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77" r:id="rId2"/>
    <p:sldId id="321" r:id="rId3"/>
    <p:sldId id="320" r:id="rId4"/>
    <p:sldId id="281" r:id="rId5"/>
    <p:sldId id="324" r:id="rId6"/>
    <p:sldId id="285" r:id="rId7"/>
    <p:sldId id="284" r:id="rId8"/>
    <p:sldId id="260" r:id="rId9"/>
    <p:sldId id="287" r:id="rId10"/>
    <p:sldId id="288" r:id="rId11"/>
    <p:sldId id="267" r:id="rId12"/>
    <p:sldId id="317" r:id="rId13"/>
    <p:sldId id="273" r:id="rId14"/>
    <p:sldId id="318" r:id="rId15"/>
    <p:sldId id="312" r:id="rId16"/>
    <p:sldId id="263" r:id="rId17"/>
    <p:sldId id="316" r:id="rId18"/>
    <p:sldId id="313" r:id="rId19"/>
    <p:sldId id="272" r:id="rId20"/>
    <p:sldId id="259" r:id="rId21"/>
  </p:sldIdLst>
  <p:sldSz cx="12192000" cy="6858000"/>
  <p:notesSz cx="6858000" cy="9144000"/>
  <p:embeddedFontLst>
    <p:embeddedFont>
      <p:font typeface="Abel" panose="02000506030000020004" pitchFamily="2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mbria Math" panose="02040503050406030204" pitchFamily="18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86DDC247-C9EF-4AB2-A579-32ECD3B840C2}">
          <p14:sldIdLst>
            <p14:sldId id="277"/>
          </p14:sldIdLst>
        </p14:section>
        <p14:section name="Introduction" id="{D09B8797-8BA0-4C37-8B5C-FA2FD4FEB75D}">
          <p14:sldIdLst>
            <p14:sldId id="321"/>
            <p14:sldId id="320"/>
          </p14:sldIdLst>
        </p14:section>
        <p14:section name="Stacked SDDs" id="{63F9BDD3-6C7C-435D-A08B-82F1F978340C}">
          <p14:sldIdLst>
            <p14:sldId id="281"/>
            <p14:sldId id="324"/>
            <p14:sldId id="285"/>
            <p14:sldId id="284"/>
          </p14:sldIdLst>
        </p14:section>
        <p14:section name="SCARLET" id="{705EB020-4D32-4E09-B5A4-C4E2AC5FA0FB}">
          <p14:sldIdLst>
            <p14:sldId id="260"/>
            <p14:sldId id="287"/>
            <p14:sldId id="288"/>
          </p14:sldIdLst>
        </p14:section>
        <p14:section name="ARDESIA - 16 and 64 Ch" id="{190D7ADD-45DE-4418-98FF-FB3F9BFE91E9}">
          <p14:sldIdLst>
            <p14:sldId id="267"/>
            <p14:sldId id="317"/>
            <p14:sldId id="273"/>
            <p14:sldId id="318"/>
          </p14:sldIdLst>
        </p14:section>
        <p14:section name="ASCANIO" id="{DB20C4CD-E2E2-4944-AC77-0EEF00F3E401}">
          <p14:sldIdLst>
            <p14:sldId id="312"/>
            <p14:sldId id="263"/>
            <p14:sldId id="316"/>
            <p14:sldId id="313"/>
          </p14:sldIdLst>
        </p14:section>
        <p14:section name="Conclusion" id="{5E1997AB-CBB1-4FB1-9AB5-27C763839AA0}">
          <p14:sldIdLst>
            <p14:sldId id="272"/>
            <p14:sldId id="25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B3C23"/>
    <a:srgbClr val="2C1412"/>
    <a:srgbClr val="7979EF"/>
    <a:srgbClr val="FF13A6"/>
    <a:srgbClr val="FF75CB"/>
    <a:srgbClr val="FF9EFF"/>
    <a:srgbClr val="FFFFFF"/>
    <a:srgbClr val="FF0000"/>
    <a:srgbClr val="33CC99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46E7B2-A57A-4992-8553-86FCD8B5ABEE}" v="761" dt="2023-06-19T22:22:10.10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Stile chiaro 1 - Colore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66" d="100"/>
          <a:sy n="66" d="100"/>
        </p:scale>
        <p:origin x="0" y="0"/>
      </p:cViewPr>
      <p:guideLst/>
    </p:cSldViewPr>
  </p:slide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iseld Deda" userId="6edc4870-27ac-49aa-87f9-5cf3b7b857c0" providerId="ADAL" clId="{499ADB1D-8B8B-47F7-8E73-2B080CC24475}"/>
    <pc:docChg chg="modSld">
      <pc:chgData name="Griseld Deda" userId="6edc4870-27ac-49aa-87f9-5cf3b7b857c0" providerId="ADAL" clId="{499ADB1D-8B8B-47F7-8E73-2B080CC24475}" dt="2022-11-08T12:24:58.906" v="3" actId="6549"/>
      <pc:docMkLst>
        <pc:docMk/>
      </pc:docMkLst>
      <pc:sldChg chg="modNotesTx">
        <pc:chgData name="Griseld Deda" userId="6edc4870-27ac-49aa-87f9-5cf3b7b857c0" providerId="ADAL" clId="{499ADB1D-8B8B-47F7-8E73-2B080CC24475}" dt="2022-11-08T12:24:45.576" v="1" actId="6549"/>
        <pc:sldMkLst>
          <pc:docMk/>
          <pc:sldMk cId="2453515904" sldId="267"/>
        </pc:sldMkLst>
      </pc:sldChg>
      <pc:sldChg chg="modNotesTx">
        <pc:chgData name="Griseld Deda" userId="6edc4870-27ac-49aa-87f9-5cf3b7b857c0" providerId="ADAL" clId="{499ADB1D-8B8B-47F7-8E73-2B080CC24475}" dt="2022-11-08T12:24:58.906" v="3" actId="6549"/>
        <pc:sldMkLst>
          <pc:docMk/>
          <pc:sldMk cId="2315203316" sldId="271"/>
        </pc:sldMkLst>
      </pc:sldChg>
      <pc:sldChg chg="modNotesTx">
        <pc:chgData name="Griseld Deda" userId="6edc4870-27ac-49aa-87f9-5cf3b7b857c0" providerId="ADAL" clId="{499ADB1D-8B8B-47F7-8E73-2B080CC24475}" dt="2022-11-08T12:24:55.998" v="2" actId="6549"/>
        <pc:sldMkLst>
          <pc:docMk/>
          <pc:sldMk cId="2830390099" sldId="276"/>
        </pc:sldMkLst>
      </pc:sldChg>
      <pc:sldChg chg="modNotesTx">
        <pc:chgData name="Griseld Deda" userId="6edc4870-27ac-49aa-87f9-5cf3b7b857c0" providerId="ADAL" clId="{499ADB1D-8B8B-47F7-8E73-2B080CC24475}" dt="2022-11-08T12:24:41.490" v="0" actId="6549"/>
        <pc:sldMkLst>
          <pc:docMk/>
          <pc:sldMk cId="582853435" sldId="277"/>
        </pc:sldMkLst>
      </pc:sldChg>
    </pc:docChg>
  </pc:docChgLst>
  <pc:docChgLst>
    <pc:chgData name="Griseld Deda" userId="6edc4870-27ac-49aa-87f9-5cf3b7b857c0" providerId="ADAL" clId="{DFF73A4F-A302-43D5-9E62-2F7952F779A2}"/>
    <pc:docChg chg="modSld">
      <pc:chgData name="Griseld Deda" userId="6edc4870-27ac-49aa-87f9-5cf3b7b857c0" providerId="ADAL" clId="{DFF73A4F-A302-43D5-9E62-2F7952F779A2}" dt="2023-03-31T12:10:43.726" v="1" actId="165"/>
      <pc:docMkLst>
        <pc:docMk/>
      </pc:docMkLst>
      <pc:sldChg chg="addSp delSp modSp">
        <pc:chgData name="Griseld Deda" userId="6edc4870-27ac-49aa-87f9-5cf3b7b857c0" providerId="ADAL" clId="{DFF73A4F-A302-43D5-9E62-2F7952F779A2}" dt="2023-03-31T12:10:43.726" v="1" actId="165"/>
        <pc:sldMkLst>
          <pc:docMk/>
          <pc:sldMk cId="2315203316" sldId="271"/>
        </pc:sldMkLst>
        <pc:spChg chg="mod topLvl">
          <ac:chgData name="Griseld Deda" userId="6edc4870-27ac-49aa-87f9-5cf3b7b857c0" providerId="ADAL" clId="{DFF73A4F-A302-43D5-9E62-2F7952F779A2}" dt="2023-03-31T12:10:43.726" v="1" actId="165"/>
          <ac:spMkLst>
            <pc:docMk/>
            <pc:sldMk cId="2315203316" sldId="271"/>
            <ac:spMk id="59" creationId="{69A06354-A5A6-9521-6BAE-DE04C3AC4B6C}"/>
          </ac:spMkLst>
        </pc:spChg>
        <pc:spChg chg="mod topLvl">
          <ac:chgData name="Griseld Deda" userId="6edc4870-27ac-49aa-87f9-5cf3b7b857c0" providerId="ADAL" clId="{DFF73A4F-A302-43D5-9E62-2F7952F779A2}" dt="2023-03-31T12:10:43.726" v="1" actId="165"/>
          <ac:spMkLst>
            <pc:docMk/>
            <pc:sldMk cId="2315203316" sldId="271"/>
            <ac:spMk id="60" creationId="{FFCE3FB9-6EAC-03CF-8698-E580E70513DF}"/>
          </ac:spMkLst>
        </pc:spChg>
        <pc:spChg chg="mod topLvl">
          <ac:chgData name="Griseld Deda" userId="6edc4870-27ac-49aa-87f9-5cf3b7b857c0" providerId="ADAL" clId="{DFF73A4F-A302-43D5-9E62-2F7952F779A2}" dt="2023-03-31T12:10:43.726" v="1" actId="165"/>
          <ac:spMkLst>
            <pc:docMk/>
            <pc:sldMk cId="2315203316" sldId="271"/>
            <ac:spMk id="61" creationId="{7E2DEDD1-1B63-7593-F786-104AD4696CE9}"/>
          </ac:spMkLst>
        </pc:spChg>
        <pc:spChg chg="mod topLvl">
          <ac:chgData name="Griseld Deda" userId="6edc4870-27ac-49aa-87f9-5cf3b7b857c0" providerId="ADAL" clId="{DFF73A4F-A302-43D5-9E62-2F7952F779A2}" dt="2023-03-31T12:10:43.726" v="1" actId="165"/>
          <ac:spMkLst>
            <pc:docMk/>
            <pc:sldMk cId="2315203316" sldId="271"/>
            <ac:spMk id="62" creationId="{628EC2F7-712F-DEFF-AD83-0BFA47068804}"/>
          </ac:spMkLst>
        </pc:spChg>
        <pc:grpChg chg="add del mod">
          <ac:chgData name="Griseld Deda" userId="6edc4870-27ac-49aa-87f9-5cf3b7b857c0" providerId="ADAL" clId="{DFF73A4F-A302-43D5-9E62-2F7952F779A2}" dt="2023-03-31T12:10:43.726" v="1" actId="165"/>
          <ac:grpSpMkLst>
            <pc:docMk/>
            <pc:sldMk cId="2315203316" sldId="271"/>
            <ac:grpSpMk id="55" creationId="{8C85BE66-EE96-5D52-F68F-7AE084866149}"/>
          </ac:grpSpMkLst>
        </pc:grpChg>
        <pc:picChg chg="mod topLvl">
          <ac:chgData name="Griseld Deda" userId="6edc4870-27ac-49aa-87f9-5cf3b7b857c0" providerId="ADAL" clId="{DFF73A4F-A302-43D5-9E62-2F7952F779A2}" dt="2023-03-31T12:10:43.726" v="1" actId="165"/>
          <ac:picMkLst>
            <pc:docMk/>
            <pc:sldMk cId="2315203316" sldId="271"/>
            <ac:picMk id="56" creationId="{6F347DB7-3915-4E24-F21C-F1B9E93C7CB3}"/>
          </ac:picMkLst>
        </pc:picChg>
        <pc:cxnChg chg="mod topLvl">
          <ac:chgData name="Griseld Deda" userId="6edc4870-27ac-49aa-87f9-5cf3b7b857c0" providerId="ADAL" clId="{DFF73A4F-A302-43D5-9E62-2F7952F779A2}" dt="2023-03-31T12:10:43.726" v="1" actId="165"/>
          <ac:cxnSpMkLst>
            <pc:docMk/>
            <pc:sldMk cId="2315203316" sldId="271"/>
            <ac:cxnSpMk id="57" creationId="{B423E48D-0DE2-15EF-9C8B-240894AFFD88}"/>
          </ac:cxnSpMkLst>
        </pc:cxnChg>
        <pc:cxnChg chg="mod topLvl">
          <ac:chgData name="Griseld Deda" userId="6edc4870-27ac-49aa-87f9-5cf3b7b857c0" providerId="ADAL" clId="{DFF73A4F-A302-43D5-9E62-2F7952F779A2}" dt="2023-03-31T12:10:43.726" v="1" actId="165"/>
          <ac:cxnSpMkLst>
            <pc:docMk/>
            <pc:sldMk cId="2315203316" sldId="271"/>
            <ac:cxnSpMk id="58" creationId="{94FCF231-32C0-6DDD-D455-956D88D5ED8C}"/>
          </ac:cxnSpMkLst>
        </pc:cxnChg>
      </pc:sldChg>
    </pc:docChg>
  </pc:docChgLst>
  <pc:docChgLst>
    <pc:chgData name="Griseld Deda" userId="6edc4870-27ac-49aa-87f9-5cf3b7b857c0" providerId="ADAL" clId="{4DF348AF-D405-4D2E-9E30-D2A2BF788CC2}"/>
    <pc:docChg chg="undo redo custSel modSld">
      <pc:chgData name="Griseld Deda" userId="6edc4870-27ac-49aa-87f9-5cf3b7b857c0" providerId="ADAL" clId="{4DF348AF-D405-4D2E-9E30-D2A2BF788CC2}" dt="2022-11-09T13:41:23.030" v="41" actId="255"/>
      <pc:docMkLst>
        <pc:docMk/>
      </pc:docMkLst>
      <pc:sldChg chg="addSp delSp modSp mod">
        <pc:chgData name="Griseld Deda" userId="6edc4870-27ac-49aa-87f9-5cf3b7b857c0" providerId="ADAL" clId="{4DF348AF-D405-4D2E-9E30-D2A2BF788CC2}" dt="2022-11-08T16:24:50.384" v="14" actId="1076"/>
        <pc:sldMkLst>
          <pc:docMk/>
          <pc:sldMk cId="3528770962" sldId="261"/>
        </pc:sldMkLst>
        <pc:spChg chg="ord">
          <ac:chgData name="Griseld Deda" userId="6edc4870-27ac-49aa-87f9-5cf3b7b857c0" providerId="ADAL" clId="{4DF348AF-D405-4D2E-9E30-D2A2BF788CC2}" dt="2022-11-08T16:24:41.081" v="12" actId="166"/>
          <ac:spMkLst>
            <pc:docMk/>
            <pc:sldMk cId="3528770962" sldId="261"/>
            <ac:spMk id="7" creationId="{DB0AFD1E-BC52-F534-BEA5-8F393CBBC1FE}"/>
          </ac:spMkLst>
        </pc:spChg>
        <pc:spChg chg="add mod ord">
          <ac:chgData name="Griseld Deda" userId="6edc4870-27ac-49aa-87f9-5cf3b7b857c0" providerId="ADAL" clId="{4DF348AF-D405-4D2E-9E30-D2A2BF788CC2}" dt="2022-11-08T16:24:50.384" v="14" actId="1076"/>
          <ac:spMkLst>
            <pc:docMk/>
            <pc:sldMk cId="3528770962" sldId="261"/>
            <ac:spMk id="10" creationId="{4BDD6675-5166-4221-1EF6-C0C8A63B0CA5}"/>
          </ac:spMkLst>
        </pc:spChg>
        <pc:spChg chg="add del mod">
          <ac:chgData name="Griseld Deda" userId="6edc4870-27ac-49aa-87f9-5cf3b7b857c0" providerId="ADAL" clId="{4DF348AF-D405-4D2E-9E30-D2A2BF788CC2}" dt="2022-11-08T16:24:45.622" v="13" actId="478"/>
          <ac:spMkLst>
            <pc:docMk/>
            <pc:sldMk cId="3528770962" sldId="261"/>
            <ac:spMk id="11" creationId="{F56682E6-EB97-D8F3-7E55-9E1C89501DD8}"/>
          </ac:spMkLst>
        </pc:spChg>
        <pc:picChg chg="add mod">
          <ac:chgData name="Griseld Deda" userId="6edc4870-27ac-49aa-87f9-5cf3b7b857c0" providerId="ADAL" clId="{4DF348AF-D405-4D2E-9E30-D2A2BF788CC2}" dt="2022-11-08T16:24:27.795" v="11" actId="1076"/>
          <ac:picMkLst>
            <pc:docMk/>
            <pc:sldMk cId="3528770962" sldId="261"/>
            <ac:picMk id="2" creationId="{9DB86E35-BD28-BDED-C758-7FA9521341D0}"/>
          </ac:picMkLst>
        </pc:picChg>
        <pc:picChg chg="del">
          <ac:chgData name="Griseld Deda" userId="6edc4870-27ac-49aa-87f9-5cf3b7b857c0" providerId="ADAL" clId="{4DF348AF-D405-4D2E-9E30-D2A2BF788CC2}" dt="2022-11-08T16:23:38.707" v="0" actId="478"/>
          <ac:picMkLst>
            <pc:docMk/>
            <pc:sldMk cId="3528770962" sldId="261"/>
            <ac:picMk id="4" creationId="{AABF9CC1-404C-E9D1-A0C0-120263C15CF7}"/>
          </ac:picMkLst>
        </pc:picChg>
      </pc:sldChg>
      <pc:sldChg chg="modSp mod">
        <pc:chgData name="Griseld Deda" userId="6edc4870-27ac-49aa-87f9-5cf3b7b857c0" providerId="ADAL" clId="{4DF348AF-D405-4D2E-9E30-D2A2BF788CC2}" dt="2022-11-09T13:41:23.030" v="41" actId="255"/>
        <pc:sldMkLst>
          <pc:docMk/>
          <pc:sldMk cId="582853435" sldId="277"/>
        </pc:sldMkLst>
        <pc:spChg chg="mod">
          <ac:chgData name="Griseld Deda" userId="6edc4870-27ac-49aa-87f9-5cf3b7b857c0" providerId="ADAL" clId="{4DF348AF-D405-4D2E-9E30-D2A2BF788CC2}" dt="2022-11-09T13:40:47.965" v="31" actId="14100"/>
          <ac:spMkLst>
            <pc:docMk/>
            <pc:sldMk cId="582853435" sldId="277"/>
            <ac:spMk id="2" creationId="{C7AC3F54-5E41-42BC-9081-150FA207AC76}"/>
          </ac:spMkLst>
        </pc:spChg>
        <pc:spChg chg="mod">
          <ac:chgData name="Griseld Deda" userId="6edc4870-27ac-49aa-87f9-5cf3b7b857c0" providerId="ADAL" clId="{4DF348AF-D405-4D2E-9E30-D2A2BF788CC2}" dt="2022-11-09T13:41:23.030" v="41" actId="255"/>
          <ac:spMkLst>
            <pc:docMk/>
            <pc:sldMk cId="582853435" sldId="277"/>
            <ac:spMk id="3" creationId="{7A2CFF82-7DED-428B-8675-0E3BF80849E8}"/>
          </ac:spMkLst>
        </pc:spChg>
      </pc:sldChg>
    </pc:docChg>
  </pc:docChgLst>
  <pc:docChgLst>
    <pc:chgData name="Griseld Deda" userId="6edc4870-27ac-49aa-87f9-5cf3b7b857c0" providerId="ADAL" clId="{4346E7B2-A57A-4992-8553-86FCD8B5ABEE}"/>
    <pc:docChg chg="undo custSel addSld delSld modSld addSection delSection modSection">
      <pc:chgData name="Griseld Deda" userId="6edc4870-27ac-49aa-87f9-5cf3b7b857c0" providerId="ADAL" clId="{4346E7B2-A57A-4992-8553-86FCD8B5ABEE}" dt="2023-06-19T22:27:34.808" v="2051" actId="17851"/>
      <pc:docMkLst>
        <pc:docMk/>
      </pc:docMkLst>
      <pc:sldChg chg="addSp modSp mod">
        <pc:chgData name="Griseld Deda" userId="6edc4870-27ac-49aa-87f9-5cf3b7b857c0" providerId="ADAL" clId="{4346E7B2-A57A-4992-8553-86FCD8B5ABEE}" dt="2023-06-19T22:22:34.331" v="1879" actId="1076"/>
        <pc:sldMkLst>
          <pc:docMk/>
          <pc:sldMk cId="1206882397" sldId="259"/>
        </pc:sldMkLst>
        <pc:spChg chg="mod">
          <ac:chgData name="Griseld Deda" userId="6edc4870-27ac-49aa-87f9-5cf3b7b857c0" providerId="ADAL" clId="{4346E7B2-A57A-4992-8553-86FCD8B5ABEE}" dt="2023-06-19T22:22:34.331" v="1879" actId="1076"/>
          <ac:spMkLst>
            <pc:docMk/>
            <pc:sldMk cId="1206882397" sldId="259"/>
            <ac:spMk id="2" creationId="{98FEFE3B-F209-457F-A305-CC5D73DD7A87}"/>
          </ac:spMkLst>
        </pc:spChg>
        <pc:spChg chg="add mod">
          <ac:chgData name="Griseld Deda" userId="6edc4870-27ac-49aa-87f9-5cf3b7b857c0" providerId="ADAL" clId="{4346E7B2-A57A-4992-8553-86FCD8B5ABEE}" dt="2023-06-19T22:22:26.590" v="1878" actId="1076"/>
          <ac:spMkLst>
            <pc:docMk/>
            <pc:sldMk cId="1206882397" sldId="259"/>
            <ac:spMk id="3" creationId="{BCEE50E6-B6CB-9672-F273-6625F55BB197}"/>
          </ac:spMkLst>
        </pc:spChg>
      </pc:sldChg>
      <pc:sldChg chg="modNotesTx">
        <pc:chgData name="Griseld Deda" userId="6edc4870-27ac-49aa-87f9-5cf3b7b857c0" providerId="ADAL" clId="{4346E7B2-A57A-4992-8553-86FCD8B5ABEE}" dt="2023-06-19T22:26:22.130" v="2031" actId="20577"/>
        <pc:sldMkLst>
          <pc:docMk/>
          <pc:sldMk cId="2628958847" sldId="260"/>
        </pc:sldMkLst>
      </pc:sldChg>
      <pc:sldChg chg="add del">
        <pc:chgData name="Griseld Deda" userId="6edc4870-27ac-49aa-87f9-5cf3b7b857c0" providerId="ADAL" clId="{4346E7B2-A57A-4992-8553-86FCD8B5ABEE}" dt="2023-06-19T22:27:31.956" v="2050" actId="47"/>
        <pc:sldMkLst>
          <pc:docMk/>
          <pc:sldMk cId="81245020" sldId="262"/>
        </pc:sldMkLst>
      </pc:sldChg>
      <pc:sldChg chg="modNotesTx">
        <pc:chgData name="Griseld Deda" userId="6edc4870-27ac-49aa-87f9-5cf3b7b857c0" providerId="ADAL" clId="{4346E7B2-A57A-4992-8553-86FCD8B5ABEE}" dt="2023-06-19T22:27:12.687" v="2047" actId="20577"/>
        <pc:sldMkLst>
          <pc:docMk/>
          <pc:sldMk cId="1840045729" sldId="263"/>
        </pc:sldMkLst>
      </pc:sldChg>
      <pc:sldChg chg="modNotesTx">
        <pc:chgData name="Griseld Deda" userId="6edc4870-27ac-49aa-87f9-5cf3b7b857c0" providerId="ADAL" clId="{4346E7B2-A57A-4992-8553-86FCD8B5ABEE}" dt="2023-06-19T22:26:42.006" v="2037" actId="20577"/>
        <pc:sldMkLst>
          <pc:docMk/>
          <pc:sldMk cId="2920832344" sldId="267"/>
        </pc:sldMkLst>
      </pc:sldChg>
      <pc:sldChg chg="modNotesTx">
        <pc:chgData name="Griseld Deda" userId="6edc4870-27ac-49aa-87f9-5cf3b7b857c0" providerId="ADAL" clId="{4346E7B2-A57A-4992-8553-86FCD8B5ABEE}" dt="2023-06-19T22:26:55.437" v="2042" actId="20577"/>
        <pc:sldMkLst>
          <pc:docMk/>
          <pc:sldMk cId="947272526" sldId="273"/>
        </pc:sldMkLst>
      </pc:sldChg>
      <pc:sldChg chg="modSp mod">
        <pc:chgData name="Griseld Deda" userId="6edc4870-27ac-49aa-87f9-5cf3b7b857c0" providerId="ADAL" clId="{4346E7B2-A57A-4992-8553-86FCD8B5ABEE}" dt="2023-06-18T07:53:34.707" v="15" actId="20577"/>
        <pc:sldMkLst>
          <pc:docMk/>
          <pc:sldMk cId="582853435" sldId="277"/>
        </pc:sldMkLst>
        <pc:spChg chg="mod">
          <ac:chgData name="Griseld Deda" userId="6edc4870-27ac-49aa-87f9-5cf3b7b857c0" providerId="ADAL" clId="{4346E7B2-A57A-4992-8553-86FCD8B5ABEE}" dt="2023-06-18T07:53:34.707" v="15" actId="20577"/>
          <ac:spMkLst>
            <pc:docMk/>
            <pc:sldMk cId="582853435" sldId="277"/>
            <ac:spMk id="3" creationId="{7A2CFF82-7DED-428B-8675-0E3BF80849E8}"/>
          </ac:spMkLst>
        </pc:spChg>
      </pc:sldChg>
      <pc:sldChg chg="modSp mod modNotesTx">
        <pc:chgData name="Griseld Deda" userId="6edc4870-27ac-49aa-87f9-5cf3b7b857c0" providerId="ADAL" clId="{4346E7B2-A57A-4992-8553-86FCD8B5ABEE}" dt="2023-06-19T22:26:27.841" v="2034" actId="20577"/>
        <pc:sldMkLst>
          <pc:docMk/>
          <pc:sldMk cId="4213485247" sldId="287"/>
        </pc:sldMkLst>
        <pc:spChg chg="mod">
          <ac:chgData name="Griseld Deda" userId="6edc4870-27ac-49aa-87f9-5cf3b7b857c0" providerId="ADAL" clId="{4346E7B2-A57A-4992-8553-86FCD8B5ABEE}" dt="2023-06-19T18:34:16.625" v="1682" actId="1076"/>
          <ac:spMkLst>
            <pc:docMk/>
            <pc:sldMk cId="4213485247" sldId="287"/>
            <ac:spMk id="20" creationId="{045E654E-F5D2-1A32-09B7-8B418B38813C}"/>
          </ac:spMkLst>
        </pc:spChg>
      </pc:sldChg>
      <pc:sldChg chg="modNotesTx">
        <pc:chgData name="Griseld Deda" userId="6edc4870-27ac-49aa-87f9-5cf3b7b857c0" providerId="ADAL" clId="{4346E7B2-A57A-4992-8553-86FCD8B5ABEE}" dt="2023-06-19T22:26:37.992" v="2036" actId="20577"/>
        <pc:sldMkLst>
          <pc:docMk/>
          <pc:sldMk cId="605409742" sldId="288"/>
        </pc:sldMkLst>
      </pc:sldChg>
      <pc:sldChg chg="modNotesTx">
        <pc:chgData name="Griseld Deda" userId="6edc4870-27ac-49aa-87f9-5cf3b7b857c0" providerId="ADAL" clId="{4346E7B2-A57A-4992-8553-86FCD8B5ABEE}" dt="2023-06-19T17:23:25.880" v="1611" actId="20577"/>
        <pc:sldMkLst>
          <pc:docMk/>
          <pc:sldMk cId="1389844940" sldId="312"/>
        </pc:sldMkLst>
      </pc:sldChg>
      <pc:sldChg chg="addSp delSp modSp mod modNotesTx">
        <pc:chgData name="Griseld Deda" userId="6edc4870-27ac-49aa-87f9-5cf3b7b857c0" providerId="ADAL" clId="{4346E7B2-A57A-4992-8553-86FCD8B5ABEE}" dt="2023-06-19T22:27:23.686" v="2049" actId="20577"/>
        <pc:sldMkLst>
          <pc:docMk/>
          <pc:sldMk cId="1690578045" sldId="316"/>
        </pc:sldMkLst>
        <pc:spChg chg="mod">
          <ac:chgData name="Griseld Deda" userId="6edc4870-27ac-49aa-87f9-5cf3b7b857c0" providerId="ADAL" clId="{4346E7B2-A57A-4992-8553-86FCD8B5ABEE}" dt="2023-06-19T17:56:45.669" v="1644" actId="1076"/>
          <ac:spMkLst>
            <pc:docMk/>
            <pc:sldMk cId="1690578045" sldId="316"/>
            <ac:spMk id="6" creationId="{F1ED5745-BABA-A750-BC0E-14621B667FC9}"/>
          </ac:spMkLst>
        </pc:spChg>
        <pc:spChg chg="mod">
          <ac:chgData name="Griseld Deda" userId="6edc4870-27ac-49aa-87f9-5cf3b7b857c0" providerId="ADAL" clId="{4346E7B2-A57A-4992-8553-86FCD8B5ABEE}" dt="2023-06-19T17:56:45.669" v="1644" actId="1076"/>
          <ac:spMkLst>
            <pc:docMk/>
            <pc:sldMk cId="1690578045" sldId="316"/>
            <ac:spMk id="9" creationId="{DEADF87B-7772-5EE9-9DE1-2D3396CA0EA8}"/>
          </ac:spMkLst>
        </pc:spChg>
        <pc:spChg chg="mod">
          <ac:chgData name="Griseld Deda" userId="6edc4870-27ac-49aa-87f9-5cf3b7b857c0" providerId="ADAL" clId="{4346E7B2-A57A-4992-8553-86FCD8B5ABEE}" dt="2023-06-19T17:56:43.563" v="1639" actId="1076"/>
          <ac:spMkLst>
            <pc:docMk/>
            <pc:sldMk cId="1690578045" sldId="316"/>
            <ac:spMk id="14" creationId="{8D22FB0E-6E37-1538-3597-6247CBC51310}"/>
          </ac:spMkLst>
        </pc:spChg>
        <pc:spChg chg="mod">
          <ac:chgData name="Griseld Deda" userId="6edc4870-27ac-49aa-87f9-5cf3b7b857c0" providerId="ADAL" clId="{4346E7B2-A57A-4992-8553-86FCD8B5ABEE}" dt="2023-06-19T17:56:45.669" v="1644" actId="1076"/>
          <ac:spMkLst>
            <pc:docMk/>
            <pc:sldMk cId="1690578045" sldId="316"/>
            <ac:spMk id="15" creationId="{B46E7DEB-5F38-54C0-F728-38CAF4D6CA32}"/>
          </ac:spMkLst>
        </pc:spChg>
        <pc:grpChg chg="mod">
          <ac:chgData name="Griseld Deda" userId="6edc4870-27ac-49aa-87f9-5cf3b7b857c0" providerId="ADAL" clId="{4346E7B2-A57A-4992-8553-86FCD8B5ABEE}" dt="2023-06-19T17:56:45.669" v="1644" actId="1076"/>
          <ac:grpSpMkLst>
            <pc:docMk/>
            <pc:sldMk cId="1690578045" sldId="316"/>
            <ac:grpSpMk id="23" creationId="{5756F817-4785-5851-DD01-C416D3ED26A0}"/>
          </ac:grpSpMkLst>
        </pc:grpChg>
        <pc:grpChg chg="mod">
          <ac:chgData name="Griseld Deda" userId="6edc4870-27ac-49aa-87f9-5cf3b7b857c0" providerId="ADAL" clId="{4346E7B2-A57A-4992-8553-86FCD8B5ABEE}" dt="2023-06-19T17:56:45.669" v="1644" actId="1076"/>
          <ac:grpSpMkLst>
            <pc:docMk/>
            <pc:sldMk cId="1690578045" sldId="316"/>
            <ac:grpSpMk id="24" creationId="{5D5F982A-B2C7-9710-CBA5-077BCF01E699}"/>
          </ac:grpSpMkLst>
        </pc:grpChg>
        <pc:picChg chg="add del mod">
          <ac:chgData name="Griseld Deda" userId="6edc4870-27ac-49aa-87f9-5cf3b7b857c0" providerId="ADAL" clId="{4346E7B2-A57A-4992-8553-86FCD8B5ABEE}" dt="2023-06-19T17:56:49.712" v="1649"/>
          <ac:picMkLst>
            <pc:docMk/>
            <pc:sldMk cId="1690578045" sldId="316"/>
            <ac:picMk id="2" creationId="{4BDAAE2B-843F-2A58-4D11-4F3F0EECB9A4}"/>
          </ac:picMkLst>
        </pc:picChg>
      </pc:sldChg>
      <pc:sldChg chg="modNotesTx">
        <pc:chgData name="Griseld Deda" userId="6edc4870-27ac-49aa-87f9-5cf3b7b857c0" providerId="ADAL" clId="{4346E7B2-A57A-4992-8553-86FCD8B5ABEE}" dt="2023-06-19T22:26:45.979" v="2039" actId="20577"/>
        <pc:sldMkLst>
          <pc:docMk/>
          <pc:sldMk cId="3167192877" sldId="317"/>
        </pc:sldMkLst>
      </pc:sldChg>
      <pc:sldChg chg="modNotesTx">
        <pc:chgData name="Griseld Deda" userId="6edc4870-27ac-49aa-87f9-5cf3b7b857c0" providerId="ADAL" clId="{4346E7B2-A57A-4992-8553-86FCD8B5ABEE}" dt="2023-06-19T22:27:01.820" v="2043" actId="20577"/>
        <pc:sldMkLst>
          <pc:docMk/>
          <pc:sldMk cId="1977429593" sldId="318"/>
        </pc:sldMkLst>
      </pc:sldChg>
      <pc:sldChg chg="addSp delSp modSp mod">
        <pc:chgData name="Griseld Deda" userId="6edc4870-27ac-49aa-87f9-5cf3b7b857c0" providerId="ADAL" clId="{4346E7B2-A57A-4992-8553-86FCD8B5ABEE}" dt="2023-06-19T22:20:48.955" v="1844" actId="478"/>
        <pc:sldMkLst>
          <pc:docMk/>
          <pc:sldMk cId="2453515904" sldId="320"/>
        </pc:sldMkLst>
        <pc:spChg chg="mod">
          <ac:chgData name="Griseld Deda" userId="6edc4870-27ac-49aa-87f9-5cf3b7b857c0" providerId="ADAL" clId="{4346E7B2-A57A-4992-8553-86FCD8B5ABEE}" dt="2023-06-19T22:19:09.055" v="1836" actId="113"/>
          <ac:spMkLst>
            <pc:docMk/>
            <pc:sldMk cId="2453515904" sldId="320"/>
            <ac:spMk id="4" creationId="{3DE4DFAE-15F2-4A75-1DE5-D3345AC35B77}"/>
          </ac:spMkLst>
        </pc:spChg>
        <pc:spChg chg="del">
          <ac:chgData name="Griseld Deda" userId="6edc4870-27ac-49aa-87f9-5cf3b7b857c0" providerId="ADAL" clId="{4346E7B2-A57A-4992-8553-86FCD8B5ABEE}" dt="2023-06-19T22:12:24.357" v="1770" actId="478"/>
          <ac:spMkLst>
            <pc:docMk/>
            <pc:sldMk cId="2453515904" sldId="320"/>
            <ac:spMk id="11" creationId="{BD143273-03B1-92CB-F8D9-963D5DE21C38}"/>
          </ac:spMkLst>
        </pc:spChg>
        <pc:spChg chg="add mod">
          <ac:chgData name="Griseld Deda" userId="6edc4870-27ac-49aa-87f9-5cf3b7b857c0" providerId="ADAL" clId="{4346E7B2-A57A-4992-8553-86FCD8B5ABEE}" dt="2023-06-19T22:12:29.784" v="1771" actId="1076"/>
          <ac:spMkLst>
            <pc:docMk/>
            <pc:sldMk cId="2453515904" sldId="320"/>
            <ac:spMk id="16" creationId="{138B399A-427A-999B-8603-0265EEC2E2CA}"/>
          </ac:spMkLst>
        </pc:spChg>
        <pc:spChg chg="add del mod">
          <ac:chgData name="Griseld Deda" userId="6edc4870-27ac-49aa-87f9-5cf3b7b857c0" providerId="ADAL" clId="{4346E7B2-A57A-4992-8553-86FCD8B5ABEE}" dt="2023-06-19T22:20:48.955" v="1844" actId="478"/>
          <ac:spMkLst>
            <pc:docMk/>
            <pc:sldMk cId="2453515904" sldId="320"/>
            <ac:spMk id="19" creationId="{9EC9A1B1-D80A-3A7C-E01E-53D3C962C5F0}"/>
          </ac:spMkLst>
        </pc:spChg>
        <pc:spChg chg="add del mod">
          <ac:chgData name="Griseld Deda" userId="6edc4870-27ac-49aa-87f9-5cf3b7b857c0" providerId="ADAL" clId="{4346E7B2-A57A-4992-8553-86FCD8B5ABEE}" dt="2023-06-19T22:20:48.955" v="1844" actId="478"/>
          <ac:spMkLst>
            <pc:docMk/>
            <pc:sldMk cId="2453515904" sldId="320"/>
            <ac:spMk id="20" creationId="{195C2C66-9EAB-2CF4-F56E-D0A017BF29A8}"/>
          </ac:spMkLst>
        </pc:spChg>
        <pc:spChg chg="add del mod">
          <ac:chgData name="Griseld Deda" userId="6edc4870-27ac-49aa-87f9-5cf3b7b857c0" providerId="ADAL" clId="{4346E7B2-A57A-4992-8553-86FCD8B5ABEE}" dt="2023-06-19T22:20:48.955" v="1844" actId="478"/>
          <ac:spMkLst>
            <pc:docMk/>
            <pc:sldMk cId="2453515904" sldId="320"/>
            <ac:spMk id="21" creationId="{88D6408A-35E1-AE45-B9C7-36E6FB451DF4}"/>
          </ac:spMkLst>
        </pc:spChg>
        <pc:picChg chg="add del">
          <ac:chgData name="Griseld Deda" userId="6edc4870-27ac-49aa-87f9-5cf3b7b857c0" providerId="ADAL" clId="{4346E7B2-A57A-4992-8553-86FCD8B5ABEE}" dt="2023-06-19T22:12:23.441" v="1769" actId="478"/>
          <ac:picMkLst>
            <pc:docMk/>
            <pc:sldMk cId="2453515904" sldId="320"/>
            <ac:picMk id="10" creationId="{B7A535C0-9CE7-5F4C-D322-0C25B3DF5618}"/>
          </ac:picMkLst>
        </pc:picChg>
        <pc:picChg chg="add mod modCrop">
          <ac:chgData name="Griseld Deda" userId="6edc4870-27ac-49aa-87f9-5cf3b7b857c0" providerId="ADAL" clId="{4346E7B2-A57A-4992-8553-86FCD8B5ABEE}" dt="2023-06-19T22:12:29.784" v="1771" actId="1076"/>
          <ac:picMkLst>
            <pc:docMk/>
            <pc:sldMk cId="2453515904" sldId="320"/>
            <ac:picMk id="13" creationId="{A38C5722-699C-4E62-96B8-C4F0726F1522}"/>
          </ac:picMkLst>
        </pc:picChg>
        <pc:picChg chg="add mod">
          <ac:chgData name="Griseld Deda" userId="6edc4870-27ac-49aa-87f9-5cf3b7b857c0" providerId="ADAL" clId="{4346E7B2-A57A-4992-8553-86FCD8B5ABEE}" dt="2023-06-19T22:20:04.753" v="1843" actId="1076"/>
          <ac:picMkLst>
            <pc:docMk/>
            <pc:sldMk cId="2453515904" sldId="320"/>
            <ac:picMk id="18" creationId="{D72C32B7-C891-E5A9-970B-ED9D97F71B60}"/>
          </ac:picMkLst>
        </pc:picChg>
      </pc:sldChg>
      <pc:sldChg chg="modAnim">
        <pc:chgData name="Griseld Deda" userId="6edc4870-27ac-49aa-87f9-5cf3b7b857c0" providerId="ADAL" clId="{4346E7B2-A57A-4992-8553-86FCD8B5ABEE}" dt="2023-06-19T14:38:14.841" v="768"/>
        <pc:sldMkLst>
          <pc:docMk/>
          <pc:sldMk cId="3300783150" sldId="321"/>
        </pc:sldMkLst>
      </pc:sldChg>
    </pc:docChg>
  </pc:docChgLst>
  <pc:docChgLst>
    <pc:chgData name="Griseld Deda" userId="6edc4870-27ac-49aa-87f9-5cf3b7b857c0" providerId="ADAL" clId="{A9E2E8CF-9A37-4DB0-8DE8-342DD9E6D59E}"/>
    <pc:docChg chg="undo redo custSel addSld delSld modSld sldOrd modMainMaster addSection modSection">
      <pc:chgData name="Griseld Deda" userId="6edc4870-27ac-49aa-87f9-5cf3b7b857c0" providerId="ADAL" clId="{A9E2E8CF-9A37-4DB0-8DE8-342DD9E6D59E}" dt="2023-06-16T12:20:54.241" v="7932" actId="207"/>
      <pc:docMkLst>
        <pc:docMk/>
      </pc:docMkLst>
      <pc:sldChg chg="add ord">
        <pc:chgData name="Griseld Deda" userId="6edc4870-27ac-49aa-87f9-5cf3b7b857c0" providerId="ADAL" clId="{A9E2E8CF-9A37-4DB0-8DE8-342DD9E6D59E}" dt="2023-06-14T08:36:26.931" v="5030"/>
        <pc:sldMkLst>
          <pc:docMk/>
          <pc:sldMk cId="3225944460" sldId="257"/>
        </pc:sldMkLst>
      </pc:sldChg>
      <pc:sldChg chg="delSp modSp mod">
        <pc:chgData name="Griseld Deda" userId="6edc4870-27ac-49aa-87f9-5cf3b7b857c0" providerId="ADAL" clId="{A9E2E8CF-9A37-4DB0-8DE8-342DD9E6D59E}" dt="2023-06-12T21:23:33.836" v="4236" actId="207"/>
        <pc:sldMkLst>
          <pc:docMk/>
          <pc:sldMk cId="1206882397" sldId="259"/>
        </pc:sldMkLst>
        <pc:spChg chg="mod">
          <ac:chgData name="Griseld Deda" userId="6edc4870-27ac-49aa-87f9-5cf3b7b857c0" providerId="ADAL" clId="{A9E2E8CF-9A37-4DB0-8DE8-342DD9E6D59E}" dt="2023-06-12T21:23:33.836" v="4236" actId="207"/>
          <ac:spMkLst>
            <pc:docMk/>
            <pc:sldMk cId="1206882397" sldId="259"/>
            <ac:spMk id="2" creationId="{98FEFE3B-F209-457F-A305-CC5D73DD7A87}"/>
          </ac:spMkLst>
        </pc:spChg>
        <pc:picChg chg="del">
          <ac:chgData name="Griseld Deda" userId="6edc4870-27ac-49aa-87f9-5cf3b7b857c0" providerId="ADAL" clId="{A9E2E8CF-9A37-4DB0-8DE8-342DD9E6D59E}" dt="2023-06-12T21:23:10.108" v="4232" actId="478"/>
          <ac:picMkLst>
            <pc:docMk/>
            <pc:sldMk cId="1206882397" sldId="259"/>
            <ac:picMk id="4" creationId="{FCD63FE5-7416-B457-1E58-593A486CA694}"/>
          </ac:picMkLst>
        </pc:picChg>
        <pc:picChg chg="del">
          <ac:chgData name="Griseld Deda" userId="6edc4870-27ac-49aa-87f9-5cf3b7b857c0" providerId="ADAL" clId="{A9E2E8CF-9A37-4DB0-8DE8-342DD9E6D59E}" dt="2023-06-12T21:23:18.387" v="4234" actId="478"/>
          <ac:picMkLst>
            <pc:docMk/>
            <pc:sldMk cId="1206882397" sldId="259"/>
            <ac:picMk id="6" creationId="{670A9C89-F836-DB52-4831-B481AD502BDB}"/>
          </ac:picMkLst>
        </pc:picChg>
        <pc:picChg chg="del">
          <ac:chgData name="Griseld Deda" userId="6edc4870-27ac-49aa-87f9-5cf3b7b857c0" providerId="ADAL" clId="{A9E2E8CF-9A37-4DB0-8DE8-342DD9E6D59E}" dt="2023-06-12T21:23:18.387" v="4234" actId="478"/>
          <ac:picMkLst>
            <pc:docMk/>
            <pc:sldMk cId="1206882397" sldId="259"/>
            <ac:picMk id="7" creationId="{25764658-F67D-A929-E803-21105D1F1325}"/>
          </ac:picMkLst>
        </pc:picChg>
        <pc:picChg chg="del">
          <ac:chgData name="Griseld Deda" userId="6edc4870-27ac-49aa-87f9-5cf3b7b857c0" providerId="ADAL" clId="{A9E2E8CF-9A37-4DB0-8DE8-342DD9E6D59E}" dt="2023-06-12T21:23:18.387" v="4234" actId="478"/>
          <ac:picMkLst>
            <pc:docMk/>
            <pc:sldMk cId="1206882397" sldId="259"/>
            <ac:picMk id="8" creationId="{8CC2E378-E71D-6271-F248-824754845EE5}"/>
          </ac:picMkLst>
        </pc:picChg>
        <pc:picChg chg="del">
          <ac:chgData name="Griseld Deda" userId="6edc4870-27ac-49aa-87f9-5cf3b7b857c0" providerId="ADAL" clId="{A9E2E8CF-9A37-4DB0-8DE8-342DD9E6D59E}" dt="2023-06-12T21:23:18.387" v="4234" actId="478"/>
          <ac:picMkLst>
            <pc:docMk/>
            <pc:sldMk cId="1206882397" sldId="259"/>
            <ac:picMk id="9" creationId="{DFBB622A-4B00-F4C1-4ADA-3B708B933C23}"/>
          </ac:picMkLst>
        </pc:picChg>
        <pc:picChg chg="del">
          <ac:chgData name="Griseld Deda" userId="6edc4870-27ac-49aa-87f9-5cf3b7b857c0" providerId="ADAL" clId="{A9E2E8CF-9A37-4DB0-8DE8-342DD9E6D59E}" dt="2023-06-12T21:23:18.387" v="4234" actId="478"/>
          <ac:picMkLst>
            <pc:docMk/>
            <pc:sldMk cId="1206882397" sldId="259"/>
            <ac:picMk id="10" creationId="{C3ADC8FF-EBCF-52DC-416D-2B8EBABBD543}"/>
          </ac:picMkLst>
        </pc:picChg>
        <pc:picChg chg="del">
          <ac:chgData name="Griseld Deda" userId="6edc4870-27ac-49aa-87f9-5cf3b7b857c0" providerId="ADAL" clId="{A9E2E8CF-9A37-4DB0-8DE8-342DD9E6D59E}" dt="2023-06-12T21:23:18.387" v="4234" actId="478"/>
          <ac:picMkLst>
            <pc:docMk/>
            <pc:sldMk cId="1206882397" sldId="259"/>
            <ac:picMk id="11" creationId="{BBA8CF58-95F1-39F0-768B-82DD2C5BE46C}"/>
          </ac:picMkLst>
        </pc:picChg>
        <pc:picChg chg="del">
          <ac:chgData name="Griseld Deda" userId="6edc4870-27ac-49aa-87f9-5cf3b7b857c0" providerId="ADAL" clId="{A9E2E8CF-9A37-4DB0-8DE8-342DD9E6D59E}" dt="2023-06-12T21:23:18.387" v="4234" actId="478"/>
          <ac:picMkLst>
            <pc:docMk/>
            <pc:sldMk cId="1206882397" sldId="259"/>
            <ac:picMk id="13" creationId="{1489E701-340A-DC95-2DB9-AE57EC0D5613}"/>
          </ac:picMkLst>
        </pc:picChg>
        <pc:picChg chg="del">
          <ac:chgData name="Griseld Deda" userId="6edc4870-27ac-49aa-87f9-5cf3b7b857c0" providerId="ADAL" clId="{A9E2E8CF-9A37-4DB0-8DE8-342DD9E6D59E}" dt="2023-06-12T21:23:18.387" v="4234" actId="478"/>
          <ac:picMkLst>
            <pc:docMk/>
            <pc:sldMk cId="1206882397" sldId="259"/>
            <ac:picMk id="15" creationId="{81FFF57F-EFC0-AC0E-BC0D-65EAFDB1CF69}"/>
          </ac:picMkLst>
        </pc:picChg>
        <pc:picChg chg="del">
          <ac:chgData name="Griseld Deda" userId="6edc4870-27ac-49aa-87f9-5cf3b7b857c0" providerId="ADAL" clId="{A9E2E8CF-9A37-4DB0-8DE8-342DD9E6D59E}" dt="2023-06-12T21:23:18.387" v="4234" actId="478"/>
          <ac:picMkLst>
            <pc:docMk/>
            <pc:sldMk cId="1206882397" sldId="259"/>
            <ac:picMk id="16" creationId="{A4925F63-2C95-3594-36EC-781653E2D596}"/>
          </ac:picMkLst>
        </pc:picChg>
        <pc:picChg chg="del">
          <ac:chgData name="Griseld Deda" userId="6edc4870-27ac-49aa-87f9-5cf3b7b857c0" providerId="ADAL" clId="{A9E2E8CF-9A37-4DB0-8DE8-342DD9E6D59E}" dt="2023-06-12T21:23:18.387" v="4234" actId="478"/>
          <ac:picMkLst>
            <pc:docMk/>
            <pc:sldMk cId="1206882397" sldId="259"/>
            <ac:picMk id="17" creationId="{612A25CE-C47C-5546-4E98-E1DB2A6DB608}"/>
          </ac:picMkLst>
        </pc:picChg>
        <pc:picChg chg="del">
          <ac:chgData name="Griseld Deda" userId="6edc4870-27ac-49aa-87f9-5cf3b7b857c0" providerId="ADAL" clId="{A9E2E8CF-9A37-4DB0-8DE8-342DD9E6D59E}" dt="2023-06-12T21:23:18.387" v="4234" actId="478"/>
          <ac:picMkLst>
            <pc:docMk/>
            <pc:sldMk cId="1206882397" sldId="259"/>
            <ac:picMk id="19" creationId="{0258BE1B-2821-945A-E08E-8FEE4DD390B1}"/>
          </ac:picMkLst>
        </pc:picChg>
        <pc:picChg chg="del">
          <ac:chgData name="Griseld Deda" userId="6edc4870-27ac-49aa-87f9-5cf3b7b857c0" providerId="ADAL" clId="{A9E2E8CF-9A37-4DB0-8DE8-342DD9E6D59E}" dt="2023-06-12T21:23:18.387" v="4234" actId="478"/>
          <ac:picMkLst>
            <pc:docMk/>
            <pc:sldMk cId="1206882397" sldId="259"/>
            <ac:picMk id="20" creationId="{809184B5-3581-5649-67E9-831BAF25E524}"/>
          </ac:picMkLst>
        </pc:picChg>
        <pc:picChg chg="del">
          <ac:chgData name="Griseld Deda" userId="6edc4870-27ac-49aa-87f9-5cf3b7b857c0" providerId="ADAL" clId="{A9E2E8CF-9A37-4DB0-8DE8-342DD9E6D59E}" dt="2023-06-12T21:23:18.387" v="4234" actId="478"/>
          <ac:picMkLst>
            <pc:docMk/>
            <pc:sldMk cId="1206882397" sldId="259"/>
            <ac:picMk id="22" creationId="{8C2DE4BB-4D80-B8C4-CB08-ED47E46385BC}"/>
          </ac:picMkLst>
        </pc:picChg>
        <pc:picChg chg="del">
          <ac:chgData name="Griseld Deda" userId="6edc4870-27ac-49aa-87f9-5cf3b7b857c0" providerId="ADAL" clId="{A9E2E8CF-9A37-4DB0-8DE8-342DD9E6D59E}" dt="2023-06-12T21:23:18.387" v="4234" actId="478"/>
          <ac:picMkLst>
            <pc:docMk/>
            <pc:sldMk cId="1206882397" sldId="259"/>
            <ac:picMk id="23" creationId="{AEB9D2B3-E684-740F-5275-D3AB8AD2A9E3}"/>
          </ac:picMkLst>
        </pc:picChg>
        <pc:picChg chg="del">
          <ac:chgData name="Griseld Deda" userId="6edc4870-27ac-49aa-87f9-5cf3b7b857c0" providerId="ADAL" clId="{A9E2E8CF-9A37-4DB0-8DE8-342DD9E6D59E}" dt="2023-06-12T21:23:18.387" v="4234" actId="478"/>
          <ac:picMkLst>
            <pc:docMk/>
            <pc:sldMk cId="1206882397" sldId="259"/>
            <ac:picMk id="24" creationId="{C008D08F-DE18-1A96-4A8A-27B4668A0A1F}"/>
          </ac:picMkLst>
        </pc:picChg>
        <pc:picChg chg="del">
          <ac:chgData name="Griseld Deda" userId="6edc4870-27ac-49aa-87f9-5cf3b7b857c0" providerId="ADAL" clId="{A9E2E8CF-9A37-4DB0-8DE8-342DD9E6D59E}" dt="2023-06-12T21:23:11.842" v="4233" actId="478"/>
          <ac:picMkLst>
            <pc:docMk/>
            <pc:sldMk cId="1206882397" sldId="259"/>
            <ac:picMk id="25" creationId="{F4304BFE-44E5-8482-9D73-8C90AD06B6FD}"/>
          </ac:picMkLst>
        </pc:picChg>
      </pc:sldChg>
      <pc:sldChg chg="modSp add del mod ord">
        <pc:chgData name="Griseld Deda" userId="6edc4870-27ac-49aa-87f9-5cf3b7b857c0" providerId="ADAL" clId="{A9E2E8CF-9A37-4DB0-8DE8-342DD9E6D59E}" dt="2023-06-16T07:46:19.897" v="6360" actId="20577"/>
        <pc:sldMkLst>
          <pc:docMk/>
          <pc:sldMk cId="2628958847" sldId="260"/>
        </pc:sldMkLst>
        <pc:spChg chg="mod">
          <ac:chgData name="Griseld Deda" userId="6edc4870-27ac-49aa-87f9-5cf3b7b857c0" providerId="ADAL" clId="{A9E2E8CF-9A37-4DB0-8DE8-342DD9E6D59E}" dt="2023-06-16T07:46:19.897" v="6360" actId="20577"/>
          <ac:spMkLst>
            <pc:docMk/>
            <pc:sldMk cId="2628958847" sldId="260"/>
            <ac:spMk id="3" creationId="{F4A7BAC2-6390-5E92-EFB6-3F0E3DC403CB}"/>
          </ac:spMkLst>
        </pc:spChg>
        <pc:spChg chg="mod">
          <ac:chgData name="Griseld Deda" userId="6edc4870-27ac-49aa-87f9-5cf3b7b857c0" providerId="ADAL" clId="{A9E2E8CF-9A37-4DB0-8DE8-342DD9E6D59E}" dt="2023-06-12T21:54:49.108" v="4476" actId="404"/>
          <ac:spMkLst>
            <pc:docMk/>
            <pc:sldMk cId="2628958847" sldId="260"/>
            <ac:spMk id="147" creationId="{0C26E5D4-B69B-8806-A218-2894A1F9076D}"/>
          </ac:spMkLst>
        </pc:spChg>
        <pc:spChg chg="mod">
          <ac:chgData name="Griseld Deda" userId="6edc4870-27ac-49aa-87f9-5cf3b7b857c0" providerId="ADAL" clId="{A9E2E8CF-9A37-4DB0-8DE8-342DD9E6D59E}" dt="2023-06-12T21:30:18.213" v="4317" actId="20577"/>
          <ac:spMkLst>
            <pc:docMk/>
            <pc:sldMk cId="2628958847" sldId="260"/>
            <ac:spMk id="150" creationId="{FED034E0-4036-2C6A-1D98-5F3CEBB470B2}"/>
          </ac:spMkLst>
        </pc:spChg>
        <pc:spChg chg="mod">
          <ac:chgData name="Griseld Deda" userId="6edc4870-27ac-49aa-87f9-5cf3b7b857c0" providerId="ADAL" clId="{A9E2E8CF-9A37-4DB0-8DE8-342DD9E6D59E}" dt="2023-06-12T21:30:23.255" v="4319" actId="20577"/>
          <ac:spMkLst>
            <pc:docMk/>
            <pc:sldMk cId="2628958847" sldId="260"/>
            <ac:spMk id="160" creationId="{943DBB08-5198-FAFE-802D-7398A00197FE}"/>
          </ac:spMkLst>
        </pc:spChg>
      </pc:sldChg>
      <pc:sldChg chg="modSp del mod">
        <pc:chgData name="Griseld Deda" userId="6edc4870-27ac-49aa-87f9-5cf3b7b857c0" providerId="ADAL" clId="{A9E2E8CF-9A37-4DB0-8DE8-342DD9E6D59E}" dt="2023-06-12T20:35:55.121" v="3886" actId="47"/>
        <pc:sldMkLst>
          <pc:docMk/>
          <pc:sldMk cId="3528770962" sldId="261"/>
        </pc:sldMkLst>
        <pc:spChg chg="mod">
          <ac:chgData name="Griseld Deda" userId="6edc4870-27ac-49aa-87f9-5cf3b7b857c0" providerId="ADAL" clId="{A9E2E8CF-9A37-4DB0-8DE8-342DD9E6D59E}" dt="2023-06-10T17:07:20.340" v="3191" actId="20577"/>
          <ac:spMkLst>
            <pc:docMk/>
            <pc:sldMk cId="3528770962" sldId="261"/>
            <ac:spMk id="3" creationId="{72947C85-0900-9FBF-D00C-01A246E0274B}"/>
          </ac:spMkLst>
        </pc:spChg>
      </pc:sldChg>
      <pc:sldChg chg="del">
        <pc:chgData name="Griseld Deda" userId="6edc4870-27ac-49aa-87f9-5cf3b7b857c0" providerId="ADAL" clId="{A9E2E8CF-9A37-4DB0-8DE8-342DD9E6D59E}" dt="2023-06-12T20:35:52.821" v="3884" actId="47"/>
        <pc:sldMkLst>
          <pc:docMk/>
          <pc:sldMk cId="408923640" sldId="262"/>
        </pc:sldMkLst>
      </pc:sldChg>
      <pc:sldChg chg="delSp modSp add mod delAnim modAnim modNotesTx">
        <pc:chgData name="Griseld Deda" userId="6edc4870-27ac-49aa-87f9-5cf3b7b857c0" providerId="ADAL" clId="{A9E2E8CF-9A37-4DB0-8DE8-342DD9E6D59E}" dt="2023-06-16T07:47:23.508" v="6388" actId="20577"/>
        <pc:sldMkLst>
          <pc:docMk/>
          <pc:sldMk cId="1840045729" sldId="263"/>
        </pc:sldMkLst>
        <pc:spChg chg="mod">
          <ac:chgData name="Griseld Deda" userId="6edc4870-27ac-49aa-87f9-5cf3b7b857c0" providerId="ADAL" clId="{A9E2E8CF-9A37-4DB0-8DE8-342DD9E6D59E}" dt="2023-06-16T07:47:23.508" v="6388" actId="20577"/>
          <ac:spMkLst>
            <pc:docMk/>
            <pc:sldMk cId="1840045729" sldId="263"/>
            <ac:spMk id="3" creationId="{848AD576-371E-4481-8EEC-19526C3EFA8C}"/>
          </ac:spMkLst>
        </pc:spChg>
        <pc:spChg chg="del">
          <ac:chgData name="Griseld Deda" userId="6edc4870-27ac-49aa-87f9-5cf3b7b857c0" providerId="ADAL" clId="{A9E2E8CF-9A37-4DB0-8DE8-342DD9E6D59E}" dt="2023-06-12T21:58:38.373" v="4510" actId="478"/>
          <ac:spMkLst>
            <pc:docMk/>
            <pc:sldMk cId="1840045729" sldId="263"/>
            <ac:spMk id="4" creationId="{8EC4F36C-0BDB-18F1-F22D-48947A83AEBA}"/>
          </ac:spMkLst>
        </pc:spChg>
        <pc:spChg chg="del">
          <ac:chgData name="Griseld Deda" userId="6edc4870-27ac-49aa-87f9-5cf3b7b857c0" providerId="ADAL" clId="{A9E2E8CF-9A37-4DB0-8DE8-342DD9E6D59E}" dt="2023-06-12T21:58:59.361" v="4515" actId="478"/>
          <ac:spMkLst>
            <pc:docMk/>
            <pc:sldMk cId="1840045729" sldId="263"/>
            <ac:spMk id="6" creationId="{AA2FCF5E-6C11-3FD1-0782-887065E57BEB}"/>
          </ac:spMkLst>
        </pc:spChg>
        <pc:picChg chg="ord">
          <ac:chgData name="Griseld Deda" userId="6edc4870-27ac-49aa-87f9-5cf3b7b857c0" providerId="ADAL" clId="{A9E2E8CF-9A37-4DB0-8DE8-342DD9E6D59E}" dt="2023-06-12T21:58:56.566" v="4514" actId="167"/>
          <ac:picMkLst>
            <pc:docMk/>
            <pc:sldMk cId="1840045729" sldId="263"/>
            <ac:picMk id="2" creationId="{3ADD5EC7-E465-C97C-CE07-163135D99F4E}"/>
          </ac:picMkLst>
        </pc:picChg>
      </pc:sldChg>
      <pc:sldChg chg="del">
        <pc:chgData name="Griseld Deda" userId="6edc4870-27ac-49aa-87f9-5cf3b7b857c0" providerId="ADAL" clId="{A9E2E8CF-9A37-4DB0-8DE8-342DD9E6D59E}" dt="2023-06-12T20:35:53.829" v="3885" actId="47"/>
        <pc:sldMkLst>
          <pc:docMk/>
          <pc:sldMk cId="591896932" sldId="265"/>
        </pc:sldMkLst>
      </pc:sldChg>
      <pc:sldChg chg="del">
        <pc:chgData name="Griseld Deda" userId="6edc4870-27ac-49aa-87f9-5cf3b7b857c0" providerId="ADAL" clId="{A9E2E8CF-9A37-4DB0-8DE8-342DD9E6D59E}" dt="2023-06-12T20:35:56.593" v="3887" actId="47"/>
        <pc:sldMkLst>
          <pc:docMk/>
          <pc:sldMk cId="1599264624" sldId="266"/>
        </pc:sldMkLst>
      </pc:sldChg>
      <pc:sldChg chg="del">
        <pc:chgData name="Griseld Deda" userId="6edc4870-27ac-49aa-87f9-5cf3b7b857c0" providerId="ADAL" clId="{A9E2E8CF-9A37-4DB0-8DE8-342DD9E6D59E}" dt="2023-06-08T14:15:38.729" v="499" actId="47"/>
        <pc:sldMkLst>
          <pc:docMk/>
          <pc:sldMk cId="2453515904" sldId="267"/>
        </pc:sldMkLst>
      </pc:sldChg>
      <pc:sldChg chg="modSp add mod modNotesTx">
        <pc:chgData name="Griseld Deda" userId="6edc4870-27ac-49aa-87f9-5cf3b7b857c0" providerId="ADAL" clId="{A9E2E8CF-9A37-4DB0-8DE8-342DD9E6D59E}" dt="2023-06-12T20:03:53.672" v="3716" actId="1076"/>
        <pc:sldMkLst>
          <pc:docMk/>
          <pc:sldMk cId="2920832344" sldId="267"/>
        </pc:sldMkLst>
        <pc:spChg chg="mod">
          <ac:chgData name="Griseld Deda" userId="6edc4870-27ac-49aa-87f9-5cf3b7b857c0" providerId="ADAL" clId="{A9E2E8CF-9A37-4DB0-8DE8-342DD9E6D59E}" dt="2023-06-12T19:58:41.734" v="3711" actId="20577"/>
          <ac:spMkLst>
            <pc:docMk/>
            <pc:sldMk cId="2920832344" sldId="267"/>
            <ac:spMk id="3" creationId="{848AD576-371E-4481-8EEC-19526C3EFA8C}"/>
          </ac:spMkLst>
        </pc:spChg>
        <pc:grpChg chg="mod">
          <ac:chgData name="Griseld Deda" userId="6edc4870-27ac-49aa-87f9-5cf3b7b857c0" providerId="ADAL" clId="{A9E2E8CF-9A37-4DB0-8DE8-342DD9E6D59E}" dt="2023-06-12T20:03:53.672" v="3716" actId="1076"/>
          <ac:grpSpMkLst>
            <pc:docMk/>
            <pc:sldMk cId="2920832344" sldId="267"/>
            <ac:grpSpMk id="14" creationId="{7845A4DC-2E6C-F7E7-7958-97113A01C687}"/>
          </ac:grpSpMkLst>
        </pc:grpChg>
        <pc:picChg chg="mod">
          <ac:chgData name="Griseld Deda" userId="6edc4870-27ac-49aa-87f9-5cf3b7b857c0" providerId="ADAL" clId="{A9E2E8CF-9A37-4DB0-8DE8-342DD9E6D59E}" dt="2023-06-12T20:03:49.456" v="3715" actId="1076"/>
          <ac:picMkLst>
            <pc:docMk/>
            <pc:sldMk cId="2920832344" sldId="267"/>
            <ac:picMk id="38" creationId="{023D0DE3-6AD7-B883-4997-CFA31DD770F6}"/>
          </ac:picMkLst>
        </pc:picChg>
      </pc:sldChg>
      <pc:sldChg chg="add del">
        <pc:chgData name="Griseld Deda" userId="6edc4870-27ac-49aa-87f9-5cf3b7b857c0" providerId="ADAL" clId="{A9E2E8CF-9A37-4DB0-8DE8-342DD9E6D59E}" dt="2023-06-12T20:36:24.769" v="3893" actId="47"/>
        <pc:sldMkLst>
          <pc:docMk/>
          <pc:sldMk cId="2972372210" sldId="268"/>
        </pc:sldMkLst>
      </pc:sldChg>
      <pc:sldChg chg="del">
        <pc:chgData name="Griseld Deda" userId="6edc4870-27ac-49aa-87f9-5cf3b7b857c0" providerId="ADAL" clId="{A9E2E8CF-9A37-4DB0-8DE8-342DD9E6D59E}" dt="2023-06-12T20:36:06.889" v="3891" actId="47"/>
        <pc:sldMkLst>
          <pc:docMk/>
          <pc:sldMk cId="3214382404" sldId="270"/>
        </pc:sldMkLst>
      </pc:sldChg>
      <pc:sldChg chg="del">
        <pc:chgData name="Griseld Deda" userId="6edc4870-27ac-49aa-87f9-5cf3b7b857c0" providerId="ADAL" clId="{A9E2E8CF-9A37-4DB0-8DE8-342DD9E6D59E}" dt="2023-06-12T20:36:11.444" v="3892" actId="47"/>
        <pc:sldMkLst>
          <pc:docMk/>
          <pc:sldMk cId="2315203316" sldId="271"/>
        </pc:sldMkLst>
      </pc:sldChg>
      <pc:sldChg chg="addSp delSp modSp mod">
        <pc:chgData name="Griseld Deda" userId="6edc4870-27ac-49aa-87f9-5cf3b7b857c0" providerId="ADAL" clId="{A9E2E8CF-9A37-4DB0-8DE8-342DD9E6D59E}" dt="2023-06-16T11:53:48.218" v="7888" actId="1076"/>
        <pc:sldMkLst>
          <pc:docMk/>
          <pc:sldMk cId="2315317648" sldId="272"/>
        </pc:sldMkLst>
        <pc:spChg chg="add del mod">
          <ac:chgData name="Griseld Deda" userId="6edc4870-27ac-49aa-87f9-5cf3b7b857c0" providerId="ADAL" clId="{A9E2E8CF-9A37-4DB0-8DE8-342DD9E6D59E}" dt="2023-06-14T12:15:12.786" v="5292" actId="478"/>
          <ac:spMkLst>
            <pc:docMk/>
            <pc:sldMk cId="2315317648" sldId="272"/>
            <ac:spMk id="2" creationId="{6EEE977B-B5FF-BD39-8C06-EFFD4308668F}"/>
          </ac:spMkLst>
        </pc:spChg>
        <pc:spChg chg="mod">
          <ac:chgData name="Griseld Deda" userId="6edc4870-27ac-49aa-87f9-5cf3b7b857c0" providerId="ADAL" clId="{A9E2E8CF-9A37-4DB0-8DE8-342DD9E6D59E}" dt="2023-06-16T09:56:05.101" v="7774" actId="20577"/>
          <ac:spMkLst>
            <pc:docMk/>
            <pc:sldMk cId="2315317648" sldId="272"/>
            <ac:spMk id="3" creationId="{2E54C176-3C1B-901E-FD9B-171227529D50}"/>
          </ac:spMkLst>
        </pc:spChg>
        <pc:spChg chg="del mod">
          <ac:chgData name="Griseld Deda" userId="6edc4870-27ac-49aa-87f9-5cf3b7b857c0" providerId="ADAL" clId="{A9E2E8CF-9A37-4DB0-8DE8-342DD9E6D59E}" dt="2023-06-14T12:14:12.940" v="5220" actId="478"/>
          <ac:spMkLst>
            <pc:docMk/>
            <pc:sldMk cId="2315317648" sldId="272"/>
            <ac:spMk id="4" creationId="{D0964220-EBCC-682B-4B45-C8212A895544}"/>
          </ac:spMkLst>
        </pc:spChg>
        <pc:spChg chg="add del mod">
          <ac:chgData name="Griseld Deda" userId="6edc4870-27ac-49aa-87f9-5cf3b7b857c0" providerId="ADAL" clId="{A9E2E8CF-9A37-4DB0-8DE8-342DD9E6D59E}" dt="2023-06-14T12:15:17.459" v="5295" actId="478"/>
          <ac:spMkLst>
            <pc:docMk/>
            <pc:sldMk cId="2315317648" sldId="272"/>
            <ac:spMk id="6" creationId="{5D254EA5-A8C0-C136-E37B-E820F5236B0A}"/>
          </ac:spMkLst>
        </pc:spChg>
        <pc:spChg chg="add del mod">
          <ac:chgData name="Griseld Deda" userId="6edc4870-27ac-49aa-87f9-5cf3b7b857c0" providerId="ADAL" clId="{A9E2E8CF-9A37-4DB0-8DE8-342DD9E6D59E}" dt="2023-06-14T12:15:15.236" v="5294"/>
          <ac:spMkLst>
            <pc:docMk/>
            <pc:sldMk cId="2315317648" sldId="272"/>
            <ac:spMk id="7" creationId="{C9F01AAF-F840-2FE7-5D48-4E120B9C9D19}"/>
          </ac:spMkLst>
        </pc:spChg>
        <pc:spChg chg="add del mod">
          <ac:chgData name="Griseld Deda" userId="6edc4870-27ac-49aa-87f9-5cf3b7b857c0" providerId="ADAL" clId="{A9E2E8CF-9A37-4DB0-8DE8-342DD9E6D59E}" dt="2023-06-16T09:11:42.377" v="7211" actId="478"/>
          <ac:spMkLst>
            <pc:docMk/>
            <pc:sldMk cId="2315317648" sldId="272"/>
            <ac:spMk id="8" creationId="{E57130DC-1104-1744-0670-4CDDEBB101BE}"/>
          </ac:spMkLst>
        </pc:spChg>
        <pc:spChg chg="add del mod">
          <ac:chgData name="Griseld Deda" userId="6edc4870-27ac-49aa-87f9-5cf3b7b857c0" providerId="ADAL" clId="{A9E2E8CF-9A37-4DB0-8DE8-342DD9E6D59E}" dt="2023-06-16T09:11:45.025" v="7212" actId="478"/>
          <ac:spMkLst>
            <pc:docMk/>
            <pc:sldMk cId="2315317648" sldId="272"/>
            <ac:spMk id="10" creationId="{2627FD3C-7B6E-63D4-48B7-B3857C0620C4}"/>
          </ac:spMkLst>
        </pc:spChg>
        <pc:spChg chg="add mod">
          <ac:chgData name="Griseld Deda" userId="6edc4870-27ac-49aa-87f9-5cf3b7b857c0" providerId="ADAL" clId="{A9E2E8CF-9A37-4DB0-8DE8-342DD9E6D59E}" dt="2023-06-16T10:03:10.538" v="7851" actId="1076"/>
          <ac:spMkLst>
            <pc:docMk/>
            <pc:sldMk cId="2315317648" sldId="272"/>
            <ac:spMk id="11" creationId="{E4A9F91C-FE73-2F83-08B6-B26621BE5ABC}"/>
          </ac:spMkLst>
        </pc:spChg>
        <pc:spChg chg="add del mod">
          <ac:chgData name="Griseld Deda" userId="6edc4870-27ac-49aa-87f9-5cf3b7b857c0" providerId="ADAL" clId="{A9E2E8CF-9A37-4DB0-8DE8-342DD9E6D59E}" dt="2023-06-16T09:23:50.692" v="7422" actId="478"/>
          <ac:spMkLst>
            <pc:docMk/>
            <pc:sldMk cId="2315317648" sldId="272"/>
            <ac:spMk id="12" creationId="{628CA28F-0D54-30BB-051C-ED7B18F0EFF6}"/>
          </ac:spMkLst>
        </pc:spChg>
        <pc:spChg chg="add del mod">
          <ac:chgData name="Griseld Deda" userId="6edc4870-27ac-49aa-87f9-5cf3b7b857c0" providerId="ADAL" clId="{A9E2E8CF-9A37-4DB0-8DE8-342DD9E6D59E}" dt="2023-06-16T09:23:51.890" v="7423" actId="478"/>
          <ac:spMkLst>
            <pc:docMk/>
            <pc:sldMk cId="2315317648" sldId="272"/>
            <ac:spMk id="13" creationId="{FC2F7595-22BE-FB97-398C-3C72DC5FB820}"/>
          </ac:spMkLst>
        </pc:spChg>
        <pc:spChg chg="add del mod">
          <ac:chgData name="Griseld Deda" userId="6edc4870-27ac-49aa-87f9-5cf3b7b857c0" providerId="ADAL" clId="{A9E2E8CF-9A37-4DB0-8DE8-342DD9E6D59E}" dt="2023-06-16T09:23:53.530" v="7424" actId="478"/>
          <ac:spMkLst>
            <pc:docMk/>
            <pc:sldMk cId="2315317648" sldId="272"/>
            <ac:spMk id="14" creationId="{39A64F0D-1DC2-E76C-A4E3-FA51B59FDF78}"/>
          </ac:spMkLst>
        </pc:spChg>
        <pc:spChg chg="del mod">
          <ac:chgData name="Griseld Deda" userId="6edc4870-27ac-49aa-87f9-5cf3b7b857c0" providerId="ADAL" clId="{A9E2E8CF-9A37-4DB0-8DE8-342DD9E6D59E}" dt="2023-06-16T09:15:44.681" v="7314" actId="478"/>
          <ac:spMkLst>
            <pc:docMk/>
            <pc:sldMk cId="2315317648" sldId="272"/>
            <ac:spMk id="22" creationId="{C1D37DFD-F5CD-B844-F563-D84549CCFB55}"/>
          </ac:spMkLst>
        </pc:spChg>
        <pc:spChg chg="add del mod topLvl">
          <ac:chgData name="Griseld Deda" userId="6edc4870-27ac-49aa-87f9-5cf3b7b857c0" providerId="ADAL" clId="{A9E2E8CF-9A37-4DB0-8DE8-342DD9E6D59E}" dt="2023-06-16T11:53:48.218" v="7888" actId="1076"/>
          <ac:spMkLst>
            <pc:docMk/>
            <pc:sldMk cId="2315317648" sldId="272"/>
            <ac:spMk id="28" creationId="{E5E1E847-8F0E-4139-698B-5036B8C71D92}"/>
          </ac:spMkLst>
        </pc:spChg>
        <pc:spChg chg="add mod topLvl">
          <ac:chgData name="Griseld Deda" userId="6edc4870-27ac-49aa-87f9-5cf3b7b857c0" providerId="ADAL" clId="{A9E2E8CF-9A37-4DB0-8DE8-342DD9E6D59E}" dt="2023-06-16T10:07:38.541" v="7885" actId="164"/>
          <ac:spMkLst>
            <pc:docMk/>
            <pc:sldMk cId="2315317648" sldId="272"/>
            <ac:spMk id="29" creationId="{F38577BC-DEA5-2173-0E79-33900AC3B573}"/>
          </ac:spMkLst>
        </pc:spChg>
        <pc:spChg chg="add mod topLvl">
          <ac:chgData name="Griseld Deda" userId="6edc4870-27ac-49aa-87f9-5cf3b7b857c0" providerId="ADAL" clId="{A9E2E8CF-9A37-4DB0-8DE8-342DD9E6D59E}" dt="2023-06-16T11:53:48.218" v="7888" actId="1076"/>
          <ac:spMkLst>
            <pc:docMk/>
            <pc:sldMk cId="2315317648" sldId="272"/>
            <ac:spMk id="30" creationId="{E0BD1FD0-0CAF-51BD-0024-7F9BDA25C7BC}"/>
          </ac:spMkLst>
        </pc:spChg>
        <pc:spChg chg="add del mod topLvl">
          <ac:chgData name="Griseld Deda" userId="6edc4870-27ac-49aa-87f9-5cf3b7b857c0" providerId="ADAL" clId="{A9E2E8CF-9A37-4DB0-8DE8-342DD9E6D59E}" dt="2023-06-16T11:53:48.218" v="7888" actId="1076"/>
          <ac:spMkLst>
            <pc:docMk/>
            <pc:sldMk cId="2315317648" sldId="272"/>
            <ac:spMk id="31" creationId="{50B334DE-DEAD-187D-DEED-8096EB251CC4}"/>
          </ac:spMkLst>
        </pc:spChg>
        <pc:spChg chg="add mod topLvl">
          <ac:chgData name="Griseld Deda" userId="6edc4870-27ac-49aa-87f9-5cf3b7b857c0" providerId="ADAL" clId="{A9E2E8CF-9A37-4DB0-8DE8-342DD9E6D59E}" dt="2023-06-16T11:53:48.218" v="7888" actId="1076"/>
          <ac:spMkLst>
            <pc:docMk/>
            <pc:sldMk cId="2315317648" sldId="272"/>
            <ac:spMk id="32" creationId="{6A1A5822-4843-B283-3E72-1F9326467830}"/>
          </ac:spMkLst>
        </pc:spChg>
        <pc:spChg chg="add del mod">
          <ac:chgData name="Griseld Deda" userId="6edc4870-27ac-49aa-87f9-5cf3b7b857c0" providerId="ADAL" clId="{A9E2E8CF-9A37-4DB0-8DE8-342DD9E6D59E}" dt="2023-06-16T09:44:11.387" v="7617" actId="478"/>
          <ac:spMkLst>
            <pc:docMk/>
            <pc:sldMk cId="2315317648" sldId="272"/>
            <ac:spMk id="33" creationId="{479F13A7-3680-BAD1-7070-F64214E00CFD}"/>
          </ac:spMkLst>
        </pc:spChg>
        <pc:spChg chg="add mod topLvl">
          <ac:chgData name="Griseld Deda" userId="6edc4870-27ac-49aa-87f9-5cf3b7b857c0" providerId="ADAL" clId="{A9E2E8CF-9A37-4DB0-8DE8-342DD9E6D59E}" dt="2023-06-16T10:07:38.541" v="7885" actId="164"/>
          <ac:spMkLst>
            <pc:docMk/>
            <pc:sldMk cId="2315317648" sldId="272"/>
            <ac:spMk id="34" creationId="{24B500D3-4BB1-934A-EBEB-2D60351F3CDC}"/>
          </ac:spMkLst>
        </pc:spChg>
        <pc:spChg chg="add mod topLvl">
          <ac:chgData name="Griseld Deda" userId="6edc4870-27ac-49aa-87f9-5cf3b7b857c0" providerId="ADAL" clId="{A9E2E8CF-9A37-4DB0-8DE8-342DD9E6D59E}" dt="2023-06-16T10:07:38.541" v="7885" actId="164"/>
          <ac:spMkLst>
            <pc:docMk/>
            <pc:sldMk cId="2315317648" sldId="272"/>
            <ac:spMk id="35" creationId="{E9D5A5A3-3AC2-516F-FD95-19C5849E221A}"/>
          </ac:spMkLst>
        </pc:spChg>
        <pc:spChg chg="add mod topLvl">
          <ac:chgData name="Griseld Deda" userId="6edc4870-27ac-49aa-87f9-5cf3b7b857c0" providerId="ADAL" clId="{A9E2E8CF-9A37-4DB0-8DE8-342DD9E6D59E}" dt="2023-06-16T11:53:48.218" v="7888" actId="1076"/>
          <ac:spMkLst>
            <pc:docMk/>
            <pc:sldMk cId="2315317648" sldId="272"/>
            <ac:spMk id="36" creationId="{642EA25C-F5E7-0412-E368-BC614080B7EA}"/>
          </ac:spMkLst>
        </pc:spChg>
        <pc:spChg chg="add del mod ord topLvl">
          <ac:chgData name="Griseld Deda" userId="6edc4870-27ac-49aa-87f9-5cf3b7b857c0" providerId="ADAL" clId="{A9E2E8CF-9A37-4DB0-8DE8-342DD9E6D59E}" dt="2023-06-16T11:53:48.218" v="7888" actId="1076"/>
          <ac:spMkLst>
            <pc:docMk/>
            <pc:sldMk cId="2315317648" sldId="272"/>
            <ac:spMk id="37" creationId="{4CCEAD1B-5093-EFE7-2D78-1D8B64F7CB9B}"/>
          </ac:spMkLst>
        </pc:spChg>
        <pc:spChg chg="add mod ord topLvl">
          <ac:chgData name="Griseld Deda" userId="6edc4870-27ac-49aa-87f9-5cf3b7b857c0" providerId="ADAL" clId="{A9E2E8CF-9A37-4DB0-8DE8-342DD9E6D59E}" dt="2023-06-16T10:07:38.541" v="7885" actId="164"/>
          <ac:spMkLst>
            <pc:docMk/>
            <pc:sldMk cId="2315317648" sldId="272"/>
            <ac:spMk id="38" creationId="{3730A6B4-BB85-2147-C630-89DFE94B6026}"/>
          </ac:spMkLst>
        </pc:spChg>
        <pc:spChg chg="add mod ord topLvl">
          <ac:chgData name="Griseld Deda" userId="6edc4870-27ac-49aa-87f9-5cf3b7b857c0" providerId="ADAL" clId="{A9E2E8CF-9A37-4DB0-8DE8-342DD9E6D59E}" dt="2023-06-16T11:53:48.218" v="7888" actId="1076"/>
          <ac:spMkLst>
            <pc:docMk/>
            <pc:sldMk cId="2315317648" sldId="272"/>
            <ac:spMk id="39" creationId="{732C709A-1118-5984-8B63-5FF5BDD80310}"/>
          </ac:spMkLst>
        </pc:spChg>
        <pc:spChg chg="add mod topLvl">
          <ac:chgData name="Griseld Deda" userId="6edc4870-27ac-49aa-87f9-5cf3b7b857c0" providerId="ADAL" clId="{A9E2E8CF-9A37-4DB0-8DE8-342DD9E6D59E}" dt="2023-06-16T11:53:48.218" v="7888" actId="1076"/>
          <ac:spMkLst>
            <pc:docMk/>
            <pc:sldMk cId="2315317648" sldId="272"/>
            <ac:spMk id="40" creationId="{2EA6233D-D2A9-BADD-E73B-1814B9F052E5}"/>
          </ac:spMkLst>
        </pc:spChg>
        <pc:spChg chg="add mod ord topLvl">
          <ac:chgData name="Griseld Deda" userId="6edc4870-27ac-49aa-87f9-5cf3b7b857c0" providerId="ADAL" clId="{A9E2E8CF-9A37-4DB0-8DE8-342DD9E6D59E}" dt="2023-06-16T11:53:48.218" v="7888" actId="1076"/>
          <ac:spMkLst>
            <pc:docMk/>
            <pc:sldMk cId="2315317648" sldId="272"/>
            <ac:spMk id="42" creationId="{BEDC5393-1BE1-8461-F2C4-AB58C7B865B9}"/>
          </ac:spMkLst>
        </pc:spChg>
        <pc:grpChg chg="add del mod">
          <ac:chgData name="Griseld Deda" userId="6edc4870-27ac-49aa-87f9-5cf3b7b857c0" providerId="ADAL" clId="{A9E2E8CF-9A37-4DB0-8DE8-342DD9E6D59E}" dt="2023-06-16T09:15:49.791" v="7317" actId="478"/>
          <ac:grpSpMkLst>
            <pc:docMk/>
            <pc:sldMk cId="2315317648" sldId="272"/>
            <ac:grpSpMk id="17" creationId="{E2AAD379-09F4-DA71-A938-4E69A09E0469}"/>
          </ac:grpSpMkLst>
        </pc:grpChg>
        <pc:grpChg chg="add del mod">
          <ac:chgData name="Griseld Deda" userId="6edc4870-27ac-49aa-87f9-5cf3b7b857c0" providerId="ADAL" clId="{A9E2E8CF-9A37-4DB0-8DE8-342DD9E6D59E}" dt="2023-06-16T10:06:08.938" v="7876" actId="165"/>
          <ac:grpSpMkLst>
            <pc:docMk/>
            <pc:sldMk cId="2315317648" sldId="272"/>
            <ac:grpSpMk id="41" creationId="{56AD1A13-4710-0DC8-2C59-974AABF4BCB2}"/>
          </ac:grpSpMkLst>
        </pc:grpChg>
        <pc:grpChg chg="add del mod">
          <ac:chgData name="Griseld Deda" userId="6edc4870-27ac-49aa-87f9-5cf3b7b857c0" providerId="ADAL" clId="{A9E2E8CF-9A37-4DB0-8DE8-342DD9E6D59E}" dt="2023-06-16T10:05:41.746" v="7871" actId="165"/>
          <ac:grpSpMkLst>
            <pc:docMk/>
            <pc:sldMk cId="2315317648" sldId="272"/>
            <ac:grpSpMk id="43" creationId="{027C8AB1-E19D-B3F8-5594-78A187D095B3}"/>
          </ac:grpSpMkLst>
        </pc:grpChg>
        <pc:grpChg chg="add del mod">
          <ac:chgData name="Griseld Deda" userId="6edc4870-27ac-49aa-87f9-5cf3b7b857c0" providerId="ADAL" clId="{A9E2E8CF-9A37-4DB0-8DE8-342DD9E6D59E}" dt="2023-06-16T10:05:49.929" v="7873" actId="165"/>
          <ac:grpSpMkLst>
            <pc:docMk/>
            <pc:sldMk cId="2315317648" sldId="272"/>
            <ac:grpSpMk id="44" creationId="{FB9D1996-6EC9-0080-2140-7C1AD14204E4}"/>
          </ac:grpSpMkLst>
        </pc:grpChg>
        <pc:grpChg chg="add del mod">
          <ac:chgData name="Griseld Deda" userId="6edc4870-27ac-49aa-87f9-5cf3b7b857c0" providerId="ADAL" clId="{A9E2E8CF-9A37-4DB0-8DE8-342DD9E6D59E}" dt="2023-06-16T10:05:13.679" v="7865" actId="165"/>
          <ac:grpSpMkLst>
            <pc:docMk/>
            <pc:sldMk cId="2315317648" sldId="272"/>
            <ac:grpSpMk id="45" creationId="{57D6F22D-AF67-4337-0785-B753C15020AD}"/>
          </ac:grpSpMkLst>
        </pc:grpChg>
        <pc:grpChg chg="add mod">
          <ac:chgData name="Griseld Deda" userId="6edc4870-27ac-49aa-87f9-5cf3b7b857c0" providerId="ADAL" clId="{A9E2E8CF-9A37-4DB0-8DE8-342DD9E6D59E}" dt="2023-06-16T11:53:48.218" v="7888" actId="1076"/>
          <ac:grpSpMkLst>
            <pc:docMk/>
            <pc:sldMk cId="2315317648" sldId="272"/>
            <ac:grpSpMk id="46" creationId="{BE6C67A5-8377-6CB7-6F3F-4A91F921FC46}"/>
          </ac:grpSpMkLst>
        </pc:grpChg>
        <pc:picChg chg="add del mod topLvl">
          <ac:chgData name="Griseld Deda" userId="6edc4870-27ac-49aa-87f9-5cf3b7b857c0" providerId="ADAL" clId="{A9E2E8CF-9A37-4DB0-8DE8-342DD9E6D59E}" dt="2023-06-16T11:53:48.218" v="7888" actId="1076"/>
          <ac:picMkLst>
            <pc:docMk/>
            <pc:sldMk cId="2315317648" sldId="272"/>
            <ac:picMk id="15" creationId="{1CBDE817-2E94-A416-5B8F-091381BAC0D1}"/>
          </ac:picMkLst>
        </pc:picChg>
        <pc:picChg chg="add del mod">
          <ac:chgData name="Griseld Deda" userId="6edc4870-27ac-49aa-87f9-5cf3b7b857c0" providerId="ADAL" clId="{A9E2E8CF-9A37-4DB0-8DE8-342DD9E6D59E}" dt="2023-06-16T09:25:03.520" v="7441" actId="478"/>
          <ac:picMkLst>
            <pc:docMk/>
            <pc:sldMk cId="2315317648" sldId="272"/>
            <ac:picMk id="16" creationId="{8B280097-203E-415D-F978-F46C001998C7}"/>
          </ac:picMkLst>
        </pc:picChg>
        <pc:picChg chg="del mod topLvl">
          <ac:chgData name="Griseld Deda" userId="6edc4870-27ac-49aa-87f9-5cf3b7b857c0" providerId="ADAL" clId="{A9E2E8CF-9A37-4DB0-8DE8-342DD9E6D59E}" dt="2023-06-16T09:25:04.003" v="7442" actId="478"/>
          <ac:picMkLst>
            <pc:docMk/>
            <pc:sldMk cId="2315317648" sldId="272"/>
            <ac:picMk id="18" creationId="{E6007167-297F-5E7B-7056-F9D5638456D0}"/>
          </ac:picMkLst>
        </pc:picChg>
        <pc:picChg chg="add mod topLvl">
          <ac:chgData name="Griseld Deda" userId="6edc4870-27ac-49aa-87f9-5cf3b7b857c0" providerId="ADAL" clId="{A9E2E8CF-9A37-4DB0-8DE8-342DD9E6D59E}" dt="2023-06-16T10:07:38.541" v="7885" actId="164"/>
          <ac:picMkLst>
            <pc:docMk/>
            <pc:sldMk cId="2315317648" sldId="272"/>
            <ac:picMk id="23" creationId="{F48F3D08-0F54-47E7-8724-F6678E48C6AD}"/>
          </ac:picMkLst>
        </pc:picChg>
        <pc:picChg chg="add del mod topLvl modCrop">
          <ac:chgData name="Griseld Deda" userId="6edc4870-27ac-49aa-87f9-5cf3b7b857c0" providerId="ADAL" clId="{A9E2E8CF-9A37-4DB0-8DE8-342DD9E6D59E}" dt="2023-06-16T10:07:38.541" v="7885" actId="164"/>
          <ac:picMkLst>
            <pc:docMk/>
            <pc:sldMk cId="2315317648" sldId="272"/>
            <ac:picMk id="24" creationId="{3C221B81-2AB8-FCC4-A4E7-000FD5B885FD}"/>
          </ac:picMkLst>
        </pc:picChg>
        <pc:picChg chg="add del mod">
          <ac:chgData name="Griseld Deda" userId="6edc4870-27ac-49aa-87f9-5cf3b7b857c0" providerId="ADAL" clId="{A9E2E8CF-9A37-4DB0-8DE8-342DD9E6D59E}" dt="2023-06-16T09:16:36.856" v="7332" actId="478"/>
          <ac:picMkLst>
            <pc:docMk/>
            <pc:sldMk cId="2315317648" sldId="272"/>
            <ac:picMk id="25" creationId="{825ECBFB-7A61-50D6-3264-AAD27E8B719E}"/>
          </ac:picMkLst>
        </pc:picChg>
        <pc:picChg chg="add mod ord modCrop">
          <ac:chgData name="Griseld Deda" userId="6edc4870-27ac-49aa-87f9-5cf3b7b857c0" providerId="ADAL" clId="{A9E2E8CF-9A37-4DB0-8DE8-342DD9E6D59E}" dt="2023-06-16T11:53:48.218" v="7888" actId="1076"/>
          <ac:picMkLst>
            <pc:docMk/>
            <pc:sldMk cId="2315317648" sldId="272"/>
            <ac:picMk id="26" creationId="{193650B7-F439-774E-C271-E288C335A8C0}"/>
          </ac:picMkLst>
        </pc:picChg>
        <pc:picChg chg="add mod topLvl">
          <ac:chgData name="Griseld Deda" userId="6edc4870-27ac-49aa-87f9-5cf3b7b857c0" providerId="ADAL" clId="{A9E2E8CF-9A37-4DB0-8DE8-342DD9E6D59E}" dt="2023-06-16T11:53:48.218" v="7888" actId="1076"/>
          <ac:picMkLst>
            <pc:docMk/>
            <pc:sldMk cId="2315317648" sldId="272"/>
            <ac:picMk id="27" creationId="{8ED6573E-AF86-5B9A-3F3E-DDED27F3F625}"/>
          </ac:picMkLst>
        </pc:picChg>
        <pc:cxnChg chg="del mod">
          <ac:chgData name="Griseld Deda" userId="6edc4870-27ac-49aa-87f9-5cf3b7b857c0" providerId="ADAL" clId="{A9E2E8CF-9A37-4DB0-8DE8-342DD9E6D59E}" dt="2023-06-16T09:15:48.306" v="7316" actId="478"/>
          <ac:cxnSpMkLst>
            <pc:docMk/>
            <pc:sldMk cId="2315317648" sldId="272"/>
            <ac:cxnSpMk id="19" creationId="{A9F7190C-048E-58B5-526F-51CCA4958968}"/>
          </ac:cxnSpMkLst>
        </pc:cxnChg>
        <pc:cxnChg chg="del mod">
          <ac:chgData name="Griseld Deda" userId="6edc4870-27ac-49aa-87f9-5cf3b7b857c0" providerId="ADAL" clId="{A9E2E8CF-9A37-4DB0-8DE8-342DD9E6D59E}" dt="2023-06-16T09:15:47.064" v="7315" actId="478"/>
          <ac:cxnSpMkLst>
            <pc:docMk/>
            <pc:sldMk cId="2315317648" sldId="272"/>
            <ac:cxnSpMk id="20" creationId="{29E17BAC-ADA9-B9D0-3877-E8F9075BA6EB}"/>
          </ac:cxnSpMkLst>
        </pc:cxnChg>
        <pc:cxnChg chg="del mod topLvl">
          <ac:chgData name="Griseld Deda" userId="6edc4870-27ac-49aa-87f9-5cf3b7b857c0" providerId="ADAL" clId="{A9E2E8CF-9A37-4DB0-8DE8-342DD9E6D59E}" dt="2023-06-16T09:15:49.791" v="7317" actId="478"/>
          <ac:cxnSpMkLst>
            <pc:docMk/>
            <pc:sldMk cId="2315317648" sldId="272"/>
            <ac:cxnSpMk id="21" creationId="{CA8DF285-96B2-566D-2E99-2CB46F670946}"/>
          </ac:cxnSpMkLst>
        </pc:cxnChg>
      </pc:sldChg>
      <pc:sldChg chg="add">
        <pc:chgData name="Griseld Deda" userId="6edc4870-27ac-49aa-87f9-5cf3b7b857c0" providerId="ADAL" clId="{A9E2E8CF-9A37-4DB0-8DE8-342DD9E6D59E}" dt="2023-06-12T19:59:22.407" v="3712"/>
        <pc:sldMkLst>
          <pc:docMk/>
          <pc:sldMk cId="947272526" sldId="273"/>
        </pc:sldMkLst>
      </pc:sldChg>
      <pc:sldChg chg="del">
        <pc:chgData name="Griseld Deda" userId="6edc4870-27ac-49aa-87f9-5cf3b7b857c0" providerId="ADAL" clId="{A9E2E8CF-9A37-4DB0-8DE8-342DD9E6D59E}" dt="2023-06-12T20:35:57.786" v="3888" actId="47"/>
        <pc:sldMkLst>
          <pc:docMk/>
          <pc:sldMk cId="742272790" sldId="274"/>
        </pc:sldMkLst>
      </pc:sldChg>
      <pc:sldChg chg="del">
        <pc:chgData name="Griseld Deda" userId="6edc4870-27ac-49aa-87f9-5cf3b7b857c0" providerId="ADAL" clId="{A9E2E8CF-9A37-4DB0-8DE8-342DD9E6D59E}" dt="2023-06-12T20:36:26.587" v="3894" actId="47"/>
        <pc:sldMkLst>
          <pc:docMk/>
          <pc:sldMk cId="2830390099" sldId="276"/>
        </pc:sldMkLst>
      </pc:sldChg>
      <pc:sldChg chg="addSp delSp modSp mod">
        <pc:chgData name="Griseld Deda" userId="6edc4870-27ac-49aa-87f9-5cf3b7b857c0" providerId="ADAL" clId="{A9E2E8CF-9A37-4DB0-8DE8-342DD9E6D59E}" dt="2023-06-16T12:20:54.241" v="7932" actId="207"/>
        <pc:sldMkLst>
          <pc:docMk/>
          <pc:sldMk cId="582853435" sldId="277"/>
        </pc:sldMkLst>
        <pc:spChg chg="mod">
          <ac:chgData name="Griseld Deda" userId="6edc4870-27ac-49aa-87f9-5cf3b7b857c0" providerId="ADAL" clId="{A9E2E8CF-9A37-4DB0-8DE8-342DD9E6D59E}" dt="2023-06-08T13:09:43.208" v="91" actId="20577"/>
          <ac:spMkLst>
            <pc:docMk/>
            <pc:sldMk cId="582853435" sldId="277"/>
            <ac:spMk id="2" creationId="{C7AC3F54-5E41-42BC-9081-150FA207AC76}"/>
          </ac:spMkLst>
        </pc:spChg>
        <pc:spChg chg="mod">
          <ac:chgData name="Griseld Deda" userId="6edc4870-27ac-49aa-87f9-5cf3b7b857c0" providerId="ADAL" clId="{A9E2E8CF-9A37-4DB0-8DE8-342DD9E6D59E}" dt="2023-06-09T08:13:35.779" v="873" actId="20577"/>
          <ac:spMkLst>
            <pc:docMk/>
            <pc:sldMk cId="582853435" sldId="277"/>
            <ac:spMk id="3" creationId="{7A2CFF82-7DED-428B-8675-0E3BF80849E8}"/>
          </ac:spMkLst>
        </pc:spChg>
        <pc:spChg chg="add del mod">
          <ac:chgData name="Griseld Deda" userId="6edc4870-27ac-49aa-87f9-5cf3b7b857c0" providerId="ADAL" clId="{A9E2E8CF-9A37-4DB0-8DE8-342DD9E6D59E}" dt="2023-06-14T08:47:27.350" v="5124" actId="478"/>
          <ac:spMkLst>
            <pc:docMk/>
            <pc:sldMk cId="582853435" sldId="277"/>
            <ac:spMk id="4" creationId="{4B4C3890-A985-8FF6-A7DC-636A3DCA7ED5}"/>
          </ac:spMkLst>
        </pc:spChg>
        <pc:spChg chg="add del mod">
          <ac:chgData name="Griseld Deda" userId="6edc4870-27ac-49aa-87f9-5cf3b7b857c0" providerId="ADAL" clId="{A9E2E8CF-9A37-4DB0-8DE8-342DD9E6D59E}" dt="2023-06-14T08:47:27.350" v="5124" actId="478"/>
          <ac:spMkLst>
            <pc:docMk/>
            <pc:sldMk cId="582853435" sldId="277"/>
            <ac:spMk id="5" creationId="{77E1E22C-DE9E-999F-2230-0599628FF448}"/>
          </ac:spMkLst>
        </pc:spChg>
        <pc:spChg chg="add del mod">
          <ac:chgData name="Griseld Deda" userId="6edc4870-27ac-49aa-87f9-5cf3b7b857c0" providerId="ADAL" clId="{A9E2E8CF-9A37-4DB0-8DE8-342DD9E6D59E}" dt="2023-06-14T08:47:27.350" v="5124" actId="478"/>
          <ac:spMkLst>
            <pc:docMk/>
            <pc:sldMk cId="582853435" sldId="277"/>
            <ac:spMk id="6" creationId="{A596E5D6-89B8-B26E-7459-533A46990BAE}"/>
          </ac:spMkLst>
        </pc:spChg>
        <pc:spChg chg="add del mod">
          <ac:chgData name="Griseld Deda" userId="6edc4870-27ac-49aa-87f9-5cf3b7b857c0" providerId="ADAL" clId="{A9E2E8CF-9A37-4DB0-8DE8-342DD9E6D59E}" dt="2023-06-14T08:38:41.796" v="5049" actId="478"/>
          <ac:spMkLst>
            <pc:docMk/>
            <pc:sldMk cId="582853435" sldId="277"/>
            <ac:spMk id="7" creationId="{3C17A2BE-36FD-C98A-2924-68626EF00CC7}"/>
          </ac:spMkLst>
        </pc:spChg>
        <pc:spChg chg="add del mod">
          <ac:chgData name="Griseld Deda" userId="6edc4870-27ac-49aa-87f9-5cf3b7b857c0" providerId="ADAL" clId="{A9E2E8CF-9A37-4DB0-8DE8-342DD9E6D59E}" dt="2023-06-14T08:47:27.350" v="5124" actId="478"/>
          <ac:spMkLst>
            <pc:docMk/>
            <pc:sldMk cId="582853435" sldId="277"/>
            <ac:spMk id="8" creationId="{0D5017BF-5933-497A-A08C-7CF3F42F43FD}"/>
          </ac:spMkLst>
        </pc:spChg>
        <pc:spChg chg="add del mod">
          <ac:chgData name="Griseld Deda" userId="6edc4870-27ac-49aa-87f9-5cf3b7b857c0" providerId="ADAL" clId="{A9E2E8CF-9A37-4DB0-8DE8-342DD9E6D59E}" dt="2023-06-14T08:47:27.350" v="5124" actId="478"/>
          <ac:spMkLst>
            <pc:docMk/>
            <pc:sldMk cId="582853435" sldId="277"/>
            <ac:spMk id="9" creationId="{135CBD9C-AA63-A3A7-1DF2-220941B44CDF}"/>
          </ac:spMkLst>
        </pc:spChg>
        <pc:spChg chg="add del mod">
          <ac:chgData name="Griseld Deda" userId="6edc4870-27ac-49aa-87f9-5cf3b7b857c0" providerId="ADAL" clId="{A9E2E8CF-9A37-4DB0-8DE8-342DD9E6D59E}" dt="2023-06-14T08:47:27.350" v="5124" actId="478"/>
          <ac:spMkLst>
            <pc:docMk/>
            <pc:sldMk cId="582853435" sldId="277"/>
            <ac:spMk id="10" creationId="{45FA0BD6-5C75-7B0B-6A95-22971F607149}"/>
          </ac:spMkLst>
        </pc:spChg>
        <pc:spChg chg="add del mod">
          <ac:chgData name="Griseld Deda" userId="6edc4870-27ac-49aa-87f9-5cf3b7b857c0" providerId="ADAL" clId="{A9E2E8CF-9A37-4DB0-8DE8-342DD9E6D59E}" dt="2023-06-14T08:47:27.350" v="5124" actId="478"/>
          <ac:spMkLst>
            <pc:docMk/>
            <pc:sldMk cId="582853435" sldId="277"/>
            <ac:spMk id="11" creationId="{A73CE159-DA9E-7185-FB21-9B33CDFDF88C}"/>
          </ac:spMkLst>
        </pc:spChg>
        <pc:spChg chg="add del mod">
          <ac:chgData name="Griseld Deda" userId="6edc4870-27ac-49aa-87f9-5cf3b7b857c0" providerId="ADAL" clId="{A9E2E8CF-9A37-4DB0-8DE8-342DD9E6D59E}" dt="2023-06-14T08:48:32.237" v="5129" actId="478"/>
          <ac:spMkLst>
            <pc:docMk/>
            <pc:sldMk cId="582853435" sldId="277"/>
            <ac:spMk id="12" creationId="{270ECDCA-5D83-586C-D818-5A180A2FF725}"/>
          </ac:spMkLst>
        </pc:spChg>
        <pc:spChg chg="add del mod">
          <ac:chgData name="Griseld Deda" userId="6edc4870-27ac-49aa-87f9-5cf3b7b857c0" providerId="ADAL" clId="{A9E2E8CF-9A37-4DB0-8DE8-342DD9E6D59E}" dt="2023-06-14T08:48:31.210" v="5127" actId="478"/>
          <ac:spMkLst>
            <pc:docMk/>
            <pc:sldMk cId="582853435" sldId="277"/>
            <ac:spMk id="13" creationId="{C2192F8A-97FC-AA14-4CFE-3767D1FE7672}"/>
          </ac:spMkLst>
        </pc:spChg>
        <pc:spChg chg="add del mod">
          <ac:chgData name="Griseld Deda" userId="6edc4870-27ac-49aa-87f9-5cf3b7b857c0" providerId="ADAL" clId="{A9E2E8CF-9A37-4DB0-8DE8-342DD9E6D59E}" dt="2023-06-14T08:48:31.729" v="5128" actId="478"/>
          <ac:spMkLst>
            <pc:docMk/>
            <pc:sldMk cId="582853435" sldId="277"/>
            <ac:spMk id="14" creationId="{A7229577-1DF2-4270-55D0-3D98E9993638}"/>
          </ac:spMkLst>
        </pc:spChg>
        <pc:spChg chg="add del mod">
          <ac:chgData name="Griseld Deda" userId="6edc4870-27ac-49aa-87f9-5cf3b7b857c0" providerId="ADAL" clId="{A9E2E8CF-9A37-4DB0-8DE8-342DD9E6D59E}" dt="2023-06-14T08:48:46.594" v="5141" actId="478"/>
          <ac:spMkLst>
            <pc:docMk/>
            <pc:sldMk cId="582853435" sldId="277"/>
            <ac:spMk id="15" creationId="{1823AEDC-A094-AA7E-F284-403379A9ED41}"/>
          </ac:spMkLst>
        </pc:spChg>
        <pc:spChg chg="add del mod">
          <ac:chgData name="Griseld Deda" userId="6edc4870-27ac-49aa-87f9-5cf3b7b857c0" providerId="ADAL" clId="{A9E2E8CF-9A37-4DB0-8DE8-342DD9E6D59E}" dt="2023-06-14T08:48:33.924" v="5130" actId="478"/>
          <ac:spMkLst>
            <pc:docMk/>
            <pc:sldMk cId="582853435" sldId="277"/>
            <ac:spMk id="16" creationId="{CF20ACE6-3731-1734-258A-962117856BA9}"/>
          </ac:spMkLst>
        </pc:spChg>
        <pc:spChg chg="add del mod">
          <ac:chgData name="Griseld Deda" userId="6edc4870-27ac-49aa-87f9-5cf3b7b857c0" providerId="ADAL" clId="{A9E2E8CF-9A37-4DB0-8DE8-342DD9E6D59E}" dt="2023-06-14T08:48:49.777" v="5142" actId="478"/>
          <ac:spMkLst>
            <pc:docMk/>
            <pc:sldMk cId="582853435" sldId="277"/>
            <ac:spMk id="17" creationId="{CFC64819-BE8F-F0BA-EF0F-03538D23E7FC}"/>
          </ac:spMkLst>
        </pc:spChg>
        <pc:spChg chg="add del mod">
          <ac:chgData name="Griseld Deda" userId="6edc4870-27ac-49aa-87f9-5cf3b7b857c0" providerId="ADAL" clId="{A9E2E8CF-9A37-4DB0-8DE8-342DD9E6D59E}" dt="2023-06-14T08:48:51.825" v="5143" actId="478"/>
          <ac:spMkLst>
            <pc:docMk/>
            <pc:sldMk cId="582853435" sldId="277"/>
            <ac:spMk id="18" creationId="{DB9AF634-05C6-32BF-05FD-007B76E2F243}"/>
          </ac:spMkLst>
        </pc:spChg>
        <pc:spChg chg="mod">
          <ac:chgData name="Griseld Deda" userId="6edc4870-27ac-49aa-87f9-5cf3b7b857c0" providerId="ADAL" clId="{A9E2E8CF-9A37-4DB0-8DE8-342DD9E6D59E}" dt="2023-06-14T10:49:37.637" v="5179"/>
          <ac:spMkLst>
            <pc:docMk/>
            <pc:sldMk cId="582853435" sldId="277"/>
            <ac:spMk id="28" creationId="{E3C1B5AC-A84B-1F44-26C4-2789BF9676E4}"/>
          </ac:spMkLst>
        </pc:spChg>
        <pc:spChg chg="mod">
          <ac:chgData name="Griseld Deda" userId="6edc4870-27ac-49aa-87f9-5cf3b7b857c0" providerId="ADAL" clId="{A9E2E8CF-9A37-4DB0-8DE8-342DD9E6D59E}" dt="2023-06-14T10:49:37.637" v="5179"/>
          <ac:spMkLst>
            <pc:docMk/>
            <pc:sldMk cId="582853435" sldId="277"/>
            <ac:spMk id="29" creationId="{5BB4EA5A-4E8D-8A99-9701-DBB908197B65}"/>
          </ac:spMkLst>
        </pc:spChg>
        <pc:spChg chg="mod">
          <ac:chgData name="Griseld Deda" userId="6edc4870-27ac-49aa-87f9-5cf3b7b857c0" providerId="ADAL" clId="{A9E2E8CF-9A37-4DB0-8DE8-342DD9E6D59E}" dt="2023-06-14T10:49:37.637" v="5179"/>
          <ac:spMkLst>
            <pc:docMk/>
            <pc:sldMk cId="582853435" sldId="277"/>
            <ac:spMk id="30" creationId="{0E44EF3B-9297-F5F8-C4B1-7F41FFE0E4C1}"/>
          </ac:spMkLst>
        </pc:spChg>
        <pc:spChg chg="mod">
          <ac:chgData name="Griseld Deda" userId="6edc4870-27ac-49aa-87f9-5cf3b7b857c0" providerId="ADAL" clId="{A9E2E8CF-9A37-4DB0-8DE8-342DD9E6D59E}" dt="2023-06-14T10:49:37.637" v="5179"/>
          <ac:spMkLst>
            <pc:docMk/>
            <pc:sldMk cId="582853435" sldId="277"/>
            <ac:spMk id="31" creationId="{E297C4E0-2A9E-C44A-E91F-67D3A1570969}"/>
          </ac:spMkLst>
        </pc:spChg>
        <pc:spChg chg="mod">
          <ac:chgData name="Griseld Deda" userId="6edc4870-27ac-49aa-87f9-5cf3b7b857c0" providerId="ADAL" clId="{A9E2E8CF-9A37-4DB0-8DE8-342DD9E6D59E}" dt="2023-06-14T10:49:37.637" v="5179"/>
          <ac:spMkLst>
            <pc:docMk/>
            <pc:sldMk cId="582853435" sldId="277"/>
            <ac:spMk id="32" creationId="{078898B6-4C1D-CB9A-AB4A-6FA0B3ACAD87}"/>
          </ac:spMkLst>
        </pc:spChg>
        <pc:spChg chg="mod">
          <ac:chgData name="Griseld Deda" userId="6edc4870-27ac-49aa-87f9-5cf3b7b857c0" providerId="ADAL" clId="{A9E2E8CF-9A37-4DB0-8DE8-342DD9E6D59E}" dt="2023-06-14T10:49:37.637" v="5179"/>
          <ac:spMkLst>
            <pc:docMk/>
            <pc:sldMk cId="582853435" sldId="277"/>
            <ac:spMk id="34" creationId="{7C419D64-2B47-5FC0-2C64-EE48AB4BE950}"/>
          </ac:spMkLst>
        </pc:spChg>
        <pc:spChg chg="mod">
          <ac:chgData name="Griseld Deda" userId="6edc4870-27ac-49aa-87f9-5cf3b7b857c0" providerId="ADAL" clId="{A9E2E8CF-9A37-4DB0-8DE8-342DD9E6D59E}" dt="2023-06-14T10:49:37.637" v="5179"/>
          <ac:spMkLst>
            <pc:docMk/>
            <pc:sldMk cId="582853435" sldId="277"/>
            <ac:spMk id="35" creationId="{8D14AFA5-65D7-2951-FE28-DDB3695BCA81}"/>
          </ac:spMkLst>
        </pc:spChg>
        <pc:spChg chg="mod">
          <ac:chgData name="Griseld Deda" userId="6edc4870-27ac-49aa-87f9-5cf3b7b857c0" providerId="ADAL" clId="{A9E2E8CF-9A37-4DB0-8DE8-342DD9E6D59E}" dt="2023-06-14T10:49:37.637" v="5179"/>
          <ac:spMkLst>
            <pc:docMk/>
            <pc:sldMk cId="582853435" sldId="277"/>
            <ac:spMk id="36" creationId="{39AAAE19-ED26-0767-1631-2E8AB4125309}"/>
          </ac:spMkLst>
        </pc:spChg>
        <pc:spChg chg="mod">
          <ac:chgData name="Griseld Deda" userId="6edc4870-27ac-49aa-87f9-5cf3b7b857c0" providerId="ADAL" clId="{A9E2E8CF-9A37-4DB0-8DE8-342DD9E6D59E}" dt="2023-06-14T10:49:37.637" v="5179"/>
          <ac:spMkLst>
            <pc:docMk/>
            <pc:sldMk cId="582853435" sldId="277"/>
            <ac:spMk id="37" creationId="{6109CB9D-EE45-6223-5BC6-C0F75D314876}"/>
          </ac:spMkLst>
        </pc:spChg>
        <pc:spChg chg="mod">
          <ac:chgData name="Griseld Deda" userId="6edc4870-27ac-49aa-87f9-5cf3b7b857c0" providerId="ADAL" clId="{A9E2E8CF-9A37-4DB0-8DE8-342DD9E6D59E}" dt="2023-06-14T10:49:37.637" v="5179"/>
          <ac:spMkLst>
            <pc:docMk/>
            <pc:sldMk cId="582853435" sldId="277"/>
            <ac:spMk id="38" creationId="{7EBEEFCE-A1F2-43CA-EE67-D7FF44A8A43F}"/>
          </ac:spMkLst>
        </pc:spChg>
        <pc:spChg chg="mod">
          <ac:chgData name="Griseld Deda" userId="6edc4870-27ac-49aa-87f9-5cf3b7b857c0" providerId="ADAL" clId="{A9E2E8CF-9A37-4DB0-8DE8-342DD9E6D59E}" dt="2023-06-14T10:49:37.637" v="5179"/>
          <ac:spMkLst>
            <pc:docMk/>
            <pc:sldMk cId="582853435" sldId="277"/>
            <ac:spMk id="39" creationId="{FE9E5F07-E0BB-BCDF-8EC6-B6C1D558C503}"/>
          </ac:spMkLst>
        </pc:spChg>
        <pc:spChg chg="mod">
          <ac:chgData name="Griseld Deda" userId="6edc4870-27ac-49aa-87f9-5cf3b7b857c0" providerId="ADAL" clId="{A9E2E8CF-9A37-4DB0-8DE8-342DD9E6D59E}" dt="2023-06-14T10:49:37.637" v="5179"/>
          <ac:spMkLst>
            <pc:docMk/>
            <pc:sldMk cId="582853435" sldId="277"/>
            <ac:spMk id="44" creationId="{8083B3EE-9120-C2AB-AB68-ABC06AD148F7}"/>
          </ac:spMkLst>
        </pc:spChg>
        <pc:spChg chg="mod">
          <ac:chgData name="Griseld Deda" userId="6edc4870-27ac-49aa-87f9-5cf3b7b857c0" providerId="ADAL" clId="{A9E2E8CF-9A37-4DB0-8DE8-342DD9E6D59E}" dt="2023-06-14T10:49:37.637" v="5179"/>
          <ac:spMkLst>
            <pc:docMk/>
            <pc:sldMk cId="582853435" sldId="277"/>
            <ac:spMk id="45" creationId="{01E82804-94C4-1658-4ACA-541C5BA84475}"/>
          </ac:spMkLst>
        </pc:spChg>
        <pc:spChg chg="mod">
          <ac:chgData name="Griseld Deda" userId="6edc4870-27ac-49aa-87f9-5cf3b7b857c0" providerId="ADAL" clId="{A9E2E8CF-9A37-4DB0-8DE8-342DD9E6D59E}" dt="2023-06-14T10:49:37.637" v="5179"/>
          <ac:spMkLst>
            <pc:docMk/>
            <pc:sldMk cId="582853435" sldId="277"/>
            <ac:spMk id="46" creationId="{A7767D6F-FEDE-E8C2-F868-F92BBCAF5681}"/>
          </ac:spMkLst>
        </pc:spChg>
        <pc:spChg chg="mod">
          <ac:chgData name="Griseld Deda" userId="6edc4870-27ac-49aa-87f9-5cf3b7b857c0" providerId="ADAL" clId="{A9E2E8CF-9A37-4DB0-8DE8-342DD9E6D59E}" dt="2023-06-14T10:49:37.637" v="5179"/>
          <ac:spMkLst>
            <pc:docMk/>
            <pc:sldMk cId="582853435" sldId="277"/>
            <ac:spMk id="47" creationId="{4C8E7E15-7AE0-8217-4C11-1E52992CA4EF}"/>
          </ac:spMkLst>
        </pc:spChg>
        <pc:spChg chg="mod">
          <ac:chgData name="Griseld Deda" userId="6edc4870-27ac-49aa-87f9-5cf3b7b857c0" providerId="ADAL" clId="{A9E2E8CF-9A37-4DB0-8DE8-342DD9E6D59E}" dt="2023-06-14T10:49:37.637" v="5179"/>
          <ac:spMkLst>
            <pc:docMk/>
            <pc:sldMk cId="582853435" sldId="277"/>
            <ac:spMk id="48" creationId="{E8F3797B-82F8-BEDE-5C95-7BAD1407072D}"/>
          </ac:spMkLst>
        </pc:spChg>
        <pc:spChg chg="mod">
          <ac:chgData name="Griseld Deda" userId="6edc4870-27ac-49aa-87f9-5cf3b7b857c0" providerId="ADAL" clId="{A9E2E8CF-9A37-4DB0-8DE8-342DD9E6D59E}" dt="2023-06-14T10:49:37.637" v="5179"/>
          <ac:spMkLst>
            <pc:docMk/>
            <pc:sldMk cId="582853435" sldId="277"/>
            <ac:spMk id="49" creationId="{DEE8C8FC-B13B-8227-B931-F63556A341DA}"/>
          </ac:spMkLst>
        </pc:spChg>
        <pc:spChg chg="mod">
          <ac:chgData name="Griseld Deda" userId="6edc4870-27ac-49aa-87f9-5cf3b7b857c0" providerId="ADAL" clId="{A9E2E8CF-9A37-4DB0-8DE8-342DD9E6D59E}" dt="2023-06-14T10:49:37.637" v="5179"/>
          <ac:spMkLst>
            <pc:docMk/>
            <pc:sldMk cId="582853435" sldId="277"/>
            <ac:spMk id="51" creationId="{3F0B0304-194F-1461-486B-B35C1B07EC23}"/>
          </ac:spMkLst>
        </pc:spChg>
        <pc:spChg chg="mod">
          <ac:chgData name="Griseld Deda" userId="6edc4870-27ac-49aa-87f9-5cf3b7b857c0" providerId="ADAL" clId="{A9E2E8CF-9A37-4DB0-8DE8-342DD9E6D59E}" dt="2023-06-14T10:49:37.637" v="5179"/>
          <ac:spMkLst>
            <pc:docMk/>
            <pc:sldMk cId="582853435" sldId="277"/>
            <ac:spMk id="52" creationId="{1E9C7FAB-C935-2BD4-005C-7CC0F82B01BD}"/>
          </ac:spMkLst>
        </pc:spChg>
        <pc:spChg chg="mod">
          <ac:chgData name="Griseld Deda" userId="6edc4870-27ac-49aa-87f9-5cf3b7b857c0" providerId="ADAL" clId="{A9E2E8CF-9A37-4DB0-8DE8-342DD9E6D59E}" dt="2023-06-14T10:49:37.637" v="5179"/>
          <ac:spMkLst>
            <pc:docMk/>
            <pc:sldMk cId="582853435" sldId="277"/>
            <ac:spMk id="53" creationId="{A91EF460-4C54-C167-3237-25A10157704E}"/>
          </ac:spMkLst>
        </pc:spChg>
        <pc:spChg chg="mod">
          <ac:chgData name="Griseld Deda" userId="6edc4870-27ac-49aa-87f9-5cf3b7b857c0" providerId="ADAL" clId="{A9E2E8CF-9A37-4DB0-8DE8-342DD9E6D59E}" dt="2023-06-14T10:49:37.637" v="5179"/>
          <ac:spMkLst>
            <pc:docMk/>
            <pc:sldMk cId="582853435" sldId="277"/>
            <ac:spMk id="54" creationId="{B63D80B7-459B-9E4A-2CA7-51080BF7B453}"/>
          </ac:spMkLst>
        </pc:spChg>
        <pc:spChg chg="mod">
          <ac:chgData name="Griseld Deda" userId="6edc4870-27ac-49aa-87f9-5cf3b7b857c0" providerId="ADAL" clId="{A9E2E8CF-9A37-4DB0-8DE8-342DD9E6D59E}" dt="2023-06-14T10:49:37.637" v="5179"/>
          <ac:spMkLst>
            <pc:docMk/>
            <pc:sldMk cId="582853435" sldId="277"/>
            <ac:spMk id="55" creationId="{12FD6E99-6C4D-8084-A724-31BF58051967}"/>
          </ac:spMkLst>
        </pc:spChg>
        <pc:spChg chg="mod">
          <ac:chgData name="Griseld Deda" userId="6edc4870-27ac-49aa-87f9-5cf3b7b857c0" providerId="ADAL" clId="{A9E2E8CF-9A37-4DB0-8DE8-342DD9E6D59E}" dt="2023-06-14T10:49:37.637" v="5179"/>
          <ac:spMkLst>
            <pc:docMk/>
            <pc:sldMk cId="582853435" sldId="277"/>
            <ac:spMk id="56" creationId="{BB846956-E866-2BAF-5B09-19F2B645A0D0}"/>
          </ac:spMkLst>
        </pc:spChg>
        <pc:spChg chg="mod">
          <ac:chgData name="Griseld Deda" userId="6edc4870-27ac-49aa-87f9-5cf3b7b857c0" providerId="ADAL" clId="{A9E2E8CF-9A37-4DB0-8DE8-342DD9E6D59E}" dt="2023-06-14T10:49:37.637" v="5179"/>
          <ac:spMkLst>
            <pc:docMk/>
            <pc:sldMk cId="582853435" sldId="277"/>
            <ac:spMk id="57" creationId="{E9F823F5-F385-58BD-BACD-7F8D2E44B9AE}"/>
          </ac:spMkLst>
        </pc:spChg>
        <pc:spChg chg="mod">
          <ac:chgData name="Griseld Deda" userId="6edc4870-27ac-49aa-87f9-5cf3b7b857c0" providerId="ADAL" clId="{A9E2E8CF-9A37-4DB0-8DE8-342DD9E6D59E}" dt="2023-06-14T10:49:37.637" v="5179"/>
          <ac:spMkLst>
            <pc:docMk/>
            <pc:sldMk cId="582853435" sldId="277"/>
            <ac:spMk id="58" creationId="{67326CE1-239F-85B2-8E1C-8904D8F3F492}"/>
          </ac:spMkLst>
        </pc:spChg>
        <pc:spChg chg="mod">
          <ac:chgData name="Griseld Deda" userId="6edc4870-27ac-49aa-87f9-5cf3b7b857c0" providerId="ADAL" clId="{A9E2E8CF-9A37-4DB0-8DE8-342DD9E6D59E}" dt="2023-06-14T10:49:37.637" v="5179"/>
          <ac:spMkLst>
            <pc:docMk/>
            <pc:sldMk cId="582853435" sldId="277"/>
            <ac:spMk id="59" creationId="{ED668AE1-336F-3AD7-4066-B09509660CD3}"/>
          </ac:spMkLst>
        </pc:spChg>
        <pc:spChg chg="mod">
          <ac:chgData name="Griseld Deda" userId="6edc4870-27ac-49aa-87f9-5cf3b7b857c0" providerId="ADAL" clId="{A9E2E8CF-9A37-4DB0-8DE8-342DD9E6D59E}" dt="2023-06-14T10:49:37.637" v="5179"/>
          <ac:spMkLst>
            <pc:docMk/>
            <pc:sldMk cId="582853435" sldId="277"/>
            <ac:spMk id="60" creationId="{B9985B99-0D4E-2EF3-CB09-52DB932160C7}"/>
          </ac:spMkLst>
        </pc:spChg>
        <pc:spChg chg="mod">
          <ac:chgData name="Griseld Deda" userId="6edc4870-27ac-49aa-87f9-5cf3b7b857c0" providerId="ADAL" clId="{A9E2E8CF-9A37-4DB0-8DE8-342DD9E6D59E}" dt="2023-06-14T10:49:37.637" v="5179"/>
          <ac:spMkLst>
            <pc:docMk/>
            <pc:sldMk cId="582853435" sldId="277"/>
            <ac:spMk id="61" creationId="{951E8990-09A7-A126-C74C-37C9517EF5E8}"/>
          </ac:spMkLst>
        </pc:spChg>
        <pc:spChg chg="mod">
          <ac:chgData name="Griseld Deda" userId="6edc4870-27ac-49aa-87f9-5cf3b7b857c0" providerId="ADAL" clId="{A9E2E8CF-9A37-4DB0-8DE8-342DD9E6D59E}" dt="2023-06-14T10:49:37.637" v="5179"/>
          <ac:spMkLst>
            <pc:docMk/>
            <pc:sldMk cId="582853435" sldId="277"/>
            <ac:spMk id="62" creationId="{1818BE2C-4365-EC81-6262-A1020C6F0393}"/>
          </ac:spMkLst>
        </pc:spChg>
        <pc:spChg chg="mod">
          <ac:chgData name="Griseld Deda" userId="6edc4870-27ac-49aa-87f9-5cf3b7b857c0" providerId="ADAL" clId="{A9E2E8CF-9A37-4DB0-8DE8-342DD9E6D59E}" dt="2023-06-14T10:49:37.637" v="5179"/>
          <ac:spMkLst>
            <pc:docMk/>
            <pc:sldMk cId="582853435" sldId="277"/>
            <ac:spMk id="63" creationId="{51ECEFA2-1880-BF3B-F586-CEC9D8966EA4}"/>
          </ac:spMkLst>
        </pc:spChg>
        <pc:spChg chg="mod">
          <ac:chgData name="Griseld Deda" userId="6edc4870-27ac-49aa-87f9-5cf3b7b857c0" providerId="ADAL" clId="{A9E2E8CF-9A37-4DB0-8DE8-342DD9E6D59E}" dt="2023-06-14T10:49:37.637" v="5179"/>
          <ac:spMkLst>
            <pc:docMk/>
            <pc:sldMk cId="582853435" sldId="277"/>
            <ac:spMk id="64" creationId="{F7CE8BFD-6A8F-E3C2-A20E-931E8FB530B7}"/>
          </ac:spMkLst>
        </pc:spChg>
        <pc:spChg chg="mod">
          <ac:chgData name="Griseld Deda" userId="6edc4870-27ac-49aa-87f9-5cf3b7b857c0" providerId="ADAL" clId="{A9E2E8CF-9A37-4DB0-8DE8-342DD9E6D59E}" dt="2023-06-14T10:49:37.637" v="5179"/>
          <ac:spMkLst>
            <pc:docMk/>
            <pc:sldMk cId="582853435" sldId="277"/>
            <ac:spMk id="65" creationId="{32E62239-4337-2FD9-DD10-9E7FD0C070E6}"/>
          </ac:spMkLst>
        </pc:spChg>
        <pc:spChg chg="mod">
          <ac:chgData name="Griseld Deda" userId="6edc4870-27ac-49aa-87f9-5cf3b7b857c0" providerId="ADAL" clId="{A9E2E8CF-9A37-4DB0-8DE8-342DD9E6D59E}" dt="2023-06-14T10:49:37.637" v="5179"/>
          <ac:spMkLst>
            <pc:docMk/>
            <pc:sldMk cId="582853435" sldId="277"/>
            <ac:spMk id="66" creationId="{FE39D6C3-E2AE-F776-BABB-1C6A11F8BEBE}"/>
          </ac:spMkLst>
        </pc:spChg>
        <pc:spChg chg="mod">
          <ac:chgData name="Griseld Deda" userId="6edc4870-27ac-49aa-87f9-5cf3b7b857c0" providerId="ADAL" clId="{A9E2E8CF-9A37-4DB0-8DE8-342DD9E6D59E}" dt="2023-06-14T10:49:37.637" v="5179"/>
          <ac:spMkLst>
            <pc:docMk/>
            <pc:sldMk cId="582853435" sldId="277"/>
            <ac:spMk id="68" creationId="{E774CFDE-9E86-D93F-57DC-3EB97206216F}"/>
          </ac:spMkLst>
        </pc:spChg>
        <pc:spChg chg="mod">
          <ac:chgData name="Griseld Deda" userId="6edc4870-27ac-49aa-87f9-5cf3b7b857c0" providerId="ADAL" clId="{A9E2E8CF-9A37-4DB0-8DE8-342DD9E6D59E}" dt="2023-06-14T10:49:37.637" v="5179"/>
          <ac:spMkLst>
            <pc:docMk/>
            <pc:sldMk cId="582853435" sldId="277"/>
            <ac:spMk id="69" creationId="{3C39DB6A-9EA0-5983-6466-A3045F126EA9}"/>
          </ac:spMkLst>
        </pc:spChg>
        <pc:spChg chg="mod">
          <ac:chgData name="Griseld Deda" userId="6edc4870-27ac-49aa-87f9-5cf3b7b857c0" providerId="ADAL" clId="{A9E2E8CF-9A37-4DB0-8DE8-342DD9E6D59E}" dt="2023-06-14T10:49:37.637" v="5179"/>
          <ac:spMkLst>
            <pc:docMk/>
            <pc:sldMk cId="582853435" sldId="277"/>
            <ac:spMk id="70" creationId="{218FD757-2513-9839-7ED8-2749F17E700F}"/>
          </ac:spMkLst>
        </pc:spChg>
        <pc:spChg chg="mod">
          <ac:chgData name="Griseld Deda" userId="6edc4870-27ac-49aa-87f9-5cf3b7b857c0" providerId="ADAL" clId="{A9E2E8CF-9A37-4DB0-8DE8-342DD9E6D59E}" dt="2023-06-14T10:49:37.637" v="5179"/>
          <ac:spMkLst>
            <pc:docMk/>
            <pc:sldMk cId="582853435" sldId="277"/>
            <ac:spMk id="71" creationId="{6EEF2896-FCB6-C765-0E9A-7C046BA26C6A}"/>
          </ac:spMkLst>
        </pc:spChg>
        <pc:spChg chg="mod">
          <ac:chgData name="Griseld Deda" userId="6edc4870-27ac-49aa-87f9-5cf3b7b857c0" providerId="ADAL" clId="{A9E2E8CF-9A37-4DB0-8DE8-342DD9E6D59E}" dt="2023-06-14T10:49:37.637" v="5179"/>
          <ac:spMkLst>
            <pc:docMk/>
            <pc:sldMk cId="582853435" sldId="277"/>
            <ac:spMk id="72" creationId="{A636B031-46B6-3AAB-A9A5-640CA3C7DD10}"/>
          </ac:spMkLst>
        </pc:spChg>
        <pc:spChg chg="mod">
          <ac:chgData name="Griseld Deda" userId="6edc4870-27ac-49aa-87f9-5cf3b7b857c0" providerId="ADAL" clId="{A9E2E8CF-9A37-4DB0-8DE8-342DD9E6D59E}" dt="2023-06-14T10:49:37.637" v="5179"/>
          <ac:spMkLst>
            <pc:docMk/>
            <pc:sldMk cId="582853435" sldId="277"/>
            <ac:spMk id="73" creationId="{A314139A-BE68-50AF-7A4F-BB0AB2A12009}"/>
          </ac:spMkLst>
        </pc:spChg>
        <pc:spChg chg="mod">
          <ac:chgData name="Griseld Deda" userId="6edc4870-27ac-49aa-87f9-5cf3b7b857c0" providerId="ADAL" clId="{A9E2E8CF-9A37-4DB0-8DE8-342DD9E6D59E}" dt="2023-06-14T10:49:37.637" v="5179"/>
          <ac:spMkLst>
            <pc:docMk/>
            <pc:sldMk cId="582853435" sldId="277"/>
            <ac:spMk id="75" creationId="{CE64B40C-DDB2-A806-E161-782D0DBE4FFE}"/>
          </ac:spMkLst>
        </pc:spChg>
        <pc:spChg chg="mod">
          <ac:chgData name="Griseld Deda" userId="6edc4870-27ac-49aa-87f9-5cf3b7b857c0" providerId="ADAL" clId="{A9E2E8CF-9A37-4DB0-8DE8-342DD9E6D59E}" dt="2023-06-14T10:49:37.637" v="5179"/>
          <ac:spMkLst>
            <pc:docMk/>
            <pc:sldMk cId="582853435" sldId="277"/>
            <ac:spMk id="76" creationId="{DE27A622-7448-AE16-CCBA-265041A7551D}"/>
          </ac:spMkLst>
        </pc:spChg>
        <pc:spChg chg="mod">
          <ac:chgData name="Griseld Deda" userId="6edc4870-27ac-49aa-87f9-5cf3b7b857c0" providerId="ADAL" clId="{A9E2E8CF-9A37-4DB0-8DE8-342DD9E6D59E}" dt="2023-06-14T10:49:37.637" v="5179"/>
          <ac:spMkLst>
            <pc:docMk/>
            <pc:sldMk cId="582853435" sldId="277"/>
            <ac:spMk id="77" creationId="{72698250-3EB8-8647-95A3-A2806A9719EE}"/>
          </ac:spMkLst>
        </pc:spChg>
        <pc:spChg chg="mod">
          <ac:chgData name="Griseld Deda" userId="6edc4870-27ac-49aa-87f9-5cf3b7b857c0" providerId="ADAL" clId="{A9E2E8CF-9A37-4DB0-8DE8-342DD9E6D59E}" dt="2023-06-14T10:49:37.637" v="5179"/>
          <ac:spMkLst>
            <pc:docMk/>
            <pc:sldMk cId="582853435" sldId="277"/>
            <ac:spMk id="78" creationId="{BCA8EF12-4795-2848-5A44-D7F41648654A}"/>
          </ac:spMkLst>
        </pc:spChg>
        <pc:spChg chg="mod">
          <ac:chgData name="Griseld Deda" userId="6edc4870-27ac-49aa-87f9-5cf3b7b857c0" providerId="ADAL" clId="{A9E2E8CF-9A37-4DB0-8DE8-342DD9E6D59E}" dt="2023-06-14T10:49:37.637" v="5179"/>
          <ac:spMkLst>
            <pc:docMk/>
            <pc:sldMk cId="582853435" sldId="277"/>
            <ac:spMk id="79" creationId="{4D6BDE0E-FA90-F117-D020-DF1D03A7552E}"/>
          </ac:spMkLst>
        </pc:spChg>
        <pc:spChg chg="mod">
          <ac:chgData name="Griseld Deda" userId="6edc4870-27ac-49aa-87f9-5cf3b7b857c0" providerId="ADAL" clId="{A9E2E8CF-9A37-4DB0-8DE8-342DD9E6D59E}" dt="2023-06-14T10:49:37.637" v="5179"/>
          <ac:spMkLst>
            <pc:docMk/>
            <pc:sldMk cId="582853435" sldId="277"/>
            <ac:spMk id="80" creationId="{38CD076B-0B4E-81BC-FDCC-D4C450A01AFD}"/>
          </ac:spMkLst>
        </pc:spChg>
        <pc:spChg chg="mod">
          <ac:chgData name="Griseld Deda" userId="6edc4870-27ac-49aa-87f9-5cf3b7b857c0" providerId="ADAL" clId="{A9E2E8CF-9A37-4DB0-8DE8-342DD9E6D59E}" dt="2023-06-14T10:49:37.637" v="5179"/>
          <ac:spMkLst>
            <pc:docMk/>
            <pc:sldMk cId="582853435" sldId="277"/>
            <ac:spMk id="81" creationId="{8454DF91-EAF3-BF61-1C67-FB718E626AE0}"/>
          </ac:spMkLst>
        </pc:spChg>
        <pc:spChg chg="mod">
          <ac:chgData name="Griseld Deda" userId="6edc4870-27ac-49aa-87f9-5cf3b7b857c0" providerId="ADAL" clId="{A9E2E8CF-9A37-4DB0-8DE8-342DD9E6D59E}" dt="2023-06-14T10:49:37.637" v="5179"/>
          <ac:spMkLst>
            <pc:docMk/>
            <pc:sldMk cId="582853435" sldId="277"/>
            <ac:spMk id="82" creationId="{D6B05B3A-CFD3-CB1D-2A62-B176F1A3AFCB}"/>
          </ac:spMkLst>
        </pc:spChg>
        <pc:spChg chg="mod">
          <ac:chgData name="Griseld Deda" userId="6edc4870-27ac-49aa-87f9-5cf3b7b857c0" providerId="ADAL" clId="{A9E2E8CF-9A37-4DB0-8DE8-342DD9E6D59E}" dt="2023-06-14T10:49:37.637" v="5179"/>
          <ac:spMkLst>
            <pc:docMk/>
            <pc:sldMk cId="582853435" sldId="277"/>
            <ac:spMk id="83" creationId="{42021C3C-CD7A-7328-DAE8-8F1BECDE6DF3}"/>
          </ac:spMkLst>
        </pc:spChg>
        <pc:spChg chg="mod">
          <ac:chgData name="Griseld Deda" userId="6edc4870-27ac-49aa-87f9-5cf3b7b857c0" providerId="ADAL" clId="{A9E2E8CF-9A37-4DB0-8DE8-342DD9E6D59E}" dt="2023-06-14T10:49:37.637" v="5179"/>
          <ac:spMkLst>
            <pc:docMk/>
            <pc:sldMk cId="582853435" sldId="277"/>
            <ac:spMk id="84" creationId="{BDE75A2C-9FC1-16EA-AA34-C4AD076FE4E6}"/>
          </ac:spMkLst>
        </pc:spChg>
        <pc:spChg chg="mod">
          <ac:chgData name="Griseld Deda" userId="6edc4870-27ac-49aa-87f9-5cf3b7b857c0" providerId="ADAL" clId="{A9E2E8CF-9A37-4DB0-8DE8-342DD9E6D59E}" dt="2023-06-14T10:49:37.637" v="5179"/>
          <ac:spMkLst>
            <pc:docMk/>
            <pc:sldMk cId="582853435" sldId="277"/>
            <ac:spMk id="85" creationId="{5D27621D-E893-6997-E7C2-5E946BA10301}"/>
          </ac:spMkLst>
        </pc:spChg>
        <pc:spChg chg="mod">
          <ac:chgData name="Griseld Deda" userId="6edc4870-27ac-49aa-87f9-5cf3b7b857c0" providerId="ADAL" clId="{A9E2E8CF-9A37-4DB0-8DE8-342DD9E6D59E}" dt="2023-06-14T10:49:37.637" v="5179"/>
          <ac:spMkLst>
            <pc:docMk/>
            <pc:sldMk cId="582853435" sldId="277"/>
            <ac:spMk id="86" creationId="{8B941F3B-134F-EDE6-DDD7-A12658B7B4E9}"/>
          </ac:spMkLst>
        </pc:spChg>
        <pc:spChg chg="mod">
          <ac:chgData name="Griseld Deda" userId="6edc4870-27ac-49aa-87f9-5cf3b7b857c0" providerId="ADAL" clId="{A9E2E8CF-9A37-4DB0-8DE8-342DD9E6D59E}" dt="2023-06-14T10:49:37.637" v="5179"/>
          <ac:spMkLst>
            <pc:docMk/>
            <pc:sldMk cId="582853435" sldId="277"/>
            <ac:spMk id="87" creationId="{0081B7B0-D284-C5D4-C3A6-AA5B716D849E}"/>
          </ac:spMkLst>
        </pc:spChg>
        <pc:spChg chg="mod">
          <ac:chgData name="Griseld Deda" userId="6edc4870-27ac-49aa-87f9-5cf3b7b857c0" providerId="ADAL" clId="{A9E2E8CF-9A37-4DB0-8DE8-342DD9E6D59E}" dt="2023-06-14T10:49:37.637" v="5179"/>
          <ac:spMkLst>
            <pc:docMk/>
            <pc:sldMk cId="582853435" sldId="277"/>
            <ac:spMk id="88" creationId="{364335F2-E940-BFBE-A31D-78156E515C16}"/>
          </ac:spMkLst>
        </pc:spChg>
        <pc:spChg chg="mod">
          <ac:chgData name="Griseld Deda" userId="6edc4870-27ac-49aa-87f9-5cf3b7b857c0" providerId="ADAL" clId="{A9E2E8CF-9A37-4DB0-8DE8-342DD9E6D59E}" dt="2023-06-14T10:49:37.637" v="5179"/>
          <ac:spMkLst>
            <pc:docMk/>
            <pc:sldMk cId="582853435" sldId="277"/>
            <ac:spMk id="89" creationId="{4457806D-75D3-BAA1-E388-8C362F8C712A}"/>
          </ac:spMkLst>
        </pc:spChg>
        <pc:spChg chg="mod">
          <ac:chgData name="Griseld Deda" userId="6edc4870-27ac-49aa-87f9-5cf3b7b857c0" providerId="ADAL" clId="{A9E2E8CF-9A37-4DB0-8DE8-342DD9E6D59E}" dt="2023-06-14T10:49:37.637" v="5179"/>
          <ac:spMkLst>
            <pc:docMk/>
            <pc:sldMk cId="582853435" sldId="277"/>
            <ac:spMk id="90" creationId="{D1E9EF50-3FFD-EF57-904D-7174CD8018B2}"/>
          </ac:spMkLst>
        </pc:spChg>
        <pc:spChg chg="mod">
          <ac:chgData name="Griseld Deda" userId="6edc4870-27ac-49aa-87f9-5cf3b7b857c0" providerId="ADAL" clId="{A9E2E8CF-9A37-4DB0-8DE8-342DD9E6D59E}" dt="2023-06-14T10:49:37.637" v="5179"/>
          <ac:spMkLst>
            <pc:docMk/>
            <pc:sldMk cId="582853435" sldId="277"/>
            <ac:spMk id="92" creationId="{576128C4-7B10-F4B2-73F7-9C3FC9DFEB7C}"/>
          </ac:spMkLst>
        </pc:spChg>
        <pc:spChg chg="mod">
          <ac:chgData name="Griseld Deda" userId="6edc4870-27ac-49aa-87f9-5cf3b7b857c0" providerId="ADAL" clId="{A9E2E8CF-9A37-4DB0-8DE8-342DD9E6D59E}" dt="2023-06-14T10:49:37.637" v="5179"/>
          <ac:spMkLst>
            <pc:docMk/>
            <pc:sldMk cId="582853435" sldId="277"/>
            <ac:spMk id="93" creationId="{5780AE34-2594-66ED-47F1-0677BE2EAAB1}"/>
          </ac:spMkLst>
        </pc:spChg>
        <pc:spChg chg="mod">
          <ac:chgData name="Griseld Deda" userId="6edc4870-27ac-49aa-87f9-5cf3b7b857c0" providerId="ADAL" clId="{A9E2E8CF-9A37-4DB0-8DE8-342DD9E6D59E}" dt="2023-06-14T10:49:37.637" v="5179"/>
          <ac:spMkLst>
            <pc:docMk/>
            <pc:sldMk cId="582853435" sldId="277"/>
            <ac:spMk id="94" creationId="{90BE0C9F-3769-E91B-D36A-0DDA4457A637}"/>
          </ac:spMkLst>
        </pc:spChg>
        <pc:spChg chg="mod">
          <ac:chgData name="Griseld Deda" userId="6edc4870-27ac-49aa-87f9-5cf3b7b857c0" providerId="ADAL" clId="{A9E2E8CF-9A37-4DB0-8DE8-342DD9E6D59E}" dt="2023-06-14T10:49:37.637" v="5179"/>
          <ac:spMkLst>
            <pc:docMk/>
            <pc:sldMk cId="582853435" sldId="277"/>
            <ac:spMk id="95" creationId="{9424E6FB-7F9B-F837-7F3C-52EE01DE2DBF}"/>
          </ac:spMkLst>
        </pc:spChg>
        <pc:spChg chg="mod">
          <ac:chgData name="Griseld Deda" userId="6edc4870-27ac-49aa-87f9-5cf3b7b857c0" providerId="ADAL" clId="{A9E2E8CF-9A37-4DB0-8DE8-342DD9E6D59E}" dt="2023-06-14T10:49:37.637" v="5179"/>
          <ac:spMkLst>
            <pc:docMk/>
            <pc:sldMk cId="582853435" sldId="277"/>
            <ac:spMk id="96" creationId="{895B969E-543B-6D3B-349B-67DEEE093CEF}"/>
          </ac:spMkLst>
        </pc:spChg>
        <pc:spChg chg="mod">
          <ac:chgData name="Griseld Deda" userId="6edc4870-27ac-49aa-87f9-5cf3b7b857c0" providerId="ADAL" clId="{A9E2E8CF-9A37-4DB0-8DE8-342DD9E6D59E}" dt="2023-06-14T10:49:37.637" v="5179"/>
          <ac:spMkLst>
            <pc:docMk/>
            <pc:sldMk cId="582853435" sldId="277"/>
            <ac:spMk id="97" creationId="{46FE319B-FCD3-D87B-23A9-D76D1B19E3CD}"/>
          </ac:spMkLst>
        </pc:spChg>
        <pc:spChg chg="mod">
          <ac:chgData name="Griseld Deda" userId="6edc4870-27ac-49aa-87f9-5cf3b7b857c0" providerId="ADAL" clId="{A9E2E8CF-9A37-4DB0-8DE8-342DD9E6D59E}" dt="2023-06-14T10:49:37.637" v="5179"/>
          <ac:spMkLst>
            <pc:docMk/>
            <pc:sldMk cId="582853435" sldId="277"/>
            <ac:spMk id="99" creationId="{F98CD05A-B64D-D22B-10A9-B8130ADD0BD5}"/>
          </ac:spMkLst>
        </pc:spChg>
        <pc:spChg chg="mod">
          <ac:chgData name="Griseld Deda" userId="6edc4870-27ac-49aa-87f9-5cf3b7b857c0" providerId="ADAL" clId="{A9E2E8CF-9A37-4DB0-8DE8-342DD9E6D59E}" dt="2023-06-14T10:49:37.637" v="5179"/>
          <ac:spMkLst>
            <pc:docMk/>
            <pc:sldMk cId="582853435" sldId="277"/>
            <ac:spMk id="100" creationId="{C6AB9CA0-AB37-2395-53B0-6E7A3D2BF6A6}"/>
          </ac:spMkLst>
        </pc:spChg>
        <pc:spChg chg="mod">
          <ac:chgData name="Griseld Deda" userId="6edc4870-27ac-49aa-87f9-5cf3b7b857c0" providerId="ADAL" clId="{A9E2E8CF-9A37-4DB0-8DE8-342DD9E6D59E}" dt="2023-06-14T10:49:37.637" v="5179"/>
          <ac:spMkLst>
            <pc:docMk/>
            <pc:sldMk cId="582853435" sldId="277"/>
            <ac:spMk id="101" creationId="{85EA7BFB-976C-1252-7CBD-2722803393A4}"/>
          </ac:spMkLst>
        </pc:spChg>
        <pc:spChg chg="mod">
          <ac:chgData name="Griseld Deda" userId="6edc4870-27ac-49aa-87f9-5cf3b7b857c0" providerId="ADAL" clId="{A9E2E8CF-9A37-4DB0-8DE8-342DD9E6D59E}" dt="2023-06-14T10:49:37.637" v="5179"/>
          <ac:spMkLst>
            <pc:docMk/>
            <pc:sldMk cId="582853435" sldId="277"/>
            <ac:spMk id="102" creationId="{64FE4D00-4154-7E39-CD70-C35D836600C8}"/>
          </ac:spMkLst>
        </pc:spChg>
        <pc:spChg chg="mod">
          <ac:chgData name="Griseld Deda" userId="6edc4870-27ac-49aa-87f9-5cf3b7b857c0" providerId="ADAL" clId="{A9E2E8CF-9A37-4DB0-8DE8-342DD9E6D59E}" dt="2023-06-14T10:49:37.637" v="5179"/>
          <ac:spMkLst>
            <pc:docMk/>
            <pc:sldMk cId="582853435" sldId="277"/>
            <ac:spMk id="103" creationId="{B46D74B9-6CB7-E38E-5CF1-D564975A0923}"/>
          </ac:spMkLst>
        </pc:spChg>
        <pc:spChg chg="mod">
          <ac:chgData name="Griseld Deda" userId="6edc4870-27ac-49aa-87f9-5cf3b7b857c0" providerId="ADAL" clId="{A9E2E8CF-9A37-4DB0-8DE8-342DD9E6D59E}" dt="2023-06-14T10:49:37.637" v="5179"/>
          <ac:spMkLst>
            <pc:docMk/>
            <pc:sldMk cId="582853435" sldId="277"/>
            <ac:spMk id="104" creationId="{7896CDC5-A6D8-334E-22CD-A3387586E661}"/>
          </ac:spMkLst>
        </pc:spChg>
        <pc:spChg chg="mod">
          <ac:chgData name="Griseld Deda" userId="6edc4870-27ac-49aa-87f9-5cf3b7b857c0" providerId="ADAL" clId="{A9E2E8CF-9A37-4DB0-8DE8-342DD9E6D59E}" dt="2023-06-14T10:49:37.637" v="5179"/>
          <ac:spMkLst>
            <pc:docMk/>
            <pc:sldMk cId="582853435" sldId="277"/>
            <ac:spMk id="105" creationId="{EC84E813-64C8-E223-2B65-DEB9412637D7}"/>
          </ac:spMkLst>
        </pc:spChg>
        <pc:spChg chg="mod">
          <ac:chgData name="Griseld Deda" userId="6edc4870-27ac-49aa-87f9-5cf3b7b857c0" providerId="ADAL" clId="{A9E2E8CF-9A37-4DB0-8DE8-342DD9E6D59E}" dt="2023-06-14T10:49:37.637" v="5179"/>
          <ac:spMkLst>
            <pc:docMk/>
            <pc:sldMk cId="582853435" sldId="277"/>
            <ac:spMk id="106" creationId="{22AEAE8B-C25F-15BA-2D1B-6E03E0A421C2}"/>
          </ac:spMkLst>
        </pc:spChg>
        <pc:spChg chg="mod">
          <ac:chgData name="Griseld Deda" userId="6edc4870-27ac-49aa-87f9-5cf3b7b857c0" providerId="ADAL" clId="{A9E2E8CF-9A37-4DB0-8DE8-342DD9E6D59E}" dt="2023-06-14T10:49:37.637" v="5179"/>
          <ac:spMkLst>
            <pc:docMk/>
            <pc:sldMk cId="582853435" sldId="277"/>
            <ac:spMk id="107" creationId="{ED43A3BB-8007-2504-2E87-7FA16E30D57D}"/>
          </ac:spMkLst>
        </pc:spChg>
        <pc:spChg chg="mod">
          <ac:chgData name="Griseld Deda" userId="6edc4870-27ac-49aa-87f9-5cf3b7b857c0" providerId="ADAL" clId="{A9E2E8CF-9A37-4DB0-8DE8-342DD9E6D59E}" dt="2023-06-14T10:49:37.637" v="5179"/>
          <ac:spMkLst>
            <pc:docMk/>
            <pc:sldMk cId="582853435" sldId="277"/>
            <ac:spMk id="108" creationId="{0EE3B588-1ADA-BB98-6229-AB3924A16D55}"/>
          </ac:spMkLst>
        </pc:spChg>
        <pc:spChg chg="mod">
          <ac:chgData name="Griseld Deda" userId="6edc4870-27ac-49aa-87f9-5cf3b7b857c0" providerId="ADAL" clId="{A9E2E8CF-9A37-4DB0-8DE8-342DD9E6D59E}" dt="2023-06-14T10:49:37.637" v="5179"/>
          <ac:spMkLst>
            <pc:docMk/>
            <pc:sldMk cId="582853435" sldId="277"/>
            <ac:spMk id="109" creationId="{D4FAD58C-F72F-2295-37AA-1F4EAF9D6BE3}"/>
          </ac:spMkLst>
        </pc:spChg>
        <pc:spChg chg="mod">
          <ac:chgData name="Griseld Deda" userId="6edc4870-27ac-49aa-87f9-5cf3b7b857c0" providerId="ADAL" clId="{A9E2E8CF-9A37-4DB0-8DE8-342DD9E6D59E}" dt="2023-06-14T10:49:37.637" v="5179"/>
          <ac:spMkLst>
            <pc:docMk/>
            <pc:sldMk cId="582853435" sldId="277"/>
            <ac:spMk id="110" creationId="{DA44B432-0461-0749-CBE9-C96A28BA357B}"/>
          </ac:spMkLst>
        </pc:spChg>
        <pc:spChg chg="mod">
          <ac:chgData name="Griseld Deda" userId="6edc4870-27ac-49aa-87f9-5cf3b7b857c0" providerId="ADAL" clId="{A9E2E8CF-9A37-4DB0-8DE8-342DD9E6D59E}" dt="2023-06-14T10:49:37.637" v="5179"/>
          <ac:spMkLst>
            <pc:docMk/>
            <pc:sldMk cId="582853435" sldId="277"/>
            <ac:spMk id="111" creationId="{2A5C508F-2702-B8F1-7FDC-667B6A6E76DE}"/>
          </ac:spMkLst>
        </pc:spChg>
        <pc:spChg chg="mod">
          <ac:chgData name="Griseld Deda" userId="6edc4870-27ac-49aa-87f9-5cf3b7b857c0" providerId="ADAL" clId="{A9E2E8CF-9A37-4DB0-8DE8-342DD9E6D59E}" dt="2023-06-14T10:49:37.637" v="5179"/>
          <ac:spMkLst>
            <pc:docMk/>
            <pc:sldMk cId="582853435" sldId="277"/>
            <ac:spMk id="112" creationId="{E906407F-AF29-8B11-979A-FBF621268E06}"/>
          </ac:spMkLst>
        </pc:spChg>
        <pc:spChg chg="mod">
          <ac:chgData name="Griseld Deda" userId="6edc4870-27ac-49aa-87f9-5cf3b7b857c0" providerId="ADAL" clId="{A9E2E8CF-9A37-4DB0-8DE8-342DD9E6D59E}" dt="2023-06-14T10:49:37.637" v="5179"/>
          <ac:spMkLst>
            <pc:docMk/>
            <pc:sldMk cId="582853435" sldId="277"/>
            <ac:spMk id="113" creationId="{96E3FDB4-7DF2-C0E7-B0DA-AF75359BE337}"/>
          </ac:spMkLst>
        </pc:spChg>
        <pc:spChg chg="mod">
          <ac:chgData name="Griseld Deda" userId="6edc4870-27ac-49aa-87f9-5cf3b7b857c0" providerId="ADAL" clId="{A9E2E8CF-9A37-4DB0-8DE8-342DD9E6D59E}" dt="2023-06-14T10:49:37.637" v="5179"/>
          <ac:spMkLst>
            <pc:docMk/>
            <pc:sldMk cId="582853435" sldId="277"/>
            <ac:spMk id="114" creationId="{84C09CEE-EB2D-0CE6-05AA-D4DE6C61055A}"/>
          </ac:spMkLst>
        </pc:spChg>
        <pc:spChg chg="mod">
          <ac:chgData name="Griseld Deda" userId="6edc4870-27ac-49aa-87f9-5cf3b7b857c0" providerId="ADAL" clId="{A9E2E8CF-9A37-4DB0-8DE8-342DD9E6D59E}" dt="2023-06-14T10:49:37.637" v="5179"/>
          <ac:spMkLst>
            <pc:docMk/>
            <pc:sldMk cId="582853435" sldId="277"/>
            <ac:spMk id="116" creationId="{8A1B4F69-C755-2C21-D53D-0750C3800218}"/>
          </ac:spMkLst>
        </pc:spChg>
        <pc:spChg chg="mod">
          <ac:chgData name="Griseld Deda" userId="6edc4870-27ac-49aa-87f9-5cf3b7b857c0" providerId="ADAL" clId="{A9E2E8CF-9A37-4DB0-8DE8-342DD9E6D59E}" dt="2023-06-14T10:49:37.637" v="5179"/>
          <ac:spMkLst>
            <pc:docMk/>
            <pc:sldMk cId="582853435" sldId="277"/>
            <ac:spMk id="117" creationId="{FD2D93EF-87E2-77DA-4404-345FA630F7E9}"/>
          </ac:spMkLst>
        </pc:spChg>
        <pc:spChg chg="mod">
          <ac:chgData name="Griseld Deda" userId="6edc4870-27ac-49aa-87f9-5cf3b7b857c0" providerId="ADAL" clId="{A9E2E8CF-9A37-4DB0-8DE8-342DD9E6D59E}" dt="2023-06-14T10:49:37.637" v="5179"/>
          <ac:spMkLst>
            <pc:docMk/>
            <pc:sldMk cId="582853435" sldId="277"/>
            <ac:spMk id="118" creationId="{91811790-A132-4317-55DB-C1CEC45D02C0}"/>
          </ac:spMkLst>
        </pc:spChg>
        <pc:spChg chg="mod">
          <ac:chgData name="Griseld Deda" userId="6edc4870-27ac-49aa-87f9-5cf3b7b857c0" providerId="ADAL" clId="{A9E2E8CF-9A37-4DB0-8DE8-342DD9E6D59E}" dt="2023-06-14T10:49:37.637" v="5179"/>
          <ac:spMkLst>
            <pc:docMk/>
            <pc:sldMk cId="582853435" sldId="277"/>
            <ac:spMk id="119" creationId="{C87F9F47-9161-481B-8E7B-014D6736F4CC}"/>
          </ac:spMkLst>
        </pc:spChg>
        <pc:spChg chg="mod">
          <ac:chgData name="Griseld Deda" userId="6edc4870-27ac-49aa-87f9-5cf3b7b857c0" providerId="ADAL" clId="{A9E2E8CF-9A37-4DB0-8DE8-342DD9E6D59E}" dt="2023-06-14T10:49:37.637" v="5179"/>
          <ac:spMkLst>
            <pc:docMk/>
            <pc:sldMk cId="582853435" sldId="277"/>
            <ac:spMk id="120" creationId="{0D2A0EA8-F6BA-1A75-BA75-CC3012C2DB47}"/>
          </ac:spMkLst>
        </pc:spChg>
        <pc:spChg chg="mod">
          <ac:chgData name="Griseld Deda" userId="6edc4870-27ac-49aa-87f9-5cf3b7b857c0" providerId="ADAL" clId="{A9E2E8CF-9A37-4DB0-8DE8-342DD9E6D59E}" dt="2023-06-14T10:49:37.637" v="5179"/>
          <ac:spMkLst>
            <pc:docMk/>
            <pc:sldMk cId="582853435" sldId="277"/>
            <ac:spMk id="121" creationId="{039CE9B5-7C4D-1FC9-784B-5F33ED64D0C1}"/>
          </ac:spMkLst>
        </pc:spChg>
        <pc:spChg chg="mod">
          <ac:chgData name="Griseld Deda" userId="6edc4870-27ac-49aa-87f9-5cf3b7b857c0" providerId="ADAL" clId="{A9E2E8CF-9A37-4DB0-8DE8-342DD9E6D59E}" dt="2023-06-14T10:49:37.637" v="5179"/>
          <ac:spMkLst>
            <pc:docMk/>
            <pc:sldMk cId="582853435" sldId="277"/>
            <ac:spMk id="122" creationId="{137F0B76-746A-D994-A9B9-36AC35695EFE}"/>
          </ac:spMkLst>
        </pc:spChg>
        <pc:spChg chg="mod">
          <ac:chgData name="Griseld Deda" userId="6edc4870-27ac-49aa-87f9-5cf3b7b857c0" providerId="ADAL" clId="{A9E2E8CF-9A37-4DB0-8DE8-342DD9E6D59E}" dt="2023-06-14T10:49:37.637" v="5179"/>
          <ac:spMkLst>
            <pc:docMk/>
            <pc:sldMk cId="582853435" sldId="277"/>
            <ac:spMk id="123" creationId="{DF59969B-55EF-BB37-2D40-A6754544BC15}"/>
          </ac:spMkLst>
        </pc:spChg>
        <pc:spChg chg="mod">
          <ac:chgData name="Griseld Deda" userId="6edc4870-27ac-49aa-87f9-5cf3b7b857c0" providerId="ADAL" clId="{A9E2E8CF-9A37-4DB0-8DE8-342DD9E6D59E}" dt="2023-06-14T10:49:37.637" v="5179"/>
          <ac:spMkLst>
            <pc:docMk/>
            <pc:sldMk cId="582853435" sldId="277"/>
            <ac:spMk id="124" creationId="{A8CD8205-7B14-0891-3010-60C03F87D94D}"/>
          </ac:spMkLst>
        </pc:spChg>
        <pc:spChg chg="mod">
          <ac:chgData name="Griseld Deda" userId="6edc4870-27ac-49aa-87f9-5cf3b7b857c0" providerId="ADAL" clId="{A9E2E8CF-9A37-4DB0-8DE8-342DD9E6D59E}" dt="2023-06-14T10:49:37.637" v="5179"/>
          <ac:spMkLst>
            <pc:docMk/>
            <pc:sldMk cId="582853435" sldId="277"/>
            <ac:spMk id="125" creationId="{2453486E-8113-08CD-85B9-990BABDD7B27}"/>
          </ac:spMkLst>
        </pc:spChg>
        <pc:spChg chg="mod">
          <ac:chgData name="Griseld Deda" userId="6edc4870-27ac-49aa-87f9-5cf3b7b857c0" providerId="ADAL" clId="{A9E2E8CF-9A37-4DB0-8DE8-342DD9E6D59E}" dt="2023-06-14T10:49:37.637" v="5179"/>
          <ac:spMkLst>
            <pc:docMk/>
            <pc:sldMk cId="582853435" sldId="277"/>
            <ac:spMk id="126" creationId="{F0C5FB02-2992-1EC2-28A0-8BC1ED3C4506}"/>
          </ac:spMkLst>
        </pc:spChg>
        <pc:spChg chg="mod">
          <ac:chgData name="Griseld Deda" userId="6edc4870-27ac-49aa-87f9-5cf3b7b857c0" providerId="ADAL" clId="{A9E2E8CF-9A37-4DB0-8DE8-342DD9E6D59E}" dt="2023-06-14T10:49:37.637" v="5179"/>
          <ac:spMkLst>
            <pc:docMk/>
            <pc:sldMk cId="582853435" sldId="277"/>
            <ac:spMk id="127" creationId="{E46AD083-EBD4-7809-7B50-31BCB818C938}"/>
          </ac:spMkLst>
        </pc:spChg>
        <pc:spChg chg="mod">
          <ac:chgData name="Griseld Deda" userId="6edc4870-27ac-49aa-87f9-5cf3b7b857c0" providerId="ADAL" clId="{A9E2E8CF-9A37-4DB0-8DE8-342DD9E6D59E}" dt="2023-06-14T10:49:37.637" v="5179"/>
          <ac:spMkLst>
            <pc:docMk/>
            <pc:sldMk cId="582853435" sldId="277"/>
            <ac:spMk id="128" creationId="{DDD4D79B-E8CE-B04F-83FD-81AB1585CEE3}"/>
          </ac:spMkLst>
        </pc:spChg>
        <pc:spChg chg="mod">
          <ac:chgData name="Griseld Deda" userId="6edc4870-27ac-49aa-87f9-5cf3b7b857c0" providerId="ADAL" clId="{A9E2E8CF-9A37-4DB0-8DE8-342DD9E6D59E}" dt="2023-06-14T10:49:37.637" v="5179"/>
          <ac:spMkLst>
            <pc:docMk/>
            <pc:sldMk cId="582853435" sldId="277"/>
            <ac:spMk id="129" creationId="{B1BBD8D4-A0D1-ECF6-FDDF-9933BEAC81B3}"/>
          </ac:spMkLst>
        </pc:spChg>
        <pc:spChg chg="mod">
          <ac:chgData name="Griseld Deda" userId="6edc4870-27ac-49aa-87f9-5cf3b7b857c0" providerId="ADAL" clId="{A9E2E8CF-9A37-4DB0-8DE8-342DD9E6D59E}" dt="2023-06-14T10:49:37.637" v="5179"/>
          <ac:spMkLst>
            <pc:docMk/>
            <pc:sldMk cId="582853435" sldId="277"/>
            <ac:spMk id="130" creationId="{2E7D5483-43EE-FA9F-FF45-AE67B36C3C0C}"/>
          </ac:spMkLst>
        </pc:spChg>
        <pc:spChg chg="mod">
          <ac:chgData name="Griseld Deda" userId="6edc4870-27ac-49aa-87f9-5cf3b7b857c0" providerId="ADAL" clId="{A9E2E8CF-9A37-4DB0-8DE8-342DD9E6D59E}" dt="2023-06-14T10:49:37.637" v="5179"/>
          <ac:spMkLst>
            <pc:docMk/>
            <pc:sldMk cId="582853435" sldId="277"/>
            <ac:spMk id="131" creationId="{D9A34E64-6CD8-E46E-7218-FE68B5E18479}"/>
          </ac:spMkLst>
        </pc:spChg>
        <pc:spChg chg="add mod ord">
          <ac:chgData name="Griseld Deda" userId="6edc4870-27ac-49aa-87f9-5cf3b7b857c0" providerId="ADAL" clId="{A9E2E8CF-9A37-4DB0-8DE8-342DD9E6D59E}" dt="2023-06-16T12:20:50.101" v="7931" actId="207"/>
          <ac:spMkLst>
            <pc:docMk/>
            <pc:sldMk cId="582853435" sldId="277"/>
            <ac:spMk id="132" creationId="{ED3A97A6-1931-9478-A402-5E7BA48288F7}"/>
          </ac:spMkLst>
        </pc:spChg>
        <pc:spChg chg="add del mod ord">
          <ac:chgData name="Griseld Deda" userId="6edc4870-27ac-49aa-87f9-5cf3b7b857c0" providerId="ADAL" clId="{A9E2E8CF-9A37-4DB0-8DE8-342DD9E6D59E}" dt="2023-06-16T12:18:38.732" v="7900" actId="478"/>
          <ac:spMkLst>
            <pc:docMk/>
            <pc:sldMk cId="582853435" sldId="277"/>
            <ac:spMk id="133" creationId="{86054316-D88C-B879-63B5-2FE9252EEDDB}"/>
          </ac:spMkLst>
        </pc:spChg>
        <pc:spChg chg="add mod ord">
          <ac:chgData name="Griseld Deda" userId="6edc4870-27ac-49aa-87f9-5cf3b7b857c0" providerId="ADAL" clId="{A9E2E8CF-9A37-4DB0-8DE8-342DD9E6D59E}" dt="2023-06-16T12:20:47.784" v="7930" actId="207"/>
          <ac:spMkLst>
            <pc:docMk/>
            <pc:sldMk cId="582853435" sldId="277"/>
            <ac:spMk id="134" creationId="{42664A90-BA24-AB95-90B2-44342F8AF3DF}"/>
          </ac:spMkLst>
        </pc:spChg>
        <pc:spChg chg="mod">
          <ac:chgData name="Griseld Deda" userId="6edc4870-27ac-49aa-87f9-5cf3b7b857c0" providerId="ADAL" clId="{A9E2E8CF-9A37-4DB0-8DE8-342DD9E6D59E}" dt="2023-06-16T12:19:38.077" v="7916"/>
          <ac:spMkLst>
            <pc:docMk/>
            <pc:sldMk cId="582853435" sldId="277"/>
            <ac:spMk id="137" creationId="{3D8F5519-B428-7AA9-B4D0-095F81763B97}"/>
          </ac:spMkLst>
        </pc:spChg>
        <pc:spChg chg="mod">
          <ac:chgData name="Griseld Deda" userId="6edc4870-27ac-49aa-87f9-5cf3b7b857c0" providerId="ADAL" clId="{A9E2E8CF-9A37-4DB0-8DE8-342DD9E6D59E}" dt="2023-06-16T12:19:38.077" v="7916"/>
          <ac:spMkLst>
            <pc:docMk/>
            <pc:sldMk cId="582853435" sldId="277"/>
            <ac:spMk id="140" creationId="{EA78B54A-C67D-E4C2-4860-3210062E1ABD}"/>
          </ac:spMkLst>
        </pc:spChg>
        <pc:spChg chg="mod">
          <ac:chgData name="Griseld Deda" userId="6edc4870-27ac-49aa-87f9-5cf3b7b857c0" providerId="ADAL" clId="{A9E2E8CF-9A37-4DB0-8DE8-342DD9E6D59E}" dt="2023-06-16T12:19:38.077" v="7916"/>
          <ac:spMkLst>
            <pc:docMk/>
            <pc:sldMk cId="582853435" sldId="277"/>
            <ac:spMk id="141" creationId="{E5A8891C-FA29-C3BA-5CF1-E0EAE8B99C63}"/>
          </ac:spMkLst>
        </pc:spChg>
        <pc:spChg chg="mod">
          <ac:chgData name="Griseld Deda" userId="6edc4870-27ac-49aa-87f9-5cf3b7b857c0" providerId="ADAL" clId="{A9E2E8CF-9A37-4DB0-8DE8-342DD9E6D59E}" dt="2023-06-16T12:19:38.077" v="7916"/>
          <ac:spMkLst>
            <pc:docMk/>
            <pc:sldMk cId="582853435" sldId="277"/>
            <ac:spMk id="142" creationId="{A3F7436E-3D5E-B42C-5E12-D7A5F0E7A574}"/>
          </ac:spMkLst>
        </pc:spChg>
        <pc:spChg chg="add mod ord">
          <ac:chgData name="Griseld Deda" userId="6edc4870-27ac-49aa-87f9-5cf3b7b857c0" providerId="ADAL" clId="{A9E2E8CF-9A37-4DB0-8DE8-342DD9E6D59E}" dt="2023-06-16T12:20:54.241" v="7932" actId="207"/>
          <ac:spMkLst>
            <pc:docMk/>
            <pc:sldMk cId="582853435" sldId="277"/>
            <ac:spMk id="143" creationId="{6459D5AD-6BED-50F8-FE0C-0E1E8EBF88CB}"/>
          </ac:spMkLst>
        </pc:spChg>
        <pc:grpChg chg="add del mod">
          <ac:chgData name="Griseld Deda" userId="6edc4870-27ac-49aa-87f9-5cf3b7b857c0" providerId="ADAL" clId="{A9E2E8CF-9A37-4DB0-8DE8-342DD9E6D59E}" dt="2023-06-14T10:50:21.238" v="5189" actId="478"/>
          <ac:grpSpMkLst>
            <pc:docMk/>
            <pc:sldMk cId="582853435" sldId="277"/>
            <ac:grpSpMk id="26" creationId="{7314E7BE-8D45-C87B-811A-68E3B5119798}"/>
          </ac:grpSpMkLst>
        </pc:grpChg>
        <pc:grpChg chg="mod">
          <ac:chgData name="Griseld Deda" userId="6edc4870-27ac-49aa-87f9-5cf3b7b857c0" providerId="ADAL" clId="{A9E2E8CF-9A37-4DB0-8DE8-342DD9E6D59E}" dt="2023-06-14T10:49:37.637" v="5179"/>
          <ac:grpSpMkLst>
            <pc:docMk/>
            <pc:sldMk cId="582853435" sldId="277"/>
            <ac:grpSpMk id="27" creationId="{49FBF0AB-6C16-515E-B6F7-846F609480AC}"/>
          </ac:grpSpMkLst>
        </pc:grpChg>
        <pc:grpChg chg="mod">
          <ac:chgData name="Griseld Deda" userId="6edc4870-27ac-49aa-87f9-5cf3b7b857c0" providerId="ADAL" clId="{A9E2E8CF-9A37-4DB0-8DE8-342DD9E6D59E}" dt="2023-06-14T10:49:37.637" v="5179"/>
          <ac:grpSpMkLst>
            <pc:docMk/>
            <pc:sldMk cId="582853435" sldId="277"/>
            <ac:grpSpMk id="33" creationId="{E5FF5BE1-981C-A51D-B739-7E4F2AD08C89}"/>
          </ac:grpSpMkLst>
        </pc:grpChg>
        <pc:grpChg chg="mod">
          <ac:chgData name="Griseld Deda" userId="6edc4870-27ac-49aa-87f9-5cf3b7b857c0" providerId="ADAL" clId="{A9E2E8CF-9A37-4DB0-8DE8-342DD9E6D59E}" dt="2023-06-14T10:49:37.637" v="5179"/>
          <ac:grpSpMkLst>
            <pc:docMk/>
            <pc:sldMk cId="582853435" sldId="277"/>
            <ac:grpSpMk id="40" creationId="{646A7279-512B-9EB0-45FB-49703F8D7A8F}"/>
          </ac:grpSpMkLst>
        </pc:grpChg>
        <pc:grpChg chg="mod">
          <ac:chgData name="Griseld Deda" userId="6edc4870-27ac-49aa-87f9-5cf3b7b857c0" providerId="ADAL" clId="{A9E2E8CF-9A37-4DB0-8DE8-342DD9E6D59E}" dt="2023-06-14T10:49:37.637" v="5179"/>
          <ac:grpSpMkLst>
            <pc:docMk/>
            <pc:sldMk cId="582853435" sldId="277"/>
            <ac:grpSpMk id="41" creationId="{4F28954E-A920-C00B-E686-A997557C9BE7}"/>
          </ac:grpSpMkLst>
        </pc:grpChg>
        <pc:grpChg chg="mod">
          <ac:chgData name="Griseld Deda" userId="6edc4870-27ac-49aa-87f9-5cf3b7b857c0" providerId="ADAL" clId="{A9E2E8CF-9A37-4DB0-8DE8-342DD9E6D59E}" dt="2023-06-14T10:49:37.637" v="5179"/>
          <ac:grpSpMkLst>
            <pc:docMk/>
            <pc:sldMk cId="582853435" sldId="277"/>
            <ac:grpSpMk id="42" creationId="{F87BE03C-F376-9EF6-E202-A35370A53065}"/>
          </ac:grpSpMkLst>
        </pc:grpChg>
        <pc:grpChg chg="mod">
          <ac:chgData name="Griseld Deda" userId="6edc4870-27ac-49aa-87f9-5cf3b7b857c0" providerId="ADAL" clId="{A9E2E8CF-9A37-4DB0-8DE8-342DD9E6D59E}" dt="2023-06-14T10:49:37.637" v="5179"/>
          <ac:grpSpMkLst>
            <pc:docMk/>
            <pc:sldMk cId="582853435" sldId="277"/>
            <ac:grpSpMk id="43" creationId="{BA89D46E-1FAB-BBAA-46F9-34B1D697D547}"/>
          </ac:grpSpMkLst>
        </pc:grpChg>
        <pc:grpChg chg="mod">
          <ac:chgData name="Griseld Deda" userId="6edc4870-27ac-49aa-87f9-5cf3b7b857c0" providerId="ADAL" clId="{A9E2E8CF-9A37-4DB0-8DE8-342DD9E6D59E}" dt="2023-06-14T10:49:37.637" v="5179"/>
          <ac:grpSpMkLst>
            <pc:docMk/>
            <pc:sldMk cId="582853435" sldId="277"/>
            <ac:grpSpMk id="67" creationId="{C801CA73-B202-02B0-4262-045F901B4DB2}"/>
          </ac:grpSpMkLst>
        </pc:grpChg>
        <pc:grpChg chg="mod">
          <ac:chgData name="Griseld Deda" userId="6edc4870-27ac-49aa-87f9-5cf3b7b857c0" providerId="ADAL" clId="{A9E2E8CF-9A37-4DB0-8DE8-342DD9E6D59E}" dt="2023-06-14T10:49:37.637" v="5179"/>
          <ac:grpSpMkLst>
            <pc:docMk/>
            <pc:sldMk cId="582853435" sldId="277"/>
            <ac:grpSpMk id="91" creationId="{71A9BD04-9FCD-E81B-0A95-D1EC7F24438D}"/>
          </ac:grpSpMkLst>
        </pc:grpChg>
        <pc:grpChg chg="add del mod">
          <ac:chgData name="Griseld Deda" userId="6edc4870-27ac-49aa-87f9-5cf3b7b857c0" providerId="ADAL" clId="{A9E2E8CF-9A37-4DB0-8DE8-342DD9E6D59E}" dt="2023-06-16T12:19:41.077" v="7918" actId="478"/>
          <ac:grpSpMkLst>
            <pc:docMk/>
            <pc:sldMk cId="582853435" sldId="277"/>
            <ac:grpSpMk id="136" creationId="{FDD43B1A-145C-1778-0C8F-47FA904207C8}"/>
          </ac:grpSpMkLst>
        </pc:grpChg>
        <pc:graphicFrameChg chg="add del mod">
          <ac:chgData name="Griseld Deda" userId="6edc4870-27ac-49aa-87f9-5cf3b7b857c0" providerId="ADAL" clId="{A9E2E8CF-9A37-4DB0-8DE8-342DD9E6D59E}" dt="2023-06-08T14:00:18.406" v="233"/>
          <ac:graphicFrameMkLst>
            <pc:docMk/>
            <pc:sldMk cId="582853435" sldId="277"/>
            <ac:graphicFrameMk id="4" creationId="{D883E382-FFA3-C774-9CD3-2E15C27A1418}"/>
          </ac:graphicFrameMkLst>
        </pc:graphicFrameChg>
        <pc:graphicFrameChg chg="add del mod">
          <ac:chgData name="Griseld Deda" userId="6edc4870-27ac-49aa-87f9-5cf3b7b857c0" providerId="ADAL" clId="{A9E2E8CF-9A37-4DB0-8DE8-342DD9E6D59E}" dt="2023-06-08T14:00:28.977" v="235"/>
          <ac:graphicFrameMkLst>
            <pc:docMk/>
            <pc:sldMk cId="582853435" sldId="277"/>
            <ac:graphicFrameMk id="5" creationId="{20F68BDB-1EED-CE89-C629-C1D02737D71A}"/>
          </ac:graphicFrameMkLst>
        </pc:graphicFrameChg>
        <pc:graphicFrameChg chg="add del mod">
          <ac:chgData name="Griseld Deda" userId="6edc4870-27ac-49aa-87f9-5cf3b7b857c0" providerId="ADAL" clId="{A9E2E8CF-9A37-4DB0-8DE8-342DD9E6D59E}" dt="2023-06-08T14:02:15.928" v="244" actId="478"/>
          <ac:graphicFrameMkLst>
            <pc:docMk/>
            <pc:sldMk cId="582853435" sldId="277"/>
            <ac:graphicFrameMk id="7" creationId="{D9D70927-F6D9-4D69-7BD9-F79F9690F326}"/>
          </ac:graphicFrameMkLst>
        </pc:graphicFrameChg>
        <pc:picChg chg="del">
          <ac:chgData name="Griseld Deda" userId="6edc4870-27ac-49aa-87f9-5cf3b7b857c0" providerId="ADAL" clId="{A9E2E8CF-9A37-4DB0-8DE8-342DD9E6D59E}" dt="2023-06-08T14:10:21.519" v="334" actId="478"/>
          <ac:picMkLst>
            <pc:docMk/>
            <pc:sldMk cId="582853435" sldId="277"/>
            <ac:picMk id="6" creationId="{B43990A2-3600-72DE-0415-9C3772F517A7}"/>
          </ac:picMkLst>
        </pc:picChg>
        <pc:picChg chg="add mod">
          <ac:chgData name="Griseld Deda" userId="6edc4870-27ac-49aa-87f9-5cf3b7b857c0" providerId="ADAL" clId="{A9E2E8CF-9A37-4DB0-8DE8-342DD9E6D59E}" dt="2023-06-14T10:50:36.770" v="5192" actId="1076"/>
          <ac:picMkLst>
            <pc:docMk/>
            <pc:sldMk cId="582853435" sldId="277"/>
            <ac:picMk id="19" creationId="{45EC1A88-BDBE-221D-9A46-AD2941282A05}"/>
          </ac:picMkLst>
        </pc:picChg>
        <pc:picChg chg="add del mod">
          <ac:chgData name="Griseld Deda" userId="6edc4870-27ac-49aa-87f9-5cf3b7b857c0" providerId="ADAL" clId="{A9E2E8CF-9A37-4DB0-8DE8-342DD9E6D59E}" dt="2023-06-16T12:19:21.366" v="7909" actId="478"/>
          <ac:picMkLst>
            <pc:docMk/>
            <pc:sldMk cId="582853435" sldId="277"/>
            <ac:picMk id="20" creationId="{4E9F63FF-BF56-B412-F6C6-4098AD85D15E}"/>
          </ac:picMkLst>
        </pc:picChg>
        <pc:picChg chg="add mod">
          <ac:chgData name="Griseld Deda" userId="6edc4870-27ac-49aa-87f9-5cf3b7b857c0" providerId="ADAL" clId="{A9E2E8CF-9A37-4DB0-8DE8-342DD9E6D59E}" dt="2023-06-14T08:47:32.716" v="5126" actId="1076"/>
          <ac:picMkLst>
            <pc:docMk/>
            <pc:sldMk cId="582853435" sldId="277"/>
            <ac:picMk id="21" creationId="{AF4DCD14-31CE-395F-F057-2EF5C7457741}"/>
          </ac:picMkLst>
        </pc:picChg>
        <pc:picChg chg="add del mod">
          <ac:chgData name="Griseld Deda" userId="6edc4870-27ac-49aa-87f9-5cf3b7b857c0" providerId="ADAL" clId="{A9E2E8CF-9A37-4DB0-8DE8-342DD9E6D59E}" dt="2023-06-14T08:48:43.077" v="5140" actId="478"/>
          <ac:picMkLst>
            <pc:docMk/>
            <pc:sldMk cId="582853435" sldId="277"/>
            <ac:picMk id="22" creationId="{43287D6A-84A4-1422-A70F-2BAE369C15E6}"/>
          </ac:picMkLst>
        </pc:picChg>
        <pc:picChg chg="add del mod">
          <ac:chgData name="Griseld Deda" userId="6edc4870-27ac-49aa-87f9-5cf3b7b857c0" providerId="ADAL" clId="{A9E2E8CF-9A37-4DB0-8DE8-342DD9E6D59E}" dt="2023-06-14T08:49:59.843" v="5148" actId="478"/>
          <ac:picMkLst>
            <pc:docMk/>
            <pc:sldMk cId="582853435" sldId="277"/>
            <ac:picMk id="23" creationId="{CA2DDF02-7366-3082-16D9-9CC834F1C8C6}"/>
          </ac:picMkLst>
        </pc:picChg>
        <pc:picChg chg="add del mod ord modCrop">
          <ac:chgData name="Griseld Deda" userId="6edc4870-27ac-49aa-87f9-5cf3b7b857c0" providerId="ADAL" clId="{A9E2E8CF-9A37-4DB0-8DE8-342DD9E6D59E}" dt="2023-06-14T08:52:04.960" v="5162" actId="478"/>
          <ac:picMkLst>
            <pc:docMk/>
            <pc:sldMk cId="582853435" sldId="277"/>
            <ac:picMk id="24" creationId="{2F1D04D0-3292-49FA-60EA-F2CB0A238219}"/>
          </ac:picMkLst>
        </pc:picChg>
        <pc:picChg chg="add del mod">
          <ac:chgData name="Griseld Deda" userId="6edc4870-27ac-49aa-87f9-5cf3b7b857c0" providerId="ADAL" clId="{A9E2E8CF-9A37-4DB0-8DE8-342DD9E6D59E}" dt="2023-06-14T10:49:29.438" v="5178" actId="478"/>
          <ac:picMkLst>
            <pc:docMk/>
            <pc:sldMk cId="582853435" sldId="277"/>
            <ac:picMk id="25" creationId="{D06AB81C-A3E3-1C2D-561A-B9B1E8843D48}"/>
          </ac:picMkLst>
        </pc:picChg>
        <pc:picChg chg="mod">
          <ac:chgData name="Griseld Deda" userId="6edc4870-27ac-49aa-87f9-5cf3b7b857c0" providerId="ADAL" clId="{A9E2E8CF-9A37-4DB0-8DE8-342DD9E6D59E}" dt="2023-06-14T10:49:37.637" v="5179"/>
          <ac:picMkLst>
            <pc:docMk/>
            <pc:sldMk cId="582853435" sldId="277"/>
            <ac:picMk id="50" creationId="{4A22D1AB-CEC5-365B-7EF7-B0B70702E6CE}"/>
          </ac:picMkLst>
        </pc:picChg>
        <pc:picChg chg="mod">
          <ac:chgData name="Griseld Deda" userId="6edc4870-27ac-49aa-87f9-5cf3b7b857c0" providerId="ADAL" clId="{A9E2E8CF-9A37-4DB0-8DE8-342DD9E6D59E}" dt="2023-06-14T10:49:37.637" v="5179"/>
          <ac:picMkLst>
            <pc:docMk/>
            <pc:sldMk cId="582853435" sldId="277"/>
            <ac:picMk id="74" creationId="{4FB75AB8-2CD0-CFAC-7A89-2542598458A3}"/>
          </ac:picMkLst>
        </pc:picChg>
        <pc:picChg chg="mod">
          <ac:chgData name="Griseld Deda" userId="6edc4870-27ac-49aa-87f9-5cf3b7b857c0" providerId="ADAL" clId="{A9E2E8CF-9A37-4DB0-8DE8-342DD9E6D59E}" dt="2023-06-14T10:49:37.637" v="5179"/>
          <ac:picMkLst>
            <pc:docMk/>
            <pc:sldMk cId="582853435" sldId="277"/>
            <ac:picMk id="98" creationId="{88926E0D-2ECC-4EC9-2187-6C9C61989F81}"/>
          </ac:picMkLst>
        </pc:picChg>
        <pc:picChg chg="mod">
          <ac:chgData name="Griseld Deda" userId="6edc4870-27ac-49aa-87f9-5cf3b7b857c0" providerId="ADAL" clId="{A9E2E8CF-9A37-4DB0-8DE8-342DD9E6D59E}" dt="2023-06-14T10:49:37.637" v="5179"/>
          <ac:picMkLst>
            <pc:docMk/>
            <pc:sldMk cId="582853435" sldId="277"/>
            <ac:picMk id="115" creationId="{A5BD57C1-E8F2-EB2A-E622-69989989B05A}"/>
          </ac:picMkLst>
        </pc:picChg>
        <pc:picChg chg="add mod">
          <ac:chgData name="Griseld Deda" userId="6edc4870-27ac-49aa-87f9-5cf3b7b857c0" providerId="ADAL" clId="{A9E2E8CF-9A37-4DB0-8DE8-342DD9E6D59E}" dt="2023-06-16T12:19:30.740" v="7915" actId="1076"/>
          <ac:picMkLst>
            <pc:docMk/>
            <pc:sldMk cId="582853435" sldId="277"/>
            <ac:picMk id="135" creationId="{063B9093-7957-094D-5AF9-0E07C71FD104}"/>
          </ac:picMkLst>
        </pc:picChg>
        <pc:picChg chg="mod">
          <ac:chgData name="Griseld Deda" userId="6edc4870-27ac-49aa-87f9-5cf3b7b857c0" providerId="ADAL" clId="{A9E2E8CF-9A37-4DB0-8DE8-342DD9E6D59E}" dt="2023-06-16T12:19:38.077" v="7916"/>
          <ac:picMkLst>
            <pc:docMk/>
            <pc:sldMk cId="582853435" sldId="277"/>
            <ac:picMk id="138" creationId="{6EA2883E-8C97-0FAB-C4F4-1FE513D25C5A}"/>
          </ac:picMkLst>
        </pc:picChg>
        <pc:picChg chg="mod">
          <ac:chgData name="Griseld Deda" userId="6edc4870-27ac-49aa-87f9-5cf3b7b857c0" providerId="ADAL" clId="{A9E2E8CF-9A37-4DB0-8DE8-342DD9E6D59E}" dt="2023-06-16T12:19:38.077" v="7916"/>
          <ac:picMkLst>
            <pc:docMk/>
            <pc:sldMk cId="582853435" sldId="277"/>
            <ac:picMk id="139" creationId="{12EC4D0F-26A1-A5FB-2A5A-422FD82E0241}"/>
          </ac:picMkLst>
        </pc:picChg>
      </pc:sldChg>
      <pc:sldChg chg="ord">
        <pc:chgData name="Griseld Deda" userId="6edc4870-27ac-49aa-87f9-5cf3b7b857c0" providerId="ADAL" clId="{A9E2E8CF-9A37-4DB0-8DE8-342DD9E6D59E}" dt="2023-06-12T12:18:24.728" v="3299"/>
        <pc:sldMkLst>
          <pc:docMk/>
          <pc:sldMk cId="2512458641" sldId="279"/>
        </pc:sldMkLst>
      </pc:sldChg>
      <pc:sldChg chg="modSp new mod ord">
        <pc:chgData name="Griseld Deda" userId="6edc4870-27ac-49aa-87f9-5cf3b7b857c0" providerId="ADAL" clId="{A9E2E8CF-9A37-4DB0-8DE8-342DD9E6D59E}" dt="2023-06-14T08:36:42.143" v="5032"/>
        <pc:sldMkLst>
          <pc:docMk/>
          <pc:sldMk cId="1222673600" sldId="280"/>
        </pc:sldMkLst>
        <pc:spChg chg="mod">
          <ac:chgData name="Griseld Deda" userId="6edc4870-27ac-49aa-87f9-5cf3b7b857c0" providerId="ADAL" clId="{A9E2E8CF-9A37-4DB0-8DE8-342DD9E6D59E}" dt="2023-06-12T22:02:37.485" v="4548" actId="20577"/>
          <ac:spMkLst>
            <pc:docMk/>
            <pc:sldMk cId="1222673600" sldId="280"/>
            <ac:spMk id="2" creationId="{1228083E-A86E-EB92-526F-0113A6CC65D8}"/>
          </ac:spMkLst>
        </pc:spChg>
        <pc:spChg chg="mod">
          <ac:chgData name="Griseld Deda" userId="6edc4870-27ac-49aa-87f9-5cf3b7b857c0" providerId="ADAL" clId="{A9E2E8CF-9A37-4DB0-8DE8-342DD9E6D59E}" dt="2023-06-08T14:14:40.662" v="363" actId="20577"/>
          <ac:spMkLst>
            <pc:docMk/>
            <pc:sldMk cId="1222673600" sldId="280"/>
            <ac:spMk id="3" creationId="{F5A629C0-9AA3-DF5B-10B1-B147BE1809CF}"/>
          </ac:spMkLst>
        </pc:spChg>
      </pc:sldChg>
      <pc:sldChg chg="addSp delSp modSp new mod">
        <pc:chgData name="Griseld Deda" userId="6edc4870-27ac-49aa-87f9-5cf3b7b857c0" providerId="ADAL" clId="{A9E2E8CF-9A37-4DB0-8DE8-342DD9E6D59E}" dt="2023-06-15T21:06:32.782" v="6170" actId="165"/>
        <pc:sldMkLst>
          <pc:docMk/>
          <pc:sldMk cId="1855283188" sldId="281"/>
        </pc:sldMkLst>
        <pc:spChg chg="del">
          <ac:chgData name="Griseld Deda" userId="6edc4870-27ac-49aa-87f9-5cf3b7b857c0" providerId="ADAL" clId="{A9E2E8CF-9A37-4DB0-8DE8-342DD9E6D59E}" dt="2023-06-09T08:34:25.228" v="971" actId="478"/>
          <ac:spMkLst>
            <pc:docMk/>
            <pc:sldMk cId="1855283188" sldId="281"/>
            <ac:spMk id="2" creationId="{A965E178-EFA9-3E34-C59C-DE169FDB4B8F}"/>
          </ac:spMkLst>
        </pc:spChg>
        <pc:spChg chg="mod">
          <ac:chgData name="Griseld Deda" userId="6edc4870-27ac-49aa-87f9-5cf3b7b857c0" providerId="ADAL" clId="{A9E2E8CF-9A37-4DB0-8DE8-342DD9E6D59E}" dt="2023-06-09T08:37:03.251" v="1281" actId="20577"/>
          <ac:spMkLst>
            <pc:docMk/>
            <pc:sldMk cId="1855283188" sldId="281"/>
            <ac:spMk id="3" creationId="{1A03C3DB-50E1-3E1A-4154-7713AE5D530D}"/>
          </ac:spMkLst>
        </pc:spChg>
        <pc:spChg chg="mod">
          <ac:chgData name="Griseld Deda" userId="6edc4870-27ac-49aa-87f9-5cf3b7b857c0" providerId="ADAL" clId="{A9E2E8CF-9A37-4DB0-8DE8-342DD9E6D59E}" dt="2023-06-15T16:41:15.029" v="6005" actId="571"/>
          <ac:spMkLst>
            <pc:docMk/>
            <pc:sldMk cId="1855283188" sldId="281"/>
            <ac:spMk id="6" creationId="{B5CA222D-7698-69BE-5906-52D25208E8FB}"/>
          </ac:spMkLst>
        </pc:spChg>
        <pc:spChg chg="mod">
          <ac:chgData name="Griseld Deda" userId="6edc4870-27ac-49aa-87f9-5cf3b7b857c0" providerId="ADAL" clId="{A9E2E8CF-9A37-4DB0-8DE8-342DD9E6D59E}" dt="2023-06-15T16:41:15.029" v="6005" actId="571"/>
          <ac:spMkLst>
            <pc:docMk/>
            <pc:sldMk cId="1855283188" sldId="281"/>
            <ac:spMk id="7" creationId="{5F51D610-C783-BB88-0CD4-991B8D514D72}"/>
          </ac:spMkLst>
        </pc:spChg>
        <pc:spChg chg="mod topLvl">
          <ac:chgData name="Griseld Deda" userId="6edc4870-27ac-49aa-87f9-5cf3b7b857c0" providerId="ADAL" clId="{A9E2E8CF-9A37-4DB0-8DE8-342DD9E6D59E}" dt="2023-06-15T21:06:32.782" v="6170" actId="165"/>
          <ac:spMkLst>
            <pc:docMk/>
            <pc:sldMk cId="1855283188" sldId="281"/>
            <ac:spMk id="10" creationId="{27572FB7-B476-87EE-2A20-9529C1F81073}"/>
          </ac:spMkLst>
        </pc:spChg>
        <pc:spChg chg="mod topLvl">
          <ac:chgData name="Griseld Deda" userId="6edc4870-27ac-49aa-87f9-5cf3b7b857c0" providerId="ADAL" clId="{A9E2E8CF-9A37-4DB0-8DE8-342DD9E6D59E}" dt="2023-06-15T21:06:32.782" v="6170" actId="165"/>
          <ac:spMkLst>
            <pc:docMk/>
            <pc:sldMk cId="1855283188" sldId="281"/>
            <ac:spMk id="12" creationId="{095A3BB1-C0E2-963F-1A44-198CC4E5FF51}"/>
          </ac:spMkLst>
        </pc:spChg>
        <pc:spChg chg="mod topLvl">
          <ac:chgData name="Griseld Deda" userId="6edc4870-27ac-49aa-87f9-5cf3b7b857c0" providerId="ADAL" clId="{A9E2E8CF-9A37-4DB0-8DE8-342DD9E6D59E}" dt="2023-06-15T21:06:32.782" v="6170" actId="165"/>
          <ac:spMkLst>
            <pc:docMk/>
            <pc:sldMk cId="1855283188" sldId="281"/>
            <ac:spMk id="14" creationId="{A8BA5853-1845-0B67-9271-C26469A9940E}"/>
          </ac:spMkLst>
        </pc:spChg>
        <pc:spChg chg="mod topLvl">
          <ac:chgData name="Griseld Deda" userId="6edc4870-27ac-49aa-87f9-5cf3b7b857c0" providerId="ADAL" clId="{A9E2E8CF-9A37-4DB0-8DE8-342DD9E6D59E}" dt="2023-06-15T21:06:32.782" v="6170" actId="165"/>
          <ac:spMkLst>
            <pc:docMk/>
            <pc:sldMk cId="1855283188" sldId="281"/>
            <ac:spMk id="20" creationId="{DA5F205D-5BFE-607B-B097-D80F4A456579}"/>
          </ac:spMkLst>
        </pc:spChg>
        <pc:spChg chg="mod topLvl">
          <ac:chgData name="Griseld Deda" userId="6edc4870-27ac-49aa-87f9-5cf3b7b857c0" providerId="ADAL" clId="{A9E2E8CF-9A37-4DB0-8DE8-342DD9E6D59E}" dt="2023-06-15T21:06:32.782" v="6170" actId="165"/>
          <ac:spMkLst>
            <pc:docMk/>
            <pc:sldMk cId="1855283188" sldId="281"/>
            <ac:spMk id="21" creationId="{808959A5-5619-0369-3C93-B0BF21E3391B}"/>
          </ac:spMkLst>
        </pc:spChg>
        <pc:spChg chg="mod topLvl">
          <ac:chgData name="Griseld Deda" userId="6edc4870-27ac-49aa-87f9-5cf3b7b857c0" providerId="ADAL" clId="{A9E2E8CF-9A37-4DB0-8DE8-342DD9E6D59E}" dt="2023-06-15T21:06:32.782" v="6170" actId="165"/>
          <ac:spMkLst>
            <pc:docMk/>
            <pc:sldMk cId="1855283188" sldId="281"/>
            <ac:spMk id="24" creationId="{232DD80B-39B6-EB0A-E351-D3407BADB722}"/>
          </ac:spMkLst>
        </pc:spChg>
        <pc:spChg chg="mod">
          <ac:chgData name="Griseld Deda" userId="6edc4870-27ac-49aa-87f9-5cf3b7b857c0" providerId="ADAL" clId="{A9E2E8CF-9A37-4DB0-8DE8-342DD9E6D59E}" dt="2023-06-15T21:06:32.782" v="6170" actId="165"/>
          <ac:spMkLst>
            <pc:docMk/>
            <pc:sldMk cId="1855283188" sldId="281"/>
            <ac:spMk id="31" creationId="{D1B3B236-2CFE-36AF-CF72-DB34D47F598D}"/>
          </ac:spMkLst>
        </pc:spChg>
        <pc:spChg chg="mod">
          <ac:chgData name="Griseld Deda" userId="6edc4870-27ac-49aa-87f9-5cf3b7b857c0" providerId="ADAL" clId="{A9E2E8CF-9A37-4DB0-8DE8-342DD9E6D59E}" dt="2023-06-15T21:06:32.782" v="6170" actId="165"/>
          <ac:spMkLst>
            <pc:docMk/>
            <pc:sldMk cId="1855283188" sldId="281"/>
            <ac:spMk id="32" creationId="{072A2407-31EE-1C62-3DD6-D1883BBBB0D7}"/>
          </ac:spMkLst>
        </pc:spChg>
        <pc:spChg chg="mod">
          <ac:chgData name="Griseld Deda" userId="6edc4870-27ac-49aa-87f9-5cf3b7b857c0" providerId="ADAL" clId="{A9E2E8CF-9A37-4DB0-8DE8-342DD9E6D59E}" dt="2023-06-15T21:06:32.782" v="6170" actId="165"/>
          <ac:spMkLst>
            <pc:docMk/>
            <pc:sldMk cId="1855283188" sldId="281"/>
            <ac:spMk id="33" creationId="{80C97091-4A01-B1AA-FADB-403008B2DA98}"/>
          </ac:spMkLst>
        </pc:spChg>
        <pc:spChg chg="mod">
          <ac:chgData name="Griseld Deda" userId="6edc4870-27ac-49aa-87f9-5cf3b7b857c0" providerId="ADAL" clId="{A9E2E8CF-9A37-4DB0-8DE8-342DD9E6D59E}" dt="2023-06-15T21:06:32.782" v="6170" actId="165"/>
          <ac:spMkLst>
            <pc:docMk/>
            <pc:sldMk cId="1855283188" sldId="281"/>
            <ac:spMk id="34" creationId="{5CFF45D6-F3F4-09F7-9168-3195450C2930}"/>
          </ac:spMkLst>
        </pc:spChg>
        <pc:spChg chg="mod">
          <ac:chgData name="Griseld Deda" userId="6edc4870-27ac-49aa-87f9-5cf3b7b857c0" providerId="ADAL" clId="{A9E2E8CF-9A37-4DB0-8DE8-342DD9E6D59E}" dt="2023-06-15T21:06:32.782" v="6170" actId="165"/>
          <ac:spMkLst>
            <pc:docMk/>
            <pc:sldMk cId="1855283188" sldId="281"/>
            <ac:spMk id="35" creationId="{787F3149-48C8-041E-EDCE-F3F2A3D09C7D}"/>
          </ac:spMkLst>
        </pc:spChg>
        <pc:spChg chg="mod">
          <ac:chgData name="Griseld Deda" userId="6edc4870-27ac-49aa-87f9-5cf3b7b857c0" providerId="ADAL" clId="{A9E2E8CF-9A37-4DB0-8DE8-342DD9E6D59E}" dt="2023-06-15T21:06:32.782" v="6170" actId="165"/>
          <ac:spMkLst>
            <pc:docMk/>
            <pc:sldMk cId="1855283188" sldId="281"/>
            <ac:spMk id="36" creationId="{9F386F72-E12B-F565-CBDC-6B5F19965F7E}"/>
          </ac:spMkLst>
        </pc:spChg>
        <pc:spChg chg="mod">
          <ac:chgData name="Griseld Deda" userId="6edc4870-27ac-49aa-87f9-5cf3b7b857c0" providerId="ADAL" clId="{A9E2E8CF-9A37-4DB0-8DE8-342DD9E6D59E}" dt="2023-06-15T21:06:32.782" v="6170" actId="165"/>
          <ac:spMkLst>
            <pc:docMk/>
            <pc:sldMk cId="1855283188" sldId="281"/>
            <ac:spMk id="37" creationId="{4E8DC9F9-35F5-7EF1-FC8B-6095B4CC11C1}"/>
          </ac:spMkLst>
        </pc:spChg>
        <pc:spChg chg="mod">
          <ac:chgData name="Griseld Deda" userId="6edc4870-27ac-49aa-87f9-5cf3b7b857c0" providerId="ADAL" clId="{A9E2E8CF-9A37-4DB0-8DE8-342DD9E6D59E}" dt="2023-06-15T21:06:32.782" v="6170" actId="165"/>
          <ac:spMkLst>
            <pc:docMk/>
            <pc:sldMk cId="1855283188" sldId="281"/>
            <ac:spMk id="38" creationId="{1EA115E4-C674-9588-0544-80F849EF5A8D}"/>
          </ac:spMkLst>
        </pc:spChg>
        <pc:spChg chg="mod">
          <ac:chgData name="Griseld Deda" userId="6edc4870-27ac-49aa-87f9-5cf3b7b857c0" providerId="ADAL" clId="{A9E2E8CF-9A37-4DB0-8DE8-342DD9E6D59E}" dt="2023-06-15T21:06:32.782" v="6170" actId="165"/>
          <ac:spMkLst>
            <pc:docMk/>
            <pc:sldMk cId="1855283188" sldId="281"/>
            <ac:spMk id="39" creationId="{ED6AC294-5CEC-01B9-2DE3-FA704C9995F3}"/>
          </ac:spMkLst>
        </pc:spChg>
        <pc:spChg chg="mod">
          <ac:chgData name="Griseld Deda" userId="6edc4870-27ac-49aa-87f9-5cf3b7b857c0" providerId="ADAL" clId="{A9E2E8CF-9A37-4DB0-8DE8-342DD9E6D59E}" dt="2023-06-15T21:06:32.782" v="6170" actId="165"/>
          <ac:spMkLst>
            <pc:docMk/>
            <pc:sldMk cId="1855283188" sldId="281"/>
            <ac:spMk id="40" creationId="{49AFA373-D4A3-F63E-6F2A-EA10329F0987}"/>
          </ac:spMkLst>
        </pc:spChg>
        <pc:spChg chg="mod">
          <ac:chgData name="Griseld Deda" userId="6edc4870-27ac-49aa-87f9-5cf3b7b857c0" providerId="ADAL" clId="{A9E2E8CF-9A37-4DB0-8DE8-342DD9E6D59E}" dt="2023-06-15T21:06:32.782" v="6170" actId="165"/>
          <ac:spMkLst>
            <pc:docMk/>
            <pc:sldMk cId="1855283188" sldId="281"/>
            <ac:spMk id="41" creationId="{BF5B5317-53D8-D66A-BF07-99225D3335CD}"/>
          </ac:spMkLst>
        </pc:spChg>
        <pc:spChg chg="mod">
          <ac:chgData name="Griseld Deda" userId="6edc4870-27ac-49aa-87f9-5cf3b7b857c0" providerId="ADAL" clId="{A9E2E8CF-9A37-4DB0-8DE8-342DD9E6D59E}" dt="2023-06-15T21:06:32.782" v="6170" actId="165"/>
          <ac:spMkLst>
            <pc:docMk/>
            <pc:sldMk cId="1855283188" sldId="281"/>
            <ac:spMk id="42" creationId="{CE5C08FD-A9FF-087E-AC73-189C715B3A37}"/>
          </ac:spMkLst>
        </pc:spChg>
        <pc:spChg chg="add mod">
          <ac:chgData name="Griseld Deda" userId="6edc4870-27ac-49aa-87f9-5cf3b7b857c0" providerId="ADAL" clId="{A9E2E8CF-9A37-4DB0-8DE8-342DD9E6D59E}" dt="2023-06-15T19:48:31.539" v="6013" actId="20577"/>
          <ac:spMkLst>
            <pc:docMk/>
            <pc:sldMk cId="1855283188" sldId="281"/>
            <ac:spMk id="45" creationId="{9BCDB960-0590-8D41-03D3-681A931D4BA4}"/>
          </ac:spMkLst>
        </pc:spChg>
        <pc:spChg chg="add mod">
          <ac:chgData name="Griseld Deda" userId="6edc4870-27ac-49aa-87f9-5cf3b7b857c0" providerId="ADAL" clId="{A9E2E8CF-9A37-4DB0-8DE8-342DD9E6D59E}" dt="2023-06-15T16:41:15.552" v="6006" actId="14100"/>
          <ac:spMkLst>
            <pc:docMk/>
            <pc:sldMk cId="1855283188" sldId="281"/>
            <ac:spMk id="51" creationId="{9233D9EC-89E4-DE7F-930F-129B7CE5C9E8}"/>
          </ac:spMkLst>
        </pc:spChg>
        <pc:spChg chg="add mod">
          <ac:chgData name="Griseld Deda" userId="6edc4870-27ac-49aa-87f9-5cf3b7b857c0" providerId="ADAL" clId="{A9E2E8CF-9A37-4DB0-8DE8-342DD9E6D59E}" dt="2023-06-15T16:41:15.552" v="6006" actId="14100"/>
          <ac:spMkLst>
            <pc:docMk/>
            <pc:sldMk cId="1855283188" sldId="281"/>
            <ac:spMk id="52" creationId="{2B2AF62E-9325-8218-E375-61AAC1230597}"/>
          </ac:spMkLst>
        </pc:spChg>
        <pc:spChg chg="mod">
          <ac:chgData name="Griseld Deda" userId="6edc4870-27ac-49aa-87f9-5cf3b7b857c0" providerId="ADAL" clId="{A9E2E8CF-9A37-4DB0-8DE8-342DD9E6D59E}" dt="2023-06-15T16:41:15.029" v="6005" actId="571"/>
          <ac:spMkLst>
            <pc:docMk/>
            <pc:sldMk cId="1855283188" sldId="281"/>
            <ac:spMk id="53" creationId="{5944BAC7-A312-F4CB-6795-2D3AAF270D1D}"/>
          </ac:spMkLst>
        </pc:spChg>
        <pc:spChg chg="mod">
          <ac:chgData name="Griseld Deda" userId="6edc4870-27ac-49aa-87f9-5cf3b7b857c0" providerId="ADAL" clId="{A9E2E8CF-9A37-4DB0-8DE8-342DD9E6D59E}" dt="2023-06-15T16:41:15.029" v="6005" actId="571"/>
          <ac:spMkLst>
            <pc:docMk/>
            <pc:sldMk cId="1855283188" sldId="281"/>
            <ac:spMk id="55" creationId="{AD39095D-77F1-1541-5B7B-F95D69D41EAE}"/>
          </ac:spMkLst>
        </pc:spChg>
        <pc:spChg chg="mod">
          <ac:chgData name="Griseld Deda" userId="6edc4870-27ac-49aa-87f9-5cf3b7b857c0" providerId="ADAL" clId="{A9E2E8CF-9A37-4DB0-8DE8-342DD9E6D59E}" dt="2023-06-15T16:41:15.029" v="6005" actId="571"/>
          <ac:spMkLst>
            <pc:docMk/>
            <pc:sldMk cId="1855283188" sldId="281"/>
            <ac:spMk id="56" creationId="{D1B4BC74-4F1E-EE6E-1B79-E3448F3D24C5}"/>
          </ac:spMkLst>
        </pc:spChg>
        <pc:spChg chg="add mod">
          <ac:chgData name="Griseld Deda" userId="6edc4870-27ac-49aa-87f9-5cf3b7b857c0" providerId="ADAL" clId="{A9E2E8CF-9A37-4DB0-8DE8-342DD9E6D59E}" dt="2023-06-15T16:41:15.552" v="6006" actId="14100"/>
          <ac:spMkLst>
            <pc:docMk/>
            <pc:sldMk cId="1855283188" sldId="281"/>
            <ac:spMk id="60" creationId="{D6B32416-295B-2DF0-670E-B705E6892F0E}"/>
          </ac:spMkLst>
        </pc:spChg>
        <pc:spChg chg="add mod">
          <ac:chgData name="Griseld Deda" userId="6edc4870-27ac-49aa-87f9-5cf3b7b857c0" providerId="ADAL" clId="{A9E2E8CF-9A37-4DB0-8DE8-342DD9E6D59E}" dt="2023-06-15T16:41:15.552" v="6006" actId="14100"/>
          <ac:spMkLst>
            <pc:docMk/>
            <pc:sldMk cId="1855283188" sldId="281"/>
            <ac:spMk id="61" creationId="{5C5EA439-35CC-998F-2362-E83AA219E52C}"/>
          </ac:spMkLst>
        </pc:spChg>
        <pc:spChg chg="add mod">
          <ac:chgData name="Griseld Deda" userId="6edc4870-27ac-49aa-87f9-5cf3b7b857c0" providerId="ADAL" clId="{A9E2E8CF-9A37-4DB0-8DE8-342DD9E6D59E}" dt="2023-06-15T16:41:15.552" v="6006" actId="14100"/>
          <ac:spMkLst>
            <pc:docMk/>
            <pc:sldMk cId="1855283188" sldId="281"/>
            <ac:spMk id="62" creationId="{1A4289FB-A661-F62C-B1A4-CD540E3486A1}"/>
          </ac:spMkLst>
        </pc:spChg>
        <pc:spChg chg="add mod">
          <ac:chgData name="Griseld Deda" userId="6edc4870-27ac-49aa-87f9-5cf3b7b857c0" providerId="ADAL" clId="{A9E2E8CF-9A37-4DB0-8DE8-342DD9E6D59E}" dt="2023-06-15T16:41:15.552" v="6006" actId="14100"/>
          <ac:spMkLst>
            <pc:docMk/>
            <pc:sldMk cId="1855283188" sldId="281"/>
            <ac:spMk id="63" creationId="{CE6E24B5-682F-08AC-A60E-97CE1CAB7FBB}"/>
          </ac:spMkLst>
        </pc:spChg>
        <pc:spChg chg="add mod ord">
          <ac:chgData name="Griseld Deda" userId="6edc4870-27ac-49aa-87f9-5cf3b7b857c0" providerId="ADAL" clId="{A9E2E8CF-9A37-4DB0-8DE8-342DD9E6D59E}" dt="2023-06-15T16:41:15.552" v="6006" actId="14100"/>
          <ac:spMkLst>
            <pc:docMk/>
            <pc:sldMk cId="1855283188" sldId="281"/>
            <ac:spMk id="64" creationId="{424D6C0D-BAC2-1589-71E0-A4D4A6407F6E}"/>
          </ac:spMkLst>
        </pc:spChg>
        <pc:spChg chg="add mod">
          <ac:chgData name="Griseld Deda" userId="6edc4870-27ac-49aa-87f9-5cf3b7b857c0" providerId="ADAL" clId="{A9E2E8CF-9A37-4DB0-8DE8-342DD9E6D59E}" dt="2023-06-15T16:41:15.552" v="6006" actId="14100"/>
          <ac:spMkLst>
            <pc:docMk/>
            <pc:sldMk cId="1855283188" sldId="281"/>
            <ac:spMk id="65" creationId="{4F442012-8CC2-9CE4-C80B-B7CE8226261A}"/>
          </ac:spMkLst>
        </pc:spChg>
        <pc:spChg chg="mod">
          <ac:chgData name="Griseld Deda" userId="6edc4870-27ac-49aa-87f9-5cf3b7b857c0" providerId="ADAL" clId="{A9E2E8CF-9A37-4DB0-8DE8-342DD9E6D59E}" dt="2023-06-15T16:41:15.029" v="6005" actId="571"/>
          <ac:spMkLst>
            <pc:docMk/>
            <pc:sldMk cId="1855283188" sldId="281"/>
            <ac:spMk id="66" creationId="{B24A17F2-4304-EF04-D4F2-D8637F562A88}"/>
          </ac:spMkLst>
        </pc:spChg>
        <pc:spChg chg="add del mod">
          <ac:chgData name="Griseld Deda" userId="6edc4870-27ac-49aa-87f9-5cf3b7b857c0" providerId="ADAL" clId="{A9E2E8CF-9A37-4DB0-8DE8-342DD9E6D59E}" dt="2023-06-12T21:35:04.544" v="4381"/>
          <ac:spMkLst>
            <pc:docMk/>
            <pc:sldMk cId="1855283188" sldId="281"/>
            <ac:spMk id="66" creationId="{CF6DD7D0-38F7-067E-877D-6BBCB930D20A}"/>
          </ac:spMkLst>
        </pc:spChg>
        <pc:spChg chg="add mod">
          <ac:chgData name="Griseld Deda" userId="6edc4870-27ac-49aa-87f9-5cf3b7b857c0" providerId="ADAL" clId="{A9E2E8CF-9A37-4DB0-8DE8-342DD9E6D59E}" dt="2023-06-15T16:41:15.552" v="6006" actId="14100"/>
          <ac:spMkLst>
            <pc:docMk/>
            <pc:sldMk cId="1855283188" sldId="281"/>
            <ac:spMk id="67" creationId="{008A2265-3B67-9BD7-DB21-47B02573F4B3}"/>
          </ac:spMkLst>
        </pc:spChg>
        <pc:spChg chg="add mod">
          <ac:chgData name="Griseld Deda" userId="6edc4870-27ac-49aa-87f9-5cf3b7b857c0" providerId="ADAL" clId="{A9E2E8CF-9A37-4DB0-8DE8-342DD9E6D59E}" dt="2023-06-15T16:41:15.552" v="6006" actId="14100"/>
          <ac:spMkLst>
            <pc:docMk/>
            <pc:sldMk cId="1855283188" sldId="281"/>
            <ac:spMk id="68" creationId="{F2C75A7C-688C-2F4D-6EAD-0C7CAC52372E}"/>
          </ac:spMkLst>
        </pc:spChg>
        <pc:spChg chg="mod">
          <ac:chgData name="Griseld Deda" userId="6edc4870-27ac-49aa-87f9-5cf3b7b857c0" providerId="ADAL" clId="{A9E2E8CF-9A37-4DB0-8DE8-342DD9E6D59E}" dt="2023-06-15T16:41:15.029" v="6005" actId="571"/>
          <ac:spMkLst>
            <pc:docMk/>
            <pc:sldMk cId="1855283188" sldId="281"/>
            <ac:spMk id="69" creationId="{0BF446A0-BCEF-8F70-A6A7-B0D242DEC579}"/>
          </ac:spMkLst>
        </pc:spChg>
        <pc:spChg chg="mod">
          <ac:chgData name="Griseld Deda" userId="6edc4870-27ac-49aa-87f9-5cf3b7b857c0" providerId="ADAL" clId="{A9E2E8CF-9A37-4DB0-8DE8-342DD9E6D59E}" dt="2023-06-15T16:41:15.029" v="6005" actId="571"/>
          <ac:spMkLst>
            <pc:docMk/>
            <pc:sldMk cId="1855283188" sldId="281"/>
            <ac:spMk id="70" creationId="{E82E4DB6-375F-DD3C-2D50-9CEE2664F230}"/>
          </ac:spMkLst>
        </pc:spChg>
        <pc:spChg chg="mod">
          <ac:chgData name="Griseld Deda" userId="6edc4870-27ac-49aa-87f9-5cf3b7b857c0" providerId="ADAL" clId="{A9E2E8CF-9A37-4DB0-8DE8-342DD9E6D59E}" dt="2023-06-15T16:41:15.029" v="6005" actId="571"/>
          <ac:spMkLst>
            <pc:docMk/>
            <pc:sldMk cId="1855283188" sldId="281"/>
            <ac:spMk id="71" creationId="{5C356F91-DBD1-C678-4CD0-D9438D72F2CA}"/>
          </ac:spMkLst>
        </pc:spChg>
        <pc:spChg chg="mod">
          <ac:chgData name="Griseld Deda" userId="6edc4870-27ac-49aa-87f9-5cf3b7b857c0" providerId="ADAL" clId="{A9E2E8CF-9A37-4DB0-8DE8-342DD9E6D59E}" dt="2023-06-15T16:41:15.029" v="6005" actId="571"/>
          <ac:spMkLst>
            <pc:docMk/>
            <pc:sldMk cId="1855283188" sldId="281"/>
            <ac:spMk id="72" creationId="{DDF79CC1-CDB4-E99F-8A6E-EFB344C3F67D}"/>
          </ac:spMkLst>
        </pc:spChg>
        <pc:grpChg chg="add mod">
          <ac:chgData name="Griseld Deda" userId="6edc4870-27ac-49aa-87f9-5cf3b7b857c0" providerId="ADAL" clId="{A9E2E8CF-9A37-4DB0-8DE8-342DD9E6D59E}" dt="2023-06-15T16:41:15.552" v="6006" actId="14100"/>
          <ac:grpSpMkLst>
            <pc:docMk/>
            <pc:sldMk cId="1855283188" sldId="281"/>
            <ac:grpSpMk id="2" creationId="{894010FE-5DA0-501B-296D-4AA8FBBC145B}"/>
          </ac:grpSpMkLst>
        </pc:grpChg>
        <pc:grpChg chg="add mod">
          <ac:chgData name="Griseld Deda" userId="6edc4870-27ac-49aa-87f9-5cf3b7b857c0" providerId="ADAL" clId="{A9E2E8CF-9A37-4DB0-8DE8-342DD9E6D59E}" dt="2023-06-15T16:41:15.029" v="6005" actId="571"/>
          <ac:grpSpMkLst>
            <pc:docMk/>
            <pc:sldMk cId="1855283188" sldId="281"/>
            <ac:grpSpMk id="4" creationId="{0E704B0F-D27F-9D4D-8248-A2ECB1D1C287}"/>
          </ac:grpSpMkLst>
        </pc:grpChg>
        <pc:grpChg chg="add del mod">
          <ac:chgData name="Griseld Deda" userId="6edc4870-27ac-49aa-87f9-5cf3b7b857c0" providerId="ADAL" clId="{A9E2E8CF-9A37-4DB0-8DE8-342DD9E6D59E}" dt="2023-06-15T21:06:32.782" v="6170" actId="165"/>
          <ac:grpSpMkLst>
            <pc:docMk/>
            <pc:sldMk cId="1855283188" sldId="281"/>
            <ac:grpSpMk id="8" creationId="{FAE85BDC-E85C-761F-2B5E-520DCA8B4B32}"/>
          </ac:grpSpMkLst>
        </pc:grpChg>
        <pc:grpChg chg="mod topLvl">
          <ac:chgData name="Griseld Deda" userId="6edc4870-27ac-49aa-87f9-5cf3b7b857c0" providerId="ADAL" clId="{A9E2E8CF-9A37-4DB0-8DE8-342DD9E6D59E}" dt="2023-06-15T21:06:32.782" v="6170" actId="165"/>
          <ac:grpSpMkLst>
            <pc:docMk/>
            <pc:sldMk cId="1855283188" sldId="281"/>
            <ac:grpSpMk id="15" creationId="{A6754982-02D8-3C79-6EB9-8871265822FF}"/>
          </ac:grpSpMkLst>
        </pc:grpChg>
        <pc:grpChg chg="mod topLvl">
          <ac:chgData name="Griseld Deda" userId="6edc4870-27ac-49aa-87f9-5cf3b7b857c0" providerId="ADAL" clId="{A9E2E8CF-9A37-4DB0-8DE8-342DD9E6D59E}" dt="2023-06-15T21:06:32.782" v="6170" actId="165"/>
          <ac:grpSpMkLst>
            <pc:docMk/>
            <pc:sldMk cId="1855283188" sldId="281"/>
            <ac:grpSpMk id="25" creationId="{7DB4B8D4-429E-370E-38B6-088ABA7CF998}"/>
          </ac:grpSpMkLst>
        </pc:grpChg>
        <pc:grpChg chg="mod topLvl">
          <ac:chgData name="Griseld Deda" userId="6edc4870-27ac-49aa-87f9-5cf3b7b857c0" providerId="ADAL" clId="{A9E2E8CF-9A37-4DB0-8DE8-342DD9E6D59E}" dt="2023-06-15T21:06:32.782" v="6170" actId="165"/>
          <ac:grpSpMkLst>
            <pc:docMk/>
            <pc:sldMk cId="1855283188" sldId="281"/>
            <ac:grpSpMk id="26" creationId="{E38FD0B8-EC88-7448-E0FC-3DA2B048829F}"/>
          </ac:grpSpMkLst>
        </pc:grpChg>
        <pc:grpChg chg="mod topLvl">
          <ac:chgData name="Griseld Deda" userId="6edc4870-27ac-49aa-87f9-5cf3b7b857c0" providerId="ADAL" clId="{A9E2E8CF-9A37-4DB0-8DE8-342DD9E6D59E}" dt="2023-06-15T21:06:32.782" v="6170" actId="165"/>
          <ac:grpSpMkLst>
            <pc:docMk/>
            <pc:sldMk cId="1855283188" sldId="281"/>
            <ac:grpSpMk id="27" creationId="{39B4A03D-0766-C190-66C9-15AFCAC2A711}"/>
          </ac:grpSpMkLst>
        </pc:grpChg>
        <pc:grpChg chg="mod topLvl">
          <ac:chgData name="Griseld Deda" userId="6edc4870-27ac-49aa-87f9-5cf3b7b857c0" providerId="ADAL" clId="{A9E2E8CF-9A37-4DB0-8DE8-342DD9E6D59E}" dt="2023-06-15T21:06:32.782" v="6170" actId="165"/>
          <ac:grpSpMkLst>
            <pc:docMk/>
            <pc:sldMk cId="1855283188" sldId="281"/>
            <ac:grpSpMk id="28" creationId="{FE4B2458-7CD8-7C1B-67CC-5E8A49285825}"/>
          </ac:grpSpMkLst>
        </pc:grpChg>
        <pc:grpChg chg="mod topLvl">
          <ac:chgData name="Griseld Deda" userId="6edc4870-27ac-49aa-87f9-5cf3b7b857c0" providerId="ADAL" clId="{A9E2E8CF-9A37-4DB0-8DE8-342DD9E6D59E}" dt="2023-06-15T21:06:32.782" v="6170" actId="165"/>
          <ac:grpSpMkLst>
            <pc:docMk/>
            <pc:sldMk cId="1855283188" sldId="281"/>
            <ac:grpSpMk id="29" creationId="{172AD9B5-64CB-6521-2DAF-342F43BB11E2}"/>
          </ac:grpSpMkLst>
        </pc:grpChg>
        <pc:grpChg chg="mod topLvl">
          <ac:chgData name="Griseld Deda" userId="6edc4870-27ac-49aa-87f9-5cf3b7b857c0" providerId="ADAL" clId="{A9E2E8CF-9A37-4DB0-8DE8-342DD9E6D59E}" dt="2023-06-15T21:06:32.782" v="6170" actId="165"/>
          <ac:grpSpMkLst>
            <pc:docMk/>
            <pc:sldMk cId="1855283188" sldId="281"/>
            <ac:grpSpMk id="30" creationId="{8AA0200A-DB7B-855A-AEDA-FC5107E75023}"/>
          </ac:grpSpMkLst>
        </pc:grpChg>
        <pc:picChg chg="add del">
          <ac:chgData name="Griseld Deda" userId="6edc4870-27ac-49aa-87f9-5cf3b7b857c0" providerId="ADAL" clId="{A9E2E8CF-9A37-4DB0-8DE8-342DD9E6D59E}" dt="2023-06-09T08:31:04.228" v="875" actId="22"/>
          <ac:picMkLst>
            <pc:docMk/>
            <pc:sldMk cId="1855283188" sldId="281"/>
            <ac:picMk id="5" creationId="{57306EB4-444C-6B88-9B06-0CC20CD2EFCF}"/>
          </ac:picMkLst>
        </pc:picChg>
        <pc:picChg chg="mod">
          <ac:chgData name="Griseld Deda" userId="6edc4870-27ac-49aa-87f9-5cf3b7b857c0" providerId="ADAL" clId="{A9E2E8CF-9A37-4DB0-8DE8-342DD9E6D59E}" dt="2023-06-15T16:41:15.029" v="6005" actId="571"/>
          <ac:picMkLst>
            <pc:docMk/>
            <pc:sldMk cId="1855283188" sldId="281"/>
            <ac:picMk id="5" creationId="{C4E215E3-4E12-70A9-C919-5E92C37D427E}"/>
          </ac:picMkLst>
        </pc:picChg>
        <pc:picChg chg="mod topLvl">
          <ac:chgData name="Griseld Deda" userId="6edc4870-27ac-49aa-87f9-5cf3b7b857c0" providerId="ADAL" clId="{A9E2E8CF-9A37-4DB0-8DE8-342DD9E6D59E}" dt="2023-06-15T21:06:32.782" v="6170" actId="165"/>
          <ac:picMkLst>
            <pc:docMk/>
            <pc:sldMk cId="1855283188" sldId="281"/>
            <ac:picMk id="9" creationId="{D1E3031E-7913-4F0B-5DCB-68080AA71681}"/>
          </ac:picMkLst>
        </pc:picChg>
        <pc:picChg chg="add mod">
          <ac:chgData name="Griseld Deda" userId="6edc4870-27ac-49aa-87f9-5cf3b7b857c0" providerId="ADAL" clId="{A9E2E8CF-9A37-4DB0-8DE8-342DD9E6D59E}" dt="2023-06-15T16:41:15.552" v="6006" actId="14100"/>
          <ac:picMkLst>
            <pc:docMk/>
            <pc:sldMk cId="1855283188" sldId="281"/>
            <ac:picMk id="46" creationId="{0A8E7139-7063-89CB-C138-E87B1A09DEB0}"/>
          </ac:picMkLst>
        </pc:picChg>
        <pc:cxnChg chg="mod topLvl">
          <ac:chgData name="Griseld Deda" userId="6edc4870-27ac-49aa-87f9-5cf3b7b857c0" providerId="ADAL" clId="{A9E2E8CF-9A37-4DB0-8DE8-342DD9E6D59E}" dt="2023-06-15T21:06:32.782" v="6170" actId="165"/>
          <ac:cxnSpMkLst>
            <pc:docMk/>
            <pc:sldMk cId="1855283188" sldId="281"/>
            <ac:cxnSpMk id="11" creationId="{45A875BD-8A17-BF6C-9E96-6F499BCFB3AD}"/>
          </ac:cxnSpMkLst>
        </pc:cxnChg>
        <pc:cxnChg chg="mod topLvl">
          <ac:chgData name="Griseld Deda" userId="6edc4870-27ac-49aa-87f9-5cf3b7b857c0" providerId="ADAL" clId="{A9E2E8CF-9A37-4DB0-8DE8-342DD9E6D59E}" dt="2023-06-15T21:06:32.782" v="6170" actId="165"/>
          <ac:cxnSpMkLst>
            <pc:docMk/>
            <pc:sldMk cId="1855283188" sldId="281"/>
            <ac:cxnSpMk id="13" creationId="{F300ECAD-609E-3C2A-7BCA-B171D4D40E58}"/>
          </ac:cxnSpMkLst>
        </pc:cxnChg>
        <pc:cxnChg chg="mod topLvl">
          <ac:chgData name="Griseld Deda" userId="6edc4870-27ac-49aa-87f9-5cf3b7b857c0" providerId="ADAL" clId="{A9E2E8CF-9A37-4DB0-8DE8-342DD9E6D59E}" dt="2023-06-15T21:06:32.782" v="6170" actId="165"/>
          <ac:cxnSpMkLst>
            <pc:docMk/>
            <pc:sldMk cId="1855283188" sldId="281"/>
            <ac:cxnSpMk id="16" creationId="{AF6E7723-9B05-DF6F-198F-B2A546D1D75F}"/>
          </ac:cxnSpMkLst>
        </pc:cxnChg>
        <pc:cxnChg chg="mod topLvl">
          <ac:chgData name="Griseld Deda" userId="6edc4870-27ac-49aa-87f9-5cf3b7b857c0" providerId="ADAL" clId="{A9E2E8CF-9A37-4DB0-8DE8-342DD9E6D59E}" dt="2023-06-15T21:06:32.782" v="6170" actId="165"/>
          <ac:cxnSpMkLst>
            <pc:docMk/>
            <pc:sldMk cId="1855283188" sldId="281"/>
            <ac:cxnSpMk id="17" creationId="{5E806D21-949F-AA55-D84E-C59418406B1F}"/>
          </ac:cxnSpMkLst>
        </pc:cxnChg>
        <pc:cxnChg chg="mod topLvl">
          <ac:chgData name="Griseld Deda" userId="6edc4870-27ac-49aa-87f9-5cf3b7b857c0" providerId="ADAL" clId="{A9E2E8CF-9A37-4DB0-8DE8-342DD9E6D59E}" dt="2023-06-15T21:06:32.782" v="6170" actId="165"/>
          <ac:cxnSpMkLst>
            <pc:docMk/>
            <pc:sldMk cId="1855283188" sldId="281"/>
            <ac:cxnSpMk id="18" creationId="{54CA5356-6A21-46A4-5393-202AAF319416}"/>
          </ac:cxnSpMkLst>
        </pc:cxnChg>
        <pc:cxnChg chg="mod topLvl">
          <ac:chgData name="Griseld Deda" userId="6edc4870-27ac-49aa-87f9-5cf3b7b857c0" providerId="ADAL" clId="{A9E2E8CF-9A37-4DB0-8DE8-342DD9E6D59E}" dt="2023-06-15T21:06:32.782" v="6170" actId="165"/>
          <ac:cxnSpMkLst>
            <pc:docMk/>
            <pc:sldMk cId="1855283188" sldId="281"/>
            <ac:cxnSpMk id="19" creationId="{25057E93-F136-ED8A-121F-2384CE6B0E8D}"/>
          </ac:cxnSpMkLst>
        </pc:cxnChg>
        <pc:cxnChg chg="mod topLvl">
          <ac:chgData name="Griseld Deda" userId="6edc4870-27ac-49aa-87f9-5cf3b7b857c0" providerId="ADAL" clId="{A9E2E8CF-9A37-4DB0-8DE8-342DD9E6D59E}" dt="2023-06-15T21:06:32.782" v="6170" actId="165"/>
          <ac:cxnSpMkLst>
            <pc:docMk/>
            <pc:sldMk cId="1855283188" sldId="281"/>
            <ac:cxnSpMk id="22" creationId="{E88A664D-0B0C-46D4-8E1A-392504FCAE26}"/>
          </ac:cxnSpMkLst>
        </pc:cxnChg>
        <pc:cxnChg chg="mod topLvl">
          <ac:chgData name="Griseld Deda" userId="6edc4870-27ac-49aa-87f9-5cf3b7b857c0" providerId="ADAL" clId="{A9E2E8CF-9A37-4DB0-8DE8-342DD9E6D59E}" dt="2023-06-15T21:06:32.782" v="6170" actId="165"/>
          <ac:cxnSpMkLst>
            <pc:docMk/>
            <pc:sldMk cId="1855283188" sldId="281"/>
            <ac:cxnSpMk id="23" creationId="{B1F71761-AD02-2B53-9007-EA00CA3C55B3}"/>
          </ac:cxnSpMkLst>
        </pc:cxnChg>
        <pc:cxnChg chg="mod">
          <ac:chgData name="Griseld Deda" userId="6edc4870-27ac-49aa-87f9-5cf3b7b857c0" providerId="ADAL" clId="{A9E2E8CF-9A37-4DB0-8DE8-342DD9E6D59E}" dt="2023-06-15T21:06:32.782" v="6170" actId="165"/>
          <ac:cxnSpMkLst>
            <pc:docMk/>
            <pc:sldMk cId="1855283188" sldId="281"/>
            <ac:cxnSpMk id="43" creationId="{25C3D843-A03A-0918-5510-2150D0FDBDDC}"/>
          </ac:cxnSpMkLst>
        </pc:cxnChg>
        <pc:cxnChg chg="mod">
          <ac:chgData name="Griseld Deda" userId="6edc4870-27ac-49aa-87f9-5cf3b7b857c0" providerId="ADAL" clId="{A9E2E8CF-9A37-4DB0-8DE8-342DD9E6D59E}" dt="2023-06-15T21:06:32.782" v="6170" actId="165"/>
          <ac:cxnSpMkLst>
            <pc:docMk/>
            <pc:sldMk cId="1855283188" sldId="281"/>
            <ac:cxnSpMk id="44" creationId="{F236BFE7-C42D-7DAF-C8C7-AA847819D410}"/>
          </ac:cxnSpMkLst>
        </pc:cxnChg>
        <pc:cxnChg chg="mod">
          <ac:chgData name="Griseld Deda" userId="6edc4870-27ac-49aa-87f9-5cf3b7b857c0" providerId="ADAL" clId="{A9E2E8CF-9A37-4DB0-8DE8-342DD9E6D59E}" dt="2023-06-15T16:41:15.029" v="6005" actId="571"/>
          <ac:cxnSpMkLst>
            <pc:docMk/>
            <pc:sldMk cId="1855283188" sldId="281"/>
            <ac:cxnSpMk id="47" creationId="{C5F6252B-85E6-D465-83E0-CC28370C480E}"/>
          </ac:cxnSpMkLst>
        </pc:cxnChg>
        <pc:cxnChg chg="add del mod">
          <ac:chgData name="Griseld Deda" userId="6edc4870-27ac-49aa-87f9-5cf3b7b857c0" providerId="ADAL" clId="{A9E2E8CF-9A37-4DB0-8DE8-342DD9E6D59E}" dt="2023-06-09T09:03:12.467" v="1364" actId="478"/>
          <ac:cxnSpMkLst>
            <pc:docMk/>
            <pc:sldMk cId="1855283188" sldId="281"/>
            <ac:cxnSpMk id="48" creationId="{A77493C9-16BB-4D01-7FCB-16A17F997CDB}"/>
          </ac:cxnSpMkLst>
        </pc:cxnChg>
        <pc:cxnChg chg="mod">
          <ac:chgData name="Griseld Deda" userId="6edc4870-27ac-49aa-87f9-5cf3b7b857c0" providerId="ADAL" clId="{A9E2E8CF-9A37-4DB0-8DE8-342DD9E6D59E}" dt="2023-06-15T16:41:15.029" v="6005" actId="571"/>
          <ac:cxnSpMkLst>
            <pc:docMk/>
            <pc:sldMk cId="1855283188" sldId="281"/>
            <ac:cxnSpMk id="48" creationId="{F708B223-AF35-8AAD-13EE-7EA1F91D9E19}"/>
          </ac:cxnSpMkLst>
        </pc:cxnChg>
        <pc:cxnChg chg="mod">
          <ac:chgData name="Griseld Deda" userId="6edc4870-27ac-49aa-87f9-5cf3b7b857c0" providerId="ADAL" clId="{A9E2E8CF-9A37-4DB0-8DE8-342DD9E6D59E}" dt="2023-06-15T16:41:15.029" v="6005" actId="571"/>
          <ac:cxnSpMkLst>
            <pc:docMk/>
            <pc:sldMk cId="1855283188" sldId="281"/>
            <ac:cxnSpMk id="49" creationId="{AE0B87F9-3D20-4C71-544C-BEED64A8C8E0}"/>
          </ac:cxnSpMkLst>
        </pc:cxnChg>
        <pc:cxnChg chg="mod">
          <ac:chgData name="Griseld Deda" userId="6edc4870-27ac-49aa-87f9-5cf3b7b857c0" providerId="ADAL" clId="{A9E2E8CF-9A37-4DB0-8DE8-342DD9E6D59E}" dt="2023-06-15T16:41:15.029" v="6005" actId="571"/>
          <ac:cxnSpMkLst>
            <pc:docMk/>
            <pc:sldMk cId="1855283188" sldId="281"/>
            <ac:cxnSpMk id="50" creationId="{A36EDC6E-7BAE-BCEE-FA54-2DF8B872BA78}"/>
          </ac:cxnSpMkLst>
        </pc:cxnChg>
        <pc:cxnChg chg="add mod">
          <ac:chgData name="Griseld Deda" userId="6edc4870-27ac-49aa-87f9-5cf3b7b857c0" providerId="ADAL" clId="{A9E2E8CF-9A37-4DB0-8DE8-342DD9E6D59E}" dt="2023-06-15T16:41:15.552" v="6006" actId="14100"/>
          <ac:cxnSpMkLst>
            <pc:docMk/>
            <pc:sldMk cId="1855283188" sldId="281"/>
            <ac:cxnSpMk id="54" creationId="{585C1A0F-17F3-5DED-51D0-EA2CFC08246E}"/>
          </ac:cxnSpMkLst>
        </pc:cxnChg>
        <pc:cxnChg chg="add mod">
          <ac:chgData name="Griseld Deda" userId="6edc4870-27ac-49aa-87f9-5cf3b7b857c0" providerId="ADAL" clId="{A9E2E8CF-9A37-4DB0-8DE8-342DD9E6D59E}" dt="2023-06-15T16:41:15.552" v="6006" actId="14100"/>
          <ac:cxnSpMkLst>
            <pc:docMk/>
            <pc:sldMk cId="1855283188" sldId="281"/>
            <ac:cxnSpMk id="57" creationId="{C097E4E7-5451-62D3-DA0F-55BDC5DB22FF}"/>
          </ac:cxnSpMkLst>
        </pc:cxnChg>
        <pc:cxnChg chg="add mod">
          <ac:chgData name="Griseld Deda" userId="6edc4870-27ac-49aa-87f9-5cf3b7b857c0" providerId="ADAL" clId="{A9E2E8CF-9A37-4DB0-8DE8-342DD9E6D59E}" dt="2023-06-15T16:41:15.552" v="6006" actId="14100"/>
          <ac:cxnSpMkLst>
            <pc:docMk/>
            <pc:sldMk cId="1855283188" sldId="281"/>
            <ac:cxnSpMk id="58" creationId="{F404A7B8-7E64-1964-21BD-F6D09D3F6C98}"/>
          </ac:cxnSpMkLst>
        </pc:cxnChg>
        <pc:cxnChg chg="add mod">
          <ac:chgData name="Griseld Deda" userId="6edc4870-27ac-49aa-87f9-5cf3b7b857c0" providerId="ADAL" clId="{A9E2E8CF-9A37-4DB0-8DE8-342DD9E6D59E}" dt="2023-06-15T16:41:15.552" v="6006" actId="14100"/>
          <ac:cxnSpMkLst>
            <pc:docMk/>
            <pc:sldMk cId="1855283188" sldId="281"/>
            <ac:cxnSpMk id="59" creationId="{2A0B00A4-2A2E-1539-B4A4-01F14B9F0C25}"/>
          </ac:cxnSpMkLst>
        </pc:cxnChg>
      </pc:sldChg>
      <pc:sldChg chg="addSp delSp modSp new mod ord">
        <pc:chgData name="Griseld Deda" userId="6edc4870-27ac-49aa-87f9-5cf3b7b857c0" providerId="ADAL" clId="{A9E2E8CF-9A37-4DB0-8DE8-342DD9E6D59E}" dt="2023-06-15T20:34:08.286" v="6137"/>
        <pc:sldMkLst>
          <pc:docMk/>
          <pc:sldMk cId="3246211732" sldId="282"/>
        </pc:sldMkLst>
        <pc:spChg chg="del">
          <ac:chgData name="Griseld Deda" userId="6edc4870-27ac-49aa-87f9-5cf3b7b857c0" providerId="ADAL" clId="{A9E2E8CF-9A37-4DB0-8DE8-342DD9E6D59E}" dt="2023-06-09T09:15:58.267" v="1519" actId="478"/>
          <ac:spMkLst>
            <pc:docMk/>
            <pc:sldMk cId="3246211732" sldId="282"/>
            <ac:spMk id="2" creationId="{507F53C4-69B6-3681-EA8D-C2919CE4D44E}"/>
          </ac:spMkLst>
        </pc:spChg>
        <pc:spChg chg="mod">
          <ac:chgData name="Griseld Deda" userId="6edc4870-27ac-49aa-87f9-5cf3b7b857c0" providerId="ADAL" clId="{A9E2E8CF-9A37-4DB0-8DE8-342DD9E6D59E}" dt="2023-06-09T09:15:50.376" v="1518" actId="20577"/>
          <ac:spMkLst>
            <pc:docMk/>
            <pc:sldMk cId="3246211732" sldId="282"/>
            <ac:spMk id="3" creationId="{00F834BF-DD86-6DFB-6D5B-9DD5F973022A}"/>
          </ac:spMkLst>
        </pc:spChg>
        <pc:spChg chg="mod topLvl">
          <ac:chgData name="Griseld Deda" userId="6edc4870-27ac-49aa-87f9-5cf3b7b857c0" providerId="ADAL" clId="{A9E2E8CF-9A37-4DB0-8DE8-342DD9E6D59E}" dt="2023-06-11T09:12:42.816" v="3276" actId="165"/>
          <ac:spMkLst>
            <pc:docMk/>
            <pc:sldMk cId="3246211732" sldId="282"/>
            <ac:spMk id="7" creationId="{BB6F9341-61D8-2D2E-B627-97E370A5C415}"/>
          </ac:spMkLst>
        </pc:spChg>
        <pc:spChg chg="mod topLvl">
          <ac:chgData name="Griseld Deda" userId="6edc4870-27ac-49aa-87f9-5cf3b7b857c0" providerId="ADAL" clId="{A9E2E8CF-9A37-4DB0-8DE8-342DD9E6D59E}" dt="2023-06-12T21:37:23.131" v="4413" actId="1076"/>
          <ac:spMkLst>
            <pc:docMk/>
            <pc:sldMk cId="3246211732" sldId="282"/>
            <ac:spMk id="49" creationId="{A7646E16-4717-84DB-AD2D-02391E090E44}"/>
          </ac:spMkLst>
        </pc:spChg>
        <pc:spChg chg="mod topLvl">
          <ac:chgData name="Griseld Deda" userId="6edc4870-27ac-49aa-87f9-5cf3b7b857c0" providerId="ADAL" clId="{A9E2E8CF-9A37-4DB0-8DE8-342DD9E6D59E}" dt="2023-06-12T21:37:37.048" v="4414" actId="1076"/>
          <ac:spMkLst>
            <pc:docMk/>
            <pc:sldMk cId="3246211732" sldId="282"/>
            <ac:spMk id="50" creationId="{CCA54114-AE73-7134-4D49-70C44C15E8BF}"/>
          </ac:spMkLst>
        </pc:spChg>
        <pc:spChg chg="mod topLvl">
          <ac:chgData name="Griseld Deda" userId="6edc4870-27ac-49aa-87f9-5cf3b7b857c0" providerId="ADAL" clId="{A9E2E8CF-9A37-4DB0-8DE8-342DD9E6D59E}" dt="2023-06-11T09:12:42.816" v="3276" actId="165"/>
          <ac:spMkLst>
            <pc:docMk/>
            <pc:sldMk cId="3246211732" sldId="282"/>
            <ac:spMk id="54" creationId="{0A04F058-5FE6-3301-EDF5-DA3D3C1A6E50}"/>
          </ac:spMkLst>
        </pc:spChg>
        <pc:spChg chg="mod topLvl">
          <ac:chgData name="Griseld Deda" userId="6edc4870-27ac-49aa-87f9-5cf3b7b857c0" providerId="ADAL" clId="{A9E2E8CF-9A37-4DB0-8DE8-342DD9E6D59E}" dt="2023-06-11T09:12:42.816" v="3276" actId="165"/>
          <ac:spMkLst>
            <pc:docMk/>
            <pc:sldMk cId="3246211732" sldId="282"/>
            <ac:spMk id="55" creationId="{CC90D178-E086-5168-5DC2-B8F6B7A1C451}"/>
          </ac:spMkLst>
        </pc:spChg>
        <pc:spChg chg="mod topLvl">
          <ac:chgData name="Griseld Deda" userId="6edc4870-27ac-49aa-87f9-5cf3b7b857c0" providerId="ADAL" clId="{A9E2E8CF-9A37-4DB0-8DE8-342DD9E6D59E}" dt="2023-06-11T09:12:42.816" v="3276" actId="165"/>
          <ac:spMkLst>
            <pc:docMk/>
            <pc:sldMk cId="3246211732" sldId="282"/>
            <ac:spMk id="56" creationId="{64B31178-7D2D-2C7A-7893-2C021D30B5BD}"/>
          </ac:spMkLst>
        </pc:spChg>
        <pc:spChg chg="mod topLvl">
          <ac:chgData name="Griseld Deda" userId="6edc4870-27ac-49aa-87f9-5cf3b7b857c0" providerId="ADAL" clId="{A9E2E8CF-9A37-4DB0-8DE8-342DD9E6D59E}" dt="2023-06-11T09:12:42.816" v="3276" actId="165"/>
          <ac:spMkLst>
            <pc:docMk/>
            <pc:sldMk cId="3246211732" sldId="282"/>
            <ac:spMk id="57" creationId="{358E901D-1D76-D1D6-4E26-3905DEA094C4}"/>
          </ac:spMkLst>
        </pc:spChg>
        <pc:spChg chg="mod topLvl">
          <ac:chgData name="Griseld Deda" userId="6edc4870-27ac-49aa-87f9-5cf3b7b857c0" providerId="ADAL" clId="{A9E2E8CF-9A37-4DB0-8DE8-342DD9E6D59E}" dt="2023-06-11T09:12:42.816" v="3276" actId="165"/>
          <ac:spMkLst>
            <pc:docMk/>
            <pc:sldMk cId="3246211732" sldId="282"/>
            <ac:spMk id="58" creationId="{422C5E56-32A1-4ACA-0B14-1AD118221F4C}"/>
          </ac:spMkLst>
        </pc:spChg>
        <pc:spChg chg="mod topLvl">
          <ac:chgData name="Griseld Deda" userId="6edc4870-27ac-49aa-87f9-5cf3b7b857c0" providerId="ADAL" clId="{A9E2E8CF-9A37-4DB0-8DE8-342DD9E6D59E}" dt="2023-06-11T09:12:42.816" v="3276" actId="165"/>
          <ac:spMkLst>
            <pc:docMk/>
            <pc:sldMk cId="3246211732" sldId="282"/>
            <ac:spMk id="59" creationId="{797BD23A-2994-8929-49B2-E324A5D1A2EA}"/>
          </ac:spMkLst>
        </pc:spChg>
        <pc:spChg chg="mod topLvl">
          <ac:chgData name="Griseld Deda" userId="6edc4870-27ac-49aa-87f9-5cf3b7b857c0" providerId="ADAL" clId="{A9E2E8CF-9A37-4DB0-8DE8-342DD9E6D59E}" dt="2023-06-11T09:12:42.816" v="3276" actId="165"/>
          <ac:spMkLst>
            <pc:docMk/>
            <pc:sldMk cId="3246211732" sldId="282"/>
            <ac:spMk id="60" creationId="{C93B08F3-1AD2-6D62-0CBA-BCAD1D16199A}"/>
          </ac:spMkLst>
        </pc:spChg>
        <pc:spChg chg="mod topLvl">
          <ac:chgData name="Griseld Deda" userId="6edc4870-27ac-49aa-87f9-5cf3b7b857c0" providerId="ADAL" clId="{A9E2E8CF-9A37-4DB0-8DE8-342DD9E6D59E}" dt="2023-06-11T09:12:42.816" v="3276" actId="165"/>
          <ac:spMkLst>
            <pc:docMk/>
            <pc:sldMk cId="3246211732" sldId="282"/>
            <ac:spMk id="61" creationId="{74DAC1A1-F343-282A-D847-DFC025533350}"/>
          </ac:spMkLst>
        </pc:spChg>
        <pc:spChg chg="mod topLvl">
          <ac:chgData name="Griseld Deda" userId="6edc4870-27ac-49aa-87f9-5cf3b7b857c0" providerId="ADAL" clId="{A9E2E8CF-9A37-4DB0-8DE8-342DD9E6D59E}" dt="2023-06-12T21:37:01.606" v="4411" actId="2711"/>
          <ac:spMkLst>
            <pc:docMk/>
            <pc:sldMk cId="3246211732" sldId="282"/>
            <ac:spMk id="63" creationId="{2509883E-40BE-2192-D8E5-BC48C18E3FD4}"/>
          </ac:spMkLst>
        </pc:spChg>
        <pc:spChg chg="mod ord topLvl">
          <ac:chgData name="Griseld Deda" userId="6edc4870-27ac-49aa-87f9-5cf3b7b857c0" providerId="ADAL" clId="{A9E2E8CF-9A37-4DB0-8DE8-342DD9E6D59E}" dt="2023-06-11T09:12:42.816" v="3276" actId="165"/>
          <ac:spMkLst>
            <pc:docMk/>
            <pc:sldMk cId="3246211732" sldId="282"/>
            <ac:spMk id="67" creationId="{0F1AB8C5-EE43-046D-20C3-FFE56F7A0B84}"/>
          </ac:spMkLst>
        </pc:spChg>
        <pc:spChg chg="mod topLvl">
          <ac:chgData name="Griseld Deda" userId="6edc4870-27ac-49aa-87f9-5cf3b7b857c0" providerId="ADAL" clId="{A9E2E8CF-9A37-4DB0-8DE8-342DD9E6D59E}" dt="2023-06-12T21:49:11.085" v="4419" actId="2711"/>
          <ac:spMkLst>
            <pc:docMk/>
            <pc:sldMk cId="3246211732" sldId="282"/>
            <ac:spMk id="69" creationId="{06D06BE1-6363-1535-F383-EB32B0BB7E13}"/>
          </ac:spMkLst>
        </pc:spChg>
        <pc:spChg chg="mod topLvl">
          <ac:chgData name="Griseld Deda" userId="6edc4870-27ac-49aa-87f9-5cf3b7b857c0" providerId="ADAL" clId="{A9E2E8CF-9A37-4DB0-8DE8-342DD9E6D59E}" dt="2023-06-12T21:49:11.085" v="4419" actId="2711"/>
          <ac:spMkLst>
            <pc:docMk/>
            <pc:sldMk cId="3246211732" sldId="282"/>
            <ac:spMk id="73" creationId="{A24674E0-F0D0-4986-245E-F571F6E5A447}"/>
          </ac:spMkLst>
        </pc:spChg>
        <pc:spChg chg="mod topLvl">
          <ac:chgData name="Griseld Deda" userId="6edc4870-27ac-49aa-87f9-5cf3b7b857c0" providerId="ADAL" clId="{A9E2E8CF-9A37-4DB0-8DE8-342DD9E6D59E}" dt="2023-06-11T09:12:42.816" v="3276" actId="165"/>
          <ac:spMkLst>
            <pc:docMk/>
            <pc:sldMk cId="3246211732" sldId="282"/>
            <ac:spMk id="76" creationId="{54625C7C-B2BC-AF2F-D01C-0FD0F4D94A97}"/>
          </ac:spMkLst>
        </pc:spChg>
        <pc:spChg chg="add mod">
          <ac:chgData name="Griseld Deda" userId="6edc4870-27ac-49aa-87f9-5cf3b7b857c0" providerId="ADAL" clId="{A9E2E8CF-9A37-4DB0-8DE8-342DD9E6D59E}" dt="2023-06-15T16:40:34.585" v="5997" actId="1076"/>
          <ac:spMkLst>
            <pc:docMk/>
            <pc:sldMk cId="3246211732" sldId="282"/>
            <ac:spMk id="77" creationId="{AA6C7AD0-EC27-6792-C750-AAA039A69ACA}"/>
          </ac:spMkLst>
        </pc:spChg>
        <pc:spChg chg="mod topLvl">
          <ac:chgData name="Griseld Deda" userId="6edc4870-27ac-49aa-87f9-5cf3b7b857c0" providerId="ADAL" clId="{A9E2E8CF-9A37-4DB0-8DE8-342DD9E6D59E}" dt="2023-06-12T21:37:01.606" v="4411" actId="2711"/>
          <ac:spMkLst>
            <pc:docMk/>
            <pc:sldMk cId="3246211732" sldId="282"/>
            <ac:spMk id="79" creationId="{01718073-4CC1-A215-0F1F-140959000DBD}"/>
          </ac:spMkLst>
        </pc:spChg>
        <pc:spChg chg="mod topLvl">
          <ac:chgData name="Griseld Deda" userId="6edc4870-27ac-49aa-87f9-5cf3b7b857c0" providerId="ADAL" clId="{A9E2E8CF-9A37-4DB0-8DE8-342DD9E6D59E}" dt="2023-06-11T09:12:42.816" v="3276" actId="165"/>
          <ac:spMkLst>
            <pc:docMk/>
            <pc:sldMk cId="3246211732" sldId="282"/>
            <ac:spMk id="80" creationId="{3FC15C76-87A3-1EB6-2E19-77101DCFA3DC}"/>
          </ac:spMkLst>
        </pc:spChg>
        <pc:spChg chg="mod topLvl">
          <ac:chgData name="Griseld Deda" userId="6edc4870-27ac-49aa-87f9-5cf3b7b857c0" providerId="ADAL" clId="{A9E2E8CF-9A37-4DB0-8DE8-342DD9E6D59E}" dt="2023-06-11T09:12:42.816" v="3276" actId="165"/>
          <ac:spMkLst>
            <pc:docMk/>
            <pc:sldMk cId="3246211732" sldId="282"/>
            <ac:spMk id="83" creationId="{D5B8781C-C42E-3462-D3DE-35F0FD5843E4}"/>
          </ac:spMkLst>
        </pc:spChg>
        <pc:spChg chg="mod topLvl">
          <ac:chgData name="Griseld Deda" userId="6edc4870-27ac-49aa-87f9-5cf3b7b857c0" providerId="ADAL" clId="{A9E2E8CF-9A37-4DB0-8DE8-342DD9E6D59E}" dt="2023-06-11T09:12:42.816" v="3276" actId="165"/>
          <ac:spMkLst>
            <pc:docMk/>
            <pc:sldMk cId="3246211732" sldId="282"/>
            <ac:spMk id="87" creationId="{16529F0F-5D03-630F-7FEC-A3946D4541CD}"/>
          </ac:spMkLst>
        </pc:spChg>
        <pc:spChg chg="mod topLvl">
          <ac:chgData name="Griseld Deda" userId="6edc4870-27ac-49aa-87f9-5cf3b7b857c0" providerId="ADAL" clId="{A9E2E8CF-9A37-4DB0-8DE8-342DD9E6D59E}" dt="2023-06-11T09:12:42.816" v="3276" actId="165"/>
          <ac:spMkLst>
            <pc:docMk/>
            <pc:sldMk cId="3246211732" sldId="282"/>
            <ac:spMk id="91" creationId="{C6A58730-2DB2-E661-2668-3AB14B588CD7}"/>
          </ac:spMkLst>
        </pc:spChg>
        <pc:spChg chg="add del mod topLvl">
          <ac:chgData name="Griseld Deda" userId="6edc4870-27ac-49aa-87f9-5cf3b7b857c0" providerId="ADAL" clId="{A9E2E8CF-9A37-4DB0-8DE8-342DD9E6D59E}" dt="2023-06-15T16:42:15.734" v="6009" actId="20577"/>
          <ac:spMkLst>
            <pc:docMk/>
            <pc:sldMk cId="3246211732" sldId="282"/>
            <ac:spMk id="93" creationId="{47A900FF-2821-9FCA-661E-457BA4F3F066}"/>
          </ac:spMkLst>
        </pc:spChg>
        <pc:spChg chg="mod topLvl">
          <ac:chgData name="Griseld Deda" userId="6edc4870-27ac-49aa-87f9-5cf3b7b857c0" providerId="ADAL" clId="{A9E2E8CF-9A37-4DB0-8DE8-342DD9E6D59E}" dt="2023-06-12T21:37:05.947" v="4412" actId="404"/>
          <ac:spMkLst>
            <pc:docMk/>
            <pc:sldMk cId="3246211732" sldId="282"/>
            <ac:spMk id="94" creationId="{F97488A7-7179-5B4B-6BA0-30EAB01FC304}"/>
          </ac:spMkLst>
        </pc:spChg>
        <pc:spChg chg="add del mod topLvl">
          <ac:chgData name="Griseld Deda" userId="6edc4870-27ac-49aa-87f9-5cf3b7b857c0" providerId="ADAL" clId="{A9E2E8CF-9A37-4DB0-8DE8-342DD9E6D59E}" dt="2023-06-15T20:29:25.491" v="6046" actId="164"/>
          <ac:spMkLst>
            <pc:docMk/>
            <pc:sldMk cId="3246211732" sldId="282"/>
            <ac:spMk id="112" creationId="{F6749A8A-F677-29E3-4D42-8521C09D5CC2}"/>
          </ac:spMkLst>
        </pc:spChg>
        <pc:spChg chg="add mod">
          <ac:chgData name="Griseld Deda" userId="6edc4870-27ac-49aa-87f9-5cf3b7b857c0" providerId="ADAL" clId="{A9E2E8CF-9A37-4DB0-8DE8-342DD9E6D59E}" dt="2023-06-15T16:40:37.092" v="5998" actId="1076"/>
          <ac:spMkLst>
            <pc:docMk/>
            <pc:sldMk cId="3246211732" sldId="282"/>
            <ac:spMk id="114" creationId="{D8E9A225-7544-038F-C77E-3B98D5F6C769}"/>
          </ac:spMkLst>
        </pc:spChg>
        <pc:spChg chg="add del mod topLvl">
          <ac:chgData name="Griseld Deda" userId="6edc4870-27ac-49aa-87f9-5cf3b7b857c0" providerId="ADAL" clId="{A9E2E8CF-9A37-4DB0-8DE8-342DD9E6D59E}" dt="2023-06-09T14:22:07.344" v="1887" actId="478"/>
          <ac:spMkLst>
            <pc:docMk/>
            <pc:sldMk cId="3246211732" sldId="282"/>
            <ac:spMk id="118" creationId="{8D1A7980-9EED-4867-0B0B-ED470E125FE2}"/>
          </ac:spMkLst>
        </pc:spChg>
        <pc:spChg chg="add mod topLvl">
          <ac:chgData name="Griseld Deda" userId="6edc4870-27ac-49aa-87f9-5cf3b7b857c0" providerId="ADAL" clId="{A9E2E8CF-9A37-4DB0-8DE8-342DD9E6D59E}" dt="2023-06-15T20:29:25.491" v="6046" actId="164"/>
          <ac:spMkLst>
            <pc:docMk/>
            <pc:sldMk cId="3246211732" sldId="282"/>
            <ac:spMk id="119" creationId="{5ACB827C-362C-2DA3-F3E6-DC499A5582DF}"/>
          </ac:spMkLst>
        </pc:spChg>
        <pc:spChg chg="add del mod topLvl">
          <ac:chgData name="Griseld Deda" userId="6edc4870-27ac-49aa-87f9-5cf3b7b857c0" providerId="ADAL" clId="{A9E2E8CF-9A37-4DB0-8DE8-342DD9E6D59E}" dt="2023-06-09T14:22:09.525" v="1888" actId="478"/>
          <ac:spMkLst>
            <pc:docMk/>
            <pc:sldMk cId="3246211732" sldId="282"/>
            <ac:spMk id="120" creationId="{C8279D9B-B3C4-BACD-C087-013D58A89AA1}"/>
          </ac:spMkLst>
        </pc:spChg>
        <pc:spChg chg="add mod topLvl">
          <ac:chgData name="Griseld Deda" userId="6edc4870-27ac-49aa-87f9-5cf3b7b857c0" providerId="ADAL" clId="{A9E2E8CF-9A37-4DB0-8DE8-342DD9E6D59E}" dt="2023-06-15T20:29:25.491" v="6046" actId="164"/>
          <ac:spMkLst>
            <pc:docMk/>
            <pc:sldMk cId="3246211732" sldId="282"/>
            <ac:spMk id="121" creationId="{CCE9A2DD-B04D-AD37-B74B-F6B4D4414D5A}"/>
          </ac:spMkLst>
        </pc:spChg>
        <pc:spChg chg="add del mod topLvl">
          <ac:chgData name="Griseld Deda" userId="6edc4870-27ac-49aa-87f9-5cf3b7b857c0" providerId="ADAL" clId="{A9E2E8CF-9A37-4DB0-8DE8-342DD9E6D59E}" dt="2023-06-09T14:21:44.174" v="1884" actId="478"/>
          <ac:spMkLst>
            <pc:docMk/>
            <pc:sldMk cId="3246211732" sldId="282"/>
            <ac:spMk id="122" creationId="{A91D87B6-3166-C4FA-F01D-7A80C80344F7}"/>
          </ac:spMkLst>
        </pc:spChg>
        <pc:spChg chg="add del mod">
          <ac:chgData name="Griseld Deda" userId="6edc4870-27ac-49aa-87f9-5cf3b7b857c0" providerId="ADAL" clId="{A9E2E8CF-9A37-4DB0-8DE8-342DD9E6D59E}" dt="2023-06-09T14:21:34.968" v="1877" actId="478"/>
          <ac:spMkLst>
            <pc:docMk/>
            <pc:sldMk cId="3246211732" sldId="282"/>
            <ac:spMk id="126" creationId="{F1A33F50-E603-D654-F252-9A2CC3D3335E}"/>
          </ac:spMkLst>
        </pc:spChg>
        <pc:spChg chg="add del mod topLvl">
          <ac:chgData name="Griseld Deda" userId="6edc4870-27ac-49aa-87f9-5cf3b7b857c0" providerId="ADAL" clId="{A9E2E8CF-9A37-4DB0-8DE8-342DD9E6D59E}" dt="2023-06-09T14:21:38.825" v="1879" actId="478"/>
          <ac:spMkLst>
            <pc:docMk/>
            <pc:sldMk cId="3246211732" sldId="282"/>
            <ac:spMk id="128" creationId="{6CA3BA8B-9073-D382-6F33-2286DCC59855}"/>
          </ac:spMkLst>
        </pc:spChg>
        <pc:spChg chg="add mod">
          <ac:chgData name="Griseld Deda" userId="6edc4870-27ac-49aa-87f9-5cf3b7b857c0" providerId="ADAL" clId="{A9E2E8CF-9A37-4DB0-8DE8-342DD9E6D59E}" dt="2023-06-09T10:58:57.294" v="1595" actId="113"/>
          <ac:spMkLst>
            <pc:docMk/>
            <pc:sldMk cId="3246211732" sldId="282"/>
            <ac:spMk id="132" creationId="{415D2014-9350-747E-E158-BF8C12491D68}"/>
          </ac:spMkLst>
        </pc:spChg>
        <pc:spChg chg="add del mod">
          <ac:chgData name="Griseld Deda" userId="6edc4870-27ac-49aa-87f9-5cf3b7b857c0" providerId="ADAL" clId="{A9E2E8CF-9A37-4DB0-8DE8-342DD9E6D59E}" dt="2023-06-09T14:22:44.091" v="1893" actId="478"/>
          <ac:spMkLst>
            <pc:docMk/>
            <pc:sldMk cId="3246211732" sldId="282"/>
            <ac:spMk id="138" creationId="{AA40766E-6C5C-5053-06B2-9282210B526F}"/>
          </ac:spMkLst>
        </pc:spChg>
        <pc:spChg chg="add del mod">
          <ac:chgData name="Griseld Deda" userId="6edc4870-27ac-49aa-87f9-5cf3b7b857c0" providerId="ADAL" clId="{A9E2E8CF-9A37-4DB0-8DE8-342DD9E6D59E}" dt="2023-06-09T14:21:01.598" v="1874" actId="478"/>
          <ac:spMkLst>
            <pc:docMk/>
            <pc:sldMk cId="3246211732" sldId="282"/>
            <ac:spMk id="139" creationId="{D8892E88-6C6B-5869-E995-9E8158BB6B5B}"/>
          </ac:spMkLst>
        </pc:spChg>
        <pc:spChg chg="add del mod">
          <ac:chgData name="Griseld Deda" userId="6edc4870-27ac-49aa-87f9-5cf3b7b857c0" providerId="ADAL" clId="{A9E2E8CF-9A37-4DB0-8DE8-342DD9E6D59E}" dt="2023-06-09T14:22:45.040" v="1894" actId="478"/>
          <ac:spMkLst>
            <pc:docMk/>
            <pc:sldMk cId="3246211732" sldId="282"/>
            <ac:spMk id="140" creationId="{50F7C873-A890-313E-07FF-07D5B71FD7AB}"/>
          </ac:spMkLst>
        </pc:spChg>
        <pc:grpChg chg="add del mod">
          <ac:chgData name="Griseld Deda" userId="6edc4870-27ac-49aa-87f9-5cf3b7b857c0" providerId="ADAL" clId="{A9E2E8CF-9A37-4DB0-8DE8-342DD9E6D59E}" dt="2023-06-11T09:12:42.816" v="3276" actId="165"/>
          <ac:grpSpMkLst>
            <pc:docMk/>
            <pc:sldMk cId="3246211732" sldId="282"/>
            <ac:grpSpMk id="4" creationId="{05475C98-7C15-43C0-6304-0EF8304D9C9D}"/>
          </ac:grpSpMkLst>
        </pc:grpChg>
        <pc:grpChg chg="mod topLvl">
          <ac:chgData name="Griseld Deda" userId="6edc4870-27ac-49aa-87f9-5cf3b7b857c0" providerId="ADAL" clId="{A9E2E8CF-9A37-4DB0-8DE8-342DD9E6D59E}" dt="2023-06-11T09:12:42.816" v="3276" actId="165"/>
          <ac:grpSpMkLst>
            <pc:docMk/>
            <pc:sldMk cId="3246211732" sldId="282"/>
            <ac:grpSpMk id="45" creationId="{5A3C47F0-5ABD-FF5D-BD42-54348976B096}"/>
          </ac:grpSpMkLst>
        </pc:grpChg>
        <pc:grpChg chg="mod topLvl">
          <ac:chgData name="Griseld Deda" userId="6edc4870-27ac-49aa-87f9-5cf3b7b857c0" providerId="ADAL" clId="{A9E2E8CF-9A37-4DB0-8DE8-342DD9E6D59E}" dt="2023-06-11T09:12:42.816" v="3276" actId="165"/>
          <ac:grpSpMkLst>
            <pc:docMk/>
            <pc:sldMk cId="3246211732" sldId="282"/>
            <ac:grpSpMk id="46" creationId="{4F48D75D-52A3-7389-A1B2-736CD0C3595F}"/>
          </ac:grpSpMkLst>
        </pc:grpChg>
        <pc:grpChg chg="mod topLvl">
          <ac:chgData name="Griseld Deda" userId="6edc4870-27ac-49aa-87f9-5cf3b7b857c0" providerId="ADAL" clId="{A9E2E8CF-9A37-4DB0-8DE8-342DD9E6D59E}" dt="2023-06-11T09:12:42.816" v="3276" actId="165"/>
          <ac:grpSpMkLst>
            <pc:docMk/>
            <pc:sldMk cId="3246211732" sldId="282"/>
            <ac:grpSpMk id="47" creationId="{01191A64-1688-848C-854E-203AA4B11C8A}"/>
          </ac:grpSpMkLst>
        </pc:grpChg>
        <pc:grpChg chg="mod topLvl">
          <ac:chgData name="Griseld Deda" userId="6edc4870-27ac-49aa-87f9-5cf3b7b857c0" providerId="ADAL" clId="{A9E2E8CF-9A37-4DB0-8DE8-342DD9E6D59E}" dt="2023-06-11T09:12:42.816" v="3276" actId="165"/>
          <ac:grpSpMkLst>
            <pc:docMk/>
            <pc:sldMk cId="3246211732" sldId="282"/>
            <ac:grpSpMk id="48" creationId="{106DCDEB-CD8B-D2AD-5DEE-40BD00E16426}"/>
          </ac:grpSpMkLst>
        </pc:grpChg>
        <pc:grpChg chg="add mod">
          <ac:chgData name="Griseld Deda" userId="6edc4870-27ac-49aa-87f9-5cf3b7b857c0" providerId="ADAL" clId="{A9E2E8CF-9A37-4DB0-8DE8-342DD9E6D59E}" dt="2023-06-15T20:29:25.491" v="6046" actId="164"/>
          <ac:grpSpMkLst>
            <pc:docMk/>
            <pc:sldMk cId="3246211732" sldId="282"/>
            <ac:grpSpMk id="118" creationId="{7B246F44-8DF3-1DEB-0B21-4D48E29110AB}"/>
          </ac:grpSpMkLst>
        </pc:grpChg>
        <pc:grpChg chg="add del mod">
          <ac:chgData name="Griseld Deda" userId="6edc4870-27ac-49aa-87f9-5cf3b7b857c0" providerId="ADAL" clId="{A9E2E8CF-9A37-4DB0-8DE8-342DD9E6D59E}" dt="2023-06-09T14:21:37.468" v="1878" actId="165"/>
          <ac:grpSpMkLst>
            <pc:docMk/>
            <pc:sldMk cId="3246211732" sldId="282"/>
            <ac:grpSpMk id="129" creationId="{7312CE2A-FBFC-D71E-D0CA-F620DB764187}"/>
          </ac:grpSpMkLst>
        </pc:grpChg>
        <pc:grpChg chg="add del mod">
          <ac:chgData name="Griseld Deda" userId="6edc4870-27ac-49aa-87f9-5cf3b7b857c0" providerId="ADAL" clId="{A9E2E8CF-9A37-4DB0-8DE8-342DD9E6D59E}" dt="2023-06-11T09:10:10.902" v="3259" actId="165"/>
          <ac:grpSpMkLst>
            <pc:docMk/>
            <pc:sldMk cId="3246211732" sldId="282"/>
            <ac:grpSpMk id="147" creationId="{4002EBCF-3025-07C7-1222-310F00EFFE63}"/>
          </ac:grpSpMkLst>
        </pc:grpChg>
        <pc:picChg chg="mod topLvl">
          <ac:chgData name="Griseld Deda" userId="6edc4870-27ac-49aa-87f9-5cf3b7b857c0" providerId="ADAL" clId="{A9E2E8CF-9A37-4DB0-8DE8-342DD9E6D59E}" dt="2023-06-11T09:12:42.816" v="3276" actId="165"/>
          <ac:picMkLst>
            <pc:docMk/>
            <pc:sldMk cId="3246211732" sldId="282"/>
            <ac:picMk id="5" creationId="{D86F4F54-9470-7AC5-6280-133539B3CB19}"/>
          </ac:picMkLst>
        </pc:picChg>
        <pc:picChg chg="mod topLvl">
          <ac:chgData name="Griseld Deda" userId="6edc4870-27ac-49aa-87f9-5cf3b7b857c0" providerId="ADAL" clId="{A9E2E8CF-9A37-4DB0-8DE8-342DD9E6D59E}" dt="2023-06-11T09:12:42.816" v="3276" actId="165"/>
          <ac:picMkLst>
            <pc:docMk/>
            <pc:sldMk cId="3246211732" sldId="282"/>
            <ac:picMk id="6" creationId="{9FA497AB-E418-E033-B97B-F12CD67757EB}"/>
          </ac:picMkLst>
        </pc:picChg>
        <pc:picChg chg="mod topLvl">
          <ac:chgData name="Griseld Deda" userId="6edc4870-27ac-49aa-87f9-5cf3b7b857c0" providerId="ADAL" clId="{A9E2E8CF-9A37-4DB0-8DE8-342DD9E6D59E}" dt="2023-06-11T09:12:42.816" v="3276" actId="165"/>
          <ac:picMkLst>
            <pc:docMk/>
            <pc:sldMk cId="3246211732" sldId="282"/>
            <ac:picMk id="8" creationId="{CAE87C97-57C9-2348-F63A-7E7E7776350A}"/>
          </ac:picMkLst>
        </pc:picChg>
        <pc:picChg chg="mod topLvl">
          <ac:chgData name="Griseld Deda" userId="6edc4870-27ac-49aa-87f9-5cf3b7b857c0" providerId="ADAL" clId="{A9E2E8CF-9A37-4DB0-8DE8-342DD9E6D59E}" dt="2023-06-11T09:12:42.816" v="3276" actId="165"/>
          <ac:picMkLst>
            <pc:docMk/>
            <pc:sldMk cId="3246211732" sldId="282"/>
            <ac:picMk id="12" creationId="{9C02919C-1D7B-EA60-7C4B-0AD5FAF39123}"/>
          </ac:picMkLst>
        </pc:picChg>
        <pc:picChg chg="mod topLvl">
          <ac:chgData name="Griseld Deda" userId="6edc4870-27ac-49aa-87f9-5cf3b7b857c0" providerId="ADAL" clId="{A9E2E8CF-9A37-4DB0-8DE8-342DD9E6D59E}" dt="2023-06-11T09:12:42.816" v="3276" actId="165"/>
          <ac:picMkLst>
            <pc:docMk/>
            <pc:sldMk cId="3246211732" sldId="282"/>
            <ac:picMk id="13" creationId="{E640531A-E069-F048-F149-4AEC6458276D}"/>
          </ac:picMkLst>
        </pc:picChg>
        <pc:picChg chg="mod topLvl">
          <ac:chgData name="Griseld Deda" userId="6edc4870-27ac-49aa-87f9-5cf3b7b857c0" providerId="ADAL" clId="{A9E2E8CF-9A37-4DB0-8DE8-342DD9E6D59E}" dt="2023-06-11T09:12:42.816" v="3276" actId="165"/>
          <ac:picMkLst>
            <pc:docMk/>
            <pc:sldMk cId="3246211732" sldId="282"/>
            <ac:picMk id="14" creationId="{707A2185-C9FD-DFFD-4FC7-1C197C7AE83C}"/>
          </ac:picMkLst>
        </pc:picChg>
        <pc:picChg chg="mod topLvl">
          <ac:chgData name="Griseld Deda" userId="6edc4870-27ac-49aa-87f9-5cf3b7b857c0" providerId="ADAL" clId="{A9E2E8CF-9A37-4DB0-8DE8-342DD9E6D59E}" dt="2023-06-11T09:12:42.816" v="3276" actId="165"/>
          <ac:picMkLst>
            <pc:docMk/>
            <pc:sldMk cId="3246211732" sldId="282"/>
            <ac:picMk id="15" creationId="{5F6885E4-ACED-951D-4F8A-35AC5C7C3E41}"/>
          </ac:picMkLst>
        </pc:picChg>
        <pc:picChg chg="mod topLvl">
          <ac:chgData name="Griseld Deda" userId="6edc4870-27ac-49aa-87f9-5cf3b7b857c0" providerId="ADAL" clId="{A9E2E8CF-9A37-4DB0-8DE8-342DD9E6D59E}" dt="2023-06-11T09:12:42.816" v="3276" actId="165"/>
          <ac:picMkLst>
            <pc:docMk/>
            <pc:sldMk cId="3246211732" sldId="282"/>
            <ac:picMk id="16" creationId="{DF384FC7-6C6C-5D52-956D-0AB0DBC10063}"/>
          </ac:picMkLst>
        </pc:picChg>
        <pc:picChg chg="mod topLvl">
          <ac:chgData name="Griseld Deda" userId="6edc4870-27ac-49aa-87f9-5cf3b7b857c0" providerId="ADAL" clId="{A9E2E8CF-9A37-4DB0-8DE8-342DD9E6D59E}" dt="2023-06-11T09:12:42.816" v="3276" actId="165"/>
          <ac:picMkLst>
            <pc:docMk/>
            <pc:sldMk cId="3246211732" sldId="282"/>
            <ac:picMk id="17" creationId="{24A44D83-96C7-8F15-7F1B-A4FB095C8FF1}"/>
          </ac:picMkLst>
        </pc:picChg>
        <pc:picChg chg="mod topLvl">
          <ac:chgData name="Griseld Deda" userId="6edc4870-27ac-49aa-87f9-5cf3b7b857c0" providerId="ADAL" clId="{A9E2E8CF-9A37-4DB0-8DE8-342DD9E6D59E}" dt="2023-06-11T09:12:42.816" v="3276" actId="165"/>
          <ac:picMkLst>
            <pc:docMk/>
            <pc:sldMk cId="3246211732" sldId="282"/>
            <ac:picMk id="18" creationId="{3FBF9A59-6ECB-F45A-908B-39B892A4937C}"/>
          </ac:picMkLst>
        </pc:picChg>
        <pc:picChg chg="mod topLvl">
          <ac:chgData name="Griseld Deda" userId="6edc4870-27ac-49aa-87f9-5cf3b7b857c0" providerId="ADAL" clId="{A9E2E8CF-9A37-4DB0-8DE8-342DD9E6D59E}" dt="2023-06-11T09:12:42.816" v="3276" actId="165"/>
          <ac:picMkLst>
            <pc:docMk/>
            <pc:sldMk cId="3246211732" sldId="282"/>
            <ac:picMk id="19" creationId="{DCBB7D8E-A49F-F4E0-02DA-9A8C635DA7D2}"/>
          </ac:picMkLst>
        </pc:picChg>
        <pc:picChg chg="mod topLvl">
          <ac:chgData name="Griseld Deda" userId="6edc4870-27ac-49aa-87f9-5cf3b7b857c0" providerId="ADAL" clId="{A9E2E8CF-9A37-4DB0-8DE8-342DD9E6D59E}" dt="2023-06-11T09:12:42.816" v="3276" actId="165"/>
          <ac:picMkLst>
            <pc:docMk/>
            <pc:sldMk cId="3246211732" sldId="282"/>
            <ac:picMk id="51" creationId="{F1F53977-4355-3DDD-838E-081C35E4999A}"/>
          </ac:picMkLst>
        </pc:picChg>
        <pc:picChg chg="add mod topLvl modCrop">
          <ac:chgData name="Griseld Deda" userId="6edc4870-27ac-49aa-87f9-5cf3b7b857c0" providerId="ADAL" clId="{A9E2E8CF-9A37-4DB0-8DE8-342DD9E6D59E}" dt="2023-06-15T20:29:25.491" v="6046" actId="164"/>
          <ac:picMkLst>
            <pc:docMk/>
            <pc:sldMk cId="3246211732" sldId="282"/>
            <ac:picMk id="111" creationId="{311A24FE-4925-B35F-A518-AC4494E0D2E4}"/>
          </ac:picMkLst>
        </pc:picChg>
        <pc:picChg chg="add del mod">
          <ac:chgData name="Griseld Deda" userId="6edc4870-27ac-49aa-87f9-5cf3b7b857c0" providerId="ADAL" clId="{A9E2E8CF-9A37-4DB0-8DE8-342DD9E6D59E}" dt="2023-06-11T09:11:54.689" v="3265" actId="478"/>
          <ac:picMkLst>
            <pc:docMk/>
            <pc:sldMk cId="3246211732" sldId="282"/>
            <ac:picMk id="146" creationId="{BCF7DAD9-1C47-BD16-956E-B89CDCD388A5}"/>
          </ac:picMkLst>
        </pc:picChg>
        <pc:picChg chg="add mod">
          <ac:chgData name="Griseld Deda" userId="6edc4870-27ac-49aa-87f9-5cf3b7b857c0" providerId="ADAL" clId="{A9E2E8CF-9A37-4DB0-8DE8-342DD9E6D59E}" dt="2023-06-11T09:12:19.071" v="3273" actId="1076"/>
          <ac:picMkLst>
            <pc:docMk/>
            <pc:sldMk cId="3246211732" sldId="282"/>
            <ac:picMk id="149" creationId="{49D59E6E-F4AD-5F4F-6417-F54C17416B3B}"/>
          </ac:picMkLst>
        </pc:picChg>
        <pc:inkChg chg="mod topLvl">
          <ac:chgData name="Griseld Deda" userId="6edc4870-27ac-49aa-87f9-5cf3b7b857c0" providerId="ADAL" clId="{A9E2E8CF-9A37-4DB0-8DE8-342DD9E6D59E}" dt="2023-06-11T09:12:42.816" v="3276" actId="165"/>
          <ac:inkMkLst>
            <pc:docMk/>
            <pc:sldMk cId="3246211732" sldId="282"/>
            <ac:inkMk id="9" creationId="{71B2F419-960E-1972-B5D9-20130AFE9F14}"/>
          </ac:inkMkLst>
        </pc:inkChg>
        <pc:inkChg chg="mod topLvl">
          <ac:chgData name="Griseld Deda" userId="6edc4870-27ac-49aa-87f9-5cf3b7b857c0" providerId="ADAL" clId="{A9E2E8CF-9A37-4DB0-8DE8-342DD9E6D59E}" dt="2023-06-11T09:12:42.816" v="3276" actId="165"/>
          <ac:inkMkLst>
            <pc:docMk/>
            <pc:sldMk cId="3246211732" sldId="282"/>
            <ac:inkMk id="10" creationId="{BC683FF5-5309-11E2-8E9B-44CA1104C803}"/>
          </ac:inkMkLst>
        </pc:inkChg>
        <pc:inkChg chg="mod topLvl">
          <ac:chgData name="Griseld Deda" userId="6edc4870-27ac-49aa-87f9-5cf3b7b857c0" providerId="ADAL" clId="{A9E2E8CF-9A37-4DB0-8DE8-342DD9E6D59E}" dt="2023-06-11T09:12:42.816" v="3276" actId="165"/>
          <ac:inkMkLst>
            <pc:docMk/>
            <pc:sldMk cId="3246211732" sldId="282"/>
            <ac:inkMk id="11" creationId="{4955EEA2-433C-07EF-8A7A-C411B148497E}"/>
          </ac:inkMkLst>
        </pc:inkChg>
        <pc:cxnChg chg="add mod">
          <ac:chgData name="Griseld Deda" userId="6edc4870-27ac-49aa-87f9-5cf3b7b857c0" providerId="ADAL" clId="{A9E2E8CF-9A37-4DB0-8DE8-342DD9E6D59E}" dt="2023-06-15T16:40:31.897" v="5996" actId="14100"/>
          <ac:cxnSpMkLst>
            <pc:docMk/>
            <pc:sldMk cId="3246211732" sldId="282"/>
            <ac:cxnSpMk id="2" creationId="{21B315FF-29D8-0F1D-2052-5089AC8EB18A}"/>
          </ac:cxnSpMkLst>
        </pc:cxnChg>
        <pc:cxnChg chg="mod topLvl">
          <ac:chgData name="Griseld Deda" userId="6edc4870-27ac-49aa-87f9-5cf3b7b857c0" providerId="ADAL" clId="{A9E2E8CF-9A37-4DB0-8DE8-342DD9E6D59E}" dt="2023-06-11T09:12:42.816" v="3276" actId="165"/>
          <ac:cxnSpMkLst>
            <pc:docMk/>
            <pc:sldMk cId="3246211732" sldId="282"/>
            <ac:cxnSpMk id="20" creationId="{A2C2B906-9A5D-CBF5-BC7D-D61D385C7A1B}"/>
          </ac:cxnSpMkLst>
        </pc:cxnChg>
        <pc:cxnChg chg="mod topLvl">
          <ac:chgData name="Griseld Deda" userId="6edc4870-27ac-49aa-87f9-5cf3b7b857c0" providerId="ADAL" clId="{A9E2E8CF-9A37-4DB0-8DE8-342DD9E6D59E}" dt="2023-06-11T09:12:42.816" v="3276" actId="165"/>
          <ac:cxnSpMkLst>
            <pc:docMk/>
            <pc:sldMk cId="3246211732" sldId="282"/>
            <ac:cxnSpMk id="21" creationId="{7E3467FD-374D-8C47-3467-48D3DB5D599C}"/>
          </ac:cxnSpMkLst>
        </pc:cxnChg>
        <pc:cxnChg chg="mod topLvl">
          <ac:chgData name="Griseld Deda" userId="6edc4870-27ac-49aa-87f9-5cf3b7b857c0" providerId="ADAL" clId="{A9E2E8CF-9A37-4DB0-8DE8-342DD9E6D59E}" dt="2023-06-11T09:12:42.816" v="3276" actId="165"/>
          <ac:cxnSpMkLst>
            <pc:docMk/>
            <pc:sldMk cId="3246211732" sldId="282"/>
            <ac:cxnSpMk id="22" creationId="{4E023416-ABD9-1925-1915-0E251AD7F40D}"/>
          </ac:cxnSpMkLst>
        </pc:cxnChg>
        <pc:cxnChg chg="mod topLvl">
          <ac:chgData name="Griseld Deda" userId="6edc4870-27ac-49aa-87f9-5cf3b7b857c0" providerId="ADAL" clId="{A9E2E8CF-9A37-4DB0-8DE8-342DD9E6D59E}" dt="2023-06-11T09:12:42.816" v="3276" actId="165"/>
          <ac:cxnSpMkLst>
            <pc:docMk/>
            <pc:sldMk cId="3246211732" sldId="282"/>
            <ac:cxnSpMk id="23" creationId="{40FF3871-B875-6ADC-A56F-2AE61D40FC2C}"/>
          </ac:cxnSpMkLst>
        </pc:cxnChg>
        <pc:cxnChg chg="mod topLvl">
          <ac:chgData name="Griseld Deda" userId="6edc4870-27ac-49aa-87f9-5cf3b7b857c0" providerId="ADAL" clId="{A9E2E8CF-9A37-4DB0-8DE8-342DD9E6D59E}" dt="2023-06-11T09:12:42.816" v="3276" actId="165"/>
          <ac:cxnSpMkLst>
            <pc:docMk/>
            <pc:sldMk cId="3246211732" sldId="282"/>
            <ac:cxnSpMk id="24" creationId="{6EC3AB79-377C-C213-66D6-21C8374FFE07}"/>
          </ac:cxnSpMkLst>
        </pc:cxnChg>
        <pc:cxnChg chg="mod topLvl">
          <ac:chgData name="Griseld Deda" userId="6edc4870-27ac-49aa-87f9-5cf3b7b857c0" providerId="ADAL" clId="{A9E2E8CF-9A37-4DB0-8DE8-342DD9E6D59E}" dt="2023-06-11T09:12:42.816" v="3276" actId="165"/>
          <ac:cxnSpMkLst>
            <pc:docMk/>
            <pc:sldMk cId="3246211732" sldId="282"/>
            <ac:cxnSpMk id="25" creationId="{9F043C26-E98A-1C28-395C-7701ACB826FA}"/>
          </ac:cxnSpMkLst>
        </pc:cxnChg>
        <pc:cxnChg chg="mod topLvl">
          <ac:chgData name="Griseld Deda" userId="6edc4870-27ac-49aa-87f9-5cf3b7b857c0" providerId="ADAL" clId="{A9E2E8CF-9A37-4DB0-8DE8-342DD9E6D59E}" dt="2023-06-11T09:12:42.816" v="3276" actId="165"/>
          <ac:cxnSpMkLst>
            <pc:docMk/>
            <pc:sldMk cId="3246211732" sldId="282"/>
            <ac:cxnSpMk id="26" creationId="{6C2C52BA-8BA8-DB54-7501-A64EE8A2F747}"/>
          </ac:cxnSpMkLst>
        </pc:cxnChg>
        <pc:cxnChg chg="mod topLvl">
          <ac:chgData name="Griseld Deda" userId="6edc4870-27ac-49aa-87f9-5cf3b7b857c0" providerId="ADAL" clId="{A9E2E8CF-9A37-4DB0-8DE8-342DD9E6D59E}" dt="2023-06-11T09:12:42.816" v="3276" actId="165"/>
          <ac:cxnSpMkLst>
            <pc:docMk/>
            <pc:sldMk cId="3246211732" sldId="282"/>
            <ac:cxnSpMk id="27" creationId="{ECB8975F-E7A3-4270-1B6E-85A90F4BD5F6}"/>
          </ac:cxnSpMkLst>
        </pc:cxnChg>
        <pc:cxnChg chg="mod topLvl">
          <ac:chgData name="Griseld Deda" userId="6edc4870-27ac-49aa-87f9-5cf3b7b857c0" providerId="ADAL" clId="{A9E2E8CF-9A37-4DB0-8DE8-342DD9E6D59E}" dt="2023-06-11T09:12:42.816" v="3276" actId="165"/>
          <ac:cxnSpMkLst>
            <pc:docMk/>
            <pc:sldMk cId="3246211732" sldId="282"/>
            <ac:cxnSpMk id="28" creationId="{C2FDE1E2-C735-0194-C402-2A9CEEAF4109}"/>
          </ac:cxnSpMkLst>
        </pc:cxnChg>
        <pc:cxnChg chg="mod topLvl">
          <ac:chgData name="Griseld Deda" userId="6edc4870-27ac-49aa-87f9-5cf3b7b857c0" providerId="ADAL" clId="{A9E2E8CF-9A37-4DB0-8DE8-342DD9E6D59E}" dt="2023-06-11T09:12:42.816" v="3276" actId="165"/>
          <ac:cxnSpMkLst>
            <pc:docMk/>
            <pc:sldMk cId="3246211732" sldId="282"/>
            <ac:cxnSpMk id="29" creationId="{D5A595F6-15EE-C6F8-68A3-D60DC82F319B}"/>
          </ac:cxnSpMkLst>
        </pc:cxnChg>
        <pc:cxnChg chg="mod topLvl">
          <ac:chgData name="Griseld Deda" userId="6edc4870-27ac-49aa-87f9-5cf3b7b857c0" providerId="ADAL" clId="{A9E2E8CF-9A37-4DB0-8DE8-342DD9E6D59E}" dt="2023-06-11T09:12:42.816" v="3276" actId="165"/>
          <ac:cxnSpMkLst>
            <pc:docMk/>
            <pc:sldMk cId="3246211732" sldId="282"/>
            <ac:cxnSpMk id="30" creationId="{2EBFAE3A-7CDE-B238-EAAB-690A05338972}"/>
          </ac:cxnSpMkLst>
        </pc:cxnChg>
        <pc:cxnChg chg="mod topLvl">
          <ac:chgData name="Griseld Deda" userId="6edc4870-27ac-49aa-87f9-5cf3b7b857c0" providerId="ADAL" clId="{A9E2E8CF-9A37-4DB0-8DE8-342DD9E6D59E}" dt="2023-06-11T09:12:42.816" v="3276" actId="165"/>
          <ac:cxnSpMkLst>
            <pc:docMk/>
            <pc:sldMk cId="3246211732" sldId="282"/>
            <ac:cxnSpMk id="31" creationId="{E7028648-7A1F-DCE6-F606-A4D4D73F09A8}"/>
          </ac:cxnSpMkLst>
        </pc:cxnChg>
        <pc:cxnChg chg="mod topLvl">
          <ac:chgData name="Griseld Deda" userId="6edc4870-27ac-49aa-87f9-5cf3b7b857c0" providerId="ADAL" clId="{A9E2E8CF-9A37-4DB0-8DE8-342DD9E6D59E}" dt="2023-06-11T09:12:42.816" v="3276" actId="165"/>
          <ac:cxnSpMkLst>
            <pc:docMk/>
            <pc:sldMk cId="3246211732" sldId="282"/>
            <ac:cxnSpMk id="32" creationId="{E7EA17C4-F566-4C07-606C-085692E72FD3}"/>
          </ac:cxnSpMkLst>
        </pc:cxnChg>
        <pc:cxnChg chg="mod topLvl">
          <ac:chgData name="Griseld Deda" userId="6edc4870-27ac-49aa-87f9-5cf3b7b857c0" providerId="ADAL" clId="{A9E2E8CF-9A37-4DB0-8DE8-342DD9E6D59E}" dt="2023-06-11T09:12:42.816" v="3276" actId="165"/>
          <ac:cxnSpMkLst>
            <pc:docMk/>
            <pc:sldMk cId="3246211732" sldId="282"/>
            <ac:cxnSpMk id="33" creationId="{907FC19A-4284-D54D-2B22-11F67F9AA94D}"/>
          </ac:cxnSpMkLst>
        </pc:cxnChg>
        <pc:cxnChg chg="mod topLvl">
          <ac:chgData name="Griseld Deda" userId="6edc4870-27ac-49aa-87f9-5cf3b7b857c0" providerId="ADAL" clId="{A9E2E8CF-9A37-4DB0-8DE8-342DD9E6D59E}" dt="2023-06-11T09:12:42.816" v="3276" actId="165"/>
          <ac:cxnSpMkLst>
            <pc:docMk/>
            <pc:sldMk cId="3246211732" sldId="282"/>
            <ac:cxnSpMk id="34" creationId="{767A52FD-AFFF-0AD9-2946-4B79E4B975C3}"/>
          </ac:cxnSpMkLst>
        </pc:cxnChg>
        <pc:cxnChg chg="mod topLvl">
          <ac:chgData name="Griseld Deda" userId="6edc4870-27ac-49aa-87f9-5cf3b7b857c0" providerId="ADAL" clId="{A9E2E8CF-9A37-4DB0-8DE8-342DD9E6D59E}" dt="2023-06-11T09:12:42.816" v="3276" actId="165"/>
          <ac:cxnSpMkLst>
            <pc:docMk/>
            <pc:sldMk cId="3246211732" sldId="282"/>
            <ac:cxnSpMk id="35" creationId="{7E2C496B-0581-48F1-C3A2-800075D965A7}"/>
          </ac:cxnSpMkLst>
        </pc:cxnChg>
        <pc:cxnChg chg="mod topLvl">
          <ac:chgData name="Griseld Deda" userId="6edc4870-27ac-49aa-87f9-5cf3b7b857c0" providerId="ADAL" clId="{A9E2E8CF-9A37-4DB0-8DE8-342DD9E6D59E}" dt="2023-06-11T09:12:42.816" v="3276" actId="165"/>
          <ac:cxnSpMkLst>
            <pc:docMk/>
            <pc:sldMk cId="3246211732" sldId="282"/>
            <ac:cxnSpMk id="36" creationId="{1A6AD7C0-77DF-46C6-0B25-993DA8624DB0}"/>
          </ac:cxnSpMkLst>
        </pc:cxnChg>
        <pc:cxnChg chg="mod topLvl">
          <ac:chgData name="Griseld Deda" userId="6edc4870-27ac-49aa-87f9-5cf3b7b857c0" providerId="ADAL" clId="{A9E2E8CF-9A37-4DB0-8DE8-342DD9E6D59E}" dt="2023-06-11T09:12:42.816" v="3276" actId="165"/>
          <ac:cxnSpMkLst>
            <pc:docMk/>
            <pc:sldMk cId="3246211732" sldId="282"/>
            <ac:cxnSpMk id="37" creationId="{CD72397C-C309-F4D8-5D0A-4CA71CA9FEDF}"/>
          </ac:cxnSpMkLst>
        </pc:cxnChg>
        <pc:cxnChg chg="mod topLvl">
          <ac:chgData name="Griseld Deda" userId="6edc4870-27ac-49aa-87f9-5cf3b7b857c0" providerId="ADAL" clId="{A9E2E8CF-9A37-4DB0-8DE8-342DD9E6D59E}" dt="2023-06-11T09:12:42.816" v="3276" actId="165"/>
          <ac:cxnSpMkLst>
            <pc:docMk/>
            <pc:sldMk cId="3246211732" sldId="282"/>
            <ac:cxnSpMk id="38" creationId="{291A586C-AA3D-6233-04BA-B6CD0D53C77C}"/>
          </ac:cxnSpMkLst>
        </pc:cxnChg>
        <pc:cxnChg chg="mod topLvl">
          <ac:chgData name="Griseld Deda" userId="6edc4870-27ac-49aa-87f9-5cf3b7b857c0" providerId="ADAL" clId="{A9E2E8CF-9A37-4DB0-8DE8-342DD9E6D59E}" dt="2023-06-11T09:12:42.816" v="3276" actId="165"/>
          <ac:cxnSpMkLst>
            <pc:docMk/>
            <pc:sldMk cId="3246211732" sldId="282"/>
            <ac:cxnSpMk id="39" creationId="{DDDC3889-EAF7-94B8-2A98-1CA6F8B54169}"/>
          </ac:cxnSpMkLst>
        </pc:cxnChg>
        <pc:cxnChg chg="mod topLvl">
          <ac:chgData name="Griseld Deda" userId="6edc4870-27ac-49aa-87f9-5cf3b7b857c0" providerId="ADAL" clId="{A9E2E8CF-9A37-4DB0-8DE8-342DD9E6D59E}" dt="2023-06-11T09:12:42.816" v="3276" actId="165"/>
          <ac:cxnSpMkLst>
            <pc:docMk/>
            <pc:sldMk cId="3246211732" sldId="282"/>
            <ac:cxnSpMk id="40" creationId="{457C0CA5-EC7F-7956-EA41-6D6EE4760ED5}"/>
          </ac:cxnSpMkLst>
        </pc:cxnChg>
        <pc:cxnChg chg="mod topLvl">
          <ac:chgData name="Griseld Deda" userId="6edc4870-27ac-49aa-87f9-5cf3b7b857c0" providerId="ADAL" clId="{A9E2E8CF-9A37-4DB0-8DE8-342DD9E6D59E}" dt="2023-06-11T09:12:42.816" v="3276" actId="165"/>
          <ac:cxnSpMkLst>
            <pc:docMk/>
            <pc:sldMk cId="3246211732" sldId="282"/>
            <ac:cxnSpMk id="41" creationId="{7FA72D98-4B4E-66FD-23C4-A2F1CD77D55E}"/>
          </ac:cxnSpMkLst>
        </pc:cxnChg>
        <pc:cxnChg chg="mod topLvl">
          <ac:chgData name="Griseld Deda" userId="6edc4870-27ac-49aa-87f9-5cf3b7b857c0" providerId="ADAL" clId="{A9E2E8CF-9A37-4DB0-8DE8-342DD9E6D59E}" dt="2023-06-11T09:12:42.816" v="3276" actId="165"/>
          <ac:cxnSpMkLst>
            <pc:docMk/>
            <pc:sldMk cId="3246211732" sldId="282"/>
            <ac:cxnSpMk id="42" creationId="{82B935DC-06C6-1FF8-9F63-FF0CE5E03EE6}"/>
          </ac:cxnSpMkLst>
        </pc:cxnChg>
        <pc:cxnChg chg="mod topLvl">
          <ac:chgData name="Griseld Deda" userId="6edc4870-27ac-49aa-87f9-5cf3b7b857c0" providerId="ADAL" clId="{A9E2E8CF-9A37-4DB0-8DE8-342DD9E6D59E}" dt="2023-06-11T09:12:42.816" v="3276" actId="165"/>
          <ac:cxnSpMkLst>
            <pc:docMk/>
            <pc:sldMk cId="3246211732" sldId="282"/>
            <ac:cxnSpMk id="43" creationId="{5131A869-AF9A-1EE7-ADDE-57CB2A5E924B}"/>
          </ac:cxnSpMkLst>
        </pc:cxnChg>
        <pc:cxnChg chg="mod topLvl">
          <ac:chgData name="Griseld Deda" userId="6edc4870-27ac-49aa-87f9-5cf3b7b857c0" providerId="ADAL" clId="{A9E2E8CF-9A37-4DB0-8DE8-342DD9E6D59E}" dt="2023-06-11T09:12:42.816" v="3276" actId="165"/>
          <ac:cxnSpMkLst>
            <pc:docMk/>
            <pc:sldMk cId="3246211732" sldId="282"/>
            <ac:cxnSpMk id="44" creationId="{F62BAD26-334A-8511-F315-DF9C2F30621C}"/>
          </ac:cxnSpMkLst>
        </pc:cxnChg>
        <pc:cxnChg chg="mod ord topLvl">
          <ac:chgData name="Griseld Deda" userId="6edc4870-27ac-49aa-87f9-5cf3b7b857c0" providerId="ADAL" clId="{A9E2E8CF-9A37-4DB0-8DE8-342DD9E6D59E}" dt="2023-06-11T09:12:42.816" v="3276" actId="165"/>
          <ac:cxnSpMkLst>
            <pc:docMk/>
            <pc:sldMk cId="3246211732" sldId="282"/>
            <ac:cxnSpMk id="52" creationId="{34B50E49-FA1D-895E-1FEA-7B7DB78904CE}"/>
          </ac:cxnSpMkLst>
        </pc:cxnChg>
        <pc:cxnChg chg="mod ord topLvl">
          <ac:chgData name="Griseld Deda" userId="6edc4870-27ac-49aa-87f9-5cf3b7b857c0" providerId="ADAL" clId="{A9E2E8CF-9A37-4DB0-8DE8-342DD9E6D59E}" dt="2023-06-11T09:12:42.816" v="3276" actId="165"/>
          <ac:cxnSpMkLst>
            <pc:docMk/>
            <pc:sldMk cId="3246211732" sldId="282"/>
            <ac:cxnSpMk id="53" creationId="{8FAA93B2-516C-C0E0-4EF7-493C1D7865A9}"/>
          </ac:cxnSpMkLst>
        </pc:cxnChg>
        <pc:cxnChg chg="mod topLvl">
          <ac:chgData name="Griseld Deda" userId="6edc4870-27ac-49aa-87f9-5cf3b7b857c0" providerId="ADAL" clId="{A9E2E8CF-9A37-4DB0-8DE8-342DD9E6D59E}" dt="2023-06-11T09:12:42.816" v="3276" actId="165"/>
          <ac:cxnSpMkLst>
            <pc:docMk/>
            <pc:sldMk cId="3246211732" sldId="282"/>
            <ac:cxnSpMk id="62" creationId="{DDF3CBDC-6B19-CDA8-9A90-A0BA00F254FC}"/>
          </ac:cxnSpMkLst>
        </pc:cxnChg>
        <pc:cxnChg chg="mod topLvl">
          <ac:chgData name="Griseld Deda" userId="6edc4870-27ac-49aa-87f9-5cf3b7b857c0" providerId="ADAL" clId="{A9E2E8CF-9A37-4DB0-8DE8-342DD9E6D59E}" dt="2023-06-11T09:12:42.816" v="3276" actId="165"/>
          <ac:cxnSpMkLst>
            <pc:docMk/>
            <pc:sldMk cId="3246211732" sldId="282"/>
            <ac:cxnSpMk id="64" creationId="{45C24273-83BC-D28D-818D-D4CA8D07A9FA}"/>
          </ac:cxnSpMkLst>
        </pc:cxnChg>
        <pc:cxnChg chg="del mod topLvl">
          <ac:chgData name="Griseld Deda" userId="6edc4870-27ac-49aa-87f9-5cf3b7b857c0" providerId="ADAL" clId="{A9E2E8CF-9A37-4DB0-8DE8-342DD9E6D59E}" dt="2023-06-11T09:14:26.828" v="3295" actId="478"/>
          <ac:cxnSpMkLst>
            <pc:docMk/>
            <pc:sldMk cId="3246211732" sldId="282"/>
            <ac:cxnSpMk id="65" creationId="{6200DD17-658E-488A-BEF7-DADEE9E189E9}"/>
          </ac:cxnSpMkLst>
        </pc:cxnChg>
        <pc:cxnChg chg="add mod">
          <ac:chgData name="Griseld Deda" userId="6edc4870-27ac-49aa-87f9-5cf3b7b857c0" providerId="ADAL" clId="{A9E2E8CF-9A37-4DB0-8DE8-342DD9E6D59E}" dt="2023-06-15T16:40:26.420" v="5994" actId="14100"/>
          <ac:cxnSpMkLst>
            <pc:docMk/>
            <pc:sldMk cId="3246211732" sldId="282"/>
            <ac:cxnSpMk id="65" creationId="{687D1F85-580C-A160-27BD-9B3348EB9F23}"/>
          </ac:cxnSpMkLst>
        </pc:cxnChg>
        <pc:cxnChg chg="mod topLvl">
          <ac:chgData name="Griseld Deda" userId="6edc4870-27ac-49aa-87f9-5cf3b7b857c0" providerId="ADAL" clId="{A9E2E8CF-9A37-4DB0-8DE8-342DD9E6D59E}" dt="2023-06-11T09:12:42.816" v="3276" actId="165"/>
          <ac:cxnSpMkLst>
            <pc:docMk/>
            <pc:sldMk cId="3246211732" sldId="282"/>
            <ac:cxnSpMk id="66" creationId="{8C838071-26F0-9B0D-7B91-6D8812F8A021}"/>
          </ac:cxnSpMkLst>
        </pc:cxnChg>
        <pc:cxnChg chg="mod topLvl">
          <ac:chgData name="Griseld Deda" userId="6edc4870-27ac-49aa-87f9-5cf3b7b857c0" providerId="ADAL" clId="{A9E2E8CF-9A37-4DB0-8DE8-342DD9E6D59E}" dt="2023-06-11T09:14:17.679" v="3293" actId="1076"/>
          <ac:cxnSpMkLst>
            <pc:docMk/>
            <pc:sldMk cId="3246211732" sldId="282"/>
            <ac:cxnSpMk id="68" creationId="{4B4C6FA7-93D4-4A30-B687-54D1BA9F1B3A}"/>
          </ac:cxnSpMkLst>
        </pc:cxnChg>
        <pc:cxnChg chg="mod topLvl">
          <ac:chgData name="Griseld Deda" userId="6edc4870-27ac-49aa-87f9-5cf3b7b857c0" providerId="ADAL" clId="{A9E2E8CF-9A37-4DB0-8DE8-342DD9E6D59E}" dt="2023-06-11T09:14:11.178" v="3291" actId="1076"/>
          <ac:cxnSpMkLst>
            <pc:docMk/>
            <pc:sldMk cId="3246211732" sldId="282"/>
            <ac:cxnSpMk id="70" creationId="{9A4B365F-4313-6CA1-24BC-0D577B1688CF}"/>
          </ac:cxnSpMkLst>
        </pc:cxnChg>
        <pc:cxnChg chg="mod topLvl">
          <ac:chgData name="Griseld Deda" userId="6edc4870-27ac-49aa-87f9-5cf3b7b857c0" providerId="ADAL" clId="{A9E2E8CF-9A37-4DB0-8DE8-342DD9E6D59E}" dt="2023-06-11T09:12:42.816" v="3276" actId="165"/>
          <ac:cxnSpMkLst>
            <pc:docMk/>
            <pc:sldMk cId="3246211732" sldId="282"/>
            <ac:cxnSpMk id="71" creationId="{6BEEB712-6476-4989-247A-6514D2320CD5}"/>
          </ac:cxnSpMkLst>
        </pc:cxnChg>
        <pc:cxnChg chg="del mod topLvl">
          <ac:chgData name="Griseld Deda" userId="6edc4870-27ac-49aa-87f9-5cf3b7b857c0" providerId="ADAL" clId="{A9E2E8CF-9A37-4DB0-8DE8-342DD9E6D59E}" dt="2023-06-11T09:14:34.284" v="3297" actId="478"/>
          <ac:cxnSpMkLst>
            <pc:docMk/>
            <pc:sldMk cId="3246211732" sldId="282"/>
            <ac:cxnSpMk id="72" creationId="{CDE8CE68-6669-1419-B4BC-0A79BA698B73}"/>
          </ac:cxnSpMkLst>
        </pc:cxnChg>
        <pc:cxnChg chg="mod topLvl">
          <ac:chgData name="Griseld Deda" userId="6edc4870-27ac-49aa-87f9-5cf3b7b857c0" providerId="ADAL" clId="{A9E2E8CF-9A37-4DB0-8DE8-342DD9E6D59E}" dt="2023-06-11T09:12:42.816" v="3276" actId="165"/>
          <ac:cxnSpMkLst>
            <pc:docMk/>
            <pc:sldMk cId="3246211732" sldId="282"/>
            <ac:cxnSpMk id="74" creationId="{90689787-4D08-8C48-A259-C666B9755E21}"/>
          </ac:cxnSpMkLst>
        </pc:cxnChg>
        <pc:cxnChg chg="mod topLvl">
          <ac:chgData name="Griseld Deda" userId="6edc4870-27ac-49aa-87f9-5cf3b7b857c0" providerId="ADAL" clId="{A9E2E8CF-9A37-4DB0-8DE8-342DD9E6D59E}" dt="2023-06-11T09:12:42.816" v="3276" actId="165"/>
          <ac:cxnSpMkLst>
            <pc:docMk/>
            <pc:sldMk cId="3246211732" sldId="282"/>
            <ac:cxnSpMk id="75" creationId="{0F22455F-4370-76EC-A7EF-E133DE32D493}"/>
          </ac:cxnSpMkLst>
        </pc:cxnChg>
        <pc:cxnChg chg="del mod topLvl">
          <ac:chgData name="Griseld Deda" userId="6edc4870-27ac-49aa-87f9-5cf3b7b857c0" providerId="ADAL" clId="{A9E2E8CF-9A37-4DB0-8DE8-342DD9E6D59E}" dt="2023-06-11T09:14:31.085" v="3296" actId="478"/>
          <ac:cxnSpMkLst>
            <pc:docMk/>
            <pc:sldMk cId="3246211732" sldId="282"/>
            <ac:cxnSpMk id="77" creationId="{7952B5F0-5275-D5FD-3ECF-DDE21FCB7DD3}"/>
          </ac:cxnSpMkLst>
        </pc:cxnChg>
        <pc:cxnChg chg="mod topLvl">
          <ac:chgData name="Griseld Deda" userId="6edc4870-27ac-49aa-87f9-5cf3b7b857c0" providerId="ADAL" clId="{A9E2E8CF-9A37-4DB0-8DE8-342DD9E6D59E}" dt="2023-06-11T09:12:42.816" v="3276" actId="165"/>
          <ac:cxnSpMkLst>
            <pc:docMk/>
            <pc:sldMk cId="3246211732" sldId="282"/>
            <ac:cxnSpMk id="78" creationId="{B090A62C-F87C-805A-4789-64531B3FDC5E}"/>
          </ac:cxnSpMkLst>
        </pc:cxnChg>
        <pc:cxnChg chg="mod topLvl">
          <ac:chgData name="Griseld Deda" userId="6edc4870-27ac-49aa-87f9-5cf3b7b857c0" providerId="ADAL" clId="{A9E2E8CF-9A37-4DB0-8DE8-342DD9E6D59E}" dt="2023-06-11T09:12:42.816" v="3276" actId="165"/>
          <ac:cxnSpMkLst>
            <pc:docMk/>
            <pc:sldMk cId="3246211732" sldId="282"/>
            <ac:cxnSpMk id="81" creationId="{47819132-43A1-AF0B-0180-5D339F9018F3}"/>
          </ac:cxnSpMkLst>
        </pc:cxnChg>
        <pc:cxnChg chg="mod topLvl">
          <ac:chgData name="Griseld Deda" userId="6edc4870-27ac-49aa-87f9-5cf3b7b857c0" providerId="ADAL" clId="{A9E2E8CF-9A37-4DB0-8DE8-342DD9E6D59E}" dt="2023-06-11T09:12:42.816" v="3276" actId="165"/>
          <ac:cxnSpMkLst>
            <pc:docMk/>
            <pc:sldMk cId="3246211732" sldId="282"/>
            <ac:cxnSpMk id="82" creationId="{E3A4F00D-E8DC-8E6F-934F-FF1A484CE5F8}"/>
          </ac:cxnSpMkLst>
        </pc:cxnChg>
        <pc:cxnChg chg="mod topLvl">
          <ac:chgData name="Griseld Deda" userId="6edc4870-27ac-49aa-87f9-5cf3b7b857c0" providerId="ADAL" clId="{A9E2E8CF-9A37-4DB0-8DE8-342DD9E6D59E}" dt="2023-06-11T09:12:42.816" v="3276" actId="165"/>
          <ac:cxnSpMkLst>
            <pc:docMk/>
            <pc:sldMk cId="3246211732" sldId="282"/>
            <ac:cxnSpMk id="84" creationId="{1B8E8DD5-4B3C-EAD8-2F07-35C936364F2A}"/>
          </ac:cxnSpMkLst>
        </pc:cxnChg>
        <pc:cxnChg chg="mod topLvl">
          <ac:chgData name="Griseld Deda" userId="6edc4870-27ac-49aa-87f9-5cf3b7b857c0" providerId="ADAL" clId="{A9E2E8CF-9A37-4DB0-8DE8-342DD9E6D59E}" dt="2023-06-11T09:12:42.816" v="3276" actId="165"/>
          <ac:cxnSpMkLst>
            <pc:docMk/>
            <pc:sldMk cId="3246211732" sldId="282"/>
            <ac:cxnSpMk id="85" creationId="{F05CA439-2357-DAB6-BC90-CC90E8C24B09}"/>
          </ac:cxnSpMkLst>
        </pc:cxnChg>
        <pc:cxnChg chg="mod topLvl">
          <ac:chgData name="Griseld Deda" userId="6edc4870-27ac-49aa-87f9-5cf3b7b857c0" providerId="ADAL" clId="{A9E2E8CF-9A37-4DB0-8DE8-342DD9E6D59E}" dt="2023-06-11T09:12:42.816" v="3276" actId="165"/>
          <ac:cxnSpMkLst>
            <pc:docMk/>
            <pc:sldMk cId="3246211732" sldId="282"/>
            <ac:cxnSpMk id="86" creationId="{85A99C62-526F-0075-7A76-E0B141D731E8}"/>
          </ac:cxnSpMkLst>
        </pc:cxnChg>
        <pc:cxnChg chg="mod topLvl">
          <ac:chgData name="Griseld Deda" userId="6edc4870-27ac-49aa-87f9-5cf3b7b857c0" providerId="ADAL" clId="{A9E2E8CF-9A37-4DB0-8DE8-342DD9E6D59E}" dt="2023-06-11T09:12:42.816" v="3276" actId="165"/>
          <ac:cxnSpMkLst>
            <pc:docMk/>
            <pc:sldMk cId="3246211732" sldId="282"/>
            <ac:cxnSpMk id="88" creationId="{0444FF76-C98A-9AB0-025E-278873BA4BF6}"/>
          </ac:cxnSpMkLst>
        </pc:cxnChg>
        <pc:cxnChg chg="mod topLvl">
          <ac:chgData name="Griseld Deda" userId="6edc4870-27ac-49aa-87f9-5cf3b7b857c0" providerId="ADAL" clId="{A9E2E8CF-9A37-4DB0-8DE8-342DD9E6D59E}" dt="2023-06-11T09:12:42.816" v="3276" actId="165"/>
          <ac:cxnSpMkLst>
            <pc:docMk/>
            <pc:sldMk cId="3246211732" sldId="282"/>
            <ac:cxnSpMk id="89" creationId="{4821BB47-B565-7286-64A5-5A1683565523}"/>
          </ac:cxnSpMkLst>
        </pc:cxnChg>
        <pc:cxnChg chg="mod topLvl">
          <ac:chgData name="Griseld Deda" userId="6edc4870-27ac-49aa-87f9-5cf3b7b857c0" providerId="ADAL" clId="{A9E2E8CF-9A37-4DB0-8DE8-342DD9E6D59E}" dt="2023-06-11T09:12:42.816" v="3276" actId="165"/>
          <ac:cxnSpMkLst>
            <pc:docMk/>
            <pc:sldMk cId="3246211732" sldId="282"/>
            <ac:cxnSpMk id="90" creationId="{FE17CE4A-5248-E4F9-A08E-2555A424813D}"/>
          </ac:cxnSpMkLst>
        </pc:cxnChg>
        <pc:cxnChg chg="mod topLvl">
          <ac:chgData name="Griseld Deda" userId="6edc4870-27ac-49aa-87f9-5cf3b7b857c0" providerId="ADAL" clId="{A9E2E8CF-9A37-4DB0-8DE8-342DD9E6D59E}" dt="2023-06-11T09:12:42.816" v="3276" actId="165"/>
          <ac:cxnSpMkLst>
            <pc:docMk/>
            <pc:sldMk cId="3246211732" sldId="282"/>
            <ac:cxnSpMk id="92" creationId="{9B9D9DD3-FE13-1FB7-B463-C6C3116ED776}"/>
          </ac:cxnSpMkLst>
        </pc:cxnChg>
        <pc:cxnChg chg="mod">
          <ac:chgData name="Griseld Deda" userId="6edc4870-27ac-49aa-87f9-5cf3b7b857c0" providerId="ADAL" clId="{A9E2E8CF-9A37-4DB0-8DE8-342DD9E6D59E}" dt="2023-06-11T09:12:42.816" v="3276" actId="165"/>
          <ac:cxnSpMkLst>
            <pc:docMk/>
            <pc:sldMk cId="3246211732" sldId="282"/>
            <ac:cxnSpMk id="95" creationId="{2C1F11F8-1E7E-521B-D62C-8F6074775ECA}"/>
          </ac:cxnSpMkLst>
        </pc:cxnChg>
        <pc:cxnChg chg="mod">
          <ac:chgData name="Griseld Deda" userId="6edc4870-27ac-49aa-87f9-5cf3b7b857c0" providerId="ADAL" clId="{A9E2E8CF-9A37-4DB0-8DE8-342DD9E6D59E}" dt="2023-06-11T09:12:42.816" v="3276" actId="165"/>
          <ac:cxnSpMkLst>
            <pc:docMk/>
            <pc:sldMk cId="3246211732" sldId="282"/>
            <ac:cxnSpMk id="96" creationId="{A325572A-7B06-D9B0-EE5C-DF0291477AD6}"/>
          </ac:cxnSpMkLst>
        </pc:cxnChg>
        <pc:cxnChg chg="mod">
          <ac:chgData name="Griseld Deda" userId="6edc4870-27ac-49aa-87f9-5cf3b7b857c0" providerId="ADAL" clId="{A9E2E8CF-9A37-4DB0-8DE8-342DD9E6D59E}" dt="2023-06-11T09:12:42.816" v="3276" actId="165"/>
          <ac:cxnSpMkLst>
            <pc:docMk/>
            <pc:sldMk cId="3246211732" sldId="282"/>
            <ac:cxnSpMk id="97" creationId="{52B7E3A7-8976-5798-0776-BD009A2EB6D7}"/>
          </ac:cxnSpMkLst>
        </pc:cxnChg>
        <pc:cxnChg chg="mod">
          <ac:chgData name="Griseld Deda" userId="6edc4870-27ac-49aa-87f9-5cf3b7b857c0" providerId="ADAL" clId="{A9E2E8CF-9A37-4DB0-8DE8-342DD9E6D59E}" dt="2023-06-11T09:12:42.816" v="3276" actId="165"/>
          <ac:cxnSpMkLst>
            <pc:docMk/>
            <pc:sldMk cId="3246211732" sldId="282"/>
            <ac:cxnSpMk id="98" creationId="{9E6DD572-56D0-4797-E1BF-ED29D3F6056A}"/>
          </ac:cxnSpMkLst>
        </pc:cxnChg>
        <pc:cxnChg chg="mod">
          <ac:chgData name="Griseld Deda" userId="6edc4870-27ac-49aa-87f9-5cf3b7b857c0" providerId="ADAL" clId="{A9E2E8CF-9A37-4DB0-8DE8-342DD9E6D59E}" dt="2023-06-11T09:12:42.816" v="3276" actId="165"/>
          <ac:cxnSpMkLst>
            <pc:docMk/>
            <pc:sldMk cId="3246211732" sldId="282"/>
            <ac:cxnSpMk id="99" creationId="{DD08FD42-9378-36D2-44FD-0EF04CD8A039}"/>
          </ac:cxnSpMkLst>
        </pc:cxnChg>
        <pc:cxnChg chg="mod">
          <ac:chgData name="Griseld Deda" userId="6edc4870-27ac-49aa-87f9-5cf3b7b857c0" providerId="ADAL" clId="{A9E2E8CF-9A37-4DB0-8DE8-342DD9E6D59E}" dt="2023-06-11T09:12:42.816" v="3276" actId="165"/>
          <ac:cxnSpMkLst>
            <pc:docMk/>
            <pc:sldMk cId="3246211732" sldId="282"/>
            <ac:cxnSpMk id="100" creationId="{77297A23-15F2-4C78-36D2-74216B6ED201}"/>
          </ac:cxnSpMkLst>
        </pc:cxnChg>
        <pc:cxnChg chg="mod">
          <ac:chgData name="Griseld Deda" userId="6edc4870-27ac-49aa-87f9-5cf3b7b857c0" providerId="ADAL" clId="{A9E2E8CF-9A37-4DB0-8DE8-342DD9E6D59E}" dt="2023-06-11T09:12:42.816" v="3276" actId="165"/>
          <ac:cxnSpMkLst>
            <pc:docMk/>
            <pc:sldMk cId="3246211732" sldId="282"/>
            <ac:cxnSpMk id="101" creationId="{D1BE2B60-F7C2-E846-A86A-34ADD87BA852}"/>
          </ac:cxnSpMkLst>
        </pc:cxnChg>
        <pc:cxnChg chg="mod">
          <ac:chgData name="Griseld Deda" userId="6edc4870-27ac-49aa-87f9-5cf3b7b857c0" providerId="ADAL" clId="{A9E2E8CF-9A37-4DB0-8DE8-342DD9E6D59E}" dt="2023-06-11T09:12:42.816" v="3276" actId="165"/>
          <ac:cxnSpMkLst>
            <pc:docMk/>
            <pc:sldMk cId="3246211732" sldId="282"/>
            <ac:cxnSpMk id="102" creationId="{38E5777B-0674-99C0-8E48-890901CA19B7}"/>
          </ac:cxnSpMkLst>
        </pc:cxnChg>
        <pc:cxnChg chg="mod">
          <ac:chgData name="Griseld Deda" userId="6edc4870-27ac-49aa-87f9-5cf3b7b857c0" providerId="ADAL" clId="{A9E2E8CF-9A37-4DB0-8DE8-342DD9E6D59E}" dt="2023-06-11T09:12:42.816" v="3276" actId="165"/>
          <ac:cxnSpMkLst>
            <pc:docMk/>
            <pc:sldMk cId="3246211732" sldId="282"/>
            <ac:cxnSpMk id="103" creationId="{7FADEB2D-C1BA-D5CD-F4BE-47759A0D385C}"/>
          </ac:cxnSpMkLst>
        </pc:cxnChg>
        <pc:cxnChg chg="mod">
          <ac:chgData name="Griseld Deda" userId="6edc4870-27ac-49aa-87f9-5cf3b7b857c0" providerId="ADAL" clId="{A9E2E8CF-9A37-4DB0-8DE8-342DD9E6D59E}" dt="2023-06-11T09:12:42.816" v="3276" actId="165"/>
          <ac:cxnSpMkLst>
            <pc:docMk/>
            <pc:sldMk cId="3246211732" sldId="282"/>
            <ac:cxnSpMk id="104" creationId="{D52342A2-A70E-26C1-503F-7E035567D7F9}"/>
          </ac:cxnSpMkLst>
        </pc:cxnChg>
        <pc:cxnChg chg="mod">
          <ac:chgData name="Griseld Deda" userId="6edc4870-27ac-49aa-87f9-5cf3b7b857c0" providerId="ADAL" clId="{A9E2E8CF-9A37-4DB0-8DE8-342DD9E6D59E}" dt="2023-06-11T09:12:42.816" v="3276" actId="165"/>
          <ac:cxnSpMkLst>
            <pc:docMk/>
            <pc:sldMk cId="3246211732" sldId="282"/>
            <ac:cxnSpMk id="105" creationId="{E5F1555E-F8DE-F12D-2FD4-F67DC9A550C1}"/>
          </ac:cxnSpMkLst>
        </pc:cxnChg>
        <pc:cxnChg chg="mod">
          <ac:chgData name="Griseld Deda" userId="6edc4870-27ac-49aa-87f9-5cf3b7b857c0" providerId="ADAL" clId="{A9E2E8CF-9A37-4DB0-8DE8-342DD9E6D59E}" dt="2023-06-11T09:12:42.816" v="3276" actId="165"/>
          <ac:cxnSpMkLst>
            <pc:docMk/>
            <pc:sldMk cId="3246211732" sldId="282"/>
            <ac:cxnSpMk id="106" creationId="{7008C025-23DC-729E-E661-30A7BBF71D3C}"/>
          </ac:cxnSpMkLst>
        </pc:cxnChg>
        <pc:cxnChg chg="mod">
          <ac:chgData name="Griseld Deda" userId="6edc4870-27ac-49aa-87f9-5cf3b7b857c0" providerId="ADAL" clId="{A9E2E8CF-9A37-4DB0-8DE8-342DD9E6D59E}" dt="2023-06-11T09:12:42.816" v="3276" actId="165"/>
          <ac:cxnSpMkLst>
            <pc:docMk/>
            <pc:sldMk cId="3246211732" sldId="282"/>
            <ac:cxnSpMk id="107" creationId="{C9D1C2DE-CFEB-FD0C-834C-8AAA21BAC9DC}"/>
          </ac:cxnSpMkLst>
        </pc:cxnChg>
        <pc:cxnChg chg="mod">
          <ac:chgData name="Griseld Deda" userId="6edc4870-27ac-49aa-87f9-5cf3b7b857c0" providerId="ADAL" clId="{A9E2E8CF-9A37-4DB0-8DE8-342DD9E6D59E}" dt="2023-06-11T09:12:42.816" v="3276" actId="165"/>
          <ac:cxnSpMkLst>
            <pc:docMk/>
            <pc:sldMk cId="3246211732" sldId="282"/>
            <ac:cxnSpMk id="108" creationId="{49FEDC9D-300F-3D4F-DE4D-70C45BD3184D}"/>
          </ac:cxnSpMkLst>
        </pc:cxnChg>
        <pc:cxnChg chg="mod">
          <ac:chgData name="Griseld Deda" userId="6edc4870-27ac-49aa-87f9-5cf3b7b857c0" providerId="ADAL" clId="{A9E2E8CF-9A37-4DB0-8DE8-342DD9E6D59E}" dt="2023-06-11T09:12:42.816" v="3276" actId="165"/>
          <ac:cxnSpMkLst>
            <pc:docMk/>
            <pc:sldMk cId="3246211732" sldId="282"/>
            <ac:cxnSpMk id="109" creationId="{0BB61C2D-966A-D620-B0FE-8F7A46A483F7}"/>
          </ac:cxnSpMkLst>
        </pc:cxnChg>
        <pc:cxnChg chg="mod">
          <ac:chgData name="Griseld Deda" userId="6edc4870-27ac-49aa-87f9-5cf3b7b857c0" providerId="ADAL" clId="{A9E2E8CF-9A37-4DB0-8DE8-342DD9E6D59E}" dt="2023-06-11T09:12:42.816" v="3276" actId="165"/>
          <ac:cxnSpMkLst>
            <pc:docMk/>
            <pc:sldMk cId="3246211732" sldId="282"/>
            <ac:cxnSpMk id="110" creationId="{5B293D8E-C8B3-3ACA-F51D-0B6E92A91467}"/>
          </ac:cxnSpMkLst>
        </pc:cxnChg>
        <pc:cxnChg chg="add del mod topLvl">
          <ac:chgData name="Griseld Deda" userId="6edc4870-27ac-49aa-87f9-5cf3b7b857c0" providerId="ADAL" clId="{A9E2E8CF-9A37-4DB0-8DE8-342DD9E6D59E}" dt="2023-06-15T20:29:25.491" v="6046" actId="164"/>
          <ac:cxnSpMkLst>
            <pc:docMk/>
            <pc:sldMk cId="3246211732" sldId="282"/>
            <ac:cxnSpMk id="113" creationId="{3DAE727C-FDD4-B32B-0280-5054039AE749}"/>
          </ac:cxnSpMkLst>
        </pc:cxnChg>
        <pc:cxnChg chg="add del mod topLvl">
          <ac:chgData name="Griseld Deda" userId="6edc4870-27ac-49aa-87f9-5cf3b7b857c0" providerId="ADAL" clId="{A9E2E8CF-9A37-4DB0-8DE8-342DD9E6D59E}" dt="2023-06-09T14:22:10.506" v="1889" actId="478"/>
          <ac:cxnSpMkLst>
            <pc:docMk/>
            <pc:sldMk cId="3246211732" sldId="282"/>
            <ac:cxnSpMk id="114" creationId="{ABF85924-F68B-5ED2-4E9B-E5740766D236}"/>
          </ac:cxnSpMkLst>
        </pc:cxnChg>
        <pc:cxnChg chg="add mod topLvl">
          <ac:chgData name="Griseld Deda" userId="6edc4870-27ac-49aa-87f9-5cf3b7b857c0" providerId="ADAL" clId="{A9E2E8CF-9A37-4DB0-8DE8-342DD9E6D59E}" dt="2023-06-15T20:29:25.491" v="6046" actId="164"/>
          <ac:cxnSpMkLst>
            <pc:docMk/>
            <pc:sldMk cId="3246211732" sldId="282"/>
            <ac:cxnSpMk id="115" creationId="{3935D32C-ECAE-2730-75FB-3737E68CF199}"/>
          </ac:cxnSpMkLst>
        </pc:cxnChg>
        <pc:cxnChg chg="add del mod topLvl">
          <ac:chgData name="Griseld Deda" userId="6edc4870-27ac-49aa-87f9-5cf3b7b857c0" providerId="ADAL" clId="{A9E2E8CF-9A37-4DB0-8DE8-342DD9E6D59E}" dt="2023-06-09T14:22:14.026" v="1890" actId="478"/>
          <ac:cxnSpMkLst>
            <pc:docMk/>
            <pc:sldMk cId="3246211732" sldId="282"/>
            <ac:cxnSpMk id="116" creationId="{315FE626-E40E-5FAF-E947-8708202EF236}"/>
          </ac:cxnSpMkLst>
        </pc:cxnChg>
        <pc:cxnChg chg="add del mod topLvl">
          <ac:chgData name="Griseld Deda" userId="6edc4870-27ac-49aa-87f9-5cf3b7b857c0" providerId="ADAL" clId="{A9E2E8CF-9A37-4DB0-8DE8-342DD9E6D59E}" dt="2023-06-09T14:23:22.540" v="1904" actId="478"/>
          <ac:cxnSpMkLst>
            <pc:docMk/>
            <pc:sldMk cId="3246211732" sldId="282"/>
            <ac:cxnSpMk id="117" creationId="{2E5FB1AA-D1C6-6BB8-102C-3F43E4E3741D}"/>
          </ac:cxnSpMkLst>
        </pc:cxnChg>
        <pc:cxnChg chg="add del mod topLvl">
          <ac:chgData name="Griseld Deda" userId="6edc4870-27ac-49aa-87f9-5cf3b7b857c0" providerId="ADAL" clId="{A9E2E8CF-9A37-4DB0-8DE8-342DD9E6D59E}" dt="2023-06-09T14:21:41.345" v="1881" actId="478"/>
          <ac:cxnSpMkLst>
            <pc:docMk/>
            <pc:sldMk cId="3246211732" sldId="282"/>
            <ac:cxnSpMk id="123" creationId="{B1840807-7486-8C06-AFD4-0D05F7A16536}"/>
          </ac:cxnSpMkLst>
        </pc:cxnChg>
        <pc:cxnChg chg="add del mod topLvl">
          <ac:chgData name="Griseld Deda" userId="6edc4870-27ac-49aa-87f9-5cf3b7b857c0" providerId="ADAL" clId="{A9E2E8CF-9A37-4DB0-8DE8-342DD9E6D59E}" dt="2023-06-09T14:21:42.487" v="1883" actId="478"/>
          <ac:cxnSpMkLst>
            <pc:docMk/>
            <pc:sldMk cId="3246211732" sldId="282"/>
            <ac:cxnSpMk id="124" creationId="{62B2F420-6695-42D5-BE7F-5CE76F77ABC1}"/>
          </ac:cxnSpMkLst>
        </pc:cxnChg>
        <pc:cxnChg chg="add del mod topLvl">
          <ac:chgData name="Griseld Deda" userId="6edc4870-27ac-49aa-87f9-5cf3b7b857c0" providerId="ADAL" clId="{A9E2E8CF-9A37-4DB0-8DE8-342DD9E6D59E}" dt="2023-06-09T14:21:38.825" v="1879" actId="478"/>
          <ac:cxnSpMkLst>
            <pc:docMk/>
            <pc:sldMk cId="3246211732" sldId="282"/>
            <ac:cxnSpMk id="125" creationId="{15A6CDC3-40C5-C824-064F-9530FD002A86}"/>
          </ac:cxnSpMkLst>
        </pc:cxnChg>
        <pc:cxnChg chg="add del mod topLvl">
          <ac:chgData name="Griseld Deda" userId="6edc4870-27ac-49aa-87f9-5cf3b7b857c0" providerId="ADAL" clId="{A9E2E8CF-9A37-4DB0-8DE8-342DD9E6D59E}" dt="2023-06-09T14:21:39.831" v="1880" actId="478"/>
          <ac:cxnSpMkLst>
            <pc:docMk/>
            <pc:sldMk cId="3246211732" sldId="282"/>
            <ac:cxnSpMk id="127" creationId="{CEFF62CE-353B-CA48-2EA3-A9C6BA67E989}"/>
          </ac:cxnSpMkLst>
        </pc:cxnChg>
        <pc:cxnChg chg="add mod topLvl">
          <ac:chgData name="Griseld Deda" userId="6edc4870-27ac-49aa-87f9-5cf3b7b857c0" providerId="ADAL" clId="{A9E2E8CF-9A37-4DB0-8DE8-342DD9E6D59E}" dt="2023-06-15T20:29:25.491" v="6046" actId="164"/>
          <ac:cxnSpMkLst>
            <pc:docMk/>
            <pc:sldMk cId="3246211732" sldId="282"/>
            <ac:cxnSpMk id="143" creationId="{9583ED9C-6EFD-4E54-FB77-0162A72B0000}"/>
          </ac:cxnSpMkLst>
        </pc:cxnChg>
      </pc:sldChg>
      <pc:sldChg chg="addSp delSp modSp new del mod">
        <pc:chgData name="Griseld Deda" userId="6edc4870-27ac-49aa-87f9-5cf3b7b857c0" providerId="ADAL" clId="{A9E2E8CF-9A37-4DB0-8DE8-342DD9E6D59E}" dt="2023-06-09T15:46:37.789" v="2814" actId="47"/>
        <pc:sldMkLst>
          <pc:docMk/>
          <pc:sldMk cId="3402884479" sldId="283"/>
        </pc:sldMkLst>
        <pc:spChg chg="del">
          <ac:chgData name="Griseld Deda" userId="6edc4870-27ac-49aa-87f9-5cf3b7b857c0" providerId="ADAL" clId="{A9E2E8CF-9A37-4DB0-8DE8-342DD9E6D59E}" dt="2023-06-09T14:34:43.944" v="1977" actId="478"/>
          <ac:spMkLst>
            <pc:docMk/>
            <pc:sldMk cId="3402884479" sldId="283"/>
            <ac:spMk id="2" creationId="{E14B9522-EED8-40F3-E01E-C18077CA3E0B}"/>
          </ac:spMkLst>
        </pc:spChg>
        <pc:spChg chg="mod">
          <ac:chgData name="Griseld Deda" userId="6edc4870-27ac-49aa-87f9-5cf3b7b857c0" providerId="ADAL" clId="{A9E2E8CF-9A37-4DB0-8DE8-342DD9E6D59E}" dt="2023-06-09T14:33:46.577" v="1976" actId="20577"/>
          <ac:spMkLst>
            <pc:docMk/>
            <pc:sldMk cId="3402884479" sldId="283"/>
            <ac:spMk id="3" creationId="{9F3C53FC-A883-C5E8-54AD-D511BB3DCBFD}"/>
          </ac:spMkLst>
        </pc:spChg>
        <pc:spChg chg="mod topLvl">
          <ac:chgData name="Griseld Deda" userId="6edc4870-27ac-49aa-87f9-5cf3b7b857c0" providerId="ADAL" clId="{A9E2E8CF-9A37-4DB0-8DE8-342DD9E6D59E}" dt="2023-06-09T15:05:27.986" v="2116" actId="164"/>
          <ac:spMkLst>
            <pc:docMk/>
            <pc:sldMk cId="3402884479" sldId="283"/>
            <ac:spMk id="7" creationId="{9000D698-28F3-F18B-E3FD-949E33533A4C}"/>
          </ac:spMkLst>
        </pc:spChg>
        <pc:spChg chg="mod topLvl">
          <ac:chgData name="Griseld Deda" userId="6edc4870-27ac-49aa-87f9-5cf3b7b857c0" providerId="ADAL" clId="{A9E2E8CF-9A37-4DB0-8DE8-342DD9E6D59E}" dt="2023-06-09T15:05:27.986" v="2116" actId="164"/>
          <ac:spMkLst>
            <pc:docMk/>
            <pc:sldMk cId="3402884479" sldId="283"/>
            <ac:spMk id="8" creationId="{5FF953F8-8414-7119-1E24-0DAAFB6C57A8}"/>
          </ac:spMkLst>
        </pc:spChg>
        <pc:spChg chg="mod topLvl">
          <ac:chgData name="Griseld Deda" userId="6edc4870-27ac-49aa-87f9-5cf3b7b857c0" providerId="ADAL" clId="{A9E2E8CF-9A37-4DB0-8DE8-342DD9E6D59E}" dt="2023-06-09T15:05:27.986" v="2116" actId="164"/>
          <ac:spMkLst>
            <pc:docMk/>
            <pc:sldMk cId="3402884479" sldId="283"/>
            <ac:spMk id="9" creationId="{87BB8C3C-4E9B-BBC2-55F3-747FF250679D}"/>
          </ac:spMkLst>
        </pc:spChg>
        <pc:spChg chg="mod topLvl">
          <ac:chgData name="Griseld Deda" userId="6edc4870-27ac-49aa-87f9-5cf3b7b857c0" providerId="ADAL" clId="{A9E2E8CF-9A37-4DB0-8DE8-342DD9E6D59E}" dt="2023-06-09T15:05:27.986" v="2116" actId="164"/>
          <ac:spMkLst>
            <pc:docMk/>
            <pc:sldMk cId="3402884479" sldId="283"/>
            <ac:spMk id="10" creationId="{1A58CE5E-6A18-C839-70F0-218D4605957E}"/>
          </ac:spMkLst>
        </pc:spChg>
        <pc:spChg chg="mod topLvl">
          <ac:chgData name="Griseld Deda" userId="6edc4870-27ac-49aa-87f9-5cf3b7b857c0" providerId="ADAL" clId="{A9E2E8CF-9A37-4DB0-8DE8-342DD9E6D59E}" dt="2023-06-09T15:05:27.986" v="2116" actId="164"/>
          <ac:spMkLst>
            <pc:docMk/>
            <pc:sldMk cId="3402884479" sldId="283"/>
            <ac:spMk id="11" creationId="{B657F6E0-490F-6B59-C563-4C1EA8223E1E}"/>
          </ac:spMkLst>
        </pc:spChg>
        <pc:spChg chg="mod topLvl">
          <ac:chgData name="Griseld Deda" userId="6edc4870-27ac-49aa-87f9-5cf3b7b857c0" providerId="ADAL" clId="{A9E2E8CF-9A37-4DB0-8DE8-342DD9E6D59E}" dt="2023-06-09T15:05:27.986" v="2116" actId="164"/>
          <ac:spMkLst>
            <pc:docMk/>
            <pc:sldMk cId="3402884479" sldId="283"/>
            <ac:spMk id="12" creationId="{FDEC10C1-B075-C8D8-5537-442F508479B3}"/>
          </ac:spMkLst>
        </pc:spChg>
        <pc:spChg chg="mod topLvl">
          <ac:chgData name="Griseld Deda" userId="6edc4870-27ac-49aa-87f9-5cf3b7b857c0" providerId="ADAL" clId="{A9E2E8CF-9A37-4DB0-8DE8-342DD9E6D59E}" dt="2023-06-09T15:05:27.986" v="2116" actId="164"/>
          <ac:spMkLst>
            <pc:docMk/>
            <pc:sldMk cId="3402884479" sldId="283"/>
            <ac:spMk id="13" creationId="{9BD51AB8-6848-DA4E-B89D-03444A537349}"/>
          </ac:spMkLst>
        </pc:spChg>
        <pc:spChg chg="mod topLvl">
          <ac:chgData name="Griseld Deda" userId="6edc4870-27ac-49aa-87f9-5cf3b7b857c0" providerId="ADAL" clId="{A9E2E8CF-9A37-4DB0-8DE8-342DD9E6D59E}" dt="2023-06-09T15:05:27.986" v="2116" actId="164"/>
          <ac:spMkLst>
            <pc:docMk/>
            <pc:sldMk cId="3402884479" sldId="283"/>
            <ac:spMk id="14" creationId="{C1EA79B0-A97D-5524-99E7-B4BF97FD520F}"/>
          </ac:spMkLst>
        </pc:spChg>
        <pc:spChg chg="mod ord topLvl">
          <ac:chgData name="Griseld Deda" userId="6edc4870-27ac-49aa-87f9-5cf3b7b857c0" providerId="ADAL" clId="{A9E2E8CF-9A37-4DB0-8DE8-342DD9E6D59E}" dt="2023-06-09T15:05:16.057" v="2115" actId="165"/>
          <ac:spMkLst>
            <pc:docMk/>
            <pc:sldMk cId="3402884479" sldId="283"/>
            <ac:spMk id="15" creationId="{77E2ABA4-1F9E-C8E5-6C60-2C52FC9C7905}"/>
          </ac:spMkLst>
        </pc:spChg>
        <pc:spChg chg="mod topLvl">
          <ac:chgData name="Griseld Deda" userId="6edc4870-27ac-49aa-87f9-5cf3b7b857c0" providerId="ADAL" clId="{A9E2E8CF-9A37-4DB0-8DE8-342DD9E6D59E}" dt="2023-06-09T15:05:27.986" v="2116" actId="164"/>
          <ac:spMkLst>
            <pc:docMk/>
            <pc:sldMk cId="3402884479" sldId="283"/>
            <ac:spMk id="16" creationId="{94B19F7E-BAE1-E19B-E9B4-9A0855AA5FE6}"/>
          </ac:spMkLst>
        </pc:spChg>
        <pc:spChg chg="mod topLvl">
          <ac:chgData name="Griseld Deda" userId="6edc4870-27ac-49aa-87f9-5cf3b7b857c0" providerId="ADAL" clId="{A9E2E8CF-9A37-4DB0-8DE8-342DD9E6D59E}" dt="2023-06-09T15:05:27.986" v="2116" actId="164"/>
          <ac:spMkLst>
            <pc:docMk/>
            <pc:sldMk cId="3402884479" sldId="283"/>
            <ac:spMk id="17" creationId="{07E7485F-9975-143D-1617-2F30D012FABC}"/>
          </ac:spMkLst>
        </pc:spChg>
        <pc:spChg chg="mod topLvl">
          <ac:chgData name="Griseld Deda" userId="6edc4870-27ac-49aa-87f9-5cf3b7b857c0" providerId="ADAL" clId="{A9E2E8CF-9A37-4DB0-8DE8-342DD9E6D59E}" dt="2023-06-09T15:05:27.986" v="2116" actId="164"/>
          <ac:spMkLst>
            <pc:docMk/>
            <pc:sldMk cId="3402884479" sldId="283"/>
            <ac:spMk id="18" creationId="{240038C7-16B9-1FD1-D2AF-E814D734817C}"/>
          </ac:spMkLst>
        </pc:spChg>
        <pc:spChg chg="mod topLvl">
          <ac:chgData name="Griseld Deda" userId="6edc4870-27ac-49aa-87f9-5cf3b7b857c0" providerId="ADAL" clId="{A9E2E8CF-9A37-4DB0-8DE8-342DD9E6D59E}" dt="2023-06-09T15:05:27.986" v="2116" actId="164"/>
          <ac:spMkLst>
            <pc:docMk/>
            <pc:sldMk cId="3402884479" sldId="283"/>
            <ac:spMk id="19" creationId="{E9B823AF-542D-BDE6-D42B-54F2C03B771C}"/>
          </ac:spMkLst>
        </pc:spChg>
        <pc:spChg chg="mod topLvl">
          <ac:chgData name="Griseld Deda" userId="6edc4870-27ac-49aa-87f9-5cf3b7b857c0" providerId="ADAL" clId="{A9E2E8CF-9A37-4DB0-8DE8-342DD9E6D59E}" dt="2023-06-09T15:05:27.986" v="2116" actId="164"/>
          <ac:spMkLst>
            <pc:docMk/>
            <pc:sldMk cId="3402884479" sldId="283"/>
            <ac:spMk id="20" creationId="{9A543BDE-F497-9DAC-EA2E-F4E7A079FC74}"/>
          </ac:spMkLst>
        </pc:spChg>
        <pc:spChg chg="mod topLvl">
          <ac:chgData name="Griseld Deda" userId="6edc4870-27ac-49aa-87f9-5cf3b7b857c0" providerId="ADAL" clId="{A9E2E8CF-9A37-4DB0-8DE8-342DD9E6D59E}" dt="2023-06-09T15:05:27.986" v="2116" actId="164"/>
          <ac:spMkLst>
            <pc:docMk/>
            <pc:sldMk cId="3402884479" sldId="283"/>
            <ac:spMk id="21" creationId="{852E0D9F-A057-F78D-7FA8-8E3256BB797C}"/>
          </ac:spMkLst>
        </pc:spChg>
        <pc:spChg chg="mod topLvl">
          <ac:chgData name="Griseld Deda" userId="6edc4870-27ac-49aa-87f9-5cf3b7b857c0" providerId="ADAL" clId="{A9E2E8CF-9A37-4DB0-8DE8-342DD9E6D59E}" dt="2023-06-09T15:05:27.986" v="2116" actId="164"/>
          <ac:spMkLst>
            <pc:docMk/>
            <pc:sldMk cId="3402884479" sldId="283"/>
            <ac:spMk id="22" creationId="{2B8D992A-2197-89EB-511D-160724E14B49}"/>
          </ac:spMkLst>
        </pc:spChg>
        <pc:spChg chg="mod topLvl">
          <ac:chgData name="Griseld Deda" userId="6edc4870-27ac-49aa-87f9-5cf3b7b857c0" providerId="ADAL" clId="{A9E2E8CF-9A37-4DB0-8DE8-342DD9E6D59E}" dt="2023-06-09T15:05:27.986" v="2116" actId="164"/>
          <ac:spMkLst>
            <pc:docMk/>
            <pc:sldMk cId="3402884479" sldId="283"/>
            <ac:spMk id="23" creationId="{2E7F50E4-5582-AA4A-2AAB-254A9A1B7682}"/>
          </ac:spMkLst>
        </pc:spChg>
        <pc:spChg chg="mod topLvl">
          <ac:chgData name="Griseld Deda" userId="6edc4870-27ac-49aa-87f9-5cf3b7b857c0" providerId="ADAL" clId="{A9E2E8CF-9A37-4DB0-8DE8-342DD9E6D59E}" dt="2023-06-09T15:05:27.986" v="2116" actId="164"/>
          <ac:spMkLst>
            <pc:docMk/>
            <pc:sldMk cId="3402884479" sldId="283"/>
            <ac:spMk id="25" creationId="{D997617A-19C0-51D8-2229-89821A7EC434}"/>
          </ac:spMkLst>
        </pc:spChg>
        <pc:spChg chg="mod topLvl">
          <ac:chgData name="Griseld Deda" userId="6edc4870-27ac-49aa-87f9-5cf3b7b857c0" providerId="ADAL" clId="{A9E2E8CF-9A37-4DB0-8DE8-342DD9E6D59E}" dt="2023-06-09T15:05:27.986" v="2116" actId="164"/>
          <ac:spMkLst>
            <pc:docMk/>
            <pc:sldMk cId="3402884479" sldId="283"/>
            <ac:spMk id="27" creationId="{DAB44254-C2D6-8653-7D28-0640CDB8269F}"/>
          </ac:spMkLst>
        </pc:spChg>
        <pc:spChg chg="mod topLvl">
          <ac:chgData name="Griseld Deda" userId="6edc4870-27ac-49aa-87f9-5cf3b7b857c0" providerId="ADAL" clId="{A9E2E8CF-9A37-4DB0-8DE8-342DD9E6D59E}" dt="2023-06-09T15:05:27.986" v="2116" actId="164"/>
          <ac:spMkLst>
            <pc:docMk/>
            <pc:sldMk cId="3402884479" sldId="283"/>
            <ac:spMk id="28" creationId="{4FC1ECC3-2BF5-2778-8377-EBC61AA3FCB0}"/>
          </ac:spMkLst>
        </pc:spChg>
        <pc:spChg chg="mod topLvl">
          <ac:chgData name="Griseld Deda" userId="6edc4870-27ac-49aa-87f9-5cf3b7b857c0" providerId="ADAL" clId="{A9E2E8CF-9A37-4DB0-8DE8-342DD9E6D59E}" dt="2023-06-09T15:05:27.986" v="2116" actId="164"/>
          <ac:spMkLst>
            <pc:docMk/>
            <pc:sldMk cId="3402884479" sldId="283"/>
            <ac:spMk id="29" creationId="{552C24F9-227D-135C-51D9-C482846C9D0F}"/>
          </ac:spMkLst>
        </pc:spChg>
        <pc:spChg chg="mod topLvl">
          <ac:chgData name="Griseld Deda" userId="6edc4870-27ac-49aa-87f9-5cf3b7b857c0" providerId="ADAL" clId="{A9E2E8CF-9A37-4DB0-8DE8-342DD9E6D59E}" dt="2023-06-09T15:05:27.986" v="2116" actId="164"/>
          <ac:spMkLst>
            <pc:docMk/>
            <pc:sldMk cId="3402884479" sldId="283"/>
            <ac:spMk id="33" creationId="{C1951C0D-E985-CDFD-0FB6-6774A35EB4C1}"/>
          </ac:spMkLst>
        </pc:spChg>
        <pc:spChg chg="mod topLvl">
          <ac:chgData name="Griseld Deda" userId="6edc4870-27ac-49aa-87f9-5cf3b7b857c0" providerId="ADAL" clId="{A9E2E8CF-9A37-4DB0-8DE8-342DD9E6D59E}" dt="2023-06-09T15:05:27.986" v="2116" actId="164"/>
          <ac:spMkLst>
            <pc:docMk/>
            <pc:sldMk cId="3402884479" sldId="283"/>
            <ac:spMk id="35" creationId="{497600BC-A8A6-E544-DC33-0CB48F3D1415}"/>
          </ac:spMkLst>
        </pc:spChg>
        <pc:spChg chg="mod topLvl">
          <ac:chgData name="Griseld Deda" userId="6edc4870-27ac-49aa-87f9-5cf3b7b857c0" providerId="ADAL" clId="{A9E2E8CF-9A37-4DB0-8DE8-342DD9E6D59E}" dt="2023-06-09T15:05:37.069" v="2117" actId="164"/>
          <ac:spMkLst>
            <pc:docMk/>
            <pc:sldMk cId="3402884479" sldId="283"/>
            <ac:spMk id="37" creationId="{FA24AE52-A28A-CB7E-1929-C708A7E475B6}"/>
          </ac:spMkLst>
        </pc:spChg>
        <pc:spChg chg="mod">
          <ac:chgData name="Griseld Deda" userId="6edc4870-27ac-49aa-87f9-5cf3b7b857c0" providerId="ADAL" clId="{A9E2E8CF-9A37-4DB0-8DE8-342DD9E6D59E}" dt="2023-06-09T15:05:16.057" v="2115" actId="165"/>
          <ac:spMkLst>
            <pc:docMk/>
            <pc:sldMk cId="3402884479" sldId="283"/>
            <ac:spMk id="44" creationId="{E7CF99E4-4DC3-F9BB-4578-EE9CA2BF6E11}"/>
          </ac:spMkLst>
        </pc:spChg>
        <pc:spChg chg="mod">
          <ac:chgData name="Griseld Deda" userId="6edc4870-27ac-49aa-87f9-5cf3b7b857c0" providerId="ADAL" clId="{A9E2E8CF-9A37-4DB0-8DE8-342DD9E6D59E}" dt="2023-06-09T15:05:16.057" v="2115" actId="165"/>
          <ac:spMkLst>
            <pc:docMk/>
            <pc:sldMk cId="3402884479" sldId="283"/>
            <ac:spMk id="45" creationId="{793DA9D5-2CBB-4220-E7B5-4BC13F82B0AB}"/>
          </ac:spMkLst>
        </pc:spChg>
        <pc:spChg chg="mod">
          <ac:chgData name="Griseld Deda" userId="6edc4870-27ac-49aa-87f9-5cf3b7b857c0" providerId="ADAL" clId="{A9E2E8CF-9A37-4DB0-8DE8-342DD9E6D59E}" dt="2023-06-09T15:05:16.057" v="2115" actId="165"/>
          <ac:spMkLst>
            <pc:docMk/>
            <pc:sldMk cId="3402884479" sldId="283"/>
            <ac:spMk id="46" creationId="{5953EC5E-8A3F-139B-AFB7-FED1EFA7F894}"/>
          </ac:spMkLst>
        </pc:spChg>
        <pc:spChg chg="mod">
          <ac:chgData name="Griseld Deda" userId="6edc4870-27ac-49aa-87f9-5cf3b7b857c0" providerId="ADAL" clId="{A9E2E8CF-9A37-4DB0-8DE8-342DD9E6D59E}" dt="2023-06-09T15:05:16.057" v="2115" actId="165"/>
          <ac:spMkLst>
            <pc:docMk/>
            <pc:sldMk cId="3402884479" sldId="283"/>
            <ac:spMk id="47" creationId="{1FAABB89-D9B5-5826-2AB1-35188938F137}"/>
          </ac:spMkLst>
        </pc:spChg>
        <pc:spChg chg="mod">
          <ac:chgData name="Griseld Deda" userId="6edc4870-27ac-49aa-87f9-5cf3b7b857c0" providerId="ADAL" clId="{A9E2E8CF-9A37-4DB0-8DE8-342DD9E6D59E}" dt="2023-06-09T15:05:16.057" v="2115" actId="165"/>
          <ac:spMkLst>
            <pc:docMk/>
            <pc:sldMk cId="3402884479" sldId="283"/>
            <ac:spMk id="48" creationId="{E1789366-3A8E-470D-31C5-99B034177C8C}"/>
          </ac:spMkLst>
        </pc:spChg>
        <pc:spChg chg="mod">
          <ac:chgData name="Griseld Deda" userId="6edc4870-27ac-49aa-87f9-5cf3b7b857c0" providerId="ADAL" clId="{A9E2E8CF-9A37-4DB0-8DE8-342DD9E6D59E}" dt="2023-06-09T15:05:16.057" v="2115" actId="165"/>
          <ac:spMkLst>
            <pc:docMk/>
            <pc:sldMk cId="3402884479" sldId="283"/>
            <ac:spMk id="49" creationId="{F1E599E1-D758-2CC3-B7CF-6D55A0DED6B3}"/>
          </ac:spMkLst>
        </pc:spChg>
        <pc:spChg chg="mod">
          <ac:chgData name="Griseld Deda" userId="6edc4870-27ac-49aa-87f9-5cf3b7b857c0" providerId="ADAL" clId="{A9E2E8CF-9A37-4DB0-8DE8-342DD9E6D59E}" dt="2023-06-09T15:05:16.057" v="2115" actId="165"/>
          <ac:spMkLst>
            <pc:docMk/>
            <pc:sldMk cId="3402884479" sldId="283"/>
            <ac:spMk id="50" creationId="{F0FED836-C814-9ADA-9701-0C48C99E7019}"/>
          </ac:spMkLst>
        </pc:spChg>
        <pc:spChg chg="mod">
          <ac:chgData name="Griseld Deda" userId="6edc4870-27ac-49aa-87f9-5cf3b7b857c0" providerId="ADAL" clId="{A9E2E8CF-9A37-4DB0-8DE8-342DD9E6D59E}" dt="2023-06-09T15:05:16.057" v="2115" actId="165"/>
          <ac:spMkLst>
            <pc:docMk/>
            <pc:sldMk cId="3402884479" sldId="283"/>
            <ac:spMk id="51" creationId="{9801A505-2242-A3EC-9516-D5BF8588A320}"/>
          </ac:spMkLst>
        </pc:spChg>
        <pc:spChg chg="mod">
          <ac:chgData name="Griseld Deda" userId="6edc4870-27ac-49aa-87f9-5cf3b7b857c0" providerId="ADAL" clId="{A9E2E8CF-9A37-4DB0-8DE8-342DD9E6D59E}" dt="2023-06-09T15:05:16.057" v="2115" actId="165"/>
          <ac:spMkLst>
            <pc:docMk/>
            <pc:sldMk cId="3402884479" sldId="283"/>
            <ac:spMk id="52" creationId="{3693C5D0-6C02-5527-0935-83323C0FE18C}"/>
          </ac:spMkLst>
        </pc:spChg>
        <pc:spChg chg="mod">
          <ac:chgData name="Griseld Deda" userId="6edc4870-27ac-49aa-87f9-5cf3b7b857c0" providerId="ADAL" clId="{A9E2E8CF-9A37-4DB0-8DE8-342DD9E6D59E}" dt="2023-06-09T15:05:16.057" v="2115" actId="165"/>
          <ac:spMkLst>
            <pc:docMk/>
            <pc:sldMk cId="3402884479" sldId="283"/>
            <ac:spMk id="53" creationId="{C6BD1FBF-B08D-0669-D364-4FE5B08ED1DD}"/>
          </ac:spMkLst>
        </pc:spChg>
        <pc:spChg chg="mod">
          <ac:chgData name="Griseld Deda" userId="6edc4870-27ac-49aa-87f9-5cf3b7b857c0" providerId="ADAL" clId="{A9E2E8CF-9A37-4DB0-8DE8-342DD9E6D59E}" dt="2023-06-09T15:05:16.057" v="2115" actId="165"/>
          <ac:spMkLst>
            <pc:docMk/>
            <pc:sldMk cId="3402884479" sldId="283"/>
            <ac:spMk id="54" creationId="{ED74C4FA-D2B0-FAA4-EEA5-EBF39C338D3B}"/>
          </ac:spMkLst>
        </pc:spChg>
        <pc:spChg chg="mod">
          <ac:chgData name="Griseld Deda" userId="6edc4870-27ac-49aa-87f9-5cf3b7b857c0" providerId="ADAL" clId="{A9E2E8CF-9A37-4DB0-8DE8-342DD9E6D59E}" dt="2023-06-09T15:05:16.057" v="2115" actId="165"/>
          <ac:spMkLst>
            <pc:docMk/>
            <pc:sldMk cId="3402884479" sldId="283"/>
            <ac:spMk id="55" creationId="{46BA3115-884A-16F8-9198-AC9AD53AE59C}"/>
          </ac:spMkLst>
        </pc:spChg>
        <pc:spChg chg="mod">
          <ac:chgData name="Griseld Deda" userId="6edc4870-27ac-49aa-87f9-5cf3b7b857c0" providerId="ADAL" clId="{A9E2E8CF-9A37-4DB0-8DE8-342DD9E6D59E}" dt="2023-06-09T15:05:16.057" v="2115" actId="165"/>
          <ac:spMkLst>
            <pc:docMk/>
            <pc:sldMk cId="3402884479" sldId="283"/>
            <ac:spMk id="56" creationId="{AA72A3EC-C23E-AA16-3C44-786178233D45}"/>
          </ac:spMkLst>
        </pc:spChg>
        <pc:spChg chg="mod">
          <ac:chgData name="Griseld Deda" userId="6edc4870-27ac-49aa-87f9-5cf3b7b857c0" providerId="ADAL" clId="{A9E2E8CF-9A37-4DB0-8DE8-342DD9E6D59E}" dt="2023-06-09T15:05:16.057" v="2115" actId="165"/>
          <ac:spMkLst>
            <pc:docMk/>
            <pc:sldMk cId="3402884479" sldId="283"/>
            <ac:spMk id="57" creationId="{4AB94219-731A-A20C-9A5F-8D711A5A6154}"/>
          </ac:spMkLst>
        </pc:spChg>
        <pc:spChg chg="mod">
          <ac:chgData name="Griseld Deda" userId="6edc4870-27ac-49aa-87f9-5cf3b7b857c0" providerId="ADAL" clId="{A9E2E8CF-9A37-4DB0-8DE8-342DD9E6D59E}" dt="2023-06-09T15:05:16.057" v="2115" actId="165"/>
          <ac:spMkLst>
            <pc:docMk/>
            <pc:sldMk cId="3402884479" sldId="283"/>
            <ac:spMk id="58" creationId="{49F99F86-EB8E-0FF7-34EA-091B53628FF0}"/>
          </ac:spMkLst>
        </pc:spChg>
        <pc:spChg chg="mod">
          <ac:chgData name="Griseld Deda" userId="6edc4870-27ac-49aa-87f9-5cf3b7b857c0" providerId="ADAL" clId="{A9E2E8CF-9A37-4DB0-8DE8-342DD9E6D59E}" dt="2023-06-09T15:05:16.057" v="2115" actId="165"/>
          <ac:spMkLst>
            <pc:docMk/>
            <pc:sldMk cId="3402884479" sldId="283"/>
            <ac:spMk id="59" creationId="{D0049A1F-AFF4-DD76-4282-74765F323CD7}"/>
          </ac:spMkLst>
        </pc:spChg>
        <pc:spChg chg="mod">
          <ac:chgData name="Griseld Deda" userId="6edc4870-27ac-49aa-87f9-5cf3b7b857c0" providerId="ADAL" clId="{A9E2E8CF-9A37-4DB0-8DE8-342DD9E6D59E}" dt="2023-06-09T15:05:16.057" v="2115" actId="165"/>
          <ac:spMkLst>
            <pc:docMk/>
            <pc:sldMk cId="3402884479" sldId="283"/>
            <ac:spMk id="60" creationId="{3A797E1A-E700-E1CC-8F45-DFA0985C9AF3}"/>
          </ac:spMkLst>
        </pc:spChg>
        <pc:spChg chg="mod">
          <ac:chgData name="Griseld Deda" userId="6edc4870-27ac-49aa-87f9-5cf3b7b857c0" providerId="ADAL" clId="{A9E2E8CF-9A37-4DB0-8DE8-342DD9E6D59E}" dt="2023-06-09T15:05:16.057" v="2115" actId="165"/>
          <ac:spMkLst>
            <pc:docMk/>
            <pc:sldMk cId="3402884479" sldId="283"/>
            <ac:spMk id="61" creationId="{785183F0-4B48-19A6-369D-AF0D9566A1F0}"/>
          </ac:spMkLst>
        </pc:spChg>
        <pc:spChg chg="mod">
          <ac:chgData name="Griseld Deda" userId="6edc4870-27ac-49aa-87f9-5cf3b7b857c0" providerId="ADAL" clId="{A9E2E8CF-9A37-4DB0-8DE8-342DD9E6D59E}" dt="2023-06-09T15:05:16.057" v="2115" actId="165"/>
          <ac:spMkLst>
            <pc:docMk/>
            <pc:sldMk cId="3402884479" sldId="283"/>
            <ac:spMk id="63" creationId="{DD4F8B4E-A9D9-7003-5A17-05D08B20690F}"/>
          </ac:spMkLst>
        </pc:spChg>
        <pc:spChg chg="mod">
          <ac:chgData name="Griseld Deda" userId="6edc4870-27ac-49aa-87f9-5cf3b7b857c0" providerId="ADAL" clId="{A9E2E8CF-9A37-4DB0-8DE8-342DD9E6D59E}" dt="2023-06-09T15:05:16.057" v="2115" actId="165"/>
          <ac:spMkLst>
            <pc:docMk/>
            <pc:sldMk cId="3402884479" sldId="283"/>
            <ac:spMk id="65" creationId="{1867B06B-C995-70C2-EBC1-DD71F8E83EAC}"/>
          </ac:spMkLst>
        </pc:spChg>
        <pc:spChg chg="mod">
          <ac:chgData name="Griseld Deda" userId="6edc4870-27ac-49aa-87f9-5cf3b7b857c0" providerId="ADAL" clId="{A9E2E8CF-9A37-4DB0-8DE8-342DD9E6D59E}" dt="2023-06-09T15:05:16.057" v="2115" actId="165"/>
          <ac:spMkLst>
            <pc:docMk/>
            <pc:sldMk cId="3402884479" sldId="283"/>
            <ac:spMk id="67" creationId="{8FD97AAC-2F43-BF96-73B8-7CD299F820CB}"/>
          </ac:spMkLst>
        </pc:spChg>
        <pc:spChg chg="mod">
          <ac:chgData name="Griseld Deda" userId="6edc4870-27ac-49aa-87f9-5cf3b7b857c0" providerId="ADAL" clId="{A9E2E8CF-9A37-4DB0-8DE8-342DD9E6D59E}" dt="2023-06-09T15:05:16.057" v="2115" actId="165"/>
          <ac:spMkLst>
            <pc:docMk/>
            <pc:sldMk cId="3402884479" sldId="283"/>
            <ac:spMk id="68" creationId="{68D5D7AC-6114-6D6E-14EB-53616B75A3D9}"/>
          </ac:spMkLst>
        </pc:spChg>
        <pc:spChg chg="mod">
          <ac:chgData name="Griseld Deda" userId="6edc4870-27ac-49aa-87f9-5cf3b7b857c0" providerId="ADAL" clId="{A9E2E8CF-9A37-4DB0-8DE8-342DD9E6D59E}" dt="2023-06-09T14:35:15.347" v="1985"/>
          <ac:spMkLst>
            <pc:docMk/>
            <pc:sldMk cId="3402884479" sldId="283"/>
            <ac:spMk id="74" creationId="{087CDDE6-D636-9E53-E59B-F5B948D4725F}"/>
          </ac:spMkLst>
        </pc:spChg>
        <pc:spChg chg="mod">
          <ac:chgData name="Griseld Deda" userId="6edc4870-27ac-49aa-87f9-5cf3b7b857c0" providerId="ADAL" clId="{A9E2E8CF-9A37-4DB0-8DE8-342DD9E6D59E}" dt="2023-06-09T14:35:15.347" v="1985"/>
          <ac:spMkLst>
            <pc:docMk/>
            <pc:sldMk cId="3402884479" sldId="283"/>
            <ac:spMk id="75" creationId="{5D278338-B591-4531-5FD8-1486E4906E83}"/>
          </ac:spMkLst>
        </pc:spChg>
        <pc:spChg chg="mod">
          <ac:chgData name="Griseld Deda" userId="6edc4870-27ac-49aa-87f9-5cf3b7b857c0" providerId="ADAL" clId="{A9E2E8CF-9A37-4DB0-8DE8-342DD9E6D59E}" dt="2023-06-09T14:35:15.347" v="1985"/>
          <ac:spMkLst>
            <pc:docMk/>
            <pc:sldMk cId="3402884479" sldId="283"/>
            <ac:spMk id="76" creationId="{B7D76CC5-2676-2218-C849-99D99094A5C0}"/>
          </ac:spMkLst>
        </pc:spChg>
        <pc:spChg chg="mod">
          <ac:chgData name="Griseld Deda" userId="6edc4870-27ac-49aa-87f9-5cf3b7b857c0" providerId="ADAL" clId="{A9E2E8CF-9A37-4DB0-8DE8-342DD9E6D59E}" dt="2023-06-09T14:35:15.347" v="1985"/>
          <ac:spMkLst>
            <pc:docMk/>
            <pc:sldMk cId="3402884479" sldId="283"/>
            <ac:spMk id="77" creationId="{A3A2B71C-0B28-28BD-CC2F-184AA271191E}"/>
          </ac:spMkLst>
        </pc:spChg>
        <pc:spChg chg="mod">
          <ac:chgData name="Griseld Deda" userId="6edc4870-27ac-49aa-87f9-5cf3b7b857c0" providerId="ADAL" clId="{A9E2E8CF-9A37-4DB0-8DE8-342DD9E6D59E}" dt="2023-06-09T14:35:15.347" v="1985"/>
          <ac:spMkLst>
            <pc:docMk/>
            <pc:sldMk cId="3402884479" sldId="283"/>
            <ac:spMk id="78" creationId="{C71589A4-0BB5-149C-D783-9516FE001D6E}"/>
          </ac:spMkLst>
        </pc:spChg>
        <pc:spChg chg="mod">
          <ac:chgData name="Griseld Deda" userId="6edc4870-27ac-49aa-87f9-5cf3b7b857c0" providerId="ADAL" clId="{A9E2E8CF-9A37-4DB0-8DE8-342DD9E6D59E}" dt="2023-06-09T14:35:15.347" v="1985"/>
          <ac:spMkLst>
            <pc:docMk/>
            <pc:sldMk cId="3402884479" sldId="283"/>
            <ac:spMk id="79" creationId="{36C4C35F-684E-29D6-73FE-A87504EF0DC1}"/>
          </ac:spMkLst>
        </pc:spChg>
        <pc:spChg chg="mod">
          <ac:chgData name="Griseld Deda" userId="6edc4870-27ac-49aa-87f9-5cf3b7b857c0" providerId="ADAL" clId="{A9E2E8CF-9A37-4DB0-8DE8-342DD9E6D59E}" dt="2023-06-09T14:38:38.462" v="2015" actId="14100"/>
          <ac:spMkLst>
            <pc:docMk/>
            <pc:sldMk cId="3402884479" sldId="283"/>
            <ac:spMk id="80" creationId="{C080D09A-0634-B5B7-D88B-ADD23D2B692D}"/>
          </ac:spMkLst>
        </pc:spChg>
        <pc:spChg chg="mod">
          <ac:chgData name="Griseld Deda" userId="6edc4870-27ac-49aa-87f9-5cf3b7b857c0" providerId="ADAL" clId="{A9E2E8CF-9A37-4DB0-8DE8-342DD9E6D59E}" dt="2023-06-09T14:38:34.795" v="2014" actId="14100"/>
          <ac:spMkLst>
            <pc:docMk/>
            <pc:sldMk cId="3402884479" sldId="283"/>
            <ac:spMk id="81" creationId="{5DDF4AA9-2556-BAD5-7BED-63A7C365D0FE}"/>
          </ac:spMkLst>
        </pc:spChg>
        <pc:spChg chg="mod">
          <ac:chgData name="Griseld Deda" userId="6edc4870-27ac-49aa-87f9-5cf3b7b857c0" providerId="ADAL" clId="{A9E2E8CF-9A37-4DB0-8DE8-342DD9E6D59E}" dt="2023-06-09T14:59:00.487" v="2057" actId="113"/>
          <ac:spMkLst>
            <pc:docMk/>
            <pc:sldMk cId="3402884479" sldId="283"/>
            <ac:spMk id="82" creationId="{E4747ADF-455F-25F7-9A9B-8CBE8BCCD844}"/>
          </ac:spMkLst>
        </pc:spChg>
        <pc:spChg chg="mod">
          <ac:chgData name="Griseld Deda" userId="6edc4870-27ac-49aa-87f9-5cf3b7b857c0" providerId="ADAL" clId="{A9E2E8CF-9A37-4DB0-8DE8-342DD9E6D59E}" dt="2023-06-09T14:35:15.347" v="1985"/>
          <ac:spMkLst>
            <pc:docMk/>
            <pc:sldMk cId="3402884479" sldId="283"/>
            <ac:spMk id="83" creationId="{E9D30F37-DB88-5BB6-0968-B24742778E86}"/>
          </ac:spMkLst>
        </pc:spChg>
        <pc:spChg chg="mod">
          <ac:chgData name="Griseld Deda" userId="6edc4870-27ac-49aa-87f9-5cf3b7b857c0" providerId="ADAL" clId="{A9E2E8CF-9A37-4DB0-8DE8-342DD9E6D59E}" dt="2023-06-09T14:35:15.347" v="1985"/>
          <ac:spMkLst>
            <pc:docMk/>
            <pc:sldMk cId="3402884479" sldId="283"/>
            <ac:spMk id="84" creationId="{39FB630E-A8B4-3240-F38C-6D4A132C2D48}"/>
          </ac:spMkLst>
        </pc:spChg>
        <pc:spChg chg="mod">
          <ac:chgData name="Griseld Deda" userId="6edc4870-27ac-49aa-87f9-5cf3b7b857c0" providerId="ADAL" clId="{A9E2E8CF-9A37-4DB0-8DE8-342DD9E6D59E}" dt="2023-06-09T14:38:58.006" v="2017" actId="1076"/>
          <ac:spMkLst>
            <pc:docMk/>
            <pc:sldMk cId="3402884479" sldId="283"/>
            <ac:spMk id="85" creationId="{CCE14F6E-305C-8E02-D5BD-AF50FD18A854}"/>
          </ac:spMkLst>
        </pc:spChg>
        <pc:spChg chg="mod">
          <ac:chgData name="Griseld Deda" userId="6edc4870-27ac-49aa-87f9-5cf3b7b857c0" providerId="ADAL" clId="{A9E2E8CF-9A37-4DB0-8DE8-342DD9E6D59E}" dt="2023-06-09T14:38:58.006" v="2017" actId="1076"/>
          <ac:spMkLst>
            <pc:docMk/>
            <pc:sldMk cId="3402884479" sldId="283"/>
            <ac:spMk id="86" creationId="{60749482-91B7-C450-44F2-974739300803}"/>
          </ac:spMkLst>
        </pc:spChg>
        <pc:spChg chg="mod">
          <ac:chgData name="Griseld Deda" userId="6edc4870-27ac-49aa-87f9-5cf3b7b857c0" providerId="ADAL" clId="{A9E2E8CF-9A37-4DB0-8DE8-342DD9E6D59E}" dt="2023-06-09T14:38:58.006" v="2017" actId="1076"/>
          <ac:spMkLst>
            <pc:docMk/>
            <pc:sldMk cId="3402884479" sldId="283"/>
            <ac:spMk id="87" creationId="{F5629B1C-AEA8-6EFA-1258-8BB005FCE9EC}"/>
          </ac:spMkLst>
        </pc:spChg>
        <pc:spChg chg="mod">
          <ac:chgData name="Griseld Deda" userId="6edc4870-27ac-49aa-87f9-5cf3b7b857c0" providerId="ADAL" clId="{A9E2E8CF-9A37-4DB0-8DE8-342DD9E6D59E}" dt="2023-06-09T14:38:58.006" v="2017" actId="1076"/>
          <ac:spMkLst>
            <pc:docMk/>
            <pc:sldMk cId="3402884479" sldId="283"/>
            <ac:spMk id="88" creationId="{98F3A2F3-D8A2-347A-1995-8E081548D4C4}"/>
          </ac:spMkLst>
        </pc:spChg>
        <pc:spChg chg="mod">
          <ac:chgData name="Griseld Deda" userId="6edc4870-27ac-49aa-87f9-5cf3b7b857c0" providerId="ADAL" clId="{A9E2E8CF-9A37-4DB0-8DE8-342DD9E6D59E}" dt="2023-06-09T14:38:58.006" v="2017" actId="1076"/>
          <ac:spMkLst>
            <pc:docMk/>
            <pc:sldMk cId="3402884479" sldId="283"/>
            <ac:spMk id="89" creationId="{E6324F29-33A4-22D7-54A2-BB4998060BE0}"/>
          </ac:spMkLst>
        </pc:spChg>
        <pc:spChg chg="mod">
          <ac:chgData name="Griseld Deda" userId="6edc4870-27ac-49aa-87f9-5cf3b7b857c0" providerId="ADAL" clId="{A9E2E8CF-9A37-4DB0-8DE8-342DD9E6D59E}" dt="2023-06-09T14:59:12.435" v="2059" actId="113"/>
          <ac:spMkLst>
            <pc:docMk/>
            <pc:sldMk cId="3402884479" sldId="283"/>
            <ac:spMk id="90" creationId="{3DCE1DF1-39AE-4055-99BE-1AA188BAB5B1}"/>
          </ac:spMkLst>
        </pc:spChg>
        <pc:spChg chg="mod">
          <ac:chgData name="Griseld Deda" userId="6edc4870-27ac-49aa-87f9-5cf3b7b857c0" providerId="ADAL" clId="{A9E2E8CF-9A37-4DB0-8DE8-342DD9E6D59E}" dt="2023-06-09T14:59:17.227" v="2060" actId="1076"/>
          <ac:spMkLst>
            <pc:docMk/>
            <pc:sldMk cId="3402884479" sldId="283"/>
            <ac:spMk id="92" creationId="{87CFF8E7-BAFE-A438-B25A-320E2EF672C0}"/>
          </ac:spMkLst>
        </pc:spChg>
        <pc:spChg chg="mod">
          <ac:chgData name="Griseld Deda" userId="6edc4870-27ac-49aa-87f9-5cf3b7b857c0" providerId="ADAL" clId="{A9E2E8CF-9A37-4DB0-8DE8-342DD9E6D59E}" dt="2023-06-09T14:59:12.435" v="2059" actId="113"/>
          <ac:spMkLst>
            <pc:docMk/>
            <pc:sldMk cId="3402884479" sldId="283"/>
            <ac:spMk id="94" creationId="{C7741AD5-4458-3F31-F892-4B53155CA86C}"/>
          </ac:spMkLst>
        </pc:spChg>
        <pc:spChg chg="mod">
          <ac:chgData name="Griseld Deda" userId="6edc4870-27ac-49aa-87f9-5cf3b7b857c0" providerId="ADAL" clId="{A9E2E8CF-9A37-4DB0-8DE8-342DD9E6D59E}" dt="2023-06-09T14:58:53.762" v="2056" actId="113"/>
          <ac:spMkLst>
            <pc:docMk/>
            <pc:sldMk cId="3402884479" sldId="283"/>
            <ac:spMk id="96" creationId="{A7043B7C-825A-DA65-381D-62BB3C7CB3E8}"/>
          </ac:spMkLst>
        </pc:spChg>
        <pc:spChg chg="mod">
          <ac:chgData name="Griseld Deda" userId="6edc4870-27ac-49aa-87f9-5cf3b7b857c0" providerId="ADAL" clId="{A9E2E8CF-9A37-4DB0-8DE8-342DD9E6D59E}" dt="2023-06-09T14:59:12.435" v="2059" actId="113"/>
          <ac:spMkLst>
            <pc:docMk/>
            <pc:sldMk cId="3402884479" sldId="283"/>
            <ac:spMk id="97" creationId="{0973EDA3-4192-A67F-40B2-4CFB5897FFC7}"/>
          </ac:spMkLst>
        </pc:spChg>
        <pc:spChg chg="mod">
          <ac:chgData name="Griseld Deda" userId="6edc4870-27ac-49aa-87f9-5cf3b7b857c0" providerId="ADAL" clId="{A9E2E8CF-9A37-4DB0-8DE8-342DD9E6D59E}" dt="2023-06-09T14:59:12.435" v="2059" actId="113"/>
          <ac:spMkLst>
            <pc:docMk/>
            <pc:sldMk cId="3402884479" sldId="283"/>
            <ac:spMk id="98" creationId="{795AFFD7-1752-4E19-04A1-13425C98B1B0}"/>
          </ac:spMkLst>
        </pc:spChg>
        <pc:spChg chg="mod">
          <ac:chgData name="Griseld Deda" userId="6edc4870-27ac-49aa-87f9-5cf3b7b857c0" providerId="ADAL" clId="{A9E2E8CF-9A37-4DB0-8DE8-342DD9E6D59E}" dt="2023-06-09T14:59:54.138" v="2065" actId="1076"/>
          <ac:spMkLst>
            <pc:docMk/>
            <pc:sldMk cId="3402884479" sldId="283"/>
            <ac:spMk id="104" creationId="{E6F165B3-3639-099A-61E5-CEBD9F20E47F}"/>
          </ac:spMkLst>
        </pc:spChg>
        <pc:spChg chg="mod">
          <ac:chgData name="Griseld Deda" userId="6edc4870-27ac-49aa-87f9-5cf3b7b857c0" providerId="ADAL" clId="{A9E2E8CF-9A37-4DB0-8DE8-342DD9E6D59E}" dt="2023-06-09T14:59:54.138" v="2065" actId="1076"/>
          <ac:spMkLst>
            <pc:docMk/>
            <pc:sldMk cId="3402884479" sldId="283"/>
            <ac:spMk id="105" creationId="{D5DF7122-A549-A7FF-D0CE-41958DEA9330}"/>
          </ac:spMkLst>
        </pc:spChg>
        <pc:spChg chg="add mod">
          <ac:chgData name="Griseld Deda" userId="6edc4870-27ac-49aa-87f9-5cf3b7b857c0" providerId="ADAL" clId="{A9E2E8CF-9A37-4DB0-8DE8-342DD9E6D59E}" dt="2023-06-09T15:38:31.979" v="2593" actId="12"/>
          <ac:spMkLst>
            <pc:docMk/>
            <pc:sldMk cId="3402884479" sldId="283"/>
            <ac:spMk id="106" creationId="{B5A866C0-FE7B-07D7-203E-FB29A1E7CEA5}"/>
          </ac:spMkLst>
        </pc:spChg>
        <pc:spChg chg="add del mod">
          <ac:chgData name="Griseld Deda" userId="6edc4870-27ac-49aa-87f9-5cf3b7b857c0" providerId="ADAL" clId="{A9E2E8CF-9A37-4DB0-8DE8-342DD9E6D59E}" dt="2023-06-09T15:01:17.292" v="2094" actId="478"/>
          <ac:spMkLst>
            <pc:docMk/>
            <pc:sldMk cId="3402884479" sldId="283"/>
            <ac:spMk id="108" creationId="{2BC040A4-8E57-6302-DE34-8AC910A16DB7}"/>
          </ac:spMkLst>
        </pc:spChg>
        <pc:spChg chg="add del mod">
          <ac:chgData name="Griseld Deda" userId="6edc4870-27ac-49aa-87f9-5cf3b7b857c0" providerId="ADAL" clId="{A9E2E8CF-9A37-4DB0-8DE8-342DD9E6D59E}" dt="2023-06-09T15:31:33.598" v="2395" actId="478"/>
          <ac:spMkLst>
            <pc:docMk/>
            <pc:sldMk cId="3402884479" sldId="283"/>
            <ac:spMk id="111" creationId="{6DF3231D-CAF9-CD2B-D8E4-D825F5A2AC7A}"/>
          </ac:spMkLst>
        </pc:spChg>
        <pc:spChg chg="add del mod">
          <ac:chgData name="Griseld Deda" userId="6edc4870-27ac-49aa-87f9-5cf3b7b857c0" providerId="ADAL" clId="{A9E2E8CF-9A37-4DB0-8DE8-342DD9E6D59E}" dt="2023-06-09T15:31:32.511" v="2394" actId="478"/>
          <ac:spMkLst>
            <pc:docMk/>
            <pc:sldMk cId="3402884479" sldId="283"/>
            <ac:spMk id="112" creationId="{2A44672C-C2C2-4980-676C-F5473F31A49C}"/>
          </ac:spMkLst>
        </pc:spChg>
        <pc:spChg chg="add mod">
          <ac:chgData name="Griseld Deda" userId="6edc4870-27ac-49aa-87f9-5cf3b7b857c0" providerId="ADAL" clId="{A9E2E8CF-9A37-4DB0-8DE8-342DD9E6D59E}" dt="2023-06-09T15:38:24.547" v="2592" actId="20577"/>
          <ac:spMkLst>
            <pc:docMk/>
            <pc:sldMk cId="3402884479" sldId="283"/>
            <ac:spMk id="115" creationId="{0418116D-53EF-0E67-D024-DB753B99EA94}"/>
          </ac:spMkLst>
        </pc:spChg>
        <pc:grpChg chg="add del mod">
          <ac:chgData name="Griseld Deda" userId="6edc4870-27ac-49aa-87f9-5cf3b7b857c0" providerId="ADAL" clId="{A9E2E8CF-9A37-4DB0-8DE8-342DD9E6D59E}" dt="2023-06-09T15:05:16.057" v="2115" actId="165"/>
          <ac:grpSpMkLst>
            <pc:docMk/>
            <pc:sldMk cId="3402884479" sldId="283"/>
            <ac:grpSpMk id="4" creationId="{A4054522-DD02-8DBA-18D8-D65AB36D4AB7}"/>
          </ac:grpSpMkLst>
        </pc:grpChg>
        <pc:grpChg chg="mod topLvl">
          <ac:chgData name="Griseld Deda" userId="6edc4870-27ac-49aa-87f9-5cf3b7b857c0" providerId="ADAL" clId="{A9E2E8CF-9A37-4DB0-8DE8-342DD9E6D59E}" dt="2023-06-09T15:05:37.069" v="2117" actId="164"/>
          <ac:grpSpMkLst>
            <pc:docMk/>
            <pc:sldMk cId="3402884479" sldId="283"/>
            <ac:grpSpMk id="42" creationId="{132CF7FF-74FF-FD03-1402-6778570A7606}"/>
          </ac:grpSpMkLst>
        </pc:grpChg>
        <pc:grpChg chg="add del mod">
          <ac:chgData name="Griseld Deda" userId="6edc4870-27ac-49aa-87f9-5cf3b7b857c0" providerId="ADAL" clId="{A9E2E8CF-9A37-4DB0-8DE8-342DD9E6D59E}" dt="2023-06-09T15:31:31.813" v="2393" actId="478"/>
          <ac:grpSpMkLst>
            <pc:docMk/>
            <pc:sldMk cId="3402884479" sldId="283"/>
            <ac:grpSpMk id="71" creationId="{E017A342-D715-00DF-580F-1B8282C37612}"/>
          </ac:grpSpMkLst>
        </pc:grpChg>
        <pc:grpChg chg="add mod">
          <ac:chgData name="Griseld Deda" userId="6edc4870-27ac-49aa-87f9-5cf3b7b857c0" providerId="ADAL" clId="{A9E2E8CF-9A37-4DB0-8DE8-342DD9E6D59E}" dt="2023-06-09T15:05:27.986" v="2116" actId="164"/>
          <ac:grpSpMkLst>
            <pc:docMk/>
            <pc:sldMk cId="3402884479" sldId="283"/>
            <ac:grpSpMk id="109" creationId="{03D52735-870E-5DA0-42CD-2A3C33EDAB3F}"/>
          </ac:grpSpMkLst>
        </pc:grpChg>
        <pc:grpChg chg="add mod">
          <ac:chgData name="Griseld Deda" userId="6edc4870-27ac-49aa-87f9-5cf3b7b857c0" providerId="ADAL" clId="{A9E2E8CF-9A37-4DB0-8DE8-342DD9E6D59E}" dt="2023-06-09T15:05:37.069" v="2117" actId="164"/>
          <ac:grpSpMkLst>
            <pc:docMk/>
            <pc:sldMk cId="3402884479" sldId="283"/>
            <ac:grpSpMk id="110" creationId="{5D8C08AA-8305-D65E-2DFD-2E1EC5471040}"/>
          </ac:grpSpMkLst>
        </pc:grpChg>
        <pc:picChg chg="mod topLvl">
          <ac:chgData name="Griseld Deda" userId="6edc4870-27ac-49aa-87f9-5cf3b7b857c0" providerId="ADAL" clId="{A9E2E8CF-9A37-4DB0-8DE8-342DD9E6D59E}" dt="2023-06-09T15:05:27.986" v="2116" actId="164"/>
          <ac:picMkLst>
            <pc:docMk/>
            <pc:sldMk cId="3402884479" sldId="283"/>
            <ac:picMk id="5" creationId="{EB6C99E1-F5DB-207F-07DC-BFF2B637581D}"/>
          </ac:picMkLst>
        </pc:picChg>
        <pc:picChg chg="mod topLvl">
          <ac:chgData name="Griseld Deda" userId="6edc4870-27ac-49aa-87f9-5cf3b7b857c0" providerId="ADAL" clId="{A9E2E8CF-9A37-4DB0-8DE8-342DD9E6D59E}" dt="2023-06-09T15:05:37.069" v="2117" actId="164"/>
          <ac:picMkLst>
            <pc:docMk/>
            <pc:sldMk cId="3402884479" sldId="283"/>
            <ac:picMk id="34" creationId="{71714F51-1C5C-16A2-8312-DAF04DFD0A06}"/>
          </ac:picMkLst>
        </pc:picChg>
        <pc:picChg chg="mod">
          <ac:chgData name="Griseld Deda" userId="6edc4870-27ac-49aa-87f9-5cf3b7b857c0" providerId="ADAL" clId="{A9E2E8CF-9A37-4DB0-8DE8-342DD9E6D59E}" dt="2023-06-09T14:35:15.347" v="1985"/>
          <ac:picMkLst>
            <pc:docMk/>
            <pc:sldMk cId="3402884479" sldId="283"/>
            <ac:picMk id="72" creationId="{B7BC5B58-58E5-BD1D-195A-65972DBA7EC0}"/>
          </ac:picMkLst>
        </pc:picChg>
        <pc:picChg chg="add mod">
          <ac:chgData name="Griseld Deda" userId="6edc4870-27ac-49aa-87f9-5cf3b7b857c0" providerId="ADAL" clId="{A9E2E8CF-9A37-4DB0-8DE8-342DD9E6D59E}" dt="2023-06-09T15:35:11.797" v="2407" actId="1076"/>
          <ac:picMkLst>
            <pc:docMk/>
            <pc:sldMk cId="3402884479" sldId="283"/>
            <ac:picMk id="114" creationId="{8B068C9C-2D80-83CD-0B76-77DA11253EDF}"/>
          </ac:picMkLst>
        </pc:picChg>
        <pc:cxnChg chg="mod topLvl">
          <ac:chgData name="Griseld Deda" userId="6edc4870-27ac-49aa-87f9-5cf3b7b857c0" providerId="ADAL" clId="{A9E2E8CF-9A37-4DB0-8DE8-342DD9E6D59E}" dt="2023-06-09T15:05:27.986" v="2116" actId="164"/>
          <ac:cxnSpMkLst>
            <pc:docMk/>
            <pc:sldMk cId="3402884479" sldId="283"/>
            <ac:cxnSpMk id="6" creationId="{91A4BF87-DBB4-2D5F-41E8-0F5F947C0049}"/>
          </ac:cxnSpMkLst>
        </pc:cxnChg>
        <pc:cxnChg chg="mod topLvl">
          <ac:chgData name="Griseld Deda" userId="6edc4870-27ac-49aa-87f9-5cf3b7b857c0" providerId="ADAL" clId="{A9E2E8CF-9A37-4DB0-8DE8-342DD9E6D59E}" dt="2023-06-09T15:05:27.986" v="2116" actId="164"/>
          <ac:cxnSpMkLst>
            <pc:docMk/>
            <pc:sldMk cId="3402884479" sldId="283"/>
            <ac:cxnSpMk id="24" creationId="{F350B064-780F-DE91-F339-8A33DE56DE87}"/>
          </ac:cxnSpMkLst>
        </pc:cxnChg>
        <pc:cxnChg chg="mod topLvl">
          <ac:chgData name="Griseld Deda" userId="6edc4870-27ac-49aa-87f9-5cf3b7b857c0" providerId="ADAL" clId="{A9E2E8CF-9A37-4DB0-8DE8-342DD9E6D59E}" dt="2023-06-09T15:05:27.986" v="2116" actId="164"/>
          <ac:cxnSpMkLst>
            <pc:docMk/>
            <pc:sldMk cId="3402884479" sldId="283"/>
            <ac:cxnSpMk id="26" creationId="{307C5837-DE62-0DFB-4D14-7B02DDBC408A}"/>
          </ac:cxnSpMkLst>
        </pc:cxnChg>
        <pc:cxnChg chg="mod topLvl">
          <ac:chgData name="Griseld Deda" userId="6edc4870-27ac-49aa-87f9-5cf3b7b857c0" providerId="ADAL" clId="{A9E2E8CF-9A37-4DB0-8DE8-342DD9E6D59E}" dt="2023-06-09T15:05:27.986" v="2116" actId="164"/>
          <ac:cxnSpMkLst>
            <pc:docMk/>
            <pc:sldMk cId="3402884479" sldId="283"/>
            <ac:cxnSpMk id="30" creationId="{08E832E2-66D6-5F1D-9F46-41658C2CB2C1}"/>
          </ac:cxnSpMkLst>
        </pc:cxnChg>
        <pc:cxnChg chg="mod topLvl">
          <ac:chgData name="Griseld Deda" userId="6edc4870-27ac-49aa-87f9-5cf3b7b857c0" providerId="ADAL" clId="{A9E2E8CF-9A37-4DB0-8DE8-342DD9E6D59E}" dt="2023-06-09T15:05:27.986" v="2116" actId="164"/>
          <ac:cxnSpMkLst>
            <pc:docMk/>
            <pc:sldMk cId="3402884479" sldId="283"/>
            <ac:cxnSpMk id="31" creationId="{A9967EAB-8BB0-7A55-C84E-A4904BD490FA}"/>
          </ac:cxnSpMkLst>
        </pc:cxnChg>
        <pc:cxnChg chg="mod topLvl">
          <ac:chgData name="Griseld Deda" userId="6edc4870-27ac-49aa-87f9-5cf3b7b857c0" providerId="ADAL" clId="{A9E2E8CF-9A37-4DB0-8DE8-342DD9E6D59E}" dt="2023-06-09T15:05:27.986" v="2116" actId="164"/>
          <ac:cxnSpMkLst>
            <pc:docMk/>
            <pc:sldMk cId="3402884479" sldId="283"/>
            <ac:cxnSpMk id="32" creationId="{AA47E664-825B-EF9C-BCF6-AEA29CBA20FC}"/>
          </ac:cxnSpMkLst>
        </pc:cxnChg>
        <pc:cxnChg chg="mod ord topLvl">
          <ac:chgData name="Griseld Deda" userId="6edc4870-27ac-49aa-87f9-5cf3b7b857c0" providerId="ADAL" clId="{A9E2E8CF-9A37-4DB0-8DE8-342DD9E6D59E}" dt="2023-06-09T15:05:53.881" v="2118" actId="166"/>
          <ac:cxnSpMkLst>
            <pc:docMk/>
            <pc:sldMk cId="3402884479" sldId="283"/>
            <ac:cxnSpMk id="36" creationId="{6F366B07-058A-F578-0B44-2026B34D2798}"/>
          </ac:cxnSpMkLst>
        </pc:cxnChg>
        <pc:cxnChg chg="mod ord topLvl">
          <ac:chgData name="Griseld Deda" userId="6edc4870-27ac-49aa-87f9-5cf3b7b857c0" providerId="ADAL" clId="{A9E2E8CF-9A37-4DB0-8DE8-342DD9E6D59E}" dt="2023-06-09T15:05:53.881" v="2118" actId="166"/>
          <ac:cxnSpMkLst>
            <pc:docMk/>
            <pc:sldMk cId="3402884479" sldId="283"/>
            <ac:cxnSpMk id="38" creationId="{5DA50BB6-4FB7-E7B2-E17C-3E59F8EDA868}"/>
          </ac:cxnSpMkLst>
        </pc:cxnChg>
        <pc:cxnChg chg="mod ord topLvl">
          <ac:chgData name="Griseld Deda" userId="6edc4870-27ac-49aa-87f9-5cf3b7b857c0" providerId="ADAL" clId="{A9E2E8CF-9A37-4DB0-8DE8-342DD9E6D59E}" dt="2023-06-09T15:05:53.881" v="2118" actId="166"/>
          <ac:cxnSpMkLst>
            <pc:docMk/>
            <pc:sldMk cId="3402884479" sldId="283"/>
            <ac:cxnSpMk id="39" creationId="{9D2AECE2-8C11-420C-1F1A-6F20B9348B03}"/>
          </ac:cxnSpMkLst>
        </pc:cxnChg>
        <pc:cxnChg chg="mod ord topLvl">
          <ac:chgData name="Griseld Deda" userId="6edc4870-27ac-49aa-87f9-5cf3b7b857c0" providerId="ADAL" clId="{A9E2E8CF-9A37-4DB0-8DE8-342DD9E6D59E}" dt="2023-06-09T15:05:53.881" v="2118" actId="166"/>
          <ac:cxnSpMkLst>
            <pc:docMk/>
            <pc:sldMk cId="3402884479" sldId="283"/>
            <ac:cxnSpMk id="40" creationId="{CDD48C77-0C35-6AB3-2875-67F8EF2E123F}"/>
          </ac:cxnSpMkLst>
        </pc:cxnChg>
        <pc:cxnChg chg="mod ord topLvl">
          <ac:chgData name="Griseld Deda" userId="6edc4870-27ac-49aa-87f9-5cf3b7b857c0" providerId="ADAL" clId="{A9E2E8CF-9A37-4DB0-8DE8-342DD9E6D59E}" dt="2023-06-09T15:05:53.881" v="2118" actId="166"/>
          <ac:cxnSpMkLst>
            <pc:docMk/>
            <pc:sldMk cId="3402884479" sldId="283"/>
            <ac:cxnSpMk id="41" creationId="{BDC6425A-AA5F-D47E-005B-8277BB0E7FC8}"/>
          </ac:cxnSpMkLst>
        </pc:cxnChg>
        <pc:cxnChg chg="mod">
          <ac:chgData name="Griseld Deda" userId="6edc4870-27ac-49aa-87f9-5cf3b7b857c0" providerId="ADAL" clId="{A9E2E8CF-9A37-4DB0-8DE8-342DD9E6D59E}" dt="2023-06-09T15:05:16.057" v="2115" actId="165"/>
          <ac:cxnSpMkLst>
            <pc:docMk/>
            <pc:sldMk cId="3402884479" sldId="283"/>
            <ac:cxnSpMk id="43" creationId="{B08779CC-C081-468E-60A4-068D1BDF8F65}"/>
          </ac:cxnSpMkLst>
        </pc:cxnChg>
        <pc:cxnChg chg="mod">
          <ac:chgData name="Griseld Deda" userId="6edc4870-27ac-49aa-87f9-5cf3b7b857c0" providerId="ADAL" clId="{A9E2E8CF-9A37-4DB0-8DE8-342DD9E6D59E}" dt="2023-06-09T15:05:16.057" v="2115" actId="165"/>
          <ac:cxnSpMkLst>
            <pc:docMk/>
            <pc:sldMk cId="3402884479" sldId="283"/>
            <ac:cxnSpMk id="62" creationId="{BB462CB6-FF54-6171-49BE-394D3B461485}"/>
          </ac:cxnSpMkLst>
        </pc:cxnChg>
        <pc:cxnChg chg="mod">
          <ac:chgData name="Griseld Deda" userId="6edc4870-27ac-49aa-87f9-5cf3b7b857c0" providerId="ADAL" clId="{A9E2E8CF-9A37-4DB0-8DE8-342DD9E6D59E}" dt="2023-06-09T15:05:16.057" v="2115" actId="165"/>
          <ac:cxnSpMkLst>
            <pc:docMk/>
            <pc:sldMk cId="3402884479" sldId="283"/>
            <ac:cxnSpMk id="64" creationId="{6C06CAF0-A562-EFBD-DB1B-C4F17B98DA24}"/>
          </ac:cxnSpMkLst>
        </pc:cxnChg>
        <pc:cxnChg chg="mod">
          <ac:chgData name="Griseld Deda" userId="6edc4870-27ac-49aa-87f9-5cf3b7b857c0" providerId="ADAL" clId="{A9E2E8CF-9A37-4DB0-8DE8-342DD9E6D59E}" dt="2023-06-09T15:05:16.057" v="2115" actId="165"/>
          <ac:cxnSpMkLst>
            <pc:docMk/>
            <pc:sldMk cId="3402884479" sldId="283"/>
            <ac:cxnSpMk id="66" creationId="{87EF3AC8-AD4E-71F0-D524-0E5926527659}"/>
          </ac:cxnSpMkLst>
        </pc:cxnChg>
        <pc:cxnChg chg="mod">
          <ac:chgData name="Griseld Deda" userId="6edc4870-27ac-49aa-87f9-5cf3b7b857c0" providerId="ADAL" clId="{A9E2E8CF-9A37-4DB0-8DE8-342DD9E6D59E}" dt="2023-06-09T15:05:16.057" v="2115" actId="165"/>
          <ac:cxnSpMkLst>
            <pc:docMk/>
            <pc:sldMk cId="3402884479" sldId="283"/>
            <ac:cxnSpMk id="69" creationId="{311D6B98-198F-2424-3BB2-E0A0B73CBDE2}"/>
          </ac:cxnSpMkLst>
        </pc:cxnChg>
        <pc:cxnChg chg="mod">
          <ac:chgData name="Griseld Deda" userId="6edc4870-27ac-49aa-87f9-5cf3b7b857c0" providerId="ADAL" clId="{A9E2E8CF-9A37-4DB0-8DE8-342DD9E6D59E}" dt="2023-06-09T15:05:16.057" v="2115" actId="165"/>
          <ac:cxnSpMkLst>
            <pc:docMk/>
            <pc:sldMk cId="3402884479" sldId="283"/>
            <ac:cxnSpMk id="70" creationId="{039C8990-AD3A-21F9-62C9-3FCBBBD046A0}"/>
          </ac:cxnSpMkLst>
        </pc:cxnChg>
        <pc:cxnChg chg="mod">
          <ac:chgData name="Griseld Deda" userId="6edc4870-27ac-49aa-87f9-5cf3b7b857c0" providerId="ADAL" clId="{A9E2E8CF-9A37-4DB0-8DE8-342DD9E6D59E}" dt="2023-06-09T14:35:15.347" v="1985"/>
          <ac:cxnSpMkLst>
            <pc:docMk/>
            <pc:sldMk cId="3402884479" sldId="283"/>
            <ac:cxnSpMk id="73" creationId="{9DD5784D-CECE-42D5-E2DA-F33C0949E8EF}"/>
          </ac:cxnSpMkLst>
        </pc:cxnChg>
        <pc:cxnChg chg="mod">
          <ac:chgData name="Griseld Deda" userId="6edc4870-27ac-49aa-87f9-5cf3b7b857c0" providerId="ADAL" clId="{A9E2E8CF-9A37-4DB0-8DE8-342DD9E6D59E}" dt="2023-06-09T14:35:15.347" v="1985"/>
          <ac:cxnSpMkLst>
            <pc:docMk/>
            <pc:sldMk cId="3402884479" sldId="283"/>
            <ac:cxnSpMk id="91" creationId="{8B5EB643-3414-AC53-A010-2BC320877C7B}"/>
          </ac:cxnSpMkLst>
        </pc:cxnChg>
        <pc:cxnChg chg="mod">
          <ac:chgData name="Griseld Deda" userId="6edc4870-27ac-49aa-87f9-5cf3b7b857c0" providerId="ADAL" clId="{A9E2E8CF-9A37-4DB0-8DE8-342DD9E6D59E}" dt="2023-06-09T14:35:15.347" v="1985"/>
          <ac:cxnSpMkLst>
            <pc:docMk/>
            <pc:sldMk cId="3402884479" sldId="283"/>
            <ac:cxnSpMk id="93" creationId="{3F8DD339-DEEE-9C8A-44AB-755E75B82FE1}"/>
          </ac:cxnSpMkLst>
        </pc:cxnChg>
        <pc:cxnChg chg="mod">
          <ac:chgData name="Griseld Deda" userId="6edc4870-27ac-49aa-87f9-5cf3b7b857c0" providerId="ADAL" clId="{A9E2E8CF-9A37-4DB0-8DE8-342DD9E6D59E}" dt="2023-06-09T14:35:15.347" v="1985"/>
          <ac:cxnSpMkLst>
            <pc:docMk/>
            <pc:sldMk cId="3402884479" sldId="283"/>
            <ac:cxnSpMk id="95" creationId="{BE98C24A-6A9C-E3F0-6D93-DCD59B05FD00}"/>
          </ac:cxnSpMkLst>
        </pc:cxnChg>
        <pc:cxnChg chg="mod">
          <ac:chgData name="Griseld Deda" userId="6edc4870-27ac-49aa-87f9-5cf3b7b857c0" providerId="ADAL" clId="{A9E2E8CF-9A37-4DB0-8DE8-342DD9E6D59E}" dt="2023-06-09T14:35:15.347" v="1985"/>
          <ac:cxnSpMkLst>
            <pc:docMk/>
            <pc:sldMk cId="3402884479" sldId="283"/>
            <ac:cxnSpMk id="99" creationId="{66E5396F-226E-CB69-1D49-2139AD87A01D}"/>
          </ac:cxnSpMkLst>
        </pc:cxnChg>
        <pc:cxnChg chg="mod">
          <ac:chgData name="Griseld Deda" userId="6edc4870-27ac-49aa-87f9-5cf3b7b857c0" providerId="ADAL" clId="{A9E2E8CF-9A37-4DB0-8DE8-342DD9E6D59E}" dt="2023-06-09T14:35:15.347" v="1985"/>
          <ac:cxnSpMkLst>
            <pc:docMk/>
            <pc:sldMk cId="3402884479" sldId="283"/>
            <ac:cxnSpMk id="100" creationId="{26AAC434-A7DE-2E82-C89A-FE1BB80D7700}"/>
          </ac:cxnSpMkLst>
        </pc:cxnChg>
        <pc:cxnChg chg="mod">
          <ac:chgData name="Griseld Deda" userId="6edc4870-27ac-49aa-87f9-5cf3b7b857c0" providerId="ADAL" clId="{A9E2E8CF-9A37-4DB0-8DE8-342DD9E6D59E}" dt="2023-06-09T14:35:15.347" v="1985"/>
          <ac:cxnSpMkLst>
            <pc:docMk/>
            <pc:sldMk cId="3402884479" sldId="283"/>
            <ac:cxnSpMk id="101" creationId="{04186BFC-3F8F-32C5-F030-8177A126A669}"/>
          </ac:cxnSpMkLst>
        </pc:cxnChg>
        <pc:cxnChg chg="mod">
          <ac:chgData name="Griseld Deda" userId="6edc4870-27ac-49aa-87f9-5cf3b7b857c0" providerId="ADAL" clId="{A9E2E8CF-9A37-4DB0-8DE8-342DD9E6D59E}" dt="2023-06-09T14:59:54.138" v="2065" actId="1076"/>
          <ac:cxnSpMkLst>
            <pc:docMk/>
            <pc:sldMk cId="3402884479" sldId="283"/>
            <ac:cxnSpMk id="102" creationId="{91072FD1-7A2C-B93A-04F0-1E7CC9EFD7BE}"/>
          </ac:cxnSpMkLst>
        </pc:cxnChg>
        <pc:cxnChg chg="mod">
          <ac:chgData name="Griseld Deda" userId="6edc4870-27ac-49aa-87f9-5cf3b7b857c0" providerId="ADAL" clId="{A9E2E8CF-9A37-4DB0-8DE8-342DD9E6D59E}" dt="2023-06-09T14:59:54.138" v="2065" actId="1076"/>
          <ac:cxnSpMkLst>
            <pc:docMk/>
            <pc:sldMk cId="3402884479" sldId="283"/>
            <ac:cxnSpMk id="103" creationId="{767CBA9B-0449-AE64-AB43-434EE1DC0A60}"/>
          </ac:cxnSpMkLst>
        </pc:cxnChg>
      </pc:sldChg>
      <pc:sldChg chg="addSp delSp modSp add mod">
        <pc:chgData name="Griseld Deda" userId="6edc4870-27ac-49aa-87f9-5cf3b7b857c0" providerId="ADAL" clId="{A9E2E8CF-9A37-4DB0-8DE8-342DD9E6D59E}" dt="2023-06-16T07:46:26.880" v="6364" actId="20577"/>
        <pc:sldMkLst>
          <pc:docMk/>
          <pc:sldMk cId="4130378514" sldId="284"/>
        </pc:sldMkLst>
        <pc:spChg chg="add mod">
          <ac:chgData name="Griseld Deda" userId="6edc4870-27ac-49aa-87f9-5cf3b7b857c0" providerId="ADAL" clId="{A9E2E8CF-9A37-4DB0-8DE8-342DD9E6D59E}" dt="2023-06-12T21:54:33.787" v="4473" actId="404"/>
          <ac:spMkLst>
            <pc:docMk/>
            <pc:sldMk cId="4130378514" sldId="284"/>
            <ac:spMk id="2" creationId="{6334A3C1-88A1-EE6F-EB4F-D055A239496D}"/>
          </ac:spMkLst>
        </pc:spChg>
        <pc:spChg chg="mod">
          <ac:chgData name="Griseld Deda" userId="6edc4870-27ac-49aa-87f9-5cf3b7b857c0" providerId="ADAL" clId="{A9E2E8CF-9A37-4DB0-8DE8-342DD9E6D59E}" dt="2023-06-16T07:46:26.880" v="6364" actId="20577"/>
          <ac:spMkLst>
            <pc:docMk/>
            <pc:sldMk cId="4130378514" sldId="284"/>
            <ac:spMk id="3" creationId="{9F3C53FC-A883-C5E8-54AD-D511BB3DCBFD}"/>
          </ac:spMkLst>
        </pc:spChg>
        <pc:spChg chg="add del mod">
          <ac:chgData name="Griseld Deda" userId="6edc4870-27ac-49aa-87f9-5cf3b7b857c0" providerId="ADAL" clId="{A9E2E8CF-9A37-4DB0-8DE8-342DD9E6D59E}" dt="2023-06-15T21:25:47.475" v="6186" actId="478"/>
          <ac:spMkLst>
            <pc:docMk/>
            <pc:sldMk cId="4130378514" sldId="284"/>
            <ac:spMk id="4" creationId="{20525DFB-D617-ABEA-60F2-38276A59337A}"/>
          </ac:spMkLst>
        </pc:spChg>
        <pc:spChg chg="mod topLvl">
          <ac:chgData name="Griseld Deda" userId="6edc4870-27ac-49aa-87f9-5cf3b7b857c0" providerId="ADAL" clId="{A9E2E8CF-9A37-4DB0-8DE8-342DD9E6D59E}" dt="2023-06-09T16:09:12.703" v="3096" actId="165"/>
          <ac:spMkLst>
            <pc:docMk/>
            <pc:sldMk cId="4130378514" sldId="284"/>
            <ac:spMk id="7" creationId="{9000D698-28F3-F18B-E3FD-949E33533A4C}"/>
          </ac:spMkLst>
        </pc:spChg>
        <pc:spChg chg="mod topLvl">
          <ac:chgData name="Griseld Deda" userId="6edc4870-27ac-49aa-87f9-5cf3b7b857c0" providerId="ADAL" clId="{A9E2E8CF-9A37-4DB0-8DE8-342DD9E6D59E}" dt="2023-06-09T16:09:12.703" v="3096" actId="165"/>
          <ac:spMkLst>
            <pc:docMk/>
            <pc:sldMk cId="4130378514" sldId="284"/>
            <ac:spMk id="8" creationId="{5FF953F8-8414-7119-1E24-0DAAFB6C57A8}"/>
          </ac:spMkLst>
        </pc:spChg>
        <pc:spChg chg="mod topLvl">
          <ac:chgData name="Griseld Deda" userId="6edc4870-27ac-49aa-87f9-5cf3b7b857c0" providerId="ADAL" clId="{A9E2E8CF-9A37-4DB0-8DE8-342DD9E6D59E}" dt="2023-06-09T16:09:12.703" v="3096" actId="165"/>
          <ac:spMkLst>
            <pc:docMk/>
            <pc:sldMk cId="4130378514" sldId="284"/>
            <ac:spMk id="9" creationId="{87BB8C3C-4E9B-BBC2-55F3-747FF250679D}"/>
          </ac:spMkLst>
        </pc:spChg>
        <pc:spChg chg="mod topLvl">
          <ac:chgData name="Griseld Deda" userId="6edc4870-27ac-49aa-87f9-5cf3b7b857c0" providerId="ADAL" clId="{A9E2E8CF-9A37-4DB0-8DE8-342DD9E6D59E}" dt="2023-06-09T16:09:12.703" v="3096" actId="165"/>
          <ac:spMkLst>
            <pc:docMk/>
            <pc:sldMk cId="4130378514" sldId="284"/>
            <ac:spMk id="10" creationId="{1A58CE5E-6A18-C839-70F0-218D4605957E}"/>
          </ac:spMkLst>
        </pc:spChg>
        <pc:spChg chg="mod topLvl">
          <ac:chgData name="Griseld Deda" userId="6edc4870-27ac-49aa-87f9-5cf3b7b857c0" providerId="ADAL" clId="{A9E2E8CF-9A37-4DB0-8DE8-342DD9E6D59E}" dt="2023-06-09T16:09:12.703" v="3096" actId="165"/>
          <ac:spMkLst>
            <pc:docMk/>
            <pc:sldMk cId="4130378514" sldId="284"/>
            <ac:spMk id="11" creationId="{B657F6E0-490F-6B59-C563-4C1EA8223E1E}"/>
          </ac:spMkLst>
        </pc:spChg>
        <pc:spChg chg="mod topLvl">
          <ac:chgData name="Griseld Deda" userId="6edc4870-27ac-49aa-87f9-5cf3b7b857c0" providerId="ADAL" clId="{A9E2E8CF-9A37-4DB0-8DE8-342DD9E6D59E}" dt="2023-06-09T16:09:12.703" v="3096" actId="165"/>
          <ac:spMkLst>
            <pc:docMk/>
            <pc:sldMk cId="4130378514" sldId="284"/>
            <ac:spMk id="12" creationId="{FDEC10C1-B075-C8D8-5537-442F508479B3}"/>
          </ac:spMkLst>
        </pc:spChg>
        <pc:spChg chg="mod topLvl">
          <ac:chgData name="Griseld Deda" userId="6edc4870-27ac-49aa-87f9-5cf3b7b857c0" providerId="ADAL" clId="{A9E2E8CF-9A37-4DB0-8DE8-342DD9E6D59E}" dt="2023-06-09T16:09:12.703" v="3096" actId="165"/>
          <ac:spMkLst>
            <pc:docMk/>
            <pc:sldMk cId="4130378514" sldId="284"/>
            <ac:spMk id="13" creationId="{9BD51AB8-6848-DA4E-B89D-03444A537349}"/>
          </ac:spMkLst>
        </pc:spChg>
        <pc:spChg chg="mod topLvl">
          <ac:chgData name="Griseld Deda" userId="6edc4870-27ac-49aa-87f9-5cf3b7b857c0" providerId="ADAL" clId="{A9E2E8CF-9A37-4DB0-8DE8-342DD9E6D59E}" dt="2023-06-09T16:09:12.703" v="3096" actId="165"/>
          <ac:spMkLst>
            <pc:docMk/>
            <pc:sldMk cId="4130378514" sldId="284"/>
            <ac:spMk id="14" creationId="{C1EA79B0-A97D-5524-99E7-B4BF97FD520F}"/>
          </ac:spMkLst>
        </pc:spChg>
        <pc:spChg chg="del mod">
          <ac:chgData name="Griseld Deda" userId="6edc4870-27ac-49aa-87f9-5cf3b7b857c0" providerId="ADAL" clId="{A9E2E8CF-9A37-4DB0-8DE8-342DD9E6D59E}" dt="2023-06-09T15:59:46.720" v="3072" actId="478"/>
          <ac:spMkLst>
            <pc:docMk/>
            <pc:sldMk cId="4130378514" sldId="284"/>
            <ac:spMk id="15" creationId="{77E2ABA4-1F9E-C8E5-6C60-2C52FC9C7905}"/>
          </ac:spMkLst>
        </pc:spChg>
        <pc:spChg chg="add mod">
          <ac:chgData name="Griseld Deda" userId="6edc4870-27ac-49aa-87f9-5cf3b7b857c0" providerId="ADAL" clId="{A9E2E8CF-9A37-4DB0-8DE8-342DD9E6D59E}" dt="2023-06-15T21:26:20.752" v="6192" actId="1076"/>
          <ac:spMkLst>
            <pc:docMk/>
            <pc:sldMk cId="4130378514" sldId="284"/>
            <ac:spMk id="15" creationId="{F2AFFE29-E083-23A8-3B35-D5E855A2A05C}"/>
          </ac:spMkLst>
        </pc:spChg>
        <pc:spChg chg="mod topLvl">
          <ac:chgData name="Griseld Deda" userId="6edc4870-27ac-49aa-87f9-5cf3b7b857c0" providerId="ADAL" clId="{A9E2E8CF-9A37-4DB0-8DE8-342DD9E6D59E}" dt="2023-06-12T21:53:09.541" v="4462" actId="207"/>
          <ac:spMkLst>
            <pc:docMk/>
            <pc:sldMk cId="4130378514" sldId="284"/>
            <ac:spMk id="16" creationId="{94B19F7E-BAE1-E19B-E9B4-9A0855AA5FE6}"/>
          </ac:spMkLst>
        </pc:spChg>
        <pc:spChg chg="mod topLvl">
          <ac:chgData name="Griseld Deda" userId="6edc4870-27ac-49aa-87f9-5cf3b7b857c0" providerId="ADAL" clId="{A9E2E8CF-9A37-4DB0-8DE8-342DD9E6D59E}" dt="2023-06-09T16:09:12.703" v="3096" actId="165"/>
          <ac:spMkLst>
            <pc:docMk/>
            <pc:sldMk cId="4130378514" sldId="284"/>
            <ac:spMk id="17" creationId="{07E7485F-9975-143D-1617-2F30D012FABC}"/>
          </ac:spMkLst>
        </pc:spChg>
        <pc:spChg chg="mod topLvl">
          <ac:chgData name="Griseld Deda" userId="6edc4870-27ac-49aa-87f9-5cf3b7b857c0" providerId="ADAL" clId="{A9E2E8CF-9A37-4DB0-8DE8-342DD9E6D59E}" dt="2023-06-09T16:09:12.703" v="3096" actId="165"/>
          <ac:spMkLst>
            <pc:docMk/>
            <pc:sldMk cId="4130378514" sldId="284"/>
            <ac:spMk id="18" creationId="{240038C7-16B9-1FD1-D2AF-E814D734817C}"/>
          </ac:spMkLst>
        </pc:spChg>
        <pc:spChg chg="mod topLvl">
          <ac:chgData name="Griseld Deda" userId="6edc4870-27ac-49aa-87f9-5cf3b7b857c0" providerId="ADAL" clId="{A9E2E8CF-9A37-4DB0-8DE8-342DD9E6D59E}" dt="2023-06-09T16:09:12.703" v="3096" actId="165"/>
          <ac:spMkLst>
            <pc:docMk/>
            <pc:sldMk cId="4130378514" sldId="284"/>
            <ac:spMk id="19" creationId="{E9B823AF-542D-BDE6-D42B-54F2C03B771C}"/>
          </ac:spMkLst>
        </pc:spChg>
        <pc:spChg chg="mod topLvl">
          <ac:chgData name="Griseld Deda" userId="6edc4870-27ac-49aa-87f9-5cf3b7b857c0" providerId="ADAL" clId="{A9E2E8CF-9A37-4DB0-8DE8-342DD9E6D59E}" dt="2023-06-09T16:09:12.703" v="3096" actId="165"/>
          <ac:spMkLst>
            <pc:docMk/>
            <pc:sldMk cId="4130378514" sldId="284"/>
            <ac:spMk id="20" creationId="{9A543BDE-F497-9DAC-EA2E-F4E7A079FC74}"/>
          </ac:spMkLst>
        </pc:spChg>
        <pc:spChg chg="mod topLvl">
          <ac:chgData name="Griseld Deda" userId="6edc4870-27ac-49aa-87f9-5cf3b7b857c0" providerId="ADAL" clId="{A9E2E8CF-9A37-4DB0-8DE8-342DD9E6D59E}" dt="2023-06-09T16:09:12.703" v="3096" actId="165"/>
          <ac:spMkLst>
            <pc:docMk/>
            <pc:sldMk cId="4130378514" sldId="284"/>
            <ac:spMk id="21" creationId="{852E0D9F-A057-F78D-7FA8-8E3256BB797C}"/>
          </ac:spMkLst>
        </pc:spChg>
        <pc:spChg chg="mod topLvl">
          <ac:chgData name="Griseld Deda" userId="6edc4870-27ac-49aa-87f9-5cf3b7b857c0" providerId="ADAL" clId="{A9E2E8CF-9A37-4DB0-8DE8-342DD9E6D59E}" dt="2023-06-09T16:09:12.703" v="3096" actId="165"/>
          <ac:spMkLst>
            <pc:docMk/>
            <pc:sldMk cId="4130378514" sldId="284"/>
            <ac:spMk id="22" creationId="{2B8D992A-2197-89EB-511D-160724E14B49}"/>
          </ac:spMkLst>
        </pc:spChg>
        <pc:spChg chg="mod topLvl">
          <ac:chgData name="Griseld Deda" userId="6edc4870-27ac-49aa-87f9-5cf3b7b857c0" providerId="ADAL" clId="{A9E2E8CF-9A37-4DB0-8DE8-342DD9E6D59E}" dt="2023-06-09T16:09:12.703" v="3096" actId="165"/>
          <ac:spMkLst>
            <pc:docMk/>
            <pc:sldMk cId="4130378514" sldId="284"/>
            <ac:spMk id="23" creationId="{2E7F50E4-5582-AA4A-2AAB-254A9A1B7682}"/>
          </ac:spMkLst>
        </pc:spChg>
        <pc:spChg chg="mod topLvl">
          <ac:chgData name="Griseld Deda" userId="6edc4870-27ac-49aa-87f9-5cf3b7b857c0" providerId="ADAL" clId="{A9E2E8CF-9A37-4DB0-8DE8-342DD9E6D59E}" dt="2023-06-09T16:09:12.703" v="3096" actId="165"/>
          <ac:spMkLst>
            <pc:docMk/>
            <pc:sldMk cId="4130378514" sldId="284"/>
            <ac:spMk id="25" creationId="{D997617A-19C0-51D8-2229-89821A7EC434}"/>
          </ac:spMkLst>
        </pc:spChg>
        <pc:spChg chg="mod topLvl">
          <ac:chgData name="Griseld Deda" userId="6edc4870-27ac-49aa-87f9-5cf3b7b857c0" providerId="ADAL" clId="{A9E2E8CF-9A37-4DB0-8DE8-342DD9E6D59E}" dt="2023-06-09T16:09:12.703" v="3096" actId="165"/>
          <ac:spMkLst>
            <pc:docMk/>
            <pc:sldMk cId="4130378514" sldId="284"/>
            <ac:spMk id="27" creationId="{DAB44254-C2D6-8653-7D28-0640CDB8269F}"/>
          </ac:spMkLst>
        </pc:spChg>
        <pc:spChg chg="mod topLvl">
          <ac:chgData name="Griseld Deda" userId="6edc4870-27ac-49aa-87f9-5cf3b7b857c0" providerId="ADAL" clId="{A9E2E8CF-9A37-4DB0-8DE8-342DD9E6D59E}" dt="2023-06-09T16:09:12.703" v="3096" actId="165"/>
          <ac:spMkLst>
            <pc:docMk/>
            <pc:sldMk cId="4130378514" sldId="284"/>
            <ac:spMk id="28" creationId="{4FC1ECC3-2BF5-2778-8377-EBC61AA3FCB0}"/>
          </ac:spMkLst>
        </pc:spChg>
        <pc:spChg chg="mod topLvl">
          <ac:chgData name="Griseld Deda" userId="6edc4870-27ac-49aa-87f9-5cf3b7b857c0" providerId="ADAL" clId="{A9E2E8CF-9A37-4DB0-8DE8-342DD9E6D59E}" dt="2023-06-09T16:09:12.703" v="3096" actId="165"/>
          <ac:spMkLst>
            <pc:docMk/>
            <pc:sldMk cId="4130378514" sldId="284"/>
            <ac:spMk id="29" creationId="{552C24F9-227D-135C-51D9-C482846C9D0F}"/>
          </ac:spMkLst>
        </pc:spChg>
        <pc:spChg chg="mod topLvl">
          <ac:chgData name="Griseld Deda" userId="6edc4870-27ac-49aa-87f9-5cf3b7b857c0" providerId="ADAL" clId="{A9E2E8CF-9A37-4DB0-8DE8-342DD9E6D59E}" dt="2023-06-09T16:09:12.703" v="3096" actId="165"/>
          <ac:spMkLst>
            <pc:docMk/>
            <pc:sldMk cId="4130378514" sldId="284"/>
            <ac:spMk id="33" creationId="{C1951C0D-E985-CDFD-0FB6-6774A35EB4C1}"/>
          </ac:spMkLst>
        </pc:spChg>
        <pc:spChg chg="mod topLvl">
          <ac:chgData name="Griseld Deda" userId="6edc4870-27ac-49aa-87f9-5cf3b7b857c0" providerId="ADAL" clId="{A9E2E8CF-9A37-4DB0-8DE8-342DD9E6D59E}" dt="2023-06-09T16:09:12.703" v="3096" actId="165"/>
          <ac:spMkLst>
            <pc:docMk/>
            <pc:sldMk cId="4130378514" sldId="284"/>
            <ac:spMk id="35" creationId="{497600BC-A8A6-E544-DC33-0CB48F3D1415}"/>
          </ac:spMkLst>
        </pc:spChg>
        <pc:spChg chg="mod topLvl">
          <ac:chgData name="Griseld Deda" userId="6edc4870-27ac-49aa-87f9-5cf3b7b857c0" providerId="ADAL" clId="{A9E2E8CF-9A37-4DB0-8DE8-342DD9E6D59E}" dt="2023-06-09T16:04:19.490" v="3085" actId="165"/>
          <ac:spMkLst>
            <pc:docMk/>
            <pc:sldMk cId="4130378514" sldId="284"/>
            <ac:spMk id="37" creationId="{FA24AE52-A28A-CB7E-1929-C708A7E475B6}"/>
          </ac:spMkLst>
        </pc:spChg>
        <pc:spChg chg="mod">
          <ac:chgData name="Griseld Deda" userId="6edc4870-27ac-49aa-87f9-5cf3b7b857c0" providerId="ADAL" clId="{A9E2E8CF-9A37-4DB0-8DE8-342DD9E6D59E}" dt="2023-06-09T16:04:19.490" v="3085" actId="165"/>
          <ac:spMkLst>
            <pc:docMk/>
            <pc:sldMk cId="4130378514" sldId="284"/>
            <ac:spMk id="44" creationId="{E7CF99E4-4DC3-F9BB-4578-EE9CA2BF6E11}"/>
          </ac:spMkLst>
        </pc:spChg>
        <pc:spChg chg="mod">
          <ac:chgData name="Griseld Deda" userId="6edc4870-27ac-49aa-87f9-5cf3b7b857c0" providerId="ADAL" clId="{A9E2E8CF-9A37-4DB0-8DE8-342DD9E6D59E}" dt="2023-06-09T16:04:19.490" v="3085" actId="165"/>
          <ac:spMkLst>
            <pc:docMk/>
            <pc:sldMk cId="4130378514" sldId="284"/>
            <ac:spMk id="45" creationId="{793DA9D5-2CBB-4220-E7B5-4BC13F82B0AB}"/>
          </ac:spMkLst>
        </pc:spChg>
        <pc:spChg chg="mod">
          <ac:chgData name="Griseld Deda" userId="6edc4870-27ac-49aa-87f9-5cf3b7b857c0" providerId="ADAL" clId="{A9E2E8CF-9A37-4DB0-8DE8-342DD9E6D59E}" dt="2023-06-09T16:04:19.490" v="3085" actId="165"/>
          <ac:spMkLst>
            <pc:docMk/>
            <pc:sldMk cId="4130378514" sldId="284"/>
            <ac:spMk id="46" creationId="{5953EC5E-8A3F-139B-AFB7-FED1EFA7F894}"/>
          </ac:spMkLst>
        </pc:spChg>
        <pc:spChg chg="mod">
          <ac:chgData name="Griseld Deda" userId="6edc4870-27ac-49aa-87f9-5cf3b7b857c0" providerId="ADAL" clId="{A9E2E8CF-9A37-4DB0-8DE8-342DD9E6D59E}" dt="2023-06-09T16:04:19.490" v="3085" actId="165"/>
          <ac:spMkLst>
            <pc:docMk/>
            <pc:sldMk cId="4130378514" sldId="284"/>
            <ac:spMk id="47" creationId="{1FAABB89-D9B5-5826-2AB1-35188938F137}"/>
          </ac:spMkLst>
        </pc:spChg>
        <pc:spChg chg="mod">
          <ac:chgData name="Griseld Deda" userId="6edc4870-27ac-49aa-87f9-5cf3b7b857c0" providerId="ADAL" clId="{A9E2E8CF-9A37-4DB0-8DE8-342DD9E6D59E}" dt="2023-06-09T16:04:19.490" v="3085" actId="165"/>
          <ac:spMkLst>
            <pc:docMk/>
            <pc:sldMk cId="4130378514" sldId="284"/>
            <ac:spMk id="48" creationId="{E1789366-3A8E-470D-31C5-99B034177C8C}"/>
          </ac:spMkLst>
        </pc:spChg>
        <pc:spChg chg="mod">
          <ac:chgData name="Griseld Deda" userId="6edc4870-27ac-49aa-87f9-5cf3b7b857c0" providerId="ADAL" clId="{A9E2E8CF-9A37-4DB0-8DE8-342DD9E6D59E}" dt="2023-06-09T16:04:19.490" v="3085" actId="165"/>
          <ac:spMkLst>
            <pc:docMk/>
            <pc:sldMk cId="4130378514" sldId="284"/>
            <ac:spMk id="49" creationId="{F1E599E1-D758-2CC3-B7CF-6D55A0DED6B3}"/>
          </ac:spMkLst>
        </pc:spChg>
        <pc:spChg chg="mod">
          <ac:chgData name="Griseld Deda" userId="6edc4870-27ac-49aa-87f9-5cf3b7b857c0" providerId="ADAL" clId="{A9E2E8CF-9A37-4DB0-8DE8-342DD9E6D59E}" dt="2023-06-09T16:04:19.490" v="3085" actId="165"/>
          <ac:spMkLst>
            <pc:docMk/>
            <pc:sldMk cId="4130378514" sldId="284"/>
            <ac:spMk id="50" creationId="{F0FED836-C814-9ADA-9701-0C48C99E7019}"/>
          </ac:spMkLst>
        </pc:spChg>
        <pc:spChg chg="mod">
          <ac:chgData name="Griseld Deda" userId="6edc4870-27ac-49aa-87f9-5cf3b7b857c0" providerId="ADAL" clId="{A9E2E8CF-9A37-4DB0-8DE8-342DD9E6D59E}" dt="2023-06-09T16:04:19.490" v="3085" actId="165"/>
          <ac:spMkLst>
            <pc:docMk/>
            <pc:sldMk cId="4130378514" sldId="284"/>
            <ac:spMk id="51" creationId="{9801A505-2242-A3EC-9516-D5BF8588A320}"/>
          </ac:spMkLst>
        </pc:spChg>
        <pc:spChg chg="mod">
          <ac:chgData name="Griseld Deda" userId="6edc4870-27ac-49aa-87f9-5cf3b7b857c0" providerId="ADAL" clId="{A9E2E8CF-9A37-4DB0-8DE8-342DD9E6D59E}" dt="2023-06-12T21:53:14.767" v="4463" actId="207"/>
          <ac:spMkLst>
            <pc:docMk/>
            <pc:sldMk cId="4130378514" sldId="284"/>
            <ac:spMk id="52" creationId="{3693C5D0-6C02-5527-0935-83323C0FE18C}"/>
          </ac:spMkLst>
        </pc:spChg>
        <pc:spChg chg="mod">
          <ac:chgData name="Griseld Deda" userId="6edc4870-27ac-49aa-87f9-5cf3b7b857c0" providerId="ADAL" clId="{A9E2E8CF-9A37-4DB0-8DE8-342DD9E6D59E}" dt="2023-06-12T21:53:05.282" v="4461" actId="207"/>
          <ac:spMkLst>
            <pc:docMk/>
            <pc:sldMk cId="4130378514" sldId="284"/>
            <ac:spMk id="53" creationId="{C6BD1FBF-B08D-0669-D364-4FE5B08ED1DD}"/>
          </ac:spMkLst>
        </pc:spChg>
        <pc:spChg chg="mod">
          <ac:chgData name="Griseld Deda" userId="6edc4870-27ac-49aa-87f9-5cf3b7b857c0" providerId="ADAL" clId="{A9E2E8CF-9A37-4DB0-8DE8-342DD9E6D59E}" dt="2023-06-09T16:04:19.490" v="3085" actId="165"/>
          <ac:spMkLst>
            <pc:docMk/>
            <pc:sldMk cId="4130378514" sldId="284"/>
            <ac:spMk id="54" creationId="{ED74C4FA-D2B0-FAA4-EEA5-EBF39C338D3B}"/>
          </ac:spMkLst>
        </pc:spChg>
        <pc:spChg chg="mod">
          <ac:chgData name="Griseld Deda" userId="6edc4870-27ac-49aa-87f9-5cf3b7b857c0" providerId="ADAL" clId="{A9E2E8CF-9A37-4DB0-8DE8-342DD9E6D59E}" dt="2023-06-09T16:04:19.490" v="3085" actId="165"/>
          <ac:spMkLst>
            <pc:docMk/>
            <pc:sldMk cId="4130378514" sldId="284"/>
            <ac:spMk id="55" creationId="{46BA3115-884A-16F8-9198-AC9AD53AE59C}"/>
          </ac:spMkLst>
        </pc:spChg>
        <pc:spChg chg="mod">
          <ac:chgData name="Griseld Deda" userId="6edc4870-27ac-49aa-87f9-5cf3b7b857c0" providerId="ADAL" clId="{A9E2E8CF-9A37-4DB0-8DE8-342DD9E6D59E}" dt="2023-06-09T16:04:19.490" v="3085" actId="165"/>
          <ac:spMkLst>
            <pc:docMk/>
            <pc:sldMk cId="4130378514" sldId="284"/>
            <ac:spMk id="56" creationId="{AA72A3EC-C23E-AA16-3C44-786178233D45}"/>
          </ac:spMkLst>
        </pc:spChg>
        <pc:spChg chg="mod">
          <ac:chgData name="Griseld Deda" userId="6edc4870-27ac-49aa-87f9-5cf3b7b857c0" providerId="ADAL" clId="{A9E2E8CF-9A37-4DB0-8DE8-342DD9E6D59E}" dt="2023-06-09T16:04:19.490" v="3085" actId="165"/>
          <ac:spMkLst>
            <pc:docMk/>
            <pc:sldMk cId="4130378514" sldId="284"/>
            <ac:spMk id="57" creationId="{4AB94219-731A-A20C-9A5F-8D711A5A6154}"/>
          </ac:spMkLst>
        </pc:spChg>
        <pc:spChg chg="mod">
          <ac:chgData name="Griseld Deda" userId="6edc4870-27ac-49aa-87f9-5cf3b7b857c0" providerId="ADAL" clId="{A9E2E8CF-9A37-4DB0-8DE8-342DD9E6D59E}" dt="2023-06-09T16:04:19.490" v="3085" actId="165"/>
          <ac:spMkLst>
            <pc:docMk/>
            <pc:sldMk cId="4130378514" sldId="284"/>
            <ac:spMk id="58" creationId="{49F99F86-EB8E-0FF7-34EA-091B53628FF0}"/>
          </ac:spMkLst>
        </pc:spChg>
        <pc:spChg chg="mod">
          <ac:chgData name="Griseld Deda" userId="6edc4870-27ac-49aa-87f9-5cf3b7b857c0" providerId="ADAL" clId="{A9E2E8CF-9A37-4DB0-8DE8-342DD9E6D59E}" dt="2023-06-09T16:04:19.490" v="3085" actId="165"/>
          <ac:spMkLst>
            <pc:docMk/>
            <pc:sldMk cId="4130378514" sldId="284"/>
            <ac:spMk id="59" creationId="{D0049A1F-AFF4-DD76-4282-74765F323CD7}"/>
          </ac:spMkLst>
        </pc:spChg>
        <pc:spChg chg="mod">
          <ac:chgData name="Griseld Deda" userId="6edc4870-27ac-49aa-87f9-5cf3b7b857c0" providerId="ADAL" clId="{A9E2E8CF-9A37-4DB0-8DE8-342DD9E6D59E}" dt="2023-06-09T16:04:19.490" v="3085" actId="165"/>
          <ac:spMkLst>
            <pc:docMk/>
            <pc:sldMk cId="4130378514" sldId="284"/>
            <ac:spMk id="60" creationId="{3A797E1A-E700-E1CC-8F45-DFA0985C9AF3}"/>
          </ac:spMkLst>
        </pc:spChg>
        <pc:spChg chg="mod">
          <ac:chgData name="Griseld Deda" userId="6edc4870-27ac-49aa-87f9-5cf3b7b857c0" providerId="ADAL" clId="{A9E2E8CF-9A37-4DB0-8DE8-342DD9E6D59E}" dt="2023-06-09T16:08:51.131" v="3090" actId="1076"/>
          <ac:spMkLst>
            <pc:docMk/>
            <pc:sldMk cId="4130378514" sldId="284"/>
            <ac:spMk id="61" creationId="{785183F0-4B48-19A6-369D-AF0D9566A1F0}"/>
          </ac:spMkLst>
        </pc:spChg>
        <pc:spChg chg="mod">
          <ac:chgData name="Griseld Deda" userId="6edc4870-27ac-49aa-87f9-5cf3b7b857c0" providerId="ADAL" clId="{A9E2E8CF-9A37-4DB0-8DE8-342DD9E6D59E}" dt="2023-06-09T16:04:19.490" v="3085" actId="165"/>
          <ac:spMkLst>
            <pc:docMk/>
            <pc:sldMk cId="4130378514" sldId="284"/>
            <ac:spMk id="63" creationId="{DD4F8B4E-A9D9-7003-5A17-05D08B20690F}"/>
          </ac:spMkLst>
        </pc:spChg>
        <pc:spChg chg="mod ord">
          <ac:chgData name="Griseld Deda" userId="6edc4870-27ac-49aa-87f9-5cf3b7b857c0" providerId="ADAL" clId="{A9E2E8CF-9A37-4DB0-8DE8-342DD9E6D59E}" dt="2023-06-09T16:04:31.226" v="3086" actId="166"/>
          <ac:spMkLst>
            <pc:docMk/>
            <pc:sldMk cId="4130378514" sldId="284"/>
            <ac:spMk id="65" creationId="{1867B06B-C995-70C2-EBC1-DD71F8E83EAC}"/>
          </ac:spMkLst>
        </pc:spChg>
        <pc:spChg chg="mod">
          <ac:chgData name="Griseld Deda" userId="6edc4870-27ac-49aa-87f9-5cf3b7b857c0" providerId="ADAL" clId="{A9E2E8CF-9A37-4DB0-8DE8-342DD9E6D59E}" dt="2023-06-09T16:04:19.490" v="3085" actId="165"/>
          <ac:spMkLst>
            <pc:docMk/>
            <pc:sldMk cId="4130378514" sldId="284"/>
            <ac:spMk id="67" creationId="{8FD97AAC-2F43-BF96-73B8-7CD299F820CB}"/>
          </ac:spMkLst>
        </pc:spChg>
        <pc:spChg chg="mod">
          <ac:chgData name="Griseld Deda" userId="6edc4870-27ac-49aa-87f9-5cf3b7b857c0" providerId="ADAL" clId="{A9E2E8CF-9A37-4DB0-8DE8-342DD9E6D59E}" dt="2023-06-09T16:08:47.985" v="3089" actId="1076"/>
          <ac:spMkLst>
            <pc:docMk/>
            <pc:sldMk cId="4130378514" sldId="284"/>
            <ac:spMk id="68" creationId="{68D5D7AC-6114-6D6E-14EB-53616B75A3D9}"/>
          </ac:spMkLst>
        </pc:spChg>
        <pc:spChg chg="mod">
          <ac:chgData name="Griseld Deda" userId="6edc4870-27ac-49aa-87f9-5cf3b7b857c0" providerId="ADAL" clId="{A9E2E8CF-9A37-4DB0-8DE8-342DD9E6D59E}" dt="2023-06-12T21:54:17.459" v="4469" actId="404"/>
          <ac:spMkLst>
            <pc:docMk/>
            <pc:sldMk cId="4130378514" sldId="284"/>
            <ac:spMk id="82" creationId="{E4747ADF-455F-25F7-9A9B-8CBE8BCCD844}"/>
          </ac:spMkLst>
        </pc:spChg>
        <pc:spChg chg="mod">
          <ac:chgData name="Griseld Deda" userId="6edc4870-27ac-49aa-87f9-5cf3b7b857c0" providerId="ADAL" clId="{A9E2E8CF-9A37-4DB0-8DE8-342DD9E6D59E}" dt="2023-06-12T21:54:23.622" v="4471" actId="404"/>
          <ac:spMkLst>
            <pc:docMk/>
            <pc:sldMk cId="4130378514" sldId="284"/>
            <ac:spMk id="96" creationId="{A7043B7C-825A-DA65-381D-62BB3C7CB3E8}"/>
          </ac:spMkLst>
        </pc:spChg>
        <pc:spChg chg="mod">
          <ac:chgData name="Griseld Deda" userId="6edc4870-27ac-49aa-87f9-5cf3b7b857c0" providerId="ADAL" clId="{A9E2E8CF-9A37-4DB0-8DE8-342DD9E6D59E}" dt="2023-06-12T21:54:08.470" v="4467" actId="404"/>
          <ac:spMkLst>
            <pc:docMk/>
            <pc:sldMk cId="4130378514" sldId="284"/>
            <ac:spMk id="104" creationId="{E6F165B3-3639-099A-61E5-CEBD9F20E47F}"/>
          </ac:spMkLst>
        </pc:spChg>
        <pc:spChg chg="mod">
          <ac:chgData name="Griseld Deda" userId="6edc4870-27ac-49aa-87f9-5cf3b7b857c0" providerId="ADAL" clId="{A9E2E8CF-9A37-4DB0-8DE8-342DD9E6D59E}" dt="2023-06-12T21:54:08.470" v="4467" actId="404"/>
          <ac:spMkLst>
            <pc:docMk/>
            <pc:sldMk cId="4130378514" sldId="284"/>
            <ac:spMk id="105" creationId="{D5DF7122-A549-A7FF-D0CE-41958DEA9330}"/>
          </ac:spMkLst>
        </pc:spChg>
        <pc:spChg chg="del">
          <ac:chgData name="Griseld Deda" userId="6edc4870-27ac-49aa-87f9-5cf3b7b857c0" providerId="ADAL" clId="{A9E2E8CF-9A37-4DB0-8DE8-342DD9E6D59E}" dt="2023-06-09T15:48:00.436" v="2815" actId="478"/>
          <ac:spMkLst>
            <pc:docMk/>
            <pc:sldMk cId="4130378514" sldId="284"/>
            <ac:spMk id="106" creationId="{B5A866C0-FE7B-07D7-203E-FB29A1E7CEA5}"/>
          </ac:spMkLst>
        </pc:spChg>
        <pc:spChg chg="add mod">
          <ac:chgData name="Griseld Deda" userId="6edc4870-27ac-49aa-87f9-5cf3b7b857c0" providerId="ADAL" clId="{A9E2E8CF-9A37-4DB0-8DE8-342DD9E6D59E}" dt="2023-06-16T07:40:27.161" v="6310" actId="20577"/>
          <ac:spMkLst>
            <pc:docMk/>
            <pc:sldMk cId="4130378514" sldId="284"/>
            <ac:spMk id="108" creationId="{DEF550A3-8A83-5E84-5649-CC28A15D9115}"/>
          </ac:spMkLst>
        </pc:spChg>
        <pc:spChg chg="mod">
          <ac:chgData name="Griseld Deda" userId="6edc4870-27ac-49aa-87f9-5cf3b7b857c0" providerId="ADAL" clId="{A9E2E8CF-9A37-4DB0-8DE8-342DD9E6D59E}" dt="2023-06-09T15:48:27.363" v="2820" actId="1076"/>
          <ac:spMkLst>
            <pc:docMk/>
            <pc:sldMk cId="4130378514" sldId="284"/>
            <ac:spMk id="111" creationId="{6DF3231D-CAF9-CD2B-D8E4-D825F5A2AC7A}"/>
          </ac:spMkLst>
        </pc:spChg>
        <pc:spChg chg="mod">
          <ac:chgData name="Griseld Deda" userId="6edc4870-27ac-49aa-87f9-5cf3b7b857c0" providerId="ADAL" clId="{A9E2E8CF-9A37-4DB0-8DE8-342DD9E6D59E}" dt="2023-06-09T15:48:42.924" v="2826" actId="1076"/>
          <ac:spMkLst>
            <pc:docMk/>
            <pc:sldMk cId="4130378514" sldId="284"/>
            <ac:spMk id="112" creationId="{2A44672C-C2C2-4980-676C-F5473F31A49C}"/>
          </ac:spMkLst>
        </pc:spChg>
        <pc:grpChg chg="mod topLvl">
          <ac:chgData name="Griseld Deda" userId="6edc4870-27ac-49aa-87f9-5cf3b7b857c0" providerId="ADAL" clId="{A9E2E8CF-9A37-4DB0-8DE8-342DD9E6D59E}" dt="2023-06-09T16:04:19.490" v="3085" actId="165"/>
          <ac:grpSpMkLst>
            <pc:docMk/>
            <pc:sldMk cId="4130378514" sldId="284"/>
            <ac:grpSpMk id="42" creationId="{132CF7FF-74FF-FD03-1402-6778570A7606}"/>
          </ac:grpSpMkLst>
        </pc:grpChg>
        <pc:grpChg chg="add del mod">
          <ac:chgData name="Griseld Deda" userId="6edc4870-27ac-49aa-87f9-5cf3b7b857c0" providerId="ADAL" clId="{A9E2E8CF-9A37-4DB0-8DE8-342DD9E6D59E}" dt="2023-06-09T15:48:38.161" v="2824" actId="1076"/>
          <ac:grpSpMkLst>
            <pc:docMk/>
            <pc:sldMk cId="4130378514" sldId="284"/>
            <ac:grpSpMk id="71" creationId="{E017A342-D715-00DF-580F-1B8282C37612}"/>
          </ac:grpSpMkLst>
        </pc:grpChg>
        <pc:grpChg chg="add del mod">
          <ac:chgData name="Griseld Deda" userId="6edc4870-27ac-49aa-87f9-5cf3b7b857c0" providerId="ADAL" clId="{A9E2E8CF-9A37-4DB0-8DE8-342DD9E6D59E}" dt="2023-06-09T16:09:12.703" v="3096" actId="165"/>
          <ac:grpSpMkLst>
            <pc:docMk/>
            <pc:sldMk cId="4130378514" sldId="284"/>
            <ac:grpSpMk id="109" creationId="{03D52735-870E-5DA0-42CD-2A3C33EDAB3F}"/>
          </ac:grpSpMkLst>
        </pc:grpChg>
        <pc:grpChg chg="del mod">
          <ac:chgData name="Griseld Deda" userId="6edc4870-27ac-49aa-87f9-5cf3b7b857c0" providerId="ADAL" clId="{A9E2E8CF-9A37-4DB0-8DE8-342DD9E6D59E}" dt="2023-06-09T16:04:19.490" v="3085" actId="165"/>
          <ac:grpSpMkLst>
            <pc:docMk/>
            <pc:sldMk cId="4130378514" sldId="284"/>
            <ac:grpSpMk id="110" creationId="{5D8C08AA-8305-D65E-2DFD-2E1EC5471040}"/>
          </ac:grpSpMkLst>
        </pc:grpChg>
        <pc:picChg chg="mod topLvl">
          <ac:chgData name="Griseld Deda" userId="6edc4870-27ac-49aa-87f9-5cf3b7b857c0" providerId="ADAL" clId="{A9E2E8CF-9A37-4DB0-8DE8-342DD9E6D59E}" dt="2023-06-09T16:09:12.703" v="3096" actId="165"/>
          <ac:picMkLst>
            <pc:docMk/>
            <pc:sldMk cId="4130378514" sldId="284"/>
            <ac:picMk id="5" creationId="{EB6C99E1-F5DB-207F-07DC-BFF2B637581D}"/>
          </ac:picMkLst>
        </pc:picChg>
        <pc:picChg chg="mod topLvl">
          <ac:chgData name="Griseld Deda" userId="6edc4870-27ac-49aa-87f9-5cf3b7b857c0" providerId="ADAL" clId="{A9E2E8CF-9A37-4DB0-8DE8-342DD9E6D59E}" dt="2023-06-09T16:04:19.490" v="3085" actId="165"/>
          <ac:picMkLst>
            <pc:docMk/>
            <pc:sldMk cId="4130378514" sldId="284"/>
            <ac:picMk id="34" creationId="{71714F51-1C5C-16A2-8312-DAF04DFD0A06}"/>
          </ac:picMkLst>
        </pc:picChg>
        <pc:cxnChg chg="mod topLvl">
          <ac:chgData name="Griseld Deda" userId="6edc4870-27ac-49aa-87f9-5cf3b7b857c0" providerId="ADAL" clId="{A9E2E8CF-9A37-4DB0-8DE8-342DD9E6D59E}" dt="2023-06-09T16:09:12.703" v="3096" actId="165"/>
          <ac:cxnSpMkLst>
            <pc:docMk/>
            <pc:sldMk cId="4130378514" sldId="284"/>
            <ac:cxnSpMk id="6" creationId="{91A4BF87-DBB4-2D5F-41E8-0F5F947C0049}"/>
          </ac:cxnSpMkLst>
        </pc:cxnChg>
        <pc:cxnChg chg="mod topLvl">
          <ac:chgData name="Griseld Deda" userId="6edc4870-27ac-49aa-87f9-5cf3b7b857c0" providerId="ADAL" clId="{A9E2E8CF-9A37-4DB0-8DE8-342DD9E6D59E}" dt="2023-06-09T16:09:12.703" v="3096" actId="165"/>
          <ac:cxnSpMkLst>
            <pc:docMk/>
            <pc:sldMk cId="4130378514" sldId="284"/>
            <ac:cxnSpMk id="24" creationId="{F350B064-780F-DE91-F339-8A33DE56DE87}"/>
          </ac:cxnSpMkLst>
        </pc:cxnChg>
        <pc:cxnChg chg="mod topLvl">
          <ac:chgData name="Griseld Deda" userId="6edc4870-27ac-49aa-87f9-5cf3b7b857c0" providerId="ADAL" clId="{A9E2E8CF-9A37-4DB0-8DE8-342DD9E6D59E}" dt="2023-06-09T16:09:12.703" v="3096" actId="165"/>
          <ac:cxnSpMkLst>
            <pc:docMk/>
            <pc:sldMk cId="4130378514" sldId="284"/>
            <ac:cxnSpMk id="26" creationId="{307C5837-DE62-0DFB-4D14-7B02DDBC408A}"/>
          </ac:cxnSpMkLst>
        </pc:cxnChg>
        <pc:cxnChg chg="mod topLvl">
          <ac:chgData name="Griseld Deda" userId="6edc4870-27ac-49aa-87f9-5cf3b7b857c0" providerId="ADAL" clId="{A9E2E8CF-9A37-4DB0-8DE8-342DD9E6D59E}" dt="2023-06-09T16:09:12.703" v="3096" actId="165"/>
          <ac:cxnSpMkLst>
            <pc:docMk/>
            <pc:sldMk cId="4130378514" sldId="284"/>
            <ac:cxnSpMk id="30" creationId="{08E832E2-66D6-5F1D-9F46-41658C2CB2C1}"/>
          </ac:cxnSpMkLst>
        </pc:cxnChg>
        <pc:cxnChg chg="mod topLvl">
          <ac:chgData name="Griseld Deda" userId="6edc4870-27ac-49aa-87f9-5cf3b7b857c0" providerId="ADAL" clId="{A9E2E8CF-9A37-4DB0-8DE8-342DD9E6D59E}" dt="2023-06-09T16:09:12.703" v="3096" actId="165"/>
          <ac:cxnSpMkLst>
            <pc:docMk/>
            <pc:sldMk cId="4130378514" sldId="284"/>
            <ac:cxnSpMk id="31" creationId="{A9967EAB-8BB0-7A55-C84E-A4904BD490FA}"/>
          </ac:cxnSpMkLst>
        </pc:cxnChg>
        <pc:cxnChg chg="mod topLvl">
          <ac:chgData name="Griseld Deda" userId="6edc4870-27ac-49aa-87f9-5cf3b7b857c0" providerId="ADAL" clId="{A9E2E8CF-9A37-4DB0-8DE8-342DD9E6D59E}" dt="2023-06-09T16:09:12.703" v="3096" actId="165"/>
          <ac:cxnSpMkLst>
            <pc:docMk/>
            <pc:sldMk cId="4130378514" sldId="284"/>
            <ac:cxnSpMk id="32" creationId="{AA47E664-825B-EF9C-BCF6-AEA29CBA20FC}"/>
          </ac:cxnSpMkLst>
        </pc:cxnChg>
        <pc:cxnChg chg="mod">
          <ac:chgData name="Griseld Deda" userId="6edc4870-27ac-49aa-87f9-5cf3b7b857c0" providerId="ADAL" clId="{A9E2E8CF-9A37-4DB0-8DE8-342DD9E6D59E}" dt="2023-06-09T15:48:27.363" v="2820" actId="1076"/>
          <ac:cxnSpMkLst>
            <pc:docMk/>
            <pc:sldMk cId="4130378514" sldId="284"/>
            <ac:cxnSpMk id="36" creationId="{6F366B07-058A-F578-0B44-2026B34D2798}"/>
          </ac:cxnSpMkLst>
        </pc:cxnChg>
        <pc:cxnChg chg="mod ord">
          <ac:chgData name="Griseld Deda" userId="6edc4870-27ac-49aa-87f9-5cf3b7b857c0" providerId="ADAL" clId="{A9E2E8CF-9A37-4DB0-8DE8-342DD9E6D59E}" dt="2023-06-09T16:04:07.256" v="3084" actId="167"/>
          <ac:cxnSpMkLst>
            <pc:docMk/>
            <pc:sldMk cId="4130378514" sldId="284"/>
            <ac:cxnSpMk id="38" creationId="{5DA50BB6-4FB7-E7B2-E17C-3E59F8EDA868}"/>
          </ac:cxnSpMkLst>
        </pc:cxnChg>
        <pc:cxnChg chg="mod ord">
          <ac:chgData name="Griseld Deda" userId="6edc4870-27ac-49aa-87f9-5cf3b7b857c0" providerId="ADAL" clId="{A9E2E8CF-9A37-4DB0-8DE8-342DD9E6D59E}" dt="2023-06-09T16:09:01.653" v="3094" actId="171"/>
          <ac:cxnSpMkLst>
            <pc:docMk/>
            <pc:sldMk cId="4130378514" sldId="284"/>
            <ac:cxnSpMk id="39" creationId="{9D2AECE2-8C11-420C-1F1A-6F20B9348B03}"/>
          </ac:cxnSpMkLst>
        </pc:cxnChg>
        <pc:cxnChg chg="mod">
          <ac:chgData name="Griseld Deda" userId="6edc4870-27ac-49aa-87f9-5cf3b7b857c0" providerId="ADAL" clId="{A9E2E8CF-9A37-4DB0-8DE8-342DD9E6D59E}" dt="2023-06-09T15:48:27.363" v="2820" actId="1076"/>
          <ac:cxnSpMkLst>
            <pc:docMk/>
            <pc:sldMk cId="4130378514" sldId="284"/>
            <ac:cxnSpMk id="40" creationId="{CDD48C77-0C35-6AB3-2875-67F8EF2E123F}"/>
          </ac:cxnSpMkLst>
        </pc:cxnChg>
        <pc:cxnChg chg="mod">
          <ac:chgData name="Griseld Deda" userId="6edc4870-27ac-49aa-87f9-5cf3b7b857c0" providerId="ADAL" clId="{A9E2E8CF-9A37-4DB0-8DE8-342DD9E6D59E}" dt="2023-06-09T15:48:27.363" v="2820" actId="1076"/>
          <ac:cxnSpMkLst>
            <pc:docMk/>
            <pc:sldMk cId="4130378514" sldId="284"/>
            <ac:cxnSpMk id="41" creationId="{BDC6425A-AA5F-D47E-005B-8277BB0E7FC8}"/>
          </ac:cxnSpMkLst>
        </pc:cxnChg>
        <pc:cxnChg chg="mod">
          <ac:chgData name="Griseld Deda" userId="6edc4870-27ac-49aa-87f9-5cf3b7b857c0" providerId="ADAL" clId="{A9E2E8CF-9A37-4DB0-8DE8-342DD9E6D59E}" dt="2023-06-09T16:04:19.490" v="3085" actId="165"/>
          <ac:cxnSpMkLst>
            <pc:docMk/>
            <pc:sldMk cId="4130378514" sldId="284"/>
            <ac:cxnSpMk id="43" creationId="{B08779CC-C081-468E-60A4-068D1BDF8F65}"/>
          </ac:cxnSpMkLst>
        </pc:cxnChg>
        <pc:cxnChg chg="mod">
          <ac:chgData name="Griseld Deda" userId="6edc4870-27ac-49aa-87f9-5cf3b7b857c0" providerId="ADAL" clId="{A9E2E8CF-9A37-4DB0-8DE8-342DD9E6D59E}" dt="2023-06-09T16:04:19.490" v="3085" actId="165"/>
          <ac:cxnSpMkLst>
            <pc:docMk/>
            <pc:sldMk cId="4130378514" sldId="284"/>
            <ac:cxnSpMk id="62" creationId="{BB462CB6-FF54-6171-49BE-394D3B461485}"/>
          </ac:cxnSpMkLst>
        </pc:cxnChg>
        <pc:cxnChg chg="mod ord">
          <ac:chgData name="Griseld Deda" userId="6edc4870-27ac-49aa-87f9-5cf3b7b857c0" providerId="ADAL" clId="{A9E2E8CF-9A37-4DB0-8DE8-342DD9E6D59E}" dt="2023-06-09T16:07:31.477" v="3088" actId="166"/>
          <ac:cxnSpMkLst>
            <pc:docMk/>
            <pc:sldMk cId="4130378514" sldId="284"/>
            <ac:cxnSpMk id="64" creationId="{6C06CAF0-A562-EFBD-DB1B-C4F17B98DA24}"/>
          </ac:cxnSpMkLst>
        </pc:cxnChg>
        <pc:cxnChg chg="mod">
          <ac:chgData name="Griseld Deda" userId="6edc4870-27ac-49aa-87f9-5cf3b7b857c0" providerId="ADAL" clId="{A9E2E8CF-9A37-4DB0-8DE8-342DD9E6D59E}" dt="2023-06-09T16:04:19.490" v="3085" actId="165"/>
          <ac:cxnSpMkLst>
            <pc:docMk/>
            <pc:sldMk cId="4130378514" sldId="284"/>
            <ac:cxnSpMk id="66" creationId="{87EF3AC8-AD4E-71F0-D524-0E5926527659}"/>
          </ac:cxnSpMkLst>
        </pc:cxnChg>
        <pc:cxnChg chg="mod">
          <ac:chgData name="Griseld Deda" userId="6edc4870-27ac-49aa-87f9-5cf3b7b857c0" providerId="ADAL" clId="{A9E2E8CF-9A37-4DB0-8DE8-342DD9E6D59E}" dt="2023-06-09T16:04:19.490" v="3085" actId="165"/>
          <ac:cxnSpMkLst>
            <pc:docMk/>
            <pc:sldMk cId="4130378514" sldId="284"/>
            <ac:cxnSpMk id="69" creationId="{311D6B98-198F-2424-3BB2-E0A0B73CBDE2}"/>
          </ac:cxnSpMkLst>
        </pc:cxnChg>
        <pc:cxnChg chg="mod">
          <ac:chgData name="Griseld Deda" userId="6edc4870-27ac-49aa-87f9-5cf3b7b857c0" providerId="ADAL" clId="{A9E2E8CF-9A37-4DB0-8DE8-342DD9E6D59E}" dt="2023-06-09T16:04:19.490" v="3085" actId="165"/>
          <ac:cxnSpMkLst>
            <pc:docMk/>
            <pc:sldMk cId="4130378514" sldId="284"/>
            <ac:cxnSpMk id="70" creationId="{039C8990-AD3A-21F9-62C9-3FCBBBD046A0}"/>
          </ac:cxnSpMkLst>
        </pc:cxnChg>
        <pc:cxnChg chg="add mod">
          <ac:chgData name="Griseld Deda" userId="6edc4870-27ac-49aa-87f9-5cf3b7b857c0" providerId="ADAL" clId="{A9E2E8CF-9A37-4DB0-8DE8-342DD9E6D59E}" dt="2023-06-15T21:26:30.600" v="6194" actId="208"/>
          <ac:cxnSpMkLst>
            <pc:docMk/>
            <pc:sldMk cId="4130378514" sldId="284"/>
            <ac:cxnSpMk id="107" creationId="{771FE727-D286-40D5-0083-5D9E8DAC6296}"/>
          </ac:cxnSpMkLst>
        </pc:cxnChg>
      </pc:sldChg>
      <pc:sldChg chg="addSp delSp modSp add mod">
        <pc:chgData name="Griseld Deda" userId="6edc4870-27ac-49aa-87f9-5cf3b7b857c0" providerId="ADAL" clId="{A9E2E8CF-9A37-4DB0-8DE8-342DD9E6D59E}" dt="2023-06-15T21:09:31.027" v="6178" actId="20577"/>
        <pc:sldMkLst>
          <pc:docMk/>
          <pc:sldMk cId="3136836452" sldId="285"/>
        </pc:sldMkLst>
        <pc:spChg chg="add del mod">
          <ac:chgData name="Griseld Deda" userId="6edc4870-27ac-49aa-87f9-5cf3b7b857c0" providerId="ADAL" clId="{A9E2E8CF-9A37-4DB0-8DE8-342DD9E6D59E}" dt="2023-06-09T15:44:52.412" v="2783" actId="478"/>
          <ac:spMkLst>
            <pc:docMk/>
            <pc:sldMk cId="3136836452" sldId="285"/>
            <ac:spMk id="2" creationId="{633304F7-FB78-44F3-2E5C-BE62CF0A3486}"/>
          </ac:spMkLst>
        </pc:spChg>
        <pc:spChg chg="mod">
          <ac:chgData name="Griseld Deda" userId="6edc4870-27ac-49aa-87f9-5cf3b7b857c0" providerId="ADAL" clId="{A9E2E8CF-9A37-4DB0-8DE8-342DD9E6D59E}" dt="2023-06-10T17:06:58.942" v="3158" actId="20577"/>
          <ac:spMkLst>
            <pc:docMk/>
            <pc:sldMk cId="3136836452" sldId="285"/>
            <ac:spMk id="3" creationId="{9F3C53FC-A883-C5E8-54AD-D511BB3DCBFD}"/>
          </ac:spMkLst>
        </pc:spChg>
        <pc:spChg chg="add del mod">
          <ac:chgData name="Griseld Deda" userId="6edc4870-27ac-49aa-87f9-5cf3b7b857c0" providerId="ADAL" clId="{A9E2E8CF-9A37-4DB0-8DE8-342DD9E6D59E}" dt="2023-06-09T15:44:17.141" v="2763" actId="478"/>
          <ac:spMkLst>
            <pc:docMk/>
            <pc:sldMk cId="3136836452" sldId="285"/>
            <ac:spMk id="4" creationId="{9CE9109E-CFBE-A11F-B6E4-C865A3FA8FD4}"/>
          </ac:spMkLst>
        </pc:spChg>
        <pc:spChg chg="mod">
          <ac:chgData name="Griseld Deda" userId="6edc4870-27ac-49aa-87f9-5cf3b7b857c0" providerId="ADAL" clId="{A9E2E8CF-9A37-4DB0-8DE8-342DD9E6D59E}" dt="2023-06-12T21:51:32.157" v="4442" actId="404"/>
          <ac:spMkLst>
            <pc:docMk/>
            <pc:sldMk cId="3136836452" sldId="285"/>
            <ac:spMk id="15" creationId="{77E2ABA4-1F9E-C8E5-6C60-2C52FC9C7905}"/>
          </ac:spMkLst>
        </pc:spChg>
        <pc:spChg chg="mod">
          <ac:chgData name="Griseld Deda" userId="6edc4870-27ac-49aa-87f9-5cf3b7b857c0" providerId="ADAL" clId="{A9E2E8CF-9A37-4DB0-8DE8-342DD9E6D59E}" dt="2023-06-12T21:51:00.400" v="4438" actId="207"/>
          <ac:spMkLst>
            <pc:docMk/>
            <pc:sldMk cId="3136836452" sldId="285"/>
            <ac:spMk id="16" creationId="{94B19F7E-BAE1-E19B-E9B4-9A0855AA5FE6}"/>
          </ac:spMkLst>
        </pc:spChg>
        <pc:spChg chg="mod">
          <ac:chgData name="Griseld Deda" userId="6edc4870-27ac-49aa-87f9-5cf3b7b857c0" providerId="ADAL" clId="{A9E2E8CF-9A37-4DB0-8DE8-342DD9E6D59E}" dt="2023-06-12T21:52:08.509" v="4449" actId="404"/>
          <ac:spMkLst>
            <pc:docMk/>
            <pc:sldMk cId="3136836452" sldId="285"/>
            <ac:spMk id="35" creationId="{497600BC-A8A6-E544-DC33-0CB48F3D1415}"/>
          </ac:spMkLst>
        </pc:spChg>
        <pc:spChg chg="mod">
          <ac:chgData name="Griseld Deda" userId="6edc4870-27ac-49aa-87f9-5cf3b7b857c0" providerId="ADAL" clId="{A9E2E8CF-9A37-4DB0-8DE8-342DD9E6D59E}" dt="2023-06-12T21:53:55.821" v="4465" actId="207"/>
          <ac:spMkLst>
            <pc:docMk/>
            <pc:sldMk cId="3136836452" sldId="285"/>
            <ac:spMk id="37" creationId="{FA24AE52-A28A-CB7E-1929-C708A7E475B6}"/>
          </ac:spMkLst>
        </pc:spChg>
        <pc:spChg chg="mod">
          <ac:chgData name="Griseld Deda" userId="6edc4870-27ac-49aa-87f9-5cf3b7b857c0" providerId="ADAL" clId="{A9E2E8CF-9A37-4DB0-8DE8-342DD9E6D59E}" dt="2023-06-12T21:51:19.555" v="4440" actId="207"/>
          <ac:spMkLst>
            <pc:docMk/>
            <pc:sldMk cId="3136836452" sldId="285"/>
            <ac:spMk id="44" creationId="{E7CF99E4-4DC3-F9BB-4578-EE9CA2BF6E11}"/>
          </ac:spMkLst>
        </pc:spChg>
        <pc:spChg chg="mod">
          <ac:chgData name="Griseld Deda" userId="6edc4870-27ac-49aa-87f9-5cf3b7b857c0" providerId="ADAL" clId="{A9E2E8CF-9A37-4DB0-8DE8-342DD9E6D59E}" dt="2023-06-12T21:51:19.555" v="4440" actId="207"/>
          <ac:spMkLst>
            <pc:docMk/>
            <pc:sldMk cId="3136836452" sldId="285"/>
            <ac:spMk id="45" creationId="{793DA9D5-2CBB-4220-E7B5-4BC13F82B0AB}"/>
          </ac:spMkLst>
        </pc:spChg>
        <pc:spChg chg="mod">
          <ac:chgData name="Griseld Deda" userId="6edc4870-27ac-49aa-87f9-5cf3b7b857c0" providerId="ADAL" clId="{A9E2E8CF-9A37-4DB0-8DE8-342DD9E6D59E}" dt="2023-06-12T21:51:19.555" v="4440" actId="207"/>
          <ac:spMkLst>
            <pc:docMk/>
            <pc:sldMk cId="3136836452" sldId="285"/>
            <ac:spMk id="46" creationId="{5953EC5E-8A3F-139B-AFB7-FED1EFA7F894}"/>
          </ac:spMkLst>
        </pc:spChg>
        <pc:spChg chg="mod">
          <ac:chgData name="Griseld Deda" userId="6edc4870-27ac-49aa-87f9-5cf3b7b857c0" providerId="ADAL" clId="{A9E2E8CF-9A37-4DB0-8DE8-342DD9E6D59E}" dt="2023-06-12T21:51:19.555" v="4440" actId="207"/>
          <ac:spMkLst>
            <pc:docMk/>
            <pc:sldMk cId="3136836452" sldId="285"/>
            <ac:spMk id="47" creationId="{1FAABB89-D9B5-5826-2AB1-35188938F137}"/>
          </ac:spMkLst>
        </pc:spChg>
        <pc:spChg chg="mod">
          <ac:chgData name="Griseld Deda" userId="6edc4870-27ac-49aa-87f9-5cf3b7b857c0" providerId="ADAL" clId="{A9E2E8CF-9A37-4DB0-8DE8-342DD9E6D59E}" dt="2023-06-12T21:51:19.555" v="4440" actId="207"/>
          <ac:spMkLst>
            <pc:docMk/>
            <pc:sldMk cId="3136836452" sldId="285"/>
            <ac:spMk id="48" creationId="{E1789366-3A8E-470D-31C5-99B034177C8C}"/>
          </ac:spMkLst>
        </pc:spChg>
        <pc:spChg chg="mod">
          <ac:chgData name="Griseld Deda" userId="6edc4870-27ac-49aa-87f9-5cf3b7b857c0" providerId="ADAL" clId="{A9E2E8CF-9A37-4DB0-8DE8-342DD9E6D59E}" dt="2023-06-12T21:51:19.555" v="4440" actId="207"/>
          <ac:spMkLst>
            <pc:docMk/>
            <pc:sldMk cId="3136836452" sldId="285"/>
            <ac:spMk id="49" creationId="{F1E599E1-D758-2CC3-B7CF-6D55A0DED6B3}"/>
          </ac:spMkLst>
        </pc:spChg>
        <pc:spChg chg="mod">
          <ac:chgData name="Griseld Deda" userId="6edc4870-27ac-49aa-87f9-5cf3b7b857c0" providerId="ADAL" clId="{A9E2E8CF-9A37-4DB0-8DE8-342DD9E6D59E}" dt="2023-06-12T21:51:19.555" v="4440" actId="207"/>
          <ac:spMkLst>
            <pc:docMk/>
            <pc:sldMk cId="3136836452" sldId="285"/>
            <ac:spMk id="50" creationId="{F0FED836-C814-9ADA-9701-0C48C99E7019}"/>
          </ac:spMkLst>
        </pc:spChg>
        <pc:spChg chg="mod">
          <ac:chgData name="Griseld Deda" userId="6edc4870-27ac-49aa-87f9-5cf3b7b857c0" providerId="ADAL" clId="{A9E2E8CF-9A37-4DB0-8DE8-342DD9E6D59E}" dt="2023-06-12T21:51:19.555" v="4440" actId="207"/>
          <ac:spMkLst>
            <pc:docMk/>
            <pc:sldMk cId="3136836452" sldId="285"/>
            <ac:spMk id="51" creationId="{9801A505-2242-A3EC-9516-D5BF8588A320}"/>
          </ac:spMkLst>
        </pc:spChg>
        <pc:spChg chg="mod">
          <ac:chgData name="Griseld Deda" userId="6edc4870-27ac-49aa-87f9-5cf3b7b857c0" providerId="ADAL" clId="{A9E2E8CF-9A37-4DB0-8DE8-342DD9E6D59E}" dt="2023-06-12T21:51:41.744" v="4444" actId="404"/>
          <ac:spMkLst>
            <pc:docMk/>
            <pc:sldMk cId="3136836452" sldId="285"/>
            <ac:spMk id="52" creationId="{3693C5D0-6C02-5527-0935-83323C0FE18C}"/>
          </ac:spMkLst>
        </pc:spChg>
        <pc:spChg chg="mod">
          <ac:chgData name="Griseld Deda" userId="6edc4870-27ac-49aa-87f9-5cf3b7b857c0" providerId="ADAL" clId="{A9E2E8CF-9A37-4DB0-8DE8-342DD9E6D59E}" dt="2023-06-12T21:51:19.555" v="4440" actId="207"/>
          <ac:spMkLst>
            <pc:docMk/>
            <pc:sldMk cId="3136836452" sldId="285"/>
            <ac:spMk id="53" creationId="{C6BD1FBF-B08D-0669-D364-4FE5B08ED1DD}"/>
          </ac:spMkLst>
        </pc:spChg>
        <pc:spChg chg="mod">
          <ac:chgData name="Griseld Deda" userId="6edc4870-27ac-49aa-87f9-5cf3b7b857c0" providerId="ADAL" clId="{A9E2E8CF-9A37-4DB0-8DE8-342DD9E6D59E}" dt="2023-06-12T21:51:19.555" v="4440" actId="207"/>
          <ac:spMkLst>
            <pc:docMk/>
            <pc:sldMk cId="3136836452" sldId="285"/>
            <ac:spMk id="54" creationId="{ED74C4FA-D2B0-FAA4-EEA5-EBF39C338D3B}"/>
          </ac:spMkLst>
        </pc:spChg>
        <pc:spChg chg="mod">
          <ac:chgData name="Griseld Deda" userId="6edc4870-27ac-49aa-87f9-5cf3b7b857c0" providerId="ADAL" clId="{A9E2E8CF-9A37-4DB0-8DE8-342DD9E6D59E}" dt="2023-06-12T21:51:19.555" v="4440" actId="207"/>
          <ac:spMkLst>
            <pc:docMk/>
            <pc:sldMk cId="3136836452" sldId="285"/>
            <ac:spMk id="55" creationId="{46BA3115-884A-16F8-9198-AC9AD53AE59C}"/>
          </ac:spMkLst>
        </pc:spChg>
        <pc:spChg chg="mod">
          <ac:chgData name="Griseld Deda" userId="6edc4870-27ac-49aa-87f9-5cf3b7b857c0" providerId="ADAL" clId="{A9E2E8CF-9A37-4DB0-8DE8-342DD9E6D59E}" dt="2023-06-12T21:51:19.555" v="4440" actId="207"/>
          <ac:spMkLst>
            <pc:docMk/>
            <pc:sldMk cId="3136836452" sldId="285"/>
            <ac:spMk id="56" creationId="{AA72A3EC-C23E-AA16-3C44-786178233D45}"/>
          </ac:spMkLst>
        </pc:spChg>
        <pc:spChg chg="mod">
          <ac:chgData name="Griseld Deda" userId="6edc4870-27ac-49aa-87f9-5cf3b7b857c0" providerId="ADAL" clId="{A9E2E8CF-9A37-4DB0-8DE8-342DD9E6D59E}" dt="2023-06-12T21:51:19.555" v="4440" actId="207"/>
          <ac:spMkLst>
            <pc:docMk/>
            <pc:sldMk cId="3136836452" sldId="285"/>
            <ac:spMk id="57" creationId="{4AB94219-731A-A20C-9A5F-8D711A5A6154}"/>
          </ac:spMkLst>
        </pc:spChg>
        <pc:spChg chg="mod">
          <ac:chgData name="Griseld Deda" userId="6edc4870-27ac-49aa-87f9-5cf3b7b857c0" providerId="ADAL" clId="{A9E2E8CF-9A37-4DB0-8DE8-342DD9E6D59E}" dt="2023-06-12T21:51:19.555" v="4440" actId="207"/>
          <ac:spMkLst>
            <pc:docMk/>
            <pc:sldMk cId="3136836452" sldId="285"/>
            <ac:spMk id="58" creationId="{49F99F86-EB8E-0FF7-34EA-091B53628FF0}"/>
          </ac:spMkLst>
        </pc:spChg>
        <pc:spChg chg="mod">
          <ac:chgData name="Griseld Deda" userId="6edc4870-27ac-49aa-87f9-5cf3b7b857c0" providerId="ADAL" clId="{A9E2E8CF-9A37-4DB0-8DE8-342DD9E6D59E}" dt="2023-06-12T21:51:19.555" v="4440" actId="207"/>
          <ac:spMkLst>
            <pc:docMk/>
            <pc:sldMk cId="3136836452" sldId="285"/>
            <ac:spMk id="59" creationId="{D0049A1F-AFF4-DD76-4282-74765F323CD7}"/>
          </ac:spMkLst>
        </pc:spChg>
        <pc:spChg chg="mod">
          <ac:chgData name="Griseld Deda" userId="6edc4870-27ac-49aa-87f9-5cf3b7b857c0" providerId="ADAL" clId="{A9E2E8CF-9A37-4DB0-8DE8-342DD9E6D59E}" dt="2023-06-12T21:51:19.555" v="4440" actId="207"/>
          <ac:spMkLst>
            <pc:docMk/>
            <pc:sldMk cId="3136836452" sldId="285"/>
            <ac:spMk id="60" creationId="{3A797E1A-E700-E1CC-8F45-DFA0985C9AF3}"/>
          </ac:spMkLst>
        </pc:spChg>
        <pc:spChg chg="mod">
          <ac:chgData name="Griseld Deda" userId="6edc4870-27ac-49aa-87f9-5cf3b7b857c0" providerId="ADAL" clId="{A9E2E8CF-9A37-4DB0-8DE8-342DD9E6D59E}" dt="2023-06-12T21:51:19.555" v="4440" actId="207"/>
          <ac:spMkLst>
            <pc:docMk/>
            <pc:sldMk cId="3136836452" sldId="285"/>
            <ac:spMk id="61" creationId="{785183F0-4B48-19A6-369D-AF0D9566A1F0}"/>
          </ac:spMkLst>
        </pc:spChg>
        <pc:spChg chg="mod">
          <ac:chgData name="Griseld Deda" userId="6edc4870-27ac-49aa-87f9-5cf3b7b857c0" providerId="ADAL" clId="{A9E2E8CF-9A37-4DB0-8DE8-342DD9E6D59E}" dt="2023-06-12T21:51:19.555" v="4440" actId="207"/>
          <ac:spMkLst>
            <pc:docMk/>
            <pc:sldMk cId="3136836452" sldId="285"/>
            <ac:spMk id="63" creationId="{DD4F8B4E-A9D9-7003-5A17-05D08B20690F}"/>
          </ac:spMkLst>
        </pc:spChg>
        <pc:spChg chg="mod">
          <ac:chgData name="Griseld Deda" userId="6edc4870-27ac-49aa-87f9-5cf3b7b857c0" providerId="ADAL" clId="{A9E2E8CF-9A37-4DB0-8DE8-342DD9E6D59E}" dt="2023-06-12T21:51:19.555" v="4440" actId="207"/>
          <ac:spMkLst>
            <pc:docMk/>
            <pc:sldMk cId="3136836452" sldId="285"/>
            <ac:spMk id="65" creationId="{1867B06B-C995-70C2-EBC1-DD71F8E83EAC}"/>
          </ac:spMkLst>
        </pc:spChg>
        <pc:spChg chg="mod">
          <ac:chgData name="Griseld Deda" userId="6edc4870-27ac-49aa-87f9-5cf3b7b857c0" providerId="ADAL" clId="{A9E2E8CF-9A37-4DB0-8DE8-342DD9E6D59E}" dt="2023-06-12T21:51:19.555" v="4440" actId="207"/>
          <ac:spMkLst>
            <pc:docMk/>
            <pc:sldMk cId="3136836452" sldId="285"/>
            <ac:spMk id="67" creationId="{8FD97AAC-2F43-BF96-73B8-7CD299F820CB}"/>
          </ac:spMkLst>
        </pc:spChg>
        <pc:spChg chg="mod">
          <ac:chgData name="Griseld Deda" userId="6edc4870-27ac-49aa-87f9-5cf3b7b857c0" providerId="ADAL" clId="{A9E2E8CF-9A37-4DB0-8DE8-342DD9E6D59E}" dt="2023-06-12T21:51:19.555" v="4440" actId="207"/>
          <ac:spMkLst>
            <pc:docMk/>
            <pc:sldMk cId="3136836452" sldId="285"/>
            <ac:spMk id="68" creationId="{68D5D7AC-6114-6D6E-14EB-53616B75A3D9}"/>
          </ac:spMkLst>
        </pc:spChg>
        <pc:spChg chg="add del mod">
          <ac:chgData name="Griseld Deda" userId="6edc4870-27ac-49aa-87f9-5cf3b7b857c0" providerId="ADAL" clId="{A9E2E8CF-9A37-4DB0-8DE8-342DD9E6D59E}" dt="2023-06-09T15:42:27.070" v="2723"/>
          <ac:spMkLst>
            <pc:docMk/>
            <pc:sldMk cId="3136836452" sldId="285"/>
            <ac:spMk id="71" creationId="{9EB5A38A-A530-7DEA-30D4-49FAFD9D73AF}"/>
          </ac:spMkLst>
        </pc:spChg>
        <pc:spChg chg="add del mod">
          <ac:chgData name="Griseld Deda" userId="6edc4870-27ac-49aa-87f9-5cf3b7b857c0" providerId="ADAL" clId="{A9E2E8CF-9A37-4DB0-8DE8-342DD9E6D59E}" dt="2023-06-09T15:43:09.436" v="2740" actId="478"/>
          <ac:spMkLst>
            <pc:docMk/>
            <pc:sldMk cId="3136836452" sldId="285"/>
            <ac:spMk id="72" creationId="{0078E767-A4E0-DA5E-FD23-1C4D5057D61B}"/>
          </ac:spMkLst>
        </pc:spChg>
        <pc:spChg chg="add del mod">
          <ac:chgData name="Griseld Deda" userId="6edc4870-27ac-49aa-87f9-5cf3b7b857c0" providerId="ADAL" clId="{A9E2E8CF-9A37-4DB0-8DE8-342DD9E6D59E}" dt="2023-06-09T15:43:10.726" v="2741" actId="478"/>
          <ac:spMkLst>
            <pc:docMk/>
            <pc:sldMk cId="3136836452" sldId="285"/>
            <ac:spMk id="73" creationId="{76318C3D-BDE5-F8FB-787C-2DC506661D39}"/>
          </ac:spMkLst>
        </pc:spChg>
        <pc:spChg chg="add del mod">
          <ac:chgData name="Griseld Deda" userId="6edc4870-27ac-49aa-87f9-5cf3b7b857c0" providerId="ADAL" clId="{A9E2E8CF-9A37-4DB0-8DE8-342DD9E6D59E}" dt="2023-06-09T15:43:35.403" v="2748" actId="478"/>
          <ac:spMkLst>
            <pc:docMk/>
            <pc:sldMk cId="3136836452" sldId="285"/>
            <ac:spMk id="74" creationId="{632D1944-A1BF-F016-2AF2-1C1CB3F4ECD6}"/>
          </ac:spMkLst>
        </pc:spChg>
        <pc:spChg chg="add del mod">
          <ac:chgData name="Griseld Deda" userId="6edc4870-27ac-49aa-87f9-5cf3b7b857c0" providerId="ADAL" clId="{A9E2E8CF-9A37-4DB0-8DE8-342DD9E6D59E}" dt="2023-06-09T15:43:36.272" v="2749" actId="478"/>
          <ac:spMkLst>
            <pc:docMk/>
            <pc:sldMk cId="3136836452" sldId="285"/>
            <ac:spMk id="75" creationId="{D2991897-655C-579C-ACFF-E333C423FCF6}"/>
          </ac:spMkLst>
        </pc:spChg>
        <pc:spChg chg="add del mod">
          <ac:chgData name="Griseld Deda" userId="6edc4870-27ac-49aa-87f9-5cf3b7b857c0" providerId="ADAL" clId="{A9E2E8CF-9A37-4DB0-8DE8-342DD9E6D59E}" dt="2023-06-09T15:43:59.251" v="2755" actId="478"/>
          <ac:spMkLst>
            <pc:docMk/>
            <pc:sldMk cId="3136836452" sldId="285"/>
            <ac:spMk id="76" creationId="{C55B8EDA-46A9-D03F-FA43-8625DD5E9108}"/>
          </ac:spMkLst>
        </pc:spChg>
        <pc:spChg chg="add del mod">
          <ac:chgData name="Griseld Deda" userId="6edc4870-27ac-49aa-87f9-5cf3b7b857c0" providerId="ADAL" clId="{A9E2E8CF-9A37-4DB0-8DE8-342DD9E6D59E}" dt="2023-06-09T15:44:00.109" v="2756" actId="478"/>
          <ac:spMkLst>
            <pc:docMk/>
            <pc:sldMk cId="3136836452" sldId="285"/>
            <ac:spMk id="77" creationId="{013AD52E-D717-0CB5-6AFC-A10FC9B22DB3}"/>
          </ac:spMkLst>
        </pc:spChg>
        <pc:spChg chg="add del mod">
          <ac:chgData name="Griseld Deda" userId="6edc4870-27ac-49aa-87f9-5cf3b7b857c0" providerId="ADAL" clId="{A9E2E8CF-9A37-4DB0-8DE8-342DD9E6D59E}" dt="2023-06-09T15:45:46.961" v="2793" actId="478"/>
          <ac:spMkLst>
            <pc:docMk/>
            <pc:sldMk cId="3136836452" sldId="285"/>
            <ac:spMk id="78" creationId="{0D663A53-9FC6-6D99-FB96-2973C2FF28EE}"/>
          </ac:spMkLst>
        </pc:spChg>
        <pc:spChg chg="add del mod">
          <ac:chgData name="Griseld Deda" userId="6edc4870-27ac-49aa-87f9-5cf3b7b857c0" providerId="ADAL" clId="{A9E2E8CF-9A37-4DB0-8DE8-342DD9E6D59E}" dt="2023-06-09T15:44:50.859" v="2781" actId="478"/>
          <ac:spMkLst>
            <pc:docMk/>
            <pc:sldMk cId="3136836452" sldId="285"/>
            <ac:spMk id="79" creationId="{736966A9-637E-1E30-C981-462F9BC7B82F}"/>
          </ac:spMkLst>
        </pc:spChg>
        <pc:spChg chg="add del mod">
          <ac:chgData name="Griseld Deda" userId="6edc4870-27ac-49aa-87f9-5cf3b7b857c0" providerId="ADAL" clId="{A9E2E8CF-9A37-4DB0-8DE8-342DD9E6D59E}" dt="2023-06-09T15:44:51.323" v="2782" actId="478"/>
          <ac:spMkLst>
            <pc:docMk/>
            <pc:sldMk cId="3136836452" sldId="285"/>
            <ac:spMk id="80" creationId="{96A18464-4EB2-B4E4-0270-E1B11119DEAC}"/>
          </ac:spMkLst>
        </pc:spChg>
        <pc:spChg chg="add del mod">
          <ac:chgData name="Griseld Deda" userId="6edc4870-27ac-49aa-87f9-5cf3b7b857c0" providerId="ADAL" clId="{A9E2E8CF-9A37-4DB0-8DE8-342DD9E6D59E}" dt="2023-06-09T15:44:48.126" v="2778" actId="478"/>
          <ac:spMkLst>
            <pc:docMk/>
            <pc:sldMk cId="3136836452" sldId="285"/>
            <ac:spMk id="81" creationId="{0E462782-961B-E64A-DAC9-E1DDA2C7A1FE}"/>
          </ac:spMkLst>
        </pc:spChg>
        <pc:spChg chg="add del mod">
          <ac:chgData name="Griseld Deda" userId="6edc4870-27ac-49aa-87f9-5cf3b7b857c0" providerId="ADAL" clId="{A9E2E8CF-9A37-4DB0-8DE8-342DD9E6D59E}" dt="2023-06-09T15:44:47.448" v="2777" actId="478"/>
          <ac:spMkLst>
            <pc:docMk/>
            <pc:sldMk cId="3136836452" sldId="285"/>
            <ac:spMk id="82" creationId="{F3BBADFA-E8EF-8298-5C46-696A27E05BE8}"/>
          </ac:spMkLst>
        </pc:spChg>
        <pc:spChg chg="add del mod">
          <ac:chgData name="Griseld Deda" userId="6edc4870-27ac-49aa-87f9-5cf3b7b857c0" providerId="ADAL" clId="{A9E2E8CF-9A37-4DB0-8DE8-342DD9E6D59E}" dt="2023-06-09T15:44:50.170" v="2780" actId="478"/>
          <ac:spMkLst>
            <pc:docMk/>
            <pc:sldMk cId="3136836452" sldId="285"/>
            <ac:spMk id="83" creationId="{DBA9C953-829E-408A-3456-3BEB8F5BEE34}"/>
          </ac:spMkLst>
        </pc:spChg>
        <pc:spChg chg="add del mod">
          <ac:chgData name="Griseld Deda" userId="6edc4870-27ac-49aa-87f9-5cf3b7b857c0" providerId="ADAL" clId="{A9E2E8CF-9A37-4DB0-8DE8-342DD9E6D59E}" dt="2023-06-09T15:44:49.680" v="2779" actId="478"/>
          <ac:spMkLst>
            <pc:docMk/>
            <pc:sldMk cId="3136836452" sldId="285"/>
            <ac:spMk id="84" creationId="{14822327-A46A-3473-59D6-552C3E5A3EE7}"/>
          </ac:spMkLst>
        </pc:spChg>
        <pc:spChg chg="mod">
          <ac:chgData name="Griseld Deda" userId="6edc4870-27ac-49aa-87f9-5cf3b7b857c0" providerId="ADAL" clId="{A9E2E8CF-9A37-4DB0-8DE8-342DD9E6D59E}" dt="2023-06-12T21:49:50.664" v="4423" actId="404"/>
          <ac:spMkLst>
            <pc:docMk/>
            <pc:sldMk cId="3136836452" sldId="285"/>
            <ac:spMk id="106" creationId="{B5A866C0-FE7B-07D7-203E-FB29A1E7CEA5}"/>
          </ac:spMkLst>
        </pc:spChg>
        <pc:spChg chg="mod">
          <ac:chgData name="Griseld Deda" userId="6edc4870-27ac-49aa-87f9-5cf3b7b857c0" providerId="ADAL" clId="{A9E2E8CF-9A37-4DB0-8DE8-342DD9E6D59E}" dt="2023-06-15T21:09:31.027" v="6178" actId="20577"/>
          <ac:spMkLst>
            <pc:docMk/>
            <pc:sldMk cId="3136836452" sldId="285"/>
            <ac:spMk id="115" creationId="{0418116D-53EF-0E67-D024-DB753B99EA94}"/>
          </ac:spMkLst>
        </pc:spChg>
      </pc:sldChg>
      <pc:sldChg chg="add ord">
        <pc:chgData name="Griseld Deda" userId="6edc4870-27ac-49aa-87f9-5cf3b7b857c0" providerId="ADAL" clId="{A9E2E8CF-9A37-4DB0-8DE8-342DD9E6D59E}" dt="2023-06-09T15:45:01.581" v="2789"/>
        <pc:sldMkLst>
          <pc:docMk/>
          <pc:sldMk cId="404871397" sldId="286"/>
        </pc:sldMkLst>
      </pc:sldChg>
      <pc:sldChg chg="addSp delSp modSp new mod">
        <pc:chgData name="Griseld Deda" userId="6edc4870-27ac-49aa-87f9-5cf3b7b857c0" providerId="ADAL" clId="{A9E2E8CF-9A37-4DB0-8DE8-342DD9E6D59E}" dt="2023-06-16T07:46:15.856" v="6358" actId="20577"/>
        <pc:sldMkLst>
          <pc:docMk/>
          <pc:sldMk cId="4213485247" sldId="287"/>
        </pc:sldMkLst>
        <pc:spChg chg="add mod">
          <ac:chgData name="Griseld Deda" userId="6edc4870-27ac-49aa-87f9-5cf3b7b857c0" providerId="ADAL" clId="{A9E2E8CF-9A37-4DB0-8DE8-342DD9E6D59E}" dt="2023-06-15T15:17:01.967" v="5927" actId="1076"/>
          <ac:spMkLst>
            <pc:docMk/>
            <pc:sldMk cId="4213485247" sldId="287"/>
            <ac:spMk id="2" creationId="{383A7DF1-632E-1F90-F082-AB1B8AECFB80}"/>
          </ac:spMkLst>
        </pc:spChg>
        <pc:spChg chg="del">
          <ac:chgData name="Griseld Deda" userId="6edc4870-27ac-49aa-87f9-5cf3b7b857c0" providerId="ADAL" clId="{A9E2E8CF-9A37-4DB0-8DE8-342DD9E6D59E}" dt="2023-06-10T17:11:35.092" v="3196" actId="478"/>
          <ac:spMkLst>
            <pc:docMk/>
            <pc:sldMk cId="4213485247" sldId="287"/>
            <ac:spMk id="2" creationId="{669319A1-7A15-9285-ADB4-655B8BC4EECB}"/>
          </ac:spMkLst>
        </pc:spChg>
        <pc:spChg chg="mod">
          <ac:chgData name="Griseld Deda" userId="6edc4870-27ac-49aa-87f9-5cf3b7b857c0" providerId="ADAL" clId="{A9E2E8CF-9A37-4DB0-8DE8-342DD9E6D59E}" dt="2023-06-16T07:46:15.856" v="6358" actId="20577"/>
          <ac:spMkLst>
            <pc:docMk/>
            <pc:sldMk cId="4213485247" sldId="287"/>
            <ac:spMk id="3" creationId="{B6391230-F140-EC3B-9B84-37F1CC0A8640}"/>
          </ac:spMkLst>
        </pc:spChg>
        <pc:spChg chg="add mod">
          <ac:chgData name="Griseld Deda" userId="6edc4870-27ac-49aa-87f9-5cf3b7b857c0" providerId="ADAL" clId="{A9E2E8CF-9A37-4DB0-8DE8-342DD9E6D59E}" dt="2023-06-10T17:11:41.259" v="3199" actId="164"/>
          <ac:spMkLst>
            <pc:docMk/>
            <pc:sldMk cId="4213485247" sldId="287"/>
            <ac:spMk id="6" creationId="{27018EC0-B590-B963-7563-57503E8DF1F0}"/>
          </ac:spMkLst>
        </pc:spChg>
        <pc:spChg chg="add mod">
          <ac:chgData name="Griseld Deda" userId="6edc4870-27ac-49aa-87f9-5cf3b7b857c0" providerId="ADAL" clId="{A9E2E8CF-9A37-4DB0-8DE8-342DD9E6D59E}" dt="2023-06-16T07:45:46.387" v="6348" actId="692"/>
          <ac:spMkLst>
            <pc:docMk/>
            <pc:sldMk cId="4213485247" sldId="287"/>
            <ac:spMk id="13" creationId="{25DF4168-7534-108B-F7E4-FFCD3F8F51E5}"/>
          </ac:spMkLst>
        </pc:spChg>
        <pc:spChg chg="add mod">
          <ac:chgData name="Griseld Deda" userId="6edc4870-27ac-49aa-87f9-5cf3b7b857c0" providerId="ADAL" clId="{A9E2E8CF-9A37-4DB0-8DE8-342DD9E6D59E}" dt="2023-06-10T17:12:04.103" v="3206" actId="2711"/>
          <ac:spMkLst>
            <pc:docMk/>
            <pc:sldMk cId="4213485247" sldId="287"/>
            <ac:spMk id="15" creationId="{8B3D0373-AC4B-3032-FA2B-3D78AFAA438F}"/>
          </ac:spMkLst>
        </pc:spChg>
        <pc:spChg chg="add mod ord">
          <ac:chgData name="Griseld Deda" userId="6edc4870-27ac-49aa-87f9-5cf3b7b857c0" providerId="ADAL" clId="{A9E2E8CF-9A37-4DB0-8DE8-342DD9E6D59E}" dt="2023-06-15T15:18:54.916" v="5948" actId="167"/>
          <ac:spMkLst>
            <pc:docMk/>
            <pc:sldMk cId="4213485247" sldId="287"/>
            <ac:spMk id="17" creationId="{ED8E387B-A6BD-6A90-D511-6D96315EC82F}"/>
          </ac:spMkLst>
        </pc:spChg>
        <pc:spChg chg="add del mod">
          <ac:chgData name="Griseld Deda" userId="6edc4870-27ac-49aa-87f9-5cf3b7b857c0" providerId="ADAL" clId="{A9E2E8CF-9A37-4DB0-8DE8-342DD9E6D59E}" dt="2023-06-10T17:16:35.751" v="3215" actId="478"/>
          <ac:spMkLst>
            <pc:docMk/>
            <pc:sldMk cId="4213485247" sldId="287"/>
            <ac:spMk id="18" creationId="{0D10A054-8BB0-E303-6E4B-6EA361DC175A}"/>
          </ac:spMkLst>
        </pc:spChg>
        <pc:spChg chg="add mod ord">
          <ac:chgData name="Griseld Deda" userId="6edc4870-27ac-49aa-87f9-5cf3b7b857c0" providerId="ADAL" clId="{A9E2E8CF-9A37-4DB0-8DE8-342DD9E6D59E}" dt="2023-06-16T07:43:46.382" v="6328" actId="14100"/>
          <ac:spMkLst>
            <pc:docMk/>
            <pc:sldMk cId="4213485247" sldId="287"/>
            <ac:spMk id="18" creationId="{D4D3E12F-6BBD-2C45-1381-82C2939886EC}"/>
          </ac:spMkLst>
        </pc:spChg>
        <pc:spChg chg="add mod">
          <ac:chgData name="Griseld Deda" userId="6edc4870-27ac-49aa-87f9-5cf3b7b857c0" providerId="ADAL" clId="{A9E2E8CF-9A37-4DB0-8DE8-342DD9E6D59E}" dt="2023-06-12T21:28:56.515" v="4292" actId="113"/>
          <ac:spMkLst>
            <pc:docMk/>
            <pc:sldMk cId="4213485247" sldId="287"/>
            <ac:spMk id="20" creationId="{045E654E-F5D2-1A32-09B7-8B418B38813C}"/>
          </ac:spMkLst>
        </pc:spChg>
        <pc:spChg chg="add del mod">
          <ac:chgData name="Griseld Deda" userId="6edc4870-27ac-49aa-87f9-5cf3b7b857c0" providerId="ADAL" clId="{A9E2E8CF-9A37-4DB0-8DE8-342DD9E6D59E}" dt="2023-06-12T21:26:09.596" v="4249" actId="478"/>
          <ac:spMkLst>
            <pc:docMk/>
            <pc:sldMk cId="4213485247" sldId="287"/>
            <ac:spMk id="46" creationId="{4AC642A9-46F4-0415-D6DE-780F437C962C}"/>
          </ac:spMkLst>
        </pc:spChg>
        <pc:spChg chg="del mod topLvl">
          <ac:chgData name="Griseld Deda" userId="6edc4870-27ac-49aa-87f9-5cf3b7b857c0" providerId="ADAL" clId="{A9E2E8CF-9A37-4DB0-8DE8-342DD9E6D59E}" dt="2023-06-12T21:27:41.935" v="4280" actId="478"/>
          <ac:spMkLst>
            <pc:docMk/>
            <pc:sldMk cId="4213485247" sldId="287"/>
            <ac:spMk id="49" creationId="{E5049AFC-E6C5-4486-DE15-6A64E70C02A0}"/>
          </ac:spMkLst>
        </pc:spChg>
        <pc:spChg chg="mod topLvl">
          <ac:chgData name="Griseld Deda" userId="6edc4870-27ac-49aa-87f9-5cf3b7b857c0" providerId="ADAL" clId="{A9E2E8CF-9A37-4DB0-8DE8-342DD9E6D59E}" dt="2023-06-12T21:27:25.432" v="4278" actId="165"/>
          <ac:spMkLst>
            <pc:docMk/>
            <pc:sldMk cId="4213485247" sldId="287"/>
            <ac:spMk id="50" creationId="{D210DD74-1289-4428-4490-0A1C0ABDEC61}"/>
          </ac:spMkLst>
        </pc:spChg>
        <pc:spChg chg="mod topLvl">
          <ac:chgData name="Griseld Deda" userId="6edc4870-27ac-49aa-87f9-5cf3b7b857c0" providerId="ADAL" clId="{A9E2E8CF-9A37-4DB0-8DE8-342DD9E6D59E}" dt="2023-06-12T21:27:25.432" v="4278" actId="165"/>
          <ac:spMkLst>
            <pc:docMk/>
            <pc:sldMk cId="4213485247" sldId="287"/>
            <ac:spMk id="52" creationId="{78DBA785-98C1-7B4B-34E9-49781669996C}"/>
          </ac:spMkLst>
        </pc:spChg>
        <pc:spChg chg="add mod">
          <ac:chgData name="Griseld Deda" userId="6edc4870-27ac-49aa-87f9-5cf3b7b857c0" providerId="ADAL" clId="{A9E2E8CF-9A37-4DB0-8DE8-342DD9E6D59E}" dt="2023-06-16T07:44:45.503" v="6337" actId="1076"/>
          <ac:spMkLst>
            <pc:docMk/>
            <pc:sldMk cId="4213485247" sldId="287"/>
            <ac:spMk id="54" creationId="{A79BA399-A4A4-019B-7F1E-A5BB11DB0BAE}"/>
          </ac:spMkLst>
        </pc:spChg>
        <pc:grpChg chg="add mod">
          <ac:chgData name="Griseld Deda" userId="6edc4870-27ac-49aa-87f9-5cf3b7b857c0" providerId="ADAL" clId="{A9E2E8CF-9A37-4DB0-8DE8-342DD9E6D59E}" dt="2023-06-12T21:27:56.417" v="4282" actId="1076"/>
          <ac:grpSpMkLst>
            <pc:docMk/>
            <pc:sldMk cId="4213485247" sldId="287"/>
            <ac:grpSpMk id="16" creationId="{12B2B3BB-B986-DA42-F352-51E219230A64}"/>
          </ac:grpSpMkLst>
        </pc:grpChg>
        <pc:grpChg chg="add mod">
          <ac:chgData name="Griseld Deda" userId="6edc4870-27ac-49aa-87f9-5cf3b7b857c0" providerId="ADAL" clId="{A9E2E8CF-9A37-4DB0-8DE8-342DD9E6D59E}" dt="2023-06-12T21:26:30.767" v="4253" actId="164"/>
          <ac:grpSpMkLst>
            <pc:docMk/>
            <pc:sldMk cId="4213485247" sldId="287"/>
            <ac:grpSpMk id="22" creationId="{2A6CC337-9796-4ECC-A828-97597329A183}"/>
          </ac:grpSpMkLst>
        </pc:grpChg>
        <pc:grpChg chg="mod">
          <ac:chgData name="Griseld Deda" userId="6edc4870-27ac-49aa-87f9-5cf3b7b857c0" providerId="ADAL" clId="{A9E2E8CF-9A37-4DB0-8DE8-342DD9E6D59E}" dt="2023-06-10T17:30:19.246" v="3226"/>
          <ac:grpSpMkLst>
            <pc:docMk/>
            <pc:sldMk cId="4213485247" sldId="287"/>
            <ac:grpSpMk id="28" creationId="{2FC9A644-3C0A-29FD-C44F-FB0E22F250B5}"/>
          </ac:grpSpMkLst>
        </pc:grpChg>
        <pc:grpChg chg="mod">
          <ac:chgData name="Griseld Deda" userId="6edc4870-27ac-49aa-87f9-5cf3b7b857c0" providerId="ADAL" clId="{A9E2E8CF-9A37-4DB0-8DE8-342DD9E6D59E}" dt="2023-06-10T17:30:19.246" v="3226"/>
          <ac:grpSpMkLst>
            <pc:docMk/>
            <pc:sldMk cId="4213485247" sldId="287"/>
            <ac:grpSpMk id="29" creationId="{6700DD84-53F1-A51E-BA1A-AC9FA94AE0E6}"/>
          </ac:grpSpMkLst>
        </pc:grpChg>
        <pc:grpChg chg="mod">
          <ac:chgData name="Griseld Deda" userId="6edc4870-27ac-49aa-87f9-5cf3b7b857c0" providerId="ADAL" clId="{A9E2E8CF-9A37-4DB0-8DE8-342DD9E6D59E}" dt="2023-06-10T17:30:19.246" v="3226"/>
          <ac:grpSpMkLst>
            <pc:docMk/>
            <pc:sldMk cId="4213485247" sldId="287"/>
            <ac:grpSpMk id="30" creationId="{EF4E06E5-49EB-5D24-917F-667D6B7913EF}"/>
          </ac:grpSpMkLst>
        </pc:grpChg>
        <pc:grpChg chg="mod">
          <ac:chgData name="Griseld Deda" userId="6edc4870-27ac-49aa-87f9-5cf3b7b857c0" providerId="ADAL" clId="{A9E2E8CF-9A37-4DB0-8DE8-342DD9E6D59E}" dt="2023-06-10T17:30:19.246" v="3226"/>
          <ac:grpSpMkLst>
            <pc:docMk/>
            <pc:sldMk cId="4213485247" sldId="287"/>
            <ac:grpSpMk id="31" creationId="{85D74E61-4B35-6E17-296B-1C31E43238BF}"/>
          </ac:grpSpMkLst>
        </pc:grpChg>
        <pc:grpChg chg="add del mod">
          <ac:chgData name="Griseld Deda" userId="6edc4870-27ac-49aa-87f9-5cf3b7b857c0" providerId="ADAL" clId="{A9E2E8CF-9A37-4DB0-8DE8-342DD9E6D59E}" dt="2023-06-12T21:27:25.432" v="4278" actId="165"/>
          <ac:grpSpMkLst>
            <pc:docMk/>
            <pc:sldMk cId="4213485247" sldId="287"/>
            <ac:grpSpMk id="47" creationId="{B7682593-37D2-1BCF-05AC-2FA1D0F92109}"/>
          </ac:grpSpMkLst>
        </pc:grpChg>
        <pc:grpChg chg="add mod">
          <ac:chgData name="Griseld Deda" userId="6edc4870-27ac-49aa-87f9-5cf3b7b857c0" providerId="ADAL" clId="{A9E2E8CF-9A37-4DB0-8DE8-342DD9E6D59E}" dt="2023-06-12T21:27:51.736" v="4281" actId="1076"/>
          <ac:grpSpMkLst>
            <pc:docMk/>
            <pc:sldMk cId="4213485247" sldId="287"/>
            <ac:grpSpMk id="55" creationId="{CF006CC0-FD85-BC3E-8411-DD1C6BA58D25}"/>
          </ac:grpSpMkLst>
        </pc:grpChg>
        <pc:picChg chg="add mod">
          <ac:chgData name="Griseld Deda" userId="6edc4870-27ac-49aa-87f9-5cf3b7b857c0" providerId="ADAL" clId="{A9E2E8CF-9A37-4DB0-8DE8-342DD9E6D59E}" dt="2023-06-10T17:11:41.259" v="3199" actId="164"/>
          <ac:picMkLst>
            <pc:docMk/>
            <pc:sldMk cId="4213485247" sldId="287"/>
            <ac:picMk id="4" creationId="{2E11C013-02EA-EF95-BC8D-6E00D3580FDA}"/>
          </ac:picMkLst>
        </pc:picChg>
        <pc:picChg chg="add mod">
          <ac:chgData name="Griseld Deda" userId="6edc4870-27ac-49aa-87f9-5cf3b7b857c0" providerId="ADAL" clId="{A9E2E8CF-9A37-4DB0-8DE8-342DD9E6D59E}" dt="2023-06-12T21:26:30.767" v="4253" actId="164"/>
          <ac:picMkLst>
            <pc:docMk/>
            <pc:sldMk cId="4213485247" sldId="287"/>
            <ac:picMk id="21" creationId="{F0A653FA-F7E4-EC1E-C062-84EA7CB75E21}"/>
          </ac:picMkLst>
        </pc:picChg>
        <pc:picChg chg="mod">
          <ac:chgData name="Griseld Deda" userId="6edc4870-27ac-49aa-87f9-5cf3b7b857c0" providerId="ADAL" clId="{A9E2E8CF-9A37-4DB0-8DE8-342DD9E6D59E}" dt="2023-06-10T17:30:19.246" v="3226"/>
          <ac:picMkLst>
            <pc:docMk/>
            <pc:sldMk cId="4213485247" sldId="287"/>
            <ac:picMk id="23" creationId="{4D87CDBC-552D-8065-8183-383BE4486144}"/>
          </ac:picMkLst>
        </pc:picChg>
        <pc:picChg chg="mod">
          <ac:chgData name="Griseld Deda" userId="6edc4870-27ac-49aa-87f9-5cf3b7b857c0" providerId="ADAL" clId="{A9E2E8CF-9A37-4DB0-8DE8-342DD9E6D59E}" dt="2023-06-10T17:30:19.246" v="3226"/>
          <ac:picMkLst>
            <pc:docMk/>
            <pc:sldMk cId="4213485247" sldId="287"/>
            <ac:picMk id="24" creationId="{076E6DE1-FE8B-5599-088B-0B5D47A2261B}"/>
          </ac:picMkLst>
        </pc:picChg>
        <pc:picChg chg="mod">
          <ac:chgData name="Griseld Deda" userId="6edc4870-27ac-49aa-87f9-5cf3b7b857c0" providerId="ADAL" clId="{A9E2E8CF-9A37-4DB0-8DE8-342DD9E6D59E}" dt="2023-06-10T17:30:19.246" v="3226"/>
          <ac:picMkLst>
            <pc:docMk/>
            <pc:sldMk cId="4213485247" sldId="287"/>
            <ac:picMk id="25" creationId="{BFAC8643-B405-0382-3A4D-5B7755BFC1F2}"/>
          </ac:picMkLst>
        </pc:picChg>
        <pc:picChg chg="mod">
          <ac:chgData name="Griseld Deda" userId="6edc4870-27ac-49aa-87f9-5cf3b7b857c0" providerId="ADAL" clId="{A9E2E8CF-9A37-4DB0-8DE8-342DD9E6D59E}" dt="2023-06-10T17:30:19.246" v="3226"/>
          <ac:picMkLst>
            <pc:docMk/>
            <pc:sldMk cId="4213485247" sldId="287"/>
            <ac:picMk id="26" creationId="{BE35AD38-9BA2-A6FE-5D71-5EB09EAE243E}"/>
          </ac:picMkLst>
        </pc:picChg>
        <pc:picChg chg="mod topLvl">
          <ac:chgData name="Griseld Deda" userId="6edc4870-27ac-49aa-87f9-5cf3b7b857c0" providerId="ADAL" clId="{A9E2E8CF-9A37-4DB0-8DE8-342DD9E6D59E}" dt="2023-06-15T15:14:58.869" v="5925" actId="2085"/>
          <ac:picMkLst>
            <pc:docMk/>
            <pc:sldMk cId="4213485247" sldId="287"/>
            <ac:picMk id="48" creationId="{7E8053E9-D7E3-C474-2A59-FF3E7467A160}"/>
          </ac:picMkLst>
        </pc:picChg>
        <pc:inkChg chg="mod">
          <ac:chgData name="Griseld Deda" userId="6edc4870-27ac-49aa-87f9-5cf3b7b857c0" providerId="ADAL" clId="{A9E2E8CF-9A37-4DB0-8DE8-342DD9E6D59E}" dt="2023-06-10T17:30:19.246" v="3226"/>
          <ac:inkMkLst>
            <pc:docMk/>
            <pc:sldMk cId="4213485247" sldId="287"/>
            <ac:inkMk id="27" creationId="{8EE49BE1-78A6-72F2-2CC5-40C5E014E0F5}"/>
          </ac:inkMkLst>
        </pc:inkChg>
        <pc:inkChg chg="mod">
          <ac:chgData name="Griseld Deda" userId="6edc4870-27ac-49aa-87f9-5cf3b7b857c0" providerId="ADAL" clId="{A9E2E8CF-9A37-4DB0-8DE8-342DD9E6D59E}" dt="2023-06-10T17:30:19.246" v="3226"/>
          <ac:inkMkLst>
            <pc:docMk/>
            <pc:sldMk cId="4213485247" sldId="287"/>
            <ac:inkMk id="32" creationId="{C377477E-306D-9925-0068-E9EDAB2F05E6}"/>
          </ac:inkMkLst>
        </pc:inkChg>
        <pc:inkChg chg="mod">
          <ac:chgData name="Griseld Deda" userId="6edc4870-27ac-49aa-87f9-5cf3b7b857c0" providerId="ADAL" clId="{A9E2E8CF-9A37-4DB0-8DE8-342DD9E6D59E}" dt="2023-06-10T17:30:19.246" v="3226"/>
          <ac:inkMkLst>
            <pc:docMk/>
            <pc:sldMk cId="4213485247" sldId="287"/>
            <ac:inkMk id="33" creationId="{5DAE29F2-4B13-DD40-E9AB-FD1FA064163D}"/>
          </ac:inkMkLst>
        </pc:inkChg>
        <pc:inkChg chg="mod">
          <ac:chgData name="Griseld Deda" userId="6edc4870-27ac-49aa-87f9-5cf3b7b857c0" providerId="ADAL" clId="{A9E2E8CF-9A37-4DB0-8DE8-342DD9E6D59E}" dt="2023-06-10T17:30:19.246" v="3226"/>
          <ac:inkMkLst>
            <pc:docMk/>
            <pc:sldMk cId="4213485247" sldId="287"/>
            <ac:inkMk id="34" creationId="{FDC30405-5431-A829-E6D9-A56A2774E8AE}"/>
          </ac:inkMkLst>
        </pc:inkChg>
        <pc:inkChg chg="mod">
          <ac:chgData name="Griseld Deda" userId="6edc4870-27ac-49aa-87f9-5cf3b7b857c0" providerId="ADAL" clId="{A9E2E8CF-9A37-4DB0-8DE8-342DD9E6D59E}" dt="2023-06-10T17:30:19.246" v="3226"/>
          <ac:inkMkLst>
            <pc:docMk/>
            <pc:sldMk cId="4213485247" sldId="287"/>
            <ac:inkMk id="35" creationId="{D7CCCDB1-E500-F401-B230-FB386EB3708C}"/>
          </ac:inkMkLst>
        </pc:inkChg>
        <pc:inkChg chg="mod">
          <ac:chgData name="Griseld Deda" userId="6edc4870-27ac-49aa-87f9-5cf3b7b857c0" providerId="ADAL" clId="{A9E2E8CF-9A37-4DB0-8DE8-342DD9E6D59E}" dt="2023-06-10T17:30:19.246" v="3226"/>
          <ac:inkMkLst>
            <pc:docMk/>
            <pc:sldMk cId="4213485247" sldId="287"/>
            <ac:inkMk id="36" creationId="{E9224C4F-EF21-2A2A-2E8A-9BCF4AA05D44}"/>
          </ac:inkMkLst>
        </pc:inkChg>
        <pc:inkChg chg="mod">
          <ac:chgData name="Griseld Deda" userId="6edc4870-27ac-49aa-87f9-5cf3b7b857c0" providerId="ADAL" clId="{A9E2E8CF-9A37-4DB0-8DE8-342DD9E6D59E}" dt="2023-06-10T17:30:19.246" v="3226"/>
          <ac:inkMkLst>
            <pc:docMk/>
            <pc:sldMk cId="4213485247" sldId="287"/>
            <ac:inkMk id="37" creationId="{70EA5F0D-72D8-B4FD-F6C9-C4E1958A6EE9}"/>
          </ac:inkMkLst>
        </pc:inkChg>
        <pc:inkChg chg="mod">
          <ac:chgData name="Griseld Deda" userId="6edc4870-27ac-49aa-87f9-5cf3b7b857c0" providerId="ADAL" clId="{A9E2E8CF-9A37-4DB0-8DE8-342DD9E6D59E}" dt="2023-06-10T17:30:19.246" v="3226"/>
          <ac:inkMkLst>
            <pc:docMk/>
            <pc:sldMk cId="4213485247" sldId="287"/>
            <ac:inkMk id="38" creationId="{D0346C9B-7393-09F3-38C2-7CCEFFB7BAA8}"/>
          </ac:inkMkLst>
        </pc:inkChg>
        <pc:inkChg chg="mod">
          <ac:chgData name="Griseld Deda" userId="6edc4870-27ac-49aa-87f9-5cf3b7b857c0" providerId="ADAL" clId="{A9E2E8CF-9A37-4DB0-8DE8-342DD9E6D59E}" dt="2023-06-10T17:30:19.246" v="3226"/>
          <ac:inkMkLst>
            <pc:docMk/>
            <pc:sldMk cId="4213485247" sldId="287"/>
            <ac:inkMk id="39" creationId="{DEB0BA9C-D70D-FE4F-1D99-88481B1A0EA8}"/>
          </ac:inkMkLst>
        </pc:inkChg>
        <pc:inkChg chg="mod">
          <ac:chgData name="Griseld Deda" userId="6edc4870-27ac-49aa-87f9-5cf3b7b857c0" providerId="ADAL" clId="{A9E2E8CF-9A37-4DB0-8DE8-342DD9E6D59E}" dt="2023-06-10T17:30:19.246" v="3226"/>
          <ac:inkMkLst>
            <pc:docMk/>
            <pc:sldMk cId="4213485247" sldId="287"/>
            <ac:inkMk id="40" creationId="{C2DF28A1-6958-AF59-8E02-D3B7026D5D53}"/>
          </ac:inkMkLst>
        </pc:inkChg>
        <pc:inkChg chg="mod">
          <ac:chgData name="Griseld Deda" userId="6edc4870-27ac-49aa-87f9-5cf3b7b857c0" providerId="ADAL" clId="{A9E2E8CF-9A37-4DB0-8DE8-342DD9E6D59E}" dt="2023-06-10T17:30:19.246" v="3226"/>
          <ac:inkMkLst>
            <pc:docMk/>
            <pc:sldMk cId="4213485247" sldId="287"/>
            <ac:inkMk id="41" creationId="{B0CAFD58-30C0-0FC0-3809-E545AAA47A28}"/>
          </ac:inkMkLst>
        </pc:inkChg>
        <pc:inkChg chg="mod">
          <ac:chgData name="Griseld Deda" userId="6edc4870-27ac-49aa-87f9-5cf3b7b857c0" providerId="ADAL" clId="{A9E2E8CF-9A37-4DB0-8DE8-342DD9E6D59E}" dt="2023-06-10T17:30:19.246" v="3226"/>
          <ac:inkMkLst>
            <pc:docMk/>
            <pc:sldMk cId="4213485247" sldId="287"/>
            <ac:inkMk id="42" creationId="{3750B153-0956-00ED-A63B-5D764C5963E7}"/>
          </ac:inkMkLst>
        </pc:inkChg>
        <pc:inkChg chg="mod">
          <ac:chgData name="Griseld Deda" userId="6edc4870-27ac-49aa-87f9-5cf3b7b857c0" providerId="ADAL" clId="{A9E2E8CF-9A37-4DB0-8DE8-342DD9E6D59E}" dt="2023-06-10T17:30:19.246" v="3226"/>
          <ac:inkMkLst>
            <pc:docMk/>
            <pc:sldMk cId="4213485247" sldId="287"/>
            <ac:inkMk id="43" creationId="{AEF941CA-F441-685F-09DA-F7B98DCB7DE8}"/>
          </ac:inkMkLst>
        </pc:inkChg>
        <pc:inkChg chg="mod">
          <ac:chgData name="Griseld Deda" userId="6edc4870-27ac-49aa-87f9-5cf3b7b857c0" providerId="ADAL" clId="{A9E2E8CF-9A37-4DB0-8DE8-342DD9E6D59E}" dt="2023-06-10T17:30:19.246" v="3226"/>
          <ac:inkMkLst>
            <pc:docMk/>
            <pc:sldMk cId="4213485247" sldId="287"/>
            <ac:inkMk id="44" creationId="{E9A7E78E-AC7A-54CA-52A6-ADA9EFEF22FC}"/>
          </ac:inkMkLst>
        </pc:inkChg>
        <pc:inkChg chg="mod">
          <ac:chgData name="Griseld Deda" userId="6edc4870-27ac-49aa-87f9-5cf3b7b857c0" providerId="ADAL" clId="{A9E2E8CF-9A37-4DB0-8DE8-342DD9E6D59E}" dt="2023-06-10T17:30:19.246" v="3226"/>
          <ac:inkMkLst>
            <pc:docMk/>
            <pc:sldMk cId="4213485247" sldId="287"/>
            <ac:inkMk id="45" creationId="{FE230E11-941E-FA50-21A4-5EFA20B4A254}"/>
          </ac:inkMkLst>
        </pc:inkChg>
        <pc:cxnChg chg="add mod">
          <ac:chgData name="Griseld Deda" userId="6edc4870-27ac-49aa-87f9-5cf3b7b857c0" providerId="ADAL" clId="{A9E2E8CF-9A37-4DB0-8DE8-342DD9E6D59E}" dt="2023-06-10T17:11:41.259" v="3199" actId="164"/>
          <ac:cxnSpMkLst>
            <pc:docMk/>
            <pc:sldMk cId="4213485247" sldId="287"/>
            <ac:cxnSpMk id="5" creationId="{5AF0BDCE-5BE7-E4AC-6F8D-8723D225F51B}"/>
          </ac:cxnSpMkLst>
        </pc:cxnChg>
        <pc:cxnChg chg="add mod">
          <ac:chgData name="Griseld Deda" userId="6edc4870-27ac-49aa-87f9-5cf3b7b857c0" providerId="ADAL" clId="{A9E2E8CF-9A37-4DB0-8DE8-342DD9E6D59E}" dt="2023-06-10T17:11:41.259" v="3199" actId="164"/>
          <ac:cxnSpMkLst>
            <pc:docMk/>
            <pc:sldMk cId="4213485247" sldId="287"/>
            <ac:cxnSpMk id="7" creationId="{5AF32F7C-EB0A-814F-18AE-E0459A5F20C7}"/>
          </ac:cxnSpMkLst>
        </pc:cxnChg>
        <pc:cxnChg chg="add mod">
          <ac:chgData name="Griseld Deda" userId="6edc4870-27ac-49aa-87f9-5cf3b7b857c0" providerId="ADAL" clId="{A9E2E8CF-9A37-4DB0-8DE8-342DD9E6D59E}" dt="2023-06-10T17:11:41.259" v="3199" actId="164"/>
          <ac:cxnSpMkLst>
            <pc:docMk/>
            <pc:sldMk cId="4213485247" sldId="287"/>
            <ac:cxnSpMk id="8" creationId="{645D210A-8848-AB83-6987-99A9AB6D2865}"/>
          </ac:cxnSpMkLst>
        </pc:cxnChg>
        <pc:cxnChg chg="add mod">
          <ac:chgData name="Griseld Deda" userId="6edc4870-27ac-49aa-87f9-5cf3b7b857c0" providerId="ADAL" clId="{A9E2E8CF-9A37-4DB0-8DE8-342DD9E6D59E}" dt="2023-06-10T17:11:41.259" v="3199" actId="164"/>
          <ac:cxnSpMkLst>
            <pc:docMk/>
            <pc:sldMk cId="4213485247" sldId="287"/>
            <ac:cxnSpMk id="9" creationId="{8729753F-84AB-87BD-9555-380F62398B52}"/>
          </ac:cxnSpMkLst>
        </pc:cxnChg>
        <pc:cxnChg chg="add mod">
          <ac:chgData name="Griseld Deda" userId="6edc4870-27ac-49aa-87f9-5cf3b7b857c0" providerId="ADAL" clId="{A9E2E8CF-9A37-4DB0-8DE8-342DD9E6D59E}" dt="2023-06-10T17:11:41.259" v="3199" actId="164"/>
          <ac:cxnSpMkLst>
            <pc:docMk/>
            <pc:sldMk cId="4213485247" sldId="287"/>
            <ac:cxnSpMk id="10" creationId="{7206A3D9-A782-B1A8-37F5-F3E1FD66D573}"/>
          </ac:cxnSpMkLst>
        </pc:cxnChg>
        <pc:cxnChg chg="add mod">
          <ac:chgData name="Griseld Deda" userId="6edc4870-27ac-49aa-87f9-5cf3b7b857c0" providerId="ADAL" clId="{A9E2E8CF-9A37-4DB0-8DE8-342DD9E6D59E}" dt="2023-06-10T17:11:41.259" v="3199" actId="164"/>
          <ac:cxnSpMkLst>
            <pc:docMk/>
            <pc:sldMk cId="4213485247" sldId="287"/>
            <ac:cxnSpMk id="11" creationId="{21E32299-FCE2-CDCD-C0C3-79EF1E0B0A6E}"/>
          </ac:cxnSpMkLst>
        </pc:cxnChg>
        <pc:cxnChg chg="add mod">
          <ac:chgData name="Griseld Deda" userId="6edc4870-27ac-49aa-87f9-5cf3b7b857c0" providerId="ADAL" clId="{A9E2E8CF-9A37-4DB0-8DE8-342DD9E6D59E}" dt="2023-06-16T07:45:20.861" v="6342" actId="208"/>
          <ac:cxnSpMkLst>
            <pc:docMk/>
            <pc:sldMk cId="4213485247" sldId="287"/>
            <ac:cxnSpMk id="12" creationId="{FCE5BE6D-2015-0A7A-B6A0-39287B3350F5}"/>
          </ac:cxnSpMkLst>
        </pc:cxnChg>
        <pc:cxnChg chg="add mod">
          <ac:chgData name="Griseld Deda" userId="6edc4870-27ac-49aa-87f9-5cf3b7b857c0" providerId="ADAL" clId="{A9E2E8CF-9A37-4DB0-8DE8-342DD9E6D59E}" dt="2023-06-10T17:11:41.259" v="3199" actId="164"/>
          <ac:cxnSpMkLst>
            <pc:docMk/>
            <pc:sldMk cId="4213485247" sldId="287"/>
            <ac:cxnSpMk id="14" creationId="{26CB9B4E-426A-0F5E-4EB7-F2E79B27BCB0}"/>
          </ac:cxnSpMkLst>
        </pc:cxnChg>
        <pc:cxnChg chg="mod topLvl">
          <ac:chgData name="Griseld Deda" userId="6edc4870-27ac-49aa-87f9-5cf3b7b857c0" providerId="ADAL" clId="{A9E2E8CF-9A37-4DB0-8DE8-342DD9E6D59E}" dt="2023-06-12T21:27:25.432" v="4278" actId="165"/>
          <ac:cxnSpMkLst>
            <pc:docMk/>
            <pc:sldMk cId="4213485247" sldId="287"/>
            <ac:cxnSpMk id="51" creationId="{0E0DE6A6-219C-6383-6A86-E8727F96EBA3}"/>
          </ac:cxnSpMkLst>
        </pc:cxnChg>
        <pc:cxnChg chg="mod topLvl">
          <ac:chgData name="Griseld Deda" userId="6edc4870-27ac-49aa-87f9-5cf3b7b857c0" providerId="ADAL" clId="{A9E2E8CF-9A37-4DB0-8DE8-342DD9E6D59E}" dt="2023-06-12T21:27:25.432" v="4278" actId="165"/>
          <ac:cxnSpMkLst>
            <pc:docMk/>
            <pc:sldMk cId="4213485247" sldId="287"/>
            <ac:cxnSpMk id="53" creationId="{37E5F605-2FD5-48E3-C54A-14AA834D87C6}"/>
          </ac:cxnSpMkLst>
        </pc:cxnChg>
      </pc:sldChg>
      <pc:sldChg chg="addSp delSp modSp add mod">
        <pc:chgData name="Griseld Deda" userId="6edc4870-27ac-49aa-87f9-5cf3b7b857c0" providerId="ADAL" clId="{A9E2E8CF-9A37-4DB0-8DE8-342DD9E6D59E}" dt="2023-06-14T12:29:19.331" v="5615" actId="20577"/>
        <pc:sldMkLst>
          <pc:docMk/>
          <pc:sldMk cId="605409742" sldId="288"/>
        </pc:sldMkLst>
        <pc:spChg chg="add del mod">
          <ac:chgData name="Griseld Deda" userId="6edc4870-27ac-49aa-87f9-5cf3b7b857c0" providerId="ADAL" clId="{A9E2E8CF-9A37-4DB0-8DE8-342DD9E6D59E}" dt="2023-06-14T12:29:03.014" v="5599" actId="478"/>
          <ac:spMkLst>
            <pc:docMk/>
            <pc:sldMk cId="605409742" sldId="288"/>
            <ac:spMk id="2" creationId="{1C285486-9224-1DDA-0749-7C7C5BD3445A}"/>
          </ac:spMkLst>
        </pc:spChg>
        <pc:spChg chg="add mod">
          <ac:chgData name="Griseld Deda" userId="6edc4870-27ac-49aa-87f9-5cf3b7b857c0" providerId="ADAL" clId="{A9E2E8CF-9A37-4DB0-8DE8-342DD9E6D59E}" dt="2023-06-14T12:29:19.331" v="5615" actId="20577"/>
          <ac:spMkLst>
            <pc:docMk/>
            <pc:sldMk cId="605409742" sldId="288"/>
            <ac:spMk id="70" creationId="{B82D9BF9-66A5-F91C-4643-9338B326EB5A}"/>
          </ac:spMkLst>
        </pc:spChg>
      </pc:sldChg>
      <pc:sldChg chg="modSp add del mod">
        <pc:chgData name="Griseld Deda" userId="6edc4870-27ac-49aa-87f9-5cf3b7b857c0" providerId="ADAL" clId="{A9E2E8CF-9A37-4DB0-8DE8-342DD9E6D59E}" dt="2023-06-12T12:46:04.411" v="3352" actId="47"/>
        <pc:sldMkLst>
          <pc:docMk/>
          <pc:sldMk cId="1623168301" sldId="309"/>
        </pc:sldMkLst>
        <pc:picChg chg="mod">
          <ac:chgData name="Griseld Deda" userId="6edc4870-27ac-49aa-87f9-5cf3b7b857c0" providerId="ADAL" clId="{A9E2E8CF-9A37-4DB0-8DE8-342DD9E6D59E}" dt="2023-06-12T12:44:02.027" v="3306" actId="1076"/>
          <ac:picMkLst>
            <pc:docMk/>
            <pc:sldMk cId="1623168301" sldId="309"/>
            <ac:picMk id="5" creationId="{85DF52C1-32E1-8EC5-A16E-D40520116417}"/>
          </ac:picMkLst>
        </pc:picChg>
      </pc:sldChg>
      <pc:sldChg chg="add del">
        <pc:chgData name="Griseld Deda" userId="6edc4870-27ac-49aa-87f9-5cf3b7b857c0" providerId="ADAL" clId="{A9E2E8CF-9A37-4DB0-8DE8-342DD9E6D59E}" dt="2023-06-12T12:45:57.904" v="3351" actId="47"/>
        <pc:sldMkLst>
          <pc:docMk/>
          <pc:sldMk cId="2278838279" sldId="311"/>
        </pc:sldMkLst>
      </pc:sldChg>
      <pc:sldChg chg="addSp delSp modSp new mod modNotesTx">
        <pc:chgData name="Griseld Deda" userId="6edc4870-27ac-49aa-87f9-5cf3b7b857c0" providerId="ADAL" clId="{A9E2E8CF-9A37-4DB0-8DE8-342DD9E6D59E}" dt="2023-06-16T07:47:20.562" v="6387" actId="20577"/>
        <pc:sldMkLst>
          <pc:docMk/>
          <pc:sldMk cId="1389844940" sldId="312"/>
        </pc:sldMkLst>
        <pc:spChg chg="del">
          <ac:chgData name="Griseld Deda" userId="6edc4870-27ac-49aa-87f9-5cf3b7b857c0" providerId="ADAL" clId="{A9E2E8CF-9A37-4DB0-8DE8-342DD9E6D59E}" dt="2023-06-12T12:43:26.177" v="3303" actId="478"/>
          <ac:spMkLst>
            <pc:docMk/>
            <pc:sldMk cId="1389844940" sldId="312"/>
            <ac:spMk id="2" creationId="{2788827D-224E-A762-D8FF-85D504E093A6}"/>
          </ac:spMkLst>
        </pc:spChg>
        <pc:spChg chg="mod">
          <ac:chgData name="Griseld Deda" userId="6edc4870-27ac-49aa-87f9-5cf3b7b857c0" providerId="ADAL" clId="{A9E2E8CF-9A37-4DB0-8DE8-342DD9E6D59E}" dt="2023-06-16T07:47:20.562" v="6387" actId="20577"/>
          <ac:spMkLst>
            <pc:docMk/>
            <pc:sldMk cId="1389844940" sldId="312"/>
            <ac:spMk id="3" creationId="{42669414-8F82-87ED-982C-A630FECF3BBB}"/>
          </ac:spMkLst>
        </pc:spChg>
        <pc:spChg chg="add mod topLvl">
          <ac:chgData name="Griseld Deda" userId="6edc4870-27ac-49aa-87f9-5cf3b7b857c0" providerId="ADAL" clId="{A9E2E8CF-9A37-4DB0-8DE8-342DD9E6D59E}" dt="2023-06-12T13:05:24.339" v="3532" actId="164"/>
          <ac:spMkLst>
            <pc:docMk/>
            <pc:sldMk cId="1389844940" sldId="312"/>
            <ac:spMk id="5" creationId="{45DC0D01-01A0-48A8-CFCB-1C4574FBA775}"/>
          </ac:spMkLst>
        </pc:spChg>
        <pc:spChg chg="add mod topLvl">
          <ac:chgData name="Griseld Deda" userId="6edc4870-27ac-49aa-87f9-5cf3b7b857c0" providerId="ADAL" clId="{A9E2E8CF-9A37-4DB0-8DE8-342DD9E6D59E}" dt="2023-06-12T21:57:37.906" v="4502" actId="1076"/>
          <ac:spMkLst>
            <pc:docMk/>
            <pc:sldMk cId="1389844940" sldId="312"/>
            <ac:spMk id="6" creationId="{532755DA-1C2F-CC3F-3783-C8BAC7A17E18}"/>
          </ac:spMkLst>
        </pc:spChg>
        <pc:spChg chg="add mod topLvl">
          <ac:chgData name="Griseld Deda" userId="6edc4870-27ac-49aa-87f9-5cf3b7b857c0" providerId="ADAL" clId="{A9E2E8CF-9A37-4DB0-8DE8-342DD9E6D59E}" dt="2023-06-12T13:05:24.339" v="3532" actId="164"/>
          <ac:spMkLst>
            <pc:docMk/>
            <pc:sldMk cId="1389844940" sldId="312"/>
            <ac:spMk id="7" creationId="{E5217390-624E-AC63-65D9-EEA133CF8B25}"/>
          </ac:spMkLst>
        </pc:spChg>
        <pc:spChg chg="add mod topLvl">
          <ac:chgData name="Griseld Deda" userId="6edc4870-27ac-49aa-87f9-5cf3b7b857c0" providerId="ADAL" clId="{A9E2E8CF-9A37-4DB0-8DE8-342DD9E6D59E}" dt="2023-06-12T13:05:24.339" v="3532" actId="164"/>
          <ac:spMkLst>
            <pc:docMk/>
            <pc:sldMk cId="1389844940" sldId="312"/>
            <ac:spMk id="8" creationId="{79F55FE5-8A0D-5195-12C9-9B5559F6A813}"/>
          </ac:spMkLst>
        </pc:spChg>
        <pc:spChg chg="add mod topLvl">
          <ac:chgData name="Griseld Deda" userId="6edc4870-27ac-49aa-87f9-5cf3b7b857c0" providerId="ADAL" clId="{A9E2E8CF-9A37-4DB0-8DE8-342DD9E6D59E}" dt="2023-06-12T21:57:37.906" v="4502" actId="1076"/>
          <ac:spMkLst>
            <pc:docMk/>
            <pc:sldMk cId="1389844940" sldId="312"/>
            <ac:spMk id="9" creationId="{18EC8859-9CF4-7AEA-2C0C-293F4342567D}"/>
          </ac:spMkLst>
        </pc:spChg>
        <pc:spChg chg="add mod topLvl">
          <ac:chgData name="Griseld Deda" userId="6edc4870-27ac-49aa-87f9-5cf3b7b857c0" providerId="ADAL" clId="{A9E2E8CF-9A37-4DB0-8DE8-342DD9E6D59E}" dt="2023-06-12T13:05:24.339" v="3532" actId="164"/>
          <ac:spMkLst>
            <pc:docMk/>
            <pc:sldMk cId="1389844940" sldId="312"/>
            <ac:spMk id="10" creationId="{E0B278BD-E40B-A50F-20E3-0201A8CAC747}"/>
          </ac:spMkLst>
        </pc:spChg>
        <pc:spChg chg="add mod topLvl">
          <ac:chgData name="Griseld Deda" userId="6edc4870-27ac-49aa-87f9-5cf3b7b857c0" providerId="ADAL" clId="{A9E2E8CF-9A37-4DB0-8DE8-342DD9E6D59E}" dt="2023-06-12T13:05:24.339" v="3532" actId="164"/>
          <ac:spMkLst>
            <pc:docMk/>
            <pc:sldMk cId="1389844940" sldId="312"/>
            <ac:spMk id="11" creationId="{71068859-A1F9-9A2D-60A9-650DF64C2B22}"/>
          </ac:spMkLst>
        </pc:spChg>
        <pc:spChg chg="add mod topLvl">
          <ac:chgData name="Griseld Deda" userId="6edc4870-27ac-49aa-87f9-5cf3b7b857c0" providerId="ADAL" clId="{A9E2E8CF-9A37-4DB0-8DE8-342DD9E6D59E}" dt="2023-06-12T21:57:37.906" v="4502" actId="1076"/>
          <ac:spMkLst>
            <pc:docMk/>
            <pc:sldMk cId="1389844940" sldId="312"/>
            <ac:spMk id="12" creationId="{FCB46C13-D8CB-DD3C-F334-1669DAD026CE}"/>
          </ac:spMkLst>
        </pc:spChg>
        <pc:spChg chg="add mod topLvl">
          <ac:chgData name="Griseld Deda" userId="6edc4870-27ac-49aa-87f9-5cf3b7b857c0" providerId="ADAL" clId="{A9E2E8CF-9A37-4DB0-8DE8-342DD9E6D59E}" dt="2023-06-12T13:05:24.339" v="3532" actId="164"/>
          <ac:spMkLst>
            <pc:docMk/>
            <pc:sldMk cId="1389844940" sldId="312"/>
            <ac:spMk id="13" creationId="{B1326CE9-C583-9A9E-CD38-0A9BB7433664}"/>
          </ac:spMkLst>
        </pc:spChg>
        <pc:spChg chg="add mod topLvl">
          <ac:chgData name="Griseld Deda" userId="6edc4870-27ac-49aa-87f9-5cf3b7b857c0" providerId="ADAL" clId="{A9E2E8CF-9A37-4DB0-8DE8-342DD9E6D59E}" dt="2023-06-12T13:05:24.339" v="3532" actId="164"/>
          <ac:spMkLst>
            <pc:docMk/>
            <pc:sldMk cId="1389844940" sldId="312"/>
            <ac:spMk id="14" creationId="{027213B0-8AD1-CCF0-B48D-A3F6A0FCE1EA}"/>
          </ac:spMkLst>
        </pc:spChg>
        <pc:spChg chg="add mod topLvl">
          <ac:chgData name="Griseld Deda" userId="6edc4870-27ac-49aa-87f9-5cf3b7b857c0" providerId="ADAL" clId="{A9E2E8CF-9A37-4DB0-8DE8-342DD9E6D59E}" dt="2023-06-12T21:57:37.906" v="4502" actId="1076"/>
          <ac:spMkLst>
            <pc:docMk/>
            <pc:sldMk cId="1389844940" sldId="312"/>
            <ac:spMk id="15" creationId="{633E1294-AF9F-C124-DD62-5647D83814BA}"/>
          </ac:spMkLst>
        </pc:spChg>
        <pc:spChg chg="add mod topLvl">
          <ac:chgData name="Griseld Deda" userId="6edc4870-27ac-49aa-87f9-5cf3b7b857c0" providerId="ADAL" clId="{A9E2E8CF-9A37-4DB0-8DE8-342DD9E6D59E}" dt="2023-06-12T21:58:19.266" v="4509" actId="1076"/>
          <ac:spMkLst>
            <pc:docMk/>
            <pc:sldMk cId="1389844940" sldId="312"/>
            <ac:spMk id="17" creationId="{275875F6-E7DF-93C0-5134-64FCDB5E2358}"/>
          </ac:spMkLst>
        </pc:spChg>
        <pc:spChg chg="add mod topLvl">
          <ac:chgData name="Griseld Deda" userId="6edc4870-27ac-49aa-87f9-5cf3b7b857c0" providerId="ADAL" clId="{A9E2E8CF-9A37-4DB0-8DE8-342DD9E6D59E}" dt="2023-06-12T21:57:37.906" v="4502" actId="1076"/>
          <ac:spMkLst>
            <pc:docMk/>
            <pc:sldMk cId="1389844940" sldId="312"/>
            <ac:spMk id="19" creationId="{9F4D3A62-7899-904A-AA13-76D8E51A272B}"/>
          </ac:spMkLst>
        </pc:spChg>
        <pc:spChg chg="add mod topLvl">
          <ac:chgData name="Griseld Deda" userId="6edc4870-27ac-49aa-87f9-5cf3b7b857c0" providerId="ADAL" clId="{A9E2E8CF-9A37-4DB0-8DE8-342DD9E6D59E}" dt="2023-06-12T21:57:37.906" v="4502" actId="1076"/>
          <ac:spMkLst>
            <pc:docMk/>
            <pc:sldMk cId="1389844940" sldId="312"/>
            <ac:spMk id="20" creationId="{FA9ED9DC-13D0-5002-C857-2648B8C0BC19}"/>
          </ac:spMkLst>
        </pc:spChg>
        <pc:spChg chg="add mod topLvl">
          <ac:chgData name="Griseld Deda" userId="6edc4870-27ac-49aa-87f9-5cf3b7b857c0" providerId="ADAL" clId="{A9E2E8CF-9A37-4DB0-8DE8-342DD9E6D59E}" dt="2023-06-12T21:57:37.906" v="4502" actId="1076"/>
          <ac:spMkLst>
            <pc:docMk/>
            <pc:sldMk cId="1389844940" sldId="312"/>
            <ac:spMk id="22" creationId="{80E2D366-298E-F6F7-8C0A-8C0A8F46B1C7}"/>
          </ac:spMkLst>
        </pc:spChg>
        <pc:spChg chg="add mod topLvl">
          <ac:chgData name="Griseld Deda" userId="6edc4870-27ac-49aa-87f9-5cf3b7b857c0" providerId="ADAL" clId="{A9E2E8CF-9A37-4DB0-8DE8-342DD9E6D59E}" dt="2023-06-12T21:57:37.906" v="4502" actId="1076"/>
          <ac:spMkLst>
            <pc:docMk/>
            <pc:sldMk cId="1389844940" sldId="312"/>
            <ac:spMk id="24" creationId="{DB550EA9-BD70-3EC8-BF25-8A053594E004}"/>
          </ac:spMkLst>
        </pc:spChg>
        <pc:spChg chg="add mod">
          <ac:chgData name="Griseld Deda" userId="6edc4870-27ac-49aa-87f9-5cf3b7b857c0" providerId="ADAL" clId="{A9E2E8CF-9A37-4DB0-8DE8-342DD9E6D59E}" dt="2023-06-12T21:58:00.026" v="4506" actId="1076"/>
          <ac:spMkLst>
            <pc:docMk/>
            <pc:sldMk cId="1389844940" sldId="312"/>
            <ac:spMk id="27" creationId="{CC43B9BC-6381-275A-F943-F172D7057134}"/>
          </ac:spMkLst>
        </pc:spChg>
        <pc:spChg chg="add mod">
          <ac:chgData name="Griseld Deda" userId="6edc4870-27ac-49aa-87f9-5cf3b7b857c0" providerId="ADAL" clId="{A9E2E8CF-9A37-4DB0-8DE8-342DD9E6D59E}" dt="2023-06-12T14:42:03.155" v="3598" actId="1076"/>
          <ac:spMkLst>
            <pc:docMk/>
            <pc:sldMk cId="1389844940" sldId="312"/>
            <ac:spMk id="28" creationId="{84F890BE-74F5-C3F9-A441-951A2529470B}"/>
          </ac:spMkLst>
        </pc:spChg>
        <pc:spChg chg="add mod">
          <ac:chgData name="Griseld Deda" userId="6edc4870-27ac-49aa-87f9-5cf3b7b857c0" providerId="ADAL" clId="{A9E2E8CF-9A37-4DB0-8DE8-342DD9E6D59E}" dt="2023-06-12T14:42:03.155" v="3598" actId="1076"/>
          <ac:spMkLst>
            <pc:docMk/>
            <pc:sldMk cId="1389844940" sldId="312"/>
            <ac:spMk id="29" creationId="{5FE17EE1-1539-4897-29E8-944CD494D14C}"/>
          </ac:spMkLst>
        </pc:spChg>
        <pc:spChg chg="add mod">
          <ac:chgData name="Griseld Deda" userId="6edc4870-27ac-49aa-87f9-5cf3b7b857c0" providerId="ADAL" clId="{A9E2E8CF-9A37-4DB0-8DE8-342DD9E6D59E}" dt="2023-06-12T21:58:05.572" v="4507" actId="1076"/>
          <ac:spMkLst>
            <pc:docMk/>
            <pc:sldMk cId="1389844940" sldId="312"/>
            <ac:spMk id="30" creationId="{CA38D074-0E94-5825-3054-36708E658C0B}"/>
          </ac:spMkLst>
        </pc:spChg>
        <pc:spChg chg="add mod">
          <ac:chgData name="Griseld Deda" userId="6edc4870-27ac-49aa-87f9-5cf3b7b857c0" providerId="ADAL" clId="{A9E2E8CF-9A37-4DB0-8DE8-342DD9E6D59E}" dt="2023-06-12T21:57:53.158" v="4505" actId="1076"/>
          <ac:spMkLst>
            <pc:docMk/>
            <pc:sldMk cId="1389844940" sldId="312"/>
            <ac:spMk id="31" creationId="{4D23C174-286E-6F3A-A032-3CBEEAE1FD9C}"/>
          </ac:spMkLst>
        </pc:spChg>
        <pc:spChg chg="add mod">
          <ac:chgData name="Griseld Deda" userId="6edc4870-27ac-49aa-87f9-5cf3b7b857c0" providerId="ADAL" clId="{A9E2E8CF-9A37-4DB0-8DE8-342DD9E6D59E}" dt="2023-06-12T21:58:09.747" v="4508" actId="1076"/>
          <ac:spMkLst>
            <pc:docMk/>
            <pc:sldMk cId="1389844940" sldId="312"/>
            <ac:spMk id="32" creationId="{A607681D-378C-4A11-88C3-C6558DF57CC6}"/>
          </ac:spMkLst>
        </pc:spChg>
        <pc:spChg chg="add mod">
          <ac:chgData name="Griseld Deda" userId="6edc4870-27ac-49aa-87f9-5cf3b7b857c0" providerId="ADAL" clId="{A9E2E8CF-9A37-4DB0-8DE8-342DD9E6D59E}" dt="2023-06-12T14:42:03.155" v="3598" actId="1076"/>
          <ac:spMkLst>
            <pc:docMk/>
            <pc:sldMk cId="1389844940" sldId="312"/>
            <ac:spMk id="33" creationId="{4C4237C8-5340-EE01-F2FB-220DC44FB80E}"/>
          </ac:spMkLst>
        </pc:spChg>
        <pc:spChg chg="add mod">
          <ac:chgData name="Griseld Deda" userId="6edc4870-27ac-49aa-87f9-5cf3b7b857c0" providerId="ADAL" clId="{A9E2E8CF-9A37-4DB0-8DE8-342DD9E6D59E}" dt="2023-06-12T14:43:36.289" v="3601" actId="164"/>
          <ac:spMkLst>
            <pc:docMk/>
            <pc:sldMk cId="1389844940" sldId="312"/>
            <ac:spMk id="38" creationId="{92DDEB93-FDA1-87B0-8013-437A5F768F5F}"/>
          </ac:spMkLst>
        </pc:spChg>
        <pc:spChg chg="add mod">
          <ac:chgData name="Griseld Deda" userId="6edc4870-27ac-49aa-87f9-5cf3b7b857c0" providerId="ADAL" clId="{A9E2E8CF-9A37-4DB0-8DE8-342DD9E6D59E}" dt="2023-06-12T21:56:27.900" v="4487" actId="404"/>
          <ac:spMkLst>
            <pc:docMk/>
            <pc:sldMk cId="1389844940" sldId="312"/>
            <ac:spMk id="39" creationId="{EA7F293A-3B42-2920-D5E3-896395D263E6}"/>
          </ac:spMkLst>
        </pc:spChg>
        <pc:spChg chg="add mod">
          <ac:chgData name="Griseld Deda" userId="6edc4870-27ac-49aa-87f9-5cf3b7b857c0" providerId="ADAL" clId="{A9E2E8CF-9A37-4DB0-8DE8-342DD9E6D59E}" dt="2023-06-12T14:42:03.155" v="3598" actId="1076"/>
          <ac:spMkLst>
            <pc:docMk/>
            <pc:sldMk cId="1389844940" sldId="312"/>
            <ac:spMk id="40" creationId="{1F7B4802-7E10-F37F-F555-A88EE23EBAAC}"/>
          </ac:spMkLst>
        </pc:spChg>
        <pc:spChg chg="add mod">
          <ac:chgData name="Griseld Deda" userId="6edc4870-27ac-49aa-87f9-5cf3b7b857c0" providerId="ADAL" clId="{A9E2E8CF-9A37-4DB0-8DE8-342DD9E6D59E}" dt="2023-06-12T14:42:03.155" v="3598" actId="1076"/>
          <ac:spMkLst>
            <pc:docMk/>
            <pc:sldMk cId="1389844940" sldId="312"/>
            <ac:spMk id="42" creationId="{33DCFA92-B1D0-56C7-4AD4-60DA7C2DFC0E}"/>
          </ac:spMkLst>
        </pc:spChg>
        <pc:spChg chg="add mod">
          <ac:chgData name="Griseld Deda" userId="6edc4870-27ac-49aa-87f9-5cf3b7b857c0" providerId="ADAL" clId="{A9E2E8CF-9A37-4DB0-8DE8-342DD9E6D59E}" dt="2023-06-12T14:42:03.155" v="3598" actId="1076"/>
          <ac:spMkLst>
            <pc:docMk/>
            <pc:sldMk cId="1389844940" sldId="312"/>
            <ac:spMk id="43" creationId="{E520A3C6-EDB1-9EC9-7312-1D2FF48FA477}"/>
          </ac:spMkLst>
        </pc:spChg>
        <pc:spChg chg="add mod">
          <ac:chgData name="Griseld Deda" userId="6edc4870-27ac-49aa-87f9-5cf3b7b857c0" providerId="ADAL" clId="{A9E2E8CF-9A37-4DB0-8DE8-342DD9E6D59E}" dt="2023-06-12T14:42:03.155" v="3598" actId="1076"/>
          <ac:spMkLst>
            <pc:docMk/>
            <pc:sldMk cId="1389844940" sldId="312"/>
            <ac:spMk id="44" creationId="{685B0043-ED43-4199-5E18-A40502CDC91E}"/>
          </ac:spMkLst>
        </pc:spChg>
        <pc:spChg chg="add del mod">
          <ac:chgData name="Griseld Deda" userId="6edc4870-27ac-49aa-87f9-5cf3b7b857c0" providerId="ADAL" clId="{A9E2E8CF-9A37-4DB0-8DE8-342DD9E6D59E}" dt="2023-06-12T13:03:45.697" v="3481" actId="478"/>
          <ac:spMkLst>
            <pc:docMk/>
            <pc:sldMk cId="1389844940" sldId="312"/>
            <ac:spMk id="45" creationId="{F501DF00-2509-D596-1098-D397E66A6F21}"/>
          </ac:spMkLst>
        </pc:spChg>
        <pc:spChg chg="add del mod">
          <ac:chgData name="Griseld Deda" userId="6edc4870-27ac-49aa-87f9-5cf3b7b857c0" providerId="ADAL" clId="{A9E2E8CF-9A37-4DB0-8DE8-342DD9E6D59E}" dt="2023-06-12T14:38:07.007" v="3562"/>
          <ac:spMkLst>
            <pc:docMk/>
            <pc:sldMk cId="1389844940" sldId="312"/>
            <ac:spMk id="48" creationId="{976A1D6D-F93E-CD2B-06F8-E7D57366519D}"/>
          </ac:spMkLst>
        </pc:spChg>
        <pc:spChg chg="add mod">
          <ac:chgData name="Griseld Deda" userId="6edc4870-27ac-49aa-87f9-5cf3b7b857c0" providerId="ADAL" clId="{A9E2E8CF-9A37-4DB0-8DE8-342DD9E6D59E}" dt="2023-06-12T14:39:28.423" v="3578" actId="14100"/>
          <ac:spMkLst>
            <pc:docMk/>
            <pc:sldMk cId="1389844940" sldId="312"/>
            <ac:spMk id="49" creationId="{AB4DE404-FEFF-0FA4-9880-F563912E368A}"/>
          </ac:spMkLst>
        </pc:spChg>
        <pc:grpChg chg="add del mod">
          <ac:chgData name="Griseld Deda" userId="6edc4870-27ac-49aa-87f9-5cf3b7b857c0" providerId="ADAL" clId="{A9E2E8CF-9A37-4DB0-8DE8-342DD9E6D59E}" dt="2023-06-12T13:05:11.439" v="3531" actId="165"/>
          <ac:grpSpMkLst>
            <pc:docMk/>
            <pc:sldMk cId="1389844940" sldId="312"/>
            <ac:grpSpMk id="46" creationId="{2FEA1503-458B-A7D1-0A7F-2FB4D15C9E14}"/>
          </ac:grpSpMkLst>
        </pc:grpChg>
        <pc:grpChg chg="add mod">
          <ac:chgData name="Griseld Deda" userId="6edc4870-27ac-49aa-87f9-5cf3b7b857c0" providerId="ADAL" clId="{A9E2E8CF-9A37-4DB0-8DE8-342DD9E6D59E}" dt="2023-06-12T14:42:13.342" v="3599" actId="1076"/>
          <ac:grpSpMkLst>
            <pc:docMk/>
            <pc:sldMk cId="1389844940" sldId="312"/>
            <ac:grpSpMk id="47" creationId="{88FE5AA9-86C3-9B2E-4116-20BCC6E39216}"/>
          </ac:grpSpMkLst>
        </pc:grpChg>
        <pc:grpChg chg="add mod">
          <ac:chgData name="Griseld Deda" userId="6edc4870-27ac-49aa-87f9-5cf3b7b857c0" providerId="ADAL" clId="{A9E2E8CF-9A37-4DB0-8DE8-342DD9E6D59E}" dt="2023-06-12T14:43:36.289" v="3601" actId="164"/>
          <ac:grpSpMkLst>
            <pc:docMk/>
            <pc:sldMk cId="1389844940" sldId="312"/>
            <ac:grpSpMk id="54" creationId="{882A63A8-33A1-537A-6C30-350C8E06D2D9}"/>
          </ac:grpSpMkLst>
        </pc:grpChg>
        <pc:picChg chg="add mod topLvl">
          <ac:chgData name="Griseld Deda" userId="6edc4870-27ac-49aa-87f9-5cf3b7b857c0" providerId="ADAL" clId="{A9E2E8CF-9A37-4DB0-8DE8-342DD9E6D59E}" dt="2023-06-12T13:05:24.339" v="3532" actId="164"/>
          <ac:picMkLst>
            <pc:docMk/>
            <pc:sldMk cId="1389844940" sldId="312"/>
            <ac:picMk id="4" creationId="{F36768AF-2E55-7E77-C001-05427D889306}"/>
          </ac:picMkLst>
        </pc:picChg>
        <pc:picChg chg="add mod">
          <ac:chgData name="Griseld Deda" userId="6edc4870-27ac-49aa-87f9-5cf3b7b857c0" providerId="ADAL" clId="{A9E2E8CF-9A37-4DB0-8DE8-342DD9E6D59E}" dt="2023-06-12T14:42:03.155" v="3598" actId="1076"/>
          <ac:picMkLst>
            <pc:docMk/>
            <pc:sldMk cId="1389844940" sldId="312"/>
            <ac:picMk id="26" creationId="{579739BC-6615-9574-1AA9-8E59AB73C92E}"/>
          </ac:picMkLst>
        </pc:picChg>
        <pc:picChg chg="add mod">
          <ac:chgData name="Griseld Deda" userId="6edc4870-27ac-49aa-87f9-5cf3b7b857c0" providerId="ADAL" clId="{A9E2E8CF-9A37-4DB0-8DE8-342DD9E6D59E}" dt="2023-06-12T14:42:03.155" v="3598" actId="1076"/>
          <ac:picMkLst>
            <pc:docMk/>
            <pc:sldMk cId="1389844940" sldId="312"/>
            <ac:picMk id="34" creationId="{D8B6BCC1-618E-BF5D-C358-63B65CCCEE2D}"/>
          </ac:picMkLst>
        </pc:picChg>
        <pc:cxnChg chg="add mod topLvl">
          <ac:chgData name="Griseld Deda" userId="6edc4870-27ac-49aa-87f9-5cf3b7b857c0" providerId="ADAL" clId="{A9E2E8CF-9A37-4DB0-8DE8-342DD9E6D59E}" dt="2023-06-12T13:05:24.339" v="3532" actId="164"/>
          <ac:cxnSpMkLst>
            <pc:docMk/>
            <pc:sldMk cId="1389844940" sldId="312"/>
            <ac:cxnSpMk id="16" creationId="{589C7810-83FC-4C93-10F1-5DFD4B7353D7}"/>
          </ac:cxnSpMkLst>
        </pc:cxnChg>
        <pc:cxnChg chg="add mod topLvl">
          <ac:chgData name="Griseld Deda" userId="6edc4870-27ac-49aa-87f9-5cf3b7b857c0" providerId="ADAL" clId="{A9E2E8CF-9A37-4DB0-8DE8-342DD9E6D59E}" dt="2023-06-12T21:57:37.906" v="4502" actId="1076"/>
          <ac:cxnSpMkLst>
            <pc:docMk/>
            <pc:sldMk cId="1389844940" sldId="312"/>
            <ac:cxnSpMk id="18" creationId="{19C2CBD5-F64B-8E49-77C9-DCE217372A0B}"/>
          </ac:cxnSpMkLst>
        </pc:cxnChg>
        <pc:cxnChg chg="add mod topLvl">
          <ac:chgData name="Griseld Deda" userId="6edc4870-27ac-49aa-87f9-5cf3b7b857c0" providerId="ADAL" clId="{A9E2E8CF-9A37-4DB0-8DE8-342DD9E6D59E}" dt="2023-06-12T21:57:37.906" v="4502" actId="1076"/>
          <ac:cxnSpMkLst>
            <pc:docMk/>
            <pc:sldMk cId="1389844940" sldId="312"/>
            <ac:cxnSpMk id="21" creationId="{BFB44887-09C3-51C0-0EF7-AA10F13965F9}"/>
          </ac:cxnSpMkLst>
        </pc:cxnChg>
        <pc:cxnChg chg="add mod topLvl">
          <ac:chgData name="Griseld Deda" userId="6edc4870-27ac-49aa-87f9-5cf3b7b857c0" providerId="ADAL" clId="{A9E2E8CF-9A37-4DB0-8DE8-342DD9E6D59E}" dt="2023-06-12T13:05:24.339" v="3532" actId="164"/>
          <ac:cxnSpMkLst>
            <pc:docMk/>
            <pc:sldMk cId="1389844940" sldId="312"/>
            <ac:cxnSpMk id="23" creationId="{6790B410-18C7-F127-1B26-90AB400DACAF}"/>
          </ac:cxnSpMkLst>
        </pc:cxnChg>
        <pc:cxnChg chg="add mod topLvl">
          <ac:chgData name="Griseld Deda" userId="6edc4870-27ac-49aa-87f9-5cf3b7b857c0" providerId="ADAL" clId="{A9E2E8CF-9A37-4DB0-8DE8-342DD9E6D59E}" dt="2023-06-12T13:05:24.339" v="3532" actId="164"/>
          <ac:cxnSpMkLst>
            <pc:docMk/>
            <pc:sldMk cId="1389844940" sldId="312"/>
            <ac:cxnSpMk id="25" creationId="{5E0F42AF-2F53-2E7B-1860-9E21E17F7B30}"/>
          </ac:cxnSpMkLst>
        </pc:cxnChg>
        <pc:cxnChg chg="add mod topLvl">
          <ac:chgData name="Griseld Deda" userId="6edc4870-27ac-49aa-87f9-5cf3b7b857c0" providerId="ADAL" clId="{A9E2E8CF-9A37-4DB0-8DE8-342DD9E6D59E}" dt="2023-06-12T14:43:36.289" v="3601" actId="164"/>
          <ac:cxnSpMkLst>
            <pc:docMk/>
            <pc:sldMk cId="1389844940" sldId="312"/>
            <ac:cxnSpMk id="35" creationId="{CAA559FB-DA7C-C081-B131-30B23270A239}"/>
          </ac:cxnSpMkLst>
        </pc:cxnChg>
        <pc:cxnChg chg="add mod">
          <ac:chgData name="Griseld Deda" userId="6edc4870-27ac-49aa-87f9-5cf3b7b857c0" providerId="ADAL" clId="{A9E2E8CF-9A37-4DB0-8DE8-342DD9E6D59E}" dt="2023-06-12T14:43:36.289" v="3601" actId="164"/>
          <ac:cxnSpMkLst>
            <pc:docMk/>
            <pc:sldMk cId="1389844940" sldId="312"/>
            <ac:cxnSpMk id="36" creationId="{832B8079-9153-8E65-0D9E-6DAF542E72D6}"/>
          </ac:cxnSpMkLst>
        </pc:cxnChg>
        <pc:cxnChg chg="add mod">
          <ac:chgData name="Griseld Deda" userId="6edc4870-27ac-49aa-87f9-5cf3b7b857c0" providerId="ADAL" clId="{A9E2E8CF-9A37-4DB0-8DE8-342DD9E6D59E}" dt="2023-06-12T14:43:36.289" v="3601" actId="164"/>
          <ac:cxnSpMkLst>
            <pc:docMk/>
            <pc:sldMk cId="1389844940" sldId="312"/>
            <ac:cxnSpMk id="37" creationId="{8ADB4537-E3D7-8D42-4C78-93F9B5249E98}"/>
          </ac:cxnSpMkLst>
        </pc:cxnChg>
        <pc:cxnChg chg="add mod">
          <ac:chgData name="Griseld Deda" userId="6edc4870-27ac-49aa-87f9-5cf3b7b857c0" providerId="ADAL" clId="{A9E2E8CF-9A37-4DB0-8DE8-342DD9E6D59E}" dt="2023-06-12T14:42:03.155" v="3598" actId="1076"/>
          <ac:cxnSpMkLst>
            <pc:docMk/>
            <pc:sldMk cId="1389844940" sldId="312"/>
            <ac:cxnSpMk id="41" creationId="{D535EE72-7767-3952-1F34-75BA0842080F}"/>
          </ac:cxnSpMkLst>
        </pc:cxnChg>
        <pc:cxnChg chg="add del">
          <ac:chgData name="Griseld Deda" userId="6edc4870-27ac-49aa-87f9-5cf3b7b857c0" providerId="ADAL" clId="{A9E2E8CF-9A37-4DB0-8DE8-342DD9E6D59E}" dt="2023-06-12T14:39:22.074" v="3576" actId="478"/>
          <ac:cxnSpMkLst>
            <pc:docMk/>
            <pc:sldMk cId="1389844940" sldId="312"/>
            <ac:cxnSpMk id="51" creationId="{8482FF2D-61F8-3179-2F80-4C763A68896A}"/>
          </ac:cxnSpMkLst>
        </pc:cxnChg>
        <pc:cxnChg chg="add del mod">
          <ac:chgData name="Griseld Deda" userId="6edc4870-27ac-49aa-87f9-5cf3b7b857c0" providerId="ADAL" clId="{A9E2E8CF-9A37-4DB0-8DE8-342DD9E6D59E}" dt="2023-06-12T14:39:23.152" v="3577" actId="478"/>
          <ac:cxnSpMkLst>
            <pc:docMk/>
            <pc:sldMk cId="1389844940" sldId="312"/>
            <ac:cxnSpMk id="52" creationId="{AEB19CA7-A6A8-39B0-F9BB-36BDF0D1C7A6}"/>
          </ac:cxnSpMkLst>
        </pc:cxnChg>
      </pc:sldChg>
      <pc:sldChg chg="addSp delSp modSp new mod">
        <pc:chgData name="Griseld Deda" userId="6edc4870-27ac-49aa-87f9-5cf3b7b857c0" providerId="ADAL" clId="{A9E2E8CF-9A37-4DB0-8DE8-342DD9E6D59E}" dt="2023-06-12T21:23:00.165" v="4231" actId="20577"/>
        <pc:sldMkLst>
          <pc:docMk/>
          <pc:sldMk cId="1139753019" sldId="313"/>
        </pc:sldMkLst>
        <pc:spChg chg="add del">
          <ac:chgData name="Griseld Deda" userId="6edc4870-27ac-49aa-87f9-5cf3b7b857c0" providerId="ADAL" clId="{A9E2E8CF-9A37-4DB0-8DE8-342DD9E6D59E}" dt="2023-06-12T12:44:43.238" v="3313" actId="478"/>
          <ac:spMkLst>
            <pc:docMk/>
            <pc:sldMk cId="1139753019" sldId="313"/>
            <ac:spMk id="2" creationId="{8CA4DFC5-FF03-2ED5-E1D9-8A4DDF581C56}"/>
          </ac:spMkLst>
        </pc:spChg>
        <pc:spChg chg="mod">
          <ac:chgData name="Griseld Deda" userId="6edc4870-27ac-49aa-87f9-5cf3b7b857c0" providerId="ADAL" clId="{A9E2E8CF-9A37-4DB0-8DE8-342DD9E6D59E}" dt="2023-06-12T21:23:00.165" v="4231" actId="20577"/>
          <ac:spMkLst>
            <pc:docMk/>
            <pc:sldMk cId="1139753019" sldId="313"/>
            <ac:spMk id="3" creationId="{A0374689-C412-67AF-C261-1F7C0FC3CFA0}"/>
          </ac:spMkLst>
        </pc:spChg>
        <pc:spChg chg="add del mod">
          <ac:chgData name="Griseld Deda" userId="6edc4870-27ac-49aa-87f9-5cf3b7b857c0" providerId="ADAL" clId="{A9E2E8CF-9A37-4DB0-8DE8-342DD9E6D59E}" dt="2023-06-12T12:44:28.847" v="3311"/>
          <ac:spMkLst>
            <pc:docMk/>
            <pc:sldMk cId="1139753019" sldId="313"/>
            <ac:spMk id="9" creationId="{CDC459C0-A8D7-5C78-3722-40A0BA4C6802}"/>
          </ac:spMkLst>
        </pc:spChg>
        <pc:spChg chg="add del mod">
          <ac:chgData name="Griseld Deda" userId="6edc4870-27ac-49aa-87f9-5cf3b7b857c0" providerId="ADAL" clId="{A9E2E8CF-9A37-4DB0-8DE8-342DD9E6D59E}" dt="2023-06-12T12:44:28.847" v="3311"/>
          <ac:spMkLst>
            <pc:docMk/>
            <pc:sldMk cId="1139753019" sldId="313"/>
            <ac:spMk id="13" creationId="{28118A26-3416-E00A-9F5F-B9C4641B912D}"/>
          </ac:spMkLst>
        </pc:spChg>
        <pc:spChg chg="add del mod">
          <ac:chgData name="Griseld Deda" userId="6edc4870-27ac-49aa-87f9-5cf3b7b857c0" providerId="ADAL" clId="{A9E2E8CF-9A37-4DB0-8DE8-342DD9E6D59E}" dt="2023-06-12T12:44:28.847" v="3311"/>
          <ac:spMkLst>
            <pc:docMk/>
            <pc:sldMk cId="1139753019" sldId="313"/>
            <ac:spMk id="15" creationId="{0D6140CE-CED8-E291-6D21-0ECFD8551161}"/>
          </ac:spMkLst>
        </pc:spChg>
        <pc:spChg chg="add del mod">
          <ac:chgData name="Griseld Deda" userId="6edc4870-27ac-49aa-87f9-5cf3b7b857c0" providerId="ADAL" clId="{A9E2E8CF-9A37-4DB0-8DE8-342DD9E6D59E}" dt="2023-06-12T12:44:52.418" v="3314" actId="478"/>
          <ac:spMkLst>
            <pc:docMk/>
            <pc:sldMk cId="1139753019" sldId="313"/>
            <ac:spMk id="18" creationId="{6A9796D1-2834-4D34-45EE-36E107694233}"/>
          </ac:spMkLst>
        </pc:spChg>
        <pc:spChg chg="add mod">
          <ac:chgData name="Griseld Deda" userId="6edc4870-27ac-49aa-87f9-5cf3b7b857c0" providerId="ADAL" clId="{A9E2E8CF-9A37-4DB0-8DE8-342DD9E6D59E}" dt="2023-06-12T21:05:57.180" v="3971" actId="2711"/>
          <ac:spMkLst>
            <pc:docMk/>
            <pc:sldMk cId="1139753019" sldId="313"/>
            <ac:spMk id="23" creationId="{13A20045-161B-D40B-C9A5-A3D11841A0DD}"/>
          </ac:spMkLst>
        </pc:spChg>
        <pc:spChg chg="add mod">
          <ac:chgData name="Griseld Deda" userId="6edc4870-27ac-49aa-87f9-5cf3b7b857c0" providerId="ADAL" clId="{A9E2E8CF-9A37-4DB0-8DE8-342DD9E6D59E}" dt="2023-06-12T21:05:50.508" v="3969" actId="2711"/>
          <ac:spMkLst>
            <pc:docMk/>
            <pc:sldMk cId="1139753019" sldId="313"/>
            <ac:spMk id="27" creationId="{28DC5BA3-7E54-A233-1AFC-AB3F6AB5AFB4}"/>
          </ac:spMkLst>
        </pc:spChg>
        <pc:spChg chg="add mod">
          <ac:chgData name="Griseld Deda" userId="6edc4870-27ac-49aa-87f9-5cf3b7b857c0" providerId="ADAL" clId="{A9E2E8CF-9A37-4DB0-8DE8-342DD9E6D59E}" dt="2023-06-12T21:09:23.798" v="4159" actId="208"/>
          <ac:spMkLst>
            <pc:docMk/>
            <pc:sldMk cId="1139753019" sldId="313"/>
            <ac:spMk id="29" creationId="{AA7BD48E-E00B-B5F3-E4F0-DEEEBF8E49B8}"/>
          </ac:spMkLst>
        </pc:spChg>
        <pc:spChg chg="add del mod">
          <ac:chgData name="Griseld Deda" userId="6edc4870-27ac-49aa-87f9-5cf3b7b857c0" providerId="ADAL" clId="{A9E2E8CF-9A37-4DB0-8DE8-342DD9E6D59E}" dt="2023-06-12T21:02:41.768" v="3940" actId="478"/>
          <ac:spMkLst>
            <pc:docMk/>
            <pc:sldMk cId="1139753019" sldId="313"/>
            <ac:spMk id="30" creationId="{FBECE121-BE64-C562-B85E-B73F8FA4C571}"/>
          </ac:spMkLst>
        </pc:spChg>
        <pc:spChg chg="add del mod">
          <ac:chgData name="Griseld Deda" userId="6edc4870-27ac-49aa-87f9-5cf3b7b857c0" providerId="ADAL" clId="{A9E2E8CF-9A37-4DB0-8DE8-342DD9E6D59E}" dt="2023-06-12T21:03:28.533" v="3942" actId="478"/>
          <ac:spMkLst>
            <pc:docMk/>
            <pc:sldMk cId="1139753019" sldId="313"/>
            <ac:spMk id="31" creationId="{49F19C00-7852-8B63-8690-995EEE0270EE}"/>
          </ac:spMkLst>
        </pc:spChg>
        <pc:spChg chg="add mod">
          <ac:chgData name="Griseld Deda" userId="6edc4870-27ac-49aa-87f9-5cf3b7b857c0" providerId="ADAL" clId="{A9E2E8CF-9A37-4DB0-8DE8-342DD9E6D59E}" dt="2023-06-12T21:11:06.853" v="4164" actId="113"/>
          <ac:spMkLst>
            <pc:docMk/>
            <pc:sldMk cId="1139753019" sldId="313"/>
            <ac:spMk id="35" creationId="{430C739A-6803-9C2B-74BF-A6A6C144FFA7}"/>
          </ac:spMkLst>
        </pc:spChg>
        <pc:grpChg chg="add mod">
          <ac:chgData name="Griseld Deda" userId="6edc4870-27ac-49aa-87f9-5cf3b7b857c0" providerId="ADAL" clId="{A9E2E8CF-9A37-4DB0-8DE8-342DD9E6D59E}" dt="2023-06-12T21:11:20.307" v="4166" actId="1076"/>
          <ac:grpSpMkLst>
            <pc:docMk/>
            <pc:sldMk cId="1139753019" sldId="313"/>
            <ac:grpSpMk id="32" creationId="{9AC1CC03-D2E3-49E1-CF70-DCB9E27FCAF6}"/>
          </ac:grpSpMkLst>
        </pc:grpChg>
        <pc:grpChg chg="add mod">
          <ac:chgData name="Griseld Deda" userId="6edc4870-27ac-49aa-87f9-5cf3b7b857c0" providerId="ADAL" clId="{A9E2E8CF-9A37-4DB0-8DE8-342DD9E6D59E}" dt="2023-06-12T21:08:25.687" v="4152" actId="1076"/>
          <ac:grpSpMkLst>
            <pc:docMk/>
            <pc:sldMk cId="1139753019" sldId="313"/>
            <ac:grpSpMk id="33" creationId="{1850E368-C588-E364-EDD7-3D2A71E1C326}"/>
          </ac:grpSpMkLst>
        </pc:grpChg>
        <pc:grpChg chg="add mod">
          <ac:chgData name="Griseld Deda" userId="6edc4870-27ac-49aa-87f9-5cf3b7b857c0" providerId="ADAL" clId="{A9E2E8CF-9A37-4DB0-8DE8-342DD9E6D59E}" dt="2023-06-12T21:08:38.195" v="4153" actId="1076"/>
          <ac:grpSpMkLst>
            <pc:docMk/>
            <pc:sldMk cId="1139753019" sldId="313"/>
            <ac:grpSpMk id="34" creationId="{4067C65C-FA63-2C24-943D-B0DFFB562FCB}"/>
          </ac:grpSpMkLst>
        </pc:grpChg>
        <pc:picChg chg="add del mod">
          <ac:chgData name="Griseld Deda" userId="6edc4870-27ac-49aa-87f9-5cf3b7b857c0" providerId="ADAL" clId="{A9E2E8CF-9A37-4DB0-8DE8-342DD9E6D59E}" dt="2023-06-12T12:44:28.847" v="3311"/>
          <ac:picMkLst>
            <pc:docMk/>
            <pc:sldMk cId="1139753019" sldId="313"/>
            <ac:picMk id="4" creationId="{5F977A5F-8CD7-FB93-FFCB-5323F43AEA98}"/>
          </ac:picMkLst>
        </pc:picChg>
        <pc:picChg chg="add del mod">
          <ac:chgData name="Griseld Deda" userId="6edc4870-27ac-49aa-87f9-5cf3b7b857c0" providerId="ADAL" clId="{A9E2E8CF-9A37-4DB0-8DE8-342DD9E6D59E}" dt="2023-06-12T12:44:28.847" v="3311"/>
          <ac:picMkLst>
            <pc:docMk/>
            <pc:sldMk cId="1139753019" sldId="313"/>
            <ac:picMk id="5" creationId="{BEE31D01-A20F-078C-A6E1-09B9B27BF208}"/>
          </ac:picMkLst>
        </pc:picChg>
        <pc:picChg chg="add mod">
          <ac:chgData name="Griseld Deda" userId="6edc4870-27ac-49aa-87f9-5cf3b7b857c0" providerId="ADAL" clId="{A9E2E8CF-9A37-4DB0-8DE8-342DD9E6D59E}" dt="2023-06-12T21:05:02.858" v="3959" actId="164"/>
          <ac:picMkLst>
            <pc:docMk/>
            <pc:sldMk cId="1139753019" sldId="313"/>
            <ac:picMk id="16" creationId="{4F746884-B233-530E-2022-FBFA1F0AB42F}"/>
          </ac:picMkLst>
        </pc:picChg>
        <pc:picChg chg="add mod">
          <ac:chgData name="Griseld Deda" userId="6edc4870-27ac-49aa-87f9-5cf3b7b857c0" providerId="ADAL" clId="{A9E2E8CF-9A37-4DB0-8DE8-342DD9E6D59E}" dt="2023-06-12T21:04:27.029" v="3951" actId="164"/>
          <ac:picMkLst>
            <pc:docMk/>
            <pc:sldMk cId="1139753019" sldId="313"/>
            <ac:picMk id="17" creationId="{423B9519-8D78-7723-E141-74F637566A40}"/>
          </ac:picMkLst>
        </pc:picChg>
        <pc:picChg chg="add mod">
          <ac:chgData name="Griseld Deda" userId="6edc4870-27ac-49aa-87f9-5cf3b7b857c0" providerId="ADAL" clId="{A9E2E8CF-9A37-4DB0-8DE8-342DD9E6D59E}" dt="2023-06-12T21:03:46.412" v="3943" actId="164"/>
          <ac:picMkLst>
            <pc:docMk/>
            <pc:sldMk cId="1139753019" sldId="313"/>
            <ac:picMk id="19" creationId="{31A0826F-09E1-DE7D-D69A-E40F9060DCA8}"/>
          </ac:picMkLst>
        </pc:picChg>
        <pc:cxnChg chg="add del mod">
          <ac:chgData name="Griseld Deda" userId="6edc4870-27ac-49aa-87f9-5cf3b7b857c0" providerId="ADAL" clId="{A9E2E8CF-9A37-4DB0-8DE8-342DD9E6D59E}" dt="2023-06-12T12:44:28.847" v="3311"/>
          <ac:cxnSpMkLst>
            <pc:docMk/>
            <pc:sldMk cId="1139753019" sldId="313"/>
            <ac:cxnSpMk id="6" creationId="{1957DF7A-571B-5391-BB64-5D0A6165DCD0}"/>
          </ac:cxnSpMkLst>
        </pc:cxnChg>
        <pc:cxnChg chg="add del mod">
          <ac:chgData name="Griseld Deda" userId="6edc4870-27ac-49aa-87f9-5cf3b7b857c0" providerId="ADAL" clId="{A9E2E8CF-9A37-4DB0-8DE8-342DD9E6D59E}" dt="2023-06-12T12:44:28.847" v="3311"/>
          <ac:cxnSpMkLst>
            <pc:docMk/>
            <pc:sldMk cId="1139753019" sldId="313"/>
            <ac:cxnSpMk id="7" creationId="{09BBD691-C0F2-B046-81BB-115E3E79333F}"/>
          </ac:cxnSpMkLst>
        </pc:cxnChg>
        <pc:cxnChg chg="add del mod">
          <ac:chgData name="Griseld Deda" userId="6edc4870-27ac-49aa-87f9-5cf3b7b857c0" providerId="ADAL" clId="{A9E2E8CF-9A37-4DB0-8DE8-342DD9E6D59E}" dt="2023-06-12T12:44:28.847" v="3311"/>
          <ac:cxnSpMkLst>
            <pc:docMk/>
            <pc:sldMk cId="1139753019" sldId="313"/>
            <ac:cxnSpMk id="8" creationId="{6178CC46-0BDB-324C-78CC-F5E0F47523D9}"/>
          </ac:cxnSpMkLst>
        </pc:cxnChg>
        <pc:cxnChg chg="add del mod">
          <ac:chgData name="Griseld Deda" userId="6edc4870-27ac-49aa-87f9-5cf3b7b857c0" providerId="ADAL" clId="{A9E2E8CF-9A37-4DB0-8DE8-342DD9E6D59E}" dt="2023-06-12T12:44:28.847" v="3311"/>
          <ac:cxnSpMkLst>
            <pc:docMk/>
            <pc:sldMk cId="1139753019" sldId="313"/>
            <ac:cxnSpMk id="10" creationId="{B08619A5-876F-A2FD-2A69-FA27994DBB5D}"/>
          </ac:cxnSpMkLst>
        </pc:cxnChg>
        <pc:cxnChg chg="add del mod">
          <ac:chgData name="Griseld Deda" userId="6edc4870-27ac-49aa-87f9-5cf3b7b857c0" providerId="ADAL" clId="{A9E2E8CF-9A37-4DB0-8DE8-342DD9E6D59E}" dt="2023-06-12T12:44:28.847" v="3311"/>
          <ac:cxnSpMkLst>
            <pc:docMk/>
            <pc:sldMk cId="1139753019" sldId="313"/>
            <ac:cxnSpMk id="11" creationId="{0FF23B9E-E162-C14C-C9AF-BAD43072EC02}"/>
          </ac:cxnSpMkLst>
        </pc:cxnChg>
        <pc:cxnChg chg="add del mod">
          <ac:chgData name="Griseld Deda" userId="6edc4870-27ac-49aa-87f9-5cf3b7b857c0" providerId="ADAL" clId="{A9E2E8CF-9A37-4DB0-8DE8-342DD9E6D59E}" dt="2023-06-12T12:44:28.847" v="3311"/>
          <ac:cxnSpMkLst>
            <pc:docMk/>
            <pc:sldMk cId="1139753019" sldId="313"/>
            <ac:cxnSpMk id="12" creationId="{CDE8E9CA-15D3-FD6C-5C72-0A642D82F79E}"/>
          </ac:cxnSpMkLst>
        </pc:cxnChg>
        <pc:cxnChg chg="add del mod">
          <ac:chgData name="Griseld Deda" userId="6edc4870-27ac-49aa-87f9-5cf3b7b857c0" providerId="ADAL" clId="{A9E2E8CF-9A37-4DB0-8DE8-342DD9E6D59E}" dt="2023-06-12T12:44:28.847" v="3311"/>
          <ac:cxnSpMkLst>
            <pc:docMk/>
            <pc:sldMk cId="1139753019" sldId="313"/>
            <ac:cxnSpMk id="14" creationId="{2E4D0452-4737-4DE1-3E84-8982308B576A}"/>
          </ac:cxnSpMkLst>
        </pc:cxnChg>
        <pc:cxnChg chg="add mod">
          <ac:chgData name="Griseld Deda" userId="6edc4870-27ac-49aa-87f9-5cf3b7b857c0" providerId="ADAL" clId="{A9E2E8CF-9A37-4DB0-8DE8-342DD9E6D59E}" dt="2023-06-12T21:03:46.412" v="3943" actId="164"/>
          <ac:cxnSpMkLst>
            <pc:docMk/>
            <pc:sldMk cId="1139753019" sldId="313"/>
            <ac:cxnSpMk id="20" creationId="{11195386-3732-FFCC-02AA-495FE360608C}"/>
          </ac:cxnSpMkLst>
        </pc:cxnChg>
        <pc:cxnChg chg="add mod">
          <ac:chgData name="Griseld Deda" userId="6edc4870-27ac-49aa-87f9-5cf3b7b857c0" providerId="ADAL" clId="{A9E2E8CF-9A37-4DB0-8DE8-342DD9E6D59E}" dt="2023-06-12T21:03:46.412" v="3943" actId="164"/>
          <ac:cxnSpMkLst>
            <pc:docMk/>
            <pc:sldMk cId="1139753019" sldId="313"/>
            <ac:cxnSpMk id="21" creationId="{9FA689BA-9317-6FAA-067E-DB4E824AD8DF}"/>
          </ac:cxnSpMkLst>
        </pc:cxnChg>
        <pc:cxnChg chg="add mod">
          <ac:chgData name="Griseld Deda" userId="6edc4870-27ac-49aa-87f9-5cf3b7b857c0" providerId="ADAL" clId="{A9E2E8CF-9A37-4DB0-8DE8-342DD9E6D59E}" dt="2023-06-12T21:03:46.412" v="3943" actId="164"/>
          <ac:cxnSpMkLst>
            <pc:docMk/>
            <pc:sldMk cId="1139753019" sldId="313"/>
            <ac:cxnSpMk id="22" creationId="{ACC6927A-5E68-B8D1-826F-DF887A399118}"/>
          </ac:cxnSpMkLst>
        </pc:cxnChg>
        <pc:cxnChg chg="add mod">
          <ac:chgData name="Griseld Deda" userId="6edc4870-27ac-49aa-87f9-5cf3b7b857c0" providerId="ADAL" clId="{A9E2E8CF-9A37-4DB0-8DE8-342DD9E6D59E}" dt="2023-06-12T21:04:27.029" v="3951" actId="164"/>
          <ac:cxnSpMkLst>
            <pc:docMk/>
            <pc:sldMk cId="1139753019" sldId="313"/>
            <ac:cxnSpMk id="24" creationId="{C7C6ACE1-EF45-3BBF-8F84-4DD4BCBE4E85}"/>
          </ac:cxnSpMkLst>
        </pc:cxnChg>
        <pc:cxnChg chg="add mod">
          <ac:chgData name="Griseld Deda" userId="6edc4870-27ac-49aa-87f9-5cf3b7b857c0" providerId="ADAL" clId="{A9E2E8CF-9A37-4DB0-8DE8-342DD9E6D59E}" dt="2023-06-12T21:04:27.029" v="3951" actId="164"/>
          <ac:cxnSpMkLst>
            <pc:docMk/>
            <pc:sldMk cId="1139753019" sldId="313"/>
            <ac:cxnSpMk id="25" creationId="{CCFB3086-69AA-B580-3188-7648C135B351}"/>
          </ac:cxnSpMkLst>
        </pc:cxnChg>
        <pc:cxnChg chg="add mod">
          <ac:chgData name="Griseld Deda" userId="6edc4870-27ac-49aa-87f9-5cf3b7b857c0" providerId="ADAL" clId="{A9E2E8CF-9A37-4DB0-8DE8-342DD9E6D59E}" dt="2023-06-12T21:04:27.029" v="3951" actId="164"/>
          <ac:cxnSpMkLst>
            <pc:docMk/>
            <pc:sldMk cId="1139753019" sldId="313"/>
            <ac:cxnSpMk id="26" creationId="{3EAA6098-9C0D-EEA1-0F68-D4A664C4EC30}"/>
          </ac:cxnSpMkLst>
        </pc:cxnChg>
        <pc:cxnChg chg="add mod">
          <ac:chgData name="Griseld Deda" userId="6edc4870-27ac-49aa-87f9-5cf3b7b857c0" providerId="ADAL" clId="{A9E2E8CF-9A37-4DB0-8DE8-342DD9E6D59E}" dt="2023-06-12T21:09:41.029" v="4160" actId="1076"/>
          <ac:cxnSpMkLst>
            <pc:docMk/>
            <pc:sldMk cId="1139753019" sldId="313"/>
            <ac:cxnSpMk id="28" creationId="{D88273E9-5E8A-48E3-75E0-BE460D75504E}"/>
          </ac:cxnSpMkLst>
        </pc:cxnChg>
      </pc:sldChg>
      <pc:sldChg chg="new del">
        <pc:chgData name="Griseld Deda" userId="6edc4870-27ac-49aa-87f9-5cf3b7b857c0" providerId="ADAL" clId="{A9E2E8CF-9A37-4DB0-8DE8-342DD9E6D59E}" dt="2023-06-12T12:50:57.815" v="3354" actId="680"/>
        <pc:sldMkLst>
          <pc:docMk/>
          <pc:sldMk cId="3127114417" sldId="314"/>
        </pc:sldMkLst>
      </pc:sldChg>
      <pc:sldChg chg="delSp modSp add del">
        <pc:chgData name="Griseld Deda" userId="6edc4870-27ac-49aa-87f9-5cf3b7b857c0" providerId="ADAL" clId="{A9E2E8CF-9A37-4DB0-8DE8-342DD9E6D59E}" dt="2023-06-12T14:36:26.999" v="3541" actId="47"/>
        <pc:sldMkLst>
          <pc:docMk/>
          <pc:sldMk cId="3919680852" sldId="314"/>
        </pc:sldMkLst>
        <pc:picChg chg="del mod">
          <ac:chgData name="Griseld Deda" userId="6edc4870-27ac-49aa-87f9-5cf3b7b857c0" providerId="ADAL" clId="{A9E2E8CF-9A37-4DB0-8DE8-342DD9E6D59E}" dt="2023-06-12T12:57:13.195" v="3357" actId="478"/>
          <ac:picMkLst>
            <pc:docMk/>
            <pc:sldMk cId="3919680852" sldId="314"/>
            <ac:picMk id="13" creationId="{563F8D77-AE12-DB95-718E-822EF92AB194}"/>
          </ac:picMkLst>
        </pc:picChg>
      </pc:sldChg>
      <pc:sldChg chg="add ord">
        <pc:chgData name="Griseld Deda" userId="6edc4870-27ac-49aa-87f9-5cf3b7b857c0" providerId="ADAL" clId="{A9E2E8CF-9A37-4DB0-8DE8-342DD9E6D59E}" dt="2023-06-12T12:58:27.137" v="3360"/>
        <pc:sldMkLst>
          <pc:docMk/>
          <pc:sldMk cId="1690499994" sldId="315"/>
        </pc:sldMkLst>
      </pc:sldChg>
      <pc:sldChg chg="modSp add mod">
        <pc:chgData name="Griseld Deda" userId="6edc4870-27ac-49aa-87f9-5cf3b7b857c0" providerId="ADAL" clId="{A9E2E8CF-9A37-4DB0-8DE8-342DD9E6D59E}" dt="2023-06-16T07:49:01.705" v="6432" actId="20577"/>
        <pc:sldMkLst>
          <pc:docMk/>
          <pc:sldMk cId="1690578045" sldId="316"/>
        </pc:sldMkLst>
        <pc:spChg chg="mod">
          <ac:chgData name="Griseld Deda" userId="6edc4870-27ac-49aa-87f9-5cf3b7b857c0" providerId="ADAL" clId="{A9E2E8CF-9A37-4DB0-8DE8-342DD9E6D59E}" dt="2023-06-16T07:49:01.705" v="6432" actId="20577"/>
          <ac:spMkLst>
            <pc:docMk/>
            <pc:sldMk cId="1690578045" sldId="316"/>
            <ac:spMk id="3" creationId="{848AD576-371E-4481-8EEC-19526C3EFA8C}"/>
          </ac:spMkLst>
        </pc:spChg>
      </pc:sldChg>
      <pc:sldChg chg="delSp new del mod">
        <pc:chgData name="Griseld Deda" userId="6edc4870-27ac-49aa-87f9-5cf3b7b857c0" providerId="ADAL" clId="{A9E2E8CF-9A37-4DB0-8DE8-342DD9E6D59E}" dt="2023-06-12T15:35:23.944" v="3623" actId="47"/>
        <pc:sldMkLst>
          <pc:docMk/>
          <pc:sldMk cId="3142993999" sldId="316"/>
        </pc:sldMkLst>
        <pc:spChg chg="del">
          <ac:chgData name="Griseld Deda" userId="6edc4870-27ac-49aa-87f9-5cf3b7b857c0" providerId="ADAL" clId="{A9E2E8CF-9A37-4DB0-8DE8-342DD9E6D59E}" dt="2023-06-12T15:33:28.044" v="3621" actId="478"/>
          <ac:spMkLst>
            <pc:docMk/>
            <pc:sldMk cId="3142993999" sldId="316"/>
            <ac:spMk id="2" creationId="{5076A3DC-881A-8848-C618-C3F9B98B69D3}"/>
          </ac:spMkLst>
        </pc:spChg>
      </pc:sldChg>
      <pc:sldChg chg="addSp delSp modSp add del mod">
        <pc:chgData name="Griseld Deda" userId="6edc4870-27ac-49aa-87f9-5cf3b7b857c0" providerId="ADAL" clId="{A9E2E8CF-9A37-4DB0-8DE8-342DD9E6D59E}" dt="2023-06-12T15:37:16.674" v="3636"/>
        <pc:sldMkLst>
          <pc:docMk/>
          <pc:sldMk cId="1337481752" sldId="317"/>
        </pc:sldMkLst>
        <pc:spChg chg="mod">
          <ac:chgData name="Griseld Deda" userId="6edc4870-27ac-49aa-87f9-5cf3b7b857c0" providerId="ADAL" clId="{A9E2E8CF-9A37-4DB0-8DE8-342DD9E6D59E}" dt="2023-06-12T15:37:10.138" v="3631" actId="1076"/>
          <ac:spMkLst>
            <pc:docMk/>
            <pc:sldMk cId="1337481752" sldId="317"/>
            <ac:spMk id="27" creationId="{CC43B9BC-6381-275A-F943-F172D7057134}"/>
          </ac:spMkLst>
        </pc:spChg>
        <pc:spChg chg="mod">
          <ac:chgData name="Griseld Deda" userId="6edc4870-27ac-49aa-87f9-5cf3b7b857c0" providerId="ADAL" clId="{A9E2E8CF-9A37-4DB0-8DE8-342DD9E6D59E}" dt="2023-06-12T15:37:10.138" v="3631" actId="1076"/>
          <ac:spMkLst>
            <pc:docMk/>
            <pc:sldMk cId="1337481752" sldId="317"/>
            <ac:spMk id="28" creationId="{84F890BE-74F5-C3F9-A441-951A2529470B}"/>
          </ac:spMkLst>
        </pc:spChg>
        <pc:spChg chg="mod">
          <ac:chgData name="Griseld Deda" userId="6edc4870-27ac-49aa-87f9-5cf3b7b857c0" providerId="ADAL" clId="{A9E2E8CF-9A37-4DB0-8DE8-342DD9E6D59E}" dt="2023-06-12T15:37:10.138" v="3631" actId="1076"/>
          <ac:spMkLst>
            <pc:docMk/>
            <pc:sldMk cId="1337481752" sldId="317"/>
            <ac:spMk id="29" creationId="{5FE17EE1-1539-4897-29E8-944CD494D14C}"/>
          </ac:spMkLst>
        </pc:spChg>
        <pc:spChg chg="mod">
          <ac:chgData name="Griseld Deda" userId="6edc4870-27ac-49aa-87f9-5cf3b7b857c0" providerId="ADAL" clId="{A9E2E8CF-9A37-4DB0-8DE8-342DD9E6D59E}" dt="2023-06-12T15:37:10.138" v="3631" actId="1076"/>
          <ac:spMkLst>
            <pc:docMk/>
            <pc:sldMk cId="1337481752" sldId="317"/>
            <ac:spMk id="30" creationId="{CA38D074-0E94-5825-3054-36708E658C0B}"/>
          </ac:spMkLst>
        </pc:spChg>
        <pc:spChg chg="mod">
          <ac:chgData name="Griseld Deda" userId="6edc4870-27ac-49aa-87f9-5cf3b7b857c0" providerId="ADAL" clId="{A9E2E8CF-9A37-4DB0-8DE8-342DD9E6D59E}" dt="2023-06-12T15:37:10.138" v="3631" actId="1076"/>
          <ac:spMkLst>
            <pc:docMk/>
            <pc:sldMk cId="1337481752" sldId="317"/>
            <ac:spMk id="31" creationId="{4D23C174-286E-6F3A-A032-3CBEEAE1FD9C}"/>
          </ac:spMkLst>
        </pc:spChg>
        <pc:spChg chg="mod">
          <ac:chgData name="Griseld Deda" userId="6edc4870-27ac-49aa-87f9-5cf3b7b857c0" providerId="ADAL" clId="{A9E2E8CF-9A37-4DB0-8DE8-342DD9E6D59E}" dt="2023-06-12T15:37:10.138" v="3631" actId="1076"/>
          <ac:spMkLst>
            <pc:docMk/>
            <pc:sldMk cId="1337481752" sldId="317"/>
            <ac:spMk id="32" creationId="{A607681D-378C-4A11-88C3-C6558DF57CC6}"/>
          </ac:spMkLst>
        </pc:spChg>
        <pc:spChg chg="mod">
          <ac:chgData name="Griseld Deda" userId="6edc4870-27ac-49aa-87f9-5cf3b7b857c0" providerId="ADAL" clId="{A9E2E8CF-9A37-4DB0-8DE8-342DD9E6D59E}" dt="2023-06-12T15:37:10.138" v="3631" actId="1076"/>
          <ac:spMkLst>
            <pc:docMk/>
            <pc:sldMk cId="1337481752" sldId="317"/>
            <ac:spMk id="33" creationId="{4C4237C8-5340-EE01-F2FB-220DC44FB80E}"/>
          </ac:spMkLst>
        </pc:spChg>
        <pc:spChg chg="add del mod">
          <ac:chgData name="Griseld Deda" userId="6edc4870-27ac-49aa-87f9-5cf3b7b857c0" providerId="ADAL" clId="{A9E2E8CF-9A37-4DB0-8DE8-342DD9E6D59E}" dt="2023-06-12T15:37:11.348" v="3634" actId="6549"/>
          <ac:spMkLst>
            <pc:docMk/>
            <pc:sldMk cId="1337481752" sldId="317"/>
            <ac:spMk id="39" creationId="{EA7F293A-3B42-2920-D5E3-896395D263E6}"/>
          </ac:spMkLst>
        </pc:spChg>
        <pc:spChg chg="mod">
          <ac:chgData name="Griseld Deda" userId="6edc4870-27ac-49aa-87f9-5cf3b7b857c0" providerId="ADAL" clId="{A9E2E8CF-9A37-4DB0-8DE8-342DD9E6D59E}" dt="2023-06-12T15:37:10.138" v="3631" actId="1076"/>
          <ac:spMkLst>
            <pc:docMk/>
            <pc:sldMk cId="1337481752" sldId="317"/>
            <ac:spMk id="40" creationId="{1F7B4802-7E10-F37F-F555-A88EE23EBAAC}"/>
          </ac:spMkLst>
        </pc:spChg>
        <pc:spChg chg="mod">
          <ac:chgData name="Griseld Deda" userId="6edc4870-27ac-49aa-87f9-5cf3b7b857c0" providerId="ADAL" clId="{A9E2E8CF-9A37-4DB0-8DE8-342DD9E6D59E}" dt="2023-06-12T15:37:10.138" v="3631" actId="1076"/>
          <ac:spMkLst>
            <pc:docMk/>
            <pc:sldMk cId="1337481752" sldId="317"/>
            <ac:spMk id="42" creationId="{33DCFA92-B1D0-56C7-4AD4-60DA7C2DFC0E}"/>
          </ac:spMkLst>
        </pc:spChg>
        <pc:spChg chg="mod">
          <ac:chgData name="Griseld Deda" userId="6edc4870-27ac-49aa-87f9-5cf3b7b857c0" providerId="ADAL" clId="{A9E2E8CF-9A37-4DB0-8DE8-342DD9E6D59E}" dt="2023-06-12T15:37:10.138" v="3631" actId="1076"/>
          <ac:spMkLst>
            <pc:docMk/>
            <pc:sldMk cId="1337481752" sldId="317"/>
            <ac:spMk id="43" creationId="{E520A3C6-EDB1-9EC9-7312-1D2FF48FA477}"/>
          </ac:spMkLst>
        </pc:spChg>
        <pc:spChg chg="mod">
          <ac:chgData name="Griseld Deda" userId="6edc4870-27ac-49aa-87f9-5cf3b7b857c0" providerId="ADAL" clId="{A9E2E8CF-9A37-4DB0-8DE8-342DD9E6D59E}" dt="2023-06-12T15:37:10.138" v="3631" actId="1076"/>
          <ac:spMkLst>
            <pc:docMk/>
            <pc:sldMk cId="1337481752" sldId="317"/>
            <ac:spMk id="44" creationId="{685B0043-ED43-4199-5E18-A40502CDC91E}"/>
          </ac:spMkLst>
        </pc:spChg>
        <pc:grpChg chg="add del">
          <ac:chgData name="Griseld Deda" userId="6edc4870-27ac-49aa-87f9-5cf3b7b857c0" providerId="ADAL" clId="{A9E2E8CF-9A37-4DB0-8DE8-342DD9E6D59E}" dt="2023-06-12T15:37:10.517" v="3632" actId="478"/>
          <ac:grpSpMkLst>
            <pc:docMk/>
            <pc:sldMk cId="1337481752" sldId="317"/>
            <ac:grpSpMk id="54" creationId="{882A63A8-33A1-537A-6C30-350C8E06D2D9}"/>
          </ac:grpSpMkLst>
        </pc:grpChg>
        <pc:picChg chg="mod">
          <ac:chgData name="Griseld Deda" userId="6edc4870-27ac-49aa-87f9-5cf3b7b857c0" providerId="ADAL" clId="{A9E2E8CF-9A37-4DB0-8DE8-342DD9E6D59E}" dt="2023-06-12T15:37:10.138" v="3631" actId="1076"/>
          <ac:picMkLst>
            <pc:docMk/>
            <pc:sldMk cId="1337481752" sldId="317"/>
            <ac:picMk id="26" creationId="{579739BC-6615-9574-1AA9-8E59AB73C92E}"/>
          </ac:picMkLst>
        </pc:picChg>
        <pc:picChg chg="add del">
          <ac:chgData name="Griseld Deda" userId="6edc4870-27ac-49aa-87f9-5cf3b7b857c0" providerId="ADAL" clId="{A9E2E8CF-9A37-4DB0-8DE8-342DD9E6D59E}" dt="2023-06-12T15:37:11.864" v="3635" actId="478"/>
          <ac:picMkLst>
            <pc:docMk/>
            <pc:sldMk cId="1337481752" sldId="317"/>
            <ac:picMk id="34" creationId="{D8B6BCC1-618E-BF5D-C358-63B65CCCEE2D}"/>
          </ac:picMkLst>
        </pc:picChg>
        <pc:cxnChg chg="mod">
          <ac:chgData name="Griseld Deda" userId="6edc4870-27ac-49aa-87f9-5cf3b7b857c0" providerId="ADAL" clId="{A9E2E8CF-9A37-4DB0-8DE8-342DD9E6D59E}" dt="2023-06-12T15:37:10.138" v="3631" actId="1076"/>
          <ac:cxnSpMkLst>
            <pc:docMk/>
            <pc:sldMk cId="1337481752" sldId="317"/>
            <ac:cxnSpMk id="41" creationId="{D535EE72-7767-3952-1F34-75BA0842080F}"/>
          </ac:cxnSpMkLst>
        </pc:cxnChg>
      </pc:sldChg>
      <pc:sldChg chg="add del">
        <pc:chgData name="Griseld Deda" userId="6edc4870-27ac-49aa-87f9-5cf3b7b857c0" providerId="ADAL" clId="{A9E2E8CF-9A37-4DB0-8DE8-342DD9E6D59E}" dt="2023-06-12T15:47:26.578" v="3671" actId="47"/>
        <pc:sldMkLst>
          <pc:docMk/>
          <pc:sldMk cId="2135025902" sldId="317"/>
        </pc:sldMkLst>
      </pc:sldChg>
      <pc:sldChg chg="addSp delSp modSp add del mod addAnim delAnim">
        <pc:chgData name="Griseld Deda" userId="6edc4870-27ac-49aa-87f9-5cf3b7b857c0" providerId="ADAL" clId="{A9E2E8CF-9A37-4DB0-8DE8-342DD9E6D59E}" dt="2023-06-12T15:41:07.991" v="3654" actId="47"/>
        <pc:sldMkLst>
          <pc:docMk/>
          <pc:sldMk cId="2787810844" sldId="317"/>
        </pc:sldMkLst>
        <pc:spChg chg="add del">
          <ac:chgData name="Griseld Deda" userId="6edc4870-27ac-49aa-87f9-5cf3b7b857c0" providerId="ADAL" clId="{A9E2E8CF-9A37-4DB0-8DE8-342DD9E6D59E}" dt="2023-06-12T15:40:58.826" v="3649" actId="478"/>
          <ac:spMkLst>
            <pc:docMk/>
            <pc:sldMk cId="2787810844" sldId="317"/>
            <ac:spMk id="4" creationId="{8EC4F36C-0BDB-18F1-F22D-48947A83AEBA}"/>
          </ac:spMkLst>
        </pc:spChg>
        <pc:spChg chg="add del">
          <ac:chgData name="Griseld Deda" userId="6edc4870-27ac-49aa-87f9-5cf3b7b857c0" providerId="ADAL" clId="{A9E2E8CF-9A37-4DB0-8DE8-342DD9E6D59E}" dt="2023-06-12T15:40:59.167" v="3650" actId="478"/>
          <ac:spMkLst>
            <pc:docMk/>
            <pc:sldMk cId="2787810844" sldId="317"/>
            <ac:spMk id="6" creationId="{AA2FCF5E-6C11-3FD1-0782-887065E57BEB}"/>
          </ac:spMkLst>
        </pc:spChg>
        <pc:spChg chg="ord">
          <ac:chgData name="Griseld Deda" userId="6edc4870-27ac-49aa-87f9-5cf3b7b857c0" providerId="ADAL" clId="{A9E2E8CF-9A37-4DB0-8DE8-342DD9E6D59E}" dt="2023-06-12T15:40:57.958" v="3647" actId="166"/>
          <ac:spMkLst>
            <pc:docMk/>
            <pc:sldMk cId="2787810844" sldId="317"/>
            <ac:spMk id="7" creationId="{6E07FB2A-7278-6114-1F51-D9C0EA453317}"/>
          </ac:spMkLst>
        </pc:spChg>
        <pc:grpChg chg="ord">
          <ac:chgData name="Griseld Deda" userId="6edc4870-27ac-49aa-87f9-5cf3b7b857c0" providerId="ADAL" clId="{A9E2E8CF-9A37-4DB0-8DE8-342DD9E6D59E}" dt="2023-06-12T15:40:57.958" v="3647" actId="166"/>
          <ac:grpSpMkLst>
            <pc:docMk/>
            <pc:sldMk cId="2787810844" sldId="317"/>
            <ac:grpSpMk id="11" creationId="{6A4DDF70-F05B-0020-8D51-49AFD1E101B5}"/>
          </ac:grpSpMkLst>
        </pc:grpChg>
        <pc:picChg chg="add del">
          <ac:chgData name="Griseld Deda" userId="6edc4870-27ac-49aa-87f9-5cf3b7b857c0" providerId="ADAL" clId="{A9E2E8CF-9A37-4DB0-8DE8-342DD9E6D59E}" dt="2023-06-12T15:40:59.593" v="3651" actId="478"/>
          <ac:picMkLst>
            <pc:docMk/>
            <pc:sldMk cId="2787810844" sldId="317"/>
            <ac:picMk id="2" creationId="{3ADD5EC7-E465-C97C-CE07-163135D99F4E}"/>
          </ac:picMkLst>
        </pc:picChg>
        <pc:picChg chg="add del mod">
          <ac:chgData name="Griseld Deda" userId="6edc4870-27ac-49aa-87f9-5cf3b7b857c0" providerId="ADAL" clId="{A9E2E8CF-9A37-4DB0-8DE8-342DD9E6D59E}" dt="2023-06-12T15:40:58.370" v="3648"/>
          <ac:picMkLst>
            <pc:docMk/>
            <pc:sldMk cId="2787810844" sldId="317"/>
            <ac:picMk id="15" creationId="{8A6562CB-5924-5D80-039F-AF7D645232E8}"/>
          </ac:picMkLst>
        </pc:picChg>
      </pc:sldChg>
      <pc:sldChg chg="modSp add mod ord">
        <pc:chgData name="Griseld Deda" userId="6edc4870-27ac-49aa-87f9-5cf3b7b857c0" providerId="ADAL" clId="{A9E2E8CF-9A37-4DB0-8DE8-342DD9E6D59E}" dt="2023-06-12T21:55:52.644" v="4484" actId="207"/>
        <pc:sldMkLst>
          <pc:docMk/>
          <pc:sldMk cId="3167192877" sldId="317"/>
        </pc:sldMkLst>
        <pc:spChg chg="mod">
          <ac:chgData name="Griseld Deda" userId="6edc4870-27ac-49aa-87f9-5cf3b7b857c0" providerId="ADAL" clId="{A9E2E8CF-9A37-4DB0-8DE8-342DD9E6D59E}" dt="2023-06-12T21:30:38.531" v="4320" actId="20577"/>
          <ac:spMkLst>
            <pc:docMk/>
            <pc:sldMk cId="3167192877" sldId="317"/>
            <ac:spMk id="2" creationId="{559D771F-8E5E-957E-A36D-C423E498D642}"/>
          </ac:spMkLst>
        </pc:spChg>
        <pc:spChg chg="mod">
          <ac:chgData name="Griseld Deda" userId="6edc4870-27ac-49aa-87f9-5cf3b7b857c0" providerId="ADAL" clId="{A9E2E8CF-9A37-4DB0-8DE8-342DD9E6D59E}" dt="2023-06-12T21:29:31.565" v="4314" actId="12"/>
          <ac:spMkLst>
            <pc:docMk/>
            <pc:sldMk cId="3167192877" sldId="317"/>
            <ac:spMk id="34" creationId="{214CF58F-72D0-B007-710C-8D283D412B62}"/>
          </ac:spMkLst>
        </pc:spChg>
        <pc:spChg chg="mod">
          <ac:chgData name="Griseld Deda" userId="6edc4870-27ac-49aa-87f9-5cf3b7b857c0" providerId="ADAL" clId="{A9E2E8CF-9A37-4DB0-8DE8-342DD9E6D59E}" dt="2023-06-12T21:55:52.644" v="4484" actId="207"/>
          <ac:spMkLst>
            <pc:docMk/>
            <pc:sldMk cId="3167192877" sldId="317"/>
            <ac:spMk id="37" creationId="{9C7746DB-F1A3-034B-DC22-1BCCAECC9EB2}"/>
          </ac:spMkLst>
        </pc:spChg>
        <pc:grpChg chg="mod">
          <ac:chgData name="Griseld Deda" userId="6edc4870-27ac-49aa-87f9-5cf3b7b857c0" providerId="ADAL" clId="{A9E2E8CF-9A37-4DB0-8DE8-342DD9E6D59E}" dt="2023-06-12T21:29:41.222" v="4315" actId="1076"/>
          <ac:grpSpMkLst>
            <pc:docMk/>
            <pc:sldMk cId="3167192877" sldId="317"/>
            <ac:grpSpMk id="5" creationId="{B7C6D4E0-9D75-FF55-6299-72DAC77833F2}"/>
          </ac:grpSpMkLst>
        </pc:grpChg>
      </pc:sldChg>
      <pc:sldChg chg="addSp delSp modSp add del mod modNotesTx">
        <pc:chgData name="Griseld Deda" userId="6edc4870-27ac-49aa-87f9-5cf3b7b857c0" providerId="ADAL" clId="{A9E2E8CF-9A37-4DB0-8DE8-342DD9E6D59E}" dt="2023-06-15T15:12:39.497" v="5924" actId="1076"/>
        <pc:sldMkLst>
          <pc:docMk/>
          <pc:sldMk cId="1977429593" sldId="318"/>
        </pc:sldMkLst>
        <pc:spChg chg="mod">
          <ac:chgData name="Griseld Deda" userId="6edc4870-27ac-49aa-87f9-5cf3b7b857c0" providerId="ADAL" clId="{A9E2E8CF-9A37-4DB0-8DE8-342DD9E6D59E}" dt="2023-06-12T20:12:47.757" v="3794" actId="20577"/>
          <ac:spMkLst>
            <pc:docMk/>
            <pc:sldMk cId="1977429593" sldId="318"/>
            <ac:spMk id="3" creationId="{848AD576-371E-4481-8EEC-19526C3EFA8C}"/>
          </ac:spMkLst>
        </pc:spChg>
        <pc:spChg chg="del topLvl">
          <ac:chgData name="Griseld Deda" userId="6edc4870-27ac-49aa-87f9-5cf3b7b857c0" providerId="ADAL" clId="{A9E2E8CF-9A37-4DB0-8DE8-342DD9E6D59E}" dt="2023-06-12T20:10:51.559" v="3722" actId="478"/>
          <ac:spMkLst>
            <pc:docMk/>
            <pc:sldMk cId="1977429593" sldId="318"/>
            <ac:spMk id="5" creationId="{1685D6F9-88F0-AB73-2ADF-11ECE1C57C6F}"/>
          </ac:spMkLst>
        </pc:spChg>
        <pc:spChg chg="del topLvl">
          <ac:chgData name="Griseld Deda" userId="6edc4870-27ac-49aa-87f9-5cf3b7b857c0" providerId="ADAL" clId="{A9E2E8CF-9A37-4DB0-8DE8-342DD9E6D59E}" dt="2023-06-12T20:10:53.376" v="3723" actId="478"/>
          <ac:spMkLst>
            <pc:docMk/>
            <pc:sldMk cId="1977429593" sldId="318"/>
            <ac:spMk id="6" creationId="{B746E30D-F99E-8933-99E4-6CD575F96B69}"/>
          </ac:spMkLst>
        </pc:spChg>
        <pc:spChg chg="del">
          <ac:chgData name="Griseld Deda" userId="6edc4870-27ac-49aa-87f9-5cf3b7b857c0" providerId="ADAL" clId="{A9E2E8CF-9A37-4DB0-8DE8-342DD9E6D59E}" dt="2023-06-12T20:10:42.805" v="3720" actId="478"/>
          <ac:spMkLst>
            <pc:docMk/>
            <pc:sldMk cId="1977429593" sldId="318"/>
            <ac:spMk id="12" creationId="{373935B1-36F9-54CC-4FA0-D2486EDE7F82}"/>
          </ac:spMkLst>
        </pc:spChg>
        <pc:spChg chg="add mod">
          <ac:chgData name="Griseld Deda" userId="6edc4870-27ac-49aa-87f9-5cf3b7b857c0" providerId="ADAL" clId="{A9E2E8CF-9A37-4DB0-8DE8-342DD9E6D59E}" dt="2023-06-15T15:12:39.497" v="5924" actId="1076"/>
          <ac:spMkLst>
            <pc:docMk/>
            <pc:sldMk cId="1977429593" sldId="318"/>
            <ac:spMk id="17" creationId="{5D74FA8B-724D-E845-3119-908A8FCECD6E}"/>
          </ac:spMkLst>
        </pc:spChg>
        <pc:spChg chg="del">
          <ac:chgData name="Griseld Deda" userId="6edc4870-27ac-49aa-87f9-5cf3b7b857c0" providerId="ADAL" clId="{A9E2E8CF-9A37-4DB0-8DE8-342DD9E6D59E}" dt="2023-06-12T20:10:42.805" v="3720" actId="478"/>
          <ac:spMkLst>
            <pc:docMk/>
            <pc:sldMk cId="1977429593" sldId="318"/>
            <ac:spMk id="34" creationId="{3EB6FA4E-28DF-38A9-D4BE-2ED3D9849101}"/>
          </ac:spMkLst>
        </pc:spChg>
        <pc:spChg chg="add mod">
          <ac:chgData name="Griseld Deda" userId="6edc4870-27ac-49aa-87f9-5cf3b7b857c0" providerId="ADAL" clId="{A9E2E8CF-9A37-4DB0-8DE8-342DD9E6D59E}" dt="2023-06-15T15:12:39.497" v="5924" actId="1076"/>
          <ac:spMkLst>
            <pc:docMk/>
            <pc:sldMk cId="1977429593" sldId="318"/>
            <ac:spMk id="39" creationId="{876817D9-4EFC-FE7D-258A-9AE7BAD3FC33}"/>
          </ac:spMkLst>
        </pc:spChg>
        <pc:spChg chg="add mod">
          <ac:chgData name="Griseld Deda" userId="6edc4870-27ac-49aa-87f9-5cf3b7b857c0" providerId="ADAL" clId="{A9E2E8CF-9A37-4DB0-8DE8-342DD9E6D59E}" dt="2023-06-15T15:12:39.497" v="5924" actId="1076"/>
          <ac:spMkLst>
            <pc:docMk/>
            <pc:sldMk cId="1977429593" sldId="318"/>
            <ac:spMk id="40" creationId="{42D6495E-25D5-9BB6-D8E9-56EECFA3841E}"/>
          </ac:spMkLst>
        </pc:spChg>
        <pc:spChg chg="add mod">
          <ac:chgData name="Griseld Deda" userId="6edc4870-27ac-49aa-87f9-5cf3b7b857c0" providerId="ADAL" clId="{A9E2E8CF-9A37-4DB0-8DE8-342DD9E6D59E}" dt="2023-06-15T15:12:39.497" v="5924" actId="1076"/>
          <ac:spMkLst>
            <pc:docMk/>
            <pc:sldMk cId="1977429593" sldId="318"/>
            <ac:spMk id="41" creationId="{643CDC5E-0330-1D88-AE17-A7BAA6FEFD57}"/>
          </ac:spMkLst>
        </pc:spChg>
        <pc:spChg chg="add mod">
          <ac:chgData name="Griseld Deda" userId="6edc4870-27ac-49aa-87f9-5cf3b7b857c0" providerId="ADAL" clId="{A9E2E8CF-9A37-4DB0-8DE8-342DD9E6D59E}" dt="2023-06-15T15:12:39.497" v="5924" actId="1076"/>
          <ac:spMkLst>
            <pc:docMk/>
            <pc:sldMk cId="1977429593" sldId="318"/>
            <ac:spMk id="42" creationId="{D9A13A4D-DADE-1547-4B31-AB33567DBFB3}"/>
          </ac:spMkLst>
        </pc:spChg>
        <pc:spChg chg="add mod">
          <ac:chgData name="Griseld Deda" userId="6edc4870-27ac-49aa-87f9-5cf3b7b857c0" providerId="ADAL" clId="{A9E2E8CF-9A37-4DB0-8DE8-342DD9E6D59E}" dt="2023-06-15T15:12:39.497" v="5924" actId="1076"/>
          <ac:spMkLst>
            <pc:docMk/>
            <pc:sldMk cId="1977429593" sldId="318"/>
            <ac:spMk id="43" creationId="{24D4FEAA-D058-CE7A-098B-D2D4EC0F277C}"/>
          </ac:spMkLst>
        </pc:spChg>
        <pc:spChg chg="del">
          <ac:chgData name="Griseld Deda" userId="6edc4870-27ac-49aa-87f9-5cf3b7b857c0" providerId="ADAL" clId="{A9E2E8CF-9A37-4DB0-8DE8-342DD9E6D59E}" dt="2023-06-12T20:10:42.805" v="3720" actId="478"/>
          <ac:spMkLst>
            <pc:docMk/>
            <pc:sldMk cId="1977429593" sldId="318"/>
            <ac:spMk id="46" creationId="{0551D589-F2C1-D059-CFE8-BF486E448A1B}"/>
          </ac:spMkLst>
        </pc:spChg>
        <pc:spChg chg="del">
          <ac:chgData name="Griseld Deda" userId="6edc4870-27ac-49aa-87f9-5cf3b7b857c0" providerId="ADAL" clId="{A9E2E8CF-9A37-4DB0-8DE8-342DD9E6D59E}" dt="2023-06-12T20:10:42.805" v="3720" actId="478"/>
          <ac:spMkLst>
            <pc:docMk/>
            <pc:sldMk cId="1977429593" sldId="318"/>
            <ac:spMk id="48" creationId="{5688553B-C360-9B1C-9D93-9133889612FB}"/>
          </ac:spMkLst>
        </pc:spChg>
        <pc:spChg chg="del">
          <ac:chgData name="Griseld Deda" userId="6edc4870-27ac-49aa-87f9-5cf3b7b857c0" providerId="ADAL" clId="{A9E2E8CF-9A37-4DB0-8DE8-342DD9E6D59E}" dt="2023-06-12T20:10:45.536" v="3721" actId="478"/>
          <ac:spMkLst>
            <pc:docMk/>
            <pc:sldMk cId="1977429593" sldId="318"/>
            <ac:spMk id="49" creationId="{082C1CE7-489F-5EB5-9F44-6F68A1A7DDA8}"/>
          </ac:spMkLst>
        </pc:spChg>
        <pc:spChg chg="del">
          <ac:chgData name="Griseld Deda" userId="6edc4870-27ac-49aa-87f9-5cf3b7b857c0" providerId="ADAL" clId="{A9E2E8CF-9A37-4DB0-8DE8-342DD9E6D59E}" dt="2023-06-12T20:10:42.805" v="3720" actId="478"/>
          <ac:spMkLst>
            <pc:docMk/>
            <pc:sldMk cId="1977429593" sldId="318"/>
            <ac:spMk id="50" creationId="{4B8062D4-27D5-57D5-B0E1-1254406684CF}"/>
          </ac:spMkLst>
        </pc:spChg>
        <pc:spChg chg="del">
          <ac:chgData name="Griseld Deda" userId="6edc4870-27ac-49aa-87f9-5cf3b7b857c0" providerId="ADAL" clId="{A9E2E8CF-9A37-4DB0-8DE8-342DD9E6D59E}" dt="2023-06-12T20:10:42.805" v="3720" actId="478"/>
          <ac:spMkLst>
            <pc:docMk/>
            <pc:sldMk cId="1977429593" sldId="318"/>
            <ac:spMk id="51" creationId="{6526DCB7-DB10-3CFC-0981-4CD6730DC8FB}"/>
          </ac:spMkLst>
        </pc:spChg>
        <pc:spChg chg="del">
          <ac:chgData name="Griseld Deda" userId="6edc4870-27ac-49aa-87f9-5cf3b7b857c0" providerId="ADAL" clId="{A9E2E8CF-9A37-4DB0-8DE8-342DD9E6D59E}" dt="2023-06-12T20:10:42.805" v="3720" actId="478"/>
          <ac:spMkLst>
            <pc:docMk/>
            <pc:sldMk cId="1977429593" sldId="318"/>
            <ac:spMk id="52" creationId="{71E53341-3007-26C5-033E-C8A29416308F}"/>
          </ac:spMkLst>
        </pc:spChg>
        <pc:spChg chg="del">
          <ac:chgData name="Griseld Deda" userId="6edc4870-27ac-49aa-87f9-5cf3b7b857c0" providerId="ADAL" clId="{A9E2E8CF-9A37-4DB0-8DE8-342DD9E6D59E}" dt="2023-06-12T20:10:42.805" v="3720" actId="478"/>
          <ac:spMkLst>
            <pc:docMk/>
            <pc:sldMk cId="1977429593" sldId="318"/>
            <ac:spMk id="53" creationId="{24DE5244-7249-CB1A-33B0-FCC6426C7F69}"/>
          </ac:spMkLst>
        </pc:spChg>
        <pc:spChg chg="del">
          <ac:chgData name="Griseld Deda" userId="6edc4870-27ac-49aa-87f9-5cf3b7b857c0" providerId="ADAL" clId="{A9E2E8CF-9A37-4DB0-8DE8-342DD9E6D59E}" dt="2023-06-12T20:10:42.805" v="3720" actId="478"/>
          <ac:spMkLst>
            <pc:docMk/>
            <pc:sldMk cId="1977429593" sldId="318"/>
            <ac:spMk id="58" creationId="{5E6BD1C4-C633-B3AD-3C18-97266DCFB969}"/>
          </ac:spMkLst>
        </pc:spChg>
        <pc:spChg chg="del">
          <ac:chgData name="Griseld Deda" userId="6edc4870-27ac-49aa-87f9-5cf3b7b857c0" providerId="ADAL" clId="{A9E2E8CF-9A37-4DB0-8DE8-342DD9E6D59E}" dt="2023-06-12T20:10:42.805" v="3720" actId="478"/>
          <ac:spMkLst>
            <pc:docMk/>
            <pc:sldMk cId="1977429593" sldId="318"/>
            <ac:spMk id="61" creationId="{4A2257DA-5C9F-27EC-2ED8-A1E16BEE6B6C}"/>
          </ac:spMkLst>
        </pc:spChg>
        <pc:spChg chg="del">
          <ac:chgData name="Griseld Deda" userId="6edc4870-27ac-49aa-87f9-5cf3b7b857c0" providerId="ADAL" clId="{A9E2E8CF-9A37-4DB0-8DE8-342DD9E6D59E}" dt="2023-06-12T20:10:42.805" v="3720" actId="478"/>
          <ac:spMkLst>
            <pc:docMk/>
            <pc:sldMk cId="1977429593" sldId="318"/>
            <ac:spMk id="62" creationId="{E65D2735-E353-EA64-A0A0-0B9AFC50939C}"/>
          </ac:spMkLst>
        </pc:spChg>
        <pc:spChg chg="add del mod">
          <ac:chgData name="Griseld Deda" userId="6edc4870-27ac-49aa-87f9-5cf3b7b857c0" providerId="ADAL" clId="{A9E2E8CF-9A37-4DB0-8DE8-342DD9E6D59E}" dt="2023-06-12T20:14:15.834" v="3802" actId="478"/>
          <ac:spMkLst>
            <pc:docMk/>
            <pc:sldMk cId="1977429593" sldId="318"/>
            <ac:spMk id="66" creationId="{A15D453C-A900-68C7-A323-EDD1AC64C4C4}"/>
          </ac:spMkLst>
        </pc:spChg>
        <pc:spChg chg="add mod">
          <ac:chgData name="Griseld Deda" userId="6edc4870-27ac-49aa-87f9-5cf3b7b857c0" providerId="ADAL" clId="{A9E2E8CF-9A37-4DB0-8DE8-342DD9E6D59E}" dt="2023-06-15T15:12:39.497" v="5924" actId="1076"/>
          <ac:spMkLst>
            <pc:docMk/>
            <pc:sldMk cId="1977429593" sldId="318"/>
            <ac:spMk id="67" creationId="{89360651-64E6-9051-CDC3-C475DFDB03D8}"/>
          </ac:spMkLst>
        </pc:spChg>
        <pc:spChg chg="add mod">
          <ac:chgData name="Griseld Deda" userId="6edc4870-27ac-49aa-87f9-5cf3b7b857c0" providerId="ADAL" clId="{A9E2E8CF-9A37-4DB0-8DE8-342DD9E6D59E}" dt="2023-06-15T15:12:39.497" v="5924" actId="1076"/>
          <ac:spMkLst>
            <pc:docMk/>
            <pc:sldMk cId="1977429593" sldId="318"/>
            <ac:spMk id="68" creationId="{1CD78B46-1FDA-30EA-78DB-B01EFFFF6DBC}"/>
          </ac:spMkLst>
        </pc:spChg>
        <pc:spChg chg="add mod">
          <ac:chgData name="Griseld Deda" userId="6edc4870-27ac-49aa-87f9-5cf3b7b857c0" providerId="ADAL" clId="{A9E2E8CF-9A37-4DB0-8DE8-342DD9E6D59E}" dt="2023-06-15T15:12:39.497" v="5924" actId="1076"/>
          <ac:spMkLst>
            <pc:docMk/>
            <pc:sldMk cId="1977429593" sldId="318"/>
            <ac:spMk id="69" creationId="{EF499702-87D2-2EE0-A194-94BF10B6C67B}"/>
          </ac:spMkLst>
        </pc:spChg>
        <pc:spChg chg="add mod">
          <ac:chgData name="Griseld Deda" userId="6edc4870-27ac-49aa-87f9-5cf3b7b857c0" providerId="ADAL" clId="{A9E2E8CF-9A37-4DB0-8DE8-342DD9E6D59E}" dt="2023-06-15T15:12:39.497" v="5924" actId="1076"/>
          <ac:spMkLst>
            <pc:docMk/>
            <pc:sldMk cId="1977429593" sldId="318"/>
            <ac:spMk id="70" creationId="{13F58E56-C262-5085-F7B8-2DAB3901B6D5}"/>
          </ac:spMkLst>
        </pc:spChg>
        <pc:spChg chg="add mod">
          <ac:chgData name="Griseld Deda" userId="6edc4870-27ac-49aa-87f9-5cf3b7b857c0" providerId="ADAL" clId="{A9E2E8CF-9A37-4DB0-8DE8-342DD9E6D59E}" dt="2023-06-15T15:12:39.497" v="5924" actId="1076"/>
          <ac:spMkLst>
            <pc:docMk/>
            <pc:sldMk cId="1977429593" sldId="318"/>
            <ac:spMk id="71" creationId="{0BCDBC13-4806-965E-10E4-94BED3B9D1DC}"/>
          </ac:spMkLst>
        </pc:spChg>
        <pc:spChg chg="add mod">
          <ac:chgData name="Griseld Deda" userId="6edc4870-27ac-49aa-87f9-5cf3b7b857c0" providerId="ADAL" clId="{A9E2E8CF-9A37-4DB0-8DE8-342DD9E6D59E}" dt="2023-06-15T15:12:39.497" v="5924" actId="1076"/>
          <ac:spMkLst>
            <pc:docMk/>
            <pc:sldMk cId="1977429593" sldId="318"/>
            <ac:spMk id="72" creationId="{1E2509CE-3119-684F-8A22-B94963820C53}"/>
          </ac:spMkLst>
        </pc:spChg>
        <pc:spChg chg="add mod">
          <ac:chgData name="Griseld Deda" userId="6edc4870-27ac-49aa-87f9-5cf3b7b857c0" providerId="ADAL" clId="{A9E2E8CF-9A37-4DB0-8DE8-342DD9E6D59E}" dt="2023-06-15T15:12:39.497" v="5924" actId="1076"/>
          <ac:spMkLst>
            <pc:docMk/>
            <pc:sldMk cId="1977429593" sldId="318"/>
            <ac:spMk id="73" creationId="{9E4C4B4D-C7DF-7710-35E8-B643DC7A9EBA}"/>
          </ac:spMkLst>
        </pc:spChg>
        <pc:spChg chg="add mod">
          <ac:chgData name="Griseld Deda" userId="6edc4870-27ac-49aa-87f9-5cf3b7b857c0" providerId="ADAL" clId="{A9E2E8CF-9A37-4DB0-8DE8-342DD9E6D59E}" dt="2023-06-15T15:12:39.497" v="5924" actId="1076"/>
          <ac:spMkLst>
            <pc:docMk/>
            <pc:sldMk cId="1977429593" sldId="318"/>
            <ac:spMk id="74" creationId="{9415AC44-105A-F6F6-6A65-2AC78FA988DD}"/>
          </ac:spMkLst>
        </pc:spChg>
        <pc:spChg chg="add mod">
          <ac:chgData name="Griseld Deda" userId="6edc4870-27ac-49aa-87f9-5cf3b7b857c0" providerId="ADAL" clId="{A9E2E8CF-9A37-4DB0-8DE8-342DD9E6D59E}" dt="2023-06-15T15:12:39.497" v="5924" actId="1076"/>
          <ac:spMkLst>
            <pc:docMk/>
            <pc:sldMk cId="1977429593" sldId="318"/>
            <ac:spMk id="75" creationId="{973C5D40-F54C-E428-F1DD-3BA636AA6EBB}"/>
          </ac:spMkLst>
        </pc:spChg>
        <pc:spChg chg="add mod">
          <ac:chgData name="Griseld Deda" userId="6edc4870-27ac-49aa-87f9-5cf3b7b857c0" providerId="ADAL" clId="{A9E2E8CF-9A37-4DB0-8DE8-342DD9E6D59E}" dt="2023-06-15T15:12:39.497" v="5924" actId="1076"/>
          <ac:spMkLst>
            <pc:docMk/>
            <pc:sldMk cId="1977429593" sldId="318"/>
            <ac:spMk id="76" creationId="{FD6E82EC-F73E-C3E7-A803-BAE6579285BD}"/>
          </ac:spMkLst>
        </pc:spChg>
        <pc:spChg chg="add mod">
          <ac:chgData name="Griseld Deda" userId="6edc4870-27ac-49aa-87f9-5cf3b7b857c0" providerId="ADAL" clId="{A9E2E8CF-9A37-4DB0-8DE8-342DD9E6D59E}" dt="2023-06-15T15:12:39.497" v="5924" actId="1076"/>
          <ac:spMkLst>
            <pc:docMk/>
            <pc:sldMk cId="1977429593" sldId="318"/>
            <ac:spMk id="77" creationId="{0BAF5169-8F36-FC01-DB3B-68465CBA5DFA}"/>
          </ac:spMkLst>
        </pc:spChg>
        <pc:spChg chg="add mod">
          <ac:chgData name="Griseld Deda" userId="6edc4870-27ac-49aa-87f9-5cf3b7b857c0" providerId="ADAL" clId="{A9E2E8CF-9A37-4DB0-8DE8-342DD9E6D59E}" dt="2023-06-15T15:12:39.497" v="5924" actId="1076"/>
          <ac:spMkLst>
            <pc:docMk/>
            <pc:sldMk cId="1977429593" sldId="318"/>
            <ac:spMk id="78" creationId="{81F23A7A-F363-7AB5-732B-11DC918BE96B}"/>
          </ac:spMkLst>
        </pc:spChg>
        <pc:spChg chg="add mod">
          <ac:chgData name="Griseld Deda" userId="6edc4870-27ac-49aa-87f9-5cf3b7b857c0" providerId="ADAL" clId="{A9E2E8CF-9A37-4DB0-8DE8-342DD9E6D59E}" dt="2023-06-15T15:12:39.497" v="5924" actId="1076"/>
          <ac:spMkLst>
            <pc:docMk/>
            <pc:sldMk cId="1977429593" sldId="318"/>
            <ac:spMk id="79" creationId="{11C815C5-EC3B-7187-2D36-B7727B41D47B}"/>
          </ac:spMkLst>
        </pc:spChg>
        <pc:spChg chg="add mod">
          <ac:chgData name="Griseld Deda" userId="6edc4870-27ac-49aa-87f9-5cf3b7b857c0" providerId="ADAL" clId="{A9E2E8CF-9A37-4DB0-8DE8-342DD9E6D59E}" dt="2023-06-15T15:12:39.497" v="5924" actId="1076"/>
          <ac:spMkLst>
            <pc:docMk/>
            <pc:sldMk cId="1977429593" sldId="318"/>
            <ac:spMk id="80" creationId="{6F8F0AC2-4CB6-8F8D-3FF7-1A3A86004B6B}"/>
          </ac:spMkLst>
        </pc:spChg>
        <pc:spChg chg="add mod">
          <ac:chgData name="Griseld Deda" userId="6edc4870-27ac-49aa-87f9-5cf3b7b857c0" providerId="ADAL" clId="{A9E2E8CF-9A37-4DB0-8DE8-342DD9E6D59E}" dt="2023-06-15T15:12:39.497" v="5924" actId="1076"/>
          <ac:spMkLst>
            <pc:docMk/>
            <pc:sldMk cId="1977429593" sldId="318"/>
            <ac:spMk id="81" creationId="{552A2B26-D0B1-0C75-F65D-03C72BC88E32}"/>
          </ac:spMkLst>
        </pc:spChg>
        <pc:spChg chg="add mod">
          <ac:chgData name="Griseld Deda" userId="6edc4870-27ac-49aa-87f9-5cf3b7b857c0" providerId="ADAL" clId="{A9E2E8CF-9A37-4DB0-8DE8-342DD9E6D59E}" dt="2023-06-15T15:12:39.497" v="5924" actId="1076"/>
          <ac:spMkLst>
            <pc:docMk/>
            <pc:sldMk cId="1977429593" sldId="318"/>
            <ac:spMk id="82" creationId="{7F938734-7F68-DC6E-3F35-5177C2657C02}"/>
          </ac:spMkLst>
        </pc:spChg>
        <pc:spChg chg="add mod">
          <ac:chgData name="Griseld Deda" userId="6edc4870-27ac-49aa-87f9-5cf3b7b857c0" providerId="ADAL" clId="{A9E2E8CF-9A37-4DB0-8DE8-342DD9E6D59E}" dt="2023-06-15T15:12:39.497" v="5924" actId="1076"/>
          <ac:spMkLst>
            <pc:docMk/>
            <pc:sldMk cId="1977429593" sldId="318"/>
            <ac:spMk id="83" creationId="{EA30A7DE-0B44-B0FB-7E39-F55DFB471392}"/>
          </ac:spMkLst>
        </pc:spChg>
        <pc:spChg chg="add del mod">
          <ac:chgData name="Griseld Deda" userId="6edc4870-27ac-49aa-87f9-5cf3b7b857c0" providerId="ADAL" clId="{A9E2E8CF-9A37-4DB0-8DE8-342DD9E6D59E}" dt="2023-06-12T20:13:33.640" v="3797"/>
          <ac:spMkLst>
            <pc:docMk/>
            <pc:sldMk cId="1977429593" sldId="318"/>
            <ac:spMk id="85" creationId="{0C5D4221-37CF-D302-BE65-ED6D6CD27F21}"/>
          </ac:spMkLst>
        </pc:spChg>
        <pc:spChg chg="add del mod">
          <ac:chgData name="Griseld Deda" userId="6edc4870-27ac-49aa-87f9-5cf3b7b857c0" providerId="ADAL" clId="{A9E2E8CF-9A37-4DB0-8DE8-342DD9E6D59E}" dt="2023-06-12T20:13:33.640" v="3797"/>
          <ac:spMkLst>
            <pc:docMk/>
            <pc:sldMk cId="1977429593" sldId="318"/>
            <ac:spMk id="86" creationId="{60B63CF6-402C-FAB7-09F1-D948064B95C5}"/>
          </ac:spMkLst>
        </pc:spChg>
        <pc:spChg chg="add del mod">
          <ac:chgData name="Griseld Deda" userId="6edc4870-27ac-49aa-87f9-5cf3b7b857c0" providerId="ADAL" clId="{A9E2E8CF-9A37-4DB0-8DE8-342DD9E6D59E}" dt="2023-06-12T20:13:33.640" v="3797"/>
          <ac:spMkLst>
            <pc:docMk/>
            <pc:sldMk cId="1977429593" sldId="318"/>
            <ac:spMk id="87" creationId="{8CC37B4F-76E4-E381-7F22-8B269CD7EC46}"/>
          </ac:spMkLst>
        </pc:spChg>
        <pc:spChg chg="add del mod">
          <ac:chgData name="Griseld Deda" userId="6edc4870-27ac-49aa-87f9-5cf3b7b857c0" providerId="ADAL" clId="{A9E2E8CF-9A37-4DB0-8DE8-342DD9E6D59E}" dt="2023-06-12T20:13:33.640" v="3797"/>
          <ac:spMkLst>
            <pc:docMk/>
            <pc:sldMk cId="1977429593" sldId="318"/>
            <ac:spMk id="88" creationId="{3B0215B4-732C-48C8-7A91-E459191BE585}"/>
          </ac:spMkLst>
        </pc:spChg>
        <pc:spChg chg="add del mod">
          <ac:chgData name="Griseld Deda" userId="6edc4870-27ac-49aa-87f9-5cf3b7b857c0" providerId="ADAL" clId="{A9E2E8CF-9A37-4DB0-8DE8-342DD9E6D59E}" dt="2023-06-12T20:13:33.640" v="3797"/>
          <ac:spMkLst>
            <pc:docMk/>
            <pc:sldMk cId="1977429593" sldId="318"/>
            <ac:spMk id="89" creationId="{9CAB71BA-F3B4-7CAA-C37D-E3963049BDFF}"/>
          </ac:spMkLst>
        </pc:spChg>
        <pc:spChg chg="add del mod">
          <ac:chgData name="Griseld Deda" userId="6edc4870-27ac-49aa-87f9-5cf3b7b857c0" providerId="ADAL" clId="{A9E2E8CF-9A37-4DB0-8DE8-342DD9E6D59E}" dt="2023-06-12T20:13:33.640" v="3797"/>
          <ac:spMkLst>
            <pc:docMk/>
            <pc:sldMk cId="1977429593" sldId="318"/>
            <ac:spMk id="90" creationId="{63E1F795-19D7-B4F5-B001-83EC73709133}"/>
          </ac:spMkLst>
        </pc:spChg>
        <pc:spChg chg="add del mod">
          <ac:chgData name="Griseld Deda" userId="6edc4870-27ac-49aa-87f9-5cf3b7b857c0" providerId="ADAL" clId="{A9E2E8CF-9A37-4DB0-8DE8-342DD9E6D59E}" dt="2023-06-12T20:13:33.640" v="3797"/>
          <ac:spMkLst>
            <pc:docMk/>
            <pc:sldMk cId="1977429593" sldId="318"/>
            <ac:spMk id="95" creationId="{CE506AAF-0A51-293C-1D5F-F892E170BC07}"/>
          </ac:spMkLst>
        </pc:spChg>
        <pc:spChg chg="add del mod">
          <ac:chgData name="Griseld Deda" userId="6edc4870-27ac-49aa-87f9-5cf3b7b857c0" providerId="ADAL" clId="{A9E2E8CF-9A37-4DB0-8DE8-342DD9E6D59E}" dt="2023-06-12T20:13:33.640" v="3797"/>
          <ac:spMkLst>
            <pc:docMk/>
            <pc:sldMk cId="1977429593" sldId="318"/>
            <ac:spMk id="96" creationId="{3CC08FF0-296B-753E-0008-624DA1C3AA6A}"/>
          </ac:spMkLst>
        </pc:spChg>
        <pc:spChg chg="add del mod">
          <ac:chgData name="Griseld Deda" userId="6edc4870-27ac-49aa-87f9-5cf3b7b857c0" providerId="ADAL" clId="{A9E2E8CF-9A37-4DB0-8DE8-342DD9E6D59E}" dt="2023-06-12T20:13:33.640" v="3797"/>
          <ac:spMkLst>
            <pc:docMk/>
            <pc:sldMk cId="1977429593" sldId="318"/>
            <ac:spMk id="97" creationId="{EC0F2432-3E82-76E8-D12A-070D5CD0ECA4}"/>
          </ac:spMkLst>
        </pc:spChg>
        <pc:spChg chg="add del mod">
          <ac:chgData name="Griseld Deda" userId="6edc4870-27ac-49aa-87f9-5cf3b7b857c0" providerId="ADAL" clId="{A9E2E8CF-9A37-4DB0-8DE8-342DD9E6D59E}" dt="2023-06-12T20:13:33.640" v="3797"/>
          <ac:spMkLst>
            <pc:docMk/>
            <pc:sldMk cId="1977429593" sldId="318"/>
            <ac:spMk id="98" creationId="{E34B6E1C-B053-A771-FA52-988AADEFD2D2}"/>
          </ac:spMkLst>
        </pc:spChg>
        <pc:spChg chg="add del mod">
          <ac:chgData name="Griseld Deda" userId="6edc4870-27ac-49aa-87f9-5cf3b7b857c0" providerId="ADAL" clId="{A9E2E8CF-9A37-4DB0-8DE8-342DD9E6D59E}" dt="2023-06-12T20:13:33.640" v="3797"/>
          <ac:spMkLst>
            <pc:docMk/>
            <pc:sldMk cId="1977429593" sldId="318"/>
            <ac:spMk id="99" creationId="{1363D417-D3A0-A747-005A-8AFBE0AC1AE4}"/>
          </ac:spMkLst>
        </pc:spChg>
        <pc:spChg chg="add del mod">
          <ac:chgData name="Griseld Deda" userId="6edc4870-27ac-49aa-87f9-5cf3b7b857c0" providerId="ADAL" clId="{A9E2E8CF-9A37-4DB0-8DE8-342DD9E6D59E}" dt="2023-06-12T20:13:33.640" v="3797"/>
          <ac:spMkLst>
            <pc:docMk/>
            <pc:sldMk cId="1977429593" sldId="318"/>
            <ac:spMk id="100" creationId="{9FE8BA44-0C03-D182-978B-814BC973F52E}"/>
          </ac:spMkLst>
        </pc:spChg>
        <pc:spChg chg="add del mod">
          <ac:chgData name="Griseld Deda" userId="6edc4870-27ac-49aa-87f9-5cf3b7b857c0" providerId="ADAL" clId="{A9E2E8CF-9A37-4DB0-8DE8-342DD9E6D59E}" dt="2023-06-12T20:13:33.640" v="3797"/>
          <ac:spMkLst>
            <pc:docMk/>
            <pc:sldMk cId="1977429593" sldId="318"/>
            <ac:spMk id="101" creationId="{002517E0-52D8-2C2C-398A-AB7819A3A079}"/>
          </ac:spMkLst>
        </pc:spChg>
        <pc:spChg chg="add del mod">
          <ac:chgData name="Griseld Deda" userId="6edc4870-27ac-49aa-87f9-5cf3b7b857c0" providerId="ADAL" clId="{A9E2E8CF-9A37-4DB0-8DE8-342DD9E6D59E}" dt="2023-06-12T20:13:33.640" v="3797"/>
          <ac:spMkLst>
            <pc:docMk/>
            <pc:sldMk cId="1977429593" sldId="318"/>
            <ac:spMk id="102" creationId="{541BCCC9-50E2-CCF5-8150-815C56F363DF}"/>
          </ac:spMkLst>
        </pc:spChg>
        <pc:spChg chg="add del mod">
          <ac:chgData name="Griseld Deda" userId="6edc4870-27ac-49aa-87f9-5cf3b7b857c0" providerId="ADAL" clId="{A9E2E8CF-9A37-4DB0-8DE8-342DD9E6D59E}" dt="2023-06-12T20:13:33.640" v="3797"/>
          <ac:spMkLst>
            <pc:docMk/>
            <pc:sldMk cId="1977429593" sldId="318"/>
            <ac:spMk id="103" creationId="{9198D184-4510-D92A-408B-B60159E7B3FB}"/>
          </ac:spMkLst>
        </pc:spChg>
        <pc:spChg chg="add del mod">
          <ac:chgData name="Griseld Deda" userId="6edc4870-27ac-49aa-87f9-5cf3b7b857c0" providerId="ADAL" clId="{A9E2E8CF-9A37-4DB0-8DE8-342DD9E6D59E}" dt="2023-06-12T20:13:33.640" v="3797"/>
          <ac:spMkLst>
            <pc:docMk/>
            <pc:sldMk cId="1977429593" sldId="318"/>
            <ac:spMk id="104" creationId="{4A75248D-5201-A633-E77F-81F42E697854}"/>
          </ac:spMkLst>
        </pc:spChg>
        <pc:spChg chg="add del mod">
          <ac:chgData name="Griseld Deda" userId="6edc4870-27ac-49aa-87f9-5cf3b7b857c0" providerId="ADAL" clId="{A9E2E8CF-9A37-4DB0-8DE8-342DD9E6D59E}" dt="2023-06-12T20:13:33.640" v="3797"/>
          <ac:spMkLst>
            <pc:docMk/>
            <pc:sldMk cId="1977429593" sldId="318"/>
            <ac:spMk id="105" creationId="{CC7F94D1-9CE4-EF14-8C64-446162B31742}"/>
          </ac:spMkLst>
        </pc:spChg>
        <pc:spChg chg="add del mod">
          <ac:chgData name="Griseld Deda" userId="6edc4870-27ac-49aa-87f9-5cf3b7b857c0" providerId="ADAL" clId="{A9E2E8CF-9A37-4DB0-8DE8-342DD9E6D59E}" dt="2023-06-12T20:13:33.640" v="3797"/>
          <ac:spMkLst>
            <pc:docMk/>
            <pc:sldMk cId="1977429593" sldId="318"/>
            <ac:spMk id="106" creationId="{8CF74354-3A97-A0F7-AC28-FEE8F92F2B4A}"/>
          </ac:spMkLst>
        </pc:spChg>
        <pc:spChg chg="add del mod">
          <ac:chgData name="Griseld Deda" userId="6edc4870-27ac-49aa-87f9-5cf3b7b857c0" providerId="ADAL" clId="{A9E2E8CF-9A37-4DB0-8DE8-342DD9E6D59E}" dt="2023-06-12T20:13:33.640" v="3797"/>
          <ac:spMkLst>
            <pc:docMk/>
            <pc:sldMk cId="1977429593" sldId="318"/>
            <ac:spMk id="107" creationId="{92FD3FA6-64C4-0348-9448-39474375BF40}"/>
          </ac:spMkLst>
        </pc:spChg>
        <pc:spChg chg="add del mod">
          <ac:chgData name="Griseld Deda" userId="6edc4870-27ac-49aa-87f9-5cf3b7b857c0" providerId="ADAL" clId="{A9E2E8CF-9A37-4DB0-8DE8-342DD9E6D59E}" dt="2023-06-12T20:13:33.640" v="3797"/>
          <ac:spMkLst>
            <pc:docMk/>
            <pc:sldMk cId="1977429593" sldId="318"/>
            <ac:spMk id="108" creationId="{BC632ABC-17B5-5237-8B20-3892A376A720}"/>
          </ac:spMkLst>
        </pc:spChg>
        <pc:spChg chg="add del mod">
          <ac:chgData name="Griseld Deda" userId="6edc4870-27ac-49aa-87f9-5cf3b7b857c0" providerId="ADAL" clId="{A9E2E8CF-9A37-4DB0-8DE8-342DD9E6D59E}" dt="2023-06-12T20:13:33.640" v="3797"/>
          <ac:spMkLst>
            <pc:docMk/>
            <pc:sldMk cId="1977429593" sldId="318"/>
            <ac:spMk id="109" creationId="{5D944911-D8C1-D9AD-6F70-98ACDABDA975}"/>
          </ac:spMkLst>
        </pc:spChg>
        <pc:spChg chg="add del mod">
          <ac:chgData name="Griseld Deda" userId="6edc4870-27ac-49aa-87f9-5cf3b7b857c0" providerId="ADAL" clId="{A9E2E8CF-9A37-4DB0-8DE8-342DD9E6D59E}" dt="2023-06-12T20:13:33.640" v="3797"/>
          <ac:spMkLst>
            <pc:docMk/>
            <pc:sldMk cId="1977429593" sldId="318"/>
            <ac:spMk id="110" creationId="{19605F2A-7E84-9EF7-B2E8-81C42EDBC96A}"/>
          </ac:spMkLst>
        </pc:spChg>
        <pc:spChg chg="add del mod">
          <ac:chgData name="Griseld Deda" userId="6edc4870-27ac-49aa-87f9-5cf3b7b857c0" providerId="ADAL" clId="{A9E2E8CF-9A37-4DB0-8DE8-342DD9E6D59E}" dt="2023-06-12T20:13:33.640" v="3797"/>
          <ac:spMkLst>
            <pc:docMk/>
            <pc:sldMk cId="1977429593" sldId="318"/>
            <ac:spMk id="111" creationId="{E1015919-9FA4-7E30-9BB3-3D478C389EE7}"/>
          </ac:spMkLst>
        </pc:spChg>
        <pc:spChg chg="add del mod">
          <ac:chgData name="Griseld Deda" userId="6edc4870-27ac-49aa-87f9-5cf3b7b857c0" providerId="ADAL" clId="{A9E2E8CF-9A37-4DB0-8DE8-342DD9E6D59E}" dt="2023-06-12T20:13:33.640" v="3797"/>
          <ac:spMkLst>
            <pc:docMk/>
            <pc:sldMk cId="1977429593" sldId="318"/>
            <ac:spMk id="112" creationId="{7B73C8E5-8B9D-BAE7-4B59-BB2E9B300C92}"/>
          </ac:spMkLst>
        </pc:spChg>
        <pc:spChg chg="add mod ord">
          <ac:chgData name="Griseld Deda" userId="6edc4870-27ac-49aa-87f9-5cf3b7b857c0" providerId="ADAL" clId="{A9E2E8CF-9A37-4DB0-8DE8-342DD9E6D59E}" dt="2023-06-15T15:12:39.497" v="5924" actId="1076"/>
          <ac:spMkLst>
            <pc:docMk/>
            <pc:sldMk cId="1977429593" sldId="318"/>
            <ac:spMk id="113" creationId="{9BCE9927-E310-DEEA-7563-B158A98F7A7E}"/>
          </ac:spMkLst>
        </pc:spChg>
        <pc:spChg chg="add mod ord">
          <ac:chgData name="Griseld Deda" userId="6edc4870-27ac-49aa-87f9-5cf3b7b857c0" providerId="ADAL" clId="{A9E2E8CF-9A37-4DB0-8DE8-342DD9E6D59E}" dt="2023-06-15T15:12:39.497" v="5924" actId="1076"/>
          <ac:spMkLst>
            <pc:docMk/>
            <pc:sldMk cId="1977429593" sldId="318"/>
            <ac:spMk id="114" creationId="{1A6581D8-03ED-6F27-6BBF-470036C784E9}"/>
          </ac:spMkLst>
        </pc:spChg>
        <pc:grpChg chg="del">
          <ac:chgData name="Griseld Deda" userId="6edc4870-27ac-49aa-87f9-5cf3b7b857c0" providerId="ADAL" clId="{A9E2E8CF-9A37-4DB0-8DE8-342DD9E6D59E}" dt="2023-06-12T20:10:51.559" v="3722" actId="478"/>
          <ac:grpSpMkLst>
            <pc:docMk/>
            <pc:sldMk cId="1977429593" sldId="318"/>
            <ac:grpSpMk id="4" creationId="{30BA74EB-B725-662F-12DA-E65C876AC517}"/>
          </ac:grpSpMkLst>
        </pc:grpChg>
        <pc:grpChg chg="del">
          <ac:chgData name="Griseld Deda" userId="6edc4870-27ac-49aa-87f9-5cf3b7b857c0" providerId="ADAL" clId="{A9E2E8CF-9A37-4DB0-8DE8-342DD9E6D59E}" dt="2023-06-12T20:10:42.805" v="3720" actId="478"/>
          <ac:grpSpMkLst>
            <pc:docMk/>
            <pc:sldMk cId="1977429593" sldId="318"/>
            <ac:grpSpMk id="7" creationId="{AC2DDBFD-E1C8-A331-734F-A6F8E62628FC}"/>
          </ac:grpSpMkLst>
        </pc:grpChg>
        <pc:grpChg chg="add del">
          <ac:chgData name="Griseld Deda" userId="6edc4870-27ac-49aa-87f9-5cf3b7b857c0" providerId="ADAL" clId="{A9E2E8CF-9A37-4DB0-8DE8-342DD9E6D59E}" dt="2023-06-12T20:12:32.164" v="3775" actId="478"/>
          <ac:grpSpMkLst>
            <pc:docMk/>
            <pc:sldMk cId="1977429593" sldId="318"/>
            <ac:grpSpMk id="14" creationId="{7845A4DC-2E6C-F7E7-7958-97113A01C687}"/>
          </ac:grpSpMkLst>
        </pc:grpChg>
        <pc:grpChg chg="del">
          <ac:chgData name="Griseld Deda" userId="6edc4870-27ac-49aa-87f9-5cf3b7b857c0" providerId="ADAL" clId="{A9E2E8CF-9A37-4DB0-8DE8-342DD9E6D59E}" dt="2023-06-12T20:10:42.805" v="3720" actId="478"/>
          <ac:grpSpMkLst>
            <pc:docMk/>
            <pc:sldMk cId="1977429593" sldId="318"/>
            <ac:grpSpMk id="36" creationId="{F3C10709-C42B-4B2A-D0EE-F332456613FB}"/>
          </ac:grpSpMkLst>
        </pc:grpChg>
        <pc:graphicFrameChg chg="add mod">
          <ac:chgData name="Griseld Deda" userId="6edc4870-27ac-49aa-87f9-5cf3b7b857c0" providerId="ADAL" clId="{A9E2E8CF-9A37-4DB0-8DE8-342DD9E6D59E}" dt="2023-06-15T15:12:39.497" v="5924" actId="1076"/>
          <ac:graphicFrameMkLst>
            <pc:docMk/>
            <pc:sldMk cId="1977429593" sldId="318"/>
            <ac:graphicFrameMk id="44" creationId="{EA1F2D06-50CD-6D56-A63E-220A0764D602}"/>
          </ac:graphicFrameMkLst>
        </pc:graphicFrameChg>
        <pc:graphicFrameChg chg="add mod">
          <ac:chgData name="Griseld Deda" userId="6edc4870-27ac-49aa-87f9-5cf3b7b857c0" providerId="ADAL" clId="{A9E2E8CF-9A37-4DB0-8DE8-342DD9E6D59E}" dt="2023-06-15T15:12:39.497" v="5924" actId="1076"/>
          <ac:graphicFrameMkLst>
            <pc:docMk/>
            <pc:sldMk cId="1977429593" sldId="318"/>
            <ac:graphicFrameMk id="64" creationId="{78E5B0DF-F330-09F9-5E2D-0D89FEB0647E}"/>
          </ac:graphicFrameMkLst>
        </pc:graphicFrameChg>
        <pc:graphicFrameChg chg="add del mod">
          <ac:chgData name="Griseld Deda" userId="6edc4870-27ac-49aa-87f9-5cf3b7b857c0" providerId="ADAL" clId="{A9E2E8CF-9A37-4DB0-8DE8-342DD9E6D59E}" dt="2023-06-12T20:13:33.640" v="3797"/>
          <ac:graphicFrameMkLst>
            <pc:docMk/>
            <pc:sldMk cId="1977429593" sldId="318"/>
            <ac:graphicFrameMk id="91" creationId="{FA848218-A4EE-73C0-15D5-4EF483B0CEAD}"/>
          </ac:graphicFrameMkLst>
        </pc:graphicFrameChg>
        <pc:graphicFrameChg chg="add del mod">
          <ac:chgData name="Griseld Deda" userId="6edc4870-27ac-49aa-87f9-5cf3b7b857c0" providerId="ADAL" clId="{A9E2E8CF-9A37-4DB0-8DE8-342DD9E6D59E}" dt="2023-06-12T20:13:33.640" v="3797"/>
          <ac:graphicFrameMkLst>
            <pc:docMk/>
            <pc:sldMk cId="1977429593" sldId="318"/>
            <ac:graphicFrameMk id="93" creationId="{5A1A8AB7-F23F-1876-8FE1-8995D127AD8B}"/>
          </ac:graphicFrameMkLst>
        </pc:graphicFrameChg>
        <pc:picChg chg="add mod">
          <ac:chgData name="Griseld Deda" userId="6edc4870-27ac-49aa-87f9-5cf3b7b857c0" providerId="ADAL" clId="{A9E2E8CF-9A37-4DB0-8DE8-342DD9E6D59E}" dt="2023-06-15T15:12:39.497" v="5924" actId="1076"/>
          <ac:picMkLst>
            <pc:docMk/>
            <pc:sldMk cId="1977429593" sldId="318"/>
            <ac:picMk id="2" creationId="{B0CC56D5-CE2A-733F-56C6-A1E152FFBF91}"/>
          </ac:picMkLst>
        </pc:picChg>
        <pc:picChg chg="add del">
          <ac:chgData name="Griseld Deda" userId="6edc4870-27ac-49aa-87f9-5cf3b7b857c0" providerId="ADAL" clId="{A9E2E8CF-9A37-4DB0-8DE8-342DD9E6D59E}" dt="2023-06-12T20:12:30.405" v="3774" actId="478"/>
          <ac:picMkLst>
            <pc:docMk/>
            <pc:sldMk cId="1977429593" sldId="318"/>
            <ac:picMk id="38" creationId="{023D0DE3-6AD7-B883-4997-CFA31DD770F6}"/>
          </ac:picMkLst>
        </pc:picChg>
        <pc:picChg chg="del">
          <ac:chgData name="Griseld Deda" userId="6edc4870-27ac-49aa-87f9-5cf3b7b857c0" providerId="ADAL" clId="{A9E2E8CF-9A37-4DB0-8DE8-342DD9E6D59E}" dt="2023-06-12T20:10:42.805" v="3720" actId="478"/>
          <ac:picMkLst>
            <pc:docMk/>
            <pc:sldMk cId="1977429593" sldId="318"/>
            <ac:picMk id="47" creationId="{85E5E39D-EB13-B602-AEC8-F3AFEE3AFE48}"/>
          </ac:picMkLst>
        </pc:picChg>
        <pc:picChg chg="del">
          <ac:chgData name="Griseld Deda" userId="6edc4870-27ac-49aa-87f9-5cf3b7b857c0" providerId="ADAL" clId="{A9E2E8CF-9A37-4DB0-8DE8-342DD9E6D59E}" dt="2023-06-12T20:10:42.805" v="3720" actId="478"/>
          <ac:picMkLst>
            <pc:docMk/>
            <pc:sldMk cId="1977429593" sldId="318"/>
            <ac:picMk id="55" creationId="{90FE5722-A285-B691-E625-FB99684695F4}"/>
          </ac:picMkLst>
        </pc:picChg>
        <pc:picChg chg="del">
          <ac:chgData name="Griseld Deda" userId="6edc4870-27ac-49aa-87f9-5cf3b7b857c0" providerId="ADAL" clId="{A9E2E8CF-9A37-4DB0-8DE8-342DD9E6D59E}" dt="2023-06-12T20:10:42.805" v="3720" actId="478"/>
          <ac:picMkLst>
            <pc:docMk/>
            <pc:sldMk cId="1977429593" sldId="318"/>
            <ac:picMk id="56" creationId="{08080FFC-8A6B-D881-E023-D9E30054D112}"/>
          </ac:picMkLst>
        </pc:picChg>
        <pc:picChg chg="del">
          <ac:chgData name="Griseld Deda" userId="6edc4870-27ac-49aa-87f9-5cf3b7b857c0" providerId="ADAL" clId="{A9E2E8CF-9A37-4DB0-8DE8-342DD9E6D59E}" dt="2023-06-12T20:10:42.805" v="3720" actId="478"/>
          <ac:picMkLst>
            <pc:docMk/>
            <pc:sldMk cId="1977429593" sldId="318"/>
            <ac:picMk id="60" creationId="{443716B7-7A5A-16A0-B1DE-695240519D27}"/>
          </ac:picMkLst>
        </pc:picChg>
        <pc:picChg chg="add del mod">
          <ac:chgData name="Griseld Deda" userId="6edc4870-27ac-49aa-87f9-5cf3b7b857c0" providerId="ADAL" clId="{A9E2E8CF-9A37-4DB0-8DE8-342DD9E6D59E}" dt="2023-06-12T20:14:14.892" v="3801" actId="478"/>
          <ac:picMkLst>
            <pc:docMk/>
            <pc:sldMk cId="1977429593" sldId="318"/>
            <ac:picMk id="63" creationId="{95665055-FB2D-06B5-D8E0-2F6211258757}"/>
          </ac:picMkLst>
        </pc:picChg>
        <pc:picChg chg="add mod">
          <ac:chgData name="Griseld Deda" userId="6edc4870-27ac-49aa-87f9-5cf3b7b857c0" providerId="ADAL" clId="{A9E2E8CF-9A37-4DB0-8DE8-342DD9E6D59E}" dt="2023-06-15T15:12:39.497" v="5924" actId="1076"/>
          <ac:picMkLst>
            <pc:docMk/>
            <pc:sldMk cId="1977429593" sldId="318"/>
            <ac:picMk id="65" creationId="{7A6B22FB-5156-E51E-273E-051123112D3A}"/>
          </ac:picMkLst>
        </pc:picChg>
        <pc:picChg chg="add del mod">
          <ac:chgData name="Griseld Deda" userId="6edc4870-27ac-49aa-87f9-5cf3b7b857c0" providerId="ADAL" clId="{A9E2E8CF-9A37-4DB0-8DE8-342DD9E6D59E}" dt="2023-06-12T20:13:33.640" v="3797"/>
          <ac:picMkLst>
            <pc:docMk/>
            <pc:sldMk cId="1977429593" sldId="318"/>
            <ac:picMk id="84" creationId="{D57AC3FD-EAE0-6C80-C424-24C4E354D930}"/>
          </ac:picMkLst>
        </pc:picChg>
        <pc:picChg chg="add del mod">
          <ac:chgData name="Griseld Deda" userId="6edc4870-27ac-49aa-87f9-5cf3b7b857c0" providerId="ADAL" clId="{A9E2E8CF-9A37-4DB0-8DE8-342DD9E6D59E}" dt="2023-06-12T20:13:33.640" v="3797"/>
          <ac:picMkLst>
            <pc:docMk/>
            <pc:sldMk cId="1977429593" sldId="318"/>
            <ac:picMk id="92" creationId="{1A6470B5-6B8B-5AE9-D370-2BC4181125E1}"/>
          </ac:picMkLst>
        </pc:picChg>
        <pc:picChg chg="add del mod">
          <ac:chgData name="Griseld Deda" userId="6edc4870-27ac-49aa-87f9-5cf3b7b857c0" providerId="ADAL" clId="{A9E2E8CF-9A37-4DB0-8DE8-342DD9E6D59E}" dt="2023-06-12T20:13:33.640" v="3797"/>
          <ac:picMkLst>
            <pc:docMk/>
            <pc:sldMk cId="1977429593" sldId="318"/>
            <ac:picMk id="94" creationId="{41E5A275-ED1B-DE42-1A90-FF49CA0C0C48}"/>
          </ac:picMkLst>
        </pc:picChg>
        <pc:cxnChg chg="del">
          <ac:chgData name="Griseld Deda" userId="6edc4870-27ac-49aa-87f9-5cf3b7b857c0" providerId="ADAL" clId="{A9E2E8CF-9A37-4DB0-8DE8-342DD9E6D59E}" dt="2023-06-12T20:10:42.805" v="3720" actId="478"/>
          <ac:cxnSpMkLst>
            <pc:docMk/>
            <pc:sldMk cId="1977429593" sldId="318"/>
            <ac:cxnSpMk id="13" creationId="{76685788-0905-94B3-029E-3128921F3116}"/>
          </ac:cxnSpMkLst>
        </pc:cxnChg>
        <pc:cxnChg chg="del">
          <ac:chgData name="Griseld Deda" userId="6edc4870-27ac-49aa-87f9-5cf3b7b857c0" providerId="ADAL" clId="{A9E2E8CF-9A37-4DB0-8DE8-342DD9E6D59E}" dt="2023-06-12T20:10:42.805" v="3720" actId="478"/>
          <ac:cxnSpMkLst>
            <pc:docMk/>
            <pc:sldMk cId="1977429593" sldId="318"/>
            <ac:cxnSpMk id="35" creationId="{046A814B-030A-5BBE-8FC3-3A2E61F2376F}"/>
          </ac:cxnSpMkLst>
        </pc:cxnChg>
        <pc:cxnChg chg="del">
          <ac:chgData name="Griseld Deda" userId="6edc4870-27ac-49aa-87f9-5cf3b7b857c0" providerId="ADAL" clId="{A9E2E8CF-9A37-4DB0-8DE8-342DD9E6D59E}" dt="2023-06-12T20:10:42.805" v="3720" actId="478"/>
          <ac:cxnSpMkLst>
            <pc:docMk/>
            <pc:sldMk cId="1977429593" sldId="318"/>
            <ac:cxnSpMk id="54" creationId="{D0B841FA-D77D-FFDC-FD8D-EDF8CE0F9D4D}"/>
          </ac:cxnSpMkLst>
        </pc:cxnChg>
        <pc:cxnChg chg="del">
          <ac:chgData name="Griseld Deda" userId="6edc4870-27ac-49aa-87f9-5cf3b7b857c0" providerId="ADAL" clId="{A9E2E8CF-9A37-4DB0-8DE8-342DD9E6D59E}" dt="2023-06-12T20:10:42.805" v="3720" actId="478"/>
          <ac:cxnSpMkLst>
            <pc:docMk/>
            <pc:sldMk cId="1977429593" sldId="318"/>
            <ac:cxnSpMk id="57" creationId="{1B500204-316E-DD44-FF71-F7808040F2DF}"/>
          </ac:cxnSpMkLst>
        </pc:cxnChg>
        <pc:cxnChg chg="del">
          <ac:chgData name="Griseld Deda" userId="6edc4870-27ac-49aa-87f9-5cf3b7b857c0" providerId="ADAL" clId="{A9E2E8CF-9A37-4DB0-8DE8-342DD9E6D59E}" dt="2023-06-12T20:10:42.805" v="3720" actId="478"/>
          <ac:cxnSpMkLst>
            <pc:docMk/>
            <pc:sldMk cId="1977429593" sldId="318"/>
            <ac:cxnSpMk id="59" creationId="{8FDA0BF3-F7D0-CA9E-E8C7-42703011F866}"/>
          </ac:cxnSpMkLst>
        </pc:cxnChg>
      </pc:sldChg>
      <pc:sldChg chg="modSp new del mod">
        <pc:chgData name="Griseld Deda" userId="6edc4870-27ac-49aa-87f9-5cf3b7b857c0" providerId="ADAL" clId="{A9E2E8CF-9A37-4DB0-8DE8-342DD9E6D59E}" dt="2023-06-13T20:00:43.310" v="4556" actId="47"/>
        <pc:sldMkLst>
          <pc:docMk/>
          <pc:sldMk cId="2081181246" sldId="319"/>
        </pc:sldMkLst>
        <pc:spChg chg="mod">
          <ac:chgData name="Griseld Deda" userId="6edc4870-27ac-49aa-87f9-5cf3b7b857c0" providerId="ADAL" clId="{A9E2E8CF-9A37-4DB0-8DE8-342DD9E6D59E}" dt="2023-06-13T19:21:00.536" v="4554" actId="403"/>
          <ac:spMkLst>
            <pc:docMk/>
            <pc:sldMk cId="2081181246" sldId="319"/>
            <ac:spMk id="3" creationId="{8EE1E905-F566-4B23-975C-DEEAFA7F1144}"/>
          </ac:spMkLst>
        </pc:spChg>
      </pc:sldChg>
      <pc:sldChg chg="modSp add mod ord modNotesTx">
        <pc:chgData name="Griseld Deda" userId="6edc4870-27ac-49aa-87f9-5cf3b7b857c0" providerId="ADAL" clId="{A9E2E8CF-9A37-4DB0-8DE8-342DD9E6D59E}" dt="2023-06-15T15:24:54.168" v="5961" actId="20577"/>
        <pc:sldMkLst>
          <pc:docMk/>
          <pc:sldMk cId="2453515904" sldId="320"/>
        </pc:sldMkLst>
        <pc:spChg chg="mod">
          <ac:chgData name="Griseld Deda" userId="6edc4870-27ac-49aa-87f9-5cf3b7b857c0" providerId="ADAL" clId="{A9E2E8CF-9A37-4DB0-8DE8-342DD9E6D59E}" dt="2023-06-15T15:24:54.168" v="5961" actId="20577"/>
          <ac:spMkLst>
            <pc:docMk/>
            <pc:sldMk cId="2453515904" sldId="320"/>
            <ac:spMk id="3" creationId="{848AD576-371E-4481-8EEC-19526C3EFA8C}"/>
          </ac:spMkLst>
        </pc:spChg>
      </pc:sldChg>
      <pc:sldChg chg="addSp delSp modSp new mod ord addAnim delAnim modAnim">
        <pc:chgData name="Griseld Deda" userId="6edc4870-27ac-49aa-87f9-5cf3b7b857c0" providerId="ADAL" clId="{A9E2E8CF-9A37-4DB0-8DE8-342DD9E6D59E}" dt="2023-06-14T09:06:09.732" v="5169" actId="1076"/>
        <pc:sldMkLst>
          <pc:docMk/>
          <pc:sldMk cId="3300783150" sldId="321"/>
        </pc:sldMkLst>
        <pc:spChg chg="del">
          <ac:chgData name="Griseld Deda" userId="6edc4870-27ac-49aa-87f9-5cf3b7b857c0" providerId="ADAL" clId="{A9E2E8CF-9A37-4DB0-8DE8-342DD9E6D59E}" dt="2023-06-14T08:04:05.115" v="4718" actId="478"/>
          <ac:spMkLst>
            <pc:docMk/>
            <pc:sldMk cId="3300783150" sldId="321"/>
            <ac:spMk id="2" creationId="{35A0CBEE-0259-A6D7-9E4D-3F2BD0A80B15}"/>
          </ac:spMkLst>
        </pc:spChg>
        <pc:spChg chg="mod">
          <ac:chgData name="Griseld Deda" userId="6edc4870-27ac-49aa-87f9-5cf3b7b857c0" providerId="ADAL" clId="{A9E2E8CF-9A37-4DB0-8DE8-342DD9E6D59E}" dt="2023-06-14T08:07:31.786" v="4784" actId="20577"/>
          <ac:spMkLst>
            <pc:docMk/>
            <pc:sldMk cId="3300783150" sldId="321"/>
            <ac:spMk id="3" creationId="{E3A3531F-7237-F8ED-CB48-E8985D2A8677}"/>
          </ac:spMkLst>
        </pc:spChg>
        <pc:spChg chg="mod">
          <ac:chgData name="Griseld Deda" userId="6edc4870-27ac-49aa-87f9-5cf3b7b857c0" providerId="ADAL" clId="{A9E2E8CF-9A37-4DB0-8DE8-342DD9E6D59E}" dt="2023-06-14T08:34:32.177" v="5019" actId="404"/>
          <ac:spMkLst>
            <pc:docMk/>
            <pc:sldMk cId="3300783150" sldId="321"/>
            <ac:spMk id="5" creationId="{EAF7A0F8-7967-D051-BA67-5820D5AD7DCF}"/>
          </ac:spMkLst>
        </pc:spChg>
        <pc:spChg chg="mod">
          <ac:chgData name="Griseld Deda" userId="6edc4870-27ac-49aa-87f9-5cf3b7b857c0" providerId="ADAL" clId="{A9E2E8CF-9A37-4DB0-8DE8-342DD9E6D59E}" dt="2023-06-14T08:34:53.986" v="5020" actId="403"/>
          <ac:spMkLst>
            <pc:docMk/>
            <pc:sldMk cId="3300783150" sldId="321"/>
            <ac:spMk id="6" creationId="{645D377B-171A-0DBC-01C2-BA708835BF0F}"/>
          </ac:spMkLst>
        </pc:spChg>
        <pc:spChg chg="mod">
          <ac:chgData name="Griseld Deda" userId="6edc4870-27ac-49aa-87f9-5cf3b7b857c0" providerId="ADAL" clId="{A9E2E8CF-9A37-4DB0-8DE8-342DD9E6D59E}" dt="2023-06-14T08:04:05.445" v="4719"/>
          <ac:spMkLst>
            <pc:docMk/>
            <pc:sldMk cId="3300783150" sldId="321"/>
            <ac:spMk id="10" creationId="{96FABE80-E2FE-504C-E1F3-EE6291C5F68D}"/>
          </ac:spMkLst>
        </pc:spChg>
        <pc:spChg chg="mod">
          <ac:chgData name="Griseld Deda" userId="6edc4870-27ac-49aa-87f9-5cf3b7b857c0" providerId="ADAL" clId="{A9E2E8CF-9A37-4DB0-8DE8-342DD9E6D59E}" dt="2023-06-14T08:04:05.445" v="4719"/>
          <ac:spMkLst>
            <pc:docMk/>
            <pc:sldMk cId="3300783150" sldId="321"/>
            <ac:spMk id="12" creationId="{21FB7D44-307B-D949-4654-811B45799009}"/>
          </ac:spMkLst>
        </pc:spChg>
        <pc:spChg chg="mod">
          <ac:chgData name="Griseld Deda" userId="6edc4870-27ac-49aa-87f9-5cf3b7b857c0" providerId="ADAL" clId="{A9E2E8CF-9A37-4DB0-8DE8-342DD9E6D59E}" dt="2023-06-14T08:04:05.445" v="4719"/>
          <ac:spMkLst>
            <pc:docMk/>
            <pc:sldMk cId="3300783150" sldId="321"/>
            <ac:spMk id="13" creationId="{02FEDE1D-67DC-989C-311B-342B1F40C120}"/>
          </ac:spMkLst>
        </pc:spChg>
        <pc:spChg chg="mod">
          <ac:chgData name="Griseld Deda" userId="6edc4870-27ac-49aa-87f9-5cf3b7b857c0" providerId="ADAL" clId="{A9E2E8CF-9A37-4DB0-8DE8-342DD9E6D59E}" dt="2023-06-14T08:04:05.445" v="4719"/>
          <ac:spMkLst>
            <pc:docMk/>
            <pc:sldMk cId="3300783150" sldId="321"/>
            <ac:spMk id="15" creationId="{3B2C1CF6-258F-B673-A750-90D2252FFDB5}"/>
          </ac:spMkLst>
        </pc:spChg>
        <pc:spChg chg="mod">
          <ac:chgData name="Griseld Deda" userId="6edc4870-27ac-49aa-87f9-5cf3b7b857c0" providerId="ADAL" clId="{A9E2E8CF-9A37-4DB0-8DE8-342DD9E6D59E}" dt="2023-06-14T08:04:05.445" v="4719"/>
          <ac:spMkLst>
            <pc:docMk/>
            <pc:sldMk cId="3300783150" sldId="321"/>
            <ac:spMk id="16" creationId="{E1256520-3C60-A48D-10FE-ADE1D583A6CC}"/>
          </ac:spMkLst>
        </pc:spChg>
        <pc:spChg chg="mod">
          <ac:chgData name="Griseld Deda" userId="6edc4870-27ac-49aa-87f9-5cf3b7b857c0" providerId="ADAL" clId="{A9E2E8CF-9A37-4DB0-8DE8-342DD9E6D59E}" dt="2023-06-14T08:10:10.800" v="4790" actId="165"/>
          <ac:spMkLst>
            <pc:docMk/>
            <pc:sldMk cId="3300783150" sldId="321"/>
            <ac:spMk id="22" creationId="{FE10A020-AE8A-2143-4061-922F648DCEC5}"/>
          </ac:spMkLst>
        </pc:spChg>
        <pc:spChg chg="mod ord">
          <ac:chgData name="Griseld Deda" userId="6edc4870-27ac-49aa-87f9-5cf3b7b857c0" providerId="ADAL" clId="{A9E2E8CF-9A37-4DB0-8DE8-342DD9E6D59E}" dt="2023-06-14T08:10:10.800" v="4790" actId="165"/>
          <ac:spMkLst>
            <pc:docMk/>
            <pc:sldMk cId="3300783150" sldId="321"/>
            <ac:spMk id="25" creationId="{391C934C-C28B-75E5-4472-DC0640D51A56}"/>
          </ac:spMkLst>
        </pc:spChg>
        <pc:spChg chg="mod">
          <ac:chgData name="Griseld Deda" userId="6edc4870-27ac-49aa-87f9-5cf3b7b857c0" providerId="ADAL" clId="{A9E2E8CF-9A37-4DB0-8DE8-342DD9E6D59E}" dt="2023-06-14T08:10:10.800" v="4790" actId="165"/>
          <ac:spMkLst>
            <pc:docMk/>
            <pc:sldMk cId="3300783150" sldId="321"/>
            <ac:spMk id="26" creationId="{D29639B5-71DC-C7A8-E2D3-0D49420AF895}"/>
          </ac:spMkLst>
        </pc:spChg>
        <pc:spChg chg="mod">
          <ac:chgData name="Griseld Deda" userId="6edc4870-27ac-49aa-87f9-5cf3b7b857c0" providerId="ADAL" clId="{A9E2E8CF-9A37-4DB0-8DE8-342DD9E6D59E}" dt="2023-06-14T08:10:10.800" v="4790" actId="165"/>
          <ac:spMkLst>
            <pc:docMk/>
            <pc:sldMk cId="3300783150" sldId="321"/>
            <ac:spMk id="28" creationId="{B5D08A68-6D16-8ACE-A8A5-B8F8759CDA80}"/>
          </ac:spMkLst>
        </pc:spChg>
        <pc:spChg chg="mod">
          <ac:chgData name="Griseld Deda" userId="6edc4870-27ac-49aa-87f9-5cf3b7b857c0" providerId="ADAL" clId="{A9E2E8CF-9A37-4DB0-8DE8-342DD9E6D59E}" dt="2023-06-14T08:10:10.800" v="4790" actId="165"/>
          <ac:spMkLst>
            <pc:docMk/>
            <pc:sldMk cId="3300783150" sldId="321"/>
            <ac:spMk id="29" creationId="{3A943745-8C3F-8BA7-4754-C50EA974484C}"/>
          </ac:spMkLst>
        </pc:spChg>
        <pc:spChg chg="mod">
          <ac:chgData name="Griseld Deda" userId="6edc4870-27ac-49aa-87f9-5cf3b7b857c0" providerId="ADAL" clId="{A9E2E8CF-9A37-4DB0-8DE8-342DD9E6D59E}" dt="2023-06-14T08:10:10.800" v="4790" actId="165"/>
          <ac:spMkLst>
            <pc:docMk/>
            <pc:sldMk cId="3300783150" sldId="321"/>
            <ac:spMk id="30" creationId="{38480AF1-6133-24E4-BD27-8EDD9DAF2DA4}"/>
          </ac:spMkLst>
        </pc:spChg>
        <pc:spChg chg="mod">
          <ac:chgData name="Griseld Deda" userId="6edc4870-27ac-49aa-87f9-5cf3b7b857c0" providerId="ADAL" clId="{A9E2E8CF-9A37-4DB0-8DE8-342DD9E6D59E}" dt="2023-06-14T08:10:10.800" v="4790" actId="165"/>
          <ac:spMkLst>
            <pc:docMk/>
            <pc:sldMk cId="3300783150" sldId="321"/>
            <ac:spMk id="31" creationId="{3DEBA024-C1B7-13BF-DDC9-EDC54A7D7E7B}"/>
          </ac:spMkLst>
        </pc:spChg>
        <pc:spChg chg="mod">
          <ac:chgData name="Griseld Deda" userId="6edc4870-27ac-49aa-87f9-5cf3b7b857c0" providerId="ADAL" clId="{A9E2E8CF-9A37-4DB0-8DE8-342DD9E6D59E}" dt="2023-06-14T08:10:10.800" v="4790" actId="165"/>
          <ac:spMkLst>
            <pc:docMk/>
            <pc:sldMk cId="3300783150" sldId="321"/>
            <ac:spMk id="32" creationId="{FC90AA64-E79E-DC3F-33F8-DB76A6DEA38E}"/>
          </ac:spMkLst>
        </pc:spChg>
        <pc:spChg chg="mod">
          <ac:chgData name="Griseld Deda" userId="6edc4870-27ac-49aa-87f9-5cf3b7b857c0" providerId="ADAL" clId="{A9E2E8CF-9A37-4DB0-8DE8-342DD9E6D59E}" dt="2023-06-14T08:10:10.800" v="4790" actId="165"/>
          <ac:spMkLst>
            <pc:docMk/>
            <pc:sldMk cId="3300783150" sldId="321"/>
            <ac:spMk id="33" creationId="{0BF8BFA3-A368-6BCB-A8E4-C956B30EE3F7}"/>
          </ac:spMkLst>
        </pc:spChg>
        <pc:spChg chg="mod">
          <ac:chgData name="Griseld Deda" userId="6edc4870-27ac-49aa-87f9-5cf3b7b857c0" providerId="ADAL" clId="{A9E2E8CF-9A37-4DB0-8DE8-342DD9E6D59E}" dt="2023-06-14T08:10:10.800" v="4790" actId="165"/>
          <ac:spMkLst>
            <pc:docMk/>
            <pc:sldMk cId="3300783150" sldId="321"/>
            <ac:spMk id="34" creationId="{FAFB88D6-D541-3CBF-776B-DDFB6468F209}"/>
          </ac:spMkLst>
        </pc:spChg>
        <pc:spChg chg="mod">
          <ac:chgData name="Griseld Deda" userId="6edc4870-27ac-49aa-87f9-5cf3b7b857c0" providerId="ADAL" clId="{A9E2E8CF-9A37-4DB0-8DE8-342DD9E6D59E}" dt="2023-06-14T08:10:10.800" v="4790" actId="165"/>
          <ac:spMkLst>
            <pc:docMk/>
            <pc:sldMk cId="3300783150" sldId="321"/>
            <ac:spMk id="35" creationId="{54D21CE2-B995-2C75-3EE0-25CD45F92A99}"/>
          </ac:spMkLst>
        </pc:spChg>
        <pc:spChg chg="mod">
          <ac:chgData name="Griseld Deda" userId="6edc4870-27ac-49aa-87f9-5cf3b7b857c0" providerId="ADAL" clId="{A9E2E8CF-9A37-4DB0-8DE8-342DD9E6D59E}" dt="2023-06-14T08:10:10.800" v="4790" actId="165"/>
          <ac:spMkLst>
            <pc:docMk/>
            <pc:sldMk cId="3300783150" sldId="321"/>
            <ac:spMk id="36" creationId="{3EAFED42-EAC1-5F5A-6F24-31CE7EB2A0E0}"/>
          </ac:spMkLst>
        </pc:spChg>
        <pc:spChg chg="mod">
          <ac:chgData name="Griseld Deda" userId="6edc4870-27ac-49aa-87f9-5cf3b7b857c0" providerId="ADAL" clId="{A9E2E8CF-9A37-4DB0-8DE8-342DD9E6D59E}" dt="2023-06-14T08:10:10.800" v="4790" actId="165"/>
          <ac:spMkLst>
            <pc:docMk/>
            <pc:sldMk cId="3300783150" sldId="321"/>
            <ac:spMk id="37" creationId="{FEA7422C-1562-6176-02BA-B4CB69B2F2AA}"/>
          </ac:spMkLst>
        </pc:spChg>
        <pc:spChg chg="mod">
          <ac:chgData name="Griseld Deda" userId="6edc4870-27ac-49aa-87f9-5cf3b7b857c0" providerId="ADAL" clId="{A9E2E8CF-9A37-4DB0-8DE8-342DD9E6D59E}" dt="2023-06-14T08:10:10.800" v="4790" actId="165"/>
          <ac:spMkLst>
            <pc:docMk/>
            <pc:sldMk cId="3300783150" sldId="321"/>
            <ac:spMk id="39" creationId="{97E8AA7E-AF18-5CDB-A1C1-FB6682C39172}"/>
          </ac:spMkLst>
        </pc:spChg>
        <pc:spChg chg="mod">
          <ac:chgData name="Griseld Deda" userId="6edc4870-27ac-49aa-87f9-5cf3b7b857c0" providerId="ADAL" clId="{A9E2E8CF-9A37-4DB0-8DE8-342DD9E6D59E}" dt="2023-06-14T08:10:10.800" v="4790" actId="165"/>
          <ac:spMkLst>
            <pc:docMk/>
            <pc:sldMk cId="3300783150" sldId="321"/>
            <ac:spMk id="40" creationId="{4F14DDA6-2AD7-D3FC-71F7-D7F29BCE5FBC}"/>
          </ac:spMkLst>
        </pc:spChg>
        <pc:spChg chg="add del mod">
          <ac:chgData name="Griseld Deda" userId="6edc4870-27ac-49aa-87f9-5cf3b7b857c0" providerId="ADAL" clId="{A9E2E8CF-9A37-4DB0-8DE8-342DD9E6D59E}" dt="2023-06-14T08:20:22.298" v="4864" actId="478"/>
          <ac:spMkLst>
            <pc:docMk/>
            <pc:sldMk cId="3300783150" sldId="321"/>
            <ac:spMk id="42" creationId="{37B71295-2D2F-CC93-D14C-E99363478AAD}"/>
          </ac:spMkLst>
        </pc:spChg>
        <pc:spChg chg="add del mod">
          <ac:chgData name="Griseld Deda" userId="6edc4870-27ac-49aa-87f9-5cf3b7b857c0" providerId="ADAL" clId="{A9E2E8CF-9A37-4DB0-8DE8-342DD9E6D59E}" dt="2023-06-14T08:36:12.279" v="5028" actId="478"/>
          <ac:spMkLst>
            <pc:docMk/>
            <pc:sldMk cId="3300783150" sldId="321"/>
            <ac:spMk id="43" creationId="{8DAE0714-2FE3-8F65-67DA-5EF0E12AF1EF}"/>
          </ac:spMkLst>
        </pc:spChg>
        <pc:spChg chg="add mod ord">
          <ac:chgData name="Griseld Deda" userId="6edc4870-27ac-49aa-87f9-5cf3b7b857c0" providerId="ADAL" clId="{A9E2E8CF-9A37-4DB0-8DE8-342DD9E6D59E}" dt="2023-06-14T09:06:09.732" v="5169" actId="1076"/>
          <ac:spMkLst>
            <pc:docMk/>
            <pc:sldMk cId="3300783150" sldId="321"/>
            <ac:spMk id="44" creationId="{340AC1BB-E84F-ABC5-2244-CDE899347A01}"/>
          </ac:spMkLst>
        </pc:spChg>
        <pc:spChg chg="add mod">
          <ac:chgData name="Griseld Deda" userId="6edc4870-27ac-49aa-87f9-5cf3b7b857c0" providerId="ADAL" clId="{A9E2E8CF-9A37-4DB0-8DE8-342DD9E6D59E}" dt="2023-06-14T08:35:47.211" v="5025" actId="404"/>
          <ac:spMkLst>
            <pc:docMk/>
            <pc:sldMk cId="3300783150" sldId="321"/>
            <ac:spMk id="45" creationId="{1C2A6D80-A7E5-2E35-C23D-58749C44C72A}"/>
          </ac:spMkLst>
        </pc:spChg>
        <pc:spChg chg="add mod ord">
          <ac:chgData name="Griseld Deda" userId="6edc4870-27ac-49aa-87f9-5cf3b7b857c0" providerId="ADAL" clId="{A9E2E8CF-9A37-4DB0-8DE8-342DD9E6D59E}" dt="2023-06-14T08:32:00.981" v="5004" actId="167"/>
          <ac:spMkLst>
            <pc:docMk/>
            <pc:sldMk cId="3300783150" sldId="321"/>
            <ac:spMk id="50" creationId="{E9402636-5F6E-66A6-664C-99EE5A317F58}"/>
          </ac:spMkLst>
        </pc:spChg>
        <pc:spChg chg="add mod ord">
          <ac:chgData name="Griseld Deda" userId="6edc4870-27ac-49aa-87f9-5cf3b7b857c0" providerId="ADAL" clId="{A9E2E8CF-9A37-4DB0-8DE8-342DD9E6D59E}" dt="2023-06-14T08:32:24.139" v="5007" actId="14100"/>
          <ac:spMkLst>
            <pc:docMk/>
            <pc:sldMk cId="3300783150" sldId="321"/>
            <ac:spMk id="51" creationId="{82D4F5FE-A795-0247-913F-293A712E8663}"/>
          </ac:spMkLst>
        </pc:spChg>
        <pc:spChg chg="add mod ord">
          <ac:chgData name="Griseld Deda" userId="6edc4870-27ac-49aa-87f9-5cf3b7b857c0" providerId="ADAL" clId="{A9E2E8CF-9A37-4DB0-8DE8-342DD9E6D59E}" dt="2023-06-14T08:33:20.908" v="5014" actId="166"/>
          <ac:spMkLst>
            <pc:docMk/>
            <pc:sldMk cId="3300783150" sldId="321"/>
            <ac:spMk id="52" creationId="{FEAD4BC3-51CF-C306-7C8A-C7F59F27CB73}"/>
          </ac:spMkLst>
        </pc:spChg>
        <pc:spChg chg="add mod ord">
          <ac:chgData name="Griseld Deda" userId="6edc4870-27ac-49aa-87f9-5cf3b7b857c0" providerId="ADAL" clId="{A9E2E8CF-9A37-4DB0-8DE8-342DD9E6D59E}" dt="2023-06-14T08:32:59.846" v="5012" actId="1076"/>
          <ac:spMkLst>
            <pc:docMk/>
            <pc:sldMk cId="3300783150" sldId="321"/>
            <ac:spMk id="53" creationId="{9C130D3F-063D-3159-695D-B0B2AAB30866}"/>
          </ac:spMkLst>
        </pc:spChg>
        <pc:grpChg chg="add del mod">
          <ac:chgData name="Griseld Deda" userId="6edc4870-27ac-49aa-87f9-5cf3b7b857c0" providerId="ADAL" clId="{A9E2E8CF-9A37-4DB0-8DE8-342DD9E6D59E}" dt="2023-06-14T09:06:09.732" v="5169" actId="1076"/>
          <ac:grpSpMkLst>
            <pc:docMk/>
            <pc:sldMk cId="3300783150" sldId="321"/>
            <ac:grpSpMk id="4" creationId="{F48D37BC-D226-5019-9580-96AB3CD6A8E4}"/>
          </ac:grpSpMkLst>
        </pc:grpChg>
        <pc:grpChg chg="add del mod">
          <ac:chgData name="Griseld Deda" userId="6edc4870-27ac-49aa-87f9-5cf3b7b857c0" providerId="ADAL" clId="{A9E2E8CF-9A37-4DB0-8DE8-342DD9E6D59E}" dt="2023-06-14T08:20:25.676" v="4865" actId="478"/>
          <ac:grpSpMkLst>
            <pc:docMk/>
            <pc:sldMk cId="3300783150" sldId="321"/>
            <ac:grpSpMk id="7" creationId="{1C07CA01-8E35-3F0B-DC5A-540C9A0E08A2}"/>
          </ac:grpSpMkLst>
        </pc:grpChg>
        <pc:grpChg chg="add del mod">
          <ac:chgData name="Griseld Deda" userId="6edc4870-27ac-49aa-87f9-5cf3b7b857c0" providerId="ADAL" clId="{A9E2E8CF-9A37-4DB0-8DE8-342DD9E6D59E}" dt="2023-06-14T08:10:10.800" v="4790" actId="165"/>
          <ac:grpSpMkLst>
            <pc:docMk/>
            <pc:sldMk cId="3300783150" sldId="321"/>
            <ac:grpSpMk id="17" creationId="{4C87EF12-87AC-35F0-4CA7-AA059223079F}"/>
          </ac:grpSpMkLst>
        </pc:grpChg>
        <pc:grpChg chg="mod topLvl">
          <ac:chgData name="Griseld Deda" userId="6edc4870-27ac-49aa-87f9-5cf3b7b857c0" providerId="ADAL" clId="{A9E2E8CF-9A37-4DB0-8DE8-342DD9E6D59E}" dt="2023-06-14T08:10:10.800" v="4790" actId="165"/>
          <ac:grpSpMkLst>
            <pc:docMk/>
            <pc:sldMk cId="3300783150" sldId="321"/>
            <ac:grpSpMk id="18" creationId="{77BEAC4F-97CA-1CA7-8A77-8678AD61B0AB}"/>
          </ac:grpSpMkLst>
        </pc:grpChg>
        <pc:grpChg chg="mod topLvl">
          <ac:chgData name="Griseld Deda" userId="6edc4870-27ac-49aa-87f9-5cf3b7b857c0" providerId="ADAL" clId="{A9E2E8CF-9A37-4DB0-8DE8-342DD9E6D59E}" dt="2023-06-14T08:10:10.800" v="4790" actId="165"/>
          <ac:grpSpMkLst>
            <pc:docMk/>
            <pc:sldMk cId="3300783150" sldId="321"/>
            <ac:grpSpMk id="19" creationId="{BB580B16-9D3B-EDE0-1D02-92AF369FD6B2}"/>
          </ac:grpSpMkLst>
        </pc:grpChg>
        <pc:grpChg chg="mod">
          <ac:chgData name="Griseld Deda" userId="6edc4870-27ac-49aa-87f9-5cf3b7b857c0" providerId="ADAL" clId="{A9E2E8CF-9A37-4DB0-8DE8-342DD9E6D59E}" dt="2023-06-14T08:10:10.800" v="4790" actId="165"/>
          <ac:grpSpMkLst>
            <pc:docMk/>
            <pc:sldMk cId="3300783150" sldId="321"/>
            <ac:grpSpMk id="23" creationId="{46E726FE-5A6C-B966-6D82-022A4AC30F6B}"/>
          </ac:grpSpMkLst>
        </pc:grpChg>
        <pc:picChg chg="mod">
          <ac:chgData name="Griseld Deda" userId="6edc4870-27ac-49aa-87f9-5cf3b7b857c0" providerId="ADAL" clId="{A9E2E8CF-9A37-4DB0-8DE8-342DD9E6D59E}" dt="2023-06-14T08:04:05.445" v="4719"/>
          <ac:picMkLst>
            <pc:docMk/>
            <pc:sldMk cId="3300783150" sldId="321"/>
            <ac:picMk id="8" creationId="{5E2082CC-C717-B259-A7FE-A17DE9EEFF71}"/>
          </ac:picMkLst>
        </pc:picChg>
        <pc:picChg chg="mod">
          <ac:chgData name="Griseld Deda" userId="6edc4870-27ac-49aa-87f9-5cf3b7b857c0" providerId="ADAL" clId="{A9E2E8CF-9A37-4DB0-8DE8-342DD9E6D59E}" dt="2023-06-14T08:10:10.800" v="4790" actId="165"/>
          <ac:picMkLst>
            <pc:docMk/>
            <pc:sldMk cId="3300783150" sldId="321"/>
            <ac:picMk id="20" creationId="{3BA543DD-E9C7-9E9E-B09A-2C80FB0FFB20}"/>
          </ac:picMkLst>
        </pc:picChg>
        <pc:picChg chg="mod">
          <ac:chgData name="Griseld Deda" userId="6edc4870-27ac-49aa-87f9-5cf3b7b857c0" providerId="ADAL" clId="{A9E2E8CF-9A37-4DB0-8DE8-342DD9E6D59E}" dt="2023-06-14T08:10:10.800" v="4790" actId="165"/>
          <ac:picMkLst>
            <pc:docMk/>
            <pc:sldMk cId="3300783150" sldId="321"/>
            <ac:picMk id="38" creationId="{7403C5E6-2A62-0D83-320E-2774B82B6252}"/>
          </ac:picMkLst>
        </pc:picChg>
        <pc:picChg chg="mod">
          <ac:chgData name="Griseld Deda" userId="6edc4870-27ac-49aa-87f9-5cf3b7b857c0" providerId="ADAL" clId="{A9E2E8CF-9A37-4DB0-8DE8-342DD9E6D59E}" dt="2023-06-14T08:10:10.800" v="4790" actId="165"/>
          <ac:picMkLst>
            <pc:docMk/>
            <pc:sldMk cId="3300783150" sldId="321"/>
            <ac:picMk id="41" creationId="{DF3A73C9-4771-0D0D-8F70-F4697DE1667D}"/>
          </ac:picMkLst>
        </pc:picChg>
        <pc:picChg chg="add mod">
          <ac:chgData name="Griseld Deda" userId="6edc4870-27ac-49aa-87f9-5cf3b7b857c0" providerId="ADAL" clId="{A9E2E8CF-9A37-4DB0-8DE8-342DD9E6D59E}" dt="2023-06-14T08:30:18.177" v="4984" actId="1076"/>
          <ac:picMkLst>
            <pc:docMk/>
            <pc:sldMk cId="3300783150" sldId="321"/>
            <ac:picMk id="46" creationId="{A0766455-111B-BB4E-70B2-344096008AA1}"/>
          </ac:picMkLst>
        </pc:picChg>
        <pc:picChg chg="add del mod">
          <ac:chgData name="Griseld Deda" userId="6edc4870-27ac-49aa-87f9-5cf3b7b857c0" providerId="ADAL" clId="{A9E2E8CF-9A37-4DB0-8DE8-342DD9E6D59E}" dt="2023-06-14T08:29:24.225" v="4970" actId="478"/>
          <ac:picMkLst>
            <pc:docMk/>
            <pc:sldMk cId="3300783150" sldId="321"/>
            <ac:picMk id="47" creationId="{61AF4628-CE69-3750-C318-931867CDFBB6}"/>
          </ac:picMkLst>
        </pc:picChg>
        <pc:picChg chg="add mod">
          <ac:chgData name="Griseld Deda" userId="6edc4870-27ac-49aa-87f9-5cf3b7b857c0" providerId="ADAL" clId="{A9E2E8CF-9A37-4DB0-8DE8-342DD9E6D59E}" dt="2023-06-14T08:32:34.987" v="5009" actId="1076"/>
          <ac:picMkLst>
            <pc:docMk/>
            <pc:sldMk cId="3300783150" sldId="321"/>
            <ac:picMk id="48" creationId="{0A75294A-27E0-2B67-8A73-A10EB57E6D50}"/>
          </ac:picMkLst>
        </pc:picChg>
        <pc:picChg chg="add mod">
          <ac:chgData name="Griseld Deda" userId="6edc4870-27ac-49aa-87f9-5cf3b7b857c0" providerId="ADAL" clId="{A9E2E8CF-9A37-4DB0-8DE8-342DD9E6D59E}" dt="2023-06-14T08:33:16.709" v="5013" actId="1076"/>
          <ac:picMkLst>
            <pc:docMk/>
            <pc:sldMk cId="3300783150" sldId="321"/>
            <ac:picMk id="49" creationId="{A5E4FB2B-E843-05C1-D7BE-74091CA72A89}"/>
          </ac:picMkLst>
        </pc:picChg>
        <pc:cxnChg chg="mod">
          <ac:chgData name="Griseld Deda" userId="6edc4870-27ac-49aa-87f9-5cf3b7b857c0" providerId="ADAL" clId="{A9E2E8CF-9A37-4DB0-8DE8-342DD9E6D59E}" dt="2023-06-14T08:20:25.676" v="4865" actId="478"/>
          <ac:cxnSpMkLst>
            <pc:docMk/>
            <pc:sldMk cId="3300783150" sldId="321"/>
            <ac:cxnSpMk id="9" creationId="{7AF0F00F-A0D8-542F-2613-4E1B884DA0F5}"/>
          </ac:cxnSpMkLst>
        </pc:cxnChg>
        <pc:cxnChg chg="mod">
          <ac:chgData name="Griseld Deda" userId="6edc4870-27ac-49aa-87f9-5cf3b7b857c0" providerId="ADAL" clId="{A9E2E8CF-9A37-4DB0-8DE8-342DD9E6D59E}" dt="2023-06-14T08:20:25.676" v="4865" actId="478"/>
          <ac:cxnSpMkLst>
            <pc:docMk/>
            <pc:sldMk cId="3300783150" sldId="321"/>
            <ac:cxnSpMk id="11" creationId="{55F481F2-E165-B75C-13F5-F8980093A9E4}"/>
          </ac:cxnSpMkLst>
        </pc:cxnChg>
        <pc:cxnChg chg="mod">
          <ac:chgData name="Griseld Deda" userId="6edc4870-27ac-49aa-87f9-5cf3b7b857c0" providerId="ADAL" clId="{A9E2E8CF-9A37-4DB0-8DE8-342DD9E6D59E}" dt="2023-06-14T08:04:05.445" v="4719"/>
          <ac:cxnSpMkLst>
            <pc:docMk/>
            <pc:sldMk cId="3300783150" sldId="321"/>
            <ac:cxnSpMk id="14" creationId="{C6FD3D7A-BC44-5F49-C9A7-8DB28683E138}"/>
          </ac:cxnSpMkLst>
        </pc:cxnChg>
        <pc:cxnChg chg="mod">
          <ac:chgData name="Griseld Deda" userId="6edc4870-27ac-49aa-87f9-5cf3b7b857c0" providerId="ADAL" clId="{A9E2E8CF-9A37-4DB0-8DE8-342DD9E6D59E}" dt="2023-06-14T08:10:10.800" v="4790" actId="165"/>
          <ac:cxnSpMkLst>
            <pc:docMk/>
            <pc:sldMk cId="3300783150" sldId="321"/>
            <ac:cxnSpMk id="21" creationId="{E6459C91-73F3-81D8-7E42-946437C9C804}"/>
          </ac:cxnSpMkLst>
        </pc:cxnChg>
        <pc:cxnChg chg="mod">
          <ac:chgData name="Griseld Deda" userId="6edc4870-27ac-49aa-87f9-5cf3b7b857c0" providerId="ADAL" clId="{A9E2E8CF-9A37-4DB0-8DE8-342DD9E6D59E}" dt="2023-06-14T08:10:10.800" v="4790" actId="165"/>
          <ac:cxnSpMkLst>
            <pc:docMk/>
            <pc:sldMk cId="3300783150" sldId="321"/>
            <ac:cxnSpMk id="24" creationId="{CB0E9662-117C-7FB1-84F3-8FB1FBC85FA6}"/>
          </ac:cxnSpMkLst>
        </pc:cxnChg>
        <pc:cxnChg chg="mod">
          <ac:chgData name="Griseld Deda" userId="6edc4870-27ac-49aa-87f9-5cf3b7b857c0" providerId="ADAL" clId="{A9E2E8CF-9A37-4DB0-8DE8-342DD9E6D59E}" dt="2023-06-14T08:10:10.800" v="4790" actId="165"/>
          <ac:cxnSpMkLst>
            <pc:docMk/>
            <pc:sldMk cId="3300783150" sldId="321"/>
            <ac:cxnSpMk id="27" creationId="{F0B28DAA-0A07-0EA2-D359-755C36C2FE9F}"/>
          </ac:cxnSpMkLst>
        </pc:cxnChg>
      </pc:sldChg>
      <pc:sldChg chg="addSp delSp modSp new del mod">
        <pc:chgData name="Griseld Deda" userId="6edc4870-27ac-49aa-87f9-5cf3b7b857c0" providerId="ADAL" clId="{A9E2E8CF-9A37-4DB0-8DE8-342DD9E6D59E}" dt="2023-06-14T08:19:52.020" v="4863" actId="47"/>
        <pc:sldMkLst>
          <pc:docMk/>
          <pc:sldMk cId="199761648" sldId="322"/>
        </pc:sldMkLst>
        <pc:spChg chg="del">
          <ac:chgData name="Griseld Deda" userId="6edc4870-27ac-49aa-87f9-5cf3b7b857c0" providerId="ADAL" clId="{A9E2E8CF-9A37-4DB0-8DE8-342DD9E6D59E}" dt="2023-06-14T08:10:23.571" v="4792" actId="478"/>
          <ac:spMkLst>
            <pc:docMk/>
            <pc:sldMk cId="199761648" sldId="322"/>
            <ac:spMk id="2" creationId="{5725AA36-3594-FD3C-5042-4C1A5F8769EE}"/>
          </ac:spMkLst>
        </pc:spChg>
        <pc:spChg chg="mod topLvl">
          <ac:chgData name="Griseld Deda" userId="6edc4870-27ac-49aa-87f9-5cf3b7b857c0" providerId="ADAL" clId="{A9E2E8CF-9A37-4DB0-8DE8-342DD9E6D59E}" dt="2023-06-14T08:10:30.227" v="4794" actId="165"/>
          <ac:spMkLst>
            <pc:docMk/>
            <pc:sldMk cId="199761648" sldId="322"/>
            <ac:spMk id="6" creationId="{6A9D5D10-B1AF-4AAF-BC89-450BA05D1A01}"/>
          </ac:spMkLst>
        </pc:spChg>
        <pc:spChg chg="mod topLvl">
          <ac:chgData name="Griseld Deda" userId="6edc4870-27ac-49aa-87f9-5cf3b7b857c0" providerId="ADAL" clId="{A9E2E8CF-9A37-4DB0-8DE8-342DD9E6D59E}" dt="2023-06-14T08:10:30.227" v="4794" actId="165"/>
          <ac:spMkLst>
            <pc:docMk/>
            <pc:sldMk cId="199761648" sldId="322"/>
            <ac:spMk id="7" creationId="{2FAA0943-0885-809A-4A50-E26E58128441}"/>
          </ac:spMkLst>
        </pc:spChg>
        <pc:spChg chg="add del mod">
          <ac:chgData name="Griseld Deda" userId="6edc4870-27ac-49aa-87f9-5cf3b7b857c0" providerId="ADAL" clId="{A9E2E8CF-9A37-4DB0-8DE8-342DD9E6D59E}" dt="2023-06-14T08:19:47.869" v="4860" actId="478"/>
          <ac:spMkLst>
            <pc:docMk/>
            <pc:sldMk cId="199761648" sldId="322"/>
            <ac:spMk id="11" creationId="{8B1029BB-915F-1E56-DAB7-2B1514F5FA70}"/>
          </ac:spMkLst>
        </pc:spChg>
        <pc:spChg chg="add del mod">
          <ac:chgData name="Griseld Deda" userId="6edc4870-27ac-49aa-87f9-5cf3b7b857c0" providerId="ADAL" clId="{A9E2E8CF-9A37-4DB0-8DE8-342DD9E6D59E}" dt="2023-06-14T08:19:45.053" v="4854"/>
          <ac:spMkLst>
            <pc:docMk/>
            <pc:sldMk cId="199761648" sldId="322"/>
            <ac:spMk id="12" creationId="{BE769C50-DA37-7AF1-8F87-F82CD846829D}"/>
          </ac:spMkLst>
        </pc:spChg>
        <pc:grpChg chg="add del mod">
          <ac:chgData name="Griseld Deda" userId="6edc4870-27ac-49aa-87f9-5cf3b7b857c0" providerId="ADAL" clId="{A9E2E8CF-9A37-4DB0-8DE8-342DD9E6D59E}" dt="2023-06-14T08:10:30.227" v="4794" actId="165"/>
          <ac:grpSpMkLst>
            <pc:docMk/>
            <pc:sldMk cId="199761648" sldId="322"/>
            <ac:grpSpMk id="4" creationId="{7275035D-3027-FD8D-DC25-00C12C578C26}"/>
          </ac:grpSpMkLst>
        </pc:grpChg>
        <pc:picChg chg="mod topLvl">
          <ac:chgData name="Griseld Deda" userId="6edc4870-27ac-49aa-87f9-5cf3b7b857c0" providerId="ADAL" clId="{A9E2E8CF-9A37-4DB0-8DE8-342DD9E6D59E}" dt="2023-06-14T08:10:30.227" v="4794" actId="165"/>
          <ac:picMkLst>
            <pc:docMk/>
            <pc:sldMk cId="199761648" sldId="322"/>
            <ac:picMk id="5" creationId="{D1D0A340-F2A9-69D2-5046-0E31C6171844}"/>
          </ac:picMkLst>
        </pc:picChg>
        <pc:picChg chg="mod topLvl">
          <ac:chgData name="Griseld Deda" userId="6edc4870-27ac-49aa-87f9-5cf3b7b857c0" providerId="ADAL" clId="{A9E2E8CF-9A37-4DB0-8DE8-342DD9E6D59E}" dt="2023-06-14T08:11:14.143" v="4798" actId="1076"/>
          <ac:picMkLst>
            <pc:docMk/>
            <pc:sldMk cId="199761648" sldId="322"/>
            <ac:picMk id="8" creationId="{F9EF49B7-DE29-8205-FF2B-9EF59A0A4147}"/>
          </ac:picMkLst>
        </pc:picChg>
        <pc:picChg chg="add del mod">
          <ac:chgData name="Griseld Deda" userId="6edc4870-27ac-49aa-87f9-5cf3b7b857c0" providerId="ADAL" clId="{A9E2E8CF-9A37-4DB0-8DE8-342DD9E6D59E}" dt="2023-06-14T08:19:48.846" v="4862" actId="478"/>
          <ac:picMkLst>
            <pc:docMk/>
            <pc:sldMk cId="199761648" sldId="322"/>
            <ac:picMk id="9" creationId="{CF32DD08-5E8C-EF8E-2859-3466C2079CD7}"/>
          </ac:picMkLst>
        </pc:picChg>
        <pc:picChg chg="add del mod">
          <ac:chgData name="Griseld Deda" userId="6edc4870-27ac-49aa-87f9-5cf3b7b857c0" providerId="ADAL" clId="{A9E2E8CF-9A37-4DB0-8DE8-342DD9E6D59E}" dt="2023-06-14T08:19:48.560" v="4861" actId="478"/>
          <ac:picMkLst>
            <pc:docMk/>
            <pc:sldMk cId="199761648" sldId="322"/>
            <ac:picMk id="10" creationId="{169797A2-9811-196C-C703-54F98356AF67}"/>
          </ac:picMkLst>
        </pc:picChg>
        <pc:picChg chg="add del mod">
          <ac:chgData name="Griseld Deda" userId="6edc4870-27ac-49aa-87f9-5cf3b7b857c0" providerId="ADAL" clId="{A9E2E8CF-9A37-4DB0-8DE8-342DD9E6D59E}" dt="2023-06-14T08:19:44.086" v="4849"/>
          <ac:picMkLst>
            <pc:docMk/>
            <pc:sldMk cId="199761648" sldId="322"/>
            <ac:picMk id="13" creationId="{75AE5A8B-F92F-CE1F-232D-4BD34F63F369}"/>
          </ac:picMkLst>
        </pc:picChg>
      </pc:sldChg>
      <pc:sldChg chg="addSp delSp modSp new mod ord">
        <pc:chgData name="Griseld Deda" userId="6edc4870-27ac-49aa-87f9-5cf3b7b857c0" providerId="ADAL" clId="{A9E2E8CF-9A37-4DB0-8DE8-342DD9E6D59E}" dt="2023-06-14T09:04:57.361" v="5168"/>
        <pc:sldMkLst>
          <pc:docMk/>
          <pc:sldMk cId="4000171667" sldId="322"/>
        </pc:sldMkLst>
        <pc:spChg chg="del">
          <ac:chgData name="Griseld Deda" userId="6edc4870-27ac-49aa-87f9-5cf3b7b857c0" providerId="ADAL" clId="{A9E2E8CF-9A37-4DB0-8DE8-342DD9E6D59E}" dt="2023-06-14T08:39:03.933" v="5055" actId="478"/>
          <ac:spMkLst>
            <pc:docMk/>
            <pc:sldMk cId="4000171667" sldId="322"/>
            <ac:spMk id="2" creationId="{AB48173B-F782-BBBA-11E5-C59CF86BF287}"/>
          </ac:spMkLst>
        </pc:spChg>
        <pc:spChg chg="add mod">
          <ac:chgData name="Griseld Deda" userId="6edc4870-27ac-49aa-87f9-5cf3b7b857c0" providerId="ADAL" clId="{A9E2E8CF-9A37-4DB0-8DE8-342DD9E6D59E}" dt="2023-06-14T08:39:10.075" v="5058" actId="207"/>
          <ac:spMkLst>
            <pc:docMk/>
            <pc:sldMk cId="4000171667" sldId="322"/>
            <ac:spMk id="4" creationId="{BC7B5BE3-2B41-A69D-5894-5F105BCE4848}"/>
          </ac:spMkLst>
        </pc:spChg>
        <pc:spChg chg="add mod">
          <ac:chgData name="Griseld Deda" userId="6edc4870-27ac-49aa-87f9-5cf3b7b857c0" providerId="ADAL" clId="{A9E2E8CF-9A37-4DB0-8DE8-342DD9E6D59E}" dt="2023-06-14T08:39:10.075" v="5058" actId="207"/>
          <ac:spMkLst>
            <pc:docMk/>
            <pc:sldMk cId="4000171667" sldId="322"/>
            <ac:spMk id="5" creationId="{91CBF9A8-894C-7648-5BD2-2F79FE1AB112}"/>
          </ac:spMkLst>
        </pc:spChg>
        <pc:spChg chg="add mod">
          <ac:chgData name="Griseld Deda" userId="6edc4870-27ac-49aa-87f9-5cf3b7b857c0" providerId="ADAL" clId="{A9E2E8CF-9A37-4DB0-8DE8-342DD9E6D59E}" dt="2023-06-14T08:39:10.075" v="5058" actId="207"/>
          <ac:spMkLst>
            <pc:docMk/>
            <pc:sldMk cId="4000171667" sldId="322"/>
            <ac:spMk id="6" creationId="{BD6769B0-EC65-8FD8-351B-BEBEB7ADA94D}"/>
          </ac:spMkLst>
        </pc:spChg>
        <pc:spChg chg="add mod">
          <ac:chgData name="Griseld Deda" userId="6edc4870-27ac-49aa-87f9-5cf3b7b857c0" providerId="ADAL" clId="{A9E2E8CF-9A37-4DB0-8DE8-342DD9E6D59E}" dt="2023-06-14T08:39:10.075" v="5058" actId="207"/>
          <ac:spMkLst>
            <pc:docMk/>
            <pc:sldMk cId="4000171667" sldId="322"/>
            <ac:spMk id="7" creationId="{6D0C5166-B8EB-06AA-7798-7E1235D9AC56}"/>
          </ac:spMkLst>
        </pc:spChg>
        <pc:spChg chg="add mod">
          <ac:chgData name="Griseld Deda" userId="6edc4870-27ac-49aa-87f9-5cf3b7b857c0" providerId="ADAL" clId="{A9E2E8CF-9A37-4DB0-8DE8-342DD9E6D59E}" dt="2023-06-14T08:39:10.075" v="5058" actId="207"/>
          <ac:spMkLst>
            <pc:docMk/>
            <pc:sldMk cId="4000171667" sldId="322"/>
            <ac:spMk id="8" creationId="{63CF079E-0BE7-77EA-43F6-8ABDE8711B41}"/>
          </ac:spMkLst>
        </pc:spChg>
        <pc:spChg chg="add mod">
          <ac:chgData name="Griseld Deda" userId="6edc4870-27ac-49aa-87f9-5cf3b7b857c0" providerId="ADAL" clId="{A9E2E8CF-9A37-4DB0-8DE8-342DD9E6D59E}" dt="2023-06-14T08:39:10.075" v="5058" actId="207"/>
          <ac:spMkLst>
            <pc:docMk/>
            <pc:sldMk cId="4000171667" sldId="322"/>
            <ac:spMk id="9" creationId="{6E97B044-585D-FD79-0AD6-D3750652D661}"/>
          </ac:spMkLst>
        </pc:spChg>
        <pc:spChg chg="add mod">
          <ac:chgData name="Griseld Deda" userId="6edc4870-27ac-49aa-87f9-5cf3b7b857c0" providerId="ADAL" clId="{A9E2E8CF-9A37-4DB0-8DE8-342DD9E6D59E}" dt="2023-06-14T08:39:10.075" v="5058" actId="207"/>
          <ac:spMkLst>
            <pc:docMk/>
            <pc:sldMk cId="4000171667" sldId="322"/>
            <ac:spMk id="10" creationId="{DBC78CED-9547-FBCD-18CA-B960A5BC2D08}"/>
          </ac:spMkLst>
        </pc:spChg>
        <pc:spChg chg="add del mod">
          <ac:chgData name="Griseld Deda" userId="6edc4870-27ac-49aa-87f9-5cf3b7b857c0" providerId="ADAL" clId="{A9E2E8CF-9A37-4DB0-8DE8-342DD9E6D59E}" dt="2023-06-14T08:39:39.503" v="5067" actId="478"/>
          <ac:spMkLst>
            <pc:docMk/>
            <pc:sldMk cId="4000171667" sldId="322"/>
            <ac:spMk id="12" creationId="{777BA3C3-9F7F-5281-2227-222138906DEC}"/>
          </ac:spMkLst>
        </pc:spChg>
        <pc:spChg chg="mod">
          <ac:chgData name="Griseld Deda" userId="6edc4870-27ac-49aa-87f9-5cf3b7b857c0" providerId="ADAL" clId="{A9E2E8CF-9A37-4DB0-8DE8-342DD9E6D59E}" dt="2023-06-14T08:40:56.926" v="5080"/>
          <ac:spMkLst>
            <pc:docMk/>
            <pc:sldMk cId="4000171667" sldId="322"/>
            <ac:spMk id="18" creationId="{33FB32BC-85DE-FC31-EA14-B7345A14597D}"/>
          </ac:spMkLst>
        </pc:spChg>
        <pc:spChg chg="mod">
          <ac:chgData name="Griseld Deda" userId="6edc4870-27ac-49aa-87f9-5cf3b7b857c0" providerId="ADAL" clId="{A9E2E8CF-9A37-4DB0-8DE8-342DD9E6D59E}" dt="2023-06-14T08:40:56.926" v="5080"/>
          <ac:spMkLst>
            <pc:docMk/>
            <pc:sldMk cId="4000171667" sldId="322"/>
            <ac:spMk id="19" creationId="{AEA8AFF3-6CC2-3496-DB20-038E5C2DA7F4}"/>
          </ac:spMkLst>
        </pc:spChg>
        <pc:spChg chg="mod">
          <ac:chgData name="Griseld Deda" userId="6edc4870-27ac-49aa-87f9-5cf3b7b857c0" providerId="ADAL" clId="{A9E2E8CF-9A37-4DB0-8DE8-342DD9E6D59E}" dt="2023-06-14T08:40:56.926" v="5080"/>
          <ac:spMkLst>
            <pc:docMk/>
            <pc:sldMk cId="4000171667" sldId="322"/>
            <ac:spMk id="20" creationId="{C08BDD1F-7E77-0299-8819-ABFCDABB5004}"/>
          </ac:spMkLst>
        </pc:spChg>
        <pc:spChg chg="mod">
          <ac:chgData name="Griseld Deda" userId="6edc4870-27ac-49aa-87f9-5cf3b7b857c0" providerId="ADAL" clId="{A9E2E8CF-9A37-4DB0-8DE8-342DD9E6D59E}" dt="2023-06-14T08:40:56.926" v="5080"/>
          <ac:spMkLst>
            <pc:docMk/>
            <pc:sldMk cId="4000171667" sldId="322"/>
            <ac:spMk id="21" creationId="{5A2E293C-9453-F01D-AA95-F97D41361303}"/>
          </ac:spMkLst>
        </pc:spChg>
        <pc:spChg chg="mod">
          <ac:chgData name="Griseld Deda" userId="6edc4870-27ac-49aa-87f9-5cf3b7b857c0" providerId="ADAL" clId="{A9E2E8CF-9A37-4DB0-8DE8-342DD9E6D59E}" dt="2023-06-14T08:40:56.926" v="5080"/>
          <ac:spMkLst>
            <pc:docMk/>
            <pc:sldMk cId="4000171667" sldId="322"/>
            <ac:spMk id="22" creationId="{128FF5EF-E018-819B-D41E-26963C306688}"/>
          </ac:spMkLst>
        </pc:spChg>
        <pc:spChg chg="mod">
          <ac:chgData name="Griseld Deda" userId="6edc4870-27ac-49aa-87f9-5cf3b7b857c0" providerId="ADAL" clId="{A9E2E8CF-9A37-4DB0-8DE8-342DD9E6D59E}" dt="2023-06-14T08:40:56.926" v="5080"/>
          <ac:spMkLst>
            <pc:docMk/>
            <pc:sldMk cId="4000171667" sldId="322"/>
            <ac:spMk id="24" creationId="{962D8B8B-2930-ADB8-2725-7B8A76F2345D}"/>
          </ac:spMkLst>
        </pc:spChg>
        <pc:spChg chg="mod">
          <ac:chgData name="Griseld Deda" userId="6edc4870-27ac-49aa-87f9-5cf3b7b857c0" providerId="ADAL" clId="{A9E2E8CF-9A37-4DB0-8DE8-342DD9E6D59E}" dt="2023-06-14T08:40:56.926" v="5080"/>
          <ac:spMkLst>
            <pc:docMk/>
            <pc:sldMk cId="4000171667" sldId="322"/>
            <ac:spMk id="25" creationId="{D4DEA84C-C9FE-BEDB-24DE-5E5C9D066BB4}"/>
          </ac:spMkLst>
        </pc:spChg>
        <pc:spChg chg="mod">
          <ac:chgData name="Griseld Deda" userId="6edc4870-27ac-49aa-87f9-5cf3b7b857c0" providerId="ADAL" clId="{A9E2E8CF-9A37-4DB0-8DE8-342DD9E6D59E}" dt="2023-06-14T08:40:56.926" v="5080"/>
          <ac:spMkLst>
            <pc:docMk/>
            <pc:sldMk cId="4000171667" sldId="322"/>
            <ac:spMk id="26" creationId="{3C48A485-AA2E-A284-7CF0-12BAAEA5CDA9}"/>
          </ac:spMkLst>
        </pc:spChg>
        <pc:spChg chg="mod">
          <ac:chgData name="Griseld Deda" userId="6edc4870-27ac-49aa-87f9-5cf3b7b857c0" providerId="ADAL" clId="{A9E2E8CF-9A37-4DB0-8DE8-342DD9E6D59E}" dt="2023-06-14T08:40:56.926" v="5080"/>
          <ac:spMkLst>
            <pc:docMk/>
            <pc:sldMk cId="4000171667" sldId="322"/>
            <ac:spMk id="27" creationId="{8605EE31-1791-4347-A171-82013A9EC1DE}"/>
          </ac:spMkLst>
        </pc:spChg>
        <pc:spChg chg="mod">
          <ac:chgData name="Griseld Deda" userId="6edc4870-27ac-49aa-87f9-5cf3b7b857c0" providerId="ADAL" clId="{A9E2E8CF-9A37-4DB0-8DE8-342DD9E6D59E}" dt="2023-06-14T08:40:56.926" v="5080"/>
          <ac:spMkLst>
            <pc:docMk/>
            <pc:sldMk cId="4000171667" sldId="322"/>
            <ac:spMk id="28" creationId="{8707CC25-410E-3EE4-FF4D-C04F20B6BC09}"/>
          </ac:spMkLst>
        </pc:spChg>
        <pc:spChg chg="mod">
          <ac:chgData name="Griseld Deda" userId="6edc4870-27ac-49aa-87f9-5cf3b7b857c0" providerId="ADAL" clId="{A9E2E8CF-9A37-4DB0-8DE8-342DD9E6D59E}" dt="2023-06-14T08:40:56.926" v="5080"/>
          <ac:spMkLst>
            <pc:docMk/>
            <pc:sldMk cId="4000171667" sldId="322"/>
            <ac:spMk id="29" creationId="{3DFDA2AC-FC6D-2AC0-7AFE-09F695785ABE}"/>
          </ac:spMkLst>
        </pc:spChg>
        <pc:spChg chg="mod">
          <ac:chgData name="Griseld Deda" userId="6edc4870-27ac-49aa-87f9-5cf3b7b857c0" providerId="ADAL" clId="{A9E2E8CF-9A37-4DB0-8DE8-342DD9E6D59E}" dt="2023-06-14T08:40:56.926" v="5080"/>
          <ac:spMkLst>
            <pc:docMk/>
            <pc:sldMk cId="4000171667" sldId="322"/>
            <ac:spMk id="34" creationId="{AF4D50D8-BE57-0F23-D822-DC0391614754}"/>
          </ac:spMkLst>
        </pc:spChg>
        <pc:spChg chg="mod">
          <ac:chgData name="Griseld Deda" userId="6edc4870-27ac-49aa-87f9-5cf3b7b857c0" providerId="ADAL" clId="{A9E2E8CF-9A37-4DB0-8DE8-342DD9E6D59E}" dt="2023-06-14T08:40:56.926" v="5080"/>
          <ac:spMkLst>
            <pc:docMk/>
            <pc:sldMk cId="4000171667" sldId="322"/>
            <ac:spMk id="35" creationId="{ACDD3F81-EFA8-003B-452F-FD11EDB6AACC}"/>
          </ac:spMkLst>
        </pc:spChg>
        <pc:spChg chg="mod">
          <ac:chgData name="Griseld Deda" userId="6edc4870-27ac-49aa-87f9-5cf3b7b857c0" providerId="ADAL" clId="{A9E2E8CF-9A37-4DB0-8DE8-342DD9E6D59E}" dt="2023-06-14T08:40:56.926" v="5080"/>
          <ac:spMkLst>
            <pc:docMk/>
            <pc:sldMk cId="4000171667" sldId="322"/>
            <ac:spMk id="36" creationId="{43DBDE4D-6168-FD15-4CE9-716DE199CF04}"/>
          </ac:spMkLst>
        </pc:spChg>
        <pc:spChg chg="mod">
          <ac:chgData name="Griseld Deda" userId="6edc4870-27ac-49aa-87f9-5cf3b7b857c0" providerId="ADAL" clId="{A9E2E8CF-9A37-4DB0-8DE8-342DD9E6D59E}" dt="2023-06-14T08:40:56.926" v="5080"/>
          <ac:spMkLst>
            <pc:docMk/>
            <pc:sldMk cId="4000171667" sldId="322"/>
            <ac:spMk id="37" creationId="{860EAB88-0CD0-417D-0B03-CAF31E0C3D36}"/>
          </ac:spMkLst>
        </pc:spChg>
        <pc:spChg chg="mod">
          <ac:chgData name="Griseld Deda" userId="6edc4870-27ac-49aa-87f9-5cf3b7b857c0" providerId="ADAL" clId="{A9E2E8CF-9A37-4DB0-8DE8-342DD9E6D59E}" dt="2023-06-14T08:40:56.926" v="5080"/>
          <ac:spMkLst>
            <pc:docMk/>
            <pc:sldMk cId="4000171667" sldId="322"/>
            <ac:spMk id="38" creationId="{F7016CEF-5D60-CD1F-ADA5-56CE5985B71F}"/>
          </ac:spMkLst>
        </pc:spChg>
        <pc:spChg chg="mod">
          <ac:chgData name="Griseld Deda" userId="6edc4870-27ac-49aa-87f9-5cf3b7b857c0" providerId="ADAL" clId="{A9E2E8CF-9A37-4DB0-8DE8-342DD9E6D59E}" dt="2023-06-14T08:40:56.926" v="5080"/>
          <ac:spMkLst>
            <pc:docMk/>
            <pc:sldMk cId="4000171667" sldId="322"/>
            <ac:spMk id="39" creationId="{98876CEE-DBD0-007F-FACC-4B0E6347F7B6}"/>
          </ac:spMkLst>
        </pc:spChg>
        <pc:spChg chg="mod">
          <ac:chgData name="Griseld Deda" userId="6edc4870-27ac-49aa-87f9-5cf3b7b857c0" providerId="ADAL" clId="{A9E2E8CF-9A37-4DB0-8DE8-342DD9E6D59E}" dt="2023-06-14T08:40:56.926" v="5080"/>
          <ac:spMkLst>
            <pc:docMk/>
            <pc:sldMk cId="4000171667" sldId="322"/>
            <ac:spMk id="41" creationId="{56793C68-7971-C252-9A1E-80E0D48A5CB3}"/>
          </ac:spMkLst>
        </pc:spChg>
        <pc:spChg chg="mod">
          <ac:chgData name="Griseld Deda" userId="6edc4870-27ac-49aa-87f9-5cf3b7b857c0" providerId="ADAL" clId="{A9E2E8CF-9A37-4DB0-8DE8-342DD9E6D59E}" dt="2023-06-14T08:40:56.926" v="5080"/>
          <ac:spMkLst>
            <pc:docMk/>
            <pc:sldMk cId="4000171667" sldId="322"/>
            <ac:spMk id="42" creationId="{95F1E736-50D2-25BD-CE85-375E0C584F7A}"/>
          </ac:spMkLst>
        </pc:spChg>
        <pc:spChg chg="mod">
          <ac:chgData name="Griseld Deda" userId="6edc4870-27ac-49aa-87f9-5cf3b7b857c0" providerId="ADAL" clId="{A9E2E8CF-9A37-4DB0-8DE8-342DD9E6D59E}" dt="2023-06-14T08:40:56.926" v="5080"/>
          <ac:spMkLst>
            <pc:docMk/>
            <pc:sldMk cId="4000171667" sldId="322"/>
            <ac:spMk id="43" creationId="{6AA5DF86-C34D-A877-2AAF-90A650B591F7}"/>
          </ac:spMkLst>
        </pc:spChg>
        <pc:spChg chg="mod">
          <ac:chgData name="Griseld Deda" userId="6edc4870-27ac-49aa-87f9-5cf3b7b857c0" providerId="ADAL" clId="{A9E2E8CF-9A37-4DB0-8DE8-342DD9E6D59E}" dt="2023-06-14T08:40:56.926" v="5080"/>
          <ac:spMkLst>
            <pc:docMk/>
            <pc:sldMk cId="4000171667" sldId="322"/>
            <ac:spMk id="44" creationId="{43246E89-D6FD-FAA2-AE18-D41F933385DF}"/>
          </ac:spMkLst>
        </pc:spChg>
        <pc:spChg chg="mod">
          <ac:chgData name="Griseld Deda" userId="6edc4870-27ac-49aa-87f9-5cf3b7b857c0" providerId="ADAL" clId="{A9E2E8CF-9A37-4DB0-8DE8-342DD9E6D59E}" dt="2023-06-14T08:40:56.926" v="5080"/>
          <ac:spMkLst>
            <pc:docMk/>
            <pc:sldMk cId="4000171667" sldId="322"/>
            <ac:spMk id="45" creationId="{7E833B5B-EAC2-EFD5-DBA8-59D4CC98A46D}"/>
          </ac:spMkLst>
        </pc:spChg>
        <pc:spChg chg="mod">
          <ac:chgData name="Griseld Deda" userId="6edc4870-27ac-49aa-87f9-5cf3b7b857c0" providerId="ADAL" clId="{A9E2E8CF-9A37-4DB0-8DE8-342DD9E6D59E}" dt="2023-06-14T08:40:56.926" v="5080"/>
          <ac:spMkLst>
            <pc:docMk/>
            <pc:sldMk cId="4000171667" sldId="322"/>
            <ac:spMk id="46" creationId="{EE6748F4-CEAD-FE83-61F7-23D4719F9D62}"/>
          </ac:spMkLst>
        </pc:spChg>
        <pc:spChg chg="mod">
          <ac:chgData name="Griseld Deda" userId="6edc4870-27ac-49aa-87f9-5cf3b7b857c0" providerId="ADAL" clId="{A9E2E8CF-9A37-4DB0-8DE8-342DD9E6D59E}" dt="2023-06-14T08:40:56.926" v="5080"/>
          <ac:spMkLst>
            <pc:docMk/>
            <pc:sldMk cId="4000171667" sldId="322"/>
            <ac:spMk id="47" creationId="{3779179B-AAEF-7FE9-3063-C628434A3019}"/>
          </ac:spMkLst>
        </pc:spChg>
        <pc:spChg chg="mod">
          <ac:chgData name="Griseld Deda" userId="6edc4870-27ac-49aa-87f9-5cf3b7b857c0" providerId="ADAL" clId="{A9E2E8CF-9A37-4DB0-8DE8-342DD9E6D59E}" dt="2023-06-14T08:40:56.926" v="5080"/>
          <ac:spMkLst>
            <pc:docMk/>
            <pc:sldMk cId="4000171667" sldId="322"/>
            <ac:spMk id="48" creationId="{67477C5A-0DF4-C464-9519-3E39B301D02B}"/>
          </ac:spMkLst>
        </pc:spChg>
        <pc:spChg chg="mod">
          <ac:chgData name="Griseld Deda" userId="6edc4870-27ac-49aa-87f9-5cf3b7b857c0" providerId="ADAL" clId="{A9E2E8CF-9A37-4DB0-8DE8-342DD9E6D59E}" dt="2023-06-14T08:40:56.926" v="5080"/>
          <ac:spMkLst>
            <pc:docMk/>
            <pc:sldMk cId="4000171667" sldId="322"/>
            <ac:spMk id="49" creationId="{551C4B9C-FB36-8C7B-7E98-D8387E7D490A}"/>
          </ac:spMkLst>
        </pc:spChg>
        <pc:spChg chg="mod">
          <ac:chgData name="Griseld Deda" userId="6edc4870-27ac-49aa-87f9-5cf3b7b857c0" providerId="ADAL" clId="{A9E2E8CF-9A37-4DB0-8DE8-342DD9E6D59E}" dt="2023-06-14T08:40:56.926" v="5080"/>
          <ac:spMkLst>
            <pc:docMk/>
            <pc:sldMk cId="4000171667" sldId="322"/>
            <ac:spMk id="50" creationId="{A77CA30B-1BCD-C265-0B8B-176773A6A230}"/>
          </ac:spMkLst>
        </pc:spChg>
        <pc:spChg chg="mod">
          <ac:chgData name="Griseld Deda" userId="6edc4870-27ac-49aa-87f9-5cf3b7b857c0" providerId="ADAL" clId="{A9E2E8CF-9A37-4DB0-8DE8-342DD9E6D59E}" dt="2023-06-14T08:40:56.926" v="5080"/>
          <ac:spMkLst>
            <pc:docMk/>
            <pc:sldMk cId="4000171667" sldId="322"/>
            <ac:spMk id="51" creationId="{258B0B08-2730-5DA5-45A5-2C52CA243EB1}"/>
          </ac:spMkLst>
        </pc:spChg>
        <pc:spChg chg="mod">
          <ac:chgData name="Griseld Deda" userId="6edc4870-27ac-49aa-87f9-5cf3b7b857c0" providerId="ADAL" clId="{A9E2E8CF-9A37-4DB0-8DE8-342DD9E6D59E}" dt="2023-06-14T08:40:56.926" v="5080"/>
          <ac:spMkLst>
            <pc:docMk/>
            <pc:sldMk cId="4000171667" sldId="322"/>
            <ac:spMk id="52" creationId="{54D017FB-1958-F29E-6C39-9473CA74D02F}"/>
          </ac:spMkLst>
        </pc:spChg>
        <pc:spChg chg="mod">
          <ac:chgData name="Griseld Deda" userId="6edc4870-27ac-49aa-87f9-5cf3b7b857c0" providerId="ADAL" clId="{A9E2E8CF-9A37-4DB0-8DE8-342DD9E6D59E}" dt="2023-06-14T08:40:56.926" v="5080"/>
          <ac:spMkLst>
            <pc:docMk/>
            <pc:sldMk cId="4000171667" sldId="322"/>
            <ac:spMk id="53" creationId="{76F3B4D6-22F5-D508-F457-7B8EC67C8BD4}"/>
          </ac:spMkLst>
        </pc:spChg>
        <pc:spChg chg="mod">
          <ac:chgData name="Griseld Deda" userId="6edc4870-27ac-49aa-87f9-5cf3b7b857c0" providerId="ADAL" clId="{A9E2E8CF-9A37-4DB0-8DE8-342DD9E6D59E}" dt="2023-06-14T08:40:56.926" v="5080"/>
          <ac:spMkLst>
            <pc:docMk/>
            <pc:sldMk cId="4000171667" sldId="322"/>
            <ac:spMk id="54" creationId="{3DA36786-13EC-104C-8E76-F90F18FE97E9}"/>
          </ac:spMkLst>
        </pc:spChg>
        <pc:spChg chg="mod">
          <ac:chgData name="Griseld Deda" userId="6edc4870-27ac-49aa-87f9-5cf3b7b857c0" providerId="ADAL" clId="{A9E2E8CF-9A37-4DB0-8DE8-342DD9E6D59E}" dt="2023-06-14T08:40:56.926" v="5080"/>
          <ac:spMkLst>
            <pc:docMk/>
            <pc:sldMk cId="4000171667" sldId="322"/>
            <ac:spMk id="55" creationId="{73B80B93-7C0D-275B-4114-282305B3CA26}"/>
          </ac:spMkLst>
        </pc:spChg>
        <pc:spChg chg="mod">
          <ac:chgData name="Griseld Deda" userId="6edc4870-27ac-49aa-87f9-5cf3b7b857c0" providerId="ADAL" clId="{A9E2E8CF-9A37-4DB0-8DE8-342DD9E6D59E}" dt="2023-06-14T08:40:56.926" v="5080"/>
          <ac:spMkLst>
            <pc:docMk/>
            <pc:sldMk cId="4000171667" sldId="322"/>
            <ac:spMk id="56" creationId="{1D7C7D1A-701B-D34C-DC86-C155C16E488A}"/>
          </ac:spMkLst>
        </pc:spChg>
        <pc:spChg chg="mod">
          <ac:chgData name="Griseld Deda" userId="6edc4870-27ac-49aa-87f9-5cf3b7b857c0" providerId="ADAL" clId="{A9E2E8CF-9A37-4DB0-8DE8-342DD9E6D59E}" dt="2023-06-14T08:40:56.926" v="5080"/>
          <ac:spMkLst>
            <pc:docMk/>
            <pc:sldMk cId="4000171667" sldId="322"/>
            <ac:spMk id="58" creationId="{89C5AB05-CC91-6B89-180B-541451112DB2}"/>
          </ac:spMkLst>
        </pc:spChg>
        <pc:spChg chg="mod">
          <ac:chgData name="Griseld Deda" userId="6edc4870-27ac-49aa-87f9-5cf3b7b857c0" providerId="ADAL" clId="{A9E2E8CF-9A37-4DB0-8DE8-342DD9E6D59E}" dt="2023-06-14T08:40:56.926" v="5080"/>
          <ac:spMkLst>
            <pc:docMk/>
            <pc:sldMk cId="4000171667" sldId="322"/>
            <ac:spMk id="59" creationId="{DBFB40B6-0FEB-329E-748D-D966979980CC}"/>
          </ac:spMkLst>
        </pc:spChg>
        <pc:spChg chg="mod">
          <ac:chgData name="Griseld Deda" userId="6edc4870-27ac-49aa-87f9-5cf3b7b857c0" providerId="ADAL" clId="{A9E2E8CF-9A37-4DB0-8DE8-342DD9E6D59E}" dt="2023-06-14T08:40:56.926" v="5080"/>
          <ac:spMkLst>
            <pc:docMk/>
            <pc:sldMk cId="4000171667" sldId="322"/>
            <ac:spMk id="60" creationId="{5EC10305-F33F-2E2D-70AA-6657130677BC}"/>
          </ac:spMkLst>
        </pc:spChg>
        <pc:spChg chg="mod">
          <ac:chgData name="Griseld Deda" userId="6edc4870-27ac-49aa-87f9-5cf3b7b857c0" providerId="ADAL" clId="{A9E2E8CF-9A37-4DB0-8DE8-342DD9E6D59E}" dt="2023-06-14T08:40:56.926" v="5080"/>
          <ac:spMkLst>
            <pc:docMk/>
            <pc:sldMk cId="4000171667" sldId="322"/>
            <ac:spMk id="61" creationId="{7A8FEE97-A999-0B27-857F-4408FEB23C47}"/>
          </ac:spMkLst>
        </pc:spChg>
        <pc:spChg chg="mod">
          <ac:chgData name="Griseld Deda" userId="6edc4870-27ac-49aa-87f9-5cf3b7b857c0" providerId="ADAL" clId="{A9E2E8CF-9A37-4DB0-8DE8-342DD9E6D59E}" dt="2023-06-14T08:40:56.926" v="5080"/>
          <ac:spMkLst>
            <pc:docMk/>
            <pc:sldMk cId="4000171667" sldId="322"/>
            <ac:spMk id="62" creationId="{F611B020-36B6-8E33-966A-3C292A8AAB65}"/>
          </ac:spMkLst>
        </pc:spChg>
        <pc:spChg chg="mod">
          <ac:chgData name="Griseld Deda" userId="6edc4870-27ac-49aa-87f9-5cf3b7b857c0" providerId="ADAL" clId="{A9E2E8CF-9A37-4DB0-8DE8-342DD9E6D59E}" dt="2023-06-14T08:40:56.926" v="5080"/>
          <ac:spMkLst>
            <pc:docMk/>
            <pc:sldMk cId="4000171667" sldId="322"/>
            <ac:spMk id="63" creationId="{233C1815-DBF1-6C35-71B1-FEC6C54CE614}"/>
          </ac:spMkLst>
        </pc:spChg>
        <pc:spChg chg="mod">
          <ac:chgData name="Griseld Deda" userId="6edc4870-27ac-49aa-87f9-5cf3b7b857c0" providerId="ADAL" clId="{A9E2E8CF-9A37-4DB0-8DE8-342DD9E6D59E}" dt="2023-06-14T08:40:56.926" v="5080"/>
          <ac:spMkLst>
            <pc:docMk/>
            <pc:sldMk cId="4000171667" sldId="322"/>
            <ac:spMk id="65" creationId="{E0E5FE5C-525C-A233-413F-6D40E8D8AB3A}"/>
          </ac:spMkLst>
        </pc:spChg>
        <pc:spChg chg="mod">
          <ac:chgData name="Griseld Deda" userId="6edc4870-27ac-49aa-87f9-5cf3b7b857c0" providerId="ADAL" clId="{A9E2E8CF-9A37-4DB0-8DE8-342DD9E6D59E}" dt="2023-06-14T08:40:56.926" v="5080"/>
          <ac:spMkLst>
            <pc:docMk/>
            <pc:sldMk cId="4000171667" sldId="322"/>
            <ac:spMk id="66" creationId="{4C5EA611-15FA-9202-209A-F5C37470BD92}"/>
          </ac:spMkLst>
        </pc:spChg>
        <pc:spChg chg="mod">
          <ac:chgData name="Griseld Deda" userId="6edc4870-27ac-49aa-87f9-5cf3b7b857c0" providerId="ADAL" clId="{A9E2E8CF-9A37-4DB0-8DE8-342DD9E6D59E}" dt="2023-06-14T08:40:56.926" v="5080"/>
          <ac:spMkLst>
            <pc:docMk/>
            <pc:sldMk cId="4000171667" sldId="322"/>
            <ac:spMk id="67" creationId="{B5FEED44-DC9B-0BA1-14A2-62B4F4BB07FF}"/>
          </ac:spMkLst>
        </pc:spChg>
        <pc:spChg chg="mod">
          <ac:chgData name="Griseld Deda" userId="6edc4870-27ac-49aa-87f9-5cf3b7b857c0" providerId="ADAL" clId="{A9E2E8CF-9A37-4DB0-8DE8-342DD9E6D59E}" dt="2023-06-14T08:40:56.926" v="5080"/>
          <ac:spMkLst>
            <pc:docMk/>
            <pc:sldMk cId="4000171667" sldId="322"/>
            <ac:spMk id="68" creationId="{CD556FDF-2E69-CCE2-6D70-07EFF0FC1CB6}"/>
          </ac:spMkLst>
        </pc:spChg>
        <pc:spChg chg="mod">
          <ac:chgData name="Griseld Deda" userId="6edc4870-27ac-49aa-87f9-5cf3b7b857c0" providerId="ADAL" clId="{A9E2E8CF-9A37-4DB0-8DE8-342DD9E6D59E}" dt="2023-06-14T08:40:56.926" v="5080"/>
          <ac:spMkLst>
            <pc:docMk/>
            <pc:sldMk cId="4000171667" sldId="322"/>
            <ac:spMk id="69" creationId="{53EF4E88-6C06-5A2F-03A7-8FDBF33BF7F1}"/>
          </ac:spMkLst>
        </pc:spChg>
        <pc:spChg chg="mod">
          <ac:chgData name="Griseld Deda" userId="6edc4870-27ac-49aa-87f9-5cf3b7b857c0" providerId="ADAL" clId="{A9E2E8CF-9A37-4DB0-8DE8-342DD9E6D59E}" dt="2023-06-14T08:40:56.926" v="5080"/>
          <ac:spMkLst>
            <pc:docMk/>
            <pc:sldMk cId="4000171667" sldId="322"/>
            <ac:spMk id="70" creationId="{1329A5E2-2AAF-7092-A6ED-123B048B6114}"/>
          </ac:spMkLst>
        </pc:spChg>
        <pc:spChg chg="mod">
          <ac:chgData name="Griseld Deda" userId="6edc4870-27ac-49aa-87f9-5cf3b7b857c0" providerId="ADAL" clId="{A9E2E8CF-9A37-4DB0-8DE8-342DD9E6D59E}" dt="2023-06-14T08:40:56.926" v="5080"/>
          <ac:spMkLst>
            <pc:docMk/>
            <pc:sldMk cId="4000171667" sldId="322"/>
            <ac:spMk id="71" creationId="{F2DC4716-9788-FBFE-12BF-E7492EFBEFCA}"/>
          </ac:spMkLst>
        </pc:spChg>
        <pc:spChg chg="mod">
          <ac:chgData name="Griseld Deda" userId="6edc4870-27ac-49aa-87f9-5cf3b7b857c0" providerId="ADAL" clId="{A9E2E8CF-9A37-4DB0-8DE8-342DD9E6D59E}" dt="2023-06-14T08:40:56.926" v="5080"/>
          <ac:spMkLst>
            <pc:docMk/>
            <pc:sldMk cId="4000171667" sldId="322"/>
            <ac:spMk id="72" creationId="{64374383-B3A2-D1DD-EFB0-DD38DB3F0742}"/>
          </ac:spMkLst>
        </pc:spChg>
        <pc:spChg chg="mod">
          <ac:chgData name="Griseld Deda" userId="6edc4870-27ac-49aa-87f9-5cf3b7b857c0" providerId="ADAL" clId="{A9E2E8CF-9A37-4DB0-8DE8-342DD9E6D59E}" dt="2023-06-14T08:40:56.926" v="5080"/>
          <ac:spMkLst>
            <pc:docMk/>
            <pc:sldMk cId="4000171667" sldId="322"/>
            <ac:spMk id="73" creationId="{A20BC708-2458-41CD-98A0-20F42C3A1C71}"/>
          </ac:spMkLst>
        </pc:spChg>
        <pc:spChg chg="mod">
          <ac:chgData name="Griseld Deda" userId="6edc4870-27ac-49aa-87f9-5cf3b7b857c0" providerId="ADAL" clId="{A9E2E8CF-9A37-4DB0-8DE8-342DD9E6D59E}" dt="2023-06-14T08:40:56.926" v="5080"/>
          <ac:spMkLst>
            <pc:docMk/>
            <pc:sldMk cId="4000171667" sldId="322"/>
            <ac:spMk id="74" creationId="{D7CDB4AB-B3BA-240A-B956-C31DEA27553E}"/>
          </ac:spMkLst>
        </pc:spChg>
        <pc:spChg chg="mod">
          <ac:chgData name="Griseld Deda" userId="6edc4870-27ac-49aa-87f9-5cf3b7b857c0" providerId="ADAL" clId="{A9E2E8CF-9A37-4DB0-8DE8-342DD9E6D59E}" dt="2023-06-14T08:40:56.926" v="5080"/>
          <ac:spMkLst>
            <pc:docMk/>
            <pc:sldMk cId="4000171667" sldId="322"/>
            <ac:spMk id="75" creationId="{F51CD877-AEDD-DE68-97B4-038EE6070A3D}"/>
          </ac:spMkLst>
        </pc:spChg>
        <pc:spChg chg="mod">
          <ac:chgData name="Griseld Deda" userId="6edc4870-27ac-49aa-87f9-5cf3b7b857c0" providerId="ADAL" clId="{A9E2E8CF-9A37-4DB0-8DE8-342DD9E6D59E}" dt="2023-06-14T08:40:56.926" v="5080"/>
          <ac:spMkLst>
            <pc:docMk/>
            <pc:sldMk cId="4000171667" sldId="322"/>
            <ac:spMk id="76" creationId="{3189954C-4C1D-1069-554E-03E2AB2610A9}"/>
          </ac:spMkLst>
        </pc:spChg>
        <pc:spChg chg="mod">
          <ac:chgData name="Griseld Deda" userId="6edc4870-27ac-49aa-87f9-5cf3b7b857c0" providerId="ADAL" clId="{A9E2E8CF-9A37-4DB0-8DE8-342DD9E6D59E}" dt="2023-06-14T08:40:56.926" v="5080"/>
          <ac:spMkLst>
            <pc:docMk/>
            <pc:sldMk cId="4000171667" sldId="322"/>
            <ac:spMk id="77" creationId="{78A5AC58-CE50-463E-5613-650E28A4D14A}"/>
          </ac:spMkLst>
        </pc:spChg>
        <pc:spChg chg="mod">
          <ac:chgData name="Griseld Deda" userId="6edc4870-27ac-49aa-87f9-5cf3b7b857c0" providerId="ADAL" clId="{A9E2E8CF-9A37-4DB0-8DE8-342DD9E6D59E}" dt="2023-06-14T08:40:56.926" v="5080"/>
          <ac:spMkLst>
            <pc:docMk/>
            <pc:sldMk cId="4000171667" sldId="322"/>
            <ac:spMk id="78" creationId="{DC08227C-62B3-E371-1A3B-EA3AE039CEEE}"/>
          </ac:spMkLst>
        </pc:spChg>
        <pc:spChg chg="mod">
          <ac:chgData name="Griseld Deda" userId="6edc4870-27ac-49aa-87f9-5cf3b7b857c0" providerId="ADAL" clId="{A9E2E8CF-9A37-4DB0-8DE8-342DD9E6D59E}" dt="2023-06-14T08:40:56.926" v="5080"/>
          <ac:spMkLst>
            <pc:docMk/>
            <pc:sldMk cId="4000171667" sldId="322"/>
            <ac:spMk id="79" creationId="{3BDC8E57-87B5-5333-FE97-724342E40FB9}"/>
          </ac:spMkLst>
        </pc:spChg>
        <pc:spChg chg="mod">
          <ac:chgData name="Griseld Deda" userId="6edc4870-27ac-49aa-87f9-5cf3b7b857c0" providerId="ADAL" clId="{A9E2E8CF-9A37-4DB0-8DE8-342DD9E6D59E}" dt="2023-06-14T08:40:56.926" v="5080"/>
          <ac:spMkLst>
            <pc:docMk/>
            <pc:sldMk cId="4000171667" sldId="322"/>
            <ac:spMk id="80" creationId="{66732721-34C6-7AC8-A6C4-90CD2EBD06C8}"/>
          </ac:spMkLst>
        </pc:spChg>
        <pc:spChg chg="mod">
          <ac:chgData name="Griseld Deda" userId="6edc4870-27ac-49aa-87f9-5cf3b7b857c0" providerId="ADAL" clId="{A9E2E8CF-9A37-4DB0-8DE8-342DD9E6D59E}" dt="2023-06-14T08:40:56.926" v="5080"/>
          <ac:spMkLst>
            <pc:docMk/>
            <pc:sldMk cId="4000171667" sldId="322"/>
            <ac:spMk id="82" creationId="{BBBE9FEA-C479-D7E9-6D02-F3CCD71F39AC}"/>
          </ac:spMkLst>
        </pc:spChg>
        <pc:spChg chg="mod">
          <ac:chgData name="Griseld Deda" userId="6edc4870-27ac-49aa-87f9-5cf3b7b857c0" providerId="ADAL" clId="{A9E2E8CF-9A37-4DB0-8DE8-342DD9E6D59E}" dt="2023-06-14T08:40:56.926" v="5080"/>
          <ac:spMkLst>
            <pc:docMk/>
            <pc:sldMk cId="4000171667" sldId="322"/>
            <ac:spMk id="83" creationId="{6F4149A8-002C-E519-72AF-E445A2A7D457}"/>
          </ac:spMkLst>
        </pc:spChg>
        <pc:spChg chg="mod">
          <ac:chgData name="Griseld Deda" userId="6edc4870-27ac-49aa-87f9-5cf3b7b857c0" providerId="ADAL" clId="{A9E2E8CF-9A37-4DB0-8DE8-342DD9E6D59E}" dt="2023-06-14T08:40:56.926" v="5080"/>
          <ac:spMkLst>
            <pc:docMk/>
            <pc:sldMk cId="4000171667" sldId="322"/>
            <ac:spMk id="84" creationId="{1B2A8EF0-81F2-215E-2DCF-28DA71F7AE21}"/>
          </ac:spMkLst>
        </pc:spChg>
        <pc:spChg chg="mod">
          <ac:chgData name="Griseld Deda" userId="6edc4870-27ac-49aa-87f9-5cf3b7b857c0" providerId="ADAL" clId="{A9E2E8CF-9A37-4DB0-8DE8-342DD9E6D59E}" dt="2023-06-14T08:40:56.926" v="5080"/>
          <ac:spMkLst>
            <pc:docMk/>
            <pc:sldMk cId="4000171667" sldId="322"/>
            <ac:spMk id="85" creationId="{5149A782-3438-7B8A-C176-2AD0449F68E4}"/>
          </ac:spMkLst>
        </pc:spChg>
        <pc:spChg chg="mod">
          <ac:chgData name="Griseld Deda" userId="6edc4870-27ac-49aa-87f9-5cf3b7b857c0" providerId="ADAL" clId="{A9E2E8CF-9A37-4DB0-8DE8-342DD9E6D59E}" dt="2023-06-14T08:40:56.926" v="5080"/>
          <ac:spMkLst>
            <pc:docMk/>
            <pc:sldMk cId="4000171667" sldId="322"/>
            <ac:spMk id="86" creationId="{B5F0B0BF-5772-B320-ECA6-3888D941C984}"/>
          </ac:spMkLst>
        </pc:spChg>
        <pc:spChg chg="mod">
          <ac:chgData name="Griseld Deda" userId="6edc4870-27ac-49aa-87f9-5cf3b7b857c0" providerId="ADAL" clId="{A9E2E8CF-9A37-4DB0-8DE8-342DD9E6D59E}" dt="2023-06-14T08:40:56.926" v="5080"/>
          <ac:spMkLst>
            <pc:docMk/>
            <pc:sldMk cId="4000171667" sldId="322"/>
            <ac:spMk id="87" creationId="{955FFF73-CFF6-444A-43FB-358F9827FED1}"/>
          </ac:spMkLst>
        </pc:spChg>
        <pc:spChg chg="mod">
          <ac:chgData name="Griseld Deda" userId="6edc4870-27ac-49aa-87f9-5cf3b7b857c0" providerId="ADAL" clId="{A9E2E8CF-9A37-4DB0-8DE8-342DD9E6D59E}" dt="2023-06-14T08:40:56.926" v="5080"/>
          <ac:spMkLst>
            <pc:docMk/>
            <pc:sldMk cId="4000171667" sldId="322"/>
            <ac:spMk id="89" creationId="{D12225E4-C564-170A-DC96-EDABBCA9A41B}"/>
          </ac:spMkLst>
        </pc:spChg>
        <pc:spChg chg="mod">
          <ac:chgData name="Griseld Deda" userId="6edc4870-27ac-49aa-87f9-5cf3b7b857c0" providerId="ADAL" clId="{A9E2E8CF-9A37-4DB0-8DE8-342DD9E6D59E}" dt="2023-06-14T08:40:56.926" v="5080"/>
          <ac:spMkLst>
            <pc:docMk/>
            <pc:sldMk cId="4000171667" sldId="322"/>
            <ac:spMk id="90" creationId="{6FB05E31-B4F6-4BE4-16B1-2630B38F0218}"/>
          </ac:spMkLst>
        </pc:spChg>
        <pc:spChg chg="mod">
          <ac:chgData name="Griseld Deda" userId="6edc4870-27ac-49aa-87f9-5cf3b7b857c0" providerId="ADAL" clId="{A9E2E8CF-9A37-4DB0-8DE8-342DD9E6D59E}" dt="2023-06-14T08:40:56.926" v="5080"/>
          <ac:spMkLst>
            <pc:docMk/>
            <pc:sldMk cId="4000171667" sldId="322"/>
            <ac:spMk id="91" creationId="{3EB0000F-A675-775C-5C58-FBF5C7E73A91}"/>
          </ac:spMkLst>
        </pc:spChg>
        <pc:spChg chg="mod">
          <ac:chgData name="Griseld Deda" userId="6edc4870-27ac-49aa-87f9-5cf3b7b857c0" providerId="ADAL" clId="{A9E2E8CF-9A37-4DB0-8DE8-342DD9E6D59E}" dt="2023-06-14T08:40:56.926" v="5080"/>
          <ac:spMkLst>
            <pc:docMk/>
            <pc:sldMk cId="4000171667" sldId="322"/>
            <ac:spMk id="92" creationId="{0B20A569-8F9A-9AA0-329D-E4E731A0A20C}"/>
          </ac:spMkLst>
        </pc:spChg>
        <pc:spChg chg="mod">
          <ac:chgData name="Griseld Deda" userId="6edc4870-27ac-49aa-87f9-5cf3b7b857c0" providerId="ADAL" clId="{A9E2E8CF-9A37-4DB0-8DE8-342DD9E6D59E}" dt="2023-06-14T08:40:56.926" v="5080"/>
          <ac:spMkLst>
            <pc:docMk/>
            <pc:sldMk cId="4000171667" sldId="322"/>
            <ac:spMk id="93" creationId="{4F66BAF3-045A-735E-2B2E-9CD865C40CB3}"/>
          </ac:spMkLst>
        </pc:spChg>
        <pc:spChg chg="mod">
          <ac:chgData name="Griseld Deda" userId="6edc4870-27ac-49aa-87f9-5cf3b7b857c0" providerId="ADAL" clId="{A9E2E8CF-9A37-4DB0-8DE8-342DD9E6D59E}" dt="2023-06-14T08:40:56.926" v="5080"/>
          <ac:spMkLst>
            <pc:docMk/>
            <pc:sldMk cId="4000171667" sldId="322"/>
            <ac:spMk id="94" creationId="{7B5D9DC3-A4E0-9770-98DD-632E3C687D45}"/>
          </ac:spMkLst>
        </pc:spChg>
        <pc:spChg chg="mod">
          <ac:chgData name="Griseld Deda" userId="6edc4870-27ac-49aa-87f9-5cf3b7b857c0" providerId="ADAL" clId="{A9E2E8CF-9A37-4DB0-8DE8-342DD9E6D59E}" dt="2023-06-14T08:40:56.926" v="5080"/>
          <ac:spMkLst>
            <pc:docMk/>
            <pc:sldMk cId="4000171667" sldId="322"/>
            <ac:spMk id="95" creationId="{BBA4F6F5-E713-A7DA-54F6-4419D208A71A}"/>
          </ac:spMkLst>
        </pc:spChg>
        <pc:spChg chg="mod">
          <ac:chgData name="Griseld Deda" userId="6edc4870-27ac-49aa-87f9-5cf3b7b857c0" providerId="ADAL" clId="{A9E2E8CF-9A37-4DB0-8DE8-342DD9E6D59E}" dt="2023-06-14T08:40:56.926" v="5080"/>
          <ac:spMkLst>
            <pc:docMk/>
            <pc:sldMk cId="4000171667" sldId="322"/>
            <ac:spMk id="96" creationId="{18C54CC1-CA57-15DB-54B8-0E9AF7800767}"/>
          </ac:spMkLst>
        </pc:spChg>
        <pc:spChg chg="mod">
          <ac:chgData name="Griseld Deda" userId="6edc4870-27ac-49aa-87f9-5cf3b7b857c0" providerId="ADAL" clId="{A9E2E8CF-9A37-4DB0-8DE8-342DD9E6D59E}" dt="2023-06-14T08:40:56.926" v="5080"/>
          <ac:spMkLst>
            <pc:docMk/>
            <pc:sldMk cId="4000171667" sldId="322"/>
            <ac:spMk id="97" creationId="{FE127F89-A65F-8220-E15E-F1D16D0FDD21}"/>
          </ac:spMkLst>
        </pc:spChg>
        <pc:spChg chg="mod">
          <ac:chgData name="Griseld Deda" userId="6edc4870-27ac-49aa-87f9-5cf3b7b857c0" providerId="ADAL" clId="{A9E2E8CF-9A37-4DB0-8DE8-342DD9E6D59E}" dt="2023-06-14T08:40:56.926" v="5080"/>
          <ac:spMkLst>
            <pc:docMk/>
            <pc:sldMk cId="4000171667" sldId="322"/>
            <ac:spMk id="98" creationId="{A5F3DD3A-B9AB-21DD-4FB6-51DE6800E82F}"/>
          </ac:spMkLst>
        </pc:spChg>
        <pc:spChg chg="mod">
          <ac:chgData name="Griseld Deda" userId="6edc4870-27ac-49aa-87f9-5cf3b7b857c0" providerId="ADAL" clId="{A9E2E8CF-9A37-4DB0-8DE8-342DD9E6D59E}" dt="2023-06-14T08:40:56.926" v="5080"/>
          <ac:spMkLst>
            <pc:docMk/>
            <pc:sldMk cId="4000171667" sldId="322"/>
            <ac:spMk id="99" creationId="{B00EA3C8-A5B5-D636-EA7D-7DF64FF2F22A}"/>
          </ac:spMkLst>
        </pc:spChg>
        <pc:spChg chg="mod">
          <ac:chgData name="Griseld Deda" userId="6edc4870-27ac-49aa-87f9-5cf3b7b857c0" providerId="ADAL" clId="{A9E2E8CF-9A37-4DB0-8DE8-342DD9E6D59E}" dt="2023-06-14T08:40:56.926" v="5080"/>
          <ac:spMkLst>
            <pc:docMk/>
            <pc:sldMk cId="4000171667" sldId="322"/>
            <ac:spMk id="100" creationId="{8BE3F09D-B06A-8406-313D-B63809087820}"/>
          </ac:spMkLst>
        </pc:spChg>
        <pc:spChg chg="mod">
          <ac:chgData name="Griseld Deda" userId="6edc4870-27ac-49aa-87f9-5cf3b7b857c0" providerId="ADAL" clId="{A9E2E8CF-9A37-4DB0-8DE8-342DD9E6D59E}" dt="2023-06-14T08:40:56.926" v="5080"/>
          <ac:spMkLst>
            <pc:docMk/>
            <pc:sldMk cId="4000171667" sldId="322"/>
            <ac:spMk id="101" creationId="{EC6FC9D6-D140-E566-D044-2BF3A7329A4A}"/>
          </ac:spMkLst>
        </pc:spChg>
        <pc:spChg chg="mod">
          <ac:chgData name="Griseld Deda" userId="6edc4870-27ac-49aa-87f9-5cf3b7b857c0" providerId="ADAL" clId="{A9E2E8CF-9A37-4DB0-8DE8-342DD9E6D59E}" dt="2023-06-14T08:40:56.926" v="5080"/>
          <ac:spMkLst>
            <pc:docMk/>
            <pc:sldMk cId="4000171667" sldId="322"/>
            <ac:spMk id="102" creationId="{0173A944-EFDB-A350-E4CE-29EA1785A064}"/>
          </ac:spMkLst>
        </pc:spChg>
        <pc:spChg chg="mod">
          <ac:chgData name="Griseld Deda" userId="6edc4870-27ac-49aa-87f9-5cf3b7b857c0" providerId="ADAL" clId="{A9E2E8CF-9A37-4DB0-8DE8-342DD9E6D59E}" dt="2023-06-14T08:40:56.926" v="5080"/>
          <ac:spMkLst>
            <pc:docMk/>
            <pc:sldMk cId="4000171667" sldId="322"/>
            <ac:spMk id="103" creationId="{7E160966-16D4-C7F9-D4FF-6C14E9C26AF3}"/>
          </ac:spMkLst>
        </pc:spChg>
        <pc:spChg chg="mod">
          <ac:chgData name="Griseld Deda" userId="6edc4870-27ac-49aa-87f9-5cf3b7b857c0" providerId="ADAL" clId="{A9E2E8CF-9A37-4DB0-8DE8-342DD9E6D59E}" dt="2023-06-14T08:40:56.926" v="5080"/>
          <ac:spMkLst>
            <pc:docMk/>
            <pc:sldMk cId="4000171667" sldId="322"/>
            <ac:spMk id="104" creationId="{B363B51C-7F0E-B428-E982-2771A0A98CC7}"/>
          </ac:spMkLst>
        </pc:spChg>
        <pc:spChg chg="mod">
          <ac:chgData name="Griseld Deda" userId="6edc4870-27ac-49aa-87f9-5cf3b7b857c0" providerId="ADAL" clId="{A9E2E8CF-9A37-4DB0-8DE8-342DD9E6D59E}" dt="2023-06-14T08:40:56.926" v="5080"/>
          <ac:spMkLst>
            <pc:docMk/>
            <pc:sldMk cId="4000171667" sldId="322"/>
            <ac:spMk id="106" creationId="{DD5B230C-BB45-A745-B055-7B53762493CA}"/>
          </ac:spMkLst>
        </pc:spChg>
        <pc:spChg chg="mod">
          <ac:chgData name="Griseld Deda" userId="6edc4870-27ac-49aa-87f9-5cf3b7b857c0" providerId="ADAL" clId="{A9E2E8CF-9A37-4DB0-8DE8-342DD9E6D59E}" dt="2023-06-14T08:40:56.926" v="5080"/>
          <ac:spMkLst>
            <pc:docMk/>
            <pc:sldMk cId="4000171667" sldId="322"/>
            <ac:spMk id="107" creationId="{5B2EF9CF-F96D-039C-8C77-EBF68DEB3F96}"/>
          </ac:spMkLst>
        </pc:spChg>
        <pc:spChg chg="mod">
          <ac:chgData name="Griseld Deda" userId="6edc4870-27ac-49aa-87f9-5cf3b7b857c0" providerId="ADAL" clId="{A9E2E8CF-9A37-4DB0-8DE8-342DD9E6D59E}" dt="2023-06-14T08:40:56.926" v="5080"/>
          <ac:spMkLst>
            <pc:docMk/>
            <pc:sldMk cId="4000171667" sldId="322"/>
            <ac:spMk id="108" creationId="{46C7603B-221D-2D7F-259E-2E4C5A65F8EF}"/>
          </ac:spMkLst>
        </pc:spChg>
        <pc:spChg chg="mod">
          <ac:chgData name="Griseld Deda" userId="6edc4870-27ac-49aa-87f9-5cf3b7b857c0" providerId="ADAL" clId="{A9E2E8CF-9A37-4DB0-8DE8-342DD9E6D59E}" dt="2023-06-14T08:40:56.926" v="5080"/>
          <ac:spMkLst>
            <pc:docMk/>
            <pc:sldMk cId="4000171667" sldId="322"/>
            <ac:spMk id="109" creationId="{D33C418F-7C51-4465-7191-1A10B43C84F7}"/>
          </ac:spMkLst>
        </pc:spChg>
        <pc:spChg chg="mod">
          <ac:chgData name="Griseld Deda" userId="6edc4870-27ac-49aa-87f9-5cf3b7b857c0" providerId="ADAL" clId="{A9E2E8CF-9A37-4DB0-8DE8-342DD9E6D59E}" dt="2023-06-14T08:40:56.926" v="5080"/>
          <ac:spMkLst>
            <pc:docMk/>
            <pc:sldMk cId="4000171667" sldId="322"/>
            <ac:spMk id="110" creationId="{BE42C690-3149-202B-39DE-9B8174263D67}"/>
          </ac:spMkLst>
        </pc:spChg>
        <pc:spChg chg="mod">
          <ac:chgData name="Griseld Deda" userId="6edc4870-27ac-49aa-87f9-5cf3b7b857c0" providerId="ADAL" clId="{A9E2E8CF-9A37-4DB0-8DE8-342DD9E6D59E}" dt="2023-06-14T08:40:56.926" v="5080"/>
          <ac:spMkLst>
            <pc:docMk/>
            <pc:sldMk cId="4000171667" sldId="322"/>
            <ac:spMk id="111" creationId="{2C45540A-E1CF-2C71-D710-DAE25B74CE4E}"/>
          </ac:spMkLst>
        </pc:spChg>
        <pc:spChg chg="mod">
          <ac:chgData name="Griseld Deda" userId="6edc4870-27ac-49aa-87f9-5cf3b7b857c0" providerId="ADAL" clId="{A9E2E8CF-9A37-4DB0-8DE8-342DD9E6D59E}" dt="2023-06-14T08:40:56.926" v="5080"/>
          <ac:spMkLst>
            <pc:docMk/>
            <pc:sldMk cId="4000171667" sldId="322"/>
            <ac:spMk id="112" creationId="{759BAC7E-893E-EF4D-D1F5-E54780B753B6}"/>
          </ac:spMkLst>
        </pc:spChg>
        <pc:spChg chg="mod">
          <ac:chgData name="Griseld Deda" userId="6edc4870-27ac-49aa-87f9-5cf3b7b857c0" providerId="ADAL" clId="{A9E2E8CF-9A37-4DB0-8DE8-342DD9E6D59E}" dt="2023-06-14T08:40:56.926" v="5080"/>
          <ac:spMkLst>
            <pc:docMk/>
            <pc:sldMk cId="4000171667" sldId="322"/>
            <ac:spMk id="113" creationId="{8E37F0D6-5A57-14DC-6471-16473153D097}"/>
          </ac:spMkLst>
        </pc:spChg>
        <pc:spChg chg="mod">
          <ac:chgData name="Griseld Deda" userId="6edc4870-27ac-49aa-87f9-5cf3b7b857c0" providerId="ADAL" clId="{A9E2E8CF-9A37-4DB0-8DE8-342DD9E6D59E}" dt="2023-06-14T08:40:56.926" v="5080"/>
          <ac:spMkLst>
            <pc:docMk/>
            <pc:sldMk cId="4000171667" sldId="322"/>
            <ac:spMk id="114" creationId="{CBDF6E4F-99B3-CC57-3F1E-BD9CCA3AA73F}"/>
          </ac:spMkLst>
        </pc:spChg>
        <pc:spChg chg="mod">
          <ac:chgData name="Griseld Deda" userId="6edc4870-27ac-49aa-87f9-5cf3b7b857c0" providerId="ADAL" clId="{A9E2E8CF-9A37-4DB0-8DE8-342DD9E6D59E}" dt="2023-06-14T08:40:56.926" v="5080"/>
          <ac:spMkLst>
            <pc:docMk/>
            <pc:sldMk cId="4000171667" sldId="322"/>
            <ac:spMk id="115" creationId="{7DA26B94-4B15-1CF3-67A9-A683C220248B}"/>
          </ac:spMkLst>
        </pc:spChg>
        <pc:spChg chg="mod">
          <ac:chgData name="Griseld Deda" userId="6edc4870-27ac-49aa-87f9-5cf3b7b857c0" providerId="ADAL" clId="{A9E2E8CF-9A37-4DB0-8DE8-342DD9E6D59E}" dt="2023-06-14T08:40:56.926" v="5080"/>
          <ac:spMkLst>
            <pc:docMk/>
            <pc:sldMk cId="4000171667" sldId="322"/>
            <ac:spMk id="116" creationId="{609DB6AC-BE66-19DF-7840-CF2B51F673B7}"/>
          </ac:spMkLst>
        </pc:spChg>
        <pc:spChg chg="mod">
          <ac:chgData name="Griseld Deda" userId="6edc4870-27ac-49aa-87f9-5cf3b7b857c0" providerId="ADAL" clId="{A9E2E8CF-9A37-4DB0-8DE8-342DD9E6D59E}" dt="2023-06-14T08:40:56.926" v="5080"/>
          <ac:spMkLst>
            <pc:docMk/>
            <pc:sldMk cId="4000171667" sldId="322"/>
            <ac:spMk id="117" creationId="{8D5F267F-E1D0-3E27-103D-25F9A0A3DDBA}"/>
          </ac:spMkLst>
        </pc:spChg>
        <pc:spChg chg="mod">
          <ac:chgData name="Griseld Deda" userId="6edc4870-27ac-49aa-87f9-5cf3b7b857c0" providerId="ADAL" clId="{A9E2E8CF-9A37-4DB0-8DE8-342DD9E6D59E}" dt="2023-06-14T08:40:56.926" v="5080"/>
          <ac:spMkLst>
            <pc:docMk/>
            <pc:sldMk cId="4000171667" sldId="322"/>
            <ac:spMk id="118" creationId="{9FBBBF80-EDD3-8851-2A20-165B5FC9150B}"/>
          </ac:spMkLst>
        </pc:spChg>
        <pc:spChg chg="mod">
          <ac:chgData name="Griseld Deda" userId="6edc4870-27ac-49aa-87f9-5cf3b7b857c0" providerId="ADAL" clId="{A9E2E8CF-9A37-4DB0-8DE8-342DD9E6D59E}" dt="2023-06-14T08:40:56.926" v="5080"/>
          <ac:spMkLst>
            <pc:docMk/>
            <pc:sldMk cId="4000171667" sldId="322"/>
            <ac:spMk id="119" creationId="{0D00045A-A5A1-760E-570E-23708318444E}"/>
          </ac:spMkLst>
        </pc:spChg>
        <pc:spChg chg="mod">
          <ac:chgData name="Griseld Deda" userId="6edc4870-27ac-49aa-87f9-5cf3b7b857c0" providerId="ADAL" clId="{A9E2E8CF-9A37-4DB0-8DE8-342DD9E6D59E}" dt="2023-06-14T08:40:56.926" v="5080"/>
          <ac:spMkLst>
            <pc:docMk/>
            <pc:sldMk cId="4000171667" sldId="322"/>
            <ac:spMk id="120" creationId="{D57839B9-9C73-0740-828A-E96A9996549C}"/>
          </ac:spMkLst>
        </pc:spChg>
        <pc:spChg chg="mod">
          <ac:chgData name="Griseld Deda" userId="6edc4870-27ac-49aa-87f9-5cf3b7b857c0" providerId="ADAL" clId="{A9E2E8CF-9A37-4DB0-8DE8-342DD9E6D59E}" dt="2023-06-14T08:40:56.926" v="5080"/>
          <ac:spMkLst>
            <pc:docMk/>
            <pc:sldMk cId="4000171667" sldId="322"/>
            <ac:spMk id="121" creationId="{EFC778CF-5F6C-962C-D958-F98FCEC910EB}"/>
          </ac:spMkLst>
        </pc:spChg>
        <pc:grpChg chg="add del mod">
          <ac:chgData name="Griseld Deda" userId="6edc4870-27ac-49aa-87f9-5cf3b7b857c0" providerId="ADAL" clId="{A9E2E8CF-9A37-4DB0-8DE8-342DD9E6D59E}" dt="2023-06-14T08:41:02.138" v="5083" actId="478"/>
          <ac:grpSpMkLst>
            <pc:docMk/>
            <pc:sldMk cId="4000171667" sldId="322"/>
            <ac:grpSpMk id="16" creationId="{D58549D1-31AF-CFB1-645C-36313C835FB0}"/>
          </ac:grpSpMkLst>
        </pc:grpChg>
        <pc:grpChg chg="mod">
          <ac:chgData name="Griseld Deda" userId="6edc4870-27ac-49aa-87f9-5cf3b7b857c0" providerId="ADAL" clId="{A9E2E8CF-9A37-4DB0-8DE8-342DD9E6D59E}" dt="2023-06-14T08:40:56.926" v="5080"/>
          <ac:grpSpMkLst>
            <pc:docMk/>
            <pc:sldMk cId="4000171667" sldId="322"/>
            <ac:grpSpMk id="17" creationId="{8F22DA63-63CF-0F2B-7826-183ECAA88649}"/>
          </ac:grpSpMkLst>
        </pc:grpChg>
        <pc:grpChg chg="mod">
          <ac:chgData name="Griseld Deda" userId="6edc4870-27ac-49aa-87f9-5cf3b7b857c0" providerId="ADAL" clId="{A9E2E8CF-9A37-4DB0-8DE8-342DD9E6D59E}" dt="2023-06-14T08:40:56.926" v="5080"/>
          <ac:grpSpMkLst>
            <pc:docMk/>
            <pc:sldMk cId="4000171667" sldId="322"/>
            <ac:grpSpMk id="23" creationId="{1ADE4A26-1A34-4225-0C65-D1581029D85D}"/>
          </ac:grpSpMkLst>
        </pc:grpChg>
        <pc:grpChg chg="mod">
          <ac:chgData name="Griseld Deda" userId="6edc4870-27ac-49aa-87f9-5cf3b7b857c0" providerId="ADAL" clId="{A9E2E8CF-9A37-4DB0-8DE8-342DD9E6D59E}" dt="2023-06-14T08:40:56.926" v="5080"/>
          <ac:grpSpMkLst>
            <pc:docMk/>
            <pc:sldMk cId="4000171667" sldId="322"/>
            <ac:grpSpMk id="30" creationId="{8CACFCAD-3159-BD91-55AE-DCB7717E2C1B}"/>
          </ac:grpSpMkLst>
        </pc:grpChg>
        <pc:grpChg chg="mod">
          <ac:chgData name="Griseld Deda" userId="6edc4870-27ac-49aa-87f9-5cf3b7b857c0" providerId="ADAL" clId="{A9E2E8CF-9A37-4DB0-8DE8-342DD9E6D59E}" dt="2023-06-14T08:40:56.926" v="5080"/>
          <ac:grpSpMkLst>
            <pc:docMk/>
            <pc:sldMk cId="4000171667" sldId="322"/>
            <ac:grpSpMk id="31" creationId="{EF3CAC6F-B815-094B-8F26-3D8C303D6701}"/>
          </ac:grpSpMkLst>
        </pc:grpChg>
        <pc:grpChg chg="mod">
          <ac:chgData name="Griseld Deda" userId="6edc4870-27ac-49aa-87f9-5cf3b7b857c0" providerId="ADAL" clId="{A9E2E8CF-9A37-4DB0-8DE8-342DD9E6D59E}" dt="2023-06-14T08:40:56.926" v="5080"/>
          <ac:grpSpMkLst>
            <pc:docMk/>
            <pc:sldMk cId="4000171667" sldId="322"/>
            <ac:grpSpMk id="32" creationId="{F1C9E7FE-9A74-B924-F458-6F298A8EC252}"/>
          </ac:grpSpMkLst>
        </pc:grpChg>
        <pc:grpChg chg="mod">
          <ac:chgData name="Griseld Deda" userId="6edc4870-27ac-49aa-87f9-5cf3b7b857c0" providerId="ADAL" clId="{A9E2E8CF-9A37-4DB0-8DE8-342DD9E6D59E}" dt="2023-06-14T08:40:56.926" v="5080"/>
          <ac:grpSpMkLst>
            <pc:docMk/>
            <pc:sldMk cId="4000171667" sldId="322"/>
            <ac:grpSpMk id="33" creationId="{6EE9DB67-348D-E29D-CADA-2DCC15F0153E}"/>
          </ac:grpSpMkLst>
        </pc:grpChg>
        <pc:grpChg chg="mod">
          <ac:chgData name="Griseld Deda" userId="6edc4870-27ac-49aa-87f9-5cf3b7b857c0" providerId="ADAL" clId="{A9E2E8CF-9A37-4DB0-8DE8-342DD9E6D59E}" dt="2023-06-14T08:40:56.926" v="5080"/>
          <ac:grpSpMkLst>
            <pc:docMk/>
            <pc:sldMk cId="4000171667" sldId="322"/>
            <ac:grpSpMk id="57" creationId="{3FAA07FB-77A9-A31F-1C5C-90E1B6856FFF}"/>
          </ac:grpSpMkLst>
        </pc:grpChg>
        <pc:grpChg chg="mod">
          <ac:chgData name="Griseld Deda" userId="6edc4870-27ac-49aa-87f9-5cf3b7b857c0" providerId="ADAL" clId="{A9E2E8CF-9A37-4DB0-8DE8-342DD9E6D59E}" dt="2023-06-14T08:40:56.926" v="5080"/>
          <ac:grpSpMkLst>
            <pc:docMk/>
            <pc:sldMk cId="4000171667" sldId="322"/>
            <ac:grpSpMk id="81" creationId="{AB4655B6-2534-DDED-F021-58B0A6F057D1}"/>
          </ac:grpSpMkLst>
        </pc:grpChg>
        <pc:picChg chg="add mod">
          <ac:chgData name="Griseld Deda" userId="6edc4870-27ac-49aa-87f9-5cf3b7b857c0" providerId="ADAL" clId="{A9E2E8CF-9A37-4DB0-8DE8-342DD9E6D59E}" dt="2023-06-14T08:47:14.682" v="5123" actId="1076"/>
          <ac:picMkLst>
            <pc:docMk/>
            <pc:sldMk cId="4000171667" sldId="322"/>
            <ac:picMk id="11" creationId="{DEA9ED27-B34F-CAEA-0C11-51EB9EFCD937}"/>
          </ac:picMkLst>
        </pc:picChg>
        <pc:picChg chg="add mod">
          <ac:chgData name="Griseld Deda" userId="6edc4870-27ac-49aa-87f9-5cf3b7b857c0" providerId="ADAL" clId="{A9E2E8CF-9A37-4DB0-8DE8-342DD9E6D59E}" dt="2023-06-14T08:46:46.026" v="5115" actId="1076"/>
          <ac:picMkLst>
            <pc:docMk/>
            <pc:sldMk cId="4000171667" sldId="322"/>
            <ac:picMk id="13" creationId="{612B59E2-DD73-F90E-67E5-FB4DEC1D1739}"/>
          </ac:picMkLst>
        </pc:picChg>
        <pc:picChg chg="add mod">
          <ac:chgData name="Griseld Deda" userId="6edc4870-27ac-49aa-87f9-5cf3b7b857c0" providerId="ADAL" clId="{A9E2E8CF-9A37-4DB0-8DE8-342DD9E6D59E}" dt="2023-06-14T08:46:56.474" v="5121" actId="1076"/>
          <ac:picMkLst>
            <pc:docMk/>
            <pc:sldMk cId="4000171667" sldId="322"/>
            <ac:picMk id="14" creationId="{4F844B5D-77B1-BB02-D3E8-32FFE759C204}"/>
          </ac:picMkLst>
        </pc:picChg>
        <pc:picChg chg="add mod">
          <ac:chgData name="Griseld Deda" userId="6edc4870-27ac-49aa-87f9-5cf3b7b857c0" providerId="ADAL" clId="{A9E2E8CF-9A37-4DB0-8DE8-342DD9E6D59E}" dt="2023-06-14T08:47:01.317" v="5122" actId="1076"/>
          <ac:picMkLst>
            <pc:docMk/>
            <pc:sldMk cId="4000171667" sldId="322"/>
            <ac:picMk id="15" creationId="{B54F68DF-6F11-D215-C5B4-3B15B270D041}"/>
          </ac:picMkLst>
        </pc:picChg>
        <pc:picChg chg="mod">
          <ac:chgData name="Griseld Deda" userId="6edc4870-27ac-49aa-87f9-5cf3b7b857c0" providerId="ADAL" clId="{A9E2E8CF-9A37-4DB0-8DE8-342DD9E6D59E}" dt="2023-06-14T08:40:56.926" v="5080"/>
          <ac:picMkLst>
            <pc:docMk/>
            <pc:sldMk cId="4000171667" sldId="322"/>
            <ac:picMk id="40" creationId="{1E069A51-4062-39A4-1FD0-5952990688DF}"/>
          </ac:picMkLst>
        </pc:picChg>
        <pc:picChg chg="mod">
          <ac:chgData name="Griseld Deda" userId="6edc4870-27ac-49aa-87f9-5cf3b7b857c0" providerId="ADAL" clId="{A9E2E8CF-9A37-4DB0-8DE8-342DD9E6D59E}" dt="2023-06-14T08:40:56.926" v="5080"/>
          <ac:picMkLst>
            <pc:docMk/>
            <pc:sldMk cId="4000171667" sldId="322"/>
            <ac:picMk id="64" creationId="{7000FDC3-9DAB-DEB2-8551-59EDF5DF2055}"/>
          </ac:picMkLst>
        </pc:picChg>
        <pc:picChg chg="mod">
          <ac:chgData name="Griseld Deda" userId="6edc4870-27ac-49aa-87f9-5cf3b7b857c0" providerId="ADAL" clId="{A9E2E8CF-9A37-4DB0-8DE8-342DD9E6D59E}" dt="2023-06-14T08:40:56.926" v="5080"/>
          <ac:picMkLst>
            <pc:docMk/>
            <pc:sldMk cId="4000171667" sldId="322"/>
            <ac:picMk id="88" creationId="{00760508-81C4-2F8A-80DC-5BE81667C2D2}"/>
          </ac:picMkLst>
        </pc:picChg>
        <pc:picChg chg="mod">
          <ac:chgData name="Griseld Deda" userId="6edc4870-27ac-49aa-87f9-5cf3b7b857c0" providerId="ADAL" clId="{A9E2E8CF-9A37-4DB0-8DE8-342DD9E6D59E}" dt="2023-06-14T08:40:56.926" v="5080"/>
          <ac:picMkLst>
            <pc:docMk/>
            <pc:sldMk cId="4000171667" sldId="322"/>
            <ac:picMk id="105" creationId="{555DB3B5-E134-E3A1-C0E6-2C54EC990355}"/>
          </ac:picMkLst>
        </pc:picChg>
        <pc:picChg chg="add del mod modCrop">
          <ac:chgData name="Griseld Deda" userId="6edc4870-27ac-49aa-87f9-5cf3b7b857c0" providerId="ADAL" clId="{A9E2E8CF-9A37-4DB0-8DE8-342DD9E6D59E}" dt="2023-06-14T08:42:24.612" v="5109" actId="478"/>
          <ac:picMkLst>
            <pc:docMk/>
            <pc:sldMk cId="4000171667" sldId="322"/>
            <ac:picMk id="122" creationId="{F278B956-22DF-BC3F-F5A0-E15DBA0B4E80}"/>
          </ac:picMkLst>
        </pc:picChg>
      </pc:sldChg>
      <pc:sldChg chg="new del">
        <pc:chgData name="Griseld Deda" userId="6edc4870-27ac-49aa-87f9-5cf3b7b857c0" providerId="ADAL" clId="{A9E2E8CF-9A37-4DB0-8DE8-342DD9E6D59E}" dt="2023-06-14T09:14:19.234" v="5171" actId="47"/>
        <pc:sldMkLst>
          <pc:docMk/>
          <pc:sldMk cId="132540406" sldId="323"/>
        </pc:sldMkLst>
      </pc:sldChg>
      <pc:sldChg chg="add del">
        <pc:chgData name="Griseld Deda" userId="6edc4870-27ac-49aa-87f9-5cf3b7b857c0" providerId="ADAL" clId="{A9E2E8CF-9A37-4DB0-8DE8-342DD9E6D59E}" dt="2023-06-16T09:07:43.652" v="7206" actId="47"/>
        <pc:sldMkLst>
          <pc:docMk/>
          <pc:sldMk cId="1718280044" sldId="323"/>
        </pc:sldMkLst>
      </pc:sldChg>
      <pc:sldChg chg="addSp delSp modSp new mod">
        <pc:chgData name="Griseld Deda" userId="6edc4870-27ac-49aa-87f9-5cf3b7b857c0" providerId="ADAL" clId="{A9E2E8CF-9A37-4DB0-8DE8-342DD9E6D59E}" dt="2023-06-15T21:07:01.663" v="6176" actId="478"/>
        <pc:sldMkLst>
          <pc:docMk/>
          <pc:sldMk cId="1988833255" sldId="324"/>
        </pc:sldMkLst>
        <pc:spChg chg="del">
          <ac:chgData name="Griseld Deda" userId="6edc4870-27ac-49aa-87f9-5cf3b7b857c0" providerId="ADAL" clId="{A9E2E8CF-9A37-4DB0-8DE8-342DD9E6D59E}" dt="2023-06-15T20:26:10.562" v="6019" actId="478"/>
          <ac:spMkLst>
            <pc:docMk/>
            <pc:sldMk cId="1988833255" sldId="324"/>
            <ac:spMk id="2" creationId="{054C8511-0219-1977-F74D-8F57C1A6C602}"/>
          </ac:spMkLst>
        </pc:spChg>
        <pc:spChg chg="mod">
          <ac:chgData name="Griseld Deda" userId="6edc4870-27ac-49aa-87f9-5cf3b7b857c0" providerId="ADAL" clId="{A9E2E8CF-9A37-4DB0-8DE8-342DD9E6D59E}" dt="2023-06-15T20:42:49.703" v="6163" actId="20577"/>
          <ac:spMkLst>
            <pc:docMk/>
            <pc:sldMk cId="1988833255" sldId="324"/>
            <ac:spMk id="3" creationId="{E250F6D3-9B91-E331-BD3E-C1981E91AD18}"/>
          </ac:spMkLst>
        </pc:spChg>
        <pc:spChg chg="add del">
          <ac:chgData name="Griseld Deda" userId="6edc4870-27ac-49aa-87f9-5cf3b7b857c0" providerId="ADAL" clId="{A9E2E8CF-9A37-4DB0-8DE8-342DD9E6D59E}" dt="2023-06-15T20:25:57.495" v="6016" actId="22"/>
          <ac:spMkLst>
            <pc:docMk/>
            <pc:sldMk cId="1988833255" sldId="324"/>
            <ac:spMk id="5" creationId="{35252A97-9BBD-0CDB-431A-D222FE0D0C81}"/>
          </ac:spMkLst>
        </pc:spChg>
        <pc:spChg chg="add mod">
          <ac:chgData name="Griseld Deda" userId="6edc4870-27ac-49aa-87f9-5cf3b7b857c0" providerId="ADAL" clId="{A9E2E8CF-9A37-4DB0-8DE8-342DD9E6D59E}" dt="2023-06-15T20:34:37.418" v="6140" actId="1076"/>
          <ac:spMkLst>
            <pc:docMk/>
            <pc:sldMk cId="1988833255" sldId="324"/>
            <ac:spMk id="7" creationId="{6B50467C-A175-9599-C655-C5B23C871D3C}"/>
          </ac:spMkLst>
        </pc:spChg>
        <pc:spChg chg="add mod">
          <ac:chgData name="Griseld Deda" userId="6edc4870-27ac-49aa-87f9-5cf3b7b857c0" providerId="ADAL" clId="{A9E2E8CF-9A37-4DB0-8DE8-342DD9E6D59E}" dt="2023-06-15T20:34:37.418" v="6140" actId="1076"/>
          <ac:spMkLst>
            <pc:docMk/>
            <pc:sldMk cId="1988833255" sldId="324"/>
            <ac:spMk id="9" creationId="{07CE3C15-E9C4-493A-700B-4C470EB33E93}"/>
          </ac:spMkLst>
        </pc:spChg>
        <pc:spChg chg="add mod">
          <ac:chgData name="Griseld Deda" userId="6edc4870-27ac-49aa-87f9-5cf3b7b857c0" providerId="ADAL" clId="{A9E2E8CF-9A37-4DB0-8DE8-342DD9E6D59E}" dt="2023-06-15T20:34:37.418" v="6140" actId="1076"/>
          <ac:spMkLst>
            <pc:docMk/>
            <pc:sldMk cId="1988833255" sldId="324"/>
            <ac:spMk id="13" creationId="{1F1B16CC-ECE6-929E-4781-7455B3AD7755}"/>
          </ac:spMkLst>
        </pc:spChg>
        <pc:spChg chg="add mod">
          <ac:chgData name="Griseld Deda" userId="6edc4870-27ac-49aa-87f9-5cf3b7b857c0" providerId="ADAL" clId="{A9E2E8CF-9A37-4DB0-8DE8-342DD9E6D59E}" dt="2023-06-15T20:34:37.418" v="6140" actId="1076"/>
          <ac:spMkLst>
            <pc:docMk/>
            <pc:sldMk cId="1988833255" sldId="324"/>
            <ac:spMk id="14" creationId="{E8F578EA-0113-61F5-07F1-3F8AE8CCBFFF}"/>
          </ac:spMkLst>
        </pc:spChg>
        <pc:spChg chg="add del mod">
          <ac:chgData name="Griseld Deda" userId="6edc4870-27ac-49aa-87f9-5cf3b7b857c0" providerId="ADAL" clId="{A9E2E8CF-9A37-4DB0-8DE8-342DD9E6D59E}" dt="2023-06-15T20:32:14.620" v="6125" actId="478"/>
          <ac:spMkLst>
            <pc:docMk/>
            <pc:sldMk cId="1988833255" sldId="324"/>
            <ac:spMk id="19" creationId="{66293A66-1E63-0C79-F43C-F10D775CB4DB}"/>
          </ac:spMkLst>
        </pc:spChg>
        <pc:spChg chg="add mod">
          <ac:chgData name="Griseld Deda" userId="6edc4870-27ac-49aa-87f9-5cf3b7b857c0" providerId="ADAL" clId="{A9E2E8CF-9A37-4DB0-8DE8-342DD9E6D59E}" dt="2023-06-15T20:32:27.780" v="6126" actId="164"/>
          <ac:spMkLst>
            <pc:docMk/>
            <pc:sldMk cId="1988833255" sldId="324"/>
            <ac:spMk id="20" creationId="{6D4DF8E3-18EE-8764-B045-FF5093377B4E}"/>
          </ac:spMkLst>
        </pc:spChg>
        <pc:spChg chg="add mod">
          <ac:chgData name="Griseld Deda" userId="6edc4870-27ac-49aa-87f9-5cf3b7b857c0" providerId="ADAL" clId="{A9E2E8CF-9A37-4DB0-8DE8-342DD9E6D59E}" dt="2023-06-15T20:32:27.780" v="6126" actId="164"/>
          <ac:spMkLst>
            <pc:docMk/>
            <pc:sldMk cId="1988833255" sldId="324"/>
            <ac:spMk id="23" creationId="{8E37CB64-6F98-C360-B2CC-0CA0A1A08248}"/>
          </ac:spMkLst>
        </pc:spChg>
        <pc:spChg chg="add mod">
          <ac:chgData name="Griseld Deda" userId="6edc4870-27ac-49aa-87f9-5cf3b7b857c0" providerId="ADAL" clId="{A9E2E8CF-9A37-4DB0-8DE8-342DD9E6D59E}" dt="2023-06-15T20:32:27.780" v="6126" actId="164"/>
          <ac:spMkLst>
            <pc:docMk/>
            <pc:sldMk cId="1988833255" sldId="324"/>
            <ac:spMk id="81" creationId="{B5314D39-7DF7-99EE-82CD-7F8AC0DA24F0}"/>
          </ac:spMkLst>
        </pc:spChg>
        <pc:spChg chg="add mod">
          <ac:chgData name="Griseld Deda" userId="6edc4870-27ac-49aa-87f9-5cf3b7b857c0" providerId="ADAL" clId="{A9E2E8CF-9A37-4DB0-8DE8-342DD9E6D59E}" dt="2023-06-15T20:32:27.780" v="6126" actId="164"/>
          <ac:spMkLst>
            <pc:docMk/>
            <pc:sldMk cId="1988833255" sldId="324"/>
            <ac:spMk id="82" creationId="{70D5544A-9701-DC88-62E8-B9EDD714A482}"/>
          </ac:spMkLst>
        </pc:spChg>
        <pc:spChg chg="add mod">
          <ac:chgData name="Griseld Deda" userId="6edc4870-27ac-49aa-87f9-5cf3b7b857c0" providerId="ADAL" clId="{A9E2E8CF-9A37-4DB0-8DE8-342DD9E6D59E}" dt="2023-06-15T20:32:27.780" v="6126" actId="164"/>
          <ac:spMkLst>
            <pc:docMk/>
            <pc:sldMk cId="1988833255" sldId="324"/>
            <ac:spMk id="84" creationId="{B7C93793-7E01-F397-C1C1-28883CA61E96}"/>
          </ac:spMkLst>
        </pc:spChg>
        <pc:spChg chg="add mod">
          <ac:chgData name="Griseld Deda" userId="6edc4870-27ac-49aa-87f9-5cf3b7b857c0" providerId="ADAL" clId="{A9E2E8CF-9A37-4DB0-8DE8-342DD9E6D59E}" dt="2023-06-15T20:32:27.780" v="6126" actId="164"/>
          <ac:spMkLst>
            <pc:docMk/>
            <pc:sldMk cId="1988833255" sldId="324"/>
            <ac:spMk id="85" creationId="{0F13564F-FFCE-05DD-2E3A-46E640988D56}"/>
          </ac:spMkLst>
        </pc:spChg>
        <pc:spChg chg="add mod">
          <ac:chgData name="Griseld Deda" userId="6edc4870-27ac-49aa-87f9-5cf3b7b857c0" providerId="ADAL" clId="{A9E2E8CF-9A37-4DB0-8DE8-342DD9E6D59E}" dt="2023-06-15T20:32:27.780" v="6126" actId="164"/>
          <ac:spMkLst>
            <pc:docMk/>
            <pc:sldMk cId="1988833255" sldId="324"/>
            <ac:spMk id="86" creationId="{FD334930-EFF6-5062-968F-FE65E497844B}"/>
          </ac:spMkLst>
        </pc:spChg>
        <pc:spChg chg="add mod">
          <ac:chgData name="Griseld Deda" userId="6edc4870-27ac-49aa-87f9-5cf3b7b857c0" providerId="ADAL" clId="{A9E2E8CF-9A37-4DB0-8DE8-342DD9E6D59E}" dt="2023-06-15T20:32:27.780" v="6126" actId="164"/>
          <ac:spMkLst>
            <pc:docMk/>
            <pc:sldMk cId="1988833255" sldId="324"/>
            <ac:spMk id="87" creationId="{E468FD0A-3C02-2892-3D4B-3B1B97641396}"/>
          </ac:spMkLst>
        </pc:spChg>
        <pc:spChg chg="add mod">
          <ac:chgData name="Griseld Deda" userId="6edc4870-27ac-49aa-87f9-5cf3b7b857c0" providerId="ADAL" clId="{A9E2E8CF-9A37-4DB0-8DE8-342DD9E6D59E}" dt="2023-06-15T20:32:27.780" v="6126" actId="164"/>
          <ac:spMkLst>
            <pc:docMk/>
            <pc:sldMk cId="1988833255" sldId="324"/>
            <ac:spMk id="88" creationId="{A64DC6A9-AA9F-8043-5319-C89CB584C417}"/>
          </ac:spMkLst>
        </pc:spChg>
        <pc:spChg chg="add mod">
          <ac:chgData name="Griseld Deda" userId="6edc4870-27ac-49aa-87f9-5cf3b7b857c0" providerId="ADAL" clId="{A9E2E8CF-9A37-4DB0-8DE8-342DD9E6D59E}" dt="2023-06-15T20:32:27.780" v="6126" actId="164"/>
          <ac:spMkLst>
            <pc:docMk/>
            <pc:sldMk cId="1988833255" sldId="324"/>
            <ac:spMk id="89" creationId="{9E30DD66-8BAC-60A4-FD4A-B5095EABB127}"/>
          </ac:spMkLst>
        </pc:spChg>
        <pc:spChg chg="add mod">
          <ac:chgData name="Griseld Deda" userId="6edc4870-27ac-49aa-87f9-5cf3b7b857c0" providerId="ADAL" clId="{A9E2E8CF-9A37-4DB0-8DE8-342DD9E6D59E}" dt="2023-06-15T20:32:27.780" v="6126" actId="164"/>
          <ac:spMkLst>
            <pc:docMk/>
            <pc:sldMk cId="1988833255" sldId="324"/>
            <ac:spMk id="90" creationId="{0FB96BD0-930F-266E-D307-6E76E1342153}"/>
          </ac:spMkLst>
        </pc:spChg>
        <pc:spChg chg="add mod">
          <ac:chgData name="Griseld Deda" userId="6edc4870-27ac-49aa-87f9-5cf3b7b857c0" providerId="ADAL" clId="{A9E2E8CF-9A37-4DB0-8DE8-342DD9E6D59E}" dt="2023-06-15T20:32:27.780" v="6126" actId="164"/>
          <ac:spMkLst>
            <pc:docMk/>
            <pc:sldMk cId="1988833255" sldId="324"/>
            <ac:spMk id="91" creationId="{1E6EFDB5-408B-AE3A-F7A6-906AB71B805B}"/>
          </ac:spMkLst>
        </pc:spChg>
        <pc:spChg chg="add mod">
          <ac:chgData name="Griseld Deda" userId="6edc4870-27ac-49aa-87f9-5cf3b7b857c0" providerId="ADAL" clId="{A9E2E8CF-9A37-4DB0-8DE8-342DD9E6D59E}" dt="2023-06-15T20:32:27.780" v="6126" actId="164"/>
          <ac:spMkLst>
            <pc:docMk/>
            <pc:sldMk cId="1988833255" sldId="324"/>
            <ac:spMk id="93" creationId="{B869D4E0-231A-C3F1-1F98-32B14AA8FF1A}"/>
          </ac:spMkLst>
        </pc:spChg>
        <pc:spChg chg="add mod">
          <ac:chgData name="Griseld Deda" userId="6edc4870-27ac-49aa-87f9-5cf3b7b857c0" providerId="ADAL" clId="{A9E2E8CF-9A37-4DB0-8DE8-342DD9E6D59E}" dt="2023-06-15T20:32:27.780" v="6126" actId="164"/>
          <ac:spMkLst>
            <pc:docMk/>
            <pc:sldMk cId="1988833255" sldId="324"/>
            <ac:spMk id="99" creationId="{BE8B826B-732E-8515-78C7-F7B8BBE6BC6F}"/>
          </ac:spMkLst>
        </pc:spChg>
        <pc:spChg chg="add mod">
          <ac:chgData name="Griseld Deda" userId="6edc4870-27ac-49aa-87f9-5cf3b7b857c0" providerId="ADAL" clId="{A9E2E8CF-9A37-4DB0-8DE8-342DD9E6D59E}" dt="2023-06-15T20:32:27.780" v="6126" actId="164"/>
          <ac:spMkLst>
            <pc:docMk/>
            <pc:sldMk cId="1988833255" sldId="324"/>
            <ac:spMk id="101" creationId="{632A1849-94A3-EA5B-5234-2A45E8006401}"/>
          </ac:spMkLst>
        </pc:spChg>
        <pc:spChg chg="add mod">
          <ac:chgData name="Griseld Deda" userId="6edc4870-27ac-49aa-87f9-5cf3b7b857c0" providerId="ADAL" clId="{A9E2E8CF-9A37-4DB0-8DE8-342DD9E6D59E}" dt="2023-06-15T20:32:27.780" v="6126" actId="164"/>
          <ac:spMkLst>
            <pc:docMk/>
            <pc:sldMk cId="1988833255" sldId="324"/>
            <ac:spMk id="102" creationId="{1C8924F1-9EB3-4E3D-DA67-A185AEB83EC4}"/>
          </ac:spMkLst>
        </pc:spChg>
        <pc:spChg chg="add mod">
          <ac:chgData name="Griseld Deda" userId="6edc4870-27ac-49aa-87f9-5cf3b7b857c0" providerId="ADAL" clId="{A9E2E8CF-9A37-4DB0-8DE8-342DD9E6D59E}" dt="2023-06-15T20:32:27.780" v="6126" actId="164"/>
          <ac:spMkLst>
            <pc:docMk/>
            <pc:sldMk cId="1988833255" sldId="324"/>
            <ac:spMk id="105" creationId="{B10265E7-B143-1619-7F79-41E5AC9537F9}"/>
          </ac:spMkLst>
        </pc:spChg>
        <pc:spChg chg="add mod">
          <ac:chgData name="Griseld Deda" userId="6edc4870-27ac-49aa-87f9-5cf3b7b857c0" providerId="ADAL" clId="{A9E2E8CF-9A37-4DB0-8DE8-342DD9E6D59E}" dt="2023-06-15T20:32:27.780" v="6126" actId="164"/>
          <ac:spMkLst>
            <pc:docMk/>
            <pc:sldMk cId="1988833255" sldId="324"/>
            <ac:spMk id="109" creationId="{32E469BF-6E67-2E89-D0E2-AB9FF49500FC}"/>
          </ac:spMkLst>
        </pc:spChg>
        <pc:spChg chg="add mod">
          <ac:chgData name="Griseld Deda" userId="6edc4870-27ac-49aa-87f9-5cf3b7b857c0" providerId="ADAL" clId="{A9E2E8CF-9A37-4DB0-8DE8-342DD9E6D59E}" dt="2023-06-15T20:32:27.780" v="6126" actId="164"/>
          <ac:spMkLst>
            <pc:docMk/>
            <pc:sldMk cId="1988833255" sldId="324"/>
            <ac:spMk id="113" creationId="{3690D609-CD10-FB83-8D0D-633C38CA1FDD}"/>
          </ac:spMkLst>
        </pc:spChg>
        <pc:spChg chg="add mod">
          <ac:chgData name="Griseld Deda" userId="6edc4870-27ac-49aa-87f9-5cf3b7b857c0" providerId="ADAL" clId="{A9E2E8CF-9A37-4DB0-8DE8-342DD9E6D59E}" dt="2023-06-15T20:32:27.780" v="6126" actId="164"/>
          <ac:spMkLst>
            <pc:docMk/>
            <pc:sldMk cId="1988833255" sldId="324"/>
            <ac:spMk id="114" creationId="{C3F00C5E-EF13-1194-39E6-6ED134054F3C}"/>
          </ac:spMkLst>
        </pc:spChg>
        <pc:spChg chg="mod">
          <ac:chgData name="Griseld Deda" userId="6edc4870-27ac-49aa-87f9-5cf3b7b857c0" providerId="ADAL" clId="{A9E2E8CF-9A37-4DB0-8DE8-342DD9E6D59E}" dt="2023-06-15T20:29:31.458" v="6047"/>
          <ac:spMkLst>
            <pc:docMk/>
            <pc:sldMk cId="1988833255" sldId="324"/>
            <ac:spMk id="120" creationId="{0E0148C7-7AD3-D756-FE26-5A398F28AC62}"/>
          </ac:spMkLst>
        </pc:spChg>
        <pc:spChg chg="mod">
          <ac:chgData name="Griseld Deda" userId="6edc4870-27ac-49aa-87f9-5cf3b7b857c0" providerId="ADAL" clId="{A9E2E8CF-9A37-4DB0-8DE8-342DD9E6D59E}" dt="2023-06-15T20:32:33.688" v="6127" actId="14100"/>
          <ac:spMkLst>
            <pc:docMk/>
            <pc:sldMk cId="1988833255" sldId="324"/>
            <ac:spMk id="123" creationId="{9B580312-66D6-DB56-46EA-658190C6711B}"/>
          </ac:spMkLst>
        </pc:spChg>
        <pc:spChg chg="mod">
          <ac:chgData name="Griseld Deda" userId="6edc4870-27ac-49aa-87f9-5cf3b7b857c0" providerId="ADAL" clId="{A9E2E8CF-9A37-4DB0-8DE8-342DD9E6D59E}" dt="2023-06-15T20:29:31.458" v="6047"/>
          <ac:spMkLst>
            <pc:docMk/>
            <pc:sldMk cId="1988833255" sldId="324"/>
            <ac:spMk id="124" creationId="{796AC6A1-F5D6-3D59-1F93-0998ED3A96E6}"/>
          </ac:spMkLst>
        </pc:spChg>
        <pc:spChg chg="add mod">
          <ac:chgData name="Griseld Deda" userId="6edc4870-27ac-49aa-87f9-5cf3b7b857c0" providerId="ADAL" clId="{A9E2E8CF-9A37-4DB0-8DE8-342DD9E6D59E}" dt="2023-06-15T20:34:37.418" v="6140" actId="1076"/>
          <ac:spMkLst>
            <pc:docMk/>
            <pc:sldMk cId="1988833255" sldId="324"/>
            <ac:spMk id="126" creationId="{EB3BB9C5-BCAA-8EBB-719B-AECFE6462267}"/>
          </ac:spMkLst>
        </pc:spChg>
        <pc:spChg chg="add mod ord">
          <ac:chgData name="Griseld Deda" userId="6edc4870-27ac-49aa-87f9-5cf3b7b857c0" providerId="ADAL" clId="{A9E2E8CF-9A37-4DB0-8DE8-342DD9E6D59E}" dt="2023-06-15T20:44:20.272" v="6168" actId="167"/>
          <ac:spMkLst>
            <pc:docMk/>
            <pc:sldMk cId="1988833255" sldId="324"/>
            <ac:spMk id="128" creationId="{B61DBDFE-1E7C-D47D-E32D-1F4F4C2FD5E6}"/>
          </ac:spMkLst>
        </pc:spChg>
        <pc:spChg chg="add mod">
          <ac:chgData name="Griseld Deda" userId="6edc4870-27ac-49aa-87f9-5cf3b7b857c0" providerId="ADAL" clId="{A9E2E8CF-9A37-4DB0-8DE8-342DD9E6D59E}" dt="2023-06-15T20:33:39.971" v="6135" actId="1076"/>
          <ac:spMkLst>
            <pc:docMk/>
            <pc:sldMk cId="1988833255" sldId="324"/>
            <ac:spMk id="129" creationId="{14D9ACB1-3D4C-AB13-6144-D34EF40F282A}"/>
          </ac:spMkLst>
        </pc:spChg>
        <pc:spChg chg="add del mod">
          <ac:chgData name="Griseld Deda" userId="6edc4870-27ac-49aa-87f9-5cf3b7b857c0" providerId="ADAL" clId="{A9E2E8CF-9A37-4DB0-8DE8-342DD9E6D59E}" dt="2023-06-15T20:44:21.021" v="6169"/>
          <ac:spMkLst>
            <pc:docMk/>
            <pc:sldMk cId="1988833255" sldId="324"/>
            <ac:spMk id="130" creationId="{5C26A84E-6CB3-5C8B-D9DE-27D131234C78}"/>
          </ac:spMkLst>
        </pc:spChg>
        <pc:spChg chg="add del mod">
          <ac:chgData name="Griseld Deda" userId="6edc4870-27ac-49aa-87f9-5cf3b7b857c0" providerId="ADAL" clId="{A9E2E8CF-9A37-4DB0-8DE8-342DD9E6D59E}" dt="2023-06-15T20:44:21.021" v="6169"/>
          <ac:spMkLst>
            <pc:docMk/>
            <pc:sldMk cId="1988833255" sldId="324"/>
            <ac:spMk id="131" creationId="{845B0BD0-EAC2-BAE1-D856-73F7928E64B8}"/>
          </ac:spMkLst>
        </pc:spChg>
        <pc:spChg chg="add del mod">
          <ac:chgData name="Griseld Deda" userId="6edc4870-27ac-49aa-87f9-5cf3b7b857c0" providerId="ADAL" clId="{A9E2E8CF-9A37-4DB0-8DE8-342DD9E6D59E}" dt="2023-06-15T20:44:21.021" v="6169"/>
          <ac:spMkLst>
            <pc:docMk/>
            <pc:sldMk cId="1988833255" sldId="324"/>
            <ac:spMk id="132" creationId="{9E3BB7D8-1B2C-D639-18A9-20317A650937}"/>
          </ac:spMkLst>
        </pc:spChg>
        <pc:spChg chg="add del mod">
          <ac:chgData name="Griseld Deda" userId="6edc4870-27ac-49aa-87f9-5cf3b7b857c0" providerId="ADAL" clId="{A9E2E8CF-9A37-4DB0-8DE8-342DD9E6D59E}" dt="2023-06-15T20:44:21.021" v="6169"/>
          <ac:spMkLst>
            <pc:docMk/>
            <pc:sldMk cId="1988833255" sldId="324"/>
            <ac:spMk id="133" creationId="{E9CF2994-B202-D659-FB0A-1F37ADD874F3}"/>
          </ac:spMkLst>
        </pc:spChg>
        <pc:spChg chg="mod">
          <ac:chgData name="Griseld Deda" userId="6edc4870-27ac-49aa-87f9-5cf3b7b857c0" providerId="ADAL" clId="{A9E2E8CF-9A37-4DB0-8DE8-342DD9E6D59E}" dt="2023-06-15T21:06:42.064" v="6171"/>
          <ac:spMkLst>
            <pc:docMk/>
            <pc:sldMk cId="1988833255" sldId="324"/>
            <ac:spMk id="135" creationId="{FC08CE30-F446-2A66-D009-BD68017348F8}"/>
          </ac:spMkLst>
        </pc:spChg>
        <pc:spChg chg="mod">
          <ac:chgData name="Griseld Deda" userId="6edc4870-27ac-49aa-87f9-5cf3b7b857c0" providerId="ADAL" clId="{A9E2E8CF-9A37-4DB0-8DE8-342DD9E6D59E}" dt="2023-06-15T21:06:42.064" v="6171"/>
          <ac:spMkLst>
            <pc:docMk/>
            <pc:sldMk cId="1988833255" sldId="324"/>
            <ac:spMk id="136" creationId="{E5606F6D-2196-6B1B-0064-D5C9F0EADB00}"/>
          </ac:spMkLst>
        </pc:spChg>
        <pc:spChg chg="mod">
          <ac:chgData name="Griseld Deda" userId="6edc4870-27ac-49aa-87f9-5cf3b7b857c0" providerId="ADAL" clId="{A9E2E8CF-9A37-4DB0-8DE8-342DD9E6D59E}" dt="2023-06-15T21:06:42.064" v="6171"/>
          <ac:spMkLst>
            <pc:docMk/>
            <pc:sldMk cId="1988833255" sldId="324"/>
            <ac:spMk id="138" creationId="{E813FA5E-E39F-FE41-CAE5-D24AEB1106A8}"/>
          </ac:spMkLst>
        </pc:spChg>
        <pc:spChg chg="mod">
          <ac:chgData name="Griseld Deda" userId="6edc4870-27ac-49aa-87f9-5cf3b7b857c0" providerId="ADAL" clId="{A9E2E8CF-9A37-4DB0-8DE8-342DD9E6D59E}" dt="2023-06-15T21:06:42.064" v="6171"/>
          <ac:spMkLst>
            <pc:docMk/>
            <pc:sldMk cId="1988833255" sldId="324"/>
            <ac:spMk id="139" creationId="{A2B767D6-0FBD-1F1A-F764-88F5304E619C}"/>
          </ac:spMkLst>
        </pc:spChg>
        <pc:spChg chg="mod">
          <ac:chgData name="Griseld Deda" userId="6edc4870-27ac-49aa-87f9-5cf3b7b857c0" providerId="ADAL" clId="{A9E2E8CF-9A37-4DB0-8DE8-342DD9E6D59E}" dt="2023-06-15T21:06:42.064" v="6171"/>
          <ac:spMkLst>
            <pc:docMk/>
            <pc:sldMk cId="1988833255" sldId="324"/>
            <ac:spMk id="141" creationId="{DCC9301C-33FA-6A4E-8B53-D442DFB19112}"/>
          </ac:spMkLst>
        </pc:spChg>
        <pc:spChg chg="mod">
          <ac:chgData name="Griseld Deda" userId="6edc4870-27ac-49aa-87f9-5cf3b7b857c0" providerId="ADAL" clId="{A9E2E8CF-9A37-4DB0-8DE8-342DD9E6D59E}" dt="2023-06-15T21:06:42.064" v="6171"/>
          <ac:spMkLst>
            <pc:docMk/>
            <pc:sldMk cId="1988833255" sldId="324"/>
            <ac:spMk id="142" creationId="{944CD6F8-5422-C9B9-D5F1-5D845BADAA85}"/>
          </ac:spMkLst>
        </pc:spChg>
        <pc:spChg chg="mod">
          <ac:chgData name="Griseld Deda" userId="6edc4870-27ac-49aa-87f9-5cf3b7b857c0" providerId="ADAL" clId="{A9E2E8CF-9A37-4DB0-8DE8-342DD9E6D59E}" dt="2023-06-15T21:06:42.064" v="6171"/>
          <ac:spMkLst>
            <pc:docMk/>
            <pc:sldMk cId="1988833255" sldId="324"/>
            <ac:spMk id="144" creationId="{04C5C5FE-F486-79F3-FDDD-098F59CC81F4}"/>
          </ac:spMkLst>
        </pc:spChg>
        <pc:spChg chg="mod">
          <ac:chgData name="Griseld Deda" userId="6edc4870-27ac-49aa-87f9-5cf3b7b857c0" providerId="ADAL" clId="{A9E2E8CF-9A37-4DB0-8DE8-342DD9E6D59E}" dt="2023-06-15T21:06:42.064" v="6171"/>
          <ac:spMkLst>
            <pc:docMk/>
            <pc:sldMk cId="1988833255" sldId="324"/>
            <ac:spMk id="145" creationId="{F0250937-2606-4B10-7C9F-5CE81B85D8F8}"/>
          </ac:spMkLst>
        </pc:spChg>
        <pc:spChg chg="mod">
          <ac:chgData name="Griseld Deda" userId="6edc4870-27ac-49aa-87f9-5cf3b7b857c0" providerId="ADAL" clId="{A9E2E8CF-9A37-4DB0-8DE8-342DD9E6D59E}" dt="2023-06-15T21:06:49.606" v="6173"/>
          <ac:spMkLst>
            <pc:docMk/>
            <pc:sldMk cId="1988833255" sldId="324"/>
            <ac:spMk id="147" creationId="{7FEC3700-68EC-4ECD-78D6-C5FD2AE23218}"/>
          </ac:spMkLst>
        </pc:spChg>
        <pc:spChg chg="mod">
          <ac:chgData name="Griseld Deda" userId="6edc4870-27ac-49aa-87f9-5cf3b7b857c0" providerId="ADAL" clId="{A9E2E8CF-9A37-4DB0-8DE8-342DD9E6D59E}" dt="2023-06-15T21:06:49.606" v="6173"/>
          <ac:spMkLst>
            <pc:docMk/>
            <pc:sldMk cId="1988833255" sldId="324"/>
            <ac:spMk id="148" creationId="{0A825DBE-2B4D-ECED-DC46-6BA5B7E4FB8B}"/>
          </ac:spMkLst>
        </pc:spChg>
        <pc:spChg chg="mod">
          <ac:chgData name="Griseld Deda" userId="6edc4870-27ac-49aa-87f9-5cf3b7b857c0" providerId="ADAL" clId="{A9E2E8CF-9A37-4DB0-8DE8-342DD9E6D59E}" dt="2023-06-15T21:06:49.606" v="6173"/>
          <ac:spMkLst>
            <pc:docMk/>
            <pc:sldMk cId="1988833255" sldId="324"/>
            <ac:spMk id="150" creationId="{6884D1F1-59C2-446F-EE26-F6538DCCE13F}"/>
          </ac:spMkLst>
        </pc:spChg>
        <pc:spChg chg="mod">
          <ac:chgData name="Griseld Deda" userId="6edc4870-27ac-49aa-87f9-5cf3b7b857c0" providerId="ADAL" clId="{A9E2E8CF-9A37-4DB0-8DE8-342DD9E6D59E}" dt="2023-06-15T21:06:49.606" v="6173"/>
          <ac:spMkLst>
            <pc:docMk/>
            <pc:sldMk cId="1988833255" sldId="324"/>
            <ac:spMk id="151" creationId="{00412794-281F-9D9D-7EB9-B06773956F78}"/>
          </ac:spMkLst>
        </pc:spChg>
        <pc:spChg chg="mod">
          <ac:chgData name="Griseld Deda" userId="6edc4870-27ac-49aa-87f9-5cf3b7b857c0" providerId="ADAL" clId="{A9E2E8CF-9A37-4DB0-8DE8-342DD9E6D59E}" dt="2023-06-15T21:06:49.606" v="6173"/>
          <ac:spMkLst>
            <pc:docMk/>
            <pc:sldMk cId="1988833255" sldId="324"/>
            <ac:spMk id="153" creationId="{3937895A-634E-81DE-6745-51873AA2B176}"/>
          </ac:spMkLst>
        </pc:spChg>
        <pc:spChg chg="mod">
          <ac:chgData name="Griseld Deda" userId="6edc4870-27ac-49aa-87f9-5cf3b7b857c0" providerId="ADAL" clId="{A9E2E8CF-9A37-4DB0-8DE8-342DD9E6D59E}" dt="2023-06-15T21:06:49.606" v="6173"/>
          <ac:spMkLst>
            <pc:docMk/>
            <pc:sldMk cId="1988833255" sldId="324"/>
            <ac:spMk id="154" creationId="{D77D3B31-9836-A8AD-2CEF-10A3B28D83E7}"/>
          </ac:spMkLst>
        </pc:spChg>
        <pc:spChg chg="mod">
          <ac:chgData name="Griseld Deda" userId="6edc4870-27ac-49aa-87f9-5cf3b7b857c0" providerId="ADAL" clId="{A9E2E8CF-9A37-4DB0-8DE8-342DD9E6D59E}" dt="2023-06-15T21:06:49.606" v="6173"/>
          <ac:spMkLst>
            <pc:docMk/>
            <pc:sldMk cId="1988833255" sldId="324"/>
            <ac:spMk id="156" creationId="{E42CFF35-012D-3AAC-6B06-9F86256B83D3}"/>
          </ac:spMkLst>
        </pc:spChg>
        <pc:spChg chg="mod">
          <ac:chgData name="Griseld Deda" userId="6edc4870-27ac-49aa-87f9-5cf3b7b857c0" providerId="ADAL" clId="{A9E2E8CF-9A37-4DB0-8DE8-342DD9E6D59E}" dt="2023-06-15T21:06:49.606" v="6173"/>
          <ac:spMkLst>
            <pc:docMk/>
            <pc:sldMk cId="1988833255" sldId="324"/>
            <ac:spMk id="157" creationId="{53E6B905-7926-9E68-2E55-D5C69E9B307A}"/>
          </ac:spMkLst>
        </pc:spChg>
        <pc:grpChg chg="add mod">
          <ac:chgData name="Griseld Deda" userId="6edc4870-27ac-49aa-87f9-5cf3b7b857c0" providerId="ADAL" clId="{A9E2E8CF-9A37-4DB0-8DE8-342DD9E6D59E}" dt="2023-06-15T20:32:27.780" v="6126" actId="164"/>
          <ac:grpSpMkLst>
            <pc:docMk/>
            <pc:sldMk cId="1988833255" sldId="324"/>
            <ac:grpSpMk id="61" creationId="{B762F467-E501-E16F-A008-E408E1234FEF}"/>
          </ac:grpSpMkLst>
        </pc:grpChg>
        <pc:grpChg chg="add mod">
          <ac:chgData name="Griseld Deda" userId="6edc4870-27ac-49aa-87f9-5cf3b7b857c0" providerId="ADAL" clId="{A9E2E8CF-9A37-4DB0-8DE8-342DD9E6D59E}" dt="2023-06-15T20:32:27.780" v="6126" actId="164"/>
          <ac:grpSpMkLst>
            <pc:docMk/>
            <pc:sldMk cId="1988833255" sldId="324"/>
            <ac:grpSpMk id="66" creationId="{848590D9-FCB9-9FC2-2B4E-A3A18F2B1610}"/>
          </ac:grpSpMkLst>
        </pc:grpChg>
        <pc:grpChg chg="add mod">
          <ac:chgData name="Griseld Deda" userId="6edc4870-27ac-49aa-87f9-5cf3b7b857c0" providerId="ADAL" clId="{A9E2E8CF-9A37-4DB0-8DE8-342DD9E6D59E}" dt="2023-06-15T20:32:27.780" v="6126" actId="164"/>
          <ac:grpSpMkLst>
            <pc:docMk/>
            <pc:sldMk cId="1988833255" sldId="324"/>
            <ac:grpSpMk id="71" creationId="{31A34DBE-153B-25C5-3B08-83D9B3A9AAD9}"/>
          </ac:grpSpMkLst>
        </pc:grpChg>
        <pc:grpChg chg="add mod">
          <ac:chgData name="Griseld Deda" userId="6edc4870-27ac-49aa-87f9-5cf3b7b857c0" providerId="ADAL" clId="{A9E2E8CF-9A37-4DB0-8DE8-342DD9E6D59E}" dt="2023-06-15T20:32:27.780" v="6126" actId="164"/>
          <ac:grpSpMkLst>
            <pc:docMk/>
            <pc:sldMk cId="1988833255" sldId="324"/>
            <ac:grpSpMk id="76" creationId="{F06CF5F5-BEC2-04EA-78C1-355CF45CDA09}"/>
          </ac:grpSpMkLst>
        </pc:grpChg>
        <pc:grpChg chg="add mod">
          <ac:chgData name="Griseld Deda" userId="6edc4870-27ac-49aa-87f9-5cf3b7b857c0" providerId="ADAL" clId="{A9E2E8CF-9A37-4DB0-8DE8-342DD9E6D59E}" dt="2023-06-15T20:32:42.701" v="6128" actId="1076"/>
          <ac:grpSpMkLst>
            <pc:docMk/>
            <pc:sldMk cId="1988833255" sldId="324"/>
            <ac:grpSpMk id="118" creationId="{E1CE758A-8E62-7E9E-30A9-94A77EF1EFE6}"/>
          </ac:grpSpMkLst>
        </pc:grpChg>
        <pc:grpChg chg="add mod">
          <ac:chgData name="Griseld Deda" userId="6edc4870-27ac-49aa-87f9-5cf3b7b857c0" providerId="ADAL" clId="{A9E2E8CF-9A37-4DB0-8DE8-342DD9E6D59E}" dt="2023-06-15T20:32:42.701" v="6128" actId="1076"/>
          <ac:grpSpMkLst>
            <pc:docMk/>
            <pc:sldMk cId="1988833255" sldId="324"/>
            <ac:grpSpMk id="127" creationId="{AE7D9FB8-882C-635F-2D6E-15921D1D0712}"/>
          </ac:grpSpMkLst>
        </pc:grpChg>
        <pc:grpChg chg="add mod">
          <ac:chgData name="Griseld Deda" userId="6edc4870-27ac-49aa-87f9-5cf3b7b857c0" providerId="ADAL" clId="{A9E2E8CF-9A37-4DB0-8DE8-342DD9E6D59E}" dt="2023-06-15T21:06:48.190" v="6172" actId="1076"/>
          <ac:grpSpMkLst>
            <pc:docMk/>
            <pc:sldMk cId="1988833255" sldId="324"/>
            <ac:grpSpMk id="134" creationId="{5FB74658-D1DB-3704-B204-93F866D40F4E}"/>
          </ac:grpSpMkLst>
        </pc:grpChg>
        <pc:grpChg chg="add mod">
          <ac:chgData name="Griseld Deda" userId="6edc4870-27ac-49aa-87f9-5cf3b7b857c0" providerId="ADAL" clId="{A9E2E8CF-9A37-4DB0-8DE8-342DD9E6D59E}" dt="2023-06-15T21:06:48.190" v="6172" actId="1076"/>
          <ac:grpSpMkLst>
            <pc:docMk/>
            <pc:sldMk cId="1988833255" sldId="324"/>
            <ac:grpSpMk id="137" creationId="{A79F7181-F4FA-ADF2-DDA3-8A845326B831}"/>
          </ac:grpSpMkLst>
        </pc:grpChg>
        <pc:grpChg chg="add mod">
          <ac:chgData name="Griseld Deda" userId="6edc4870-27ac-49aa-87f9-5cf3b7b857c0" providerId="ADAL" clId="{A9E2E8CF-9A37-4DB0-8DE8-342DD9E6D59E}" dt="2023-06-15T21:06:48.190" v="6172" actId="1076"/>
          <ac:grpSpMkLst>
            <pc:docMk/>
            <pc:sldMk cId="1988833255" sldId="324"/>
            <ac:grpSpMk id="140" creationId="{DE3BF897-9514-B4EC-1994-F3F0E68ABB8D}"/>
          </ac:grpSpMkLst>
        </pc:grpChg>
        <pc:grpChg chg="add mod">
          <ac:chgData name="Griseld Deda" userId="6edc4870-27ac-49aa-87f9-5cf3b7b857c0" providerId="ADAL" clId="{A9E2E8CF-9A37-4DB0-8DE8-342DD9E6D59E}" dt="2023-06-15T21:06:48.190" v="6172" actId="1076"/>
          <ac:grpSpMkLst>
            <pc:docMk/>
            <pc:sldMk cId="1988833255" sldId="324"/>
            <ac:grpSpMk id="143" creationId="{0EE14248-8A4D-3E76-1C4D-1592AD67813B}"/>
          </ac:grpSpMkLst>
        </pc:grpChg>
        <pc:grpChg chg="add mod">
          <ac:chgData name="Griseld Deda" userId="6edc4870-27ac-49aa-87f9-5cf3b7b857c0" providerId="ADAL" clId="{A9E2E8CF-9A37-4DB0-8DE8-342DD9E6D59E}" dt="2023-06-15T21:06:53.614" v="6174" actId="1076"/>
          <ac:grpSpMkLst>
            <pc:docMk/>
            <pc:sldMk cId="1988833255" sldId="324"/>
            <ac:grpSpMk id="146" creationId="{EAF74B5D-6438-29AF-73A9-0BE5BFE68315}"/>
          </ac:grpSpMkLst>
        </pc:grpChg>
        <pc:grpChg chg="add del mod">
          <ac:chgData name="Griseld Deda" userId="6edc4870-27ac-49aa-87f9-5cf3b7b857c0" providerId="ADAL" clId="{A9E2E8CF-9A37-4DB0-8DE8-342DD9E6D59E}" dt="2023-06-15T21:06:58.006" v="6175" actId="478"/>
          <ac:grpSpMkLst>
            <pc:docMk/>
            <pc:sldMk cId="1988833255" sldId="324"/>
            <ac:grpSpMk id="149" creationId="{C28526A6-11DB-94BB-3F08-DC609D837605}"/>
          </ac:grpSpMkLst>
        </pc:grpChg>
        <pc:grpChg chg="add mod">
          <ac:chgData name="Griseld Deda" userId="6edc4870-27ac-49aa-87f9-5cf3b7b857c0" providerId="ADAL" clId="{A9E2E8CF-9A37-4DB0-8DE8-342DD9E6D59E}" dt="2023-06-15T21:06:53.614" v="6174" actId="1076"/>
          <ac:grpSpMkLst>
            <pc:docMk/>
            <pc:sldMk cId="1988833255" sldId="324"/>
            <ac:grpSpMk id="152" creationId="{36030912-630C-E66C-8D12-ADD0168E63CF}"/>
          </ac:grpSpMkLst>
        </pc:grpChg>
        <pc:grpChg chg="add del mod">
          <ac:chgData name="Griseld Deda" userId="6edc4870-27ac-49aa-87f9-5cf3b7b857c0" providerId="ADAL" clId="{A9E2E8CF-9A37-4DB0-8DE8-342DD9E6D59E}" dt="2023-06-15T21:07:01.663" v="6176" actId="478"/>
          <ac:grpSpMkLst>
            <pc:docMk/>
            <pc:sldMk cId="1988833255" sldId="324"/>
            <ac:grpSpMk id="155" creationId="{14714ED9-D8E5-EF33-38E1-2B123E8736EA}"/>
          </ac:grpSpMkLst>
        </pc:grpChg>
        <pc:picChg chg="add mod">
          <ac:chgData name="Griseld Deda" userId="6edc4870-27ac-49aa-87f9-5cf3b7b857c0" providerId="ADAL" clId="{A9E2E8CF-9A37-4DB0-8DE8-342DD9E6D59E}" dt="2023-06-15T20:34:37.418" v="6140" actId="1076"/>
          <ac:picMkLst>
            <pc:docMk/>
            <pc:sldMk cId="1988833255" sldId="324"/>
            <ac:picMk id="10" creationId="{7BB66A77-3C79-F462-5F4C-81978DB05252}"/>
          </ac:picMkLst>
        </pc:picChg>
        <pc:picChg chg="add mod">
          <ac:chgData name="Griseld Deda" userId="6edc4870-27ac-49aa-87f9-5cf3b7b857c0" providerId="ADAL" clId="{A9E2E8CF-9A37-4DB0-8DE8-342DD9E6D59E}" dt="2023-06-15T20:32:27.780" v="6126" actId="164"/>
          <ac:picMkLst>
            <pc:docMk/>
            <pc:sldMk cId="1988833255" sldId="324"/>
            <ac:picMk id="21" creationId="{429138E2-F70B-098C-D479-576280C7BD9D}"/>
          </ac:picMkLst>
        </pc:picChg>
        <pc:picChg chg="add mod">
          <ac:chgData name="Griseld Deda" userId="6edc4870-27ac-49aa-87f9-5cf3b7b857c0" providerId="ADAL" clId="{A9E2E8CF-9A37-4DB0-8DE8-342DD9E6D59E}" dt="2023-06-15T20:32:27.780" v="6126" actId="164"/>
          <ac:picMkLst>
            <pc:docMk/>
            <pc:sldMk cId="1988833255" sldId="324"/>
            <ac:picMk id="22" creationId="{42383FE5-C8B6-1431-F056-6F68B689F2AC}"/>
          </ac:picMkLst>
        </pc:picChg>
        <pc:picChg chg="add mod">
          <ac:chgData name="Griseld Deda" userId="6edc4870-27ac-49aa-87f9-5cf3b7b857c0" providerId="ADAL" clId="{A9E2E8CF-9A37-4DB0-8DE8-342DD9E6D59E}" dt="2023-06-15T20:32:27.780" v="6126" actId="164"/>
          <ac:picMkLst>
            <pc:docMk/>
            <pc:sldMk cId="1988833255" sldId="324"/>
            <ac:picMk id="24" creationId="{B79BAD33-FAD2-8956-8F57-3BBAB7954651}"/>
          </ac:picMkLst>
        </pc:picChg>
        <pc:picChg chg="add mod">
          <ac:chgData name="Griseld Deda" userId="6edc4870-27ac-49aa-87f9-5cf3b7b857c0" providerId="ADAL" clId="{A9E2E8CF-9A37-4DB0-8DE8-342DD9E6D59E}" dt="2023-06-15T20:32:27.780" v="6126" actId="164"/>
          <ac:picMkLst>
            <pc:docMk/>
            <pc:sldMk cId="1988833255" sldId="324"/>
            <ac:picMk id="28" creationId="{5111307D-0224-6D2D-F2F2-9A5191B05CE1}"/>
          </ac:picMkLst>
        </pc:picChg>
        <pc:picChg chg="add mod">
          <ac:chgData name="Griseld Deda" userId="6edc4870-27ac-49aa-87f9-5cf3b7b857c0" providerId="ADAL" clId="{A9E2E8CF-9A37-4DB0-8DE8-342DD9E6D59E}" dt="2023-06-15T20:32:27.780" v="6126" actId="164"/>
          <ac:picMkLst>
            <pc:docMk/>
            <pc:sldMk cId="1988833255" sldId="324"/>
            <ac:picMk id="29" creationId="{E5121593-8CDF-A89A-4FD8-1B56FB18A691}"/>
          </ac:picMkLst>
        </pc:picChg>
        <pc:picChg chg="add mod">
          <ac:chgData name="Griseld Deda" userId="6edc4870-27ac-49aa-87f9-5cf3b7b857c0" providerId="ADAL" clId="{A9E2E8CF-9A37-4DB0-8DE8-342DD9E6D59E}" dt="2023-06-15T20:32:27.780" v="6126" actId="164"/>
          <ac:picMkLst>
            <pc:docMk/>
            <pc:sldMk cId="1988833255" sldId="324"/>
            <ac:picMk id="30" creationId="{1594DE73-22A0-2097-1F6E-1C98603F3F56}"/>
          </ac:picMkLst>
        </pc:picChg>
        <pc:picChg chg="add mod">
          <ac:chgData name="Griseld Deda" userId="6edc4870-27ac-49aa-87f9-5cf3b7b857c0" providerId="ADAL" clId="{A9E2E8CF-9A37-4DB0-8DE8-342DD9E6D59E}" dt="2023-06-15T20:32:27.780" v="6126" actId="164"/>
          <ac:picMkLst>
            <pc:docMk/>
            <pc:sldMk cId="1988833255" sldId="324"/>
            <ac:picMk id="31" creationId="{C635A94F-56E0-63B5-B4DB-1A56F67483FC}"/>
          </ac:picMkLst>
        </pc:picChg>
        <pc:picChg chg="add mod">
          <ac:chgData name="Griseld Deda" userId="6edc4870-27ac-49aa-87f9-5cf3b7b857c0" providerId="ADAL" clId="{A9E2E8CF-9A37-4DB0-8DE8-342DD9E6D59E}" dt="2023-06-15T20:32:27.780" v="6126" actId="164"/>
          <ac:picMkLst>
            <pc:docMk/>
            <pc:sldMk cId="1988833255" sldId="324"/>
            <ac:picMk id="32" creationId="{8C3AB40F-E904-A48D-93CB-A4DA3F5D149C}"/>
          </ac:picMkLst>
        </pc:picChg>
        <pc:picChg chg="add mod">
          <ac:chgData name="Griseld Deda" userId="6edc4870-27ac-49aa-87f9-5cf3b7b857c0" providerId="ADAL" clId="{A9E2E8CF-9A37-4DB0-8DE8-342DD9E6D59E}" dt="2023-06-15T20:32:27.780" v="6126" actId="164"/>
          <ac:picMkLst>
            <pc:docMk/>
            <pc:sldMk cId="1988833255" sldId="324"/>
            <ac:picMk id="33" creationId="{2D6A1F0C-E6B0-DB18-214D-B7E74A1BFC3F}"/>
          </ac:picMkLst>
        </pc:picChg>
        <pc:picChg chg="add mod">
          <ac:chgData name="Griseld Deda" userId="6edc4870-27ac-49aa-87f9-5cf3b7b857c0" providerId="ADAL" clId="{A9E2E8CF-9A37-4DB0-8DE8-342DD9E6D59E}" dt="2023-06-15T20:32:27.780" v="6126" actId="164"/>
          <ac:picMkLst>
            <pc:docMk/>
            <pc:sldMk cId="1988833255" sldId="324"/>
            <ac:picMk id="34" creationId="{48C03F3C-4AB7-7A72-B0C4-123C118912C0}"/>
          </ac:picMkLst>
        </pc:picChg>
        <pc:picChg chg="add mod">
          <ac:chgData name="Griseld Deda" userId="6edc4870-27ac-49aa-87f9-5cf3b7b857c0" providerId="ADAL" clId="{A9E2E8CF-9A37-4DB0-8DE8-342DD9E6D59E}" dt="2023-06-15T20:32:27.780" v="6126" actId="164"/>
          <ac:picMkLst>
            <pc:docMk/>
            <pc:sldMk cId="1988833255" sldId="324"/>
            <ac:picMk id="35" creationId="{093E7B09-203B-09BB-CFCC-3F820035B2CA}"/>
          </ac:picMkLst>
        </pc:picChg>
        <pc:picChg chg="add mod">
          <ac:chgData name="Griseld Deda" userId="6edc4870-27ac-49aa-87f9-5cf3b7b857c0" providerId="ADAL" clId="{A9E2E8CF-9A37-4DB0-8DE8-342DD9E6D59E}" dt="2023-06-15T20:32:27.780" v="6126" actId="164"/>
          <ac:picMkLst>
            <pc:docMk/>
            <pc:sldMk cId="1988833255" sldId="324"/>
            <ac:picMk id="83" creationId="{23325204-6AAB-FB15-662E-E752CFC9DCD1}"/>
          </ac:picMkLst>
        </pc:picChg>
        <pc:picChg chg="mod">
          <ac:chgData name="Griseld Deda" userId="6edc4870-27ac-49aa-87f9-5cf3b7b857c0" providerId="ADAL" clId="{A9E2E8CF-9A37-4DB0-8DE8-342DD9E6D59E}" dt="2023-06-15T20:29:31.458" v="6047"/>
          <ac:picMkLst>
            <pc:docMk/>
            <pc:sldMk cId="1988833255" sldId="324"/>
            <ac:picMk id="119" creationId="{FAA6A779-580B-2503-6714-D25DB9D85D3D}"/>
          </ac:picMkLst>
        </pc:picChg>
        <pc:inkChg chg="add mod">
          <ac:chgData name="Griseld Deda" userId="6edc4870-27ac-49aa-87f9-5cf3b7b857c0" providerId="ADAL" clId="{A9E2E8CF-9A37-4DB0-8DE8-342DD9E6D59E}" dt="2023-06-15T20:32:27.780" v="6126" actId="164"/>
          <ac:inkMkLst>
            <pc:docMk/>
            <pc:sldMk cId="1988833255" sldId="324"/>
            <ac:inkMk id="25" creationId="{0EC0CD30-FE71-81D8-6E6C-F171BBA657A3}"/>
          </ac:inkMkLst>
        </pc:inkChg>
        <pc:inkChg chg="add mod">
          <ac:chgData name="Griseld Deda" userId="6edc4870-27ac-49aa-87f9-5cf3b7b857c0" providerId="ADAL" clId="{A9E2E8CF-9A37-4DB0-8DE8-342DD9E6D59E}" dt="2023-06-15T20:32:27.780" v="6126" actId="164"/>
          <ac:inkMkLst>
            <pc:docMk/>
            <pc:sldMk cId="1988833255" sldId="324"/>
            <ac:inkMk id="26" creationId="{C22E05AB-E8BE-2DDC-E694-1B3591DF3C73}"/>
          </ac:inkMkLst>
        </pc:inkChg>
        <pc:inkChg chg="add mod">
          <ac:chgData name="Griseld Deda" userId="6edc4870-27ac-49aa-87f9-5cf3b7b857c0" providerId="ADAL" clId="{A9E2E8CF-9A37-4DB0-8DE8-342DD9E6D59E}" dt="2023-06-15T20:32:27.780" v="6126" actId="164"/>
          <ac:inkMkLst>
            <pc:docMk/>
            <pc:sldMk cId="1988833255" sldId="324"/>
            <ac:inkMk id="27" creationId="{58F1CCE6-E869-1567-C388-9CF7F236B316}"/>
          </ac:inkMkLst>
        </pc:inkChg>
        <pc:cxnChg chg="add mod">
          <ac:chgData name="Griseld Deda" userId="6edc4870-27ac-49aa-87f9-5cf3b7b857c0" providerId="ADAL" clId="{A9E2E8CF-9A37-4DB0-8DE8-342DD9E6D59E}" dt="2023-06-15T20:34:37.418" v="6140" actId="1076"/>
          <ac:cxnSpMkLst>
            <pc:docMk/>
            <pc:sldMk cId="1988833255" sldId="324"/>
            <ac:cxnSpMk id="6" creationId="{E05DE2A1-2E36-1234-926B-7D4F1AC19A01}"/>
          </ac:cxnSpMkLst>
        </pc:cxnChg>
        <pc:cxnChg chg="add mod">
          <ac:chgData name="Griseld Deda" userId="6edc4870-27ac-49aa-87f9-5cf3b7b857c0" providerId="ADAL" clId="{A9E2E8CF-9A37-4DB0-8DE8-342DD9E6D59E}" dt="2023-06-15T20:34:37.418" v="6140" actId="1076"/>
          <ac:cxnSpMkLst>
            <pc:docMk/>
            <pc:sldMk cId="1988833255" sldId="324"/>
            <ac:cxnSpMk id="8" creationId="{E93DDFFE-53D2-AC78-1EAA-035CEEE1B75A}"/>
          </ac:cxnSpMkLst>
        </pc:cxnChg>
        <pc:cxnChg chg="add mod">
          <ac:chgData name="Griseld Deda" userId="6edc4870-27ac-49aa-87f9-5cf3b7b857c0" providerId="ADAL" clId="{A9E2E8CF-9A37-4DB0-8DE8-342DD9E6D59E}" dt="2023-06-15T20:34:37.418" v="6140" actId="1076"/>
          <ac:cxnSpMkLst>
            <pc:docMk/>
            <pc:sldMk cId="1988833255" sldId="324"/>
            <ac:cxnSpMk id="11" creationId="{215AC3D9-F6D1-4F7E-509A-16B5BD1A7ABF}"/>
          </ac:cxnSpMkLst>
        </pc:cxnChg>
        <pc:cxnChg chg="add mod">
          <ac:chgData name="Griseld Deda" userId="6edc4870-27ac-49aa-87f9-5cf3b7b857c0" providerId="ADAL" clId="{A9E2E8CF-9A37-4DB0-8DE8-342DD9E6D59E}" dt="2023-06-15T20:34:37.418" v="6140" actId="1076"/>
          <ac:cxnSpMkLst>
            <pc:docMk/>
            <pc:sldMk cId="1988833255" sldId="324"/>
            <ac:cxnSpMk id="12" creationId="{F408DDB9-8FCA-3CC8-8A68-F5AD2E18AC8A}"/>
          </ac:cxnSpMkLst>
        </pc:cxnChg>
        <pc:cxnChg chg="add mod">
          <ac:chgData name="Griseld Deda" userId="6edc4870-27ac-49aa-87f9-5cf3b7b857c0" providerId="ADAL" clId="{A9E2E8CF-9A37-4DB0-8DE8-342DD9E6D59E}" dt="2023-06-15T20:32:27.780" v="6126" actId="164"/>
          <ac:cxnSpMkLst>
            <pc:docMk/>
            <pc:sldMk cId="1988833255" sldId="324"/>
            <ac:cxnSpMk id="36" creationId="{3325A9B2-F823-5598-E25B-AE887F2889F9}"/>
          </ac:cxnSpMkLst>
        </pc:cxnChg>
        <pc:cxnChg chg="add mod">
          <ac:chgData name="Griseld Deda" userId="6edc4870-27ac-49aa-87f9-5cf3b7b857c0" providerId="ADAL" clId="{A9E2E8CF-9A37-4DB0-8DE8-342DD9E6D59E}" dt="2023-06-15T20:32:27.780" v="6126" actId="164"/>
          <ac:cxnSpMkLst>
            <pc:docMk/>
            <pc:sldMk cId="1988833255" sldId="324"/>
            <ac:cxnSpMk id="37" creationId="{786DB93A-055B-3B72-232A-FC129C57B76B}"/>
          </ac:cxnSpMkLst>
        </pc:cxnChg>
        <pc:cxnChg chg="add mod">
          <ac:chgData name="Griseld Deda" userId="6edc4870-27ac-49aa-87f9-5cf3b7b857c0" providerId="ADAL" clId="{A9E2E8CF-9A37-4DB0-8DE8-342DD9E6D59E}" dt="2023-06-15T20:32:27.780" v="6126" actId="164"/>
          <ac:cxnSpMkLst>
            <pc:docMk/>
            <pc:sldMk cId="1988833255" sldId="324"/>
            <ac:cxnSpMk id="38" creationId="{EBD34E75-7907-E5C4-3CF3-C5C14D9D2BDD}"/>
          </ac:cxnSpMkLst>
        </pc:cxnChg>
        <pc:cxnChg chg="add mod">
          <ac:chgData name="Griseld Deda" userId="6edc4870-27ac-49aa-87f9-5cf3b7b857c0" providerId="ADAL" clId="{A9E2E8CF-9A37-4DB0-8DE8-342DD9E6D59E}" dt="2023-06-15T20:32:27.780" v="6126" actId="164"/>
          <ac:cxnSpMkLst>
            <pc:docMk/>
            <pc:sldMk cId="1988833255" sldId="324"/>
            <ac:cxnSpMk id="39" creationId="{3374A79B-4EA1-E745-DFD4-AEF2C964E6C5}"/>
          </ac:cxnSpMkLst>
        </pc:cxnChg>
        <pc:cxnChg chg="add mod">
          <ac:chgData name="Griseld Deda" userId="6edc4870-27ac-49aa-87f9-5cf3b7b857c0" providerId="ADAL" clId="{A9E2E8CF-9A37-4DB0-8DE8-342DD9E6D59E}" dt="2023-06-15T20:32:27.780" v="6126" actId="164"/>
          <ac:cxnSpMkLst>
            <pc:docMk/>
            <pc:sldMk cId="1988833255" sldId="324"/>
            <ac:cxnSpMk id="40" creationId="{03EB881A-1A48-8BAF-93F4-631417CB7305}"/>
          </ac:cxnSpMkLst>
        </pc:cxnChg>
        <pc:cxnChg chg="add mod">
          <ac:chgData name="Griseld Deda" userId="6edc4870-27ac-49aa-87f9-5cf3b7b857c0" providerId="ADAL" clId="{A9E2E8CF-9A37-4DB0-8DE8-342DD9E6D59E}" dt="2023-06-15T20:32:27.780" v="6126" actId="164"/>
          <ac:cxnSpMkLst>
            <pc:docMk/>
            <pc:sldMk cId="1988833255" sldId="324"/>
            <ac:cxnSpMk id="41" creationId="{BC03E209-1E5F-0DB1-5D43-F8D6C9243237}"/>
          </ac:cxnSpMkLst>
        </pc:cxnChg>
        <pc:cxnChg chg="add mod">
          <ac:chgData name="Griseld Deda" userId="6edc4870-27ac-49aa-87f9-5cf3b7b857c0" providerId="ADAL" clId="{A9E2E8CF-9A37-4DB0-8DE8-342DD9E6D59E}" dt="2023-06-15T20:32:27.780" v="6126" actId="164"/>
          <ac:cxnSpMkLst>
            <pc:docMk/>
            <pc:sldMk cId="1988833255" sldId="324"/>
            <ac:cxnSpMk id="42" creationId="{104E6261-15DB-E367-C560-B8682592978B}"/>
          </ac:cxnSpMkLst>
        </pc:cxnChg>
        <pc:cxnChg chg="add mod">
          <ac:chgData name="Griseld Deda" userId="6edc4870-27ac-49aa-87f9-5cf3b7b857c0" providerId="ADAL" clId="{A9E2E8CF-9A37-4DB0-8DE8-342DD9E6D59E}" dt="2023-06-15T20:32:27.780" v="6126" actId="164"/>
          <ac:cxnSpMkLst>
            <pc:docMk/>
            <pc:sldMk cId="1988833255" sldId="324"/>
            <ac:cxnSpMk id="43" creationId="{1B03EAC5-BA31-32DF-E444-83280BF88ED9}"/>
          </ac:cxnSpMkLst>
        </pc:cxnChg>
        <pc:cxnChg chg="add mod">
          <ac:chgData name="Griseld Deda" userId="6edc4870-27ac-49aa-87f9-5cf3b7b857c0" providerId="ADAL" clId="{A9E2E8CF-9A37-4DB0-8DE8-342DD9E6D59E}" dt="2023-06-15T20:32:27.780" v="6126" actId="164"/>
          <ac:cxnSpMkLst>
            <pc:docMk/>
            <pc:sldMk cId="1988833255" sldId="324"/>
            <ac:cxnSpMk id="44" creationId="{2661EEFE-9C13-5475-A6FA-D7232F6EA723}"/>
          </ac:cxnSpMkLst>
        </pc:cxnChg>
        <pc:cxnChg chg="add mod">
          <ac:chgData name="Griseld Deda" userId="6edc4870-27ac-49aa-87f9-5cf3b7b857c0" providerId="ADAL" clId="{A9E2E8CF-9A37-4DB0-8DE8-342DD9E6D59E}" dt="2023-06-15T20:32:27.780" v="6126" actId="164"/>
          <ac:cxnSpMkLst>
            <pc:docMk/>
            <pc:sldMk cId="1988833255" sldId="324"/>
            <ac:cxnSpMk id="45" creationId="{60A16EB9-B2A5-8553-40F7-9CDC06FC6EA4}"/>
          </ac:cxnSpMkLst>
        </pc:cxnChg>
        <pc:cxnChg chg="add mod">
          <ac:chgData name="Griseld Deda" userId="6edc4870-27ac-49aa-87f9-5cf3b7b857c0" providerId="ADAL" clId="{A9E2E8CF-9A37-4DB0-8DE8-342DD9E6D59E}" dt="2023-06-15T20:32:27.780" v="6126" actId="164"/>
          <ac:cxnSpMkLst>
            <pc:docMk/>
            <pc:sldMk cId="1988833255" sldId="324"/>
            <ac:cxnSpMk id="46" creationId="{8D6690AF-2310-0C42-6EF4-621FE777D707}"/>
          </ac:cxnSpMkLst>
        </pc:cxnChg>
        <pc:cxnChg chg="add mod">
          <ac:chgData name="Griseld Deda" userId="6edc4870-27ac-49aa-87f9-5cf3b7b857c0" providerId="ADAL" clId="{A9E2E8CF-9A37-4DB0-8DE8-342DD9E6D59E}" dt="2023-06-15T20:32:27.780" v="6126" actId="164"/>
          <ac:cxnSpMkLst>
            <pc:docMk/>
            <pc:sldMk cId="1988833255" sldId="324"/>
            <ac:cxnSpMk id="47" creationId="{E92F56F9-77C0-79AC-181B-B94EBE44ED0F}"/>
          </ac:cxnSpMkLst>
        </pc:cxnChg>
        <pc:cxnChg chg="add mod">
          <ac:chgData name="Griseld Deda" userId="6edc4870-27ac-49aa-87f9-5cf3b7b857c0" providerId="ADAL" clId="{A9E2E8CF-9A37-4DB0-8DE8-342DD9E6D59E}" dt="2023-06-15T20:32:27.780" v="6126" actId="164"/>
          <ac:cxnSpMkLst>
            <pc:docMk/>
            <pc:sldMk cId="1988833255" sldId="324"/>
            <ac:cxnSpMk id="48" creationId="{CE8A1D18-B7B7-2DD3-82F2-C0D283DA43FD}"/>
          </ac:cxnSpMkLst>
        </pc:cxnChg>
        <pc:cxnChg chg="add mod">
          <ac:chgData name="Griseld Deda" userId="6edc4870-27ac-49aa-87f9-5cf3b7b857c0" providerId="ADAL" clId="{A9E2E8CF-9A37-4DB0-8DE8-342DD9E6D59E}" dt="2023-06-15T20:32:27.780" v="6126" actId="164"/>
          <ac:cxnSpMkLst>
            <pc:docMk/>
            <pc:sldMk cId="1988833255" sldId="324"/>
            <ac:cxnSpMk id="49" creationId="{7F867A84-3EA7-F448-EFA6-37F41A968804}"/>
          </ac:cxnSpMkLst>
        </pc:cxnChg>
        <pc:cxnChg chg="add mod">
          <ac:chgData name="Griseld Deda" userId="6edc4870-27ac-49aa-87f9-5cf3b7b857c0" providerId="ADAL" clId="{A9E2E8CF-9A37-4DB0-8DE8-342DD9E6D59E}" dt="2023-06-15T20:32:27.780" v="6126" actId="164"/>
          <ac:cxnSpMkLst>
            <pc:docMk/>
            <pc:sldMk cId="1988833255" sldId="324"/>
            <ac:cxnSpMk id="50" creationId="{009CDB4C-8F6C-B640-502D-088288DC0F93}"/>
          </ac:cxnSpMkLst>
        </pc:cxnChg>
        <pc:cxnChg chg="add mod">
          <ac:chgData name="Griseld Deda" userId="6edc4870-27ac-49aa-87f9-5cf3b7b857c0" providerId="ADAL" clId="{A9E2E8CF-9A37-4DB0-8DE8-342DD9E6D59E}" dt="2023-06-15T20:32:27.780" v="6126" actId="164"/>
          <ac:cxnSpMkLst>
            <pc:docMk/>
            <pc:sldMk cId="1988833255" sldId="324"/>
            <ac:cxnSpMk id="51" creationId="{BE77D425-7B91-20BB-D324-78FFE04EA2ED}"/>
          </ac:cxnSpMkLst>
        </pc:cxnChg>
        <pc:cxnChg chg="add mod">
          <ac:chgData name="Griseld Deda" userId="6edc4870-27ac-49aa-87f9-5cf3b7b857c0" providerId="ADAL" clId="{A9E2E8CF-9A37-4DB0-8DE8-342DD9E6D59E}" dt="2023-06-15T20:32:27.780" v="6126" actId="164"/>
          <ac:cxnSpMkLst>
            <pc:docMk/>
            <pc:sldMk cId="1988833255" sldId="324"/>
            <ac:cxnSpMk id="52" creationId="{923E952B-FDE3-119B-3DC5-A40AF7D8691B}"/>
          </ac:cxnSpMkLst>
        </pc:cxnChg>
        <pc:cxnChg chg="add mod">
          <ac:chgData name="Griseld Deda" userId="6edc4870-27ac-49aa-87f9-5cf3b7b857c0" providerId="ADAL" clId="{A9E2E8CF-9A37-4DB0-8DE8-342DD9E6D59E}" dt="2023-06-15T20:32:27.780" v="6126" actId="164"/>
          <ac:cxnSpMkLst>
            <pc:docMk/>
            <pc:sldMk cId="1988833255" sldId="324"/>
            <ac:cxnSpMk id="53" creationId="{F817DF27-9BB7-B28E-CA10-01DDEABC24BC}"/>
          </ac:cxnSpMkLst>
        </pc:cxnChg>
        <pc:cxnChg chg="add mod">
          <ac:chgData name="Griseld Deda" userId="6edc4870-27ac-49aa-87f9-5cf3b7b857c0" providerId="ADAL" clId="{A9E2E8CF-9A37-4DB0-8DE8-342DD9E6D59E}" dt="2023-06-15T20:32:27.780" v="6126" actId="164"/>
          <ac:cxnSpMkLst>
            <pc:docMk/>
            <pc:sldMk cId="1988833255" sldId="324"/>
            <ac:cxnSpMk id="54" creationId="{7A9482AB-471B-924E-2196-4367C3DE3A8D}"/>
          </ac:cxnSpMkLst>
        </pc:cxnChg>
        <pc:cxnChg chg="add mod">
          <ac:chgData name="Griseld Deda" userId="6edc4870-27ac-49aa-87f9-5cf3b7b857c0" providerId="ADAL" clId="{A9E2E8CF-9A37-4DB0-8DE8-342DD9E6D59E}" dt="2023-06-15T20:32:27.780" v="6126" actId="164"/>
          <ac:cxnSpMkLst>
            <pc:docMk/>
            <pc:sldMk cId="1988833255" sldId="324"/>
            <ac:cxnSpMk id="55" creationId="{973976E3-A7DF-8E8D-4852-12AB4B26F363}"/>
          </ac:cxnSpMkLst>
        </pc:cxnChg>
        <pc:cxnChg chg="add mod">
          <ac:chgData name="Griseld Deda" userId="6edc4870-27ac-49aa-87f9-5cf3b7b857c0" providerId="ADAL" clId="{A9E2E8CF-9A37-4DB0-8DE8-342DD9E6D59E}" dt="2023-06-15T20:32:27.780" v="6126" actId="164"/>
          <ac:cxnSpMkLst>
            <pc:docMk/>
            <pc:sldMk cId="1988833255" sldId="324"/>
            <ac:cxnSpMk id="56" creationId="{8065B654-83FA-C1AB-AC24-27068AD83897}"/>
          </ac:cxnSpMkLst>
        </pc:cxnChg>
        <pc:cxnChg chg="add mod">
          <ac:chgData name="Griseld Deda" userId="6edc4870-27ac-49aa-87f9-5cf3b7b857c0" providerId="ADAL" clId="{A9E2E8CF-9A37-4DB0-8DE8-342DD9E6D59E}" dt="2023-06-15T20:32:27.780" v="6126" actId="164"/>
          <ac:cxnSpMkLst>
            <pc:docMk/>
            <pc:sldMk cId="1988833255" sldId="324"/>
            <ac:cxnSpMk id="57" creationId="{FD43F234-62B4-68D8-1422-600524FD0125}"/>
          </ac:cxnSpMkLst>
        </pc:cxnChg>
        <pc:cxnChg chg="add mod">
          <ac:chgData name="Griseld Deda" userId="6edc4870-27ac-49aa-87f9-5cf3b7b857c0" providerId="ADAL" clId="{A9E2E8CF-9A37-4DB0-8DE8-342DD9E6D59E}" dt="2023-06-15T20:32:27.780" v="6126" actId="164"/>
          <ac:cxnSpMkLst>
            <pc:docMk/>
            <pc:sldMk cId="1988833255" sldId="324"/>
            <ac:cxnSpMk id="58" creationId="{477DACEA-426A-B8D9-61FF-C025E2739570}"/>
          </ac:cxnSpMkLst>
        </pc:cxnChg>
        <pc:cxnChg chg="add mod">
          <ac:chgData name="Griseld Deda" userId="6edc4870-27ac-49aa-87f9-5cf3b7b857c0" providerId="ADAL" clId="{A9E2E8CF-9A37-4DB0-8DE8-342DD9E6D59E}" dt="2023-06-15T20:32:27.780" v="6126" actId="164"/>
          <ac:cxnSpMkLst>
            <pc:docMk/>
            <pc:sldMk cId="1988833255" sldId="324"/>
            <ac:cxnSpMk id="59" creationId="{450A24D8-7EBA-7BB8-04F1-FDEF87907AF9}"/>
          </ac:cxnSpMkLst>
        </pc:cxnChg>
        <pc:cxnChg chg="add mod">
          <ac:chgData name="Griseld Deda" userId="6edc4870-27ac-49aa-87f9-5cf3b7b857c0" providerId="ADAL" clId="{A9E2E8CF-9A37-4DB0-8DE8-342DD9E6D59E}" dt="2023-06-15T20:32:27.780" v="6126" actId="164"/>
          <ac:cxnSpMkLst>
            <pc:docMk/>
            <pc:sldMk cId="1988833255" sldId="324"/>
            <ac:cxnSpMk id="60" creationId="{021B48D6-1E00-CC49-E73F-C17EED64A54C}"/>
          </ac:cxnSpMkLst>
        </pc:cxnChg>
        <pc:cxnChg chg="mod">
          <ac:chgData name="Griseld Deda" userId="6edc4870-27ac-49aa-87f9-5cf3b7b857c0" providerId="ADAL" clId="{A9E2E8CF-9A37-4DB0-8DE8-342DD9E6D59E}" dt="2023-06-15T20:27:36.975" v="6031"/>
          <ac:cxnSpMkLst>
            <pc:docMk/>
            <pc:sldMk cId="1988833255" sldId="324"/>
            <ac:cxnSpMk id="62" creationId="{C7ADB9D0-68E0-B3B8-31FD-C06B8A0563BE}"/>
          </ac:cxnSpMkLst>
        </pc:cxnChg>
        <pc:cxnChg chg="mod">
          <ac:chgData name="Griseld Deda" userId="6edc4870-27ac-49aa-87f9-5cf3b7b857c0" providerId="ADAL" clId="{A9E2E8CF-9A37-4DB0-8DE8-342DD9E6D59E}" dt="2023-06-15T20:27:36.975" v="6031"/>
          <ac:cxnSpMkLst>
            <pc:docMk/>
            <pc:sldMk cId="1988833255" sldId="324"/>
            <ac:cxnSpMk id="63" creationId="{3409D6A1-24A6-DB56-0D67-E67C1028A877}"/>
          </ac:cxnSpMkLst>
        </pc:cxnChg>
        <pc:cxnChg chg="mod">
          <ac:chgData name="Griseld Deda" userId="6edc4870-27ac-49aa-87f9-5cf3b7b857c0" providerId="ADAL" clId="{A9E2E8CF-9A37-4DB0-8DE8-342DD9E6D59E}" dt="2023-06-15T20:27:36.975" v="6031"/>
          <ac:cxnSpMkLst>
            <pc:docMk/>
            <pc:sldMk cId="1988833255" sldId="324"/>
            <ac:cxnSpMk id="64" creationId="{A0C35395-D556-31B3-0D84-FE448C9E356F}"/>
          </ac:cxnSpMkLst>
        </pc:cxnChg>
        <pc:cxnChg chg="mod">
          <ac:chgData name="Griseld Deda" userId="6edc4870-27ac-49aa-87f9-5cf3b7b857c0" providerId="ADAL" clId="{A9E2E8CF-9A37-4DB0-8DE8-342DD9E6D59E}" dt="2023-06-15T20:27:36.975" v="6031"/>
          <ac:cxnSpMkLst>
            <pc:docMk/>
            <pc:sldMk cId="1988833255" sldId="324"/>
            <ac:cxnSpMk id="65" creationId="{AA5C70B3-3093-693F-20A8-8B764F35C86B}"/>
          </ac:cxnSpMkLst>
        </pc:cxnChg>
        <pc:cxnChg chg="mod">
          <ac:chgData name="Griseld Deda" userId="6edc4870-27ac-49aa-87f9-5cf3b7b857c0" providerId="ADAL" clId="{A9E2E8CF-9A37-4DB0-8DE8-342DD9E6D59E}" dt="2023-06-15T20:27:36.975" v="6031"/>
          <ac:cxnSpMkLst>
            <pc:docMk/>
            <pc:sldMk cId="1988833255" sldId="324"/>
            <ac:cxnSpMk id="67" creationId="{C17E978A-F8E6-55D6-6F2F-0488FC0EFC43}"/>
          </ac:cxnSpMkLst>
        </pc:cxnChg>
        <pc:cxnChg chg="mod">
          <ac:chgData name="Griseld Deda" userId="6edc4870-27ac-49aa-87f9-5cf3b7b857c0" providerId="ADAL" clId="{A9E2E8CF-9A37-4DB0-8DE8-342DD9E6D59E}" dt="2023-06-15T20:27:36.975" v="6031"/>
          <ac:cxnSpMkLst>
            <pc:docMk/>
            <pc:sldMk cId="1988833255" sldId="324"/>
            <ac:cxnSpMk id="68" creationId="{EB36B79E-5EF6-D756-5F15-07268C22C783}"/>
          </ac:cxnSpMkLst>
        </pc:cxnChg>
        <pc:cxnChg chg="mod">
          <ac:chgData name="Griseld Deda" userId="6edc4870-27ac-49aa-87f9-5cf3b7b857c0" providerId="ADAL" clId="{A9E2E8CF-9A37-4DB0-8DE8-342DD9E6D59E}" dt="2023-06-15T20:27:36.975" v="6031"/>
          <ac:cxnSpMkLst>
            <pc:docMk/>
            <pc:sldMk cId="1988833255" sldId="324"/>
            <ac:cxnSpMk id="69" creationId="{2B540178-3FFF-9C88-03D9-28ABA33D3E50}"/>
          </ac:cxnSpMkLst>
        </pc:cxnChg>
        <pc:cxnChg chg="mod">
          <ac:chgData name="Griseld Deda" userId="6edc4870-27ac-49aa-87f9-5cf3b7b857c0" providerId="ADAL" clId="{A9E2E8CF-9A37-4DB0-8DE8-342DD9E6D59E}" dt="2023-06-15T20:27:36.975" v="6031"/>
          <ac:cxnSpMkLst>
            <pc:docMk/>
            <pc:sldMk cId="1988833255" sldId="324"/>
            <ac:cxnSpMk id="70" creationId="{8E771884-1E5F-E8E0-F594-89DD8C9BE4AD}"/>
          </ac:cxnSpMkLst>
        </pc:cxnChg>
        <pc:cxnChg chg="mod">
          <ac:chgData name="Griseld Deda" userId="6edc4870-27ac-49aa-87f9-5cf3b7b857c0" providerId="ADAL" clId="{A9E2E8CF-9A37-4DB0-8DE8-342DD9E6D59E}" dt="2023-06-15T20:27:36.975" v="6031"/>
          <ac:cxnSpMkLst>
            <pc:docMk/>
            <pc:sldMk cId="1988833255" sldId="324"/>
            <ac:cxnSpMk id="72" creationId="{6A6C2FDB-22BF-6887-E350-E5D5AF978B5F}"/>
          </ac:cxnSpMkLst>
        </pc:cxnChg>
        <pc:cxnChg chg="mod">
          <ac:chgData name="Griseld Deda" userId="6edc4870-27ac-49aa-87f9-5cf3b7b857c0" providerId="ADAL" clId="{A9E2E8CF-9A37-4DB0-8DE8-342DD9E6D59E}" dt="2023-06-15T20:27:36.975" v="6031"/>
          <ac:cxnSpMkLst>
            <pc:docMk/>
            <pc:sldMk cId="1988833255" sldId="324"/>
            <ac:cxnSpMk id="73" creationId="{29C48D3B-1F35-F156-8F92-6513552E6661}"/>
          </ac:cxnSpMkLst>
        </pc:cxnChg>
        <pc:cxnChg chg="mod">
          <ac:chgData name="Griseld Deda" userId="6edc4870-27ac-49aa-87f9-5cf3b7b857c0" providerId="ADAL" clId="{A9E2E8CF-9A37-4DB0-8DE8-342DD9E6D59E}" dt="2023-06-15T20:27:36.975" v="6031"/>
          <ac:cxnSpMkLst>
            <pc:docMk/>
            <pc:sldMk cId="1988833255" sldId="324"/>
            <ac:cxnSpMk id="74" creationId="{178F0BC3-B582-9870-FD1B-13CF8D8FAFED}"/>
          </ac:cxnSpMkLst>
        </pc:cxnChg>
        <pc:cxnChg chg="mod">
          <ac:chgData name="Griseld Deda" userId="6edc4870-27ac-49aa-87f9-5cf3b7b857c0" providerId="ADAL" clId="{A9E2E8CF-9A37-4DB0-8DE8-342DD9E6D59E}" dt="2023-06-15T20:27:36.975" v="6031"/>
          <ac:cxnSpMkLst>
            <pc:docMk/>
            <pc:sldMk cId="1988833255" sldId="324"/>
            <ac:cxnSpMk id="75" creationId="{CB08EC45-3E30-B214-16C9-70F242120763}"/>
          </ac:cxnSpMkLst>
        </pc:cxnChg>
        <pc:cxnChg chg="mod">
          <ac:chgData name="Griseld Deda" userId="6edc4870-27ac-49aa-87f9-5cf3b7b857c0" providerId="ADAL" clId="{A9E2E8CF-9A37-4DB0-8DE8-342DD9E6D59E}" dt="2023-06-15T20:27:36.975" v="6031"/>
          <ac:cxnSpMkLst>
            <pc:docMk/>
            <pc:sldMk cId="1988833255" sldId="324"/>
            <ac:cxnSpMk id="77" creationId="{A0292265-672E-4BDF-04A9-382DCA70A3CF}"/>
          </ac:cxnSpMkLst>
        </pc:cxnChg>
        <pc:cxnChg chg="mod">
          <ac:chgData name="Griseld Deda" userId="6edc4870-27ac-49aa-87f9-5cf3b7b857c0" providerId="ADAL" clId="{A9E2E8CF-9A37-4DB0-8DE8-342DD9E6D59E}" dt="2023-06-15T20:27:36.975" v="6031"/>
          <ac:cxnSpMkLst>
            <pc:docMk/>
            <pc:sldMk cId="1988833255" sldId="324"/>
            <ac:cxnSpMk id="78" creationId="{849A0E89-70BF-89CB-6301-33D4A1A87DBC}"/>
          </ac:cxnSpMkLst>
        </pc:cxnChg>
        <pc:cxnChg chg="mod">
          <ac:chgData name="Griseld Deda" userId="6edc4870-27ac-49aa-87f9-5cf3b7b857c0" providerId="ADAL" clId="{A9E2E8CF-9A37-4DB0-8DE8-342DD9E6D59E}" dt="2023-06-15T20:27:36.975" v="6031"/>
          <ac:cxnSpMkLst>
            <pc:docMk/>
            <pc:sldMk cId="1988833255" sldId="324"/>
            <ac:cxnSpMk id="79" creationId="{E7F0D258-76F0-B216-E80D-E4B92A1F31DB}"/>
          </ac:cxnSpMkLst>
        </pc:cxnChg>
        <pc:cxnChg chg="mod">
          <ac:chgData name="Griseld Deda" userId="6edc4870-27ac-49aa-87f9-5cf3b7b857c0" providerId="ADAL" clId="{A9E2E8CF-9A37-4DB0-8DE8-342DD9E6D59E}" dt="2023-06-15T20:27:36.975" v="6031"/>
          <ac:cxnSpMkLst>
            <pc:docMk/>
            <pc:sldMk cId="1988833255" sldId="324"/>
            <ac:cxnSpMk id="80" creationId="{45FA2270-4ECF-0CB9-A392-CFC44C379C64}"/>
          </ac:cxnSpMkLst>
        </pc:cxnChg>
        <pc:cxnChg chg="add mod">
          <ac:chgData name="Griseld Deda" userId="6edc4870-27ac-49aa-87f9-5cf3b7b857c0" providerId="ADAL" clId="{A9E2E8CF-9A37-4DB0-8DE8-342DD9E6D59E}" dt="2023-06-15T20:32:27.780" v="6126" actId="164"/>
          <ac:cxnSpMkLst>
            <pc:docMk/>
            <pc:sldMk cId="1988833255" sldId="324"/>
            <ac:cxnSpMk id="92" creationId="{55FFB1E5-F99A-AB48-84E8-F0303F213B55}"/>
          </ac:cxnSpMkLst>
        </pc:cxnChg>
        <pc:cxnChg chg="add mod">
          <ac:chgData name="Griseld Deda" userId="6edc4870-27ac-49aa-87f9-5cf3b7b857c0" providerId="ADAL" clId="{A9E2E8CF-9A37-4DB0-8DE8-342DD9E6D59E}" dt="2023-06-15T20:32:27.780" v="6126" actId="164"/>
          <ac:cxnSpMkLst>
            <pc:docMk/>
            <pc:sldMk cId="1988833255" sldId="324"/>
            <ac:cxnSpMk id="94" creationId="{EFA81856-A99F-8A5F-27C5-9AD318B05761}"/>
          </ac:cxnSpMkLst>
        </pc:cxnChg>
        <pc:cxnChg chg="add mod">
          <ac:chgData name="Griseld Deda" userId="6edc4870-27ac-49aa-87f9-5cf3b7b857c0" providerId="ADAL" clId="{A9E2E8CF-9A37-4DB0-8DE8-342DD9E6D59E}" dt="2023-06-15T20:32:27.780" v="6126" actId="164"/>
          <ac:cxnSpMkLst>
            <pc:docMk/>
            <pc:sldMk cId="1988833255" sldId="324"/>
            <ac:cxnSpMk id="95" creationId="{A9E18BBF-D1D2-97B1-B98F-0F92DDC63CA7}"/>
          </ac:cxnSpMkLst>
        </pc:cxnChg>
        <pc:cxnChg chg="add mod">
          <ac:chgData name="Griseld Deda" userId="6edc4870-27ac-49aa-87f9-5cf3b7b857c0" providerId="ADAL" clId="{A9E2E8CF-9A37-4DB0-8DE8-342DD9E6D59E}" dt="2023-06-15T20:32:27.780" v="6126" actId="164"/>
          <ac:cxnSpMkLst>
            <pc:docMk/>
            <pc:sldMk cId="1988833255" sldId="324"/>
            <ac:cxnSpMk id="96" creationId="{4F17E55E-0AF1-31B2-FFF6-BFA0F7A3B828}"/>
          </ac:cxnSpMkLst>
        </pc:cxnChg>
        <pc:cxnChg chg="add mod">
          <ac:chgData name="Griseld Deda" userId="6edc4870-27ac-49aa-87f9-5cf3b7b857c0" providerId="ADAL" clId="{A9E2E8CF-9A37-4DB0-8DE8-342DD9E6D59E}" dt="2023-06-15T20:32:27.780" v="6126" actId="164"/>
          <ac:cxnSpMkLst>
            <pc:docMk/>
            <pc:sldMk cId="1988833255" sldId="324"/>
            <ac:cxnSpMk id="97" creationId="{D985C21D-A73E-A301-FFFA-FA464B5AC391}"/>
          </ac:cxnSpMkLst>
        </pc:cxnChg>
        <pc:cxnChg chg="add mod">
          <ac:chgData name="Griseld Deda" userId="6edc4870-27ac-49aa-87f9-5cf3b7b857c0" providerId="ADAL" clId="{A9E2E8CF-9A37-4DB0-8DE8-342DD9E6D59E}" dt="2023-06-15T20:32:27.780" v="6126" actId="164"/>
          <ac:cxnSpMkLst>
            <pc:docMk/>
            <pc:sldMk cId="1988833255" sldId="324"/>
            <ac:cxnSpMk id="98" creationId="{BBA9A6C6-E875-DEE5-3AE5-A9118A58816D}"/>
          </ac:cxnSpMkLst>
        </pc:cxnChg>
        <pc:cxnChg chg="add mod">
          <ac:chgData name="Griseld Deda" userId="6edc4870-27ac-49aa-87f9-5cf3b7b857c0" providerId="ADAL" clId="{A9E2E8CF-9A37-4DB0-8DE8-342DD9E6D59E}" dt="2023-06-15T20:32:27.780" v="6126" actId="164"/>
          <ac:cxnSpMkLst>
            <pc:docMk/>
            <pc:sldMk cId="1988833255" sldId="324"/>
            <ac:cxnSpMk id="100" creationId="{815EA3E6-28CF-FDD1-67E3-CA2BC32B6AD0}"/>
          </ac:cxnSpMkLst>
        </pc:cxnChg>
        <pc:cxnChg chg="add mod">
          <ac:chgData name="Griseld Deda" userId="6edc4870-27ac-49aa-87f9-5cf3b7b857c0" providerId="ADAL" clId="{A9E2E8CF-9A37-4DB0-8DE8-342DD9E6D59E}" dt="2023-06-15T20:32:27.780" v="6126" actId="164"/>
          <ac:cxnSpMkLst>
            <pc:docMk/>
            <pc:sldMk cId="1988833255" sldId="324"/>
            <ac:cxnSpMk id="103" creationId="{04B58F74-1E2C-FBE1-9810-D2686BC11938}"/>
          </ac:cxnSpMkLst>
        </pc:cxnChg>
        <pc:cxnChg chg="add mod">
          <ac:chgData name="Griseld Deda" userId="6edc4870-27ac-49aa-87f9-5cf3b7b857c0" providerId="ADAL" clId="{A9E2E8CF-9A37-4DB0-8DE8-342DD9E6D59E}" dt="2023-06-15T20:32:27.780" v="6126" actId="164"/>
          <ac:cxnSpMkLst>
            <pc:docMk/>
            <pc:sldMk cId="1988833255" sldId="324"/>
            <ac:cxnSpMk id="104" creationId="{911CB75E-CE2B-748D-C41E-F8CE9F0B6EA4}"/>
          </ac:cxnSpMkLst>
        </pc:cxnChg>
        <pc:cxnChg chg="add mod">
          <ac:chgData name="Griseld Deda" userId="6edc4870-27ac-49aa-87f9-5cf3b7b857c0" providerId="ADAL" clId="{A9E2E8CF-9A37-4DB0-8DE8-342DD9E6D59E}" dt="2023-06-15T20:32:27.780" v="6126" actId="164"/>
          <ac:cxnSpMkLst>
            <pc:docMk/>
            <pc:sldMk cId="1988833255" sldId="324"/>
            <ac:cxnSpMk id="106" creationId="{54A86E4C-F8E3-225F-5765-E0E67B949569}"/>
          </ac:cxnSpMkLst>
        </pc:cxnChg>
        <pc:cxnChg chg="add mod">
          <ac:chgData name="Griseld Deda" userId="6edc4870-27ac-49aa-87f9-5cf3b7b857c0" providerId="ADAL" clId="{A9E2E8CF-9A37-4DB0-8DE8-342DD9E6D59E}" dt="2023-06-15T20:32:27.780" v="6126" actId="164"/>
          <ac:cxnSpMkLst>
            <pc:docMk/>
            <pc:sldMk cId="1988833255" sldId="324"/>
            <ac:cxnSpMk id="107" creationId="{C5DC33D6-8096-9D71-219E-41091A05A0AD}"/>
          </ac:cxnSpMkLst>
        </pc:cxnChg>
        <pc:cxnChg chg="add mod">
          <ac:chgData name="Griseld Deda" userId="6edc4870-27ac-49aa-87f9-5cf3b7b857c0" providerId="ADAL" clId="{A9E2E8CF-9A37-4DB0-8DE8-342DD9E6D59E}" dt="2023-06-15T20:32:27.780" v="6126" actId="164"/>
          <ac:cxnSpMkLst>
            <pc:docMk/>
            <pc:sldMk cId="1988833255" sldId="324"/>
            <ac:cxnSpMk id="108" creationId="{ADD8E249-C363-9D8C-A7F2-6C3D060FB997}"/>
          </ac:cxnSpMkLst>
        </pc:cxnChg>
        <pc:cxnChg chg="add mod">
          <ac:chgData name="Griseld Deda" userId="6edc4870-27ac-49aa-87f9-5cf3b7b857c0" providerId="ADAL" clId="{A9E2E8CF-9A37-4DB0-8DE8-342DD9E6D59E}" dt="2023-06-15T20:32:27.780" v="6126" actId="164"/>
          <ac:cxnSpMkLst>
            <pc:docMk/>
            <pc:sldMk cId="1988833255" sldId="324"/>
            <ac:cxnSpMk id="110" creationId="{45D41EF1-AE6B-2659-8E04-D7D7416B1CF3}"/>
          </ac:cxnSpMkLst>
        </pc:cxnChg>
        <pc:cxnChg chg="add mod">
          <ac:chgData name="Griseld Deda" userId="6edc4870-27ac-49aa-87f9-5cf3b7b857c0" providerId="ADAL" clId="{A9E2E8CF-9A37-4DB0-8DE8-342DD9E6D59E}" dt="2023-06-15T20:32:27.780" v="6126" actId="164"/>
          <ac:cxnSpMkLst>
            <pc:docMk/>
            <pc:sldMk cId="1988833255" sldId="324"/>
            <ac:cxnSpMk id="111" creationId="{E04A920B-533B-DAEC-17C0-BDB7AE35F357}"/>
          </ac:cxnSpMkLst>
        </pc:cxnChg>
        <pc:cxnChg chg="add mod">
          <ac:chgData name="Griseld Deda" userId="6edc4870-27ac-49aa-87f9-5cf3b7b857c0" providerId="ADAL" clId="{A9E2E8CF-9A37-4DB0-8DE8-342DD9E6D59E}" dt="2023-06-15T20:32:27.780" v="6126" actId="164"/>
          <ac:cxnSpMkLst>
            <pc:docMk/>
            <pc:sldMk cId="1988833255" sldId="324"/>
            <ac:cxnSpMk id="112" creationId="{83175FB2-2241-C77A-7303-02D9CB9B2921}"/>
          </ac:cxnSpMkLst>
        </pc:cxnChg>
        <pc:cxnChg chg="add mod">
          <ac:chgData name="Griseld Deda" userId="6edc4870-27ac-49aa-87f9-5cf3b7b857c0" providerId="ADAL" clId="{A9E2E8CF-9A37-4DB0-8DE8-342DD9E6D59E}" dt="2023-06-15T20:32:27.780" v="6126" actId="164"/>
          <ac:cxnSpMkLst>
            <pc:docMk/>
            <pc:sldMk cId="1988833255" sldId="324"/>
            <ac:cxnSpMk id="115" creationId="{CFDE13D8-2D77-4922-D36A-2D34CDB9A1E7}"/>
          </ac:cxnSpMkLst>
        </pc:cxnChg>
        <pc:cxnChg chg="add mod">
          <ac:chgData name="Griseld Deda" userId="6edc4870-27ac-49aa-87f9-5cf3b7b857c0" providerId="ADAL" clId="{A9E2E8CF-9A37-4DB0-8DE8-342DD9E6D59E}" dt="2023-06-15T20:32:27.780" v="6126" actId="164"/>
          <ac:cxnSpMkLst>
            <pc:docMk/>
            <pc:sldMk cId="1988833255" sldId="324"/>
            <ac:cxnSpMk id="116" creationId="{BCD86F36-F028-D95F-B40F-D02CB3AD6D9F}"/>
          </ac:cxnSpMkLst>
        </pc:cxnChg>
        <pc:cxnChg chg="mod">
          <ac:chgData name="Griseld Deda" userId="6edc4870-27ac-49aa-87f9-5cf3b7b857c0" providerId="ADAL" clId="{A9E2E8CF-9A37-4DB0-8DE8-342DD9E6D59E}" dt="2023-06-15T20:29:31.458" v="6047"/>
          <ac:cxnSpMkLst>
            <pc:docMk/>
            <pc:sldMk cId="1988833255" sldId="324"/>
            <ac:cxnSpMk id="121" creationId="{84396A46-1C1D-FABB-55A8-5BADAD6196CC}"/>
          </ac:cxnSpMkLst>
        </pc:cxnChg>
        <pc:cxnChg chg="mod">
          <ac:chgData name="Griseld Deda" userId="6edc4870-27ac-49aa-87f9-5cf3b7b857c0" providerId="ADAL" clId="{A9E2E8CF-9A37-4DB0-8DE8-342DD9E6D59E}" dt="2023-06-15T20:29:31.458" v="6047"/>
          <ac:cxnSpMkLst>
            <pc:docMk/>
            <pc:sldMk cId="1988833255" sldId="324"/>
            <ac:cxnSpMk id="122" creationId="{A0A23FFC-81D3-6C29-4603-3A2A90F23474}"/>
          </ac:cxnSpMkLst>
        </pc:cxnChg>
        <pc:cxnChg chg="mod">
          <ac:chgData name="Griseld Deda" userId="6edc4870-27ac-49aa-87f9-5cf3b7b857c0" providerId="ADAL" clId="{A9E2E8CF-9A37-4DB0-8DE8-342DD9E6D59E}" dt="2023-06-15T20:29:31.458" v="6047"/>
          <ac:cxnSpMkLst>
            <pc:docMk/>
            <pc:sldMk cId="1988833255" sldId="324"/>
            <ac:cxnSpMk id="125" creationId="{FBC4DCC8-E7FD-86B9-EF8B-F863ABEC561F}"/>
          </ac:cxnSpMkLst>
        </pc:cxnChg>
      </pc:sldChg>
      <pc:sldChg chg="new del">
        <pc:chgData name="Griseld Deda" userId="6edc4870-27ac-49aa-87f9-5cf3b7b857c0" providerId="ADAL" clId="{A9E2E8CF-9A37-4DB0-8DE8-342DD9E6D59E}" dt="2023-06-15T19:08:09.511" v="6011" actId="680"/>
        <pc:sldMkLst>
          <pc:docMk/>
          <pc:sldMk cId="4057742004" sldId="324"/>
        </pc:sldMkLst>
      </pc:sldChg>
      <pc:sldChg chg="add ord">
        <pc:chgData name="Griseld Deda" userId="6edc4870-27ac-49aa-87f9-5cf3b7b857c0" providerId="ADAL" clId="{A9E2E8CF-9A37-4DB0-8DE8-342DD9E6D59E}" dt="2023-06-16T09:56:19.102" v="7776"/>
        <pc:sldMkLst>
          <pc:docMk/>
          <pc:sldMk cId="952151825" sldId="325"/>
        </pc:sldMkLst>
      </pc:sldChg>
      <pc:sldMasterChg chg="delSldLayout modSldLayout">
        <pc:chgData name="Griseld Deda" userId="6edc4870-27ac-49aa-87f9-5cf3b7b857c0" providerId="ADAL" clId="{A9E2E8CF-9A37-4DB0-8DE8-342DD9E6D59E}" dt="2023-06-12T12:46:04.411" v="3352" actId="47"/>
        <pc:sldMasterMkLst>
          <pc:docMk/>
          <pc:sldMasterMk cId="3443404503" sldId="2147483648"/>
        </pc:sldMasterMkLst>
        <pc:sldLayoutChg chg="addSp delSp modSp mod">
          <pc:chgData name="Griseld Deda" userId="6edc4870-27ac-49aa-87f9-5cf3b7b857c0" providerId="ADAL" clId="{A9E2E8CF-9A37-4DB0-8DE8-342DD9E6D59E}" dt="2023-06-08T14:08:52.895" v="303" actId="20577"/>
          <pc:sldLayoutMkLst>
            <pc:docMk/>
            <pc:sldMasterMk cId="3443404503" sldId="2147483648"/>
            <pc:sldLayoutMk cId="1791028367" sldId="2147483649"/>
          </pc:sldLayoutMkLst>
          <pc:spChg chg="mod">
            <ac:chgData name="Griseld Deda" userId="6edc4870-27ac-49aa-87f9-5cf3b7b857c0" providerId="ADAL" clId="{A9E2E8CF-9A37-4DB0-8DE8-342DD9E6D59E}" dt="2023-06-08T14:08:52.895" v="303" actId="20577"/>
            <ac:spMkLst>
              <pc:docMk/>
              <pc:sldMasterMk cId="3443404503" sldId="2147483648"/>
              <pc:sldLayoutMk cId="1791028367" sldId="2147483649"/>
              <ac:spMk id="25" creationId="{75635FF7-DB2A-4A9A-AAA0-B422762A20E2}"/>
            </ac:spMkLst>
          </pc:spChg>
          <pc:picChg chg="del">
            <ac:chgData name="Griseld Deda" userId="6edc4870-27ac-49aa-87f9-5cf3b7b857c0" providerId="ADAL" clId="{A9E2E8CF-9A37-4DB0-8DE8-342DD9E6D59E}" dt="2023-06-08T14:06:42.265" v="245" actId="478"/>
            <ac:picMkLst>
              <pc:docMk/>
              <pc:sldMasterMk cId="3443404503" sldId="2147483648"/>
              <pc:sldLayoutMk cId="1791028367" sldId="2147483649"/>
              <ac:picMk id="11" creationId="{F7F1EE49-3928-4545-FAB9-064BE3C0536B}"/>
            </ac:picMkLst>
          </pc:picChg>
          <pc:picChg chg="add del mod">
            <ac:chgData name="Griseld Deda" userId="6edc4870-27ac-49aa-87f9-5cf3b7b857c0" providerId="ADAL" clId="{A9E2E8CF-9A37-4DB0-8DE8-342DD9E6D59E}" dt="2023-06-08T14:08:12.514" v="259" actId="14100"/>
            <ac:picMkLst>
              <pc:docMk/>
              <pc:sldMasterMk cId="3443404503" sldId="2147483648"/>
              <pc:sldLayoutMk cId="1791028367" sldId="2147483649"/>
              <ac:picMk id="13" creationId="{E27E627A-41A1-5E45-F336-B68C95B46AC6}"/>
            </ac:picMkLst>
          </pc:picChg>
        </pc:sldLayoutChg>
        <pc:sldLayoutChg chg="modSp mod">
          <pc:chgData name="Griseld Deda" userId="6edc4870-27ac-49aa-87f9-5cf3b7b857c0" providerId="ADAL" clId="{A9E2E8CF-9A37-4DB0-8DE8-342DD9E6D59E}" dt="2023-06-08T14:09:55.296" v="325"/>
          <pc:sldLayoutMkLst>
            <pc:docMk/>
            <pc:sldMasterMk cId="3443404503" sldId="2147483648"/>
            <pc:sldLayoutMk cId="3645037507" sldId="2147483650"/>
          </pc:sldLayoutMkLst>
          <pc:spChg chg="mod">
            <ac:chgData name="Griseld Deda" userId="6edc4870-27ac-49aa-87f9-5cf3b7b857c0" providerId="ADAL" clId="{A9E2E8CF-9A37-4DB0-8DE8-342DD9E6D59E}" dt="2023-06-08T14:09:55.296" v="325"/>
            <ac:spMkLst>
              <pc:docMk/>
              <pc:sldMasterMk cId="3443404503" sldId="2147483648"/>
              <pc:sldLayoutMk cId="3645037507" sldId="2147483650"/>
              <ac:spMk id="92" creationId="{1C4EA487-FAD5-4C76-848B-340B2FFD5E30}"/>
            </ac:spMkLst>
          </pc:spChg>
        </pc:sldLayoutChg>
        <pc:sldLayoutChg chg="modSp mod">
          <pc:chgData name="Griseld Deda" userId="6edc4870-27ac-49aa-87f9-5cf3b7b857c0" providerId="ADAL" clId="{A9E2E8CF-9A37-4DB0-8DE8-342DD9E6D59E}" dt="2023-06-08T14:09:59.687" v="328"/>
          <pc:sldLayoutMkLst>
            <pc:docMk/>
            <pc:sldMasterMk cId="3443404503" sldId="2147483648"/>
            <pc:sldLayoutMk cId="1874814859" sldId="2147483654"/>
          </pc:sldLayoutMkLst>
          <pc:spChg chg="mod">
            <ac:chgData name="Griseld Deda" userId="6edc4870-27ac-49aa-87f9-5cf3b7b857c0" providerId="ADAL" clId="{A9E2E8CF-9A37-4DB0-8DE8-342DD9E6D59E}" dt="2023-06-08T14:09:59.687" v="328"/>
            <ac:spMkLst>
              <pc:docMk/>
              <pc:sldMasterMk cId="3443404503" sldId="2147483648"/>
              <pc:sldLayoutMk cId="1874814859" sldId="2147483654"/>
              <ac:spMk id="92" creationId="{1C4EA487-FAD5-4C76-848B-340B2FFD5E30}"/>
            </ac:spMkLst>
          </pc:spChg>
        </pc:sldLayoutChg>
        <pc:sldLayoutChg chg="modSp mod">
          <pc:chgData name="Griseld Deda" userId="6edc4870-27ac-49aa-87f9-5cf3b7b857c0" providerId="ADAL" clId="{A9E2E8CF-9A37-4DB0-8DE8-342DD9E6D59E}" dt="2023-06-08T14:10:05.436" v="333"/>
          <pc:sldLayoutMkLst>
            <pc:docMk/>
            <pc:sldMasterMk cId="3443404503" sldId="2147483648"/>
            <pc:sldLayoutMk cId="4092839990" sldId="2147483658"/>
          </pc:sldLayoutMkLst>
          <pc:spChg chg="mod">
            <ac:chgData name="Griseld Deda" userId="6edc4870-27ac-49aa-87f9-5cf3b7b857c0" providerId="ADAL" clId="{A9E2E8CF-9A37-4DB0-8DE8-342DD9E6D59E}" dt="2023-06-08T14:10:05.436" v="333"/>
            <ac:spMkLst>
              <pc:docMk/>
              <pc:sldMasterMk cId="3443404503" sldId="2147483648"/>
              <pc:sldLayoutMk cId="4092839990" sldId="2147483658"/>
              <ac:spMk id="92" creationId="{1C4EA487-FAD5-4C76-848B-340B2FFD5E30}"/>
            </ac:spMkLst>
          </pc:spChg>
        </pc:sldLayoutChg>
        <pc:sldLayoutChg chg="del">
          <pc:chgData name="Griseld Deda" userId="6edc4870-27ac-49aa-87f9-5cf3b7b857c0" providerId="ADAL" clId="{A9E2E8CF-9A37-4DB0-8DE8-342DD9E6D59E}" dt="2023-06-12T12:46:04.411" v="3352" actId="47"/>
          <pc:sldLayoutMkLst>
            <pc:docMk/>
            <pc:sldMasterMk cId="3443404503" sldId="2147483648"/>
            <pc:sldLayoutMk cId="522001506" sldId="2147483660"/>
          </pc:sldLayoutMkLst>
        </pc:sldLayoutChg>
      </pc:sldMasterChg>
    </pc:docChg>
  </pc:docChgLst>
  <pc:docChgLst>
    <pc:chgData name="Griseld Deda" userId="6edc4870-27ac-49aa-87f9-5cf3b7b857c0" providerId="ADAL" clId="{D19D3600-9B89-4B01-A973-69C3F42118B9}"/>
    <pc:docChg chg="undo custSel addSld delSld modSld modSection">
      <pc:chgData name="Griseld Deda" userId="6edc4870-27ac-49aa-87f9-5cf3b7b857c0" providerId="ADAL" clId="{D19D3600-9B89-4B01-A973-69C3F42118B9}" dt="2022-11-08T12:19:58.511" v="3616" actId="20577"/>
      <pc:docMkLst>
        <pc:docMk/>
      </pc:docMkLst>
      <pc:sldChg chg="modSp del mod">
        <pc:chgData name="Griseld Deda" userId="6edc4870-27ac-49aa-87f9-5cf3b7b857c0" providerId="ADAL" clId="{D19D3600-9B89-4B01-A973-69C3F42118B9}" dt="2022-11-08T08:33:55.074" v="1307" actId="47"/>
        <pc:sldMkLst>
          <pc:docMk/>
          <pc:sldMk cId="2413011895" sldId="256"/>
        </pc:sldMkLst>
        <pc:spChg chg="mod">
          <ac:chgData name="Griseld Deda" userId="6edc4870-27ac-49aa-87f9-5cf3b7b857c0" providerId="ADAL" clId="{D19D3600-9B89-4B01-A973-69C3F42118B9}" dt="2022-11-08T08:33:47.497" v="1306" actId="27636"/>
          <ac:spMkLst>
            <pc:docMk/>
            <pc:sldMk cId="2413011895" sldId="256"/>
            <ac:spMk id="2" creationId="{C7AC3F54-5E41-42BC-9081-150FA207AC76}"/>
          </ac:spMkLst>
        </pc:spChg>
      </pc:sldChg>
      <pc:sldChg chg="addSp delSp modSp mod">
        <pc:chgData name="Griseld Deda" userId="6edc4870-27ac-49aa-87f9-5cf3b7b857c0" providerId="ADAL" clId="{D19D3600-9B89-4B01-A973-69C3F42118B9}" dt="2022-11-08T12:19:00.074" v="3612" actId="1076"/>
        <pc:sldMkLst>
          <pc:docMk/>
          <pc:sldMk cId="408923640" sldId="262"/>
        </pc:sldMkLst>
        <pc:spChg chg="add del mod">
          <ac:chgData name="Griseld Deda" userId="6edc4870-27ac-49aa-87f9-5cf3b7b857c0" providerId="ADAL" clId="{D19D3600-9B89-4B01-A973-69C3F42118B9}" dt="2022-11-08T12:19:00.074" v="3612" actId="1076"/>
          <ac:spMkLst>
            <pc:docMk/>
            <pc:sldMk cId="408923640" sldId="262"/>
            <ac:spMk id="2" creationId="{0652837B-D2AB-80F1-61AB-4185B39E6C1F}"/>
          </ac:spMkLst>
        </pc:spChg>
        <pc:spChg chg="add mod">
          <ac:chgData name="Griseld Deda" userId="6edc4870-27ac-49aa-87f9-5cf3b7b857c0" providerId="ADAL" clId="{D19D3600-9B89-4B01-A973-69C3F42118B9}" dt="2022-11-08T12:18:49.093" v="3604" actId="207"/>
          <ac:spMkLst>
            <pc:docMk/>
            <pc:sldMk cId="408923640" sldId="262"/>
            <ac:spMk id="4" creationId="{0BBB3574-CD31-EB03-8A8C-633814231E58}"/>
          </ac:spMkLst>
        </pc:spChg>
        <pc:spChg chg="add mod">
          <ac:chgData name="Griseld Deda" userId="6edc4870-27ac-49aa-87f9-5cf3b7b857c0" providerId="ADAL" clId="{D19D3600-9B89-4B01-A973-69C3F42118B9}" dt="2022-11-08T12:18:12.086" v="3581" actId="20577"/>
          <ac:spMkLst>
            <pc:docMk/>
            <pc:sldMk cId="408923640" sldId="262"/>
            <ac:spMk id="7" creationId="{EE3F39FE-7E00-35D2-70C3-A7FD1C9B3F7C}"/>
          </ac:spMkLst>
        </pc:spChg>
        <pc:spChg chg="add mod">
          <ac:chgData name="Griseld Deda" userId="6edc4870-27ac-49aa-87f9-5cf3b7b857c0" providerId="ADAL" clId="{D19D3600-9B89-4B01-A973-69C3F42118B9}" dt="2022-11-08T12:18:34.678" v="3594" actId="1076"/>
          <ac:spMkLst>
            <pc:docMk/>
            <pc:sldMk cId="408923640" sldId="262"/>
            <ac:spMk id="8" creationId="{11A7445C-7D91-0D81-FCF7-1D5CBDE50170}"/>
          </ac:spMkLst>
        </pc:spChg>
        <pc:spChg chg="mod">
          <ac:chgData name="Griseld Deda" userId="6edc4870-27ac-49aa-87f9-5cf3b7b857c0" providerId="ADAL" clId="{D19D3600-9B89-4B01-A973-69C3F42118B9}" dt="2022-11-08T12:17:28.519" v="3567" actId="1076"/>
          <ac:spMkLst>
            <pc:docMk/>
            <pc:sldMk cId="408923640" sldId="262"/>
            <ac:spMk id="32" creationId="{EDB7E0E3-3900-3E38-11E2-326B99E81119}"/>
          </ac:spMkLst>
        </pc:spChg>
        <pc:spChg chg="mod">
          <ac:chgData name="Griseld Deda" userId="6edc4870-27ac-49aa-87f9-5cf3b7b857c0" providerId="ADAL" clId="{D19D3600-9B89-4B01-A973-69C3F42118B9}" dt="2022-11-08T08:32:41.948" v="1300" actId="20577"/>
          <ac:spMkLst>
            <pc:docMk/>
            <pc:sldMk cId="408923640" sldId="262"/>
            <ac:spMk id="88" creationId="{B3184C6C-DE2B-F0F7-3B57-1517DD55BF4A}"/>
          </ac:spMkLst>
        </pc:spChg>
        <pc:spChg chg="mod">
          <ac:chgData name="Griseld Deda" userId="6edc4870-27ac-49aa-87f9-5cf3b7b857c0" providerId="ADAL" clId="{D19D3600-9B89-4B01-A973-69C3F42118B9}" dt="2022-11-08T08:32:54.062" v="1301" actId="14100"/>
          <ac:spMkLst>
            <pc:docMk/>
            <pc:sldMk cId="408923640" sldId="262"/>
            <ac:spMk id="97" creationId="{9E42416E-CC9E-B8AF-94F2-995BFDDF113D}"/>
          </ac:spMkLst>
        </pc:spChg>
        <pc:cxnChg chg="mod">
          <ac:chgData name="Griseld Deda" userId="6edc4870-27ac-49aa-87f9-5cf3b7b857c0" providerId="ADAL" clId="{D19D3600-9B89-4B01-A973-69C3F42118B9}" dt="2022-11-08T08:31:35.513" v="1299" actId="14100"/>
          <ac:cxnSpMkLst>
            <pc:docMk/>
            <pc:sldMk cId="408923640" sldId="262"/>
            <ac:cxnSpMk id="94" creationId="{7506B2E7-422E-E9EE-DA1A-2BA641F66DB7}"/>
          </ac:cxnSpMkLst>
        </pc:cxnChg>
      </pc:sldChg>
      <pc:sldChg chg="modSp mod">
        <pc:chgData name="Griseld Deda" userId="6edc4870-27ac-49aa-87f9-5cf3b7b857c0" providerId="ADAL" clId="{D19D3600-9B89-4B01-A973-69C3F42118B9}" dt="2022-11-08T08:31:03.453" v="1295" actId="113"/>
        <pc:sldMkLst>
          <pc:docMk/>
          <pc:sldMk cId="1599264624" sldId="266"/>
        </pc:sldMkLst>
        <pc:spChg chg="mod">
          <ac:chgData name="Griseld Deda" userId="6edc4870-27ac-49aa-87f9-5cf3b7b857c0" providerId="ADAL" clId="{D19D3600-9B89-4B01-A973-69C3F42118B9}" dt="2022-11-08T08:31:03.453" v="1295" actId="113"/>
          <ac:spMkLst>
            <pc:docMk/>
            <pc:sldMk cId="1599264624" sldId="266"/>
            <ac:spMk id="14" creationId="{034D7996-63C2-D37A-E85C-3EFC1D7EAF0F}"/>
          </ac:spMkLst>
        </pc:spChg>
      </pc:sldChg>
      <pc:sldChg chg="modAnim modNotesTx">
        <pc:chgData name="Griseld Deda" userId="6edc4870-27ac-49aa-87f9-5cf3b7b857c0" providerId="ADAL" clId="{D19D3600-9B89-4B01-A973-69C3F42118B9}" dt="2022-11-08T10:43:05.956" v="2815" actId="20577"/>
        <pc:sldMkLst>
          <pc:docMk/>
          <pc:sldMk cId="2453515904" sldId="267"/>
        </pc:sldMkLst>
      </pc:sldChg>
      <pc:sldChg chg="addSp delSp modSp mod modNotesTx">
        <pc:chgData name="Griseld Deda" userId="6edc4870-27ac-49aa-87f9-5cf3b7b857c0" providerId="ADAL" clId="{D19D3600-9B89-4B01-A973-69C3F42118B9}" dt="2022-11-08T12:19:58.511" v="3616" actId="20577"/>
        <pc:sldMkLst>
          <pc:docMk/>
          <pc:sldMk cId="2315203316" sldId="271"/>
        </pc:sldMkLst>
        <pc:spChg chg="mod">
          <ac:chgData name="Griseld Deda" userId="6edc4870-27ac-49aa-87f9-5cf3b7b857c0" providerId="ADAL" clId="{D19D3600-9B89-4B01-A973-69C3F42118B9}" dt="2022-11-08T11:10:59.631" v="3050" actId="1076"/>
          <ac:spMkLst>
            <pc:docMk/>
            <pc:sldMk cId="2315203316" sldId="271"/>
            <ac:spMk id="63" creationId="{385B42BD-9E90-648B-65A4-1ECC4D08DBD4}"/>
          </ac:spMkLst>
        </pc:spChg>
        <pc:spChg chg="mod">
          <ac:chgData name="Griseld Deda" userId="6edc4870-27ac-49aa-87f9-5cf3b7b857c0" providerId="ADAL" clId="{D19D3600-9B89-4B01-A973-69C3F42118B9}" dt="2022-11-08T11:10:59.631" v="3050" actId="1076"/>
          <ac:spMkLst>
            <pc:docMk/>
            <pc:sldMk cId="2315203316" sldId="271"/>
            <ac:spMk id="64" creationId="{BB005029-CF8C-D71F-B398-DD36241EFC26}"/>
          </ac:spMkLst>
        </pc:spChg>
        <pc:spChg chg="mod">
          <ac:chgData name="Griseld Deda" userId="6edc4870-27ac-49aa-87f9-5cf3b7b857c0" providerId="ADAL" clId="{D19D3600-9B89-4B01-A973-69C3F42118B9}" dt="2022-11-08T11:10:59.631" v="3050" actId="1076"/>
          <ac:spMkLst>
            <pc:docMk/>
            <pc:sldMk cId="2315203316" sldId="271"/>
            <ac:spMk id="65" creationId="{5E6898CF-27A9-A77A-6F84-61A9DCFF6666}"/>
          </ac:spMkLst>
        </pc:spChg>
        <pc:spChg chg="mod">
          <ac:chgData name="Griseld Deda" userId="6edc4870-27ac-49aa-87f9-5cf3b7b857c0" providerId="ADAL" clId="{D19D3600-9B89-4B01-A973-69C3F42118B9}" dt="2022-11-08T11:10:59.631" v="3050" actId="1076"/>
          <ac:spMkLst>
            <pc:docMk/>
            <pc:sldMk cId="2315203316" sldId="271"/>
            <ac:spMk id="66" creationId="{42F461FA-6AEF-FB18-033D-0E336546FB84}"/>
          </ac:spMkLst>
        </pc:spChg>
        <pc:spChg chg="add mod ord">
          <ac:chgData name="Griseld Deda" userId="6edc4870-27ac-49aa-87f9-5cf3b7b857c0" providerId="ADAL" clId="{D19D3600-9B89-4B01-A973-69C3F42118B9}" dt="2022-11-08T12:19:58.511" v="3616" actId="20577"/>
          <ac:spMkLst>
            <pc:docMk/>
            <pc:sldMk cId="2315203316" sldId="271"/>
            <ac:spMk id="68" creationId="{3E5E28DA-22A4-8758-F586-7400B65BB72F}"/>
          </ac:spMkLst>
        </pc:spChg>
        <pc:spChg chg="add mod ord">
          <ac:chgData name="Griseld Deda" userId="6edc4870-27ac-49aa-87f9-5cf3b7b857c0" providerId="ADAL" clId="{D19D3600-9B89-4B01-A973-69C3F42118B9}" dt="2022-11-08T11:41:56.139" v="3093" actId="166"/>
          <ac:spMkLst>
            <pc:docMk/>
            <pc:sldMk cId="2315203316" sldId="271"/>
            <ac:spMk id="69" creationId="{25D71BD5-8DF7-65A7-633E-1219E569B951}"/>
          </ac:spMkLst>
        </pc:spChg>
        <pc:spChg chg="add mod">
          <ac:chgData name="Griseld Deda" userId="6edc4870-27ac-49aa-87f9-5cf3b7b857c0" providerId="ADAL" clId="{D19D3600-9B89-4B01-A973-69C3F42118B9}" dt="2022-11-08T11:38:32.324" v="3051" actId="14100"/>
          <ac:spMkLst>
            <pc:docMk/>
            <pc:sldMk cId="2315203316" sldId="271"/>
            <ac:spMk id="72" creationId="{153026F1-7494-3C23-FB7E-16E13C832FAA}"/>
          </ac:spMkLst>
        </pc:spChg>
        <pc:grpChg chg="mod">
          <ac:chgData name="Griseld Deda" userId="6edc4870-27ac-49aa-87f9-5cf3b7b857c0" providerId="ADAL" clId="{D19D3600-9B89-4B01-A973-69C3F42118B9}" dt="2022-11-08T11:10:59.631" v="3050" actId="1076"/>
          <ac:grpSpMkLst>
            <pc:docMk/>
            <pc:sldMk cId="2315203316" sldId="271"/>
            <ac:grpSpMk id="4" creationId="{162A2AE9-A1AD-81F9-ED86-0B939B2B39AE}"/>
          </ac:grpSpMkLst>
        </pc:grpChg>
        <pc:grpChg chg="mod">
          <ac:chgData name="Griseld Deda" userId="6edc4870-27ac-49aa-87f9-5cf3b7b857c0" providerId="ADAL" clId="{D19D3600-9B89-4B01-A973-69C3F42118B9}" dt="2022-11-08T11:10:59.631" v="3050" actId="1076"/>
          <ac:grpSpMkLst>
            <pc:docMk/>
            <pc:sldMk cId="2315203316" sldId="271"/>
            <ac:grpSpMk id="55" creationId="{8C85BE66-EE96-5D52-F68F-7AE084866149}"/>
          </ac:grpSpMkLst>
        </pc:grpChg>
        <pc:picChg chg="add del mod">
          <ac:chgData name="Griseld Deda" userId="6edc4870-27ac-49aa-87f9-5cf3b7b857c0" providerId="ADAL" clId="{D19D3600-9B89-4B01-A973-69C3F42118B9}" dt="2022-11-08T11:08:35.145" v="3011" actId="478"/>
          <ac:picMkLst>
            <pc:docMk/>
            <pc:sldMk cId="2315203316" sldId="271"/>
            <ac:picMk id="2" creationId="{5C22F5D7-61EB-985A-1C34-B66FEDCDB53B}"/>
          </ac:picMkLst>
        </pc:picChg>
        <pc:picChg chg="mod">
          <ac:chgData name="Griseld Deda" userId="6edc4870-27ac-49aa-87f9-5cf3b7b857c0" providerId="ADAL" clId="{D19D3600-9B89-4B01-A973-69C3F42118B9}" dt="2022-11-08T11:10:59.631" v="3050" actId="1076"/>
          <ac:picMkLst>
            <pc:docMk/>
            <pc:sldMk cId="2315203316" sldId="271"/>
            <ac:picMk id="54" creationId="{14495633-27BC-F6F1-0159-EECE457BB76C}"/>
          </ac:picMkLst>
        </pc:picChg>
        <pc:picChg chg="add mod modCrop">
          <ac:chgData name="Griseld Deda" userId="6edc4870-27ac-49aa-87f9-5cf3b7b857c0" providerId="ADAL" clId="{D19D3600-9B89-4B01-A973-69C3F42118B9}" dt="2022-11-08T11:10:18.649" v="3038" actId="14100"/>
          <ac:picMkLst>
            <pc:docMk/>
            <pc:sldMk cId="2315203316" sldId="271"/>
            <ac:picMk id="71" creationId="{CC85AAC2-8467-E512-A2AE-91A8C05252A5}"/>
          </ac:picMkLst>
        </pc:picChg>
        <pc:cxnChg chg="add mod">
          <ac:chgData name="Griseld Deda" userId="6edc4870-27ac-49aa-87f9-5cf3b7b857c0" providerId="ADAL" clId="{D19D3600-9B89-4B01-A973-69C3F42118B9}" dt="2022-11-08T11:40:12.537" v="3081" actId="14100"/>
          <ac:cxnSpMkLst>
            <pc:docMk/>
            <pc:sldMk cId="2315203316" sldId="271"/>
            <ac:cxnSpMk id="74" creationId="{2887FFC9-AA98-5F25-CC0F-6F7AE54870DB}"/>
          </ac:cxnSpMkLst>
        </pc:cxnChg>
        <pc:cxnChg chg="add mod">
          <ac:chgData name="Griseld Deda" userId="6edc4870-27ac-49aa-87f9-5cf3b7b857c0" providerId="ADAL" clId="{D19D3600-9B89-4B01-A973-69C3F42118B9}" dt="2022-11-08T11:40:58.380" v="3091" actId="14100"/>
          <ac:cxnSpMkLst>
            <pc:docMk/>
            <pc:sldMk cId="2315203316" sldId="271"/>
            <ac:cxnSpMk id="76" creationId="{2C9E54F5-17C1-2979-8EA9-AA1396158D39}"/>
          </ac:cxnSpMkLst>
        </pc:cxnChg>
        <pc:cxnChg chg="add mod">
          <ac:chgData name="Griseld Deda" userId="6edc4870-27ac-49aa-87f9-5cf3b7b857c0" providerId="ADAL" clId="{D19D3600-9B89-4B01-A973-69C3F42118B9}" dt="2022-11-08T11:41:02.102" v="3092" actId="14100"/>
          <ac:cxnSpMkLst>
            <pc:docMk/>
            <pc:sldMk cId="2315203316" sldId="271"/>
            <ac:cxnSpMk id="78" creationId="{FB9DADF7-D06D-28A9-0ECA-19D656DC746B}"/>
          </ac:cxnSpMkLst>
        </pc:cxnChg>
      </pc:sldChg>
      <pc:sldChg chg="addSp delSp modSp mod">
        <pc:chgData name="Griseld Deda" userId="6edc4870-27ac-49aa-87f9-5cf3b7b857c0" providerId="ADAL" clId="{D19D3600-9B89-4B01-A973-69C3F42118B9}" dt="2022-11-08T08:30:06.873" v="1290" actId="14100"/>
        <pc:sldMkLst>
          <pc:docMk/>
          <pc:sldMk cId="742272790" sldId="274"/>
        </pc:sldMkLst>
        <pc:spChg chg="mod">
          <ac:chgData name="Griseld Deda" userId="6edc4870-27ac-49aa-87f9-5cf3b7b857c0" providerId="ADAL" clId="{D19D3600-9B89-4B01-A973-69C3F42118B9}" dt="2022-11-08T00:27:53.695" v="1156"/>
          <ac:spMkLst>
            <pc:docMk/>
            <pc:sldMk cId="742272790" sldId="274"/>
            <ac:spMk id="4" creationId="{7E5EA1F1-5974-57D2-6424-D24B106DE9EC}"/>
          </ac:spMkLst>
        </pc:spChg>
        <pc:spChg chg="mod">
          <ac:chgData name="Griseld Deda" userId="6edc4870-27ac-49aa-87f9-5cf3b7b857c0" providerId="ADAL" clId="{D19D3600-9B89-4B01-A973-69C3F42118B9}" dt="2022-11-08T00:27:53.695" v="1156"/>
          <ac:spMkLst>
            <pc:docMk/>
            <pc:sldMk cId="742272790" sldId="274"/>
            <ac:spMk id="5" creationId="{890DF7C7-1C30-C98C-D48C-FD76A4BC7542}"/>
          </ac:spMkLst>
        </pc:spChg>
        <pc:spChg chg="mod">
          <ac:chgData name="Griseld Deda" userId="6edc4870-27ac-49aa-87f9-5cf3b7b857c0" providerId="ADAL" clId="{D19D3600-9B89-4B01-A973-69C3F42118B9}" dt="2022-11-08T00:30:26.160" v="1229" actId="404"/>
          <ac:spMkLst>
            <pc:docMk/>
            <pc:sldMk cId="742272790" sldId="274"/>
            <ac:spMk id="6" creationId="{3772E1F6-6398-43A4-7DAE-458FB4ACFA2D}"/>
          </ac:spMkLst>
        </pc:spChg>
        <pc:spChg chg="mod">
          <ac:chgData name="Griseld Deda" userId="6edc4870-27ac-49aa-87f9-5cf3b7b857c0" providerId="ADAL" clId="{D19D3600-9B89-4B01-A973-69C3F42118B9}" dt="2022-11-08T00:30:32.941" v="1232" actId="1076"/>
          <ac:spMkLst>
            <pc:docMk/>
            <pc:sldMk cId="742272790" sldId="274"/>
            <ac:spMk id="7" creationId="{C07CC016-A9F2-EDF5-B206-45A241562411}"/>
          </ac:spMkLst>
        </pc:spChg>
        <pc:spChg chg="mod">
          <ac:chgData name="Griseld Deda" userId="6edc4870-27ac-49aa-87f9-5cf3b7b857c0" providerId="ADAL" clId="{D19D3600-9B89-4B01-A973-69C3F42118B9}" dt="2022-11-08T00:27:53.695" v="1156"/>
          <ac:spMkLst>
            <pc:docMk/>
            <pc:sldMk cId="742272790" sldId="274"/>
            <ac:spMk id="8" creationId="{C26BBFBE-F23D-D284-2A50-556B9852DF6B}"/>
          </ac:spMkLst>
        </pc:spChg>
        <pc:spChg chg="mod">
          <ac:chgData name="Griseld Deda" userId="6edc4870-27ac-49aa-87f9-5cf3b7b857c0" providerId="ADAL" clId="{D19D3600-9B89-4B01-A973-69C3F42118B9}" dt="2022-11-08T00:30:18.420" v="1227" actId="1076"/>
          <ac:spMkLst>
            <pc:docMk/>
            <pc:sldMk cId="742272790" sldId="274"/>
            <ac:spMk id="11" creationId="{A959DCDF-8891-7272-BAD2-A7D702BE85C1}"/>
          </ac:spMkLst>
        </pc:spChg>
        <pc:spChg chg="mod">
          <ac:chgData name="Griseld Deda" userId="6edc4870-27ac-49aa-87f9-5cf3b7b857c0" providerId="ADAL" clId="{D19D3600-9B89-4B01-A973-69C3F42118B9}" dt="2022-11-08T00:30:15.103" v="1226" actId="404"/>
          <ac:spMkLst>
            <pc:docMk/>
            <pc:sldMk cId="742272790" sldId="274"/>
            <ac:spMk id="15" creationId="{3D7F400A-E093-5E48-7D03-21ED0EBC52B1}"/>
          </ac:spMkLst>
        </pc:spChg>
        <pc:spChg chg="mod">
          <ac:chgData name="Griseld Deda" userId="6edc4870-27ac-49aa-87f9-5cf3b7b857c0" providerId="ADAL" clId="{D19D3600-9B89-4B01-A973-69C3F42118B9}" dt="2022-11-08T00:27:53.695" v="1156"/>
          <ac:spMkLst>
            <pc:docMk/>
            <pc:sldMk cId="742272790" sldId="274"/>
            <ac:spMk id="17" creationId="{BBF8EA01-218B-635B-C193-6F13690C26B0}"/>
          </ac:spMkLst>
        </pc:spChg>
        <pc:spChg chg="mod">
          <ac:chgData name="Griseld Deda" userId="6edc4870-27ac-49aa-87f9-5cf3b7b857c0" providerId="ADAL" clId="{D19D3600-9B89-4B01-A973-69C3F42118B9}" dt="2022-11-08T08:30:06.873" v="1290" actId="14100"/>
          <ac:spMkLst>
            <pc:docMk/>
            <pc:sldMk cId="742272790" sldId="274"/>
            <ac:spMk id="23" creationId="{CEE84AFD-20F2-D627-4350-0B5D147E72D5}"/>
          </ac:spMkLst>
        </pc:spChg>
        <pc:spChg chg="mod">
          <ac:chgData name="Griseld Deda" userId="6edc4870-27ac-49aa-87f9-5cf3b7b857c0" providerId="ADAL" clId="{D19D3600-9B89-4B01-A973-69C3F42118B9}" dt="2022-11-08T00:29:41.069" v="1216" actId="404"/>
          <ac:spMkLst>
            <pc:docMk/>
            <pc:sldMk cId="742272790" sldId="274"/>
            <ac:spMk id="24" creationId="{1AF9BFF8-6023-7BD0-28D6-F053E818234F}"/>
          </ac:spMkLst>
        </pc:spChg>
        <pc:spChg chg="mod">
          <ac:chgData name="Griseld Deda" userId="6edc4870-27ac-49aa-87f9-5cf3b7b857c0" providerId="ADAL" clId="{D19D3600-9B89-4B01-A973-69C3F42118B9}" dt="2022-11-08T00:29:48.865" v="1219" actId="1076"/>
          <ac:spMkLst>
            <pc:docMk/>
            <pc:sldMk cId="742272790" sldId="274"/>
            <ac:spMk id="25" creationId="{D0C37C6F-33C8-A41B-281E-641A2187345C}"/>
          </ac:spMkLst>
        </pc:spChg>
        <pc:spChg chg="mod">
          <ac:chgData name="Griseld Deda" userId="6edc4870-27ac-49aa-87f9-5cf3b7b857c0" providerId="ADAL" clId="{D19D3600-9B89-4B01-A973-69C3F42118B9}" dt="2022-11-08T00:27:53.695" v="1156"/>
          <ac:spMkLst>
            <pc:docMk/>
            <pc:sldMk cId="742272790" sldId="274"/>
            <ac:spMk id="26" creationId="{8EB77377-1AD4-CBA8-BAA1-3D512FEBC482}"/>
          </ac:spMkLst>
        </pc:spChg>
        <pc:spChg chg="mod">
          <ac:chgData name="Griseld Deda" userId="6edc4870-27ac-49aa-87f9-5cf3b7b857c0" providerId="ADAL" clId="{D19D3600-9B89-4B01-A973-69C3F42118B9}" dt="2022-11-08T00:31:57.716" v="1250" actId="404"/>
          <ac:spMkLst>
            <pc:docMk/>
            <pc:sldMk cId="742272790" sldId="274"/>
            <ac:spMk id="28" creationId="{0487A6DE-23AB-7B8E-31FA-647AF8618F95}"/>
          </ac:spMkLst>
        </pc:spChg>
        <pc:spChg chg="mod">
          <ac:chgData name="Griseld Deda" userId="6edc4870-27ac-49aa-87f9-5cf3b7b857c0" providerId="ADAL" clId="{D19D3600-9B89-4B01-A973-69C3F42118B9}" dt="2022-11-08T00:32:02.224" v="1252" actId="404"/>
          <ac:spMkLst>
            <pc:docMk/>
            <pc:sldMk cId="742272790" sldId="274"/>
            <ac:spMk id="29" creationId="{F1125CD0-BF25-7EED-5888-C2C4D8AF6052}"/>
          </ac:spMkLst>
        </pc:spChg>
        <pc:spChg chg="mod">
          <ac:chgData name="Griseld Deda" userId="6edc4870-27ac-49aa-87f9-5cf3b7b857c0" providerId="ADAL" clId="{D19D3600-9B89-4B01-A973-69C3F42118B9}" dt="2022-11-08T00:27:53.695" v="1156"/>
          <ac:spMkLst>
            <pc:docMk/>
            <pc:sldMk cId="742272790" sldId="274"/>
            <ac:spMk id="31" creationId="{230284B9-484E-FE03-CA3E-B420A03B75D4}"/>
          </ac:spMkLst>
        </pc:spChg>
        <pc:spChg chg="mod">
          <ac:chgData name="Griseld Deda" userId="6edc4870-27ac-49aa-87f9-5cf3b7b857c0" providerId="ADAL" clId="{D19D3600-9B89-4B01-A973-69C3F42118B9}" dt="2022-11-08T00:29:07.702" v="1205" actId="404"/>
          <ac:spMkLst>
            <pc:docMk/>
            <pc:sldMk cId="742272790" sldId="274"/>
            <ac:spMk id="34" creationId="{B02FD4CB-A168-7345-0704-13867E4A577B}"/>
          </ac:spMkLst>
        </pc:spChg>
        <pc:spChg chg="mod">
          <ac:chgData name="Griseld Deda" userId="6edc4870-27ac-49aa-87f9-5cf3b7b857c0" providerId="ADAL" clId="{D19D3600-9B89-4B01-A973-69C3F42118B9}" dt="2022-11-08T00:29:11.382" v="1206" actId="404"/>
          <ac:spMkLst>
            <pc:docMk/>
            <pc:sldMk cId="742272790" sldId="274"/>
            <ac:spMk id="35" creationId="{E028C5D1-4439-0639-9203-22F6AA2A2B59}"/>
          </ac:spMkLst>
        </pc:spChg>
        <pc:spChg chg="mod">
          <ac:chgData name="Griseld Deda" userId="6edc4870-27ac-49aa-87f9-5cf3b7b857c0" providerId="ADAL" clId="{D19D3600-9B89-4B01-A973-69C3F42118B9}" dt="2022-11-08T00:27:53.695" v="1156"/>
          <ac:spMkLst>
            <pc:docMk/>
            <pc:sldMk cId="742272790" sldId="274"/>
            <ac:spMk id="36" creationId="{3AAC9B72-6D58-591E-5D07-276DA9A819E5}"/>
          </ac:spMkLst>
        </pc:spChg>
        <pc:spChg chg="mod">
          <ac:chgData name="Griseld Deda" userId="6edc4870-27ac-49aa-87f9-5cf3b7b857c0" providerId="ADAL" clId="{D19D3600-9B89-4B01-A973-69C3F42118B9}" dt="2022-11-08T00:28:38.383" v="1198" actId="1076"/>
          <ac:spMkLst>
            <pc:docMk/>
            <pc:sldMk cId="742272790" sldId="274"/>
            <ac:spMk id="37" creationId="{0D105EC6-C4DA-4489-B511-37766C3933FF}"/>
          </ac:spMkLst>
        </pc:spChg>
        <pc:spChg chg="mod">
          <ac:chgData name="Griseld Deda" userId="6edc4870-27ac-49aa-87f9-5cf3b7b857c0" providerId="ADAL" clId="{D19D3600-9B89-4B01-A973-69C3F42118B9}" dt="2022-11-08T00:29:26.558" v="1211" actId="1076"/>
          <ac:spMkLst>
            <pc:docMk/>
            <pc:sldMk cId="742272790" sldId="274"/>
            <ac:spMk id="39" creationId="{05A481CE-4418-AA11-3205-EBBDA0DEBB64}"/>
          </ac:spMkLst>
        </pc:spChg>
        <pc:spChg chg="mod">
          <ac:chgData name="Griseld Deda" userId="6edc4870-27ac-49aa-87f9-5cf3b7b857c0" providerId="ADAL" clId="{D19D3600-9B89-4B01-A973-69C3F42118B9}" dt="2022-11-08T00:32:06.971" v="1253" actId="1076"/>
          <ac:spMkLst>
            <pc:docMk/>
            <pc:sldMk cId="742272790" sldId="274"/>
            <ac:spMk id="41" creationId="{D97B61BC-36D9-EE4D-CEE2-26A3663F7B2D}"/>
          </ac:spMkLst>
        </pc:spChg>
        <pc:spChg chg="mod">
          <ac:chgData name="Griseld Deda" userId="6edc4870-27ac-49aa-87f9-5cf3b7b857c0" providerId="ADAL" clId="{D19D3600-9B89-4B01-A973-69C3F42118B9}" dt="2022-11-08T00:32:10.391" v="1254" actId="1076"/>
          <ac:spMkLst>
            <pc:docMk/>
            <pc:sldMk cId="742272790" sldId="274"/>
            <ac:spMk id="42" creationId="{39B4F934-2482-D3FD-F7F5-1C4F7B29FCD0}"/>
          </ac:spMkLst>
        </pc:spChg>
        <pc:spChg chg="mod">
          <ac:chgData name="Griseld Deda" userId="6edc4870-27ac-49aa-87f9-5cf3b7b857c0" providerId="ADAL" clId="{D19D3600-9B89-4B01-A973-69C3F42118B9}" dt="2022-11-08T00:33:59.383" v="1273" actId="1076"/>
          <ac:spMkLst>
            <pc:docMk/>
            <pc:sldMk cId="742272790" sldId="274"/>
            <ac:spMk id="43" creationId="{2D956339-F9DE-60A6-9206-2EA7E6054FB8}"/>
          </ac:spMkLst>
        </pc:spChg>
        <pc:spChg chg="mod">
          <ac:chgData name="Griseld Deda" userId="6edc4870-27ac-49aa-87f9-5cf3b7b857c0" providerId="ADAL" clId="{D19D3600-9B89-4B01-A973-69C3F42118B9}" dt="2022-11-08T00:29:20.604" v="1209" actId="1076"/>
          <ac:spMkLst>
            <pc:docMk/>
            <pc:sldMk cId="742272790" sldId="274"/>
            <ac:spMk id="49" creationId="{EB100D4C-5B6E-5FBE-F389-6BC1E28B1DA5}"/>
          </ac:spMkLst>
        </pc:spChg>
        <pc:spChg chg="mod">
          <ac:chgData name="Griseld Deda" userId="6edc4870-27ac-49aa-87f9-5cf3b7b857c0" providerId="ADAL" clId="{D19D3600-9B89-4B01-A973-69C3F42118B9}" dt="2022-11-08T00:27:53.695" v="1156"/>
          <ac:spMkLst>
            <pc:docMk/>
            <pc:sldMk cId="742272790" sldId="274"/>
            <ac:spMk id="50" creationId="{E57D276A-C462-036D-A266-344631C5C76E}"/>
          </ac:spMkLst>
        </pc:spChg>
        <pc:spChg chg="mod">
          <ac:chgData name="Griseld Deda" userId="6edc4870-27ac-49aa-87f9-5cf3b7b857c0" providerId="ADAL" clId="{D19D3600-9B89-4B01-A973-69C3F42118B9}" dt="2022-11-08T00:29:34.596" v="1214" actId="1076"/>
          <ac:spMkLst>
            <pc:docMk/>
            <pc:sldMk cId="742272790" sldId="274"/>
            <ac:spMk id="59" creationId="{1422520F-306A-32E3-FB6F-9CFA2025F691}"/>
          </ac:spMkLst>
        </pc:spChg>
        <pc:spChg chg="mod">
          <ac:chgData name="Griseld Deda" userId="6edc4870-27ac-49aa-87f9-5cf3b7b857c0" providerId="ADAL" clId="{D19D3600-9B89-4B01-A973-69C3F42118B9}" dt="2022-11-08T00:30:04.862" v="1223" actId="1076"/>
          <ac:spMkLst>
            <pc:docMk/>
            <pc:sldMk cId="742272790" sldId="274"/>
            <ac:spMk id="60" creationId="{ED7665C2-4B4A-0D7A-B966-0477F0B82E60}"/>
          </ac:spMkLst>
        </pc:spChg>
        <pc:spChg chg="mod">
          <ac:chgData name="Griseld Deda" userId="6edc4870-27ac-49aa-87f9-5cf3b7b857c0" providerId="ADAL" clId="{D19D3600-9B89-4B01-A973-69C3F42118B9}" dt="2022-11-08T00:30:02.263" v="1222" actId="1076"/>
          <ac:spMkLst>
            <pc:docMk/>
            <pc:sldMk cId="742272790" sldId="274"/>
            <ac:spMk id="62" creationId="{8087F9F1-64E4-9C75-BFA5-EDF705C6A434}"/>
          </ac:spMkLst>
        </pc:spChg>
        <pc:spChg chg="mod">
          <ac:chgData name="Griseld Deda" userId="6edc4870-27ac-49aa-87f9-5cf3b7b857c0" providerId="ADAL" clId="{D19D3600-9B89-4B01-A973-69C3F42118B9}" dt="2022-11-08T00:27:53.695" v="1156"/>
          <ac:spMkLst>
            <pc:docMk/>
            <pc:sldMk cId="742272790" sldId="274"/>
            <ac:spMk id="63" creationId="{B5E56027-6BD5-EE8C-A949-7CBE17AC0054}"/>
          </ac:spMkLst>
        </pc:spChg>
        <pc:spChg chg="mod">
          <ac:chgData name="Griseld Deda" userId="6edc4870-27ac-49aa-87f9-5cf3b7b857c0" providerId="ADAL" clId="{D19D3600-9B89-4B01-A973-69C3F42118B9}" dt="2022-11-08T00:28:55.093" v="1202" actId="404"/>
          <ac:spMkLst>
            <pc:docMk/>
            <pc:sldMk cId="742272790" sldId="274"/>
            <ac:spMk id="64" creationId="{C3DC165A-2DC8-6EFA-BB5B-AB073AE789EF}"/>
          </ac:spMkLst>
        </pc:spChg>
        <pc:spChg chg="mod">
          <ac:chgData name="Griseld Deda" userId="6edc4870-27ac-49aa-87f9-5cf3b7b857c0" providerId="ADAL" clId="{D19D3600-9B89-4B01-A973-69C3F42118B9}" dt="2022-11-08T00:27:53.695" v="1156"/>
          <ac:spMkLst>
            <pc:docMk/>
            <pc:sldMk cId="742272790" sldId="274"/>
            <ac:spMk id="65" creationId="{BF886D23-BC89-EE96-B44E-0782E5258358}"/>
          </ac:spMkLst>
        </pc:spChg>
        <pc:spChg chg="mod">
          <ac:chgData name="Griseld Deda" userId="6edc4870-27ac-49aa-87f9-5cf3b7b857c0" providerId="ADAL" clId="{D19D3600-9B89-4B01-A973-69C3F42118B9}" dt="2022-11-08T00:32:56.394" v="1262" actId="404"/>
          <ac:spMkLst>
            <pc:docMk/>
            <pc:sldMk cId="742272790" sldId="274"/>
            <ac:spMk id="68" creationId="{D1ADA6BD-0B58-F4A1-D26C-EEB38A38D90A}"/>
          </ac:spMkLst>
        </pc:spChg>
        <pc:spChg chg="mod">
          <ac:chgData name="Griseld Deda" userId="6edc4870-27ac-49aa-87f9-5cf3b7b857c0" providerId="ADAL" clId="{D19D3600-9B89-4B01-A973-69C3F42118B9}" dt="2022-11-08T00:33:01.397" v="1263" actId="1076"/>
          <ac:spMkLst>
            <pc:docMk/>
            <pc:sldMk cId="742272790" sldId="274"/>
            <ac:spMk id="69" creationId="{77335912-8850-2C6A-E6E0-2C330C67F35F}"/>
          </ac:spMkLst>
        </pc:spChg>
        <pc:spChg chg="mod">
          <ac:chgData name="Griseld Deda" userId="6edc4870-27ac-49aa-87f9-5cf3b7b857c0" providerId="ADAL" clId="{D19D3600-9B89-4B01-A973-69C3F42118B9}" dt="2022-11-08T00:32:32.316" v="1258" actId="1076"/>
          <ac:spMkLst>
            <pc:docMk/>
            <pc:sldMk cId="742272790" sldId="274"/>
            <ac:spMk id="70" creationId="{82BC463F-7E05-4569-B083-8732346C8E0E}"/>
          </ac:spMkLst>
        </pc:spChg>
        <pc:spChg chg="mod">
          <ac:chgData name="Griseld Deda" userId="6edc4870-27ac-49aa-87f9-5cf3b7b857c0" providerId="ADAL" clId="{D19D3600-9B89-4B01-A973-69C3F42118B9}" dt="2022-11-08T00:33:17.384" v="1266" actId="1076"/>
          <ac:spMkLst>
            <pc:docMk/>
            <pc:sldMk cId="742272790" sldId="274"/>
            <ac:spMk id="72" creationId="{A6228761-8544-6D89-238F-117D974A3E98}"/>
          </ac:spMkLst>
        </pc:spChg>
        <pc:spChg chg="mod">
          <ac:chgData name="Griseld Deda" userId="6edc4870-27ac-49aa-87f9-5cf3b7b857c0" providerId="ADAL" clId="{D19D3600-9B89-4B01-A973-69C3F42118B9}" dt="2022-11-08T00:27:53.695" v="1156"/>
          <ac:spMkLst>
            <pc:docMk/>
            <pc:sldMk cId="742272790" sldId="274"/>
            <ac:spMk id="74" creationId="{B339C9B4-27D0-7735-6556-DBBFD74349D3}"/>
          </ac:spMkLst>
        </pc:spChg>
        <pc:spChg chg="mod">
          <ac:chgData name="Griseld Deda" userId="6edc4870-27ac-49aa-87f9-5cf3b7b857c0" providerId="ADAL" clId="{D19D3600-9B89-4B01-A973-69C3F42118B9}" dt="2022-11-08T00:33:12.605" v="1265" actId="1076"/>
          <ac:spMkLst>
            <pc:docMk/>
            <pc:sldMk cId="742272790" sldId="274"/>
            <ac:spMk id="76" creationId="{B1AFF5C9-2DAC-823C-CF0B-763337B7D9AB}"/>
          </ac:spMkLst>
        </pc:spChg>
        <pc:spChg chg="mod">
          <ac:chgData name="Griseld Deda" userId="6edc4870-27ac-49aa-87f9-5cf3b7b857c0" providerId="ADAL" clId="{D19D3600-9B89-4B01-A973-69C3F42118B9}" dt="2022-11-08T00:27:53.695" v="1156"/>
          <ac:spMkLst>
            <pc:docMk/>
            <pc:sldMk cId="742272790" sldId="274"/>
            <ac:spMk id="78" creationId="{7437F150-A121-27DF-F4E7-B7443F26ED72}"/>
          </ac:spMkLst>
        </pc:spChg>
        <pc:spChg chg="mod">
          <ac:chgData name="Griseld Deda" userId="6edc4870-27ac-49aa-87f9-5cf3b7b857c0" providerId="ADAL" clId="{D19D3600-9B89-4B01-A973-69C3F42118B9}" dt="2022-11-08T00:33:38.569" v="1270" actId="1076"/>
          <ac:spMkLst>
            <pc:docMk/>
            <pc:sldMk cId="742272790" sldId="274"/>
            <ac:spMk id="81" creationId="{A8583F55-2E8F-E204-9938-4DE4D9EA2279}"/>
          </ac:spMkLst>
        </pc:spChg>
        <pc:spChg chg="mod">
          <ac:chgData name="Griseld Deda" userId="6edc4870-27ac-49aa-87f9-5cf3b7b857c0" providerId="ADAL" clId="{D19D3600-9B89-4B01-A973-69C3F42118B9}" dt="2022-11-08T00:33:35.609" v="1269" actId="1076"/>
          <ac:spMkLst>
            <pc:docMk/>
            <pc:sldMk cId="742272790" sldId="274"/>
            <ac:spMk id="82" creationId="{E88A1A0D-2CC4-DAF1-8F42-59BACE7430A2}"/>
          </ac:spMkLst>
        </pc:spChg>
        <pc:spChg chg="mod">
          <ac:chgData name="Griseld Deda" userId="6edc4870-27ac-49aa-87f9-5cf3b7b857c0" providerId="ADAL" clId="{D19D3600-9B89-4B01-A973-69C3F42118B9}" dt="2022-11-08T00:32:25.060" v="1257" actId="1076"/>
          <ac:spMkLst>
            <pc:docMk/>
            <pc:sldMk cId="742272790" sldId="274"/>
            <ac:spMk id="83" creationId="{C7A1FD0D-718A-9F58-D445-645ECF06CFEB}"/>
          </ac:spMkLst>
        </pc:spChg>
        <pc:spChg chg="mod">
          <ac:chgData name="Griseld Deda" userId="6edc4870-27ac-49aa-87f9-5cf3b7b857c0" providerId="ADAL" clId="{D19D3600-9B89-4B01-A973-69C3F42118B9}" dt="2022-11-08T00:27:53.695" v="1156"/>
          <ac:spMkLst>
            <pc:docMk/>
            <pc:sldMk cId="742272790" sldId="274"/>
            <ac:spMk id="84" creationId="{7B9DF1A8-819E-55A8-F628-4CC46BAF6705}"/>
          </ac:spMkLst>
        </pc:spChg>
        <pc:spChg chg="mod">
          <ac:chgData name="Griseld Deda" userId="6edc4870-27ac-49aa-87f9-5cf3b7b857c0" providerId="ADAL" clId="{D19D3600-9B89-4B01-A973-69C3F42118B9}" dt="2022-11-08T00:33:03.829" v="1264" actId="1076"/>
          <ac:spMkLst>
            <pc:docMk/>
            <pc:sldMk cId="742272790" sldId="274"/>
            <ac:spMk id="86" creationId="{47D2BD33-4825-5091-8C1F-7DC0C3859A0A}"/>
          </ac:spMkLst>
        </pc:spChg>
        <pc:spChg chg="mod">
          <ac:chgData name="Griseld Deda" userId="6edc4870-27ac-49aa-87f9-5cf3b7b857c0" providerId="ADAL" clId="{D19D3600-9B89-4B01-A973-69C3F42118B9}" dt="2022-11-08T00:27:53.695" v="1156"/>
          <ac:spMkLst>
            <pc:docMk/>
            <pc:sldMk cId="742272790" sldId="274"/>
            <ac:spMk id="89" creationId="{32904E4B-5752-2D85-6F65-B1B95B4989B9}"/>
          </ac:spMkLst>
        </pc:spChg>
        <pc:spChg chg="mod">
          <ac:chgData name="Griseld Deda" userId="6edc4870-27ac-49aa-87f9-5cf3b7b857c0" providerId="ADAL" clId="{D19D3600-9B89-4B01-A973-69C3F42118B9}" dt="2022-11-08T00:27:53.695" v="1156"/>
          <ac:spMkLst>
            <pc:docMk/>
            <pc:sldMk cId="742272790" sldId="274"/>
            <ac:spMk id="91" creationId="{659ED5DD-494E-238C-7B38-5D45A556FAFD}"/>
          </ac:spMkLst>
        </pc:spChg>
        <pc:spChg chg="mod">
          <ac:chgData name="Griseld Deda" userId="6edc4870-27ac-49aa-87f9-5cf3b7b857c0" providerId="ADAL" clId="{D19D3600-9B89-4B01-A973-69C3F42118B9}" dt="2022-11-08T00:32:18.360" v="1256" actId="404"/>
          <ac:spMkLst>
            <pc:docMk/>
            <pc:sldMk cId="742272790" sldId="274"/>
            <ac:spMk id="92" creationId="{3C8BC69E-828D-483A-7127-FC34760183F4}"/>
          </ac:spMkLst>
        </pc:spChg>
        <pc:spChg chg="mod">
          <ac:chgData name="Griseld Deda" userId="6edc4870-27ac-49aa-87f9-5cf3b7b857c0" providerId="ADAL" clId="{D19D3600-9B89-4B01-A973-69C3F42118B9}" dt="2022-11-08T00:27:53.695" v="1156"/>
          <ac:spMkLst>
            <pc:docMk/>
            <pc:sldMk cId="742272790" sldId="274"/>
            <ac:spMk id="93" creationId="{820B01BE-9FB4-5AC6-A2DB-4FD3903C9857}"/>
          </ac:spMkLst>
        </pc:spChg>
        <pc:spChg chg="mod">
          <ac:chgData name="Griseld Deda" userId="6edc4870-27ac-49aa-87f9-5cf3b7b857c0" providerId="ADAL" clId="{D19D3600-9B89-4B01-A973-69C3F42118B9}" dt="2022-11-08T00:27:53.695" v="1156"/>
          <ac:spMkLst>
            <pc:docMk/>
            <pc:sldMk cId="742272790" sldId="274"/>
            <ac:spMk id="94" creationId="{E330EBD2-1F63-08D6-A9A5-F02956A40E3F}"/>
          </ac:spMkLst>
        </pc:spChg>
        <pc:spChg chg="mod">
          <ac:chgData name="Griseld Deda" userId="6edc4870-27ac-49aa-87f9-5cf3b7b857c0" providerId="ADAL" clId="{D19D3600-9B89-4B01-A973-69C3F42118B9}" dt="2022-11-08T00:32:13.531" v="1255" actId="1076"/>
          <ac:spMkLst>
            <pc:docMk/>
            <pc:sldMk cId="742272790" sldId="274"/>
            <ac:spMk id="95" creationId="{90DB2B02-48C2-E20C-EA5A-3B44CF65281F}"/>
          </ac:spMkLst>
        </pc:spChg>
        <pc:spChg chg="mod">
          <ac:chgData name="Griseld Deda" userId="6edc4870-27ac-49aa-87f9-5cf3b7b857c0" providerId="ADAL" clId="{D19D3600-9B89-4B01-A973-69C3F42118B9}" dt="2022-11-08T00:27:53.695" v="1156"/>
          <ac:spMkLst>
            <pc:docMk/>
            <pc:sldMk cId="742272790" sldId="274"/>
            <ac:spMk id="96" creationId="{40C087AF-7540-66EF-6187-112437E0ABCE}"/>
          </ac:spMkLst>
        </pc:spChg>
        <pc:spChg chg="mod">
          <ac:chgData name="Griseld Deda" userId="6edc4870-27ac-49aa-87f9-5cf3b7b857c0" providerId="ADAL" clId="{D19D3600-9B89-4B01-A973-69C3F42118B9}" dt="2022-11-08T00:33:20.977" v="1267" actId="404"/>
          <ac:spMkLst>
            <pc:docMk/>
            <pc:sldMk cId="742272790" sldId="274"/>
            <ac:spMk id="98" creationId="{BB36925C-1C47-857D-A3EF-8EC2F43A095F}"/>
          </ac:spMkLst>
        </pc:spChg>
        <pc:grpChg chg="add del mod">
          <ac:chgData name="Griseld Deda" userId="6edc4870-27ac-49aa-87f9-5cf3b7b857c0" providerId="ADAL" clId="{D19D3600-9B89-4B01-A973-69C3F42118B9}" dt="2022-11-08T00:31:39.990" v="1245" actId="478"/>
          <ac:grpSpMkLst>
            <pc:docMk/>
            <pc:sldMk cId="742272790" sldId="274"/>
            <ac:grpSpMk id="2" creationId="{6510A3A3-4496-F53B-A03A-0AEBB635D528}"/>
          </ac:grpSpMkLst>
        </pc:grpChg>
        <pc:grpChg chg="mod">
          <ac:chgData name="Griseld Deda" userId="6edc4870-27ac-49aa-87f9-5cf3b7b857c0" providerId="ADAL" clId="{D19D3600-9B89-4B01-A973-69C3F42118B9}" dt="2022-11-08T00:27:53.695" v="1156"/>
          <ac:grpSpMkLst>
            <pc:docMk/>
            <pc:sldMk cId="742272790" sldId="274"/>
            <ac:grpSpMk id="57" creationId="{B8421387-DD39-5028-1365-9809B0F42086}"/>
          </ac:grpSpMkLst>
        </pc:grpChg>
        <pc:grpChg chg="mod">
          <ac:chgData name="Griseld Deda" userId="6edc4870-27ac-49aa-87f9-5cf3b7b857c0" providerId="ADAL" clId="{D19D3600-9B89-4B01-A973-69C3F42118B9}" dt="2022-11-08T00:27:53.695" v="1156"/>
          <ac:grpSpMkLst>
            <pc:docMk/>
            <pc:sldMk cId="742272790" sldId="274"/>
            <ac:grpSpMk id="87" creationId="{34FFFE61-6D8F-3D88-4ECC-8AF38EA7137B}"/>
          </ac:grpSpMkLst>
        </pc:grpChg>
        <pc:picChg chg="del">
          <ac:chgData name="Griseld Deda" userId="6edc4870-27ac-49aa-87f9-5cf3b7b857c0" providerId="ADAL" clId="{D19D3600-9B89-4B01-A973-69C3F42118B9}" dt="2022-11-08T00:27:53.152" v="1155" actId="478"/>
          <ac:picMkLst>
            <pc:docMk/>
            <pc:sldMk cId="742272790" sldId="274"/>
            <ac:picMk id="27" creationId="{91001F6F-4E94-4020-D0C1-CC36D75CD479}"/>
          </ac:picMkLst>
        </pc:picChg>
        <pc:picChg chg="mod">
          <ac:chgData name="Griseld Deda" userId="6edc4870-27ac-49aa-87f9-5cf3b7b857c0" providerId="ADAL" clId="{D19D3600-9B89-4B01-A973-69C3F42118B9}" dt="2022-11-08T00:27:53.695" v="1156"/>
          <ac:picMkLst>
            <pc:docMk/>
            <pc:sldMk cId="742272790" sldId="274"/>
            <ac:picMk id="88" creationId="{FD6CC52D-4769-2F50-4126-E96246D447AC}"/>
          </ac:picMkLst>
        </pc:picChg>
        <pc:picChg chg="mod">
          <ac:chgData name="Griseld Deda" userId="6edc4870-27ac-49aa-87f9-5cf3b7b857c0" providerId="ADAL" clId="{D19D3600-9B89-4B01-A973-69C3F42118B9}" dt="2022-11-08T00:27:53.695" v="1156"/>
          <ac:picMkLst>
            <pc:docMk/>
            <pc:sldMk cId="742272790" sldId="274"/>
            <ac:picMk id="90" creationId="{3586C6F5-D2F4-A76A-48AC-B5A94FE9298A}"/>
          </ac:picMkLst>
        </pc:picChg>
        <pc:picChg chg="mod">
          <ac:chgData name="Griseld Deda" userId="6edc4870-27ac-49aa-87f9-5cf3b7b857c0" providerId="ADAL" clId="{D19D3600-9B89-4B01-A973-69C3F42118B9}" dt="2022-11-08T00:27:53.695" v="1156"/>
          <ac:picMkLst>
            <pc:docMk/>
            <pc:sldMk cId="742272790" sldId="274"/>
            <ac:picMk id="97" creationId="{4D688598-A944-E89E-7779-89D0E62446DF}"/>
          </ac:picMkLst>
        </pc:picChg>
        <pc:picChg chg="add del mod modCrop">
          <ac:chgData name="Griseld Deda" userId="6edc4870-27ac-49aa-87f9-5cf3b7b857c0" providerId="ADAL" clId="{D19D3600-9B89-4B01-A973-69C3F42118B9}" dt="2022-11-08T00:31:43.386" v="1248" actId="22"/>
          <ac:picMkLst>
            <pc:docMk/>
            <pc:sldMk cId="742272790" sldId="274"/>
            <ac:picMk id="103" creationId="{47A52166-5F43-D7D7-E617-A8E4C066C00F}"/>
          </ac:picMkLst>
        </pc:picChg>
        <pc:cxnChg chg="mod">
          <ac:chgData name="Griseld Deda" userId="6edc4870-27ac-49aa-87f9-5cf3b7b857c0" providerId="ADAL" clId="{D19D3600-9B89-4B01-A973-69C3F42118B9}" dt="2022-11-08T00:31:39.990" v="1245" actId="478"/>
          <ac:cxnSpMkLst>
            <pc:docMk/>
            <pc:sldMk cId="742272790" sldId="274"/>
            <ac:cxnSpMk id="38" creationId="{B5C7521E-02FA-4097-8D4B-90C614F7DE11}"/>
          </ac:cxnSpMkLst>
        </pc:cxnChg>
        <pc:cxnChg chg="mod">
          <ac:chgData name="Griseld Deda" userId="6edc4870-27ac-49aa-87f9-5cf3b7b857c0" providerId="ADAL" clId="{D19D3600-9B89-4B01-A973-69C3F42118B9}" dt="2022-11-08T00:27:53.695" v="1156"/>
          <ac:cxnSpMkLst>
            <pc:docMk/>
            <pc:sldMk cId="742272790" sldId="274"/>
            <ac:cxnSpMk id="40" creationId="{67CC4A0D-C678-0AB4-EB1C-CA02F7AF3E51}"/>
          </ac:cxnSpMkLst>
        </pc:cxnChg>
        <pc:cxnChg chg="mod">
          <ac:chgData name="Griseld Deda" userId="6edc4870-27ac-49aa-87f9-5cf3b7b857c0" providerId="ADAL" clId="{D19D3600-9B89-4B01-A973-69C3F42118B9}" dt="2022-11-08T00:27:53.695" v="1156"/>
          <ac:cxnSpMkLst>
            <pc:docMk/>
            <pc:sldMk cId="742272790" sldId="274"/>
            <ac:cxnSpMk id="44" creationId="{C2B52A14-56A1-62FC-33F7-7443C1FEEE0B}"/>
          </ac:cxnSpMkLst>
        </pc:cxnChg>
        <pc:cxnChg chg="mod">
          <ac:chgData name="Griseld Deda" userId="6edc4870-27ac-49aa-87f9-5cf3b7b857c0" providerId="ADAL" clId="{D19D3600-9B89-4B01-A973-69C3F42118B9}" dt="2022-11-08T00:27:53.695" v="1156"/>
          <ac:cxnSpMkLst>
            <pc:docMk/>
            <pc:sldMk cId="742272790" sldId="274"/>
            <ac:cxnSpMk id="45" creationId="{9B7BECED-D95F-5E59-9791-2B8B7DF5834B}"/>
          </ac:cxnSpMkLst>
        </pc:cxnChg>
        <pc:cxnChg chg="mod">
          <ac:chgData name="Griseld Deda" userId="6edc4870-27ac-49aa-87f9-5cf3b7b857c0" providerId="ADAL" clId="{D19D3600-9B89-4B01-A973-69C3F42118B9}" dt="2022-11-08T00:27:53.695" v="1156"/>
          <ac:cxnSpMkLst>
            <pc:docMk/>
            <pc:sldMk cId="742272790" sldId="274"/>
            <ac:cxnSpMk id="46" creationId="{55BA725B-03BB-9D11-4DAE-768A9EAAE351}"/>
          </ac:cxnSpMkLst>
        </pc:cxnChg>
        <pc:cxnChg chg="mod">
          <ac:chgData name="Griseld Deda" userId="6edc4870-27ac-49aa-87f9-5cf3b7b857c0" providerId="ADAL" clId="{D19D3600-9B89-4B01-A973-69C3F42118B9}" dt="2022-11-08T00:27:53.695" v="1156"/>
          <ac:cxnSpMkLst>
            <pc:docMk/>
            <pc:sldMk cId="742272790" sldId="274"/>
            <ac:cxnSpMk id="47" creationId="{AD626484-688F-2714-680B-6B888CC2BC95}"/>
          </ac:cxnSpMkLst>
        </pc:cxnChg>
        <pc:cxnChg chg="mod">
          <ac:chgData name="Griseld Deda" userId="6edc4870-27ac-49aa-87f9-5cf3b7b857c0" providerId="ADAL" clId="{D19D3600-9B89-4B01-A973-69C3F42118B9}" dt="2022-11-08T00:31:39.990" v="1245" actId="478"/>
          <ac:cxnSpMkLst>
            <pc:docMk/>
            <pc:sldMk cId="742272790" sldId="274"/>
            <ac:cxnSpMk id="48" creationId="{CDC4A7E1-C926-35F5-9289-147F57FB7B20}"/>
          </ac:cxnSpMkLst>
        </pc:cxnChg>
        <pc:cxnChg chg="mod">
          <ac:chgData name="Griseld Deda" userId="6edc4870-27ac-49aa-87f9-5cf3b7b857c0" providerId="ADAL" clId="{D19D3600-9B89-4B01-A973-69C3F42118B9}" dt="2022-11-08T00:27:53.695" v="1156"/>
          <ac:cxnSpMkLst>
            <pc:docMk/>
            <pc:sldMk cId="742272790" sldId="274"/>
            <ac:cxnSpMk id="51" creationId="{9972642F-7F87-4A40-EA7A-AE05037B05B3}"/>
          </ac:cxnSpMkLst>
        </pc:cxnChg>
        <pc:cxnChg chg="mod">
          <ac:chgData name="Griseld Deda" userId="6edc4870-27ac-49aa-87f9-5cf3b7b857c0" providerId="ADAL" clId="{D19D3600-9B89-4B01-A973-69C3F42118B9}" dt="2022-11-08T00:27:53.695" v="1156"/>
          <ac:cxnSpMkLst>
            <pc:docMk/>
            <pc:sldMk cId="742272790" sldId="274"/>
            <ac:cxnSpMk id="52" creationId="{5834CA24-DD3B-3012-88FE-A4A94D07A55C}"/>
          </ac:cxnSpMkLst>
        </pc:cxnChg>
        <pc:cxnChg chg="mod">
          <ac:chgData name="Griseld Deda" userId="6edc4870-27ac-49aa-87f9-5cf3b7b857c0" providerId="ADAL" clId="{D19D3600-9B89-4B01-A973-69C3F42118B9}" dt="2022-11-08T00:27:53.695" v="1156"/>
          <ac:cxnSpMkLst>
            <pc:docMk/>
            <pc:sldMk cId="742272790" sldId="274"/>
            <ac:cxnSpMk id="53" creationId="{59E2B466-05D9-3BE9-A582-D2B36B2031A6}"/>
          </ac:cxnSpMkLst>
        </pc:cxnChg>
        <pc:cxnChg chg="mod">
          <ac:chgData name="Griseld Deda" userId="6edc4870-27ac-49aa-87f9-5cf3b7b857c0" providerId="ADAL" clId="{D19D3600-9B89-4B01-A973-69C3F42118B9}" dt="2022-11-08T00:27:53.695" v="1156"/>
          <ac:cxnSpMkLst>
            <pc:docMk/>
            <pc:sldMk cId="742272790" sldId="274"/>
            <ac:cxnSpMk id="54" creationId="{CD0CA3BC-8B39-90EC-DD80-22EEEFF00147}"/>
          </ac:cxnSpMkLst>
        </pc:cxnChg>
        <pc:cxnChg chg="mod">
          <ac:chgData name="Griseld Deda" userId="6edc4870-27ac-49aa-87f9-5cf3b7b857c0" providerId="ADAL" clId="{D19D3600-9B89-4B01-A973-69C3F42118B9}" dt="2022-11-08T00:27:53.695" v="1156"/>
          <ac:cxnSpMkLst>
            <pc:docMk/>
            <pc:sldMk cId="742272790" sldId="274"/>
            <ac:cxnSpMk id="55" creationId="{5A487D68-A16F-5BD3-210C-D138C2B9812D}"/>
          </ac:cxnSpMkLst>
        </pc:cxnChg>
        <pc:cxnChg chg="mod">
          <ac:chgData name="Griseld Deda" userId="6edc4870-27ac-49aa-87f9-5cf3b7b857c0" providerId="ADAL" clId="{D19D3600-9B89-4B01-A973-69C3F42118B9}" dt="2022-11-08T00:27:53.695" v="1156"/>
          <ac:cxnSpMkLst>
            <pc:docMk/>
            <pc:sldMk cId="742272790" sldId="274"/>
            <ac:cxnSpMk id="56" creationId="{8A7AE7A1-0049-F84A-45ED-05DF7A91BC3F}"/>
          </ac:cxnSpMkLst>
        </pc:cxnChg>
        <pc:cxnChg chg="mod">
          <ac:chgData name="Griseld Deda" userId="6edc4870-27ac-49aa-87f9-5cf3b7b857c0" providerId="ADAL" clId="{D19D3600-9B89-4B01-A973-69C3F42118B9}" dt="2022-11-08T00:27:53.695" v="1156"/>
          <ac:cxnSpMkLst>
            <pc:docMk/>
            <pc:sldMk cId="742272790" sldId="274"/>
            <ac:cxnSpMk id="58" creationId="{8FFA0F82-6FFA-77D0-F9FD-0CA024EF3333}"/>
          </ac:cxnSpMkLst>
        </pc:cxnChg>
        <pc:cxnChg chg="mod">
          <ac:chgData name="Griseld Deda" userId="6edc4870-27ac-49aa-87f9-5cf3b7b857c0" providerId="ADAL" clId="{D19D3600-9B89-4B01-A973-69C3F42118B9}" dt="2022-11-08T00:27:53.695" v="1156"/>
          <ac:cxnSpMkLst>
            <pc:docMk/>
            <pc:sldMk cId="742272790" sldId="274"/>
            <ac:cxnSpMk id="61" creationId="{88D3D1AC-EA5F-B58F-07E8-0BC37100EA69}"/>
          </ac:cxnSpMkLst>
        </pc:cxnChg>
        <pc:cxnChg chg="mod">
          <ac:chgData name="Griseld Deda" userId="6edc4870-27ac-49aa-87f9-5cf3b7b857c0" providerId="ADAL" clId="{D19D3600-9B89-4B01-A973-69C3F42118B9}" dt="2022-11-08T00:27:53.695" v="1156"/>
          <ac:cxnSpMkLst>
            <pc:docMk/>
            <pc:sldMk cId="742272790" sldId="274"/>
            <ac:cxnSpMk id="66" creationId="{7186224E-CBEC-81F4-AEB4-231BD2F32845}"/>
          </ac:cxnSpMkLst>
        </pc:cxnChg>
        <pc:cxnChg chg="mod">
          <ac:chgData name="Griseld Deda" userId="6edc4870-27ac-49aa-87f9-5cf3b7b857c0" providerId="ADAL" clId="{D19D3600-9B89-4B01-A973-69C3F42118B9}" dt="2022-11-08T00:27:53.695" v="1156"/>
          <ac:cxnSpMkLst>
            <pc:docMk/>
            <pc:sldMk cId="742272790" sldId="274"/>
            <ac:cxnSpMk id="67" creationId="{C7693D49-C8CF-10A5-BA83-615B8D6967E9}"/>
          </ac:cxnSpMkLst>
        </pc:cxnChg>
        <pc:cxnChg chg="mod">
          <ac:chgData name="Griseld Deda" userId="6edc4870-27ac-49aa-87f9-5cf3b7b857c0" providerId="ADAL" clId="{D19D3600-9B89-4B01-A973-69C3F42118B9}" dt="2022-11-08T00:27:53.695" v="1156"/>
          <ac:cxnSpMkLst>
            <pc:docMk/>
            <pc:sldMk cId="742272790" sldId="274"/>
            <ac:cxnSpMk id="71" creationId="{59EA60BA-6FC4-DC00-87DD-C623940F213F}"/>
          </ac:cxnSpMkLst>
        </pc:cxnChg>
        <pc:cxnChg chg="mod">
          <ac:chgData name="Griseld Deda" userId="6edc4870-27ac-49aa-87f9-5cf3b7b857c0" providerId="ADAL" clId="{D19D3600-9B89-4B01-A973-69C3F42118B9}" dt="2022-11-08T00:27:53.695" v="1156"/>
          <ac:cxnSpMkLst>
            <pc:docMk/>
            <pc:sldMk cId="742272790" sldId="274"/>
            <ac:cxnSpMk id="73" creationId="{8F7CC504-4FB4-1EF2-523B-2101528B6522}"/>
          </ac:cxnSpMkLst>
        </pc:cxnChg>
        <pc:cxnChg chg="mod">
          <ac:chgData name="Griseld Deda" userId="6edc4870-27ac-49aa-87f9-5cf3b7b857c0" providerId="ADAL" clId="{D19D3600-9B89-4B01-A973-69C3F42118B9}" dt="2022-11-08T00:27:53.695" v="1156"/>
          <ac:cxnSpMkLst>
            <pc:docMk/>
            <pc:sldMk cId="742272790" sldId="274"/>
            <ac:cxnSpMk id="75" creationId="{EB5CA908-426A-3899-F97A-61D982773E54}"/>
          </ac:cxnSpMkLst>
        </pc:cxnChg>
        <pc:cxnChg chg="mod">
          <ac:chgData name="Griseld Deda" userId="6edc4870-27ac-49aa-87f9-5cf3b7b857c0" providerId="ADAL" clId="{D19D3600-9B89-4B01-A973-69C3F42118B9}" dt="2022-11-08T00:27:53.695" v="1156"/>
          <ac:cxnSpMkLst>
            <pc:docMk/>
            <pc:sldMk cId="742272790" sldId="274"/>
            <ac:cxnSpMk id="77" creationId="{714A46F1-5511-F5EA-3AEC-6B54067C5D01}"/>
          </ac:cxnSpMkLst>
        </pc:cxnChg>
        <pc:cxnChg chg="mod">
          <ac:chgData name="Griseld Deda" userId="6edc4870-27ac-49aa-87f9-5cf3b7b857c0" providerId="ADAL" clId="{D19D3600-9B89-4B01-A973-69C3F42118B9}" dt="2022-11-08T00:27:53.695" v="1156"/>
          <ac:cxnSpMkLst>
            <pc:docMk/>
            <pc:sldMk cId="742272790" sldId="274"/>
            <ac:cxnSpMk id="79" creationId="{73FBA917-2EDC-A91B-71F9-1E3964E9EC9D}"/>
          </ac:cxnSpMkLst>
        </pc:cxnChg>
        <pc:cxnChg chg="mod">
          <ac:chgData name="Griseld Deda" userId="6edc4870-27ac-49aa-87f9-5cf3b7b857c0" providerId="ADAL" clId="{D19D3600-9B89-4B01-A973-69C3F42118B9}" dt="2022-11-08T00:27:53.695" v="1156"/>
          <ac:cxnSpMkLst>
            <pc:docMk/>
            <pc:sldMk cId="742272790" sldId="274"/>
            <ac:cxnSpMk id="80" creationId="{EAF19E92-A429-D740-6528-91B2C0D4F37E}"/>
          </ac:cxnSpMkLst>
        </pc:cxnChg>
        <pc:cxnChg chg="mod">
          <ac:chgData name="Griseld Deda" userId="6edc4870-27ac-49aa-87f9-5cf3b7b857c0" providerId="ADAL" clId="{D19D3600-9B89-4B01-A973-69C3F42118B9}" dt="2022-11-08T00:27:53.695" v="1156"/>
          <ac:cxnSpMkLst>
            <pc:docMk/>
            <pc:sldMk cId="742272790" sldId="274"/>
            <ac:cxnSpMk id="85" creationId="{1EC7E5F6-F4AD-C708-1D56-7A1BB7451D07}"/>
          </ac:cxnSpMkLst>
        </pc:cxnChg>
        <pc:cxnChg chg="mod">
          <ac:chgData name="Griseld Deda" userId="6edc4870-27ac-49aa-87f9-5cf3b7b857c0" providerId="ADAL" clId="{D19D3600-9B89-4B01-A973-69C3F42118B9}" dt="2022-11-08T00:27:53.695" v="1156"/>
          <ac:cxnSpMkLst>
            <pc:docMk/>
            <pc:sldMk cId="742272790" sldId="274"/>
            <ac:cxnSpMk id="99" creationId="{C579CB84-E68C-3595-49DA-D81C8D947B74}"/>
          </ac:cxnSpMkLst>
        </pc:cxnChg>
        <pc:cxnChg chg="mod">
          <ac:chgData name="Griseld Deda" userId="6edc4870-27ac-49aa-87f9-5cf3b7b857c0" providerId="ADAL" clId="{D19D3600-9B89-4B01-A973-69C3F42118B9}" dt="2022-11-08T00:27:53.695" v="1156"/>
          <ac:cxnSpMkLst>
            <pc:docMk/>
            <pc:sldMk cId="742272790" sldId="274"/>
            <ac:cxnSpMk id="100" creationId="{2020C497-D290-0CD2-E173-E4A1424E9E17}"/>
          </ac:cxnSpMkLst>
        </pc:cxnChg>
      </pc:sldChg>
      <pc:sldChg chg="modNotesTx">
        <pc:chgData name="Griseld Deda" userId="6edc4870-27ac-49aa-87f9-5cf3b7b857c0" providerId="ADAL" clId="{D19D3600-9B89-4B01-A973-69C3F42118B9}" dt="2022-11-08T12:08:44.713" v="3372" actId="20577"/>
        <pc:sldMkLst>
          <pc:docMk/>
          <pc:sldMk cId="2830390099" sldId="276"/>
        </pc:sldMkLst>
      </pc:sldChg>
      <pc:sldChg chg="modSp add mod modNotesTx">
        <pc:chgData name="Griseld Deda" userId="6edc4870-27ac-49aa-87f9-5cf3b7b857c0" providerId="ADAL" clId="{D19D3600-9B89-4B01-A973-69C3F42118B9}" dt="2022-11-08T12:12:03.146" v="3470" actId="20577"/>
        <pc:sldMkLst>
          <pc:docMk/>
          <pc:sldMk cId="582853435" sldId="277"/>
        </pc:sldMkLst>
        <pc:spChg chg="mod">
          <ac:chgData name="Griseld Deda" userId="6edc4870-27ac-49aa-87f9-5cf3b7b857c0" providerId="ADAL" clId="{D19D3600-9B89-4B01-A973-69C3F42118B9}" dt="2022-11-08T12:12:03.146" v="3470" actId="20577"/>
          <ac:spMkLst>
            <pc:docMk/>
            <pc:sldMk cId="582853435" sldId="277"/>
            <ac:spMk id="3" creationId="{7A2CFF82-7DED-428B-8675-0E3BF80849E8}"/>
          </ac:spMkLst>
        </pc:spChg>
      </pc:sldChg>
      <pc:sldChg chg="addSp delSp modSp new del mod">
        <pc:chgData name="Griseld Deda" userId="6edc4870-27ac-49aa-87f9-5cf3b7b857c0" providerId="ADAL" clId="{D19D3600-9B89-4B01-A973-69C3F42118B9}" dt="2022-11-08T00:34:35.440" v="1274" actId="47"/>
        <pc:sldMkLst>
          <pc:docMk/>
          <pc:sldMk cId="1049085192" sldId="277"/>
        </pc:sldMkLst>
        <pc:spChg chg="del">
          <ac:chgData name="Griseld Deda" userId="6edc4870-27ac-49aa-87f9-5cf3b7b857c0" providerId="ADAL" clId="{D19D3600-9B89-4B01-A973-69C3F42118B9}" dt="2022-11-07T23:18:50.799" v="7" actId="478"/>
          <ac:spMkLst>
            <pc:docMk/>
            <pc:sldMk cId="1049085192" sldId="277"/>
            <ac:spMk id="2" creationId="{B993D353-1100-656C-BBF7-62062D389A22}"/>
          </ac:spMkLst>
        </pc:spChg>
        <pc:spChg chg="add del mod">
          <ac:chgData name="Griseld Deda" userId="6edc4870-27ac-49aa-87f9-5cf3b7b857c0" providerId="ADAL" clId="{D19D3600-9B89-4B01-A973-69C3F42118B9}" dt="2022-11-07T23:19:01.013" v="10" actId="478"/>
          <ac:spMkLst>
            <pc:docMk/>
            <pc:sldMk cId="1049085192" sldId="277"/>
            <ac:spMk id="5" creationId="{80275F13-F9E8-F050-E30D-4C60C162E2DC}"/>
          </ac:spMkLst>
        </pc:spChg>
        <pc:spChg chg="add del mod">
          <ac:chgData name="Griseld Deda" userId="6edc4870-27ac-49aa-87f9-5cf3b7b857c0" providerId="ADAL" clId="{D19D3600-9B89-4B01-A973-69C3F42118B9}" dt="2022-11-07T23:19:06.933" v="13" actId="478"/>
          <ac:spMkLst>
            <pc:docMk/>
            <pc:sldMk cId="1049085192" sldId="277"/>
            <ac:spMk id="6" creationId="{47887BE4-C10D-9E1A-5BD5-A66D743233E5}"/>
          </ac:spMkLst>
        </pc:spChg>
        <pc:spChg chg="add del mod">
          <ac:chgData name="Griseld Deda" userId="6edc4870-27ac-49aa-87f9-5cf3b7b857c0" providerId="ADAL" clId="{D19D3600-9B89-4B01-A973-69C3F42118B9}" dt="2022-11-07T23:18:59.227" v="9" actId="478"/>
          <ac:spMkLst>
            <pc:docMk/>
            <pc:sldMk cId="1049085192" sldId="277"/>
            <ac:spMk id="7" creationId="{D69FD9E6-114E-A977-B7E4-24EF357F3FFD}"/>
          </ac:spMkLst>
        </pc:spChg>
        <pc:spChg chg="add del mod">
          <ac:chgData name="Griseld Deda" userId="6edc4870-27ac-49aa-87f9-5cf3b7b857c0" providerId="ADAL" clId="{D19D3600-9B89-4B01-A973-69C3F42118B9}" dt="2022-11-08T00:27:48.979" v="1154" actId="164"/>
          <ac:spMkLst>
            <pc:docMk/>
            <pc:sldMk cId="1049085192" sldId="277"/>
            <ac:spMk id="8" creationId="{7F9D5F32-3EF3-4ECB-8432-835C40D4C548}"/>
          </ac:spMkLst>
        </pc:spChg>
        <pc:spChg chg="add del mod">
          <ac:chgData name="Griseld Deda" userId="6edc4870-27ac-49aa-87f9-5cf3b7b857c0" providerId="ADAL" clId="{D19D3600-9B89-4B01-A973-69C3F42118B9}" dt="2022-11-07T23:20:09.686" v="51"/>
          <ac:spMkLst>
            <pc:docMk/>
            <pc:sldMk cId="1049085192" sldId="277"/>
            <ac:spMk id="10" creationId="{774F9322-5C26-24DD-1210-681D22DDB47F}"/>
          </ac:spMkLst>
        </pc:spChg>
        <pc:spChg chg="add del mod">
          <ac:chgData name="Griseld Deda" userId="6edc4870-27ac-49aa-87f9-5cf3b7b857c0" providerId="ADAL" clId="{D19D3600-9B89-4B01-A973-69C3F42118B9}" dt="2022-11-07T23:20:09.686" v="51"/>
          <ac:spMkLst>
            <pc:docMk/>
            <pc:sldMk cId="1049085192" sldId="277"/>
            <ac:spMk id="11" creationId="{E64F5A67-1ECA-96E6-BD8F-E48EF482E095}"/>
          </ac:spMkLst>
        </pc:spChg>
        <pc:spChg chg="add del mod">
          <ac:chgData name="Griseld Deda" userId="6edc4870-27ac-49aa-87f9-5cf3b7b857c0" providerId="ADAL" clId="{D19D3600-9B89-4B01-A973-69C3F42118B9}" dt="2022-11-07T23:20:09.686" v="51"/>
          <ac:spMkLst>
            <pc:docMk/>
            <pc:sldMk cId="1049085192" sldId="277"/>
            <ac:spMk id="12" creationId="{5B4E542A-21A4-6CDD-E56E-D444B790AA07}"/>
          </ac:spMkLst>
        </pc:spChg>
        <pc:spChg chg="add mod">
          <ac:chgData name="Griseld Deda" userId="6edc4870-27ac-49aa-87f9-5cf3b7b857c0" providerId="ADAL" clId="{D19D3600-9B89-4B01-A973-69C3F42118B9}" dt="2022-11-08T00:27:48.979" v="1154" actId="164"/>
          <ac:spMkLst>
            <pc:docMk/>
            <pc:sldMk cId="1049085192" sldId="277"/>
            <ac:spMk id="13" creationId="{D6A4B2AE-84F0-609A-E3AC-C932EB52EA17}"/>
          </ac:spMkLst>
        </pc:spChg>
        <pc:spChg chg="add mod">
          <ac:chgData name="Griseld Deda" userId="6edc4870-27ac-49aa-87f9-5cf3b7b857c0" providerId="ADAL" clId="{D19D3600-9B89-4B01-A973-69C3F42118B9}" dt="2022-11-08T00:27:48.979" v="1154" actId="164"/>
          <ac:spMkLst>
            <pc:docMk/>
            <pc:sldMk cId="1049085192" sldId="277"/>
            <ac:spMk id="14" creationId="{C6B781AB-FEFB-5207-EC20-C3D22966592F}"/>
          </ac:spMkLst>
        </pc:spChg>
        <pc:spChg chg="add mod">
          <ac:chgData name="Griseld Deda" userId="6edc4870-27ac-49aa-87f9-5cf3b7b857c0" providerId="ADAL" clId="{D19D3600-9B89-4B01-A973-69C3F42118B9}" dt="2022-11-08T00:27:48.979" v="1154" actId="164"/>
          <ac:spMkLst>
            <pc:docMk/>
            <pc:sldMk cId="1049085192" sldId="277"/>
            <ac:spMk id="15" creationId="{DAAE3BBA-6182-A1C0-6BD7-EAEBDA644D8E}"/>
          </ac:spMkLst>
        </pc:spChg>
        <pc:spChg chg="add mod">
          <ac:chgData name="Griseld Deda" userId="6edc4870-27ac-49aa-87f9-5cf3b7b857c0" providerId="ADAL" clId="{D19D3600-9B89-4B01-A973-69C3F42118B9}" dt="2022-11-08T00:27:48.979" v="1154" actId="164"/>
          <ac:spMkLst>
            <pc:docMk/>
            <pc:sldMk cId="1049085192" sldId="277"/>
            <ac:spMk id="16" creationId="{79994900-5EF6-2B97-B30F-8345B4D2B1AF}"/>
          </ac:spMkLst>
        </pc:spChg>
        <pc:spChg chg="add mod">
          <ac:chgData name="Griseld Deda" userId="6edc4870-27ac-49aa-87f9-5cf3b7b857c0" providerId="ADAL" clId="{D19D3600-9B89-4B01-A973-69C3F42118B9}" dt="2022-11-08T00:27:48.979" v="1154" actId="164"/>
          <ac:spMkLst>
            <pc:docMk/>
            <pc:sldMk cId="1049085192" sldId="277"/>
            <ac:spMk id="17" creationId="{D8868113-2F61-94F5-C86E-394AA8C5551A}"/>
          </ac:spMkLst>
        </pc:spChg>
        <pc:spChg chg="add mod">
          <ac:chgData name="Griseld Deda" userId="6edc4870-27ac-49aa-87f9-5cf3b7b857c0" providerId="ADAL" clId="{D19D3600-9B89-4B01-A973-69C3F42118B9}" dt="2022-11-08T00:27:48.979" v="1154" actId="164"/>
          <ac:spMkLst>
            <pc:docMk/>
            <pc:sldMk cId="1049085192" sldId="277"/>
            <ac:spMk id="18" creationId="{3B596B83-62C0-A3D7-8947-E5CA6A9866BB}"/>
          </ac:spMkLst>
        </pc:spChg>
        <pc:spChg chg="add mod">
          <ac:chgData name="Griseld Deda" userId="6edc4870-27ac-49aa-87f9-5cf3b7b857c0" providerId="ADAL" clId="{D19D3600-9B89-4B01-A973-69C3F42118B9}" dt="2022-11-08T00:27:48.979" v="1154" actId="164"/>
          <ac:spMkLst>
            <pc:docMk/>
            <pc:sldMk cId="1049085192" sldId="277"/>
            <ac:spMk id="19" creationId="{4870E0A4-48A5-0F0F-1326-87A810001729}"/>
          </ac:spMkLst>
        </pc:spChg>
        <pc:spChg chg="add mod">
          <ac:chgData name="Griseld Deda" userId="6edc4870-27ac-49aa-87f9-5cf3b7b857c0" providerId="ADAL" clId="{D19D3600-9B89-4B01-A973-69C3F42118B9}" dt="2022-11-08T00:27:48.979" v="1154" actId="164"/>
          <ac:spMkLst>
            <pc:docMk/>
            <pc:sldMk cId="1049085192" sldId="277"/>
            <ac:spMk id="20" creationId="{8DA84A39-7618-3B67-0DBA-A0FD9913B278}"/>
          </ac:spMkLst>
        </pc:spChg>
        <pc:spChg chg="add mod">
          <ac:chgData name="Griseld Deda" userId="6edc4870-27ac-49aa-87f9-5cf3b7b857c0" providerId="ADAL" clId="{D19D3600-9B89-4B01-A973-69C3F42118B9}" dt="2022-11-08T00:27:48.979" v="1154" actId="164"/>
          <ac:spMkLst>
            <pc:docMk/>
            <pc:sldMk cId="1049085192" sldId="277"/>
            <ac:spMk id="21" creationId="{E21F5790-DC20-7255-9E86-EFE16B015D9A}"/>
          </ac:spMkLst>
        </pc:spChg>
        <pc:spChg chg="add mod">
          <ac:chgData name="Griseld Deda" userId="6edc4870-27ac-49aa-87f9-5cf3b7b857c0" providerId="ADAL" clId="{D19D3600-9B89-4B01-A973-69C3F42118B9}" dt="2022-11-08T00:27:48.979" v="1154" actId="164"/>
          <ac:spMkLst>
            <pc:docMk/>
            <pc:sldMk cId="1049085192" sldId="277"/>
            <ac:spMk id="22" creationId="{07904EC5-EA01-C66D-AD16-CCEC2B73B16B}"/>
          </ac:spMkLst>
        </pc:spChg>
        <pc:spChg chg="add mod">
          <ac:chgData name="Griseld Deda" userId="6edc4870-27ac-49aa-87f9-5cf3b7b857c0" providerId="ADAL" clId="{D19D3600-9B89-4B01-A973-69C3F42118B9}" dt="2022-11-08T00:27:48.979" v="1154" actId="164"/>
          <ac:spMkLst>
            <pc:docMk/>
            <pc:sldMk cId="1049085192" sldId="277"/>
            <ac:spMk id="23" creationId="{2989AA35-68BF-D75D-27D8-758C95F6249B}"/>
          </ac:spMkLst>
        </pc:spChg>
        <pc:spChg chg="add mod">
          <ac:chgData name="Griseld Deda" userId="6edc4870-27ac-49aa-87f9-5cf3b7b857c0" providerId="ADAL" clId="{D19D3600-9B89-4B01-A973-69C3F42118B9}" dt="2022-11-08T00:27:48.979" v="1154" actId="164"/>
          <ac:spMkLst>
            <pc:docMk/>
            <pc:sldMk cId="1049085192" sldId="277"/>
            <ac:spMk id="24" creationId="{F28C955C-98CF-D208-C3FF-C8FA93A07181}"/>
          </ac:spMkLst>
        </pc:spChg>
        <pc:spChg chg="add mod">
          <ac:chgData name="Griseld Deda" userId="6edc4870-27ac-49aa-87f9-5cf3b7b857c0" providerId="ADAL" clId="{D19D3600-9B89-4B01-A973-69C3F42118B9}" dt="2022-11-08T00:27:48.979" v="1154" actId="164"/>
          <ac:spMkLst>
            <pc:docMk/>
            <pc:sldMk cId="1049085192" sldId="277"/>
            <ac:spMk id="25" creationId="{1A4FB22D-56AE-5C3D-A9EC-99C4D932CB4F}"/>
          </ac:spMkLst>
        </pc:spChg>
        <pc:spChg chg="add mod">
          <ac:chgData name="Griseld Deda" userId="6edc4870-27ac-49aa-87f9-5cf3b7b857c0" providerId="ADAL" clId="{D19D3600-9B89-4B01-A973-69C3F42118B9}" dt="2022-11-08T00:27:48.979" v="1154" actId="164"/>
          <ac:spMkLst>
            <pc:docMk/>
            <pc:sldMk cId="1049085192" sldId="277"/>
            <ac:spMk id="26" creationId="{F4F06C57-9CDF-771A-1297-1AFD835809BB}"/>
          </ac:spMkLst>
        </pc:spChg>
        <pc:spChg chg="add mod">
          <ac:chgData name="Griseld Deda" userId="6edc4870-27ac-49aa-87f9-5cf3b7b857c0" providerId="ADAL" clId="{D19D3600-9B89-4B01-A973-69C3F42118B9}" dt="2022-11-08T00:27:48.979" v="1154" actId="164"/>
          <ac:spMkLst>
            <pc:docMk/>
            <pc:sldMk cId="1049085192" sldId="277"/>
            <ac:spMk id="27" creationId="{9E14CDD2-DD90-ABD4-472B-C5F46EB7DE4D}"/>
          </ac:spMkLst>
        </pc:spChg>
        <pc:spChg chg="add mod">
          <ac:chgData name="Griseld Deda" userId="6edc4870-27ac-49aa-87f9-5cf3b7b857c0" providerId="ADAL" clId="{D19D3600-9B89-4B01-A973-69C3F42118B9}" dt="2022-11-08T00:27:48.979" v="1154" actId="164"/>
          <ac:spMkLst>
            <pc:docMk/>
            <pc:sldMk cId="1049085192" sldId="277"/>
            <ac:spMk id="28" creationId="{43386833-A545-1C05-A06B-90E643432589}"/>
          </ac:spMkLst>
        </pc:spChg>
        <pc:spChg chg="add mod">
          <ac:chgData name="Griseld Deda" userId="6edc4870-27ac-49aa-87f9-5cf3b7b857c0" providerId="ADAL" clId="{D19D3600-9B89-4B01-A973-69C3F42118B9}" dt="2022-11-08T00:27:48.979" v="1154" actId="164"/>
          <ac:spMkLst>
            <pc:docMk/>
            <pc:sldMk cId="1049085192" sldId="277"/>
            <ac:spMk id="29" creationId="{FD2C89E0-D462-5479-D680-A12C36590112}"/>
          </ac:spMkLst>
        </pc:spChg>
        <pc:spChg chg="add mod">
          <ac:chgData name="Griseld Deda" userId="6edc4870-27ac-49aa-87f9-5cf3b7b857c0" providerId="ADAL" clId="{D19D3600-9B89-4B01-A973-69C3F42118B9}" dt="2022-11-08T00:27:48.979" v="1154" actId="164"/>
          <ac:spMkLst>
            <pc:docMk/>
            <pc:sldMk cId="1049085192" sldId="277"/>
            <ac:spMk id="40" creationId="{E80D5848-8E14-EA73-4460-42B775502CA0}"/>
          </ac:spMkLst>
        </pc:spChg>
        <pc:spChg chg="add mod">
          <ac:chgData name="Griseld Deda" userId="6edc4870-27ac-49aa-87f9-5cf3b7b857c0" providerId="ADAL" clId="{D19D3600-9B89-4B01-A973-69C3F42118B9}" dt="2022-11-08T00:27:48.979" v="1154" actId="164"/>
          <ac:spMkLst>
            <pc:docMk/>
            <pc:sldMk cId="1049085192" sldId="277"/>
            <ac:spMk id="43" creationId="{B0B814FA-4E74-6697-5B89-23729957784F}"/>
          </ac:spMkLst>
        </pc:spChg>
        <pc:spChg chg="add mod">
          <ac:chgData name="Griseld Deda" userId="6edc4870-27ac-49aa-87f9-5cf3b7b857c0" providerId="ADAL" clId="{D19D3600-9B89-4B01-A973-69C3F42118B9}" dt="2022-11-08T00:27:48.979" v="1154" actId="164"/>
          <ac:spMkLst>
            <pc:docMk/>
            <pc:sldMk cId="1049085192" sldId="277"/>
            <ac:spMk id="44" creationId="{750455A4-F0BB-34F6-776E-B08FB0903209}"/>
          </ac:spMkLst>
        </pc:spChg>
        <pc:spChg chg="add mod">
          <ac:chgData name="Griseld Deda" userId="6edc4870-27ac-49aa-87f9-5cf3b7b857c0" providerId="ADAL" clId="{D19D3600-9B89-4B01-A973-69C3F42118B9}" dt="2022-11-08T00:27:48.979" v="1154" actId="164"/>
          <ac:spMkLst>
            <pc:docMk/>
            <pc:sldMk cId="1049085192" sldId="277"/>
            <ac:spMk id="45" creationId="{C5781C6F-40C0-DCDF-8610-F872522EC6D9}"/>
          </ac:spMkLst>
        </pc:spChg>
        <pc:spChg chg="add mod">
          <ac:chgData name="Griseld Deda" userId="6edc4870-27ac-49aa-87f9-5cf3b7b857c0" providerId="ADAL" clId="{D19D3600-9B89-4B01-A973-69C3F42118B9}" dt="2022-11-08T00:27:48.979" v="1154" actId="164"/>
          <ac:spMkLst>
            <pc:docMk/>
            <pc:sldMk cId="1049085192" sldId="277"/>
            <ac:spMk id="79" creationId="{C16CB1A9-E999-68CF-6C20-C3C5B37E0700}"/>
          </ac:spMkLst>
        </pc:spChg>
        <pc:spChg chg="add mod">
          <ac:chgData name="Griseld Deda" userId="6edc4870-27ac-49aa-87f9-5cf3b7b857c0" providerId="ADAL" clId="{D19D3600-9B89-4B01-A973-69C3F42118B9}" dt="2022-11-08T00:27:48.979" v="1154" actId="164"/>
          <ac:spMkLst>
            <pc:docMk/>
            <pc:sldMk cId="1049085192" sldId="277"/>
            <ac:spMk id="80" creationId="{30768978-0A53-90B3-06C5-5C8FC8F96C14}"/>
          </ac:spMkLst>
        </pc:spChg>
        <pc:spChg chg="add del mod">
          <ac:chgData name="Griseld Deda" userId="6edc4870-27ac-49aa-87f9-5cf3b7b857c0" providerId="ADAL" clId="{D19D3600-9B89-4B01-A973-69C3F42118B9}" dt="2022-11-07T23:54:26.460" v="549" actId="478"/>
          <ac:spMkLst>
            <pc:docMk/>
            <pc:sldMk cId="1049085192" sldId="277"/>
            <ac:spMk id="81" creationId="{1B7CC1DD-02F7-B6FC-6757-FAB83A48922F}"/>
          </ac:spMkLst>
        </pc:spChg>
        <pc:spChg chg="add mod">
          <ac:chgData name="Griseld Deda" userId="6edc4870-27ac-49aa-87f9-5cf3b7b857c0" providerId="ADAL" clId="{D19D3600-9B89-4B01-A973-69C3F42118B9}" dt="2022-11-08T00:27:48.979" v="1154" actId="164"/>
          <ac:spMkLst>
            <pc:docMk/>
            <pc:sldMk cId="1049085192" sldId="277"/>
            <ac:spMk id="111" creationId="{FDE353F1-5315-F965-7D56-B3F52310BFE9}"/>
          </ac:spMkLst>
        </pc:spChg>
        <pc:spChg chg="add mod">
          <ac:chgData name="Griseld Deda" userId="6edc4870-27ac-49aa-87f9-5cf3b7b857c0" providerId="ADAL" clId="{D19D3600-9B89-4B01-A973-69C3F42118B9}" dt="2022-11-08T00:27:48.979" v="1154" actId="164"/>
          <ac:spMkLst>
            <pc:docMk/>
            <pc:sldMk cId="1049085192" sldId="277"/>
            <ac:spMk id="112" creationId="{743E42CF-9EF7-5B91-81BF-AEC02A51700C}"/>
          </ac:spMkLst>
        </pc:spChg>
        <pc:spChg chg="add mod">
          <ac:chgData name="Griseld Deda" userId="6edc4870-27ac-49aa-87f9-5cf3b7b857c0" providerId="ADAL" clId="{D19D3600-9B89-4B01-A973-69C3F42118B9}" dt="2022-11-08T00:27:48.979" v="1154" actId="164"/>
          <ac:spMkLst>
            <pc:docMk/>
            <pc:sldMk cId="1049085192" sldId="277"/>
            <ac:spMk id="115" creationId="{25DDFB6B-AAAC-4BF5-6A9D-16C6DE1385CE}"/>
          </ac:spMkLst>
        </pc:spChg>
        <pc:spChg chg="add del mod">
          <ac:chgData name="Griseld Deda" userId="6edc4870-27ac-49aa-87f9-5cf3b7b857c0" providerId="ADAL" clId="{D19D3600-9B89-4B01-A973-69C3F42118B9}" dt="2022-11-08T00:04:25.566" v="690" actId="478"/>
          <ac:spMkLst>
            <pc:docMk/>
            <pc:sldMk cId="1049085192" sldId="277"/>
            <ac:spMk id="116" creationId="{18509DDC-FC86-5D52-1947-81AF632F22BC}"/>
          </ac:spMkLst>
        </pc:spChg>
        <pc:spChg chg="add mod">
          <ac:chgData name="Griseld Deda" userId="6edc4870-27ac-49aa-87f9-5cf3b7b857c0" providerId="ADAL" clId="{D19D3600-9B89-4B01-A973-69C3F42118B9}" dt="2022-11-08T00:27:48.979" v="1154" actId="164"/>
          <ac:spMkLst>
            <pc:docMk/>
            <pc:sldMk cId="1049085192" sldId="277"/>
            <ac:spMk id="117" creationId="{7E0D817E-8399-20F1-3DEE-AACC2AF3F5F8}"/>
          </ac:spMkLst>
        </pc:spChg>
        <pc:spChg chg="add mod">
          <ac:chgData name="Griseld Deda" userId="6edc4870-27ac-49aa-87f9-5cf3b7b857c0" providerId="ADAL" clId="{D19D3600-9B89-4B01-A973-69C3F42118B9}" dt="2022-11-08T00:27:48.979" v="1154" actId="164"/>
          <ac:spMkLst>
            <pc:docMk/>
            <pc:sldMk cId="1049085192" sldId="277"/>
            <ac:spMk id="118" creationId="{A5750A2A-5FD6-A06B-7FCC-CB931E76E261}"/>
          </ac:spMkLst>
        </pc:spChg>
        <pc:spChg chg="add del mod">
          <ac:chgData name="Griseld Deda" userId="6edc4870-27ac-49aa-87f9-5cf3b7b857c0" providerId="ADAL" clId="{D19D3600-9B89-4B01-A973-69C3F42118B9}" dt="2022-11-08T00:27:48.979" v="1154" actId="164"/>
          <ac:spMkLst>
            <pc:docMk/>
            <pc:sldMk cId="1049085192" sldId="277"/>
            <ac:spMk id="119" creationId="{ADE4F4F8-9125-0DF2-39CC-BB9F034F46EF}"/>
          </ac:spMkLst>
        </pc:spChg>
        <pc:spChg chg="add mod">
          <ac:chgData name="Griseld Deda" userId="6edc4870-27ac-49aa-87f9-5cf3b7b857c0" providerId="ADAL" clId="{D19D3600-9B89-4B01-A973-69C3F42118B9}" dt="2022-11-08T00:27:48.979" v="1154" actId="164"/>
          <ac:spMkLst>
            <pc:docMk/>
            <pc:sldMk cId="1049085192" sldId="277"/>
            <ac:spMk id="126" creationId="{64DD5CD2-E383-1E18-7FA5-F2B6A80EB7DF}"/>
          </ac:spMkLst>
        </pc:spChg>
        <pc:spChg chg="add mod">
          <ac:chgData name="Griseld Deda" userId="6edc4870-27ac-49aa-87f9-5cf3b7b857c0" providerId="ADAL" clId="{D19D3600-9B89-4B01-A973-69C3F42118B9}" dt="2022-11-08T00:27:48.979" v="1154" actId="164"/>
          <ac:spMkLst>
            <pc:docMk/>
            <pc:sldMk cId="1049085192" sldId="277"/>
            <ac:spMk id="127" creationId="{6B84A2FF-B5A3-B336-74ED-68E27C116EC0}"/>
          </ac:spMkLst>
        </pc:spChg>
        <pc:spChg chg="add mod">
          <ac:chgData name="Griseld Deda" userId="6edc4870-27ac-49aa-87f9-5cf3b7b857c0" providerId="ADAL" clId="{D19D3600-9B89-4B01-A973-69C3F42118B9}" dt="2022-11-08T00:27:48.979" v="1154" actId="164"/>
          <ac:spMkLst>
            <pc:docMk/>
            <pc:sldMk cId="1049085192" sldId="277"/>
            <ac:spMk id="128" creationId="{4A60C1AB-AD44-65D1-94EC-17F519E64591}"/>
          </ac:spMkLst>
        </pc:spChg>
        <pc:spChg chg="add mod">
          <ac:chgData name="Griseld Deda" userId="6edc4870-27ac-49aa-87f9-5cf3b7b857c0" providerId="ADAL" clId="{D19D3600-9B89-4B01-A973-69C3F42118B9}" dt="2022-11-08T00:27:48.979" v="1154" actId="164"/>
          <ac:spMkLst>
            <pc:docMk/>
            <pc:sldMk cId="1049085192" sldId="277"/>
            <ac:spMk id="134" creationId="{A462430E-677B-9767-BF56-CAAE687492D7}"/>
          </ac:spMkLst>
        </pc:spChg>
        <pc:spChg chg="add mod">
          <ac:chgData name="Griseld Deda" userId="6edc4870-27ac-49aa-87f9-5cf3b7b857c0" providerId="ADAL" clId="{D19D3600-9B89-4B01-A973-69C3F42118B9}" dt="2022-11-08T00:27:48.979" v="1154" actId="164"/>
          <ac:spMkLst>
            <pc:docMk/>
            <pc:sldMk cId="1049085192" sldId="277"/>
            <ac:spMk id="138" creationId="{8D17A73D-CBF0-43F0-51AB-A44C13A4CAB6}"/>
          </ac:spMkLst>
        </pc:spChg>
        <pc:spChg chg="add del mod">
          <ac:chgData name="Griseld Deda" userId="6edc4870-27ac-49aa-87f9-5cf3b7b857c0" providerId="ADAL" clId="{D19D3600-9B89-4B01-A973-69C3F42118B9}" dt="2022-11-08T00:09:55.976" v="794"/>
          <ac:spMkLst>
            <pc:docMk/>
            <pc:sldMk cId="1049085192" sldId="277"/>
            <ac:spMk id="142" creationId="{4778A377-900D-505D-425C-EACA356F87AD}"/>
          </ac:spMkLst>
        </pc:spChg>
        <pc:spChg chg="add mod">
          <ac:chgData name="Griseld Deda" userId="6edc4870-27ac-49aa-87f9-5cf3b7b857c0" providerId="ADAL" clId="{D19D3600-9B89-4B01-A973-69C3F42118B9}" dt="2022-11-08T00:27:48.979" v="1154" actId="164"/>
          <ac:spMkLst>
            <pc:docMk/>
            <pc:sldMk cId="1049085192" sldId="277"/>
            <ac:spMk id="143" creationId="{100EAB13-4140-CB0D-67BE-B301F003D650}"/>
          </ac:spMkLst>
        </pc:spChg>
        <pc:spChg chg="add mod">
          <ac:chgData name="Griseld Deda" userId="6edc4870-27ac-49aa-87f9-5cf3b7b857c0" providerId="ADAL" clId="{D19D3600-9B89-4B01-A973-69C3F42118B9}" dt="2022-11-08T00:27:48.979" v="1154" actId="164"/>
          <ac:spMkLst>
            <pc:docMk/>
            <pc:sldMk cId="1049085192" sldId="277"/>
            <ac:spMk id="146" creationId="{D5925587-B4EE-FDD4-238A-80399BE6674D}"/>
          </ac:spMkLst>
        </pc:spChg>
        <pc:spChg chg="add del mod">
          <ac:chgData name="Griseld Deda" userId="6edc4870-27ac-49aa-87f9-5cf3b7b857c0" providerId="ADAL" clId="{D19D3600-9B89-4B01-A973-69C3F42118B9}" dt="2022-11-08T00:11:28.516" v="831" actId="478"/>
          <ac:spMkLst>
            <pc:docMk/>
            <pc:sldMk cId="1049085192" sldId="277"/>
            <ac:spMk id="147" creationId="{85BC7C28-0CCF-F68F-A794-DE3484C5B9E9}"/>
          </ac:spMkLst>
        </pc:spChg>
        <pc:spChg chg="add mod">
          <ac:chgData name="Griseld Deda" userId="6edc4870-27ac-49aa-87f9-5cf3b7b857c0" providerId="ADAL" clId="{D19D3600-9B89-4B01-A973-69C3F42118B9}" dt="2022-11-08T00:27:48.979" v="1154" actId="164"/>
          <ac:spMkLst>
            <pc:docMk/>
            <pc:sldMk cId="1049085192" sldId="277"/>
            <ac:spMk id="151" creationId="{8C2628AE-8E40-56AF-12A3-2969316A7294}"/>
          </ac:spMkLst>
        </pc:spChg>
        <pc:spChg chg="add mod">
          <ac:chgData name="Griseld Deda" userId="6edc4870-27ac-49aa-87f9-5cf3b7b857c0" providerId="ADAL" clId="{D19D3600-9B89-4B01-A973-69C3F42118B9}" dt="2022-11-08T00:27:48.979" v="1154" actId="164"/>
          <ac:spMkLst>
            <pc:docMk/>
            <pc:sldMk cId="1049085192" sldId="277"/>
            <ac:spMk id="152" creationId="{C68F8467-653D-326A-6836-043D138F1AC0}"/>
          </ac:spMkLst>
        </pc:spChg>
        <pc:spChg chg="add mod">
          <ac:chgData name="Griseld Deda" userId="6edc4870-27ac-49aa-87f9-5cf3b7b857c0" providerId="ADAL" clId="{D19D3600-9B89-4B01-A973-69C3F42118B9}" dt="2022-11-08T00:27:48.979" v="1154" actId="164"/>
          <ac:spMkLst>
            <pc:docMk/>
            <pc:sldMk cId="1049085192" sldId="277"/>
            <ac:spMk id="153" creationId="{322F9C82-E7E3-0B36-6C6C-4FDF31FD26AE}"/>
          </ac:spMkLst>
        </pc:spChg>
        <pc:spChg chg="add del mod">
          <ac:chgData name="Griseld Deda" userId="6edc4870-27ac-49aa-87f9-5cf3b7b857c0" providerId="ADAL" clId="{D19D3600-9B89-4B01-A973-69C3F42118B9}" dt="2022-11-08T00:13:18.011" v="906"/>
          <ac:spMkLst>
            <pc:docMk/>
            <pc:sldMk cId="1049085192" sldId="277"/>
            <ac:spMk id="154" creationId="{6EC7BB7B-6253-CE7F-4FEE-45C325E5EFBD}"/>
          </ac:spMkLst>
        </pc:spChg>
        <pc:spChg chg="add mod">
          <ac:chgData name="Griseld Deda" userId="6edc4870-27ac-49aa-87f9-5cf3b7b857c0" providerId="ADAL" clId="{D19D3600-9B89-4B01-A973-69C3F42118B9}" dt="2022-11-08T00:27:48.979" v="1154" actId="164"/>
          <ac:spMkLst>
            <pc:docMk/>
            <pc:sldMk cId="1049085192" sldId="277"/>
            <ac:spMk id="155" creationId="{5BA80645-1606-399E-036C-431587D73BB7}"/>
          </ac:spMkLst>
        </pc:spChg>
        <pc:spChg chg="add mod">
          <ac:chgData name="Griseld Deda" userId="6edc4870-27ac-49aa-87f9-5cf3b7b857c0" providerId="ADAL" clId="{D19D3600-9B89-4B01-A973-69C3F42118B9}" dt="2022-11-08T00:27:48.979" v="1154" actId="164"/>
          <ac:spMkLst>
            <pc:docMk/>
            <pc:sldMk cId="1049085192" sldId="277"/>
            <ac:spMk id="158" creationId="{621A66A3-2FF6-3513-DA64-5EAA604FC38C}"/>
          </ac:spMkLst>
        </pc:spChg>
        <pc:spChg chg="add del mod">
          <ac:chgData name="Griseld Deda" userId="6edc4870-27ac-49aa-87f9-5cf3b7b857c0" providerId="ADAL" clId="{D19D3600-9B89-4B01-A973-69C3F42118B9}" dt="2022-11-08T00:17:13.035" v="949"/>
          <ac:spMkLst>
            <pc:docMk/>
            <pc:sldMk cId="1049085192" sldId="277"/>
            <ac:spMk id="165" creationId="{E24E79CA-6AF0-7946-EC72-801EDB17F7BC}"/>
          </ac:spMkLst>
        </pc:spChg>
        <pc:spChg chg="add del mod">
          <ac:chgData name="Griseld Deda" userId="6edc4870-27ac-49aa-87f9-5cf3b7b857c0" providerId="ADAL" clId="{D19D3600-9B89-4B01-A973-69C3F42118B9}" dt="2022-11-08T00:22:17.336" v="1050" actId="478"/>
          <ac:spMkLst>
            <pc:docMk/>
            <pc:sldMk cId="1049085192" sldId="277"/>
            <ac:spMk id="167" creationId="{020E8E10-9B4C-FDEF-66DD-147CB4494F15}"/>
          </ac:spMkLst>
        </pc:spChg>
        <pc:spChg chg="add mod">
          <ac:chgData name="Griseld Deda" userId="6edc4870-27ac-49aa-87f9-5cf3b7b857c0" providerId="ADAL" clId="{D19D3600-9B89-4B01-A973-69C3F42118B9}" dt="2022-11-08T00:22:23.437" v="1051" actId="164"/>
          <ac:spMkLst>
            <pc:docMk/>
            <pc:sldMk cId="1049085192" sldId="277"/>
            <ac:spMk id="168" creationId="{97063B0F-06E9-7306-09A3-FCCBC5D45C78}"/>
          </ac:spMkLst>
        </pc:spChg>
        <pc:spChg chg="add mod">
          <ac:chgData name="Griseld Deda" userId="6edc4870-27ac-49aa-87f9-5cf3b7b857c0" providerId="ADAL" clId="{D19D3600-9B89-4B01-A973-69C3F42118B9}" dt="2022-11-08T00:22:23.437" v="1051" actId="164"/>
          <ac:spMkLst>
            <pc:docMk/>
            <pc:sldMk cId="1049085192" sldId="277"/>
            <ac:spMk id="171" creationId="{342E9D42-1CD1-8CC4-6DF4-B571C006FFA8}"/>
          </ac:spMkLst>
        </pc:spChg>
        <pc:spChg chg="mod topLvl">
          <ac:chgData name="Griseld Deda" userId="6edc4870-27ac-49aa-87f9-5cf3b7b857c0" providerId="ADAL" clId="{D19D3600-9B89-4B01-A973-69C3F42118B9}" dt="2022-11-08T00:27:48.979" v="1154" actId="164"/>
          <ac:spMkLst>
            <pc:docMk/>
            <pc:sldMk cId="1049085192" sldId="277"/>
            <ac:spMk id="180" creationId="{EAB220CB-042D-DFFB-9D01-E2213BEE3D12}"/>
          </ac:spMkLst>
        </pc:spChg>
        <pc:spChg chg="del mod topLvl">
          <ac:chgData name="Griseld Deda" userId="6edc4870-27ac-49aa-87f9-5cf3b7b857c0" providerId="ADAL" clId="{D19D3600-9B89-4B01-A973-69C3F42118B9}" dt="2022-11-08T00:23:56.502" v="1078" actId="478"/>
          <ac:spMkLst>
            <pc:docMk/>
            <pc:sldMk cId="1049085192" sldId="277"/>
            <ac:spMk id="182" creationId="{57898C23-1B8B-80CF-F0EA-0469D1781177}"/>
          </ac:spMkLst>
        </pc:spChg>
        <pc:spChg chg="add mod">
          <ac:chgData name="Griseld Deda" userId="6edc4870-27ac-49aa-87f9-5cf3b7b857c0" providerId="ADAL" clId="{D19D3600-9B89-4B01-A973-69C3F42118B9}" dt="2022-11-08T00:27:48.979" v="1154" actId="164"/>
          <ac:spMkLst>
            <pc:docMk/>
            <pc:sldMk cId="1049085192" sldId="277"/>
            <ac:spMk id="183" creationId="{0BC8A6C8-E4F3-06FF-3B50-65755160B7E8}"/>
          </ac:spMkLst>
        </pc:spChg>
        <pc:spChg chg="add mod">
          <ac:chgData name="Griseld Deda" userId="6edc4870-27ac-49aa-87f9-5cf3b7b857c0" providerId="ADAL" clId="{D19D3600-9B89-4B01-A973-69C3F42118B9}" dt="2022-11-08T00:27:48.979" v="1154" actId="164"/>
          <ac:spMkLst>
            <pc:docMk/>
            <pc:sldMk cId="1049085192" sldId="277"/>
            <ac:spMk id="184" creationId="{5DA8C2BA-C5AE-26E0-21C2-5A81EE7815D2}"/>
          </ac:spMkLst>
        </pc:spChg>
        <pc:spChg chg="add mod">
          <ac:chgData name="Griseld Deda" userId="6edc4870-27ac-49aa-87f9-5cf3b7b857c0" providerId="ADAL" clId="{D19D3600-9B89-4B01-A973-69C3F42118B9}" dt="2022-11-08T00:27:48.979" v="1154" actId="164"/>
          <ac:spMkLst>
            <pc:docMk/>
            <pc:sldMk cId="1049085192" sldId="277"/>
            <ac:spMk id="186" creationId="{FA3BFCFD-8E43-03E4-BB49-55F6366F7E7C}"/>
          </ac:spMkLst>
        </pc:spChg>
        <pc:spChg chg="add del mod">
          <ac:chgData name="Griseld Deda" userId="6edc4870-27ac-49aa-87f9-5cf3b7b857c0" providerId="ADAL" clId="{D19D3600-9B89-4B01-A973-69C3F42118B9}" dt="2022-11-08T00:26:50.506" v="1124" actId="478"/>
          <ac:spMkLst>
            <pc:docMk/>
            <pc:sldMk cId="1049085192" sldId="277"/>
            <ac:spMk id="187" creationId="{9770CEC2-8092-E774-38C1-0CC9C7377B34}"/>
          </ac:spMkLst>
        </pc:spChg>
        <pc:spChg chg="add mod">
          <ac:chgData name="Griseld Deda" userId="6edc4870-27ac-49aa-87f9-5cf3b7b857c0" providerId="ADAL" clId="{D19D3600-9B89-4B01-A973-69C3F42118B9}" dt="2022-11-08T00:27:48.979" v="1154" actId="164"/>
          <ac:spMkLst>
            <pc:docMk/>
            <pc:sldMk cId="1049085192" sldId="277"/>
            <ac:spMk id="188" creationId="{01CA3F3E-2F4E-9C13-097E-9FB8F35B3C15}"/>
          </ac:spMkLst>
        </pc:spChg>
        <pc:spChg chg="add mod">
          <ac:chgData name="Griseld Deda" userId="6edc4870-27ac-49aa-87f9-5cf3b7b857c0" providerId="ADAL" clId="{D19D3600-9B89-4B01-A973-69C3F42118B9}" dt="2022-11-08T00:27:48.979" v="1154" actId="164"/>
          <ac:spMkLst>
            <pc:docMk/>
            <pc:sldMk cId="1049085192" sldId="277"/>
            <ac:spMk id="189" creationId="{4FCBD23A-A919-1A3B-3C55-ED9C99F94C48}"/>
          </ac:spMkLst>
        </pc:spChg>
        <pc:grpChg chg="add mod">
          <ac:chgData name="Griseld Deda" userId="6edc4870-27ac-49aa-87f9-5cf3b7b857c0" providerId="ADAL" clId="{D19D3600-9B89-4B01-A973-69C3F42118B9}" dt="2022-11-08T00:27:48.979" v="1154" actId="164"/>
          <ac:grpSpMkLst>
            <pc:docMk/>
            <pc:sldMk cId="1049085192" sldId="277"/>
            <ac:grpSpMk id="110" creationId="{63C6B9D8-039E-B47E-F1EA-AD414FFDBB24}"/>
          </ac:grpSpMkLst>
        </pc:grpChg>
        <pc:grpChg chg="add mod">
          <ac:chgData name="Griseld Deda" userId="6edc4870-27ac-49aa-87f9-5cf3b7b857c0" providerId="ADAL" clId="{D19D3600-9B89-4B01-A973-69C3F42118B9}" dt="2022-11-08T00:27:48.979" v="1154" actId="164"/>
          <ac:grpSpMkLst>
            <pc:docMk/>
            <pc:sldMk cId="1049085192" sldId="277"/>
            <ac:grpSpMk id="172" creationId="{5A6BF083-9F7E-0019-E2B1-FC0744C3EAC7}"/>
          </ac:grpSpMkLst>
        </pc:grpChg>
        <pc:grpChg chg="add del mod">
          <ac:chgData name="Griseld Deda" userId="6edc4870-27ac-49aa-87f9-5cf3b7b857c0" providerId="ADAL" clId="{D19D3600-9B89-4B01-A973-69C3F42118B9}" dt="2022-11-08T00:23:56.502" v="1078" actId="478"/>
          <ac:grpSpMkLst>
            <pc:docMk/>
            <pc:sldMk cId="1049085192" sldId="277"/>
            <ac:grpSpMk id="179" creationId="{1B4783FE-783C-1467-25E5-035BB1B2F725}"/>
          </ac:grpSpMkLst>
        </pc:grpChg>
        <pc:grpChg chg="add mod">
          <ac:chgData name="Griseld Deda" userId="6edc4870-27ac-49aa-87f9-5cf3b7b857c0" providerId="ADAL" clId="{D19D3600-9B89-4B01-A973-69C3F42118B9}" dt="2022-11-08T00:27:48.979" v="1154" actId="164"/>
          <ac:grpSpMkLst>
            <pc:docMk/>
            <pc:sldMk cId="1049085192" sldId="277"/>
            <ac:grpSpMk id="190" creationId="{846624A2-8247-4A73-E85B-ADF40383BAA5}"/>
          </ac:grpSpMkLst>
        </pc:grpChg>
        <pc:picChg chg="add del mod modCrop">
          <ac:chgData name="Griseld Deda" userId="6edc4870-27ac-49aa-87f9-5cf3b7b857c0" providerId="ADAL" clId="{D19D3600-9B89-4B01-A973-69C3F42118B9}" dt="2022-11-08T00:27:37.298" v="1152" actId="478"/>
          <ac:picMkLst>
            <pc:docMk/>
            <pc:sldMk cId="1049085192" sldId="277"/>
            <ac:picMk id="4" creationId="{FD83A291-6DF9-1925-60C8-E5A5D80B4F68}"/>
          </ac:picMkLst>
        </pc:picChg>
        <pc:picChg chg="add del mod">
          <ac:chgData name="Griseld Deda" userId="6edc4870-27ac-49aa-87f9-5cf3b7b857c0" providerId="ADAL" clId="{D19D3600-9B89-4B01-A973-69C3F42118B9}" dt="2022-11-07T23:20:09.686" v="51"/>
          <ac:picMkLst>
            <pc:docMk/>
            <pc:sldMk cId="1049085192" sldId="277"/>
            <ac:picMk id="9" creationId="{0CB27A9D-14A0-862F-4806-0429A8AF4383}"/>
          </ac:picMkLst>
        </pc:picChg>
        <pc:picChg chg="add del mod modCrop">
          <ac:chgData name="Griseld Deda" userId="6edc4870-27ac-49aa-87f9-5cf3b7b857c0" providerId="ADAL" clId="{D19D3600-9B89-4B01-A973-69C3F42118B9}" dt="2022-11-08T00:24:27.197" v="1086" actId="478"/>
          <ac:picMkLst>
            <pc:docMk/>
            <pc:sldMk cId="1049085192" sldId="277"/>
            <ac:picMk id="166" creationId="{3E6A7F66-E55A-633D-F096-23EFDC4AA675}"/>
          </ac:picMkLst>
        </pc:picChg>
        <pc:picChg chg="add mod">
          <ac:chgData name="Griseld Deda" userId="6edc4870-27ac-49aa-87f9-5cf3b7b857c0" providerId="ADAL" clId="{D19D3600-9B89-4B01-A973-69C3F42118B9}" dt="2022-11-08T00:22:23.437" v="1051" actId="164"/>
          <ac:picMkLst>
            <pc:docMk/>
            <pc:sldMk cId="1049085192" sldId="277"/>
            <ac:picMk id="170" creationId="{8A2A514E-C25E-8428-90DA-4498CF3523FF}"/>
          </ac:picMkLst>
        </pc:picChg>
        <pc:picChg chg="add mod">
          <ac:chgData name="Griseld Deda" userId="6edc4870-27ac-49aa-87f9-5cf3b7b857c0" providerId="ADAL" clId="{D19D3600-9B89-4B01-A973-69C3F42118B9}" dt="2022-11-08T00:27:48.979" v="1154" actId="164"/>
          <ac:picMkLst>
            <pc:docMk/>
            <pc:sldMk cId="1049085192" sldId="277"/>
            <ac:picMk id="174" creationId="{7AEB6FCF-BDBD-3B16-92A6-4DD36C3DA203}"/>
          </ac:picMkLst>
        </pc:picChg>
        <pc:picChg chg="add del mod">
          <ac:chgData name="Griseld Deda" userId="6edc4870-27ac-49aa-87f9-5cf3b7b857c0" providerId="ADAL" clId="{D19D3600-9B89-4B01-A973-69C3F42118B9}" dt="2022-11-08T00:23:16.293" v="1066" actId="478"/>
          <ac:picMkLst>
            <pc:docMk/>
            <pc:sldMk cId="1049085192" sldId="277"/>
            <ac:picMk id="176" creationId="{CB8AAF80-F583-F914-3577-471C917F81CC}"/>
          </ac:picMkLst>
        </pc:picChg>
        <pc:picChg chg="add mod ord">
          <ac:chgData name="Griseld Deda" userId="6edc4870-27ac-49aa-87f9-5cf3b7b857c0" providerId="ADAL" clId="{D19D3600-9B89-4B01-A973-69C3F42118B9}" dt="2022-11-08T00:27:48.979" v="1154" actId="164"/>
          <ac:picMkLst>
            <pc:docMk/>
            <pc:sldMk cId="1049085192" sldId="277"/>
            <ac:picMk id="178" creationId="{1D84F865-93BD-ED76-5BE0-818AB9A55056}"/>
          </ac:picMkLst>
        </pc:picChg>
        <pc:picChg chg="del mod">
          <ac:chgData name="Griseld Deda" userId="6edc4870-27ac-49aa-87f9-5cf3b7b857c0" providerId="ADAL" clId="{D19D3600-9B89-4B01-A973-69C3F42118B9}" dt="2022-11-08T00:23:52.969" v="1077" actId="478"/>
          <ac:picMkLst>
            <pc:docMk/>
            <pc:sldMk cId="1049085192" sldId="277"/>
            <ac:picMk id="181" creationId="{D6C1F0EC-85D6-D951-50B4-7F69686838AC}"/>
          </ac:picMkLst>
        </pc:picChg>
        <pc:cxnChg chg="add mod">
          <ac:chgData name="Griseld Deda" userId="6edc4870-27ac-49aa-87f9-5cf3b7b857c0" providerId="ADAL" clId="{D19D3600-9B89-4B01-A973-69C3F42118B9}" dt="2022-11-08T00:27:48.979" v="1154" actId="164"/>
          <ac:cxnSpMkLst>
            <pc:docMk/>
            <pc:sldMk cId="1049085192" sldId="277"/>
            <ac:cxnSpMk id="31" creationId="{9EABD5AF-DB3F-1539-77BF-980C3C1AB7C8}"/>
          </ac:cxnSpMkLst>
        </pc:cxnChg>
        <pc:cxnChg chg="add mod">
          <ac:chgData name="Griseld Deda" userId="6edc4870-27ac-49aa-87f9-5cf3b7b857c0" providerId="ADAL" clId="{D19D3600-9B89-4B01-A973-69C3F42118B9}" dt="2022-11-08T00:27:48.979" v="1154" actId="164"/>
          <ac:cxnSpMkLst>
            <pc:docMk/>
            <pc:sldMk cId="1049085192" sldId="277"/>
            <ac:cxnSpMk id="42" creationId="{6DA96C53-7776-32C0-5311-57FD86E971AD}"/>
          </ac:cxnSpMkLst>
        </pc:cxnChg>
        <pc:cxnChg chg="add mod">
          <ac:chgData name="Griseld Deda" userId="6edc4870-27ac-49aa-87f9-5cf3b7b857c0" providerId="ADAL" clId="{D19D3600-9B89-4B01-A973-69C3F42118B9}" dt="2022-11-08T00:27:48.979" v="1154" actId="164"/>
          <ac:cxnSpMkLst>
            <pc:docMk/>
            <pc:sldMk cId="1049085192" sldId="277"/>
            <ac:cxnSpMk id="46" creationId="{0AE26174-85E2-C527-058F-64AB5AE90D18}"/>
          </ac:cxnSpMkLst>
        </pc:cxnChg>
        <pc:cxnChg chg="add mod">
          <ac:chgData name="Griseld Deda" userId="6edc4870-27ac-49aa-87f9-5cf3b7b857c0" providerId="ADAL" clId="{D19D3600-9B89-4B01-A973-69C3F42118B9}" dt="2022-11-08T00:27:48.979" v="1154" actId="164"/>
          <ac:cxnSpMkLst>
            <pc:docMk/>
            <pc:sldMk cId="1049085192" sldId="277"/>
            <ac:cxnSpMk id="56" creationId="{99A4EF2F-8DB4-4642-72C6-A1B76DFBBF2A}"/>
          </ac:cxnSpMkLst>
        </pc:cxnChg>
        <pc:cxnChg chg="add del mod">
          <ac:chgData name="Griseld Deda" userId="6edc4870-27ac-49aa-87f9-5cf3b7b857c0" providerId="ADAL" clId="{D19D3600-9B89-4B01-A973-69C3F42118B9}" dt="2022-11-07T23:49:44.148" v="486" actId="478"/>
          <ac:cxnSpMkLst>
            <pc:docMk/>
            <pc:sldMk cId="1049085192" sldId="277"/>
            <ac:cxnSpMk id="58" creationId="{51496F1E-8511-CE1E-48ED-29A1B32F5A1B}"/>
          </ac:cxnSpMkLst>
        </pc:cxnChg>
        <pc:cxnChg chg="add del">
          <ac:chgData name="Griseld Deda" userId="6edc4870-27ac-49aa-87f9-5cf3b7b857c0" providerId="ADAL" clId="{D19D3600-9B89-4B01-A973-69C3F42118B9}" dt="2022-11-07T23:50:07.974" v="489" actId="478"/>
          <ac:cxnSpMkLst>
            <pc:docMk/>
            <pc:sldMk cId="1049085192" sldId="277"/>
            <ac:cxnSpMk id="62" creationId="{E157F13E-E493-B139-51A3-8C6DCDA46315}"/>
          </ac:cxnSpMkLst>
        </pc:cxnChg>
        <pc:cxnChg chg="add del mod">
          <ac:chgData name="Griseld Deda" userId="6edc4870-27ac-49aa-87f9-5cf3b7b857c0" providerId="ADAL" clId="{D19D3600-9B89-4B01-A973-69C3F42118B9}" dt="2022-11-07T23:50:24.827" v="494" actId="478"/>
          <ac:cxnSpMkLst>
            <pc:docMk/>
            <pc:sldMk cId="1049085192" sldId="277"/>
            <ac:cxnSpMk id="64" creationId="{5678ABBE-E0A3-AD07-B89F-19566E5010AF}"/>
          </ac:cxnSpMkLst>
        </pc:cxnChg>
        <pc:cxnChg chg="add del mod">
          <ac:chgData name="Griseld Deda" userId="6edc4870-27ac-49aa-87f9-5cf3b7b857c0" providerId="ADAL" clId="{D19D3600-9B89-4B01-A973-69C3F42118B9}" dt="2022-11-07T23:51:36.922" v="510" actId="478"/>
          <ac:cxnSpMkLst>
            <pc:docMk/>
            <pc:sldMk cId="1049085192" sldId="277"/>
            <ac:cxnSpMk id="69" creationId="{59CB608E-1E67-951A-89FB-36C725926080}"/>
          </ac:cxnSpMkLst>
        </pc:cxnChg>
        <pc:cxnChg chg="add mod">
          <ac:chgData name="Griseld Deda" userId="6edc4870-27ac-49aa-87f9-5cf3b7b857c0" providerId="ADAL" clId="{D19D3600-9B89-4B01-A973-69C3F42118B9}" dt="2022-11-08T00:27:48.979" v="1154" actId="164"/>
          <ac:cxnSpMkLst>
            <pc:docMk/>
            <pc:sldMk cId="1049085192" sldId="277"/>
            <ac:cxnSpMk id="72" creationId="{D761C32B-6B93-89F7-C8BC-5895113574E5}"/>
          </ac:cxnSpMkLst>
        </pc:cxnChg>
        <pc:cxnChg chg="add mod">
          <ac:chgData name="Griseld Deda" userId="6edc4870-27ac-49aa-87f9-5cf3b7b857c0" providerId="ADAL" clId="{D19D3600-9B89-4B01-A973-69C3F42118B9}" dt="2022-11-08T00:27:48.979" v="1154" actId="164"/>
          <ac:cxnSpMkLst>
            <pc:docMk/>
            <pc:sldMk cId="1049085192" sldId="277"/>
            <ac:cxnSpMk id="74" creationId="{47C26379-3F6B-FB4F-8D74-2E2AF88586B1}"/>
          </ac:cxnSpMkLst>
        </pc:cxnChg>
        <pc:cxnChg chg="add mod">
          <ac:chgData name="Griseld Deda" userId="6edc4870-27ac-49aa-87f9-5cf3b7b857c0" providerId="ADAL" clId="{D19D3600-9B89-4B01-A973-69C3F42118B9}" dt="2022-11-08T00:27:48.979" v="1154" actId="164"/>
          <ac:cxnSpMkLst>
            <pc:docMk/>
            <pc:sldMk cId="1049085192" sldId="277"/>
            <ac:cxnSpMk id="77" creationId="{E1380F70-AF0D-89D2-E46E-7A643AA747E1}"/>
          </ac:cxnSpMkLst>
        </pc:cxnChg>
        <pc:cxnChg chg="add mod">
          <ac:chgData name="Griseld Deda" userId="6edc4870-27ac-49aa-87f9-5cf3b7b857c0" providerId="ADAL" clId="{D19D3600-9B89-4B01-A973-69C3F42118B9}" dt="2022-11-08T00:27:48.979" v="1154" actId="164"/>
          <ac:cxnSpMkLst>
            <pc:docMk/>
            <pc:sldMk cId="1049085192" sldId="277"/>
            <ac:cxnSpMk id="82" creationId="{CD8B482C-2595-ACF0-D537-FF0E41B3314C}"/>
          </ac:cxnSpMkLst>
        </pc:cxnChg>
        <pc:cxnChg chg="add mod">
          <ac:chgData name="Griseld Deda" userId="6edc4870-27ac-49aa-87f9-5cf3b7b857c0" providerId="ADAL" clId="{D19D3600-9B89-4B01-A973-69C3F42118B9}" dt="2022-11-08T00:27:48.979" v="1154" actId="164"/>
          <ac:cxnSpMkLst>
            <pc:docMk/>
            <pc:sldMk cId="1049085192" sldId="277"/>
            <ac:cxnSpMk id="87" creationId="{749801C2-F55D-85A4-4303-A1CF311A402A}"/>
          </ac:cxnSpMkLst>
        </pc:cxnChg>
        <pc:cxnChg chg="add mod">
          <ac:chgData name="Griseld Deda" userId="6edc4870-27ac-49aa-87f9-5cf3b7b857c0" providerId="ADAL" clId="{D19D3600-9B89-4B01-A973-69C3F42118B9}" dt="2022-11-08T00:27:48.979" v="1154" actId="164"/>
          <ac:cxnSpMkLst>
            <pc:docMk/>
            <pc:sldMk cId="1049085192" sldId="277"/>
            <ac:cxnSpMk id="88" creationId="{074EEC6B-8DC9-8F41-E9BA-8E33623EBC8D}"/>
          </ac:cxnSpMkLst>
        </pc:cxnChg>
        <pc:cxnChg chg="add mod ord">
          <ac:chgData name="Griseld Deda" userId="6edc4870-27ac-49aa-87f9-5cf3b7b857c0" providerId="ADAL" clId="{D19D3600-9B89-4B01-A973-69C3F42118B9}" dt="2022-11-08T00:27:48.979" v="1154" actId="164"/>
          <ac:cxnSpMkLst>
            <pc:docMk/>
            <pc:sldMk cId="1049085192" sldId="277"/>
            <ac:cxnSpMk id="93" creationId="{807B7836-3E03-5F09-C616-A3F7C76666A5}"/>
          </ac:cxnSpMkLst>
        </pc:cxnChg>
        <pc:cxnChg chg="add del mod">
          <ac:chgData name="Griseld Deda" userId="6edc4870-27ac-49aa-87f9-5cf3b7b857c0" providerId="ADAL" clId="{D19D3600-9B89-4B01-A973-69C3F42118B9}" dt="2022-11-07T23:57:58.984" v="581"/>
          <ac:cxnSpMkLst>
            <pc:docMk/>
            <pc:sldMk cId="1049085192" sldId="277"/>
            <ac:cxnSpMk id="95" creationId="{14778478-52E8-E75B-55E2-DAF0B067C209}"/>
          </ac:cxnSpMkLst>
        </pc:cxnChg>
        <pc:cxnChg chg="add mod ord">
          <ac:chgData name="Griseld Deda" userId="6edc4870-27ac-49aa-87f9-5cf3b7b857c0" providerId="ADAL" clId="{D19D3600-9B89-4B01-A973-69C3F42118B9}" dt="2022-11-08T00:27:48.979" v="1154" actId="164"/>
          <ac:cxnSpMkLst>
            <pc:docMk/>
            <pc:sldMk cId="1049085192" sldId="277"/>
            <ac:cxnSpMk id="96" creationId="{D6251D2D-4ADE-B10D-AA60-77FF2905D2A2}"/>
          </ac:cxnSpMkLst>
        </pc:cxnChg>
        <pc:cxnChg chg="add mod">
          <ac:chgData name="Griseld Deda" userId="6edc4870-27ac-49aa-87f9-5cf3b7b857c0" providerId="ADAL" clId="{D19D3600-9B89-4B01-A973-69C3F42118B9}" dt="2022-11-08T00:27:48.979" v="1154" actId="164"/>
          <ac:cxnSpMkLst>
            <pc:docMk/>
            <pc:sldMk cId="1049085192" sldId="277"/>
            <ac:cxnSpMk id="100" creationId="{F8DB5CA0-71F0-FE0E-F982-63B16F65590C}"/>
          </ac:cxnSpMkLst>
        </pc:cxnChg>
        <pc:cxnChg chg="add mod">
          <ac:chgData name="Griseld Deda" userId="6edc4870-27ac-49aa-87f9-5cf3b7b857c0" providerId="ADAL" clId="{D19D3600-9B89-4B01-A973-69C3F42118B9}" dt="2022-11-08T00:27:48.979" v="1154" actId="164"/>
          <ac:cxnSpMkLst>
            <pc:docMk/>
            <pc:sldMk cId="1049085192" sldId="277"/>
            <ac:cxnSpMk id="107" creationId="{EC27A718-3928-B63A-AEB2-6FD44FC4BBA0}"/>
          </ac:cxnSpMkLst>
        </pc:cxnChg>
        <pc:cxnChg chg="add mod">
          <ac:chgData name="Griseld Deda" userId="6edc4870-27ac-49aa-87f9-5cf3b7b857c0" providerId="ADAL" clId="{D19D3600-9B89-4B01-A973-69C3F42118B9}" dt="2022-11-08T00:01:33.719" v="636" actId="164"/>
          <ac:cxnSpMkLst>
            <pc:docMk/>
            <pc:sldMk cId="1049085192" sldId="277"/>
            <ac:cxnSpMk id="108" creationId="{5D41B9E0-F559-E9F3-A4B2-9B0AAB4D85AF}"/>
          </ac:cxnSpMkLst>
        </pc:cxnChg>
        <pc:cxnChg chg="add mod">
          <ac:chgData name="Griseld Deda" userId="6edc4870-27ac-49aa-87f9-5cf3b7b857c0" providerId="ADAL" clId="{D19D3600-9B89-4B01-A973-69C3F42118B9}" dt="2022-11-08T00:01:33.719" v="636" actId="164"/>
          <ac:cxnSpMkLst>
            <pc:docMk/>
            <pc:sldMk cId="1049085192" sldId="277"/>
            <ac:cxnSpMk id="109" creationId="{40E1A0E1-D76F-F5A8-06C4-9212B9D11F11}"/>
          </ac:cxnSpMkLst>
        </pc:cxnChg>
        <pc:cxnChg chg="add mod">
          <ac:chgData name="Griseld Deda" userId="6edc4870-27ac-49aa-87f9-5cf3b7b857c0" providerId="ADAL" clId="{D19D3600-9B89-4B01-A973-69C3F42118B9}" dt="2022-11-08T00:27:48.979" v="1154" actId="164"/>
          <ac:cxnSpMkLst>
            <pc:docMk/>
            <pc:sldMk cId="1049085192" sldId="277"/>
            <ac:cxnSpMk id="113" creationId="{55B2D933-238B-11AB-DEFF-B49DE656AA23}"/>
          </ac:cxnSpMkLst>
        </pc:cxnChg>
        <pc:cxnChg chg="add mod">
          <ac:chgData name="Griseld Deda" userId="6edc4870-27ac-49aa-87f9-5cf3b7b857c0" providerId="ADAL" clId="{D19D3600-9B89-4B01-A973-69C3F42118B9}" dt="2022-11-08T00:27:48.979" v="1154" actId="164"/>
          <ac:cxnSpMkLst>
            <pc:docMk/>
            <pc:sldMk cId="1049085192" sldId="277"/>
            <ac:cxnSpMk id="122" creationId="{B3C4774C-28CF-8796-8C1D-362C7E9AC8DD}"/>
          </ac:cxnSpMkLst>
        </pc:cxnChg>
        <pc:cxnChg chg="add mod">
          <ac:chgData name="Griseld Deda" userId="6edc4870-27ac-49aa-87f9-5cf3b7b857c0" providerId="ADAL" clId="{D19D3600-9B89-4B01-A973-69C3F42118B9}" dt="2022-11-08T00:27:48.979" v="1154" actId="164"/>
          <ac:cxnSpMkLst>
            <pc:docMk/>
            <pc:sldMk cId="1049085192" sldId="277"/>
            <ac:cxnSpMk id="125" creationId="{79E0399A-8A70-E674-081B-D966A784E9D6}"/>
          </ac:cxnSpMkLst>
        </pc:cxnChg>
        <pc:cxnChg chg="add mod">
          <ac:chgData name="Griseld Deda" userId="6edc4870-27ac-49aa-87f9-5cf3b7b857c0" providerId="ADAL" clId="{D19D3600-9B89-4B01-A973-69C3F42118B9}" dt="2022-11-08T00:27:48.979" v="1154" actId="164"/>
          <ac:cxnSpMkLst>
            <pc:docMk/>
            <pc:sldMk cId="1049085192" sldId="277"/>
            <ac:cxnSpMk id="129" creationId="{12078ABF-A56D-05F8-5351-352DE459EFEF}"/>
          </ac:cxnSpMkLst>
        </pc:cxnChg>
        <pc:cxnChg chg="add mod">
          <ac:chgData name="Griseld Deda" userId="6edc4870-27ac-49aa-87f9-5cf3b7b857c0" providerId="ADAL" clId="{D19D3600-9B89-4B01-A973-69C3F42118B9}" dt="2022-11-08T00:27:48.979" v="1154" actId="164"/>
          <ac:cxnSpMkLst>
            <pc:docMk/>
            <pc:sldMk cId="1049085192" sldId="277"/>
            <ac:cxnSpMk id="135" creationId="{FE25E8B6-B8AD-251B-CF14-CED0110B0F31}"/>
          </ac:cxnSpMkLst>
        </pc:cxnChg>
        <pc:cxnChg chg="add mod">
          <ac:chgData name="Griseld Deda" userId="6edc4870-27ac-49aa-87f9-5cf3b7b857c0" providerId="ADAL" clId="{D19D3600-9B89-4B01-A973-69C3F42118B9}" dt="2022-11-08T00:27:48.979" v="1154" actId="164"/>
          <ac:cxnSpMkLst>
            <pc:docMk/>
            <pc:sldMk cId="1049085192" sldId="277"/>
            <ac:cxnSpMk id="139" creationId="{392334CB-33AF-76EB-CAEF-9E531991C91A}"/>
          </ac:cxnSpMkLst>
        </pc:cxnChg>
        <pc:cxnChg chg="add del mod">
          <ac:chgData name="Griseld Deda" userId="6edc4870-27ac-49aa-87f9-5cf3b7b857c0" providerId="ADAL" clId="{D19D3600-9B89-4B01-A973-69C3F42118B9}" dt="2022-11-08T00:10:31.369" v="819" actId="478"/>
          <ac:cxnSpMkLst>
            <pc:docMk/>
            <pc:sldMk cId="1049085192" sldId="277"/>
            <ac:cxnSpMk id="144" creationId="{DA40F823-7FE2-83A6-8B89-F1931194D9B0}"/>
          </ac:cxnSpMkLst>
        </pc:cxnChg>
        <pc:cxnChg chg="add mod">
          <ac:chgData name="Griseld Deda" userId="6edc4870-27ac-49aa-87f9-5cf3b7b857c0" providerId="ADAL" clId="{D19D3600-9B89-4B01-A973-69C3F42118B9}" dt="2022-11-08T00:27:48.979" v="1154" actId="164"/>
          <ac:cxnSpMkLst>
            <pc:docMk/>
            <pc:sldMk cId="1049085192" sldId="277"/>
            <ac:cxnSpMk id="145" creationId="{5B243961-BEDA-8700-7F95-9D312041B5BD}"/>
          </ac:cxnSpMkLst>
        </pc:cxnChg>
        <pc:cxnChg chg="add mod">
          <ac:chgData name="Griseld Deda" userId="6edc4870-27ac-49aa-87f9-5cf3b7b857c0" providerId="ADAL" clId="{D19D3600-9B89-4B01-A973-69C3F42118B9}" dt="2022-11-08T00:27:48.979" v="1154" actId="164"/>
          <ac:cxnSpMkLst>
            <pc:docMk/>
            <pc:sldMk cId="1049085192" sldId="277"/>
            <ac:cxnSpMk id="148" creationId="{1DB32CCC-531D-988B-A98A-4432E4952241}"/>
          </ac:cxnSpMkLst>
        </pc:cxnChg>
        <pc:cxnChg chg="add mod">
          <ac:chgData name="Griseld Deda" userId="6edc4870-27ac-49aa-87f9-5cf3b7b857c0" providerId="ADAL" clId="{D19D3600-9B89-4B01-A973-69C3F42118B9}" dt="2022-11-08T00:27:48.979" v="1154" actId="164"/>
          <ac:cxnSpMkLst>
            <pc:docMk/>
            <pc:sldMk cId="1049085192" sldId="277"/>
            <ac:cxnSpMk id="150" creationId="{791F2BF9-6C57-4EE3-8EE0-FB9E8B78E193}"/>
          </ac:cxnSpMkLst>
        </pc:cxnChg>
        <pc:cxnChg chg="add mod">
          <ac:chgData name="Griseld Deda" userId="6edc4870-27ac-49aa-87f9-5cf3b7b857c0" providerId="ADAL" clId="{D19D3600-9B89-4B01-A973-69C3F42118B9}" dt="2022-11-08T00:27:48.979" v="1154" actId="164"/>
          <ac:cxnSpMkLst>
            <pc:docMk/>
            <pc:sldMk cId="1049085192" sldId="277"/>
            <ac:cxnSpMk id="156" creationId="{86C6DC3C-E469-7DFF-2B84-E49671C479C6}"/>
          </ac:cxnSpMkLst>
        </pc:cxnChg>
        <pc:cxnChg chg="add del mod">
          <ac:chgData name="Griseld Deda" userId="6edc4870-27ac-49aa-87f9-5cf3b7b857c0" providerId="ADAL" clId="{D19D3600-9B89-4B01-A973-69C3F42118B9}" dt="2022-11-08T00:17:21.172" v="952"/>
          <ac:cxnSpMkLst>
            <pc:docMk/>
            <pc:sldMk cId="1049085192" sldId="277"/>
            <ac:cxnSpMk id="164" creationId="{92D8B17D-01C5-71F7-7950-2D93148318E0}"/>
          </ac:cxnSpMkLst>
        </pc:cxnChg>
      </pc:sldChg>
    </pc:docChg>
  </pc:docChgLst>
  <pc:docChgLst>
    <pc:chgData name="Griseld Deda" userId="6edc4870-27ac-49aa-87f9-5cf3b7b857c0" providerId="ADAL" clId="{20E9C594-877A-4D58-B957-7C3006328BBF}"/>
    <pc:docChg chg="undo redo custSel addSld delSld modSld sldOrd modMainMaster addSection delSection modSection">
      <pc:chgData name="Griseld Deda" userId="6edc4870-27ac-49aa-87f9-5cf3b7b857c0" providerId="ADAL" clId="{20E9C594-877A-4D58-B957-7C3006328BBF}" dt="2022-11-07T21:39:55.505" v="5319" actId="1076"/>
      <pc:docMkLst>
        <pc:docMk/>
      </pc:docMkLst>
      <pc:sldChg chg="addSp delSp modSp mod delAnim modAnim">
        <pc:chgData name="Griseld Deda" userId="6edc4870-27ac-49aa-87f9-5cf3b7b857c0" providerId="ADAL" clId="{20E9C594-877A-4D58-B957-7C3006328BBF}" dt="2022-11-07T21:39:55.505" v="5319" actId="1076"/>
        <pc:sldMkLst>
          <pc:docMk/>
          <pc:sldMk cId="2413011895" sldId="256"/>
        </pc:sldMkLst>
        <pc:picChg chg="add del mod">
          <ac:chgData name="Griseld Deda" userId="6edc4870-27ac-49aa-87f9-5cf3b7b857c0" providerId="ADAL" clId="{20E9C594-877A-4D58-B957-7C3006328BBF}" dt="2022-11-07T21:18:49.249" v="5163" actId="478"/>
          <ac:picMkLst>
            <pc:docMk/>
            <pc:sldMk cId="2413011895" sldId="256"/>
            <ac:picMk id="4" creationId="{9BD19400-A86A-9FE2-15C3-86BED1BF8896}"/>
          </ac:picMkLst>
        </pc:picChg>
        <pc:picChg chg="add del mod">
          <ac:chgData name="Griseld Deda" userId="6edc4870-27ac-49aa-87f9-5cf3b7b857c0" providerId="ADAL" clId="{20E9C594-877A-4D58-B957-7C3006328BBF}" dt="2022-11-07T21:18:49.249" v="5163" actId="478"/>
          <ac:picMkLst>
            <pc:docMk/>
            <pc:sldMk cId="2413011895" sldId="256"/>
            <ac:picMk id="5" creationId="{B4957743-70B5-C96F-A850-F9C6B0ED54C4}"/>
          </ac:picMkLst>
        </pc:picChg>
        <pc:picChg chg="add mod">
          <ac:chgData name="Griseld Deda" userId="6edc4870-27ac-49aa-87f9-5cf3b7b857c0" providerId="ADAL" clId="{20E9C594-877A-4D58-B957-7C3006328BBF}" dt="2022-11-07T21:39:55.505" v="5319" actId="1076"/>
          <ac:picMkLst>
            <pc:docMk/>
            <pc:sldMk cId="2413011895" sldId="256"/>
            <ac:picMk id="6" creationId="{B43990A2-3600-72DE-0415-9C3772F517A7}"/>
          </ac:picMkLst>
        </pc:picChg>
      </pc:sldChg>
      <pc:sldChg chg="del ord">
        <pc:chgData name="Griseld Deda" userId="6edc4870-27ac-49aa-87f9-5cf3b7b857c0" providerId="ADAL" clId="{20E9C594-877A-4D58-B957-7C3006328BBF}" dt="2022-11-07T19:42:26.011" v="4360" actId="47"/>
        <pc:sldMkLst>
          <pc:docMk/>
          <pc:sldMk cId="3225944460" sldId="257"/>
        </pc:sldMkLst>
      </pc:sldChg>
      <pc:sldChg chg="addSp delSp modSp mod">
        <pc:chgData name="Griseld Deda" userId="6edc4870-27ac-49aa-87f9-5cf3b7b857c0" providerId="ADAL" clId="{20E9C594-877A-4D58-B957-7C3006328BBF}" dt="2022-11-07T09:58:15.910" v="2467" actId="1076"/>
        <pc:sldMkLst>
          <pc:docMk/>
          <pc:sldMk cId="1206882397" sldId="259"/>
        </pc:sldMkLst>
        <pc:spChg chg="mod ord">
          <ac:chgData name="Griseld Deda" userId="6edc4870-27ac-49aa-87f9-5cf3b7b857c0" providerId="ADAL" clId="{20E9C594-877A-4D58-B957-7C3006328BBF}" dt="2022-11-07T09:57:35.535" v="2463" actId="166"/>
          <ac:spMkLst>
            <pc:docMk/>
            <pc:sldMk cId="1206882397" sldId="259"/>
            <ac:spMk id="2" creationId="{98FEFE3B-F209-457F-A305-CC5D73DD7A87}"/>
          </ac:spMkLst>
        </pc:spChg>
        <pc:spChg chg="add del mod ord">
          <ac:chgData name="Griseld Deda" userId="6edc4870-27ac-49aa-87f9-5cf3b7b857c0" providerId="ADAL" clId="{20E9C594-877A-4D58-B957-7C3006328BBF}" dt="2022-11-07T09:53:49.039" v="2316" actId="478"/>
          <ac:spMkLst>
            <pc:docMk/>
            <pc:sldMk cId="1206882397" sldId="259"/>
            <ac:spMk id="5" creationId="{ABA97FCB-4BCA-B622-62EB-6C0E72E14A6B}"/>
          </ac:spMkLst>
        </pc:spChg>
        <pc:spChg chg="add del mod">
          <ac:chgData name="Griseld Deda" userId="6edc4870-27ac-49aa-87f9-5cf3b7b857c0" providerId="ADAL" clId="{20E9C594-877A-4D58-B957-7C3006328BBF}" dt="2022-11-07T09:55:17.805" v="2344" actId="478"/>
          <ac:spMkLst>
            <pc:docMk/>
            <pc:sldMk cId="1206882397" sldId="259"/>
            <ac:spMk id="12" creationId="{4B62AED1-8149-3738-BB8D-7386E909BD20}"/>
          </ac:spMkLst>
        </pc:spChg>
        <pc:picChg chg="add mod ord modCrop">
          <ac:chgData name="Griseld Deda" userId="6edc4870-27ac-49aa-87f9-5cf3b7b857c0" providerId="ADAL" clId="{20E9C594-877A-4D58-B957-7C3006328BBF}" dt="2022-11-07T09:56:37.516" v="2443" actId="1076"/>
          <ac:picMkLst>
            <pc:docMk/>
            <pc:sldMk cId="1206882397" sldId="259"/>
            <ac:picMk id="4" creationId="{FCD63FE5-7416-B457-1E58-593A486CA694}"/>
          </ac:picMkLst>
        </pc:picChg>
        <pc:picChg chg="add mod modCrop">
          <ac:chgData name="Griseld Deda" userId="6edc4870-27ac-49aa-87f9-5cf3b7b857c0" providerId="ADAL" clId="{20E9C594-877A-4D58-B957-7C3006328BBF}" dt="2022-11-07T09:56:37.516" v="2443" actId="1076"/>
          <ac:picMkLst>
            <pc:docMk/>
            <pc:sldMk cId="1206882397" sldId="259"/>
            <ac:picMk id="6" creationId="{670A9C89-F836-DB52-4831-B481AD502BDB}"/>
          </ac:picMkLst>
        </pc:picChg>
        <pc:picChg chg="add mod">
          <ac:chgData name="Griseld Deda" userId="6edc4870-27ac-49aa-87f9-5cf3b7b857c0" providerId="ADAL" clId="{20E9C594-877A-4D58-B957-7C3006328BBF}" dt="2022-11-07T09:56:37.516" v="2443" actId="1076"/>
          <ac:picMkLst>
            <pc:docMk/>
            <pc:sldMk cId="1206882397" sldId="259"/>
            <ac:picMk id="7" creationId="{25764658-F67D-A929-E803-21105D1F1325}"/>
          </ac:picMkLst>
        </pc:picChg>
        <pc:picChg chg="add mod">
          <ac:chgData name="Griseld Deda" userId="6edc4870-27ac-49aa-87f9-5cf3b7b857c0" providerId="ADAL" clId="{20E9C594-877A-4D58-B957-7C3006328BBF}" dt="2022-11-07T09:56:37.516" v="2443" actId="1076"/>
          <ac:picMkLst>
            <pc:docMk/>
            <pc:sldMk cId="1206882397" sldId="259"/>
            <ac:picMk id="8" creationId="{8CC2E378-E71D-6271-F248-824754845EE5}"/>
          </ac:picMkLst>
        </pc:picChg>
        <pc:picChg chg="add mod">
          <ac:chgData name="Griseld Deda" userId="6edc4870-27ac-49aa-87f9-5cf3b7b857c0" providerId="ADAL" clId="{20E9C594-877A-4D58-B957-7C3006328BBF}" dt="2022-11-07T09:56:37.516" v="2443" actId="1076"/>
          <ac:picMkLst>
            <pc:docMk/>
            <pc:sldMk cId="1206882397" sldId="259"/>
            <ac:picMk id="9" creationId="{DFBB622A-4B00-F4C1-4ADA-3B708B933C23}"/>
          </ac:picMkLst>
        </pc:picChg>
        <pc:picChg chg="add mod">
          <ac:chgData name="Griseld Deda" userId="6edc4870-27ac-49aa-87f9-5cf3b7b857c0" providerId="ADAL" clId="{20E9C594-877A-4D58-B957-7C3006328BBF}" dt="2022-11-07T09:56:37.516" v="2443" actId="1076"/>
          <ac:picMkLst>
            <pc:docMk/>
            <pc:sldMk cId="1206882397" sldId="259"/>
            <ac:picMk id="10" creationId="{C3ADC8FF-EBCF-52DC-416D-2B8EBABBD543}"/>
          </ac:picMkLst>
        </pc:picChg>
        <pc:picChg chg="add mod">
          <ac:chgData name="Griseld Deda" userId="6edc4870-27ac-49aa-87f9-5cf3b7b857c0" providerId="ADAL" clId="{20E9C594-877A-4D58-B957-7C3006328BBF}" dt="2022-11-07T09:56:37.516" v="2443" actId="1076"/>
          <ac:picMkLst>
            <pc:docMk/>
            <pc:sldMk cId="1206882397" sldId="259"/>
            <ac:picMk id="11" creationId="{BBA8CF58-95F1-39F0-768B-82DD2C5BE46C}"/>
          </ac:picMkLst>
        </pc:picChg>
        <pc:picChg chg="add mod">
          <ac:chgData name="Griseld Deda" userId="6edc4870-27ac-49aa-87f9-5cf3b7b857c0" providerId="ADAL" clId="{20E9C594-877A-4D58-B957-7C3006328BBF}" dt="2022-11-07T09:57:18.518" v="2456" actId="14100"/>
          <ac:picMkLst>
            <pc:docMk/>
            <pc:sldMk cId="1206882397" sldId="259"/>
            <ac:picMk id="13" creationId="{1489E701-340A-DC95-2DB9-AE57EC0D5613}"/>
          </ac:picMkLst>
        </pc:picChg>
        <pc:picChg chg="add del mod">
          <ac:chgData name="Griseld Deda" userId="6edc4870-27ac-49aa-87f9-5cf3b7b857c0" providerId="ADAL" clId="{20E9C594-877A-4D58-B957-7C3006328BBF}" dt="2022-11-07T09:56:43.399" v="2445" actId="478"/>
          <ac:picMkLst>
            <pc:docMk/>
            <pc:sldMk cId="1206882397" sldId="259"/>
            <ac:picMk id="14" creationId="{3810FF2F-7C28-DB02-B50D-08FB16016663}"/>
          </ac:picMkLst>
        </pc:picChg>
        <pc:picChg chg="add mod">
          <ac:chgData name="Griseld Deda" userId="6edc4870-27ac-49aa-87f9-5cf3b7b857c0" providerId="ADAL" clId="{20E9C594-877A-4D58-B957-7C3006328BBF}" dt="2022-11-07T09:56:54.384" v="2448" actId="1076"/>
          <ac:picMkLst>
            <pc:docMk/>
            <pc:sldMk cId="1206882397" sldId="259"/>
            <ac:picMk id="15" creationId="{81FFF57F-EFC0-AC0E-BC0D-65EAFDB1CF69}"/>
          </ac:picMkLst>
        </pc:picChg>
        <pc:picChg chg="add mod">
          <ac:chgData name="Griseld Deda" userId="6edc4870-27ac-49aa-87f9-5cf3b7b857c0" providerId="ADAL" clId="{20E9C594-877A-4D58-B957-7C3006328BBF}" dt="2022-11-07T09:56:54.384" v="2448" actId="1076"/>
          <ac:picMkLst>
            <pc:docMk/>
            <pc:sldMk cId="1206882397" sldId="259"/>
            <ac:picMk id="16" creationId="{A4925F63-2C95-3594-36EC-781653E2D596}"/>
          </ac:picMkLst>
        </pc:picChg>
        <pc:picChg chg="add mod">
          <ac:chgData name="Griseld Deda" userId="6edc4870-27ac-49aa-87f9-5cf3b7b857c0" providerId="ADAL" clId="{20E9C594-877A-4D58-B957-7C3006328BBF}" dt="2022-11-07T09:56:54.384" v="2448" actId="1076"/>
          <ac:picMkLst>
            <pc:docMk/>
            <pc:sldMk cId="1206882397" sldId="259"/>
            <ac:picMk id="17" creationId="{612A25CE-C47C-5546-4E98-E1DB2A6DB608}"/>
          </ac:picMkLst>
        </pc:picChg>
        <pc:picChg chg="add del mod">
          <ac:chgData name="Griseld Deda" userId="6edc4870-27ac-49aa-87f9-5cf3b7b857c0" providerId="ADAL" clId="{20E9C594-877A-4D58-B957-7C3006328BBF}" dt="2022-11-07T09:56:56.287" v="2449" actId="478"/>
          <ac:picMkLst>
            <pc:docMk/>
            <pc:sldMk cId="1206882397" sldId="259"/>
            <ac:picMk id="18" creationId="{910848C0-2F5D-EFFC-33E5-0797FEEC4C4B}"/>
          </ac:picMkLst>
        </pc:picChg>
        <pc:picChg chg="add mod">
          <ac:chgData name="Griseld Deda" userId="6edc4870-27ac-49aa-87f9-5cf3b7b857c0" providerId="ADAL" clId="{20E9C594-877A-4D58-B957-7C3006328BBF}" dt="2022-11-07T09:57:04.623" v="2451" actId="1076"/>
          <ac:picMkLst>
            <pc:docMk/>
            <pc:sldMk cId="1206882397" sldId="259"/>
            <ac:picMk id="19" creationId="{0258BE1B-2821-945A-E08E-8FEE4DD390B1}"/>
          </ac:picMkLst>
        </pc:picChg>
        <pc:picChg chg="add mod">
          <ac:chgData name="Griseld Deda" userId="6edc4870-27ac-49aa-87f9-5cf3b7b857c0" providerId="ADAL" clId="{20E9C594-877A-4D58-B957-7C3006328BBF}" dt="2022-11-07T09:57:04.623" v="2451" actId="1076"/>
          <ac:picMkLst>
            <pc:docMk/>
            <pc:sldMk cId="1206882397" sldId="259"/>
            <ac:picMk id="20" creationId="{809184B5-3581-5649-67E9-831BAF25E524}"/>
          </ac:picMkLst>
        </pc:picChg>
        <pc:picChg chg="add del mod">
          <ac:chgData name="Griseld Deda" userId="6edc4870-27ac-49aa-87f9-5cf3b7b857c0" providerId="ADAL" clId="{20E9C594-877A-4D58-B957-7C3006328BBF}" dt="2022-11-07T09:57:12.781" v="2454" actId="478"/>
          <ac:picMkLst>
            <pc:docMk/>
            <pc:sldMk cId="1206882397" sldId="259"/>
            <ac:picMk id="21" creationId="{700B346E-E9B0-2BBA-1244-02C5BFA9C5E5}"/>
          </ac:picMkLst>
        </pc:picChg>
        <pc:picChg chg="add mod">
          <ac:chgData name="Griseld Deda" userId="6edc4870-27ac-49aa-87f9-5cf3b7b857c0" providerId="ADAL" clId="{20E9C594-877A-4D58-B957-7C3006328BBF}" dt="2022-11-07T09:58:15.910" v="2467" actId="1076"/>
          <ac:picMkLst>
            <pc:docMk/>
            <pc:sldMk cId="1206882397" sldId="259"/>
            <ac:picMk id="22" creationId="{8C2DE4BB-4D80-B8C4-CB08-ED47E46385BC}"/>
          </ac:picMkLst>
        </pc:picChg>
        <pc:picChg chg="add mod">
          <ac:chgData name="Griseld Deda" userId="6edc4870-27ac-49aa-87f9-5cf3b7b857c0" providerId="ADAL" clId="{20E9C594-877A-4D58-B957-7C3006328BBF}" dt="2022-11-07T09:57:40.637" v="2464" actId="14100"/>
          <ac:picMkLst>
            <pc:docMk/>
            <pc:sldMk cId="1206882397" sldId="259"/>
            <ac:picMk id="23" creationId="{AEB9D2B3-E684-740F-5275-D3AB8AD2A9E3}"/>
          </ac:picMkLst>
        </pc:picChg>
        <pc:picChg chg="add mod">
          <ac:chgData name="Griseld Deda" userId="6edc4870-27ac-49aa-87f9-5cf3b7b857c0" providerId="ADAL" clId="{20E9C594-877A-4D58-B957-7C3006328BBF}" dt="2022-11-07T09:57:32.522" v="2462" actId="14100"/>
          <ac:picMkLst>
            <pc:docMk/>
            <pc:sldMk cId="1206882397" sldId="259"/>
            <ac:picMk id="24" creationId="{C008D08F-DE18-1A96-4A8A-27B4668A0A1F}"/>
          </ac:picMkLst>
        </pc:picChg>
        <pc:picChg chg="add mod">
          <ac:chgData name="Griseld Deda" userId="6edc4870-27ac-49aa-87f9-5cf3b7b857c0" providerId="ADAL" clId="{20E9C594-877A-4D58-B957-7C3006328BBF}" dt="2022-11-07T09:57:44.050" v="2466" actId="1076"/>
          <ac:picMkLst>
            <pc:docMk/>
            <pc:sldMk cId="1206882397" sldId="259"/>
            <ac:picMk id="25" creationId="{F4304BFE-44E5-8482-9D73-8C90AD06B6FD}"/>
          </ac:picMkLst>
        </pc:picChg>
      </pc:sldChg>
      <pc:sldChg chg="modSp mod">
        <pc:chgData name="Griseld Deda" userId="6edc4870-27ac-49aa-87f9-5cf3b7b857c0" providerId="ADAL" clId="{20E9C594-877A-4D58-B957-7C3006328BBF}" dt="2022-11-07T09:45:52.820" v="2029" actId="14100"/>
        <pc:sldMkLst>
          <pc:docMk/>
          <pc:sldMk cId="2628958847" sldId="260"/>
        </pc:sldMkLst>
        <pc:spChg chg="mod">
          <ac:chgData name="Griseld Deda" userId="6edc4870-27ac-49aa-87f9-5cf3b7b857c0" providerId="ADAL" clId="{20E9C594-877A-4D58-B957-7C3006328BBF}" dt="2022-11-07T09:29:28.376" v="1619" actId="2711"/>
          <ac:spMkLst>
            <pc:docMk/>
            <pc:sldMk cId="2628958847" sldId="260"/>
            <ac:spMk id="4" creationId="{3D619F93-D49A-9C05-81D3-13B35E5ACC55}"/>
          </ac:spMkLst>
        </pc:spChg>
        <pc:spChg chg="mod">
          <ac:chgData name="Griseld Deda" userId="6edc4870-27ac-49aa-87f9-5cf3b7b857c0" providerId="ADAL" clId="{20E9C594-877A-4D58-B957-7C3006328BBF}" dt="2022-11-07T09:29:18.183" v="1618" actId="2711"/>
          <ac:spMkLst>
            <pc:docMk/>
            <pc:sldMk cId="2628958847" sldId="260"/>
            <ac:spMk id="147" creationId="{0C26E5D4-B69B-8806-A218-2894A1F9076D}"/>
          </ac:spMkLst>
        </pc:spChg>
        <pc:spChg chg="mod">
          <ac:chgData name="Griseld Deda" userId="6edc4870-27ac-49aa-87f9-5cf3b7b857c0" providerId="ADAL" clId="{20E9C594-877A-4D58-B957-7C3006328BBF}" dt="2022-11-07T09:45:52.820" v="2029" actId="14100"/>
          <ac:spMkLst>
            <pc:docMk/>
            <pc:sldMk cId="2628958847" sldId="260"/>
            <ac:spMk id="150" creationId="{FED034E0-4036-2C6A-1D98-5F3CEBB470B2}"/>
          </ac:spMkLst>
        </pc:spChg>
      </pc:sldChg>
      <pc:sldChg chg="addSp delSp modSp mod">
        <pc:chgData name="Griseld Deda" userId="6edc4870-27ac-49aa-87f9-5cf3b7b857c0" providerId="ADAL" clId="{20E9C594-877A-4D58-B957-7C3006328BBF}" dt="2022-11-07T09:29:07.456" v="1617" actId="2711"/>
        <pc:sldMkLst>
          <pc:docMk/>
          <pc:sldMk cId="3528770962" sldId="261"/>
        </pc:sldMkLst>
        <pc:spChg chg="mod">
          <ac:chgData name="Griseld Deda" userId="6edc4870-27ac-49aa-87f9-5cf3b7b857c0" providerId="ADAL" clId="{20E9C594-877A-4D58-B957-7C3006328BBF}" dt="2022-11-07T09:29:07.456" v="1617" actId="2711"/>
          <ac:spMkLst>
            <pc:docMk/>
            <pc:sldMk cId="3528770962" sldId="261"/>
            <ac:spMk id="3" creationId="{72947C85-0900-9FBF-D00C-01A246E0274B}"/>
          </ac:spMkLst>
        </pc:spChg>
        <pc:spChg chg="mod">
          <ac:chgData name="Griseld Deda" userId="6edc4870-27ac-49aa-87f9-5cf3b7b857c0" providerId="ADAL" clId="{20E9C594-877A-4D58-B957-7C3006328BBF}" dt="2022-11-07T09:28:58.580" v="1615" actId="2711"/>
          <ac:spMkLst>
            <pc:docMk/>
            <pc:sldMk cId="3528770962" sldId="261"/>
            <ac:spMk id="6" creationId="{DF220DF2-4D79-4235-88CA-35B76109D69C}"/>
          </ac:spMkLst>
        </pc:spChg>
        <pc:spChg chg="add del mod">
          <ac:chgData name="Griseld Deda" userId="6edc4870-27ac-49aa-87f9-5cf3b7b857c0" providerId="ADAL" clId="{20E9C594-877A-4D58-B957-7C3006328BBF}" dt="2022-11-06T20:25:21.106" v="328" actId="478"/>
          <ac:spMkLst>
            <pc:docMk/>
            <pc:sldMk cId="3528770962" sldId="261"/>
            <ac:spMk id="10" creationId="{D0C3F0EA-C9C8-ABAE-70EA-32B02DC1F8F3}"/>
          </ac:spMkLst>
        </pc:spChg>
        <pc:spChg chg="add del mod">
          <ac:chgData name="Griseld Deda" userId="6edc4870-27ac-49aa-87f9-5cf3b7b857c0" providerId="ADAL" clId="{20E9C594-877A-4D58-B957-7C3006328BBF}" dt="2022-11-06T20:25:23.969" v="329" actId="478"/>
          <ac:spMkLst>
            <pc:docMk/>
            <pc:sldMk cId="3528770962" sldId="261"/>
            <ac:spMk id="12" creationId="{CB9A5AA3-B342-4C9D-BA49-9522F52E3EF4}"/>
          </ac:spMkLst>
        </pc:spChg>
        <pc:spChg chg="add del mod">
          <ac:chgData name="Griseld Deda" userId="6edc4870-27ac-49aa-87f9-5cf3b7b857c0" providerId="ADAL" clId="{20E9C594-877A-4D58-B957-7C3006328BBF}" dt="2022-11-06T20:25:31.096" v="331" actId="478"/>
          <ac:spMkLst>
            <pc:docMk/>
            <pc:sldMk cId="3528770962" sldId="261"/>
            <ac:spMk id="14" creationId="{4A4F562D-0ECB-11EE-165A-AE396CFED9DB}"/>
          </ac:spMkLst>
        </pc:spChg>
        <pc:spChg chg="add del mod">
          <ac:chgData name="Griseld Deda" userId="6edc4870-27ac-49aa-87f9-5cf3b7b857c0" providerId="ADAL" clId="{20E9C594-877A-4D58-B957-7C3006328BBF}" dt="2022-11-06T20:25:34.333" v="332" actId="478"/>
          <ac:spMkLst>
            <pc:docMk/>
            <pc:sldMk cId="3528770962" sldId="261"/>
            <ac:spMk id="16" creationId="{77BF8109-2F8E-A7CA-E0A3-5191CC83E06E}"/>
          </ac:spMkLst>
        </pc:spChg>
        <pc:spChg chg="add del mod">
          <ac:chgData name="Griseld Deda" userId="6edc4870-27ac-49aa-87f9-5cf3b7b857c0" providerId="ADAL" clId="{20E9C594-877A-4D58-B957-7C3006328BBF}" dt="2022-11-06T20:25:42.844" v="336" actId="478"/>
          <ac:spMkLst>
            <pc:docMk/>
            <pc:sldMk cId="3528770962" sldId="261"/>
            <ac:spMk id="18" creationId="{91FE10D3-289A-D0E7-4F0F-0E71D7B12F3D}"/>
          </ac:spMkLst>
        </pc:spChg>
        <pc:spChg chg="add del mod">
          <ac:chgData name="Griseld Deda" userId="6edc4870-27ac-49aa-87f9-5cf3b7b857c0" providerId="ADAL" clId="{20E9C594-877A-4D58-B957-7C3006328BBF}" dt="2022-11-06T20:25:47.846" v="338" actId="478"/>
          <ac:spMkLst>
            <pc:docMk/>
            <pc:sldMk cId="3528770962" sldId="261"/>
            <ac:spMk id="20" creationId="{D24AD926-841A-9E75-CD7D-5A117B12BCEA}"/>
          </ac:spMkLst>
        </pc:spChg>
        <pc:cxnChg chg="add del mod">
          <ac:chgData name="Griseld Deda" userId="6edc4870-27ac-49aa-87f9-5cf3b7b857c0" providerId="ADAL" clId="{20E9C594-877A-4D58-B957-7C3006328BBF}" dt="2022-11-06T20:25:38.578" v="334" actId="478"/>
          <ac:cxnSpMkLst>
            <pc:docMk/>
            <pc:sldMk cId="3528770962" sldId="261"/>
            <ac:cxnSpMk id="11" creationId="{5D7FFCD2-2F25-2E7C-7428-48FF6F10CD76}"/>
          </ac:cxnSpMkLst>
        </pc:cxnChg>
        <pc:cxnChg chg="add del mod">
          <ac:chgData name="Griseld Deda" userId="6edc4870-27ac-49aa-87f9-5cf3b7b857c0" providerId="ADAL" clId="{20E9C594-877A-4D58-B957-7C3006328BBF}" dt="2022-11-06T20:25:28.487" v="330" actId="478"/>
          <ac:cxnSpMkLst>
            <pc:docMk/>
            <pc:sldMk cId="3528770962" sldId="261"/>
            <ac:cxnSpMk id="13" creationId="{69538282-8CA3-F26F-604F-28503DECF776}"/>
          </ac:cxnSpMkLst>
        </pc:cxnChg>
        <pc:cxnChg chg="add del mod">
          <ac:chgData name="Griseld Deda" userId="6edc4870-27ac-49aa-87f9-5cf3b7b857c0" providerId="ADAL" clId="{20E9C594-877A-4D58-B957-7C3006328BBF}" dt="2022-11-06T20:25:36.159" v="333" actId="478"/>
          <ac:cxnSpMkLst>
            <pc:docMk/>
            <pc:sldMk cId="3528770962" sldId="261"/>
            <ac:cxnSpMk id="15" creationId="{C657FCB1-5D3B-FB71-D32E-DB7698CA5C24}"/>
          </ac:cxnSpMkLst>
        </pc:cxnChg>
        <pc:cxnChg chg="add del mod">
          <ac:chgData name="Griseld Deda" userId="6edc4870-27ac-49aa-87f9-5cf3b7b857c0" providerId="ADAL" clId="{20E9C594-877A-4D58-B957-7C3006328BBF}" dt="2022-11-06T20:25:41.304" v="335" actId="478"/>
          <ac:cxnSpMkLst>
            <pc:docMk/>
            <pc:sldMk cId="3528770962" sldId="261"/>
            <ac:cxnSpMk id="17" creationId="{BCD9D5AC-6B87-7F55-34E8-F70EDBD3E6A9}"/>
          </ac:cxnSpMkLst>
        </pc:cxnChg>
        <pc:cxnChg chg="add del mod">
          <ac:chgData name="Griseld Deda" userId="6edc4870-27ac-49aa-87f9-5cf3b7b857c0" providerId="ADAL" clId="{20E9C594-877A-4D58-B957-7C3006328BBF}" dt="2022-11-06T20:25:45.903" v="337" actId="478"/>
          <ac:cxnSpMkLst>
            <pc:docMk/>
            <pc:sldMk cId="3528770962" sldId="261"/>
            <ac:cxnSpMk id="19" creationId="{9D6C0ED0-A7A4-B511-2E45-9D7EF3CB9C34}"/>
          </ac:cxnSpMkLst>
        </pc:cxnChg>
        <pc:cxnChg chg="add del mod">
          <ac:chgData name="Griseld Deda" userId="6edc4870-27ac-49aa-87f9-5cf3b7b857c0" providerId="ADAL" clId="{20E9C594-877A-4D58-B957-7C3006328BBF}" dt="2022-11-06T20:25:49.941" v="339" actId="478"/>
          <ac:cxnSpMkLst>
            <pc:docMk/>
            <pc:sldMk cId="3528770962" sldId="261"/>
            <ac:cxnSpMk id="21" creationId="{58BB1874-D39F-378A-DA78-F526F80A241F}"/>
          </ac:cxnSpMkLst>
        </pc:cxnChg>
      </pc:sldChg>
      <pc:sldChg chg="addSp delSp modSp mod">
        <pc:chgData name="Griseld Deda" userId="6edc4870-27ac-49aa-87f9-5cf3b7b857c0" providerId="ADAL" clId="{20E9C594-877A-4D58-B957-7C3006328BBF}" dt="2022-11-07T21:12:22.781" v="5116" actId="20577"/>
        <pc:sldMkLst>
          <pc:docMk/>
          <pc:sldMk cId="408923640" sldId="262"/>
        </pc:sldMkLst>
        <pc:spChg chg="mod">
          <ac:chgData name="Griseld Deda" userId="6edc4870-27ac-49aa-87f9-5cf3b7b857c0" providerId="ADAL" clId="{20E9C594-877A-4D58-B957-7C3006328BBF}" dt="2022-11-07T20:56:37.832" v="4858" actId="20577"/>
          <ac:spMkLst>
            <pc:docMk/>
            <pc:sldMk cId="408923640" sldId="262"/>
            <ac:spMk id="3" creationId="{910D6E6A-82BE-3BEB-CDC3-0C030B82AD40}"/>
          </ac:spMkLst>
        </pc:spChg>
        <pc:spChg chg="mod topLvl">
          <ac:chgData name="Griseld Deda" userId="6edc4870-27ac-49aa-87f9-5cf3b7b857c0" providerId="ADAL" clId="{20E9C594-877A-4D58-B957-7C3006328BBF}" dt="2022-11-06T22:21:53.386" v="464" actId="164"/>
          <ac:spMkLst>
            <pc:docMk/>
            <pc:sldMk cId="408923640" sldId="262"/>
            <ac:spMk id="4" creationId="{768B79F2-2E60-5760-B108-D874F84BCB0E}"/>
          </ac:spMkLst>
        </pc:spChg>
        <pc:spChg chg="add mod">
          <ac:chgData name="Griseld Deda" userId="6edc4870-27ac-49aa-87f9-5cf3b7b857c0" providerId="ADAL" clId="{20E9C594-877A-4D58-B957-7C3006328BBF}" dt="2022-11-07T21:10:55.411" v="5101" actId="164"/>
          <ac:spMkLst>
            <pc:docMk/>
            <pc:sldMk cId="408923640" sldId="262"/>
            <ac:spMk id="5" creationId="{1A872A37-371D-5053-AF12-B362C35FE490}"/>
          </ac:spMkLst>
        </pc:spChg>
        <pc:spChg chg="add mod">
          <ac:chgData name="Griseld Deda" userId="6edc4870-27ac-49aa-87f9-5cf3b7b857c0" providerId="ADAL" clId="{20E9C594-877A-4D58-B957-7C3006328BBF}" dt="2022-11-07T21:05:40.924" v="4908" actId="1076"/>
          <ac:spMkLst>
            <pc:docMk/>
            <pc:sldMk cId="408923640" sldId="262"/>
            <ac:spMk id="9" creationId="{7530A88E-AD8B-CEC8-0C35-7DF64D7F4B81}"/>
          </ac:spMkLst>
        </pc:spChg>
        <pc:spChg chg="add del mod">
          <ac:chgData name="Griseld Deda" userId="6edc4870-27ac-49aa-87f9-5cf3b7b857c0" providerId="ADAL" clId="{20E9C594-877A-4D58-B957-7C3006328BBF}" dt="2022-11-06T23:08:01.163" v="587" actId="478"/>
          <ac:spMkLst>
            <pc:docMk/>
            <pc:sldMk cId="408923640" sldId="262"/>
            <ac:spMk id="12" creationId="{C56145D0-4867-44F6-FC9E-462D5C799B49}"/>
          </ac:spMkLst>
        </pc:spChg>
        <pc:spChg chg="add mod">
          <ac:chgData name="Griseld Deda" userId="6edc4870-27ac-49aa-87f9-5cf3b7b857c0" providerId="ADAL" clId="{20E9C594-877A-4D58-B957-7C3006328BBF}" dt="2022-11-07T21:11:03.906" v="5104" actId="164"/>
          <ac:spMkLst>
            <pc:docMk/>
            <pc:sldMk cId="408923640" sldId="262"/>
            <ac:spMk id="13" creationId="{4951D87F-24CB-1FAC-D827-E35047AA18E2}"/>
          </ac:spMkLst>
        </pc:spChg>
        <pc:spChg chg="del mod topLvl">
          <ac:chgData name="Griseld Deda" userId="6edc4870-27ac-49aa-87f9-5cf3b7b857c0" providerId="ADAL" clId="{20E9C594-877A-4D58-B957-7C3006328BBF}" dt="2022-11-06T23:09:07.252" v="592" actId="478"/>
          <ac:spMkLst>
            <pc:docMk/>
            <pc:sldMk cId="408923640" sldId="262"/>
            <ac:spMk id="16" creationId="{1EC70311-BA1E-835A-A2F6-766298BEBBDF}"/>
          </ac:spMkLst>
        </pc:spChg>
        <pc:spChg chg="add mod">
          <ac:chgData name="Griseld Deda" userId="6edc4870-27ac-49aa-87f9-5cf3b7b857c0" providerId="ADAL" clId="{20E9C594-877A-4D58-B957-7C3006328BBF}" dt="2022-11-07T21:11:03.906" v="5104" actId="164"/>
          <ac:spMkLst>
            <pc:docMk/>
            <pc:sldMk cId="408923640" sldId="262"/>
            <ac:spMk id="18" creationId="{09F477C8-1C8C-B56A-43BB-8168A2ED2A1B}"/>
          </ac:spMkLst>
        </pc:spChg>
        <pc:spChg chg="add del mod">
          <ac:chgData name="Griseld Deda" userId="6edc4870-27ac-49aa-87f9-5cf3b7b857c0" providerId="ADAL" clId="{20E9C594-877A-4D58-B957-7C3006328BBF}" dt="2022-11-07T20:14:00.869" v="4524"/>
          <ac:spMkLst>
            <pc:docMk/>
            <pc:sldMk cId="408923640" sldId="262"/>
            <ac:spMk id="19" creationId="{4CD37970-0693-1777-6C74-A19B3195B319}"/>
          </ac:spMkLst>
        </pc:spChg>
        <pc:spChg chg="add mod">
          <ac:chgData name="Griseld Deda" userId="6edc4870-27ac-49aa-87f9-5cf3b7b857c0" providerId="ADAL" clId="{20E9C594-877A-4D58-B957-7C3006328BBF}" dt="2022-11-07T21:05:50.486" v="4911" actId="1076"/>
          <ac:spMkLst>
            <pc:docMk/>
            <pc:sldMk cId="408923640" sldId="262"/>
            <ac:spMk id="24" creationId="{A3D90CFF-666F-0483-5E70-C7633037D123}"/>
          </ac:spMkLst>
        </pc:spChg>
        <pc:spChg chg="add mod">
          <ac:chgData name="Griseld Deda" userId="6edc4870-27ac-49aa-87f9-5cf3b7b857c0" providerId="ADAL" clId="{20E9C594-877A-4D58-B957-7C3006328BBF}" dt="2022-11-07T21:06:00.911" v="4913" actId="1076"/>
          <ac:spMkLst>
            <pc:docMk/>
            <pc:sldMk cId="408923640" sldId="262"/>
            <ac:spMk id="26" creationId="{431EDF1E-7EE0-C75A-7C3E-FCE6A5750C04}"/>
          </ac:spMkLst>
        </pc:spChg>
        <pc:spChg chg="add mod topLvl">
          <ac:chgData name="Griseld Deda" userId="6edc4870-27ac-49aa-87f9-5cf3b7b857c0" providerId="ADAL" clId="{20E9C594-877A-4D58-B957-7C3006328BBF}" dt="2022-11-06T22:21:53.386" v="464" actId="164"/>
          <ac:spMkLst>
            <pc:docMk/>
            <pc:sldMk cId="408923640" sldId="262"/>
            <ac:spMk id="26" creationId="{F8FCA12D-C043-6026-D262-F0B0F3DB9EB9}"/>
          </ac:spMkLst>
        </pc:spChg>
        <pc:spChg chg="add del mod">
          <ac:chgData name="Griseld Deda" userId="6edc4870-27ac-49aa-87f9-5cf3b7b857c0" providerId="ADAL" clId="{20E9C594-877A-4D58-B957-7C3006328BBF}" dt="2022-11-06T19:40:36.709" v="94" actId="478"/>
          <ac:spMkLst>
            <pc:docMk/>
            <pc:sldMk cId="408923640" sldId="262"/>
            <ac:spMk id="27" creationId="{046BEAC5-DD7F-FCC5-D4BA-32647C68CEE6}"/>
          </ac:spMkLst>
        </pc:spChg>
        <pc:spChg chg="add mod">
          <ac:chgData name="Griseld Deda" userId="6edc4870-27ac-49aa-87f9-5cf3b7b857c0" providerId="ADAL" clId="{20E9C594-877A-4D58-B957-7C3006328BBF}" dt="2022-11-07T21:11:03.906" v="5104" actId="164"/>
          <ac:spMkLst>
            <pc:docMk/>
            <pc:sldMk cId="408923640" sldId="262"/>
            <ac:spMk id="29" creationId="{31D7346F-A25C-AE3D-70A9-13D3EA10544F}"/>
          </ac:spMkLst>
        </pc:spChg>
        <pc:spChg chg="add del mod">
          <ac:chgData name="Griseld Deda" userId="6edc4870-27ac-49aa-87f9-5cf3b7b857c0" providerId="ADAL" clId="{20E9C594-877A-4D58-B957-7C3006328BBF}" dt="2022-11-06T23:09:09.487" v="595" actId="478"/>
          <ac:spMkLst>
            <pc:docMk/>
            <pc:sldMk cId="408923640" sldId="262"/>
            <ac:spMk id="30" creationId="{758EC693-9E7B-2F48-51D4-8F2AB47F0622}"/>
          </ac:spMkLst>
        </pc:spChg>
        <pc:spChg chg="add del mod">
          <ac:chgData name="Griseld Deda" userId="6edc4870-27ac-49aa-87f9-5cf3b7b857c0" providerId="ADAL" clId="{20E9C594-877A-4D58-B957-7C3006328BBF}" dt="2022-11-06T23:09:04.466" v="590" actId="478"/>
          <ac:spMkLst>
            <pc:docMk/>
            <pc:sldMk cId="408923640" sldId="262"/>
            <ac:spMk id="31" creationId="{68F9ABA5-21EE-37D3-16F0-58E9EF22090D}"/>
          </ac:spMkLst>
        </pc:spChg>
        <pc:spChg chg="add del mod">
          <ac:chgData name="Griseld Deda" userId="6edc4870-27ac-49aa-87f9-5cf3b7b857c0" providerId="ADAL" clId="{20E9C594-877A-4D58-B957-7C3006328BBF}" dt="2022-11-06T19:40:36.709" v="94" actId="478"/>
          <ac:spMkLst>
            <pc:docMk/>
            <pc:sldMk cId="408923640" sldId="262"/>
            <ac:spMk id="31" creationId="{7EAADCD4-57EC-D2DF-E1C8-5BE6E8156CFF}"/>
          </ac:spMkLst>
        </pc:spChg>
        <pc:spChg chg="add mod">
          <ac:chgData name="Griseld Deda" userId="6edc4870-27ac-49aa-87f9-5cf3b7b857c0" providerId="ADAL" clId="{20E9C594-877A-4D58-B957-7C3006328BBF}" dt="2022-11-07T21:11:03.906" v="5104" actId="164"/>
          <ac:spMkLst>
            <pc:docMk/>
            <pc:sldMk cId="408923640" sldId="262"/>
            <ac:spMk id="32" creationId="{EDB7E0E3-3900-3E38-11E2-326B99E81119}"/>
          </ac:spMkLst>
        </pc:spChg>
        <pc:spChg chg="add mod">
          <ac:chgData name="Griseld Deda" userId="6edc4870-27ac-49aa-87f9-5cf3b7b857c0" providerId="ADAL" clId="{20E9C594-877A-4D58-B957-7C3006328BBF}" dt="2022-11-07T21:11:03.906" v="5104" actId="164"/>
          <ac:spMkLst>
            <pc:docMk/>
            <pc:sldMk cId="408923640" sldId="262"/>
            <ac:spMk id="33" creationId="{799247A1-6ABF-F1A6-BC28-548DD6D6967F}"/>
          </ac:spMkLst>
        </pc:spChg>
        <pc:spChg chg="add del mod">
          <ac:chgData name="Griseld Deda" userId="6edc4870-27ac-49aa-87f9-5cf3b7b857c0" providerId="ADAL" clId="{20E9C594-877A-4D58-B957-7C3006328BBF}" dt="2022-11-06T19:40:36.709" v="94" actId="478"/>
          <ac:spMkLst>
            <pc:docMk/>
            <pc:sldMk cId="408923640" sldId="262"/>
            <ac:spMk id="33" creationId="{A0B3FF01-C7D3-D08B-9C4F-ED45C20C1CAB}"/>
          </ac:spMkLst>
        </pc:spChg>
        <pc:spChg chg="add del mod">
          <ac:chgData name="Griseld Deda" userId="6edc4870-27ac-49aa-87f9-5cf3b7b857c0" providerId="ADAL" clId="{20E9C594-877A-4D58-B957-7C3006328BBF}" dt="2022-11-06T23:09:08.378" v="593" actId="478"/>
          <ac:spMkLst>
            <pc:docMk/>
            <pc:sldMk cId="408923640" sldId="262"/>
            <ac:spMk id="33" creationId="{D0922C12-3165-F15F-A202-308B63B26CBF}"/>
          </ac:spMkLst>
        </pc:spChg>
        <pc:spChg chg="add mod topLvl">
          <ac:chgData name="Griseld Deda" userId="6edc4870-27ac-49aa-87f9-5cf3b7b857c0" providerId="ADAL" clId="{20E9C594-877A-4D58-B957-7C3006328BBF}" dt="2022-11-06T22:21:53.386" v="464" actId="164"/>
          <ac:spMkLst>
            <pc:docMk/>
            <pc:sldMk cId="408923640" sldId="262"/>
            <ac:spMk id="34" creationId="{3F479EEE-7FAA-F656-0BD8-FAFA4F9B3938}"/>
          </ac:spMkLst>
        </pc:spChg>
        <pc:spChg chg="add mod topLvl">
          <ac:chgData name="Griseld Deda" userId="6edc4870-27ac-49aa-87f9-5cf3b7b857c0" providerId="ADAL" clId="{20E9C594-877A-4D58-B957-7C3006328BBF}" dt="2022-11-06T22:21:53.386" v="464" actId="164"/>
          <ac:spMkLst>
            <pc:docMk/>
            <pc:sldMk cId="408923640" sldId="262"/>
            <ac:spMk id="35" creationId="{FA841793-CC28-9399-0373-CE846990519F}"/>
          </ac:spMkLst>
        </pc:spChg>
        <pc:spChg chg="add mod topLvl">
          <ac:chgData name="Griseld Deda" userId="6edc4870-27ac-49aa-87f9-5cf3b7b857c0" providerId="ADAL" clId="{20E9C594-877A-4D58-B957-7C3006328BBF}" dt="2022-11-06T22:21:53.386" v="464" actId="164"/>
          <ac:spMkLst>
            <pc:docMk/>
            <pc:sldMk cId="408923640" sldId="262"/>
            <ac:spMk id="36" creationId="{ABBB6575-6BBF-AE02-88C7-3B6C951BA961}"/>
          </ac:spMkLst>
        </pc:spChg>
        <pc:spChg chg="add del mod">
          <ac:chgData name="Griseld Deda" userId="6edc4870-27ac-49aa-87f9-5cf3b7b857c0" providerId="ADAL" clId="{20E9C594-877A-4D58-B957-7C3006328BBF}" dt="2022-11-07T20:48:55.150" v="4716"/>
          <ac:spMkLst>
            <pc:docMk/>
            <pc:sldMk cId="408923640" sldId="262"/>
            <ac:spMk id="38" creationId="{D52D5BF5-0D62-CDB8-AC5A-70F61876CBF3}"/>
          </ac:spMkLst>
        </pc:spChg>
        <pc:spChg chg="add del mod">
          <ac:chgData name="Griseld Deda" userId="6edc4870-27ac-49aa-87f9-5cf3b7b857c0" providerId="ADAL" clId="{20E9C594-877A-4D58-B957-7C3006328BBF}" dt="2022-11-07T20:48:55.150" v="4716"/>
          <ac:spMkLst>
            <pc:docMk/>
            <pc:sldMk cId="408923640" sldId="262"/>
            <ac:spMk id="41" creationId="{83309291-7EB2-CE3D-CD82-C46B973A28FE}"/>
          </ac:spMkLst>
        </pc:spChg>
        <pc:spChg chg="add del mod">
          <ac:chgData name="Griseld Deda" userId="6edc4870-27ac-49aa-87f9-5cf3b7b857c0" providerId="ADAL" clId="{20E9C594-877A-4D58-B957-7C3006328BBF}" dt="2022-11-07T20:48:55.150" v="4716"/>
          <ac:spMkLst>
            <pc:docMk/>
            <pc:sldMk cId="408923640" sldId="262"/>
            <ac:spMk id="42" creationId="{0E5FEB68-3824-3706-6AE7-03D17F18F895}"/>
          </ac:spMkLst>
        </pc:spChg>
        <pc:spChg chg="add del">
          <ac:chgData name="Griseld Deda" userId="6edc4870-27ac-49aa-87f9-5cf3b7b857c0" providerId="ADAL" clId="{20E9C594-877A-4D58-B957-7C3006328BBF}" dt="2022-11-06T19:37:49.848" v="46" actId="478"/>
          <ac:spMkLst>
            <pc:docMk/>
            <pc:sldMk cId="408923640" sldId="262"/>
            <ac:spMk id="42" creationId="{DA76756D-0799-C3D7-4F04-BF64A2AAD972}"/>
          </ac:spMkLst>
        </pc:spChg>
        <pc:spChg chg="add del mod">
          <ac:chgData name="Griseld Deda" userId="6edc4870-27ac-49aa-87f9-5cf3b7b857c0" providerId="ADAL" clId="{20E9C594-877A-4D58-B957-7C3006328BBF}" dt="2022-11-07T20:48:55.150" v="4716"/>
          <ac:spMkLst>
            <pc:docMk/>
            <pc:sldMk cId="408923640" sldId="262"/>
            <ac:spMk id="43" creationId="{240DC73D-DFFD-5A49-FB3C-38085560E8F2}"/>
          </ac:spMkLst>
        </pc:spChg>
        <pc:spChg chg="add del mod">
          <ac:chgData name="Griseld Deda" userId="6edc4870-27ac-49aa-87f9-5cf3b7b857c0" providerId="ADAL" clId="{20E9C594-877A-4D58-B957-7C3006328BBF}" dt="2022-11-07T20:48:55.150" v="4716"/>
          <ac:spMkLst>
            <pc:docMk/>
            <pc:sldMk cId="408923640" sldId="262"/>
            <ac:spMk id="44" creationId="{A56C7C36-A9AA-5480-3A85-F7FBA3899496}"/>
          </ac:spMkLst>
        </pc:spChg>
        <pc:spChg chg="add del mod">
          <ac:chgData name="Griseld Deda" userId="6edc4870-27ac-49aa-87f9-5cf3b7b857c0" providerId="ADAL" clId="{20E9C594-877A-4D58-B957-7C3006328BBF}" dt="2022-11-07T20:48:55.150" v="4716"/>
          <ac:spMkLst>
            <pc:docMk/>
            <pc:sldMk cId="408923640" sldId="262"/>
            <ac:spMk id="46" creationId="{8D932A31-EA19-F37F-3227-7C8BBBA72E68}"/>
          </ac:spMkLst>
        </pc:spChg>
        <pc:spChg chg="add del mod">
          <ac:chgData name="Griseld Deda" userId="6edc4870-27ac-49aa-87f9-5cf3b7b857c0" providerId="ADAL" clId="{20E9C594-877A-4D58-B957-7C3006328BBF}" dt="2022-11-07T20:48:55.150" v="4716"/>
          <ac:spMkLst>
            <pc:docMk/>
            <pc:sldMk cId="408923640" sldId="262"/>
            <ac:spMk id="47" creationId="{552E450F-1FFE-CB10-A78E-9235D625D2B2}"/>
          </ac:spMkLst>
        </pc:spChg>
        <pc:spChg chg="add mod">
          <ac:chgData name="Griseld Deda" userId="6edc4870-27ac-49aa-87f9-5cf3b7b857c0" providerId="ADAL" clId="{20E9C594-877A-4D58-B957-7C3006328BBF}" dt="2022-11-06T22:19:34.668" v="439" actId="164"/>
          <ac:spMkLst>
            <pc:docMk/>
            <pc:sldMk cId="408923640" sldId="262"/>
            <ac:spMk id="47" creationId="{D64D7D8A-88C3-D951-5CBC-62BA574C4FFA}"/>
          </ac:spMkLst>
        </pc:spChg>
        <pc:spChg chg="add del mod">
          <ac:chgData name="Griseld Deda" userId="6edc4870-27ac-49aa-87f9-5cf3b7b857c0" providerId="ADAL" clId="{20E9C594-877A-4D58-B957-7C3006328BBF}" dt="2022-11-07T20:48:55.150" v="4716"/>
          <ac:spMkLst>
            <pc:docMk/>
            <pc:sldMk cId="408923640" sldId="262"/>
            <ac:spMk id="48" creationId="{8AD3A271-D1DA-9202-2EC7-32F069073DCD}"/>
          </ac:spMkLst>
        </pc:spChg>
        <pc:spChg chg="add mod">
          <ac:chgData name="Griseld Deda" userId="6edc4870-27ac-49aa-87f9-5cf3b7b857c0" providerId="ADAL" clId="{20E9C594-877A-4D58-B957-7C3006328BBF}" dt="2022-11-06T22:19:34.668" v="439" actId="164"/>
          <ac:spMkLst>
            <pc:docMk/>
            <pc:sldMk cId="408923640" sldId="262"/>
            <ac:spMk id="48" creationId="{F438A0A3-2CAA-5061-292B-55F7640BDEF1}"/>
          </ac:spMkLst>
        </pc:spChg>
        <pc:spChg chg="add del mod">
          <ac:chgData name="Griseld Deda" userId="6edc4870-27ac-49aa-87f9-5cf3b7b857c0" providerId="ADAL" clId="{20E9C594-877A-4D58-B957-7C3006328BBF}" dt="2022-11-07T20:48:55.150" v="4716"/>
          <ac:spMkLst>
            <pc:docMk/>
            <pc:sldMk cId="408923640" sldId="262"/>
            <ac:spMk id="49" creationId="{7CF0F22D-11D4-D74D-6314-7F74BFA0527F}"/>
          </ac:spMkLst>
        </pc:spChg>
        <pc:spChg chg="add mod">
          <ac:chgData name="Griseld Deda" userId="6edc4870-27ac-49aa-87f9-5cf3b7b857c0" providerId="ADAL" clId="{20E9C594-877A-4D58-B957-7C3006328BBF}" dt="2022-11-06T22:19:34.668" v="439" actId="164"/>
          <ac:spMkLst>
            <pc:docMk/>
            <pc:sldMk cId="408923640" sldId="262"/>
            <ac:spMk id="49" creationId="{AFB716AF-573D-391F-02BA-51C27EDDA703}"/>
          </ac:spMkLst>
        </pc:spChg>
        <pc:spChg chg="add mod">
          <ac:chgData name="Griseld Deda" userId="6edc4870-27ac-49aa-87f9-5cf3b7b857c0" providerId="ADAL" clId="{20E9C594-877A-4D58-B957-7C3006328BBF}" dt="2022-11-06T22:19:34.668" v="439" actId="164"/>
          <ac:spMkLst>
            <pc:docMk/>
            <pc:sldMk cId="408923640" sldId="262"/>
            <ac:spMk id="50" creationId="{9D67FA60-B978-8101-E185-90D220EA3E92}"/>
          </ac:spMkLst>
        </pc:spChg>
        <pc:spChg chg="add mod">
          <ac:chgData name="Griseld Deda" userId="6edc4870-27ac-49aa-87f9-5cf3b7b857c0" providerId="ADAL" clId="{20E9C594-877A-4D58-B957-7C3006328BBF}" dt="2022-11-07T21:12:12.515" v="5113" actId="1076"/>
          <ac:spMkLst>
            <pc:docMk/>
            <pc:sldMk cId="408923640" sldId="262"/>
            <ac:spMk id="51" creationId="{0DB539E9-A380-DEA4-818B-9B047BEB48A7}"/>
          </ac:spMkLst>
        </pc:spChg>
        <pc:spChg chg="add mod">
          <ac:chgData name="Griseld Deda" userId="6edc4870-27ac-49aa-87f9-5cf3b7b857c0" providerId="ADAL" clId="{20E9C594-877A-4D58-B957-7C3006328BBF}" dt="2022-11-06T22:19:34.668" v="439" actId="164"/>
          <ac:spMkLst>
            <pc:docMk/>
            <pc:sldMk cId="408923640" sldId="262"/>
            <ac:spMk id="51" creationId="{1B99F543-4C3C-F678-223C-46C6FD98EA36}"/>
          </ac:spMkLst>
        </pc:spChg>
        <pc:spChg chg="add mod">
          <ac:chgData name="Griseld Deda" userId="6edc4870-27ac-49aa-87f9-5cf3b7b857c0" providerId="ADAL" clId="{20E9C594-877A-4D58-B957-7C3006328BBF}" dt="2022-11-07T21:12:12.515" v="5113" actId="1076"/>
          <ac:spMkLst>
            <pc:docMk/>
            <pc:sldMk cId="408923640" sldId="262"/>
            <ac:spMk id="52" creationId="{662344BB-EA17-C616-E85A-61A9B836D3CD}"/>
          </ac:spMkLst>
        </pc:spChg>
        <pc:spChg chg="add mod">
          <ac:chgData name="Griseld Deda" userId="6edc4870-27ac-49aa-87f9-5cf3b7b857c0" providerId="ADAL" clId="{20E9C594-877A-4D58-B957-7C3006328BBF}" dt="2022-11-06T22:19:34.668" v="439" actId="164"/>
          <ac:spMkLst>
            <pc:docMk/>
            <pc:sldMk cId="408923640" sldId="262"/>
            <ac:spMk id="52" creationId="{BCE1C700-E16C-95CA-4FF1-AEF665403394}"/>
          </ac:spMkLst>
        </pc:spChg>
        <pc:spChg chg="add mod">
          <ac:chgData name="Griseld Deda" userId="6edc4870-27ac-49aa-87f9-5cf3b7b857c0" providerId="ADAL" clId="{20E9C594-877A-4D58-B957-7C3006328BBF}" dt="2022-11-07T21:12:12.515" v="5113" actId="1076"/>
          <ac:spMkLst>
            <pc:docMk/>
            <pc:sldMk cId="408923640" sldId="262"/>
            <ac:spMk id="54" creationId="{8421F05E-5A79-F6EE-FBC9-3E22F710C3A8}"/>
          </ac:spMkLst>
        </pc:spChg>
        <pc:spChg chg="add mod">
          <ac:chgData name="Griseld Deda" userId="6edc4870-27ac-49aa-87f9-5cf3b7b857c0" providerId="ADAL" clId="{20E9C594-877A-4D58-B957-7C3006328BBF}" dt="2022-11-07T21:12:12.515" v="5113" actId="1076"/>
          <ac:spMkLst>
            <pc:docMk/>
            <pc:sldMk cId="408923640" sldId="262"/>
            <ac:spMk id="55" creationId="{DC6A62EE-99B8-9831-5C2A-9E1486C6C0CB}"/>
          </ac:spMkLst>
        </pc:spChg>
        <pc:spChg chg="add mod">
          <ac:chgData name="Griseld Deda" userId="6edc4870-27ac-49aa-87f9-5cf3b7b857c0" providerId="ADAL" clId="{20E9C594-877A-4D58-B957-7C3006328BBF}" dt="2022-11-07T21:12:12.515" v="5113" actId="1076"/>
          <ac:spMkLst>
            <pc:docMk/>
            <pc:sldMk cId="408923640" sldId="262"/>
            <ac:spMk id="57" creationId="{4A7350A6-6931-3D27-016B-A942CAF37299}"/>
          </ac:spMkLst>
        </pc:spChg>
        <pc:spChg chg="add mod">
          <ac:chgData name="Griseld Deda" userId="6edc4870-27ac-49aa-87f9-5cf3b7b857c0" providerId="ADAL" clId="{20E9C594-877A-4D58-B957-7C3006328BBF}" dt="2022-11-07T21:12:12.515" v="5113" actId="1076"/>
          <ac:spMkLst>
            <pc:docMk/>
            <pc:sldMk cId="408923640" sldId="262"/>
            <ac:spMk id="63" creationId="{1A19F1A0-3DF5-3C1A-5DD4-2ADCDB99EB85}"/>
          </ac:spMkLst>
        </pc:spChg>
        <pc:spChg chg="add del mod">
          <ac:chgData name="Griseld Deda" userId="6edc4870-27ac-49aa-87f9-5cf3b7b857c0" providerId="ADAL" clId="{20E9C594-877A-4D58-B957-7C3006328BBF}" dt="2022-11-06T20:03:06.726" v="202" actId="478"/>
          <ac:spMkLst>
            <pc:docMk/>
            <pc:sldMk cId="408923640" sldId="262"/>
            <ac:spMk id="66" creationId="{5E9D2DC4-5DC1-00CB-9118-EEC16FFF005F}"/>
          </ac:spMkLst>
        </pc:spChg>
        <pc:spChg chg="add del">
          <ac:chgData name="Griseld Deda" userId="6edc4870-27ac-49aa-87f9-5cf3b7b857c0" providerId="ADAL" clId="{20E9C594-877A-4D58-B957-7C3006328BBF}" dt="2022-11-06T21:32:10.771" v="350" actId="478"/>
          <ac:spMkLst>
            <pc:docMk/>
            <pc:sldMk cId="408923640" sldId="262"/>
            <ac:spMk id="69" creationId="{AEA0D9B2-8665-5770-B106-1B5EAE42DD1B}"/>
          </ac:spMkLst>
        </pc:spChg>
        <pc:spChg chg="add mod">
          <ac:chgData name="Griseld Deda" userId="6edc4870-27ac-49aa-87f9-5cf3b7b857c0" providerId="ADAL" clId="{20E9C594-877A-4D58-B957-7C3006328BBF}" dt="2022-11-07T21:10:55.411" v="5101" actId="164"/>
          <ac:spMkLst>
            <pc:docMk/>
            <pc:sldMk cId="408923640" sldId="262"/>
            <ac:spMk id="72" creationId="{7CED8A2F-03CA-B9BD-63A7-A698A080F502}"/>
          </ac:spMkLst>
        </pc:spChg>
        <pc:spChg chg="add mod">
          <ac:chgData name="Griseld Deda" userId="6edc4870-27ac-49aa-87f9-5cf3b7b857c0" providerId="ADAL" clId="{20E9C594-877A-4D58-B957-7C3006328BBF}" dt="2022-11-07T21:12:22.781" v="5116" actId="20577"/>
          <ac:spMkLst>
            <pc:docMk/>
            <pc:sldMk cId="408923640" sldId="262"/>
            <ac:spMk id="75" creationId="{D30DE43A-2D52-81AC-B042-4688C4582A26}"/>
          </ac:spMkLst>
        </pc:spChg>
        <pc:spChg chg="add mod">
          <ac:chgData name="Griseld Deda" userId="6edc4870-27ac-49aa-87f9-5cf3b7b857c0" providerId="ADAL" clId="{20E9C594-877A-4D58-B957-7C3006328BBF}" dt="2022-11-07T21:12:12.515" v="5113" actId="1076"/>
          <ac:spMkLst>
            <pc:docMk/>
            <pc:sldMk cId="408923640" sldId="262"/>
            <ac:spMk id="88" creationId="{B3184C6C-DE2B-F0F7-3B57-1517DD55BF4A}"/>
          </ac:spMkLst>
        </pc:spChg>
        <pc:spChg chg="add mod">
          <ac:chgData name="Griseld Deda" userId="6edc4870-27ac-49aa-87f9-5cf3b7b857c0" providerId="ADAL" clId="{20E9C594-877A-4D58-B957-7C3006328BBF}" dt="2022-11-07T21:12:12.515" v="5113" actId="1076"/>
          <ac:spMkLst>
            <pc:docMk/>
            <pc:sldMk cId="408923640" sldId="262"/>
            <ac:spMk id="93" creationId="{3FA8561C-0E63-08ED-5E21-E59F953B4D27}"/>
          </ac:spMkLst>
        </pc:spChg>
        <pc:spChg chg="add mod">
          <ac:chgData name="Griseld Deda" userId="6edc4870-27ac-49aa-87f9-5cf3b7b857c0" providerId="ADAL" clId="{20E9C594-877A-4D58-B957-7C3006328BBF}" dt="2022-11-07T21:12:12.515" v="5113" actId="1076"/>
          <ac:spMkLst>
            <pc:docMk/>
            <pc:sldMk cId="408923640" sldId="262"/>
            <ac:spMk id="97" creationId="{9E42416E-CC9E-B8AF-94F2-995BFDDF113D}"/>
          </ac:spMkLst>
        </pc:spChg>
        <pc:grpChg chg="add del mod">
          <ac:chgData name="Griseld Deda" userId="6edc4870-27ac-49aa-87f9-5cf3b7b857c0" providerId="ADAL" clId="{20E9C594-877A-4D58-B957-7C3006328BBF}" dt="2022-11-07T20:10:35.100" v="4410"/>
          <ac:grpSpMkLst>
            <pc:docMk/>
            <pc:sldMk cId="408923640" sldId="262"/>
            <ac:grpSpMk id="10" creationId="{5D68FD4E-3920-F491-71D1-6284F9B74EB4}"/>
          </ac:grpSpMkLst>
        </pc:grpChg>
        <pc:grpChg chg="add del mod">
          <ac:chgData name="Griseld Deda" userId="6edc4870-27ac-49aa-87f9-5cf3b7b857c0" providerId="ADAL" clId="{20E9C594-877A-4D58-B957-7C3006328BBF}" dt="2022-11-06T22:21:44.129" v="463" actId="165"/>
          <ac:grpSpMkLst>
            <pc:docMk/>
            <pc:sldMk cId="408923640" sldId="262"/>
            <ac:grpSpMk id="10" creationId="{F8ACDDD0-7B3B-9F6C-0CCF-F5A129FE5CD4}"/>
          </ac:grpSpMkLst>
        </pc:grpChg>
        <pc:grpChg chg="add del mod">
          <ac:chgData name="Griseld Deda" userId="6edc4870-27ac-49aa-87f9-5cf3b7b857c0" providerId="ADAL" clId="{20E9C594-877A-4D58-B957-7C3006328BBF}" dt="2022-11-06T22:22:28.571" v="468" actId="21"/>
          <ac:grpSpMkLst>
            <pc:docMk/>
            <pc:sldMk cId="408923640" sldId="262"/>
            <ac:grpSpMk id="11" creationId="{E4F8AB29-E300-971C-022D-1DA253F35641}"/>
          </ac:grpSpMkLst>
        </pc:grpChg>
        <pc:grpChg chg="add del mod">
          <ac:chgData name="Griseld Deda" userId="6edc4870-27ac-49aa-87f9-5cf3b7b857c0" providerId="ADAL" clId="{20E9C594-877A-4D58-B957-7C3006328BBF}" dt="2022-11-06T22:22:28.571" v="468" actId="21"/>
          <ac:grpSpMkLst>
            <pc:docMk/>
            <pc:sldMk cId="408923640" sldId="262"/>
            <ac:grpSpMk id="14" creationId="{9BBB0CE3-B286-BFE8-EA79-B10EDD1F3C32}"/>
          </ac:grpSpMkLst>
        </pc:grpChg>
        <pc:grpChg chg="add del mod">
          <ac:chgData name="Griseld Deda" userId="6edc4870-27ac-49aa-87f9-5cf3b7b857c0" providerId="ADAL" clId="{20E9C594-877A-4D58-B957-7C3006328BBF}" dt="2022-11-06T22:29:52.341" v="490" actId="478"/>
          <ac:grpSpMkLst>
            <pc:docMk/>
            <pc:sldMk cId="408923640" sldId="262"/>
            <ac:grpSpMk id="19" creationId="{6EF0B229-02E2-0322-C820-AB70FC8FEB72}"/>
          </ac:grpSpMkLst>
        </pc:grpChg>
        <pc:grpChg chg="add mod">
          <ac:chgData name="Griseld Deda" userId="6edc4870-27ac-49aa-87f9-5cf3b7b857c0" providerId="ADAL" clId="{20E9C594-877A-4D58-B957-7C3006328BBF}" dt="2022-11-07T21:11:03.906" v="5104" actId="164"/>
          <ac:grpSpMkLst>
            <pc:docMk/>
            <pc:sldMk cId="408923640" sldId="262"/>
            <ac:grpSpMk id="37" creationId="{15BE7FE6-C3A0-B945-D8E1-0E49C1F63042}"/>
          </ac:grpSpMkLst>
        </pc:grpChg>
        <pc:grpChg chg="add del mod">
          <ac:chgData name="Griseld Deda" userId="6edc4870-27ac-49aa-87f9-5cf3b7b857c0" providerId="ADAL" clId="{20E9C594-877A-4D58-B957-7C3006328BBF}" dt="2022-11-07T21:04:33.175" v="4891" actId="478"/>
          <ac:grpSpMkLst>
            <pc:docMk/>
            <pc:sldMk cId="408923640" sldId="262"/>
            <ac:grpSpMk id="40" creationId="{7BD840BD-3C5B-18BA-3C81-5F883C6268DA}"/>
          </ac:grpSpMkLst>
        </pc:grpChg>
        <pc:grpChg chg="add del mod">
          <ac:chgData name="Griseld Deda" userId="6edc4870-27ac-49aa-87f9-5cf3b7b857c0" providerId="ADAL" clId="{20E9C594-877A-4D58-B957-7C3006328BBF}" dt="2022-11-06T19:59:31.347" v="154" actId="165"/>
          <ac:grpSpMkLst>
            <pc:docMk/>
            <pc:sldMk cId="408923640" sldId="262"/>
            <ac:grpSpMk id="46" creationId="{D1DFA3BC-82EA-B25D-0B18-60E05BA2143E}"/>
          </ac:grpSpMkLst>
        </pc:grpChg>
        <pc:grpChg chg="add del mod">
          <ac:chgData name="Griseld Deda" userId="6edc4870-27ac-49aa-87f9-5cf3b7b857c0" providerId="ADAL" clId="{20E9C594-877A-4D58-B957-7C3006328BBF}" dt="2022-11-06T20:01:10.697" v="189" actId="478"/>
          <ac:grpSpMkLst>
            <pc:docMk/>
            <pc:sldMk cId="408923640" sldId="262"/>
            <ac:grpSpMk id="53" creationId="{84737713-34DA-3314-8AF0-E71578551CBF}"/>
          </ac:grpSpMkLst>
        </pc:grpChg>
        <pc:grpChg chg="add mod ord">
          <ac:chgData name="Griseld Deda" userId="6edc4870-27ac-49aa-87f9-5cf3b7b857c0" providerId="ADAL" clId="{20E9C594-877A-4D58-B957-7C3006328BBF}" dt="2022-11-07T21:04:54.750" v="4894" actId="167"/>
          <ac:grpSpMkLst>
            <pc:docMk/>
            <pc:sldMk cId="408923640" sldId="262"/>
            <ac:grpSpMk id="60" creationId="{54ADBEAD-CAE3-4BAD-D9F2-02974383EDFC}"/>
          </ac:grpSpMkLst>
        </pc:grpChg>
        <pc:grpChg chg="add mod topLvl">
          <ac:chgData name="Griseld Deda" userId="6edc4870-27ac-49aa-87f9-5cf3b7b857c0" providerId="ADAL" clId="{20E9C594-877A-4D58-B957-7C3006328BBF}" dt="2022-11-06T22:21:53.386" v="464" actId="164"/>
          <ac:grpSpMkLst>
            <pc:docMk/>
            <pc:sldMk cId="408923640" sldId="262"/>
            <ac:grpSpMk id="61" creationId="{477369B7-6378-DAE5-F29D-34E8224A5352}"/>
          </ac:grpSpMkLst>
        </pc:grpChg>
        <pc:grpChg chg="add del mod ord">
          <ac:chgData name="Griseld Deda" userId="6edc4870-27ac-49aa-87f9-5cf3b7b857c0" providerId="ADAL" clId="{20E9C594-877A-4D58-B957-7C3006328BBF}" dt="2022-11-06T20:01:31.305" v="190" actId="165"/>
          <ac:grpSpMkLst>
            <pc:docMk/>
            <pc:sldMk cId="408923640" sldId="262"/>
            <ac:grpSpMk id="62" creationId="{76EB2C2E-F9D8-3EF0-CDE9-691C52EE7864}"/>
          </ac:grpSpMkLst>
        </pc:grpChg>
        <pc:grpChg chg="add mod">
          <ac:chgData name="Griseld Deda" userId="6edc4870-27ac-49aa-87f9-5cf3b7b857c0" providerId="ADAL" clId="{20E9C594-877A-4D58-B957-7C3006328BBF}" dt="2022-11-07T21:10:57.273" v="5102" actId="1076"/>
          <ac:grpSpMkLst>
            <pc:docMk/>
            <pc:sldMk cId="408923640" sldId="262"/>
            <ac:grpSpMk id="98" creationId="{B51C4AD2-075D-B5C0-2589-ACC0605D58FC}"/>
          </ac:grpSpMkLst>
        </pc:grpChg>
        <pc:grpChg chg="add mod">
          <ac:chgData name="Griseld Deda" userId="6edc4870-27ac-49aa-87f9-5cf3b7b857c0" providerId="ADAL" clId="{20E9C594-877A-4D58-B957-7C3006328BBF}" dt="2022-11-07T21:12:01.128" v="5111" actId="1076"/>
          <ac:grpSpMkLst>
            <pc:docMk/>
            <pc:sldMk cId="408923640" sldId="262"/>
            <ac:grpSpMk id="100" creationId="{00577872-E827-B01C-EC7A-DA8E18F97A78}"/>
          </ac:grpSpMkLst>
        </pc:grpChg>
        <pc:picChg chg="add del mod">
          <ac:chgData name="Griseld Deda" userId="6edc4870-27ac-49aa-87f9-5cf3b7b857c0" providerId="ADAL" clId="{20E9C594-877A-4D58-B957-7C3006328BBF}" dt="2022-11-06T22:19:01.122" v="426" actId="478"/>
          <ac:picMkLst>
            <pc:docMk/>
            <pc:sldMk cId="408923640" sldId="262"/>
            <ac:picMk id="2" creationId="{59714818-4CA5-3B07-7CE7-14098D5AEEC7}"/>
          </ac:picMkLst>
        </pc:picChg>
        <pc:picChg chg="add del mod modCrop">
          <ac:chgData name="Griseld Deda" userId="6edc4870-27ac-49aa-87f9-5cf3b7b857c0" providerId="ADAL" clId="{20E9C594-877A-4D58-B957-7C3006328BBF}" dt="2022-11-07T20:38:22.036" v="4704" actId="478"/>
          <ac:picMkLst>
            <pc:docMk/>
            <pc:sldMk cId="408923640" sldId="262"/>
            <ac:picMk id="4" creationId="{3219B222-82D7-C2D0-915F-EE73D8E89FFF}"/>
          </ac:picMkLst>
        </pc:picChg>
        <pc:picChg chg="add del mod">
          <ac:chgData name="Griseld Deda" userId="6edc4870-27ac-49aa-87f9-5cf3b7b857c0" providerId="ADAL" clId="{20E9C594-877A-4D58-B957-7C3006328BBF}" dt="2022-11-06T22:19:01.789" v="427" actId="478"/>
          <ac:picMkLst>
            <pc:docMk/>
            <pc:sldMk cId="408923640" sldId="262"/>
            <ac:picMk id="5" creationId="{9E88FC0A-5CA1-45A1-85FF-97343C7236B7}"/>
          </ac:picMkLst>
        </pc:picChg>
        <pc:picChg chg="add del mod">
          <ac:chgData name="Griseld Deda" userId="6edc4870-27ac-49aa-87f9-5cf3b7b857c0" providerId="ADAL" clId="{20E9C594-877A-4D58-B957-7C3006328BBF}" dt="2022-11-06T22:19:02.948" v="429" actId="478"/>
          <ac:picMkLst>
            <pc:docMk/>
            <pc:sldMk cId="408923640" sldId="262"/>
            <ac:picMk id="6" creationId="{D8BAFE8F-0D60-11FD-25EF-175CD5124658}"/>
          </ac:picMkLst>
        </pc:picChg>
        <pc:picChg chg="add del mod">
          <ac:chgData name="Griseld Deda" userId="6edc4870-27ac-49aa-87f9-5cf3b7b857c0" providerId="ADAL" clId="{20E9C594-877A-4D58-B957-7C3006328BBF}" dt="2022-11-06T22:19:02.452" v="428" actId="478"/>
          <ac:picMkLst>
            <pc:docMk/>
            <pc:sldMk cId="408923640" sldId="262"/>
            <ac:picMk id="7" creationId="{E711E4F1-AB17-0542-A78D-25BC8C7A6A56}"/>
          </ac:picMkLst>
        </pc:picChg>
        <pc:picChg chg="add del mod modCrop">
          <ac:chgData name="Griseld Deda" userId="6edc4870-27ac-49aa-87f9-5cf3b7b857c0" providerId="ADAL" clId="{20E9C594-877A-4D58-B957-7C3006328BBF}" dt="2022-11-06T22:24:11.336" v="473" actId="478"/>
          <ac:picMkLst>
            <pc:docMk/>
            <pc:sldMk cId="408923640" sldId="262"/>
            <ac:picMk id="9" creationId="{D81A324F-4C8B-EC5A-7B23-731333CC3C50}"/>
          </ac:picMkLst>
        </pc:picChg>
        <pc:picChg chg="mod">
          <ac:chgData name="Griseld Deda" userId="6edc4870-27ac-49aa-87f9-5cf3b7b857c0" providerId="ADAL" clId="{20E9C594-877A-4D58-B957-7C3006328BBF}" dt="2022-11-07T20:10:32.845" v="4409"/>
          <ac:picMkLst>
            <pc:docMk/>
            <pc:sldMk cId="408923640" sldId="262"/>
            <ac:picMk id="11" creationId="{5C96090A-2433-C391-E159-70078C2C0BC4}"/>
          </ac:picMkLst>
        </pc:picChg>
        <pc:picChg chg="mod">
          <ac:chgData name="Griseld Deda" userId="6edc4870-27ac-49aa-87f9-5cf3b7b857c0" providerId="ADAL" clId="{20E9C594-877A-4D58-B957-7C3006328BBF}" dt="2022-11-07T20:10:32.845" v="4409"/>
          <ac:picMkLst>
            <pc:docMk/>
            <pc:sldMk cId="408923640" sldId="262"/>
            <ac:picMk id="12" creationId="{0C72368E-F061-C148-C9D7-C89797AB4146}"/>
          </ac:picMkLst>
        </pc:picChg>
        <pc:picChg chg="add mod modCrop">
          <ac:chgData name="Griseld Deda" userId="6edc4870-27ac-49aa-87f9-5cf3b7b857c0" providerId="ADAL" clId="{20E9C594-877A-4D58-B957-7C3006328BBF}" dt="2022-11-07T21:05:39.124" v="4907" actId="1076"/>
          <ac:picMkLst>
            <pc:docMk/>
            <pc:sldMk cId="408923640" sldId="262"/>
            <ac:picMk id="14" creationId="{C174843F-B96B-C16F-B5B9-A6336B93AA02}"/>
          </ac:picMkLst>
        </pc:picChg>
        <pc:picChg chg="add mod">
          <ac:chgData name="Griseld Deda" userId="6edc4870-27ac-49aa-87f9-5cf3b7b857c0" providerId="ADAL" clId="{20E9C594-877A-4D58-B957-7C3006328BBF}" dt="2022-11-07T21:05:12.527" v="4900" actId="14100"/>
          <ac:picMkLst>
            <pc:docMk/>
            <pc:sldMk cId="408923640" sldId="262"/>
            <ac:picMk id="15" creationId="{1E1FAED2-FEB9-9AB8-6774-F51EFEF8BF00}"/>
          </ac:picMkLst>
        </pc:picChg>
        <pc:picChg chg="add mod modCrop">
          <ac:chgData name="Griseld Deda" userId="6edc4870-27ac-49aa-87f9-5cf3b7b857c0" providerId="ADAL" clId="{20E9C594-877A-4D58-B957-7C3006328BBF}" dt="2022-11-07T21:05:01.826" v="4897" actId="14100"/>
          <ac:picMkLst>
            <pc:docMk/>
            <pc:sldMk cId="408923640" sldId="262"/>
            <ac:picMk id="16" creationId="{861604A2-059A-71E5-BBF9-85DB48628381}"/>
          </ac:picMkLst>
        </pc:picChg>
        <pc:picChg chg="add del mod modCrop">
          <ac:chgData name="Griseld Deda" userId="6edc4870-27ac-49aa-87f9-5cf3b7b857c0" providerId="ADAL" clId="{20E9C594-877A-4D58-B957-7C3006328BBF}" dt="2022-11-07T20:12:15.610" v="4434" actId="478"/>
          <ac:picMkLst>
            <pc:docMk/>
            <pc:sldMk cId="408923640" sldId="262"/>
            <ac:picMk id="17" creationId="{F17A19B6-C587-1C99-6817-CC9D5FCD04C2}"/>
          </ac:picMkLst>
        </pc:picChg>
        <pc:picChg chg="add mod modCrop">
          <ac:chgData name="Griseld Deda" userId="6edc4870-27ac-49aa-87f9-5cf3b7b857c0" providerId="ADAL" clId="{20E9C594-877A-4D58-B957-7C3006328BBF}" dt="2022-11-06T22:27:45.676" v="486" actId="164"/>
          <ac:picMkLst>
            <pc:docMk/>
            <pc:sldMk cId="408923640" sldId="262"/>
            <ac:picMk id="17" creationId="{FF7E8751-3F7B-CF3C-DD6F-CCD1F0249A7C}"/>
          </ac:picMkLst>
        </pc:picChg>
        <pc:picChg chg="add mod modCrop">
          <ac:chgData name="Griseld Deda" userId="6edc4870-27ac-49aa-87f9-5cf3b7b857c0" providerId="ADAL" clId="{20E9C594-877A-4D58-B957-7C3006328BBF}" dt="2022-11-06T22:27:45.676" v="486" actId="164"/>
          <ac:picMkLst>
            <pc:docMk/>
            <pc:sldMk cId="408923640" sldId="262"/>
            <ac:picMk id="18" creationId="{C4A1C2FD-7066-4B62-B8B4-08736E4BA1B5}"/>
          </ac:picMkLst>
        </pc:picChg>
        <pc:picChg chg="add mod modCrop">
          <ac:chgData name="Griseld Deda" userId="6edc4870-27ac-49aa-87f9-5cf3b7b857c0" providerId="ADAL" clId="{20E9C594-877A-4D58-B957-7C3006328BBF}" dt="2022-11-06T23:05:35.550" v="560" actId="164"/>
          <ac:picMkLst>
            <pc:docMk/>
            <pc:sldMk cId="408923640" sldId="262"/>
            <ac:picMk id="21" creationId="{C4FD049E-C3F3-94E5-B5B3-653D56CA6BD3}"/>
          </ac:picMkLst>
        </pc:picChg>
        <pc:picChg chg="add mod modCrop">
          <ac:chgData name="Griseld Deda" userId="6edc4870-27ac-49aa-87f9-5cf3b7b857c0" providerId="ADAL" clId="{20E9C594-877A-4D58-B957-7C3006328BBF}" dt="2022-11-06T23:05:35.550" v="560" actId="164"/>
          <ac:picMkLst>
            <pc:docMk/>
            <pc:sldMk cId="408923640" sldId="262"/>
            <ac:picMk id="22" creationId="{566AFBF3-3B06-82A6-6DF2-CA4745ED7CC7}"/>
          </ac:picMkLst>
        </pc:picChg>
        <pc:picChg chg="add del mod modCrop">
          <ac:chgData name="Griseld Deda" userId="6edc4870-27ac-49aa-87f9-5cf3b7b857c0" providerId="ADAL" clId="{20E9C594-877A-4D58-B957-7C3006328BBF}" dt="2022-11-06T23:02:10.067" v="511" actId="478"/>
          <ac:picMkLst>
            <pc:docMk/>
            <pc:sldMk cId="408923640" sldId="262"/>
            <ac:picMk id="24" creationId="{54B0637E-9A7F-5BB0-0E24-3A388D0E24DD}"/>
          </ac:picMkLst>
        </pc:picChg>
        <pc:picChg chg="add del mod">
          <ac:chgData name="Griseld Deda" userId="6edc4870-27ac-49aa-87f9-5cf3b7b857c0" providerId="ADAL" clId="{20E9C594-877A-4D58-B957-7C3006328BBF}" dt="2022-11-06T23:02:16.938" v="515" actId="478"/>
          <ac:picMkLst>
            <pc:docMk/>
            <pc:sldMk cId="408923640" sldId="262"/>
            <ac:picMk id="27" creationId="{0A1068A1-18A2-7645-C4E2-5098321B63AC}"/>
          </ac:picMkLst>
        </pc:picChg>
        <pc:picChg chg="add del mod modCrop">
          <ac:chgData name="Griseld Deda" userId="6edc4870-27ac-49aa-87f9-5cf3b7b857c0" providerId="ADAL" clId="{20E9C594-877A-4D58-B957-7C3006328BBF}" dt="2022-11-06T23:06:04.841" v="561" actId="478"/>
          <ac:picMkLst>
            <pc:docMk/>
            <pc:sldMk cId="408923640" sldId="262"/>
            <ac:picMk id="29" creationId="{EABD4BD7-4F13-FEA5-E34F-89EB6FED2B56}"/>
          </ac:picMkLst>
        </pc:picChg>
        <pc:picChg chg="add del mod modCrop">
          <ac:chgData name="Griseld Deda" userId="6edc4870-27ac-49aa-87f9-5cf3b7b857c0" providerId="ADAL" clId="{20E9C594-877A-4D58-B957-7C3006328BBF}" dt="2022-11-07T20:38:41.679" v="4712" actId="478"/>
          <ac:picMkLst>
            <pc:docMk/>
            <pc:sldMk cId="408923640" sldId="262"/>
            <ac:picMk id="35" creationId="{CB07A0DE-7898-6B7F-6A55-7E10CF08E3D6}"/>
          </ac:picMkLst>
        </pc:picChg>
        <pc:picChg chg="add del mod">
          <ac:chgData name="Griseld Deda" userId="6edc4870-27ac-49aa-87f9-5cf3b7b857c0" providerId="ADAL" clId="{20E9C594-877A-4D58-B957-7C3006328BBF}" dt="2022-11-07T20:48:55.150" v="4716"/>
          <ac:picMkLst>
            <pc:docMk/>
            <pc:sldMk cId="408923640" sldId="262"/>
            <ac:picMk id="36" creationId="{50C7F252-57AD-C13F-5640-1295CD7581D1}"/>
          </ac:picMkLst>
        </pc:picChg>
        <pc:picChg chg="add mod modCrop">
          <ac:chgData name="Griseld Deda" userId="6edc4870-27ac-49aa-87f9-5cf3b7b857c0" providerId="ADAL" clId="{20E9C594-877A-4D58-B957-7C3006328BBF}" dt="2022-11-07T21:11:03.906" v="5104" actId="164"/>
          <ac:picMkLst>
            <pc:docMk/>
            <pc:sldMk cId="408923640" sldId="262"/>
            <ac:picMk id="39" creationId="{0E7AACB2-9E01-2131-4B2D-0AC093349466}"/>
          </ac:picMkLst>
        </pc:picChg>
        <pc:picChg chg="add mod">
          <ac:chgData name="Griseld Deda" userId="6edc4870-27ac-49aa-87f9-5cf3b7b857c0" providerId="ADAL" clId="{20E9C594-877A-4D58-B957-7C3006328BBF}" dt="2022-11-07T21:12:12.515" v="5113" actId="1076"/>
          <ac:picMkLst>
            <pc:docMk/>
            <pc:sldMk cId="408923640" sldId="262"/>
            <ac:picMk id="50" creationId="{AA142963-A969-882B-B731-603A2B9AB59A}"/>
          </ac:picMkLst>
        </pc:picChg>
        <pc:picChg chg="add mod">
          <ac:chgData name="Griseld Deda" userId="6edc4870-27ac-49aa-87f9-5cf3b7b857c0" providerId="ADAL" clId="{20E9C594-877A-4D58-B957-7C3006328BBF}" dt="2022-11-07T21:12:12.515" v="5113" actId="1076"/>
          <ac:picMkLst>
            <pc:docMk/>
            <pc:sldMk cId="408923640" sldId="262"/>
            <ac:picMk id="56" creationId="{9375F5D9-FF56-2B9E-D8BB-8ACE4298D7EF}"/>
          </ac:picMkLst>
        </pc:picChg>
        <pc:picChg chg="add mod modCrop">
          <ac:chgData name="Griseld Deda" userId="6edc4870-27ac-49aa-87f9-5cf3b7b857c0" providerId="ADAL" clId="{20E9C594-877A-4D58-B957-7C3006328BBF}" dt="2022-11-07T21:12:12.515" v="5113" actId="1076"/>
          <ac:picMkLst>
            <pc:docMk/>
            <pc:sldMk cId="408923640" sldId="262"/>
            <ac:picMk id="59" creationId="{B9D9ADB5-DD62-9670-3492-11B510A51813}"/>
          </ac:picMkLst>
        </pc:picChg>
        <pc:picChg chg="mod">
          <ac:chgData name="Griseld Deda" userId="6edc4870-27ac-49aa-87f9-5cf3b7b857c0" providerId="ADAL" clId="{20E9C594-877A-4D58-B957-7C3006328BBF}" dt="2022-11-07T21:04:31.208" v="4890"/>
          <ac:picMkLst>
            <pc:docMk/>
            <pc:sldMk cId="408923640" sldId="262"/>
            <ac:picMk id="61" creationId="{9D9FAEC3-ACB3-63A8-7424-D21D7038DF93}"/>
          </ac:picMkLst>
        </pc:picChg>
        <pc:picChg chg="mod modCrop">
          <ac:chgData name="Griseld Deda" userId="6edc4870-27ac-49aa-87f9-5cf3b7b857c0" providerId="ADAL" clId="{20E9C594-877A-4D58-B957-7C3006328BBF}" dt="2022-11-07T21:04:44.996" v="4893" actId="732"/>
          <ac:picMkLst>
            <pc:docMk/>
            <pc:sldMk cId="408923640" sldId="262"/>
            <ac:picMk id="62" creationId="{99E83918-82BE-A1F0-E4BB-5BAD3A4FF7D7}"/>
          </ac:picMkLst>
        </pc:picChg>
        <pc:picChg chg="add del mod">
          <ac:chgData name="Griseld Deda" userId="6edc4870-27ac-49aa-87f9-5cf3b7b857c0" providerId="ADAL" clId="{20E9C594-877A-4D58-B957-7C3006328BBF}" dt="2022-11-06T20:03:38.073" v="204" actId="21"/>
          <ac:picMkLst>
            <pc:docMk/>
            <pc:sldMk cId="408923640" sldId="262"/>
            <ac:picMk id="65" creationId="{BAA154D3-9027-1A4E-DE77-F25F1209C050}"/>
          </ac:picMkLst>
        </pc:picChg>
        <pc:picChg chg="add mod modCrop">
          <ac:chgData name="Griseld Deda" userId="6edc4870-27ac-49aa-87f9-5cf3b7b857c0" providerId="ADAL" clId="{20E9C594-877A-4D58-B957-7C3006328BBF}" dt="2022-11-06T23:06:41.150" v="571" actId="164"/>
          <ac:picMkLst>
            <pc:docMk/>
            <pc:sldMk cId="408923640" sldId="262"/>
            <ac:picMk id="68" creationId="{22AD3336-21DC-DC0E-A56C-2F34FDCD2941}"/>
          </ac:picMkLst>
        </pc:picChg>
        <pc:picChg chg="add mod ord">
          <ac:chgData name="Griseld Deda" userId="6edc4870-27ac-49aa-87f9-5cf3b7b857c0" providerId="ADAL" clId="{20E9C594-877A-4D58-B957-7C3006328BBF}" dt="2022-11-06T23:06:41.150" v="571" actId="164"/>
          <ac:picMkLst>
            <pc:docMk/>
            <pc:sldMk cId="408923640" sldId="262"/>
            <ac:picMk id="70" creationId="{96D2D885-979C-A585-C074-D30E4578998F}"/>
          </ac:picMkLst>
        </pc:picChg>
        <pc:picChg chg="add mod modCrop">
          <ac:chgData name="Griseld Deda" userId="6edc4870-27ac-49aa-87f9-5cf3b7b857c0" providerId="ADAL" clId="{20E9C594-877A-4D58-B957-7C3006328BBF}" dt="2022-11-07T21:10:55.411" v="5101" actId="164"/>
          <ac:picMkLst>
            <pc:docMk/>
            <pc:sldMk cId="408923640" sldId="262"/>
            <ac:picMk id="71" creationId="{DC19033D-ADE0-733E-FBFF-6471B912A47F}"/>
          </ac:picMkLst>
        </pc:picChg>
        <pc:cxnChg chg="del mod">
          <ac:chgData name="Griseld Deda" userId="6edc4870-27ac-49aa-87f9-5cf3b7b857c0" providerId="ADAL" clId="{20E9C594-877A-4D58-B957-7C3006328BBF}" dt="2022-11-06T19:36:41.381" v="29" actId="478"/>
          <ac:cxnSpMkLst>
            <pc:docMk/>
            <pc:sldMk cId="408923640" sldId="262"/>
            <ac:cxnSpMk id="6" creationId="{8E19CE04-B9F0-B35B-A247-6B6EA196745B}"/>
          </ac:cxnSpMkLst>
        </pc:cxnChg>
        <pc:cxnChg chg="add mod">
          <ac:chgData name="Griseld Deda" userId="6edc4870-27ac-49aa-87f9-5cf3b7b857c0" providerId="ADAL" clId="{20E9C594-877A-4D58-B957-7C3006328BBF}" dt="2022-11-07T21:10:59.088" v="5103" actId="14100"/>
          <ac:cxnSpMkLst>
            <pc:docMk/>
            <pc:sldMk cId="408923640" sldId="262"/>
            <ac:cxnSpMk id="6" creationId="{B5D13332-4530-C183-B0AA-383716C4F02B}"/>
          </ac:cxnSpMkLst>
        </pc:cxnChg>
        <pc:cxnChg chg="del">
          <ac:chgData name="Griseld Deda" userId="6edc4870-27ac-49aa-87f9-5cf3b7b857c0" providerId="ADAL" clId="{20E9C594-877A-4D58-B957-7C3006328BBF}" dt="2022-11-06T19:36:51.773" v="32" actId="478"/>
          <ac:cxnSpMkLst>
            <pc:docMk/>
            <pc:sldMk cId="408923640" sldId="262"/>
            <ac:cxnSpMk id="9" creationId="{17220822-1810-4D2F-3F22-640C2D0EA2D3}"/>
          </ac:cxnSpMkLst>
        </pc:cxnChg>
        <pc:cxnChg chg="del">
          <ac:chgData name="Griseld Deda" userId="6edc4870-27ac-49aa-87f9-5cf3b7b857c0" providerId="ADAL" clId="{20E9C594-877A-4D58-B957-7C3006328BBF}" dt="2022-11-06T19:36:04.496" v="16" actId="478"/>
          <ac:cxnSpMkLst>
            <pc:docMk/>
            <pc:sldMk cId="408923640" sldId="262"/>
            <ac:cxnSpMk id="12" creationId="{CAF72320-11A7-FA7D-6C58-75E0FD98F244}"/>
          </ac:cxnSpMkLst>
        </pc:cxnChg>
        <pc:cxnChg chg="add del">
          <ac:chgData name="Griseld Deda" userId="6edc4870-27ac-49aa-87f9-5cf3b7b857c0" providerId="ADAL" clId="{20E9C594-877A-4D58-B957-7C3006328BBF}" dt="2022-11-06T19:36:34.175" v="26" actId="478"/>
          <ac:cxnSpMkLst>
            <pc:docMk/>
            <pc:sldMk cId="408923640" sldId="262"/>
            <ac:cxnSpMk id="14" creationId="{B21E060B-B9E9-37EB-EA4E-0D21148381FA}"/>
          </ac:cxnSpMkLst>
        </pc:cxnChg>
        <pc:cxnChg chg="del mod">
          <ac:chgData name="Griseld Deda" userId="6edc4870-27ac-49aa-87f9-5cf3b7b857c0" providerId="ADAL" clId="{20E9C594-877A-4D58-B957-7C3006328BBF}" dt="2022-11-06T19:37:13.136" v="36" actId="478"/>
          <ac:cxnSpMkLst>
            <pc:docMk/>
            <pc:sldMk cId="408923640" sldId="262"/>
            <ac:cxnSpMk id="17" creationId="{B1A7E170-CDB5-6382-0479-48FC0188A2D6}"/>
          </ac:cxnSpMkLst>
        </pc:cxnChg>
        <pc:cxnChg chg="add mod">
          <ac:chgData name="Griseld Deda" userId="6edc4870-27ac-49aa-87f9-5cf3b7b857c0" providerId="ADAL" clId="{20E9C594-877A-4D58-B957-7C3006328BBF}" dt="2022-11-07T21:12:04.511" v="5112" actId="14100"/>
          <ac:cxnSpMkLst>
            <pc:docMk/>
            <pc:sldMk cId="408923640" sldId="262"/>
            <ac:cxnSpMk id="20" creationId="{4688F64C-738D-7258-F8B5-1EE93AE2EBDE}"/>
          </ac:cxnSpMkLst>
        </pc:cxnChg>
        <pc:cxnChg chg="add mod">
          <ac:chgData name="Griseld Deda" userId="6edc4870-27ac-49aa-87f9-5cf3b7b857c0" providerId="ADAL" clId="{20E9C594-877A-4D58-B957-7C3006328BBF}" dt="2022-11-07T21:12:15.700" v="5114" actId="14100"/>
          <ac:cxnSpMkLst>
            <pc:docMk/>
            <pc:sldMk cId="408923640" sldId="262"/>
            <ac:cxnSpMk id="25" creationId="{A9FCCDC9-6286-FE35-B78D-E02F42B50FEE}"/>
          </ac:cxnSpMkLst>
        </pc:cxnChg>
        <pc:cxnChg chg="add del mod">
          <ac:chgData name="Griseld Deda" userId="6edc4870-27ac-49aa-87f9-5cf3b7b857c0" providerId="ADAL" clId="{20E9C594-877A-4D58-B957-7C3006328BBF}" dt="2022-11-06T19:40:36.709" v="94" actId="478"/>
          <ac:cxnSpMkLst>
            <pc:docMk/>
            <pc:sldMk cId="408923640" sldId="262"/>
            <ac:cxnSpMk id="28" creationId="{838516EE-68DF-9965-AAE0-2ECC1586903B}"/>
          </ac:cxnSpMkLst>
        </pc:cxnChg>
        <pc:cxnChg chg="add del mod">
          <ac:chgData name="Griseld Deda" userId="6edc4870-27ac-49aa-87f9-5cf3b7b857c0" providerId="ADAL" clId="{20E9C594-877A-4D58-B957-7C3006328BBF}" dt="2022-11-06T19:40:36.709" v="94" actId="478"/>
          <ac:cxnSpMkLst>
            <pc:docMk/>
            <pc:sldMk cId="408923640" sldId="262"/>
            <ac:cxnSpMk id="29" creationId="{CAC34E62-7ECC-ADB9-F7B8-98229422F139}"/>
          </ac:cxnSpMkLst>
        </pc:cxnChg>
        <pc:cxnChg chg="add del mod">
          <ac:chgData name="Griseld Deda" userId="6edc4870-27ac-49aa-87f9-5cf3b7b857c0" providerId="ADAL" clId="{20E9C594-877A-4D58-B957-7C3006328BBF}" dt="2022-11-06T19:40:36.709" v="94" actId="478"/>
          <ac:cxnSpMkLst>
            <pc:docMk/>
            <pc:sldMk cId="408923640" sldId="262"/>
            <ac:cxnSpMk id="30" creationId="{686AE202-8CE6-0988-32C6-6819BA78365F}"/>
          </ac:cxnSpMkLst>
        </pc:cxnChg>
        <pc:cxnChg chg="add del mod">
          <ac:chgData name="Griseld Deda" userId="6edc4870-27ac-49aa-87f9-5cf3b7b857c0" providerId="ADAL" clId="{20E9C594-877A-4D58-B957-7C3006328BBF}" dt="2022-11-07T20:33:40.690" v="4579" actId="478"/>
          <ac:cxnSpMkLst>
            <pc:docMk/>
            <pc:sldMk cId="408923640" sldId="262"/>
            <ac:cxnSpMk id="31" creationId="{DB3CDF0C-D516-D1A2-D538-CC200CA9C04F}"/>
          </ac:cxnSpMkLst>
        </pc:cxnChg>
        <pc:cxnChg chg="add mod topLvl">
          <ac:chgData name="Griseld Deda" userId="6edc4870-27ac-49aa-87f9-5cf3b7b857c0" providerId="ADAL" clId="{20E9C594-877A-4D58-B957-7C3006328BBF}" dt="2022-11-06T22:21:44.129" v="463" actId="165"/>
          <ac:cxnSpMkLst>
            <pc:docMk/>
            <pc:sldMk cId="408923640" sldId="262"/>
            <ac:cxnSpMk id="32" creationId="{8C404438-C2CD-F917-374B-8FA4C88561D2}"/>
          </ac:cxnSpMkLst>
        </pc:cxnChg>
        <pc:cxnChg chg="add del mod">
          <ac:chgData name="Griseld Deda" userId="6edc4870-27ac-49aa-87f9-5cf3b7b857c0" providerId="ADAL" clId="{20E9C594-877A-4D58-B957-7C3006328BBF}" dt="2022-11-07T20:48:55.150" v="4716"/>
          <ac:cxnSpMkLst>
            <pc:docMk/>
            <pc:sldMk cId="408923640" sldId="262"/>
            <ac:cxnSpMk id="45" creationId="{5370D8F8-D176-9FB7-A44E-C630207F8D9D}"/>
          </ac:cxnSpMkLst>
        </pc:cxnChg>
        <pc:cxnChg chg="add mod topLvl">
          <ac:chgData name="Griseld Deda" userId="6edc4870-27ac-49aa-87f9-5cf3b7b857c0" providerId="ADAL" clId="{20E9C594-877A-4D58-B957-7C3006328BBF}" dt="2022-11-06T22:21:44.129" v="463" actId="165"/>
          <ac:cxnSpMkLst>
            <pc:docMk/>
            <pc:sldMk cId="408923640" sldId="262"/>
            <ac:cxnSpMk id="45" creationId="{FFC27D5D-2A57-9B84-B880-955D879D89FD}"/>
          </ac:cxnSpMkLst>
        </pc:cxnChg>
        <pc:cxnChg chg="add mod">
          <ac:chgData name="Griseld Deda" userId="6edc4870-27ac-49aa-87f9-5cf3b7b857c0" providerId="ADAL" clId="{20E9C594-877A-4D58-B957-7C3006328BBF}" dt="2022-11-07T21:12:12.515" v="5113" actId="1076"/>
          <ac:cxnSpMkLst>
            <pc:docMk/>
            <pc:sldMk cId="408923640" sldId="262"/>
            <ac:cxnSpMk id="53" creationId="{A88AB181-D835-1D0E-5A57-213A54FF9DF8}"/>
          </ac:cxnSpMkLst>
        </pc:cxnChg>
        <pc:cxnChg chg="mod">
          <ac:chgData name="Griseld Deda" userId="6edc4870-27ac-49aa-87f9-5cf3b7b857c0" providerId="ADAL" clId="{20E9C594-877A-4D58-B957-7C3006328BBF}" dt="2022-11-06T19:39:47.642" v="75"/>
          <ac:cxnSpMkLst>
            <pc:docMk/>
            <pc:sldMk cId="408923640" sldId="262"/>
            <ac:cxnSpMk id="54" creationId="{362DF1A8-80B9-8604-FF0F-4A66D2341755}"/>
          </ac:cxnSpMkLst>
        </pc:cxnChg>
        <pc:cxnChg chg="mod">
          <ac:chgData name="Griseld Deda" userId="6edc4870-27ac-49aa-87f9-5cf3b7b857c0" providerId="ADAL" clId="{20E9C594-877A-4D58-B957-7C3006328BBF}" dt="2022-11-06T19:39:47.642" v="75"/>
          <ac:cxnSpMkLst>
            <pc:docMk/>
            <pc:sldMk cId="408923640" sldId="262"/>
            <ac:cxnSpMk id="55" creationId="{AAEAA2C5-6A98-3292-828B-349E9462329F}"/>
          </ac:cxnSpMkLst>
        </pc:cxnChg>
        <pc:cxnChg chg="add del mod">
          <ac:chgData name="Griseld Deda" userId="6edc4870-27ac-49aa-87f9-5cf3b7b857c0" providerId="ADAL" clId="{20E9C594-877A-4D58-B957-7C3006328BBF}" dt="2022-11-06T19:44:28.416" v="153" actId="478"/>
          <ac:cxnSpMkLst>
            <pc:docMk/>
            <pc:sldMk cId="408923640" sldId="262"/>
            <ac:cxnSpMk id="57" creationId="{97FE2094-F8CD-98FA-5C62-B6CCDCE90C90}"/>
          </ac:cxnSpMkLst>
        </pc:cxnChg>
        <pc:cxnChg chg="add del mod">
          <ac:chgData name="Griseld Deda" userId="6edc4870-27ac-49aa-87f9-5cf3b7b857c0" providerId="ADAL" clId="{20E9C594-877A-4D58-B957-7C3006328BBF}" dt="2022-11-06T19:44:28.416" v="153" actId="478"/>
          <ac:cxnSpMkLst>
            <pc:docMk/>
            <pc:sldMk cId="408923640" sldId="262"/>
            <ac:cxnSpMk id="58" creationId="{7B15217C-BAF6-5167-B0E1-ECDD05C4D8E9}"/>
          </ac:cxnSpMkLst>
        </pc:cxnChg>
        <pc:cxnChg chg="add del mod">
          <ac:chgData name="Griseld Deda" userId="6edc4870-27ac-49aa-87f9-5cf3b7b857c0" providerId="ADAL" clId="{20E9C594-877A-4D58-B957-7C3006328BBF}" dt="2022-11-06T19:44:28.416" v="153" actId="478"/>
          <ac:cxnSpMkLst>
            <pc:docMk/>
            <pc:sldMk cId="408923640" sldId="262"/>
            <ac:cxnSpMk id="59" creationId="{FCAD6D1F-FCBD-DBEC-84BB-5FE09D0CF41F}"/>
          </ac:cxnSpMkLst>
        </pc:cxnChg>
        <pc:cxnChg chg="add del mod">
          <ac:chgData name="Griseld Deda" userId="6edc4870-27ac-49aa-87f9-5cf3b7b857c0" providerId="ADAL" clId="{20E9C594-877A-4D58-B957-7C3006328BBF}" dt="2022-11-06T19:44:28.416" v="153" actId="478"/>
          <ac:cxnSpMkLst>
            <pc:docMk/>
            <pc:sldMk cId="408923640" sldId="262"/>
            <ac:cxnSpMk id="60" creationId="{EF9ED3E8-0122-2978-A0D5-E55E85EA18F0}"/>
          </ac:cxnSpMkLst>
        </pc:cxnChg>
        <pc:cxnChg chg="mod topLvl">
          <ac:chgData name="Griseld Deda" userId="6edc4870-27ac-49aa-87f9-5cf3b7b857c0" providerId="ADAL" clId="{20E9C594-877A-4D58-B957-7C3006328BBF}" dt="2022-11-06T22:19:34.668" v="439" actId="164"/>
          <ac:cxnSpMkLst>
            <pc:docMk/>
            <pc:sldMk cId="408923640" sldId="262"/>
            <ac:cxnSpMk id="63" creationId="{73CF9EAE-61B3-CA66-9C0B-21EC469919C9}"/>
          </ac:cxnSpMkLst>
        </pc:cxnChg>
        <pc:cxnChg chg="mod topLvl">
          <ac:chgData name="Griseld Deda" userId="6edc4870-27ac-49aa-87f9-5cf3b7b857c0" providerId="ADAL" clId="{20E9C594-877A-4D58-B957-7C3006328BBF}" dt="2022-11-06T22:19:34.668" v="439" actId="164"/>
          <ac:cxnSpMkLst>
            <pc:docMk/>
            <pc:sldMk cId="408923640" sldId="262"/>
            <ac:cxnSpMk id="64" creationId="{EB994DD2-4C02-C9E7-B6F6-26F4B9F0BA31}"/>
          </ac:cxnSpMkLst>
        </pc:cxnChg>
        <pc:cxnChg chg="add mod">
          <ac:chgData name="Griseld Deda" userId="6edc4870-27ac-49aa-87f9-5cf3b7b857c0" providerId="ADAL" clId="{20E9C594-877A-4D58-B957-7C3006328BBF}" dt="2022-11-07T21:12:12.515" v="5113" actId="1076"/>
          <ac:cxnSpMkLst>
            <pc:docMk/>
            <pc:sldMk cId="408923640" sldId="262"/>
            <ac:cxnSpMk id="78" creationId="{A737A763-B539-56BF-315A-3B894893D464}"/>
          </ac:cxnSpMkLst>
        </pc:cxnChg>
        <pc:cxnChg chg="add mod">
          <ac:chgData name="Griseld Deda" userId="6edc4870-27ac-49aa-87f9-5cf3b7b857c0" providerId="ADAL" clId="{20E9C594-877A-4D58-B957-7C3006328BBF}" dt="2022-11-07T21:12:12.515" v="5113" actId="1076"/>
          <ac:cxnSpMkLst>
            <pc:docMk/>
            <pc:sldMk cId="408923640" sldId="262"/>
            <ac:cxnSpMk id="84" creationId="{CAB975A3-B706-9D3F-1785-4520C0CEA427}"/>
          </ac:cxnSpMkLst>
        </pc:cxnChg>
        <pc:cxnChg chg="add mod">
          <ac:chgData name="Griseld Deda" userId="6edc4870-27ac-49aa-87f9-5cf3b7b857c0" providerId="ADAL" clId="{20E9C594-877A-4D58-B957-7C3006328BBF}" dt="2022-11-07T21:12:12.515" v="5113" actId="1076"/>
          <ac:cxnSpMkLst>
            <pc:docMk/>
            <pc:sldMk cId="408923640" sldId="262"/>
            <ac:cxnSpMk id="86" creationId="{B1970601-0CA2-C1FE-774E-9032F672639C}"/>
          </ac:cxnSpMkLst>
        </pc:cxnChg>
        <pc:cxnChg chg="add mod">
          <ac:chgData name="Griseld Deda" userId="6edc4870-27ac-49aa-87f9-5cf3b7b857c0" providerId="ADAL" clId="{20E9C594-877A-4D58-B957-7C3006328BBF}" dt="2022-11-07T21:12:12.515" v="5113" actId="1076"/>
          <ac:cxnSpMkLst>
            <pc:docMk/>
            <pc:sldMk cId="408923640" sldId="262"/>
            <ac:cxnSpMk id="94" creationId="{7506B2E7-422E-E9EE-DA1A-2BA641F66DB7}"/>
          </ac:cxnSpMkLst>
        </pc:cxnChg>
      </pc:sldChg>
      <pc:sldChg chg="addSp delSp modSp new del mod ord">
        <pc:chgData name="Griseld Deda" userId="6edc4870-27ac-49aa-87f9-5cf3b7b857c0" providerId="ADAL" clId="{20E9C594-877A-4D58-B957-7C3006328BBF}" dt="2022-11-07T19:42:26.011" v="4360" actId="47"/>
        <pc:sldMkLst>
          <pc:docMk/>
          <pc:sldMk cId="3572449877" sldId="263"/>
        </pc:sldMkLst>
        <pc:spChg chg="del">
          <ac:chgData name="Griseld Deda" userId="6edc4870-27ac-49aa-87f9-5cf3b7b857c0" providerId="ADAL" clId="{20E9C594-877A-4D58-B957-7C3006328BBF}" dt="2022-11-06T20:03:44.432" v="206" actId="478"/>
          <ac:spMkLst>
            <pc:docMk/>
            <pc:sldMk cId="3572449877" sldId="263"/>
            <ac:spMk id="2" creationId="{66F1187D-C9E9-38CB-664A-FFD879D785CF}"/>
          </ac:spMkLst>
        </pc:spChg>
        <pc:spChg chg="add del mod">
          <ac:chgData name="Griseld Deda" userId="6edc4870-27ac-49aa-87f9-5cf3b7b857c0" providerId="ADAL" clId="{20E9C594-877A-4D58-B957-7C3006328BBF}" dt="2022-11-06T20:04:50.332" v="215" actId="478"/>
          <ac:spMkLst>
            <pc:docMk/>
            <pc:sldMk cId="3572449877" sldId="263"/>
            <ac:spMk id="6" creationId="{AAB74620-F260-6A03-E74F-5CC2A79C87DF}"/>
          </ac:spMkLst>
        </pc:spChg>
        <pc:spChg chg="add del mod">
          <ac:chgData name="Griseld Deda" userId="6edc4870-27ac-49aa-87f9-5cf3b7b857c0" providerId="ADAL" clId="{20E9C594-877A-4D58-B957-7C3006328BBF}" dt="2022-11-06T20:05:04.968" v="219" actId="478"/>
          <ac:spMkLst>
            <pc:docMk/>
            <pc:sldMk cId="3572449877" sldId="263"/>
            <ac:spMk id="7" creationId="{48B6227B-9874-330F-D20C-CFAF4F826D16}"/>
          </ac:spMkLst>
        </pc:spChg>
        <pc:spChg chg="mod">
          <ac:chgData name="Griseld Deda" userId="6edc4870-27ac-49aa-87f9-5cf3b7b857c0" providerId="ADAL" clId="{20E9C594-877A-4D58-B957-7C3006328BBF}" dt="2022-11-06T20:04:59.096" v="216"/>
          <ac:spMkLst>
            <pc:docMk/>
            <pc:sldMk cId="3572449877" sldId="263"/>
            <ac:spMk id="10" creationId="{257F2F78-AA68-60F8-D9FC-0A30FFF2DADB}"/>
          </ac:spMkLst>
        </pc:spChg>
        <pc:spChg chg="mod">
          <ac:chgData name="Griseld Deda" userId="6edc4870-27ac-49aa-87f9-5cf3b7b857c0" providerId="ADAL" clId="{20E9C594-877A-4D58-B957-7C3006328BBF}" dt="2022-11-06T20:04:59.096" v="216"/>
          <ac:spMkLst>
            <pc:docMk/>
            <pc:sldMk cId="3572449877" sldId="263"/>
            <ac:spMk id="11" creationId="{0A72C104-BB71-FEF6-CB44-655D26919BAB}"/>
          </ac:spMkLst>
        </pc:spChg>
        <pc:spChg chg="mod">
          <ac:chgData name="Griseld Deda" userId="6edc4870-27ac-49aa-87f9-5cf3b7b857c0" providerId="ADAL" clId="{20E9C594-877A-4D58-B957-7C3006328BBF}" dt="2022-11-06T20:09:19.385" v="273" actId="242"/>
          <ac:spMkLst>
            <pc:docMk/>
            <pc:sldMk cId="3572449877" sldId="263"/>
            <ac:spMk id="12" creationId="{464E1E3C-B56B-C379-E023-779059E39684}"/>
          </ac:spMkLst>
        </pc:spChg>
        <pc:spChg chg="mod">
          <ac:chgData name="Griseld Deda" userId="6edc4870-27ac-49aa-87f9-5cf3b7b857c0" providerId="ADAL" clId="{20E9C594-877A-4D58-B957-7C3006328BBF}" dt="2022-11-06T20:04:59.096" v="216"/>
          <ac:spMkLst>
            <pc:docMk/>
            <pc:sldMk cId="3572449877" sldId="263"/>
            <ac:spMk id="13" creationId="{D84407DD-EFEE-5553-D3D2-B1F7DC17E958}"/>
          </ac:spMkLst>
        </pc:spChg>
        <pc:spChg chg="mod">
          <ac:chgData name="Griseld Deda" userId="6edc4870-27ac-49aa-87f9-5cf3b7b857c0" providerId="ADAL" clId="{20E9C594-877A-4D58-B957-7C3006328BBF}" dt="2022-11-06T20:04:59.096" v="216"/>
          <ac:spMkLst>
            <pc:docMk/>
            <pc:sldMk cId="3572449877" sldId="263"/>
            <ac:spMk id="14" creationId="{6646CD20-802C-3764-56E3-F9757375532C}"/>
          </ac:spMkLst>
        </pc:spChg>
        <pc:spChg chg="mod">
          <ac:chgData name="Griseld Deda" userId="6edc4870-27ac-49aa-87f9-5cf3b7b857c0" providerId="ADAL" clId="{20E9C594-877A-4D58-B957-7C3006328BBF}" dt="2022-11-06T20:04:59.096" v="216"/>
          <ac:spMkLst>
            <pc:docMk/>
            <pc:sldMk cId="3572449877" sldId="263"/>
            <ac:spMk id="15" creationId="{4762DA44-787F-F002-1866-9CE882CBED72}"/>
          </ac:spMkLst>
        </pc:spChg>
        <pc:spChg chg="add mod">
          <ac:chgData name="Griseld Deda" userId="6edc4870-27ac-49aa-87f9-5cf3b7b857c0" providerId="ADAL" clId="{20E9C594-877A-4D58-B957-7C3006328BBF}" dt="2022-11-06T20:05:01.835" v="218" actId="1076"/>
          <ac:spMkLst>
            <pc:docMk/>
            <pc:sldMk cId="3572449877" sldId="263"/>
            <ac:spMk id="16" creationId="{A2A8901F-FA17-6FBE-6AB1-ED68F391B76D}"/>
          </ac:spMkLst>
        </pc:spChg>
        <pc:spChg chg="add mod">
          <ac:chgData name="Griseld Deda" userId="6edc4870-27ac-49aa-87f9-5cf3b7b857c0" providerId="ADAL" clId="{20E9C594-877A-4D58-B957-7C3006328BBF}" dt="2022-11-06T20:05:01.835" v="218" actId="1076"/>
          <ac:spMkLst>
            <pc:docMk/>
            <pc:sldMk cId="3572449877" sldId="263"/>
            <ac:spMk id="17" creationId="{45CA2630-AC7A-6A42-EA91-74D95A14EF81}"/>
          </ac:spMkLst>
        </pc:spChg>
        <pc:spChg chg="add mod">
          <ac:chgData name="Griseld Deda" userId="6edc4870-27ac-49aa-87f9-5cf3b7b857c0" providerId="ADAL" clId="{20E9C594-877A-4D58-B957-7C3006328BBF}" dt="2022-11-06T20:05:01.835" v="218" actId="1076"/>
          <ac:spMkLst>
            <pc:docMk/>
            <pc:sldMk cId="3572449877" sldId="263"/>
            <ac:spMk id="18" creationId="{BB87373E-8A46-95D4-1FDC-A1389D9A20D2}"/>
          </ac:spMkLst>
        </pc:spChg>
        <pc:spChg chg="add del mod">
          <ac:chgData name="Griseld Deda" userId="6edc4870-27ac-49aa-87f9-5cf3b7b857c0" providerId="ADAL" clId="{20E9C594-877A-4D58-B957-7C3006328BBF}" dt="2022-11-06T20:05:07.295" v="221" actId="478"/>
          <ac:spMkLst>
            <pc:docMk/>
            <pc:sldMk cId="3572449877" sldId="263"/>
            <ac:spMk id="19" creationId="{7D526A70-B17A-D79E-8E67-1B26C288D9DA}"/>
          </ac:spMkLst>
        </pc:spChg>
        <pc:spChg chg="add del mod">
          <ac:chgData name="Griseld Deda" userId="6edc4870-27ac-49aa-87f9-5cf3b7b857c0" providerId="ADAL" clId="{20E9C594-877A-4D58-B957-7C3006328BBF}" dt="2022-11-06T20:05:09.736" v="224" actId="478"/>
          <ac:spMkLst>
            <pc:docMk/>
            <pc:sldMk cId="3572449877" sldId="263"/>
            <ac:spMk id="20" creationId="{0F0E28A9-EFE8-D529-6896-F20959AE7BBC}"/>
          </ac:spMkLst>
        </pc:spChg>
        <pc:spChg chg="add mod">
          <ac:chgData name="Griseld Deda" userId="6edc4870-27ac-49aa-87f9-5cf3b7b857c0" providerId="ADAL" clId="{20E9C594-877A-4D58-B957-7C3006328BBF}" dt="2022-11-06T20:11:39.392" v="319" actId="14100"/>
          <ac:spMkLst>
            <pc:docMk/>
            <pc:sldMk cId="3572449877" sldId="263"/>
            <ac:spMk id="23" creationId="{DD188470-5D7E-A63E-AE02-D42DE4841C83}"/>
          </ac:spMkLst>
        </pc:spChg>
        <pc:spChg chg="add mod">
          <ac:chgData name="Griseld Deda" userId="6edc4870-27ac-49aa-87f9-5cf3b7b857c0" providerId="ADAL" clId="{20E9C594-877A-4D58-B957-7C3006328BBF}" dt="2022-11-06T20:09:26.671" v="274" actId="20577"/>
          <ac:spMkLst>
            <pc:docMk/>
            <pc:sldMk cId="3572449877" sldId="263"/>
            <ac:spMk id="26" creationId="{539234B0-011A-EAEE-5405-D597418C969A}"/>
          </ac:spMkLst>
        </pc:spChg>
        <pc:spChg chg="add mod">
          <ac:chgData name="Griseld Deda" userId="6edc4870-27ac-49aa-87f9-5cf3b7b857c0" providerId="ADAL" clId="{20E9C594-877A-4D58-B957-7C3006328BBF}" dt="2022-11-06T20:09:46.786" v="278" actId="1076"/>
          <ac:spMkLst>
            <pc:docMk/>
            <pc:sldMk cId="3572449877" sldId="263"/>
            <ac:spMk id="28" creationId="{67A5794F-3756-1C10-2677-BC65B8AF59C9}"/>
          </ac:spMkLst>
        </pc:spChg>
        <pc:spChg chg="add mod">
          <ac:chgData name="Griseld Deda" userId="6edc4870-27ac-49aa-87f9-5cf3b7b857c0" providerId="ADAL" clId="{20E9C594-877A-4D58-B957-7C3006328BBF}" dt="2022-11-06T20:10:07.040" v="282" actId="1076"/>
          <ac:spMkLst>
            <pc:docMk/>
            <pc:sldMk cId="3572449877" sldId="263"/>
            <ac:spMk id="30" creationId="{48A33EB0-182C-BEC1-FE3D-49761C2D96C2}"/>
          </ac:spMkLst>
        </pc:spChg>
        <pc:spChg chg="add mod">
          <ac:chgData name="Griseld Deda" userId="6edc4870-27ac-49aa-87f9-5cf3b7b857c0" providerId="ADAL" clId="{20E9C594-877A-4D58-B957-7C3006328BBF}" dt="2022-11-06T20:10:57.006" v="291" actId="20577"/>
          <ac:spMkLst>
            <pc:docMk/>
            <pc:sldMk cId="3572449877" sldId="263"/>
            <ac:spMk id="33" creationId="{0A501A26-3044-A2DF-F047-87AA7566F192}"/>
          </ac:spMkLst>
        </pc:spChg>
        <pc:spChg chg="add mod">
          <ac:chgData name="Griseld Deda" userId="6edc4870-27ac-49aa-87f9-5cf3b7b857c0" providerId="ADAL" clId="{20E9C594-877A-4D58-B957-7C3006328BBF}" dt="2022-11-06T20:11:21.679" v="316" actId="242"/>
          <ac:spMkLst>
            <pc:docMk/>
            <pc:sldMk cId="3572449877" sldId="263"/>
            <ac:spMk id="35" creationId="{12C30BBB-65DB-D6FE-42F4-4B39B97B0976}"/>
          </ac:spMkLst>
        </pc:spChg>
        <pc:grpChg chg="add mod">
          <ac:chgData name="Griseld Deda" userId="6edc4870-27ac-49aa-87f9-5cf3b7b857c0" providerId="ADAL" clId="{20E9C594-877A-4D58-B957-7C3006328BBF}" dt="2022-11-06T20:05:01.835" v="218" actId="1076"/>
          <ac:grpSpMkLst>
            <pc:docMk/>
            <pc:sldMk cId="3572449877" sldId="263"/>
            <ac:grpSpMk id="9" creationId="{ECBDB81B-68CA-8430-771D-B15D865F258F}"/>
          </ac:grpSpMkLst>
        </pc:grpChg>
        <pc:picChg chg="add del mod">
          <ac:chgData name="Griseld Deda" userId="6edc4870-27ac-49aa-87f9-5cf3b7b857c0" providerId="ADAL" clId="{20E9C594-877A-4D58-B957-7C3006328BBF}" dt="2022-11-06T20:04:44.231" v="212" actId="478"/>
          <ac:picMkLst>
            <pc:docMk/>
            <pc:sldMk cId="3572449877" sldId="263"/>
            <ac:picMk id="4" creationId="{880B71C5-8A6C-F20A-1724-2EBCC6020A05}"/>
          </ac:picMkLst>
        </pc:picChg>
        <pc:picChg chg="add del mod">
          <ac:chgData name="Griseld Deda" userId="6edc4870-27ac-49aa-87f9-5cf3b7b857c0" providerId="ADAL" clId="{20E9C594-877A-4D58-B957-7C3006328BBF}" dt="2022-11-06T20:04:50.332" v="215" actId="478"/>
          <ac:picMkLst>
            <pc:docMk/>
            <pc:sldMk cId="3572449877" sldId="263"/>
            <ac:picMk id="5" creationId="{97DA1E43-1CFD-E250-564A-275B0FAC6F63}"/>
          </ac:picMkLst>
        </pc:picChg>
        <pc:picChg chg="add mod">
          <ac:chgData name="Griseld Deda" userId="6edc4870-27ac-49aa-87f9-5cf3b7b857c0" providerId="ADAL" clId="{20E9C594-877A-4D58-B957-7C3006328BBF}" dt="2022-11-06T20:05:01.835" v="218" actId="1076"/>
          <ac:picMkLst>
            <pc:docMk/>
            <pc:sldMk cId="3572449877" sldId="263"/>
            <ac:picMk id="8" creationId="{92FC4705-340B-3195-AB4F-B9440CB9CEB8}"/>
          </ac:picMkLst>
        </pc:picChg>
        <pc:picChg chg="add mod">
          <ac:chgData name="Griseld Deda" userId="6edc4870-27ac-49aa-87f9-5cf3b7b857c0" providerId="ADAL" clId="{20E9C594-877A-4D58-B957-7C3006328BBF}" dt="2022-11-06T20:29:26.986" v="345" actId="1076"/>
          <ac:picMkLst>
            <pc:docMk/>
            <pc:sldMk cId="3572449877" sldId="263"/>
            <ac:picMk id="38" creationId="{127FE2BA-D02B-553C-AA6D-E275C2A516E3}"/>
          </ac:picMkLst>
        </pc:picChg>
        <pc:cxnChg chg="add del mod">
          <ac:chgData name="Griseld Deda" userId="6edc4870-27ac-49aa-87f9-5cf3b7b857c0" providerId="ADAL" clId="{20E9C594-877A-4D58-B957-7C3006328BBF}" dt="2022-11-06T20:05:07.990" v="222" actId="478"/>
          <ac:cxnSpMkLst>
            <pc:docMk/>
            <pc:sldMk cId="3572449877" sldId="263"/>
            <ac:cxnSpMk id="21" creationId="{818FE015-4D7A-0FF5-2B21-747C4734808E}"/>
          </ac:cxnSpMkLst>
        </pc:cxnChg>
        <pc:cxnChg chg="add del mod">
          <ac:chgData name="Griseld Deda" userId="6edc4870-27ac-49aa-87f9-5cf3b7b857c0" providerId="ADAL" clId="{20E9C594-877A-4D58-B957-7C3006328BBF}" dt="2022-11-06T20:05:08.524" v="223" actId="478"/>
          <ac:cxnSpMkLst>
            <pc:docMk/>
            <pc:sldMk cId="3572449877" sldId="263"/>
            <ac:cxnSpMk id="22" creationId="{24DC7D0F-65AD-2ED4-5145-30F102E8D6EC}"/>
          </ac:cxnSpMkLst>
        </pc:cxnChg>
        <pc:cxnChg chg="add mod">
          <ac:chgData name="Griseld Deda" userId="6edc4870-27ac-49aa-87f9-5cf3b7b857c0" providerId="ADAL" clId="{20E9C594-877A-4D58-B957-7C3006328BBF}" dt="2022-11-06T20:08:01.455" v="257" actId="1076"/>
          <ac:cxnSpMkLst>
            <pc:docMk/>
            <pc:sldMk cId="3572449877" sldId="263"/>
            <ac:cxnSpMk id="25" creationId="{F357EB26-37FD-220E-486B-6463C050B877}"/>
          </ac:cxnSpMkLst>
        </pc:cxnChg>
        <pc:cxnChg chg="add mod">
          <ac:chgData name="Griseld Deda" userId="6edc4870-27ac-49aa-87f9-5cf3b7b857c0" providerId="ADAL" clId="{20E9C594-877A-4D58-B957-7C3006328BBF}" dt="2022-11-06T20:09:38.193" v="276" actId="1076"/>
          <ac:cxnSpMkLst>
            <pc:docMk/>
            <pc:sldMk cId="3572449877" sldId="263"/>
            <ac:cxnSpMk id="27" creationId="{516A0236-5433-0668-4331-FBDD15C49FEF}"/>
          </ac:cxnSpMkLst>
        </pc:cxnChg>
        <pc:cxnChg chg="add mod">
          <ac:chgData name="Griseld Deda" userId="6edc4870-27ac-49aa-87f9-5cf3b7b857c0" providerId="ADAL" clId="{20E9C594-877A-4D58-B957-7C3006328BBF}" dt="2022-11-06T20:09:56.376" v="280" actId="1076"/>
          <ac:cxnSpMkLst>
            <pc:docMk/>
            <pc:sldMk cId="3572449877" sldId="263"/>
            <ac:cxnSpMk id="29" creationId="{3240455E-C1DA-F646-BDC4-6EBCC283D89A}"/>
          </ac:cxnSpMkLst>
        </pc:cxnChg>
        <pc:cxnChg chg="add del mod">
          <ac:chgData name="Griseld Deda" userId="6edc4870-27ac-49aa-87f9-5cf3b7b857c0" providerId="ADAL" clId="{20E9C594-877A-4D58-B957-7C3006328BBF}" dt="2022-11-06T20:10:12.314" v="284" actId="478"/>
          <ac:cxnSpMkLst>
            <pc:docMk/>
            <pc:sldMk cId="3572449877" sldId="263"/>
            <ac:cxnSpMk id="31" creationId="{5FB1E2C4-6625-462A-3A1D-B710B43A464C}"/>
          </ac:cxnSpMkLst>
        </pc:cxnChg>
        <pc:cxnChg chg="add mod">
          <ac:chgData name="Griseld Deda" userId="6edc4870-27ac-49aa-87f9-5cf3b7b857c0" providerId="ADAL" clId="{20E9C594-877A-4D58-B957-7C3006328BBF}" dt="2022-11-06T20:10:37.169" v="286" actId="1076"/>
          <ac:cxnSpMkLst>
            <pc:docMk/>
            <pc:sldMk cId="3572449877" sldId="263"/>
            <ac:cxnSpMk id="32" creationId="{9E8B7774-0D06-4549-0BD0-3B250295CF60}"/>
          </ac:cxnSpMkLst>
        </pc:cxnChg>
        <pc:cxnChg chg="add mod">
          <ac:chgData name="Griseld Deda" userId="6edc4870-27ac-49aa-87f9-5cf3b7b857c0" providerId="ADAL" clId="{20E9C594-877A-4D58-B957-7C3006328BBF}" dt="2022-11-06T20:10:37.169" v="286" actId="1076"/>
          <ac:cxnSpMkLst>
            <pc:docMk/>
            <pc:sldMk cId="3572449877" sldId="263"/>
            <ac:cxnSpMk id="34" creationId="{35302932-410F-005A-3F24-D31D2B18BE5E}"/>
          </ac:cxnSpMkLst>
        </pc:cxnChg>
        <pc:cxnChg chg="add mod">
          <ac:chgData name="Griseld Deda" userId="6edc4870-27ac-49aa-87f9-5cf3b7b857c0" providerId="ADAL" clId="{20E9C594-877A-4D58-B957-7C3006328BBF}" dt="2022-11-06T20:11:34.937" v="318" actId="1076"/>
          <ac:cxnSpMkLst>
            <pc:docMk/>
            <pc:sldMk cId="3572449877" sldId="263"/>
            <ac:cxnSpMk id="36" creationId="{7FF525B2-3E0F-1CFC-A72C-CF72FC63228C}"/>
          </ac:cxnSpMkLst>
        </pc:cxnChg>
      </pc:sldChg>
      <pc:sldChg chg="addSp modSp new del">
        <pc:chgData name="Griseld Deda" userId="6edc4870-27ac-49aa-87f9-5cf3b7b857c0" providerId="ADAL" clId="{20E9C594-877A-4D58-B957-7C3006328BBF}" dt="2022-11-07T19:42:26.011" v="4360" actId="47"/>
        <pc:sldMkLst>
          <pc:docMk/>
          <pc:sldMk cId="344574466" sldId="264"/>
        </pc:sldMkLst>
        <pc:spChg chg="mod">
          <ac:chgData name="Griseld Deda" userId="6edc4870-27ac-49aa-87f9-5cf3b7b857c0" providerId="ADAL" clId="{20E9C594-877A-4D58-B957-7C3006328BBF}" dt="2022-11-06T22:22:30.050" v="469"/>
          <ac:spMkLst>
            <pc:docMk/>
            <pc:sldMk cId="344574466" sldId="264"/>
            <ac:spMk id="4" creationId="{FF8CCD9A-E658-483D-4E92-5C72B382A1D3}"/>
          </ac:spMkLst>
        </pc:spChg>
        <pc:spChg chg="mod">
          <ac:chgData name="Griseld Deda" userId="6edc4870-27ac-49aa-87f9-5cf3b7b857c0" providerId="ADAL" clId="{20E9C594-877A-4D58-B957-7C3006328BBF}" dt="2022-11-06T22:22:30.050" v="469"/>
          <ac:spMkLst>
            <pc:docMk/>
            <pc:sldMk cId="344574466" sldId="264"/>
            <ac:spMk id="5" creationId="{E8524E72-A5AB-CC1A-D4B2-1B2436AF6396}"/>
          </ac:spMkLst>
        </pc:spChg>
        <pc:spChg chg="mod">
          <ac:chgData name="Griseld Deda" userId="6edc4870-27ac-49aa-87f9-5cf3b7b857c0" providerId="ADAL" clId="{20E9C594-877A-4D58-B957-7C3006328BBF}" dt="2022-11-06T22:22:30.050" v="469"/>
          <ac:spMkLst>
            <pc:docMk/>
            <pc:sldMk cId="344574466" sldId="264"/>
            <ac:spMk id="6" creationId="{57D9CF62-199B-D3DB-F7AB-69351B9CDBC7}"/>
          </ac:spMkLst>
        </pc:spChg>
        <pc:spChg chg="mod">
          <ac:chgData name="Griseld Deda" userId="6edc4870-27ac-49aa-87f9-5cf3b7b857c0" providerId="ADAL" clId="{20E9C594-877A-4D58-B957-7C3006328BBF}" dt="2022-11-06T22:22:30.050" v="469"/>
          <ac:spMkLst>
            <pc:docMk/>
            <pc:sldMk cId="344574466" sldId="264"/>
            <ac:spMk id="7" creationId="{4824C2B3-0207-E7F3-40DA-A18F712E7CFA}"/>
          </ac:spMkLst>
        </pc:spChg>
        <pc:spChg chg="mod">
          <ac:chgData name="Griseld Deda" userId="6edc4870-27ac-49aa-87f9-5cf3b7b857c0" providerId="ADAL" clId="{20E9C594-877A-4D58-B957-7C3006328BBF}" dt="2022-11-06T22:22:30.050" v="469"/>
          <ac:spMkLst>
            <pc:docMk/>
            <pc:sldMk cId="344574466" sldId="264"/>
            <ac:spMk id="8" creationId="{D14EF8B9-3DB9-4B31-0C44-1865A3FFECA1}"/>
          </ac:spMkLst>
        </pc:spChg>
        <pc:spChg chg="mod">
          <ac:chgData name="Griseld Deda" userId="6edc4870-27ac-49aa-87f9-5cf3b7b857c0" providerId="ADAL" clId="{20E9C594-877A-4D58-B957-7C3006328BBF}" dt="2022-11-06T22:22:30.050" v="469"/>
          <ac:spMkLst>
            <pc:docMk/>
            <pc:sldMk cId="344574466" sldId="264"/>
            <ac:spMk id="13" creationId="{723C697B-2165-EB60-ED32-1F84DF139843}"/>
          </ac:spMkLst>
        </pc:spChg>
        <pc:spChg chg="mod">
          <ac:chgData name="Griseld Deda" userId="6edc4870-27ac-49aa-87f9-5cf3b7b857c0" providerId="ADAL" clId="{20E9C594-877A-4D58-B957-7C3006328BBF}" dt="2022-11-06T22:22:30.050" v="469"/>
          <ac:spMkLst>
            <pc:docMk/>
            <pc:sldMk cId="344574466" sldId="264"/>
            <ac:spMk id="14" creationId="{AA394B1F-2E7D-24FB-0B1B-BF88CCA39ADC}"/>
          </ac:spMkLst>
        </pc:spChg>
        <pc:spChg chg="mod">
          <ac:chgData name="Griseld Deda" userId="6edc4870-27ac-49aa-87f9-5cf3b7b857c0" providerId="ADAL" clId="{20E9C594-877A-4D58-B957-7C3006328BBF}" dt="2022-11-06T22:22:30.050" v="469"/>
          <ac:spMkLst>
            <pc:docMk/>
            <pc:sldMk cId="344574466" sldId="264"/>
            <ac:spMk id="15" creationId="{F789F778-612B-9141-A05E-29994F7F3ADA}"/>
          </ac:spMkLst>
        </pc:spChg>
        <pc:spChg chg="mod">
          <ac:chgData name="Griseld Deda" userId="6edc4870-27ac-49aa-87f9-5cf3b7b857c0" providerId="ADAL" clId="{20E9C594-877A-4D58-B957-7C3006328BBF}" dt="2022-11-06T22:22:30.050" v="469"/>
          <ac:spMkLst>
            <pc:docMk/>
            <pc:sldMk cId="344574466" sldId="264"/>
            <ac:spMk id="16" creationId="{AD3E39B6-F82F-D736-728F-817559127777}"/>
          </ac:spMkLst>
        </pc:spChg>
        <pc:spChg chg="mod">
          <ac:chgData name="Griseld Deda" userId="6edc4870-27ac-49aa-87f9-5cf3b7b857c0" providerId="ADAL" clId="{20E9C594-877A-4D58-B957-7C3006328BBF}" dt="2022-11-06T22:22:30.050" v="469"/>
          <ac:spMkLst>
            <pc:docMk/>
            <pc:sldMk cId="344574466" sldId="264"/>
            <ac:spMk id="19" creationId="{B5EE6A37-AB3A-957B-638E-0341805A9241}"/>
          </ac:spMkLst>
        </pc:spChg>
        <pc:spChg chg="mod">
          <ac:chgData name="Griseld Deda" userId="6edc4870-27ac-49aa-87f9-5cf3b7b857c0" providerId="ADAL" clId="{20E9C594-877A-4D58-B957-7C3006328BBF}" dt="2022-11-06T22:22:30.050" v="469"/>
          <ac:spMkLst>
            <pc:docMk/>
            <pc:sldMk cId="344574466" sldId="264"/>
            <ac:spMk id="20" creationId="{06321080-757D-2F4B-180E-80C2D0177075}"/>
          </ac:spMkLst>
        </pc:spChg>
        <pc:grpChg chg="add mod">
          <ac:chgData name="Griseld Deda" userId="6edc4870-27ac-49aa-87f9-5cf3b7b857c0" providerId="ADAL" clId="{20E9C594-877A-4D58-B957-7C3006328BBF}" dt="2022-11-06T22:22:30.050" v="469"/>
          <ac:grpSpMkLst>
            <pc:docMk/>
            <pc:sldMk cId="344574466" sldId="264"/>
            <ac:grpSpMk id="3" creationId="{6877E472-B8AA-E3DE-C55F-412FA3A155B7}"/>
          </ac:grpSpMkLst>
        </pc:grpChg>
        <pc:grpChg chg="mod">
          <ac:chgData name="Griseld Deda" userId="6edc4870-27ac-49aa-87f9-5cf3b7b857c0" providerId="ADAL" clId="{20E9C594-877A-4D58-B957-7C3006328BBF}" dt="2022-11-06T22:22:30.050" v="469"/>
          <ac:grpSpMkLst>
            <pc:docMk/>
            <pc:sldMk cId="344574466" sldId="264"/>
            <ac:grpSpMk id="9" creationId="{1665C505-D92B-5C4E-19D7-95CD94C56D43}"/>
          </ac:grpSpMkLst>
        </pc:grpChg>
        <pc:grpChg chg="add mod">
          <ac:chgData name="Griseld Deda" userId="6edc4870-27ac-49aa-87f9-5cf3b7b857c0" providerId="ADAL" clId="{20E9C594-877A-4D58-B957-7C3006328BBF}" dt="2022-11-06T22:22:30.050" v="469"/>
          <ac:grpSpMkLst>
            <pc:docMk/>
            <pc:sldMk cId="344574466" sldId="264"/>
            <ac:grpSpMk id="12" creationId="{DAD313F7-FCC6-35DC-455A-3EF5CC916620}"/>
          </ac:grpSpMkLst>
        </pc:grpChg>
        <pc:cxnChg chg="mod">
          <ac:chgData name="Griseld Deda" userId="6edc4870-27ac-49aa-87f9-5cf3b7b857c0" providerId="ADAL" clId="{20E9C594-877A-4D58-B957-7C3006328BBF}" dt="2022-11-06T22:22:30.050" v="469"/>
          <ac:cxnSpMkLst>
            <pc:docMk/>
            <pc:sldMk cId="344574466" sldId="264"/>
            <ac:cxnSpMk id="10" creationId="{7AB4BFA5-5ED6-A7A6-96C4-5A3582779FB7}"/>
          </ac:cxnSpMkLst>
        </pc:cxnChg>
        <pc:cxnChg chg="mod">
          <ac:chgData name="Griseld Deda" userId="6edc4870-27ac-49aa-87f9-5cf3b7b857c0" providerId="ADAL" clId="{20E9C594-877A-4D58-B957-7C3006328BBF}" dt="2022-11-06T22:22:30.050" v="469"/>
          <ac:cxnSpMkLst>
            <pc:docMk/>
            <pc:sldMk cId="344574466" sldId="264"/>
            <ac:cxnSpMk id="11" creationId="{CB8D0201-5FB4-8A30-4C8B-C4AEEDF7E359}"/>
          </ac:cxnSpMkLst>
        </pc:cxnChg>
        <pc:cxnChg chg="mod">
          <ac:chgData name="Griseld Deda" userId="6edc4870-27ac-49aa-87f9-5cf3b7b857c0" providerId="ADAL" clId="{20E9C594-877A-4D58-B957-7C3006328BBF}" dt="2022-11-06T22:22:30.050" v="469"/>
          <ac:cxnSpMkLst>
            <pc:docMk/>
            <pc:sldMk cId="344574466" sldId="264"/>
            <ac:cxnSpMk id="17" creationId="{BF63A426-E22B-83F1-10C6-9CEEFC2567FD}"/>
          </ac:cxnSpMkLst>
        </pc:cxnChg>
        <pc:cxnChg chg="mod">
          <ac:chgData name="Griseld Deda" userId="6edc4870-27ac-49aa-87f9-5cf3b7b857c0" providerId="ADAL" clId="{20E9C594-877A-4D58-B957-7C3006328BBF}" dt="2022-11-06T22:22:30.050" v="469"/>
          <ac:cxnSpMkLst>
            <pc:docMk/>
            <pc:sldMk cId="344574466" sldId="264"/>
            <ac:cxnSpMk id="18" creationId="{2EADA1D4-C5B4-D7AF-AB4A-A8B3E81F9789}"/>
          </ac:cxnSpMkLst>
        </pc:cxnChg>
      </pc:sldChg>
      <pc:sldChg chg="addSp delSp modSp new mod">
        <pc:chgData name="Griseld Deda" userId="6edc4870-27ac-49aa-87f9-5cf3b7b857c0" providerId="ADAL" clId="{20E9C594-877A-4D58-B957-7C3006328BBF}" dt="2022-11-07T21:03:29.776" v="4882" actId="14100"/>
        <pc:sldMkLst>
          <pc:docMk/>
          <pc:sldMk cId="591896932" sldId="265"/>
        </pc:sldMkLst>
        <pc:spChg chg="del">
          <ac:chgData name="Griseld Deda" userId="6edc4870-27ac-49aa-87f9-5cf3b7b857c0" providerId="ADAL" clId="{20E9C594-877A-4D58-B957-7C3006328BBF}" dt="2022-11-07T08:44:00.770" v="601" actId="478"/>
          <ac:spMkLst>
            <pc:docMk/>
            <pc:sldMk cId="591896932" sldId="265"/>
            <ac:spMk id="2" creationId="{4FC5C2F0-A65E-C6C2-10B1-15D0369AA1E6}"/>
          </ac:spMkLst>
        </pc:spChg>
        <pc:spChg chg="mod">
          <ac:chgData name="Griseld Deda" userId="6edc4870-27ac-49aa-87f9-5cf3b7b857c0" providerId="ADAL" clId="{20E9C594-877A-4D58-B957-7C3006328BBF}" dt="2022-11-07T09:40:30.263" v="1958" actId="27636"/>
          <ac:spMkLst>
            <pc:docMk/>
            <pc:sldMk cId="591896932" sldId="265"/>
            <ac:spMk id="3" creationId="{438B6EC0-60F7-5E6E-6A44-D320D2777FFD}"/>
          </ac:spMkLst>
        </pc:spChg>
        <pc:spChg chg="add mod">
          <ac:chgData name="Griseld Deda" userId="6edc4870-27ac-49aa-87f9-5cf3b7b857c0" providerId="ADAL" clId="{20E9C594-877A-4D58-B957-7C3006328BBF}" dt="2022-11-07T09:28:36.108" v="1614" actId="2711"/>
          <ac:spMkLst>
            <pc:docMk/>
            <pc:sldMk cId="591896932" sldId="265"/>
            <ac:spMk id="9" creationId="{F8368141-1058-8212-5936-BC82B49221FE}"/>
          </ac:spMkLst>
        </pc:spChg>
        <pc:spChg chg="add mod">
          <ac:chgData name="Griseld Deda" userId="6edc4870-27ac-49aa-87f9-5cf3b7b857c0" providerId="ADAL" clId="{20E9C594-877A-4D58-B957-7C3006328BBF}" dt="2022-11-07T08:45:50.179" v="619" actId="1076"/>
          <ac:spMkLst>
            <pc:docMk/>
            <pc:sldMk cId="591896932" sldId="265"/>
            <ac:spMk id="11" creationId="{075613E6-95B1-14FA-EF6D-4610F50441E4}"/>
          </ac:spMkLst>
        </pc:spChg>
        <pc:spChg chg="add mod">
          <ac:chgData name="Griseld Deda" userId="6edc4870-27ac-49aa-87f9-5cf3b7b857c0" providerId="ADAL" clId="{20E9C594-877A-4D58-B957-7C3006328BBF}" dt="2022-11-07T08:45:13.954" v="613" actId="1076"/>
          <ac:spMkLst>
            <pc:docMk/>
            <pc:sldMk cId="591896932" sldId="265"/>
            <ac:spMk id="12" creationId="{AB8D6577-DFE7-1440-A2FD-FBD2148C2FB7}"/>
          </ac:spMkLst>
        </pc:spChg>
        <pc:spChg chg="add mod">
          <ac:chgData name="Griseld Deda" userId="6edc4870-27ac-49aa-87f9-5cf3b7b857c0" providerId="ADAL" clId="{20E9C594-877A-4D58-B957-7C3006328BBF}" dt="2022-11-07T08:45:50.179" v="619" actId="1076"/>
          <ac:spMkLst>
            <pc:docMk/>
            <pc:sldMk cId="591896932" sldId="265"/>
            <ac:spMk id="13" creationId="{71864D4C-3B5A-648A-7AFC-16111562BD89}"/>
          </ac:spMkLst>
        </pc:spChg>
        <pc:spChg chg="add mod">
          <ac:chgData name="Griseld Deda" userId="6edc4870-27ac-49aa-87f9-5cf3b7b857c0" providerId="ADAL" clId="{20E9C594-877A-4D58-B957-7C3006328BBF}" dt="2022-11-07T08:44:53.042" v="608" actId="14100"/>
          <ac:spMkLst>
            <pc:docMk/>
            <pc:sldMk cId="591896932" sldId="265"/>
            <ac:spMk id="14" creationId="{DCB1CD3F-5078-CAED-4D5B-A32A3B70B1ED}"/>
          </ac:spMkLst>
        </pc:spChg>
        <pc:grpChg chg="add mod">
          <ac:chgData name="Griseld Deda" userId="6edc4870-27ac-49aa-87f9-5cf3b7b857c0" providerId="ADAL" clId="{20E9C594-877A-4D58-B957-7C3006328BBF}" dt="2022-11-07T21:03:05.335" v="4872" actId="1076"/>
          <ac:grpSpMkLst>
            <pc:docMk/>
            <pc:sldMk cId="591896932" sldId="265"/>
            <ac:grpSpMk id="4" creationId="{7EAAF0B6-EAF5-A040-B1B8-52070320409C}"/>
          </ac:grpSpMkLst>
        </pc:grpChg>
        <pc:picChg chg="add del mod">
          <ac:chgData name="Griseld Deda" userId="6edc4870-27ac-49aa-87f9-5cf3b7b857c0" providerId="ADAL" clId="{20E9C594-877A-4D58-B957-7C3006328BBF}" dt="2022-11-07T20:12:46.763" v="4437" actId="478"/>
          <ac:picMkLst>
            <pc:docMk/>
            <pc:sldMk cId="591896932" sldId="265"/>
            <ac:picMk id="2" creationId="{FD191F9F-BC10-0FB3-DDE4-E2A93CF6022F}"/>
          </ac:picMkLst>
        </pc:picChg>
        <pc:picChg chg="mod">
          <ac:chgData name="Griseld Deda" userId="6edc4870-27ac-49aa-87f9-5cf3b7b857c0" providerId="ADAL" clId="{20E9C594-877A-4D58-B957-7C3006328BBF}" dt="2022-11-07T08:44:01.034" v="602"/>
          <ac:picMkLst>
            <pc:docMk/>
            <pc:sldMk cId="591896932" sldId="265"/>
            <ac:picMk id="5" creationId="{675DF8F7-4EEE-2239-E38D-EC1E7E967AA9}"/>
          </ac:picMkLst>
        </pc:picChg>
        <pc:picChg chg="mod modCrop">
          <ac:chgData name="Griseld Deda" userId="6edc4870-27ac-49aa-87f9-5cf3b7b857c0" providerId="ADAL" clId="{20E9C594-877A-4D58-B957-7C3006328BBF}" dt="2022-11-07T08:44:15.684" v="604" actId="732"/>
          <ac:picMkLst>
            <pc:docMk/>
            <pc:sldMk cId="591896932" sldId="265"/>
            <ac:picMk id="6" creationId="{A92358FE-57D7-AF95-11E8-2FFBDE1B62DA}"/>
          </ac:picMkLst>
        </pc:picChg>
        <pc:picChg chg="add mod">
          <ac:chgData name="Griseld Deda" userId="6edc4870-27ac-49aa-87f9-5cf3b7b857c0" providerId="ADAL" clId="{20E9C594-877A-4D58-B957-7C3006328BBF}" dt="2022-11-07T08:45:50.179" v="619" actId="1076"/>
          <ac:picMkLst>
            <pc:docMk/>
            <pc:sldMk cId="591896932" sldId="265"/>
            <ac:picMk id="7" creationId="{63877950-6176-2EB5-AB49-21D87E78E778}"/>
          </ac:picMkLst>
        </pc:picChg>
        <pc:picChg chg="add mod">
          <ac:chgData name="Griseld Deda" userId="6edc4870-27ac-49aa-87f9-5cf3b7b857c0" providerId="ADAL" clId="{20E9C594-877A-4D58-B957-7C3006328BBF}" dt="2022-11-07T08:45:10.301" v="612" actId="1076"/>
          <ac:picMkLst>
            <pc:docMk/>
            <pc:sldMk cId="591896932" sldId="265"/>
            <ac:picMk id="10" creationId="{327911DC-9FA3-7335-C534-750BFDF91A09}"/>
          </ac:picMkLst>
        </pc:picChg>
        <pc:picChg chg="add del mod">
          <ac:chgData name="Griseld Deda" userId="6edc4870-27ac-49aa-87f9-5cf3b7b857c0" providerId="ADAL" clId="{20E9C594-877A-4D58-B957-7C3006328BBF}" dt="2022-11-07T20:12:45.965" v="4436" actId="478"/>
          <ac:picMkLst>
            <pc:docMk/>
            <pc:sldMk cId="591896932" sldId="265"/>
            <ac:picMk id="16" creationId="{F3F8D9B4-CCA1-AC49-173A-578757509AF6}"/>
          </ac:picMkLst>
        </pc:picChg>
        <pc:picChg chg="add mod">
          <ac:chgData name="Griseld Deda" userId="6edc4870-27ac-49aa-87f9-5cf3b7b857c0" providerId="ADAL" clId="{20E9C594-877A-4D58-B957-7C3006328BBF}" dt="2022-11-07T21:03:14.716" v="4876" actId="14100"/>
          <ac:picMkLst>
            <pc:docMk/>
            <pc:sldMk cId="591896932" sldId="265"/>
            <ac:picMk id="18" creationId="{8079BD34-857F-4594-9F85-470A164E5DBE}"/>
          </ac:picMkLst>
        </pc:picChg>
        <pc:picChg chg="add mod">
          <ac:chgData name="Griseld Deda" userId="6edc4870-27ac-49aa-87f9-5cf3b7b857c0" providerId="ADAL" clId="{20E9C594-877A-4D58-B957-7C3006328BBF}" dt="2022-11-07T21:03:22.007" v="4880" actId="1076"/>
          <ac:picMkLst>
            <pc:docMk/>
            <pc:sldMk cId="591896932" sldId="265"/>
            <ac:picMk id="19" creationId="{1F5D1EC1-DCF9-A344-A6B9-FED6C82D3577}"/>
          </ac:picMkLst>
        </pc:picChg>
        <pc:picChg chg="add del mod">
          <ac:chgData name="Griseld Deda" userId="6edc4870-27ac-49aa-87f9-5cf3b7b857c0" providerId="ADAL" clId="{20E9C594-877A-4D58-B957-7C3006328BBF}" dt="2022-11-07T20:13:32.246" v="4517" actId="478"/>
          <ac:picMkLst>
            <pc:docMk/>
            <pc:sldMk cId="591896932" sldId="265"/>
            <ac:picMk id="20" creationId="{B6AFB852-B443-2262-9101-EBA6D8D05953}"/>
          </ac:picMkLst>
        </pc:picChg>
        <pc:cxnChg chg="add mod">
          <ac:chgData name="Griseld Deda" userId="6edc4870-27ac-49aa-87f9-5cf3b7b857c0" providerId="ADAL" clId="{20E9C594-877A-4D58-B957-7C3006328BBF}" dt="2022-11-07T08:45:50.179" v="619" actId="1076"/>
          <ac:cxnSpMkLst>
            <pc:docMk/>
            <pc:sldMk cId="591896932" sldId="265"/>
            <ac:cxnSpMk id="8" creationId="{2CA5FAE7-34E3-11B9-CC24-8B9D2D4D7F7F}"/>
          </ac:cxnSpMkLst>
        </pc:cxnChg>
        <pc:cxnChg chg="add mod">
          <ac:chgData name="Griseld Deda" userId="6edc4870-27ac-49aa-87f9-5cf3b7b857c0" providerId="ADAL" clId="{20E9C594-877A-4D58-B957-7C3006328BBF}" dt="2022-11-07T21:03:27.677" v="4881" actId="14100"/>
          <ac:cxnSpMkLst>
            <pc:docMk/>
            <pc:sldMk cId="591896932" sldId="265"/>
            <ac:cxnSpMk id="15" creationId="{AAD78832-BA51-796F-50EF-002F722DE446}"/>
          </ac:cxnSpMkLst>
        </pc:cxnChg>
        <pc:cxnChg chg="add mod">
          <ac:chgData name="Griseld Deda" userId="6edc4870-27ac-49aa-87f9-5cf3b7b857c0" providerId="ADAL" clId="{20E9C594-877A-4D58-B957-7C3006328BBF}" dt="2022-11-07T21:03:29.776" v="4882" actId="14100"/>
          <ac:cxnSpMkLst>
            <pc:docMk/>
            <pc:sldMk cId="591896932" sldId="265"/>
            <ac:cxnSpMk id="17" creationId="{EA225A7C-9FE8-421A-6C2E-F777EDF68F70}"/>
          </ac:cxnSpMkLst>
        </pc:cxnChg>
      </pc:sldChg>
      <pc:sldChg chg="addSp delSp modSp new mod">
        <pc:chgData name="Griseld Deda" userId="6edc4870-27ac-49aa-87f9-5cf3b7b857c0" providerId="ADAL" clId="{20E9C594-877A-4D58-B957-7C3006328BBF}" dt="2022-11-07T21:15:21.885" v="5125" actId="1076"/>
        <pc:sldMkLst>
          <pc:docMk/>
          <pc:sldMk cId="1599264624" sldId="266"/>
        </pc:sldMkLst>
        <pc:spChg chg="del">
          <ac:chgData name="Griseld Deda" userId="6edc4870-27ac-49aa-87f9-5cf3b7b857c0" providerId="ADAL" clId="{20E9C594-877A-4D58-B957-7C3006328BBF}" dt="2022-11-07T08:46:23.154" v="627" actId="478"/>
          <ac:spMkLst>
            <pc:docMk/>
            <pc:sldMk cId="1599264624" sldId="266"/>
            <ac:spMk id="2" creationId="{D64A8668-DB92-46AA-8D80-EB101DA4B5DC}"/>
          </ac:spMkLst>
        </pc:spChg>
        <pc:spChg chg="mod">
          <ac:chgData name="Griseld Deda" userId="6edc4870-27ac-49aa-87f9-5cf3b7b857c0" providerId="ADAL" clId="{20E9C594-877A-4D58-B957-7C3006328BBF}" dt="2022-11-07T09:40:30.273" v="1959" actId="27636"/>
          <ac:spMkLst>
            <pc:docMk/>
            <pc:sldMk cId="1599264624" sldId="266"/>
            <ac:spMk id="3" creationId="{B6B195D0-E79F-455C-C055-346920064FF5}"/>
          </ac:spMkLst>
        </pc:spChg>
        <pc:spChg chg="add del mod">
          <ac:chgData name="Griseld Deda" userId="6edc4870-27ac-49aa-87f9-5cf3b7b857c0" providerId="ADAL" clId="{20E9C594-877A-4D58-B957-7C3006328BBF}" dt="2022-11-07T08:47:39.158" v="633"/>
          <ac:spMkLst>
            <pc:docMk/>
            <pc:sldMk cId="1599264624" sldId="266"/>
            <ac:spMk id="9" creationId="{14ED021C-3F40-B6B7-EC04-4A96FC28F60F}"/>
          </ac:spMkLst>
        </pc:spChg>
        <pc:spChg chg="add del mod">
          <ac:chgData name="Griseld Deda" userId="6edc4870-27ac-49aa-87f9-5cf3b7b857c0" providerId="ADAL" clId="{20E9C594-877A-4D58-B957-7C3006328BBF}" dt="2022-11-07T08:47:39.158" v="633"/>
          <ac:spMkLst>
            <pc:docMk/>
            <pc:sldMk cId="1599264624" sldId="266"/>
            <ac:spMk id="10" creationId="{CA4C925B-7C32-DD79-A827-479A8E2C34C5}"/>
          </ac:spMkLst>
        </pc:spChg>
        <pc:spChg chg="add mod">
          <ac:chgData name="Griseld Deda" userId="6edc4870-27ac-49aa-87f9-5cf3b7b857c0" providerId="ADAL" clId="{20E9C594-877A-4D58-B957-7C3006328BBF}" dt="2022-11-07T21:15:21.885" v="5125" actId="1076"/>
          <ac:spMkLst>
            <pc:docMk/>
            <pc:sldMk cId="1599264624" sldId="266"/>
            <ac:spMk id="14" creationId="{034D7996-63C2-D37A-E85C-3EFC1D7EAF0F}"/>
          </ac:spMkLst>
        </pc:spChg>
        <pc:grpChg chg="add mod">
          <ac:chgData name="Griseld Deda" userId="6edc4870-27ac-49aa-87f9-5cf3b7b857c0" providerId="ADAL" clId="{20E9C594-877A-4D58-B957-7C3006328BBF}" dt="2022-11-07T21:03:56.717" v="4884"/>
          <ac:grpSpMkLst>
            <pc:docMk/>
            <pc:sldMk cId="1599264624" sldId="266"/>
            <ac:grpSpMk id="2" creationId="{13D8DE5D-58CB-E336-EC7A-0AC7D0856B7D}"/>
          </ac:grpSpMkLst>
        </pc:grpChg>
        <pc:grpChg chg="add del mod">
          <ac:chgData name="Griseld Deda" userId="6edc4870-27ac-49aa-87f9-5cf3b7b857c0" providerId="ADAL" clId="{20E9C594-877A-4D58-B957-7C3006328BBF}" dt="2022-11-07T21:03:55.755" v="4883" actId="478"/>
          <ac:grpSpMkLst>
            <pc:docMk/>
            <pc:sldMk cId="1599264624" sldId="266"/>
            <ac:grpSpMk id="4" creationId="{2BA7A4F9-5194-CB1C-1A01-83EB4519F2DF}"/>
          </ac:grpSpMkLst>
        </pc:grpChg>
        <pc:graphicFrameChg chg="add del mod">
          <ac:chgData name="Griseld Deda" userId="6edc4870-27ac-49aa-87f9-5cf3b7b857c0" providerId="ADAL" clId="{20E9C594-877A-4D58-B957-7C3006328BBF}" dt="2022-11-07T08:47:39.158" v="633"/>
          <ac:graphicFrameMkLst>
            <pc:docMk/>
            <pc:sldMk cId="1599264624" sldId="266"/>
            <ac:graphicFrameMk id="11" creationId="{6405BD20-42A9-FD0B-26A9-FEC818AA3C70}"/>
          </ac:graphicFrameMkLst>
        </pc:graphicFrameChg>
        <pc:graphicFrameChg chg="add mod modGraphic">
          <ac:chgData name="Griseld Deda" userId="6edc4870-27ac-49aa-87f9-5cf3b7b857c0" providerId="ADAL" clId="{20E9C594-877A-4D58-B957-7C3006328BBF}" dt="2022-11-07T21:15:17.265" v="5124" actId="1076"/>
          <ac:graphicFrameMkLst>
            <pc:docMk/>
            <pc:sldMk cId="1599264624" sldId="266"/>
            <ac:graphicFrameMk id="12" creationId="{C5F58B32-527C-291E-02CC-4F19DC65BDAF}"/>
          </ac:graphicFrameMkLst>
        </pc:graphicFrameChg>
        <pc:picChg chg="mod">
          <ac:chgData name="Griseld Deda" userId="6edc4870-27ac-49aa-87f9-5cf3b7b857c0" providerId="ADAL" clId="{20E9C594-877A-4D58-B957-7C3006328BBF}" dt="2022-11-07T08:46:23.416" v="628"/>
          <ac:picMkLst>
            <pc:docMk/>
            <pc:sldMk cId="1599264624" sldId="266"/>
            <ac:picMk id="5" creationId="{3CF9EC22-29BE-809D-0B70-09EA3E99B3AF}"/>
          </ac:picMkLst>
        </pc:picChg>
        <pc:picChg chg="mod modCrop">
          <ac:chgData name="Griseld Deda" userId="6edc4870-27ac-49aa-87f9-5cf3b7b857c0" providerId="ADAL" clId="{20E9C594-877A-4D58-B957-7C3006328BBF}" dt="2022-11-07T08:46:41.136" v="631" actId="732"/>
          <ac:picMkLst>
            <pc:docMk/>
            <pc:sldMk cId="1599264624" sldId="266"/>
            <ac:picMk id="6" creationId="{33EC890D-3CDC-C606-B30B-4549F515622D}"/>
          </ac:picMkLst>
        </pc:picChg>
        <pc:picChg chg="mod">
          <ac:chgData name="Griseld Deda" userId="6edc4870-27ac-49aa-87f9-5cf3b7b857c0" providerId="ADAL" clId="{20E9C594-877A-4D58-B957-7C3006328BBF}" dt="2022-11-07T21:03:56.717" v="4884"/>
          <ac:picMkLst>
            <pc:docMk/>
            <pc:sldMk cId="1599264624" sldId="266"/>
            <ac:picMk id="7" creationId="{294B2A07-A986-6AA0-5FCA-7E3DA4E437C3}"/>
          </ac:picMkLst>
        </pc:picChg>
        <pc:picChg chg="add del mod">
          <ac:chgData name="Griseld Deda" userId="6edc4870-27ac-49aa-87f9-5cf3b7b857c0" providerId="ADAL" clId="{20E9C594-877A-4D58-B957-7C3006328BBF}" dt="2022-11-07T08:47:39.158" v="633"/>
          <ac:picMkLst>
            <pc:docMk/>
            <pc:sldMk cId="1599264624" sldId="266"/>
            <ac:picMk id="8" creationId="{17C550A3-13D1-0D63-976C-3848AB4E67DA}"/>
          </ac:picMkLst>
        </pc:picChg>
        <pc:picChg chg="mod modCrop">
          <ac:chgData name="Griseld Deda" userId="6edc4870-27ac-49aa-87f9-5cf3b7b857c0" providerId="ADAL" clId="{20E9C594-877A-4D58-B957-7C3006328BBF}" dt="2022-11-07T21:04:18.978" v="4889" actId="732"/>
          <ac:picMkLst>
            <pc:docMk/>
            <pc:sldMk cId="1599264624" sldId="266"/>
            <ac:picMk id="8" creationId="{2F3E1FC6-27D6-81E6-B5BB-7B90492209D6}"/>
          </ac:picMkLst>
        </pc:picChg>
        <pc:picChg chg="add del mod">
          <ac:chgData name="Griseld Deda" userId="6edc4870-27ac-49aa-87f9-5cf3b7b857c0" providerId="ADAL" clId="{20E9C594-877A-4D58-B957-7C3006328BBF}" dt="2022-11-07T21:04:01.132" v="4886" actId="478"/>
          <ac:picMkLst>
            <pc:docMk/>
            <pc:sldMk cId="1599264624" sldId="266"/>
            <ac:picMk id="9" creationId="{CAAD87DB-42C2-96ED-9EFD-EB6B0B05B530}"/>
          </ac:picMkLst>
        </pc:picChg>
        <pc:picChg chg="add del mod">
          <ac:chgData name="Griseld Deda" userId="6edc4870-27ac-49aa-87f9-5cf3b7b857c0" providerId="ADAL" clId="{20E9C594-877A-4D58-B957-7C3006328BBF}" dt="2022-11-07T21:04:00.086" v="4885" actId="478"/>
          <ac:picMkLst>
            <pc:docMk/>
            <pc:sldMk cId="1599264624" sldId="266"/>
            <ac:picMk id="10" creationId="{00C9C8A0-9C2F-9AFC-19AD-52C41DDEE380}"/>
          </ac:picMkLst>
        </pc:picChg>
        <pc:picChg chg="add mod">
          <ac:chgData name="Griseld Deda" userId="6edc4870-27ac-49aa-87f9-5cf3b7b857c0" providerId="ADAL" clId="{20E9C594-877A-4D58-B957-7C3006328BBF}" dt="2022-11-07T21:15:17.265" v="5124" actId="1076"/>
          <ac:picMkLst>
            <pc:docMk/>
            <pc:sldMk cId="1599264624" sldId="266"/>
            <ac:picMk id="13" creationId="{CD09BBB7-A51F-9139-68CE-A16C2C44213F}"/>
          </ac:picMkLst>
        </pc:picChg>
        <pc:cxnChg chg="add del mod">
          <ac:chgData name="Griseld Deda" userId="6edc4870-27ac-49aa-87f9-5cf3b7b857c0" providerId="ADAL" clId="{20E9C594-877A-4D58-B957-7C3006328BBF}" dt="2022-11-07T08:47:39.158" v="633"/>
          <ac:cxnSpMkLst>
            <pc:docMk/>
            <pc:sldMk cId="1599264624" sldId="266"/>
            <ac:cxnSpMk id="7" creationId="{EF980B87-C0B9-2D24-AFB2-4370862A0A59}"/>
          </ac:cxnSpMkLst>
        </pc:cxnChg>
      </pc:sldChg>
      <pc:sldChg chg="new del">
        <pc:chgData name="Griseld Deda" userId="6edc4870-27ac-49aa-87f9-5cf3b7b857c0" providerId="ADAL" clId="{20E9C594-877A-4D58-B957-7C3006328BBF}" dt="2022-11-07T08:55:19.287" v="792" actId="680"/>
        <pc:sldMkLst>
          <pc:docMk/>
          <pc:sldMk cId="631002735" sldId="267"/>
        </pc:sldMkLst>
      </pc:sldChg>
      <pc:sldChg chg="addSp delSp modSp add mod delAnim">
        <pc:chgData name="Griseld Deda" userId="6edc4870-27ac-49aa-87f9-5cf3b7b857c0" providerId="ADAL" clId="{20E9C594-877A-4D58-B957-7C3006328BBF}" dt="2022-11-07T16:12:22.724" v="3266" actId="1076"/>
        <pc:sldMkLst>
          <pc:docMk/>
          <pc:sldMk cId="2453515904" sldId="267"/>
        </pc:sldMkLst>
        <pc:spChg chg="mod">
          <ac:chgData name="Griseld Deda" userId="6edc4870-27ac-49aa-87f9-5cf3b7b857c0" providerId="ADAL" clId="{20E9C594-877A-4D58-B957-7C3006328BBF}" dt="2022-11-07T09:13:21.341" v="1458" actId="1076"/>
          <ac:spMkLst>
            <pc:docMk/>
            <pc:sldMk cId="2453515904" sldId="267"/>
            <ac:spMk id="4" creationId="{3DE4DFAE-15F2-4A75-1DE5-D3345AC35B77}"/>
          </ac:spMkLst>
        </pc:spChg>
        <pc:spChg chg="mod">
          <ac:chgData name="Griseld Deda" userId="6edc4870-27ac-49aa-87f9-5cf3b7b857c0" providerId="ADAL" clId="{20E9C594-877A-4D58-B957-7C3006328BBF}" dt="2022-11-07T09:13:38.218" v="1464" actId="1076"/>
          <ac:spMkLst>
            <pc:docMk/>
            <pc:sldMk cId="2453515904" sldId="267"/>
            <ac:spMk id="6" creationId="{233BBD8A-C27F-E684-13CC-14B6907B26F0}"/>
          </ac:spMkLst>
        </pc:spChg>
        <pc:spChg chg="mod">
          <ac:chgData name="Griseld Deda" userId="6edc4870-27ac-49aa-87f9-5cf3b7b857c0" providerId="ADAL" clId="{20E9C594-877A-4D58-B957-7C3006328BBF}" dt="2022-11-07T09:13:40.739" v="1465" actId="1076"/>
          <ac:spMkLst>
            <pc:docMk/>
            <pc:sldMk cId="2453515904" sldId="267"/>
            <ac:spMk id="9" creationId="{FFD3027B-78B4-9BF1-A842-319667C60263}"/>
          </ac:spMkLst>
        </pc:spChg>
        <pc:spChg chg="mod">
          <ac:chgData name="Griseld Deda" userId="6edc4870-27ac-49aa-87f9-5cf3b7b857c0" providerId="ADAL" clId="{20E9C594-877A-4D58-B957-7C3006328BBF}" dt="2022-11-07T09:13:27.558" v="1460" actId="1076"/>
          <ac:spMkLst>
            <pc:docMk/>
            <pc:sldMk cId="2453515904" sldId="267"/>
            <ac:spMk id="11" creationId="{BD143273-03B1-92CB-F8D9-963D5DE21C38}"/>
          </ac:spMkLst>
        </pc:spChg>
        <pc:spChg chg="del">
          <ac:chgData name="Griseld Deda" userId="6edc4870-27ac-49aa-87f9-5cf3b7b857c0" providerId="ADAL" clId="{20E9C594-877A-4D58-B957-7C3006328BBF}" dt="2022-11-07T09:11:48.184" v="1438" actId="478"/>
          <ac:spMkLst>
            <pc:docMk/>
            <pc:sldMk cId="2453515904" sldId="267"/>
            <ac:spMk id="13" creationId="{4753F705-CB3F-0692-4040-0B1BC3DA9795}"/>
          </ac:spMkLst>
        </pc:spChg>
        <pc:spChg chg="mod">
          <ac:chgData name="Griseld Deda" userId="6edc4870-27ac-49aa-87f9-5cf3b7b857c0" providerId="ADAL" clId="{20E9C594-877A-4D58-B957-7C3006328BBF}" dt="2022-11-07T16:10:18.224" v="3155" actId="1076"/>
          <ac:spMkLst>
            <pc:docMk/>
            <pc:sldMk cId="2453515904" sldId="267"/>
            <ac:spMk id="14" creationId="{922E90AA-0A95-1405-1D15-7F42071816C0}"/>
          </ac:spMkLst>
        </pc:spChg>
        <pc:spChg chg="mod">
          <ac:chgData name="Griseld Deda" userId="6edc4870-27ac-49aa-87f9-5cf3b7b857c0" providerId="ADAL" clId="{20E9C594-877A-4D58-B957-7C3006328BBF}" dt="2022-11-07T16:12:22.724" v="3266" actId="1076"/>
          <ac:spMkLst>
            <pc:docMk/>
            <pc:sldMk cId="2453515904" sldId="267"/>
            <ac:spMk id="15" creationId="{9884B559-D11A-ACBC-CD37-CFBDF8C32EF0}"/>
          </ac:spMkLst>
        </pc:spChg>
        <pc:spChg chg="del">
          <ac:chgData name="Griseld Deda" userId="6edc4870-27ac-49aa-87f9-5cf3b7b857c0" providerId="ADAL" clId="{20E9C594-877A-4D58-B957-7C3006328BBF}" dt="2022-11-07T09:11:43.928" v="1437" actId="478"/>
          <ac:spMkLst>
            <pc:docMk/>
            <pc:sldMk cId="2453515904" sldId="267"/>
            <ac:spMk id="16" creationId="{A656D0CB-AA5C-A3F5-89F7-08D9366BA78E}"/>
          </ac:spMkLst>
        </pc:spChg>
        <pc:spChg chg="del">
          <ac:chgData name="Griseld Deda" userId="6edc4870-27ac-49aa-87f9-5cf3b7b857c0" providerId="ADAL" clId="{20E9C594-877A-4D58-B957-7C3006328BBF}" dt="2022-11-07T09:11:50.251" v="1439" actId="478"/>
          <ac:spMkLst>
            <pc:docMk/>
            <pc:sldMk cId="2453515904" sldId="267"/>
            <ac:spMk id="17" creationId="{64F8C041-4B17-0FBD-3810-864E0E9DBD38}"/>
          </ac:spMkLst>
        </pc:spChg>
        <pc:spChg chg="add mod">
          <ac:chgData name="Griseld Deda" userId="6edc4870-27ac-49aa-87f9-5cf3b7b857c0" providerId="ADAL" clId="{20E9C594-877A-4D58-B957-7C3006328BBF}" dt="2022-11-07T09:15:08.256" v="1492" actId="20577"/>
          <ac:spMkLst>
            <pc:docMk/>
            <pc:sldMk cId="2453515904" sldId="267"/>
            <ac:spMk id="23" creationId="{6835DB9C-0D27-D538-ABE9-D0D14EA378BF}"/>
          </ac:spMkLst>
        </pc:spChg>
        <pc:spChg chg="add mod">
          <ac:chgData name="Griseld Deda" userId="6edc4870-27ac-49aa-87f9-5cf3b7b857c0" providerId="ADAL" clId="{20E9C594-877A-4D58-B957-7C3006328BBF}" dt="2022-11-07T09:15:03.556" v="1488" actId="20577"/>
          <ac:spMkLst>
            <pc:docMk/>
            <pc:sldMk cId="2453515904" sldId="267"/>
            <ac:spMk id="25" creationId="{C378322A-DD83-BA79-6FBF-F56570FDECD9}"/>
          </ac:spMkLst>
        </pc:spChg>
        <pc:spChg chg="add mod">
          <ac:chgData name="Griseld Deda" userId="6edc4870-27ac-49aa-87f9-5cf3b7b857c0" providerId="ADAL" clId="{20E9C594-877A-4D58-B957-7C3006328BBF}" dt="2022-11-07T09:14:52.802" v="1483" actId="20577"/>
          <ac:spMkLst>
            <pc:docMk/>
            <pc:sldMk cId="2453515904" sldId="267"/>
            <ac:spMk id="27" creationId="{A1F9FF02-2700-47D9-E66B-CAC8D7B5F179}"/>
          </ac:spMkLst>
        </pc:spChg>
        <pc:spChg chg="add mod">
          <ac:chgData name="Griseld Deda" userId="6edc4870-27ac-49aa-87f9-5cf3b7b857c0" providerId="ADAL" clId="{20E9C594-877A-4D58-B957-7C3006328BBF}" dt="2022-11-07T09:14:58.268" v="1486" actId="20577"/>
          <ac:spMkLst>
            <pc:docMk/>
            <pc:sldMk cId="2453515904" sldId="267"/>
            <ac:spMk id="29" creationId="{0FE2BA7B-1BCE-AA62-0312-DBB015ADC161}"/>
          </ac:spMkLst>
        </pc:spChg>
        <pc:spChg chg="add mod">
          <ac:chgData name="Griseld Deda" userId="6edc4870-27ac-49aa-87f9-5cf3b7b857c0" providerId="ADAL" clId="{20E9C594-877A-4D58-B957-7C3006328BBF}" dt="2022-11-07T09:14:14.308" v="1477" actId="1076"/>
          <ac:spMkLst>
            <pc:docMk/>
            <pc:sldMk cId="2453515904" sldId="267"/>
            <ac:spMk id="31" creationId="{A0984458-FA29-C492-502D-8C68518F0B63}"/>
          </ac:spMkLst>
        </pc:spChg>
        <pc:spChg chg="add del mod">
          <ac:chgData name="Griseld Deda" userId="6edc4870-27ac-49aa-87f9-5cf3b7b857c0" providerId="ADAL" clId="{20E9C594-877A-4D58-B957-7C3006328BBF}" dt="2022-11-07T16:10:35.255" v="3157" actId="478"/>
          <ac:spMkLst>
            <pc:docMk/>
            <pc:sldMk cId="2453515904" sldId="267"/>
            <ac:spMk id="32" creationId="{412FC596-4BAE-18D2-5185-D961ED0E75A1}"/>
          </ac:spMkLst>
        </pc:spChg>
        <pc:grpChg chg="add del mod">
          <ac:chgData name="Griseld Deda" userId="6edc4870-27ac-49aa-87f9-5cf3b7b857c0" providerId="ADAL" clId="{20E9C594-877A-4D58-B957-7C3006328BBF}" dt="2022-11-07T16:10:31.212" v="3156" actId="478"/>
          <ac:grpSpMkLst>
            <pc:docMk/>
            <pc:sldMk cId="2453515904" sldId="267"/>
            <ac:grpSpMk id="2" creationId="{5F180A84-23DF-5C85-018D-7520C96BD454}"/>
          </ac:grpSpMkLst>
        </pc:grpChg>
        <pc:grpChg chg="add del mod">
          <ac:chgData name="Griseld Deda" userId="6edc4870-27ac-49aa-87f9-5cf3b7b857c0" providerId="ADAL" clId="{20E9C594-877A-4D58-B957-7C3006328BBF}" dt="2022-11-07T16:10:31.212" v="3156" actId="478"/>
          <ac:grpSpMkLst>
            <pc:docMk/>
            <pc:sldMk cId="2453515904" sldId="267"/>
            <ac:grpSpMk id="18" creationId="{40D5C4E0-B713-B5F7-6CD8-1B3326441337}"/>
          </ac:grpSpMkLst>
        </pc:grpChg>
        <pc:grpChg chg="add del mod">
          <ac:chgData name="Griseld Deda" userId="6edc4870-27ac-49aa-87f9-5cf3b7b857c0" providerId="ADAL" clId="{20E9C594-877A-4D58-B957-7C3006328BBF}" dt="2022-11-07T16:10:31.212" v="3156" actId="478"/>
          <ac:grpSpMkLst>
            <pc:docMk/>
            <pc:sldMk cId="2453515904" sldId="267"/>
            <ac:grpSpMk id="19" creationId="{6A76A1CF-7878-2E8E-4CD1-8BBC298F335C}"/>
          </ac:grpSpMkLst>
        </pc:grpChg>
        <pc:grpChg chg="add del mod">
          <ac:chgData name="Griseld Deda" userId="6edc4870-27ac-49aa-87f9-5cf3b7b857c0" providerId="ADAL" clId="{20E9C594-877A-4D58-B957-7C3006328BBF}" dt="2022-11-07T16:10:31.212" v="3156" actId="478"/>
          <ac:grpSpMkLst>
            <pc:docMk/>
            <pc:sldMk cId="2453515904" sldId="267"/>
            <ac:grpSpMk id="20" creationId="{3E372EB9-4269-0ADC-D459-D211F31E6988}"/>
          </ac:grpSpMkLst>
        </pc:grpChg>
        <pc:grpChg chg="add del mod">
          <ac:chgData name="Griseld Deda" userId="6edc4870-27ac-49aa-87f9-5cf3b7b857c0" providerId="ADAL" clId="{20E9C594-877A-4D58-B957-7C3006328BBF}" dt="2022-11-07T16:10:31.212" v="3156" actId="478"/>
          <ac:grpSpMkLst>
            <pc:docMk/>
            <pc:sldMk cId="2453515904" sldId="267"/>
            <ac:grpSpMk id="21" creationId="{C7DDBB74-8571-0C47-D127-CFBCFBA99937}"/>
          </ac:grpSpMkLst>
        </pc:grpChg>
        <pc:picChg chg="mod">
          <ac:chgData name="Griseld Deda" userId="6edc4870-27ac-49aa-87f9-5cf3b7b857c0" providerId="ADAL" clId="{20E9C594-877A-4D58-B957-7C3006328BBF}" dt="2022-11-07T09:13:36.514" v="1463" actId="1076"/>
          <ac:picMkLst>
            <pc:docMk/>
            <pc:sldMk cId="2453515904" sldId="267"/>
            <ac:picMk id="5" creationId="{C6F5965A-773E-ED21-487A-1A2C249B5CCD}"/>
          </ac:picMkLst>
        </pc:picChg>
        <pc:picChg chg="mod">
          <ac:chgData name="Griseld Deda" userId="6edc4870-27ac-49aa-87f9-5cf3b7b857c0" providerId="ADAL" clId="{20E9C594-877A-4D58-B957-7C3006328BBF}" dt="2022-11-07T09:13:40.739" v="1465" actId="1076"/>
          <ac:picMkLst>
            <pc:docMk/>
            <pc:sldMk cId="2453515904" sldId="267"/>
            <ac:picMk id="8" creationId="{BB54805A-0E9D-5230-5E72-0135699C8E2A}"/>
          </ac:picMkLst>
        </pc:picChg>
        <pc:picChg chg="mod">
          <ac:chgData name="Griseld Deda" userId="6edc4870-27ac-49aa-87f9-5cf3b7b857c0" providerId="ADAL" clId="{20E9C594-877A-4D58-B957-7C3006328BBF}" dt="2022-11-07T09:13:23.779" v="1459" actId="1076"/>
          <ac:picMkLst>
            <pc:docMk/>
            <pc:sldMk cId="2453515904" sldId="267"/>
            <ac:picMk id="10" creationId="{B7A535C0-9CE7-5F4C-D322-0C25B3DF5618}"/>
          </ac:picMkLst>
        </pc:picChg>
        <pc:picChg chg="add mod">
          <ac:chgData name="Griseld Deda" userId="6edc4870-27ac-49aa-87f9-5cf3b7b857c0" providerId="ADAL" clId="{20E9C594-877A-4D58-B957-7C3006328BBF}" dt="2022-11-07T16:10:52.250" v="3160" actId="1076"/>
          <ac:picMkLst>
            <pc:docMk/>
            <pc:sldMk cId="2453515904" sldId="267"/>
            <ac:picMk id="12" creationId="{35727C72-7C36-B78D-711B-AD482452C6E2}"/>
          </ac:picMkLst>
        </pc:picChg>
        <pc:picChg chg="del">
          <ac:chgData name="Griseld Deda" userId="6edc4870-27ac-49aa-87f9-5cf3b7b857c0" providerId="ADAL" clId="{20E9C594-877A-4D58-B957-7C3006328BBF}" dt="2022-11-07T09:11:40.853" v="1436" actId="478"/>
          <ac:picMkLst>
            <pc:docMk/>
            <pc:sldMk cId="2453515904" sldId="267"/>
            <ac:picMk id="12" creationId="{AD51C910-F660-0D57-2ABD-A9C4BD00D347}"/>
          </ac:picMkLst>
        </pc:picChg>
        <pc:picChg chg="add mod">
          <ac:chgData name="Griseld Deda" userId="6edc4870-27ac-49aa-87f9-5cf3b7b857c0" providerId="ADAL" clId="{20E9C594-877A-4D58-B957-7C3006328BBF}" dt="2022-11-07T09:11:56.253" v="1440"/>
          <ac:picMkLst>
            <pc:docMk/>
            <pc:sldMk cId="2453515904" sldId="267"/>
            <ac:picMk id="22" creationId="{37D48812-51B4-51EB-464B-B9C8974F5041}"/>
          </ac:picMkLst>
        </pc:picChg>
        <pc:picChg chg="add mod">
          <ac:chgData name="Griseld Deda" userId="6edc4870-27ac-49aa-87f9-5cf3b7b857c0" providerId="ADAL" clId="{20E9C594-877A-4D58-B957-7C3006328BBF}" dt="2022-11-07T09:11:56.253" v="1440"/>
          <ac:picMkLst>
            <pc:docMk/>
            <pc:sldMk cId="2453515904" sldId="267"/>
            <ac:picMk id="24" creationId="{558779B6-2081-B364-B289-0A8028DADAA1}"/>
          </ac:picMkLst>
        </pc:picChg>
        <pc:picChg chg="add mod">
          <ac:chgData name="Griseld Deda" userId="6edc4870-27ac-49aa-87f9-5cf3b7b857c0" providerId="ADAL" clId="{20E9C594-877A-4D58-B957-7C3006328BBF}" dt="2022-11-07T09:11:56.253" v="1440"/>
          <ac:picMkLst>
            <pc:docMk/>
            <pc:sldMk cId="2453515904" sldId="267"/>
            <ac:picMk id="26" creationId="{B19F8E73-B5FC-9CF0-1ABD-B64D40B0C7EC}"/>
          </ac:picMkLst>
        </pc:picChg>
        <pc:picChg chg="add mod">
          <ac:chgData name="Griseld Deda" userId="6edc4870-27ac-49aa-87f9-5cf3b7b857c0" providerId="ADAL" clId="{20E9C594-877A-4D58-B957-7C3006328BBF}" dt="2022-11-07T09:11:56.253" v="1440"/>
          <ac:picMkLst>
            <pc:docMk/>
            <pc:sldMk cId="2453515904" sldId="267"/>
            <ac:picMk id="28" creationId="{B824B8F8-6406-8EEB-4934-9629E8413E21}"/>
          </ac:picMkLst>
        </pc:picChg>
        <pc:picChg chg="add mod">
          <ac:chgData name="Griseld Deda" userId="6edc4870-27ac-49aa-87f9-5cf3b7b857c0" providerId="ADAL" clId="{20E9C594-877A-4D58-B957-7C3006328BBF}" dt="2022-11-07T09:11:56.253" v="1440"/>
          <ac:picMkLst>
            <pc:docMk/>
            <pc:sldMk cId="2453515904" sldId="267"/>
            <ac:picMk id="30" creationId="{D8D85D87-5532-E324-3F9D-157E9C5A67E5}"/>
          </ac:picMkLst>
        </pc:picChg>
      </pc:sldChg>
      <pc:sldChg chg="delSp new del mod">
        <pc:chgData name="Griseld Deda" userId="6edc4870-27ac-49aa-87f9-5cf3b7b857c0" providerId="ADAL" clId="{20E9C594-877A-4D58-B957-7C3006328BBF}" dt="2022-11-07T09:11:35.824" v="1434" actId="47"/>
        <pc:sldMkLst>
          <pc:docMk/>
          <pc:sldMk cId="4122760616" sldId="267"/>
        </pc:sldMkLst>
        <pc:spChg chg="del">
          <ac:chgData name="Griseld Deda" userId="6edc4870-27ac-49aa-87f9-5cf3b7b857c0" providerId="ADAL" clId="{20E9C594-877A-4D58-B957-7C3006328BBF}" dt="2022-11-07T09:11:32.461" v="1433" actId="478"/>
          <ac:spMkLst>
            <pc:docMk/>
            <pc:sldMk cId="4122760616" sldId="267"/>
            <ac:spMk id="2" creationId="{08346D12-287D-1588-62AE-DD4E7D171436}"/>
          </ac:spMkLst>
        </pc:spChg>
      </pc:sldChg>
      <pc:sldChg chg="addSp delSp modSp new mod">
        <pc:chgData name="Griseld Deda" userId="6edc4870-27ac-49aa-87f9-5cf3b7b857c0" providerId="ADAL" clId="{20E9C594-877A-4D58-B957-7C3006328BBF}" dt="2022-11-07T16:14:27.477" v="3314" actId="20577"/>
        <pc:sldMkLst>
          <pc:docMk/>
          <pc:sldMk cId="2972372210" sldId="268"/>
        </pc:sldMkLst>
        <pc:spChg chg="del">
          <ac:chgData name="Griseld Deda" userId="6edc4870-27ac-49aa-87f9-5cf3b7b857c0" providerId="ADAL" clId="{20E9C594-877A-4D58-B957-7C3006328BBF}" dt="2022-11-07T09:22:05.553" v="1565" actId="478"/>
          <ac:spMkLst>
            <pc:docMk/>
            <pc:sldMk cId="2972372210" sldId="268"/>
            <ac:spMk id="2" creationId="{611B91ED-E911-3BBF-16F5-D8E838A81DE0}"/>
          </ac:spMkLst>
        </pc:spChg>
        <pc:spChg chg="mod">
          <ac:chgData name="Griseld Deda" userId="6edc4870-27ac-49aa-87f9-5cf3b7b857c0" providerId="ADAL" clId="{20E9C594-877A-4D58-B957-7C3006328BBF}" dt="2022-11-07T16:13:43.576" v="3303" actId="20577"/>
          <ac:spMkLst>
            <pc:docMk/>
            <pc:sldMk cId="2972372210" sldId="268"/>
            <ac:spMk id="3" creationId="{1410FC73-A0CA-C996-7CA9-FECCAF5B902A}"/>
          </ac:spMkLst>
        </pc:spChg>
        <pc:spChg chg="add del mod">
          <ac:chgData name="Griseld Deda" userId="6edc4870-27ac-49aa-87f9-5cf3b7b857c0" providerId="ADAL" clId="{20E9C594-877A-4D58-B957-7C3006328BBF}" dt="2022-11-07T09:32:51.496" v="1664" actId="478"/>
          <ac:spMkLst>
            <pc:docMk/>
            <pc:sldMk cId="2972372210" sldId="268"/>
            <ac:spMk id="9" creationId="{A868375D-EF04-BD43-40C9-CA3A8FB4C904}"/>
          </ac:spMkLst>
        </pc:spChg>
        <pc:spChg chg="add mod">
          <ac:chgData name="Griseld Deda" userId="6edc4870-27ac-49aa-87f9-5cf3b7b857c0" providerId="ADAL" clId="{20E9C594-877A-4D58-B957-7C3006328BBF}" dt="2022-11-07T09:31:34.494" v="1645" actId="14100"/>
          <ac:spMkLst>
            <pc:docMk/>
            <pc:sldMk cId="2972372210" sldId="268"/>
            <ac:spMk id="15" creationId="{CAC47F8B-685D-3A38-3F98-F93567DB6C9B}"/>
          </ac:spMkLst>
        </pc:spChg>
        <pc:spChg chg="add mod">
          <ac:chgData name="Griseld Deda" userId="6edc4870-27ac-49aa-87f9-5cf3b7b857c0" providerId="ADAL" clId="{20E9C594-877A-4D58-B957-7C3006328BBF}" dt="2022-11-07T09:36:07.229" v="1871" actId="1076"/>
          <ac:spMkLst>
            <pc:docMk/>
            <pc:sldMk cId="2972372210" sldId="268"/>
            <ac:spMk id="26" creationId="{30B4358C-AA05-D123-B4B1-CC269FDEFB43}"/>
          </ac:spMkLst>
        </pc:spChg>
        <pc:spChg chg="add mod">
          <ac:chgData name="Griseld Deda" userId="6edc4870-27ac-49aa-87f9-5cf3b7b857c0" providerId="ADAL" clId="{20E9C594-877A-4D58-B957-7C3006328BBF}" dt="2022-11-07T16:14:27.477" v="3314" actId="20577"/>
          <ac:spMkLst>
            <pc:docMk/>
            <pc:sldMk cId="2972372210" sldId="268"/>
            <ac:spMk id="27" creationId="{3FDB5D91-D83A-9BE5-AF03-2B32F6C0C70C}"/>
          </ac:spMkLst>
        </pc:spChg>
        <pc:spChg chg="add mod">
          <ac:chgData name="Griseld Deda" userId="6edc4870-27ac-49aa-87f9-5cf3b7b857c0" providerId="ADAL" clId="{20E9C594-877A-4D58-B957-7C3006328BBF}" dt="2022-11-07T11:31:02.741" v="2559" actId="1076"/>
          <ac:spMkLst>
            <pc:docMk/>
            <pc:sldMk cId="2972372210" sldId="268"/>
            <ac:spMk id="30" creationId="{16456D59-C1B9-A423-A9D7-B7F352F3E00E}"/>
          </ac:spMkLst>
        </pc:spChg>
        <pc:picChg chg="add mod">
          <ac:chgData name="Griseld Deda" userId="6edc4870-27ac-49aa-87f9-5cf3b7b857c0" providerId="ADAL" clId="{20E9C594-877A-4D58-B957-7C3006328BBF}" dt="2022-11-07T09:22:40.433" v="1597" actId="1076"/>
          <ac:picMkLst>
            <pc:docMk/>
            <pc:sldMk cId="2972372210" sldId="268"/>
            <ac:picMk id="4" creationId="{5D43B46D-36EE-55A2-08E6-C84F43F9696B}"/>
          </ac:picMkLst>
        </pc:picChg>
        <pc:cxnChg chg="add del">
          <ac:chgData name="Griseld Deda" userId="6edc4870-27ac-49aa-87f9-5cf3b7b857c0" providerId="ADAL" clId="{20E9C594-877A-4D58-B957-7C3006328BBF}" dt="2022-11-07T09:22:53.205" v="1599" actId="478"/>
          <ac:cxnSpMkLst>
            <pc:docMk/>
            <pc:sldMk cId="2972372210" sldId="268"/>
            <ac:cxnSpMk id="6" creationId="{FF232624-54AE-1DC1-1958-A43A7A4C3E92}"/>
          </ac:cxnSpMkLst>
        </pc:cxnChg>
        <pc:cxnChg chg="add del mod">
          <ac:chgData name="Griseld Deda" userId="6edc4870-27ac-49aa-87f9-5cf3b7b857c0" providerId="ADAL" clId="{20E9C594-877A-4D58-B957-7C3006328BBF}" dt="2022-11-07T09:32:51.496" v="1664" actId="478"/>
          <ac:cxnSpMkLst>
            <pc:docMk/>
            <pc:sldMk cId="2972372210" sldId="268"/>
            <ac:cxnSpMk id="7" creationId="{87B16533-CA64-87D4-D641-2E8DE2483788}"/>
          </ac:cxnSpMkLst>
        </pc:cxnChg>
        <pc:cxnChg chg="add del mod">
          <ac:chgData name="Griseld Deda" userId="6edc4870-27ac-49aa-87f9-5cf3b7b857c0" providerId="ADAL" clId="{20E9C594-877A-4D58-B957-7C3006328BBF}" dt="2022-11-07T09:31:08.438" v="1636" actId="478"/>
          <ac:cxnSpMkLst>
            <pc:docMk/>
            <pc:sldMk cId="2972372210" sldId="268"/>
            <ac:cxnSpMk id="11" creationId="{FA6BA5BF-B646-77C3-372A-805097D78108}"/>
          </ac:cxnSpMkLst>
        </pc:cxnChg>
        <pc:cxnChg chg="add mod">
          <ac:chgData name="Griseld Deda" userId="6edc4870-27ac-49aa-87f9-5cf3b7b857c0" providerId="ADAL" clId="{20E9C594-877A-4D58-B957-7C3006328BBF}" dt="2022-11-07T09:32:02.418" v="1650" actId="14100"/>
          <ac:cxnSpMkLst>
            <pc:docMk/>
            <pc:sldMk cId="2972372210" sldId="268"/>
            <ac:cxnSpMk id="12" creationId="{B510126C-330F-88EE-71B2-3A2BCF6A5CD6}"/>
          </ac:cxnSpMkLst>
        </pc:cxnChg>
        <pc:cxnChg chg="add del mod">
          <ac:chgData name="Griseld Deda" userId="6edc4870-27ac-49aa-87f9-5cf3b7b857c0" providerId="ADAL" clId="{20E9C594-877A-4D58-B957-7C3006328BBF}" dt="2022-11-07T09:31:06.436" v="1635" actId="478"/>
          <ac:cxnSpMkLst>
            <pc:docMk/>
            <pc:sldMk cId="2972372210" sldId="268"/>
            <ac:cxnSpMk id="14" creationId="{E9960F76-6A1F-AB03-F9D6-454056E37534}"/>
          </ac:cxnSpMkLst>
        </pc:cxnChg>
        <pc:cxnChg chg="add mod">
          <ac:chgData name="Griseld Deda" userId="6edc4870-27ac-49aa-87f9-5cf3b7b857c0" providerId="ADAL" clId="{20E9C594-877A-4D58-B957-7C3006328BBF}" dt="2022-11-07T09:32:09.348" v="1652" actId="1076"/>
          <ac:cxnSpMkLst>
            <pc:docMk/>
            <pc:sldMk cId="2972372210" sldId="268"/>
            <ac:cxnSpMk id="18" creationId="{7DFC4680-4762-F447-78E3-F23D94958CC1}"/>
          </ac:cxnSpMkLst>
        </pc:cxnChg>
        <pc:cxnChg chg="add mod">
          <ac:chgData name="Griseld Deda" userId="6edc4870-27ac-49aa-87f9-5cf3b7b857c0" providerId="ADAL" clId="{20E9C594-877A-4D58-B957-7C3006328BBF}" dt="2022-11-07T09:32:15.190" v="1654" actId="1076"/>
          <ac:cxnSpMkLst>
            <pc:docMk/>
            <pc:sldMk cId="2972372210" sldId="268"/>
            <ac:cxnSpMk id="19" creationId="{4DC9B91F-6E45-05D9-0E02-3D93EA50906E}"/>
          </ac:cxnSpMkLst>
        </pc:cxnChg>
        <pc:cxnChg chg="add mod">
          <ac:chgData name="Griseld Deda" userId="6edc4870-27ac-49aa-87f9-5cf3b7b857c0" providerId="ADAL" clId="{20E9C594-877A-4D58-B957-7C3006328BBF}" dt="2022-11-07T09:32:27.041" v="1658" actId="14100"/>
          <ac:cxnSpMkLst>
            <pc:docMk/>
            <pc:sldMk cId="2972372210" sldId="268"/>
            <ac:cxnSpMk id="20" creationId="{CDFCC356-B608-9724-EBA1-CEF991AFA299}"/>
          </ac:cxnSpMkLst>
        </pc:cxnChg>
        <pc:cxnChg chg="add mod">
          <ac:chgData name="Griseld Deda" userId="6edc4870-27ac-49aa-87f9-5cf3b7b857c0" providerId="ADAL" clId="{20E9C594-877A-4D58-B957-7C3006328BBF}" dt="2022-11-07T09:32:31.481" v="1660" actId="1076"/>
          <ac:cxnSpMkLst>
            <pc:docMk/>
            <pc:sldMk cId="2972372210" sldId="268"/>
            <ac:cxnSpMk id="23" creationId="{4A645272-B36F-0636-8354-90943AEAE60D}"/>
          </ac:cxnSpMkLst>
        </pc:cxnChg>
        <pc:cxnChg chg="add mod">
          <ac:chgData name="Griseld Deda" userId="6edc4870-27ac-49aa-87f9-5cf3b7b857c0" providerId="ADAL" clId="{20E9C594-877A-4D58-B957-7C3006328BBF}" dt="2022-11-07T09:32:35.862" v="1662" actId="1076"/>
          <ac:cxnSpMkLst>
            <pc:docMk/>
            <pc:sldMk cId="2972372210" sldId="268"/>
            <ac:cxnSpMk id="24" creationId="{92F19BC4-0D92-E3AE-E161-C289802D84AB}"/>
          </ac:cxnSpMkLst>
        </pc:cxnChg>
        <pc:cxnChg chg="add mod">
          <ac:chgData name="Griseld Deda" userId="6edc4870-27ac-49aa-87f9-5cf3b7b857c0" providerId="ADAL" clId="{20E9C594-877A-4D58-B957-7C3006328BBF}" dt="2022-11-07T09:36:04.209" v="1870" actId="14100"/>
          <ac:cxnSpMkLst>
            <pc:docMk/>
            <pc:sldMk cId="2972372210" sldId="268"/>
            <ac:cxnSpMk id="25" creationId="{4E96E17E-F702-F955-49A8-550FD5ECB6EE}"/>
          </ac:cxnSpMkLst>
        </pc:cxnChg>
        <pc:cxnChg chg="add mod">
          <ac:chgData name="Griseld Deda" userId="6edc4870-27ac-49aa-87f9-5cf3b7b857c0" providerId="ADAL" clId="{20E9C594-877A-4D58-B957-7C3006328BBF}" dt="2022-11-07T11:30:55.387" v="2557" actId="1076"/>
          <ac:cxnSpMkLst>
            <pc:docMk/>
            <pc:sldMk cId="2972372210" sldId="268"/>
            <ac:cxnSpMk id="29" creationId="{18B5CD75-622D-3D72-83B6-C7DC8F7D7FF0}"/>
          </ac:cxnSpMkLst>
        </pc:cxnChg>
      </pc:sldChg>
      <pc:sldChg chg="addSp delSp modSp new del mod">
        <pc:chgData name="Griseld Deda" userId="6edc4870-27ac-49aa-87f9-5cf3b7b857c0" providerId="ADAL" clId="{20E9C594-877A-4D58-B957-7C3006328BBF}" dt="2022-11-07T11:53:32.596" v="2621" actId="47"/>
        <pc:sldMkLst>
          <pc:docMk/>
          <pc:sldMk cId="3890203321" sldId="269"/>
        </pc:sldMkLst>
        <pc:spChg chg="del">
          <ac:chgData name="Griseld Deda" userId="6edc4870-27ac-49aa-87f9-5cf3b7b857c0" providerId="ADAL" clId="{20E9C594-877A-4D58-B957-7C3006328BBF}" dt="2022-11-07T09:42:05.315" v="1991" actId="478"/>
          <ac:spMkLst>
            <pc:docMk/>
            <pc:sldMk cId="3890203321" sldId="269"/>
            <ac:spMk id="2" creationId="{8667B561-EDDC-204E-2AB4-5B1B1A91DD74}"/>
          </ac:spMkLst>
        </pc:spChg>
        <pc:spChg chg="mod">
          <ac:chgData name="Griseld Deda" userId="6edc4870-27ac-49aa-87f9-5cf3b7b857c0" providerId="ADAL" clId="{20E9C594-877A-4D58-B957-7C3006328BBF}" dt="2022-11-07T09:42:02.167" v="1990" actId="20577"/>
          <ac:spMkLst>
            <pc:docMk/>
            <pc:sldMk cId="3890203321" sldId="269"/>
            <ac:spMk id="3" creationId="{FF8637AF-DC06-72D1-6872-6270DDAFD3FB}"/>
          </ac:spMkLst>
        </pc:spChg>
        <pc:spChg chg="add mod">
          <ac:chgData name="Griseld Deda" userId="6edc4870-27ac-49aa-87f9-5cf3b7b857c0" providerId="ADAL" clId="{20E9C594-877A-4D58-B957-7C3006328BBF}" dt="2022-11-07T09:42:18.649" v="1992"/>
          <ac:spMkLst>
            <pc:docMk/>
            <pc:sldMk cId="3890203321" sldId="269"/>
            <ac:spMk id="5" creationId="{93CAEC12-1A59-FD3B-CA13-1FD2C1700FA4}"/>
          </ac:spMkLst>
        </pc:spChg>
        <pc:spChg chg="add del mod">
          <ac:chgData name="Griseld Deda" userId="6edc4870-27ac-49aa-87f9-5cf3b7b857c0" providerId="ADAL" clId="{20E9C594-877A-4D58-B957-7C3006328BBF}" dt="2022-11-07T11:53:26.140" v="2619" actId="478"/>
          <ac:spMkLst>
            <pc:docMk/>
            <pc:sldMk cId="3890203321" sldId="269"/>
            <ac:spMk id="7" creationId="{C7E3EE1E-DCE9-338E-9479-33F5B0CDBBCA}"/>
          </ac:spMkLst>
        </pc:spChg>
        <pc:spChg chg="add del mod">
          <ac:chgData name="Griseld Deda" userId="6edc4870-27ac-49aa-87f9-5cf3b7b857c0" providerId="ADAL" clId="{20E9C594-877A-4D58-B957-7C3006328BBF}" dt="2022-11-07T11:53:26.140" v="2619" actId="478"/>
          <ac:spMkLst>
            <pc:docMk/>
            <pc:sldMk cId="3890203321" sldId="269"/>
            <ac:spMk id="8" creationId="{57D2419F-610A-A710-5897-627DDA92AB25}"/>
          </ac:spMkLst>
        </pc:spChg>
        <pc:spChg chg="add del mod">
          <ac:chgData name="Griseld Deda" userId="6edc4870-27ac-49aa-87f9-5cf3b7b857c0" providerId="ADAL" clId="{20E9C594-877A-4D58-B957-7C3006328BBF}" dt="2022-11-07T11:53:26.140" v="2619" actId="478"/>
          <ac:spMkLst>
            <pc:docMk/>
            <pc:sldMk cId="3890203321" sldId="269"/>
            <ac:spMk id="9" creationId="{89C4EC1F-0527-3398-73F4-D75C116665BB}"/>
          </ac:spMkLst>
        </pc:spChg>
        <pc:spChg chg="add del mod">
          <ac:chgData name="Griseld Deda" userId="6edc4870-27ac-49aa-87f9-5cf3b7b857c0" providerId="ADAL" clId="{20E9C594-877A-4D58-B957-7C3006328BBF}" dt="2022-11-07T11:53:26.140" v="2619" actId="478"/>
          <ac:spMkLst>
            <pc:docMk/>
            <pc:sldMk cId="3890203321" sldId="269"/>
            <ac:spMk id="10" creationId="{B37494AA-C24D-94A8-5BD1-835E7A1B1DD4}"/>
          </ac:spMkLst>
        </pc:spChg>
        <pc:spChg chg="add del mod">
          <ac:chgData name="Griseld Deda" userId="6edc4870-27ac-49aa-87f9-5cf3b7b857c0" providerId="ADAL" clId="{20E9C594-877A-4D58-B957-7C3006328BBF}" dt="2022-11-07T11:53:26.140" v="2619" actId="478"/>
          <ac:spMkLst>
            <pc:docMk/>
            <pc:sldMk cId="3890203321" sldId="269"/>
            <ac:spMk id="11" creationId="{1D215E2F-2ED5-EB42-B88C-2BF5438DAB84}"/>
          </ac:spMkLst>
        </pc:spChg>
        <pc:spChg chg="add del mod">
          <ac:chgData name="Griseld Deda" userId="6edc4870-27ac-49aa-87f9-5cf3b7b857c0" providerId="ADAL" clId="{20E9C594-877A-4D58-B957-7C3006328BBF}" dt="2022-11-07T11:53:26.140" v="2619" actId="478"/>
          <ac:spMkLst>
            <pc:docMk/>
            <pc:sldMk cId="3890203321" sldId="269"/>
            <ac:spMk id="12" creationId="{2EAD81C9-AE6F-6C5F-A0A5-128D16668356}"/>
          </ac:spMkLst>
        </pc:spChg>
        <pc:spChg chg="add del mod">
          <ac:chgData name="Griseld Deda" userId="6edc4870-27ac-49aa-87f9-5cf3b7b857c0" providerId="ADAL" clId="{20E9C594-877A-4D58-B957-7C3006328BBF}" dt="2022-11-07T11:53:28.435" v="2620" actId="478"/>
          <ac:spMkLst>
            <pc:docMk/>
            <pc:sldMk cId="3890203321" sldId="269"/>
            <ac:spMk id="20" creationId="{06CB5F96-FF5E-3D5B-5770-4CB6EC1CC7F5}"/>
          </ac:spMkLst>
        </pc:spChg>
        <pc:spChg chg="add del mod">
          <ac:chgData name="Griseld Deda" userId="6edc4870-27ac-49aa-87f9-5cf3b7b857c0" providerId="ADAL" clId="{20E9C594-877A-4D58-B957-7C3006328BBF}" dt="2022-11-07T09:46:44.797" v="2105" actId="478"/>
          <ac:spMkLst>
            <pc:docMk/>
            <pc:sldMk cId="3890203321" sldId="269"/>
            <ac:spMk id="21" creationId="{8FF24365-CD06-D72B-FD11-38B547B64B8E}"/>
          </ac:spMkLst>
        </pc:spChg>
        <pc:spChg chg="add del mod">
          <ac:chgData name="Griseld Deda" userId="6edc4870-27ac-49aa-87f9-5cf3b7b857c0" providerId="ADAL" clId="{20E9C594-877A-4D58-B957-7C3006328BBF}" dt="2022-11-07T09:42:30.515" v="1995" actId="478"/>
          <ac:spMkLst>
            <pc:docMk/>
            <pc:sldMk cId="3890203321" sldId="269"/>
            <ac:spMk id="22" creationId="{133D943E-EC07-3221-5BA1-E0F407CC715E}"/>
          </ac:spMkLst>
        </pc:spChg>
        <pc:spChg chg="add del mod">
          <ac:chgData name="Griseld Deda" userId="6edc4870-27ac-49aa-87f9-5cf3b7b857c0" providerId="ADAL" clId="{20E9C594-877A-4D58-B957-7C3006328BBF}" dt="2022-11-07T09:42:32.182" v="1996" actId="478"/>
          <ac:spMkLst>
            <pc:docMk/>
            <pc:sldMk cId="3890203321" sldId="269"/>
            <ac:spMk id="24" creationId="{143E1440-7931-6536-BFBA-14EDE41D8177}"/>
          </ac:spMkLst>
        </pc:spChg>
        <pc:spChg chg="add del mod">
          <ac:chgData name="Griseld Deda" userId="6edc4870-27ac-49aa-87f9-5cf3b7b857c0" providerId="ADAL" clId="{20E9C594-877A-4D58-B957-7C3006328BBF}" dt="2022-11-07T11:53:26.140" v="2619" actId="478"/>
          <ac:spMkLst>
            <pc:docMk/>
            <pc:sldMk cId="3890203321" sldId="269"/>
            <ac:spMk id="28" creationId="{30A4A820-6033-EBD9-E75B-B02687B27248}"/>
          </ac:spMkLst>
        </pc:spChg>
        <pc:picChg chg="add del mod">
          <ac:chgData name="Griseld Deda" userId="6edc4870-27ac-49aa-87f9-5cf3b7b857c0" providerId="ADAL" clId="{20E9C594-877A-4D58-B957-7C3006328BBF}" dt="2022-11-07T09:44:18.720" v="2000" actId="478"/>
          <ac:picMkLst>
            <pc:docMk/>
            <pc:sldMk cId="3890203321" sldId="269"/>
            <ac:picMk id="4" creationId="{6194C277-EB29-6C4C-AB09-1F36596550D4}"/>
          </ac:picMkLst>
        </pc:picChg>
        <pc:picChg chg="add del mod">
          <ac:chgData name="Griseld Deda" userId="6edc4870-27ac-49aa-87f9-5cf3b7b857c0" providerId="ADAL" clId="{20E9C594-877A-4D58-B957-7C3006328BBF}" dt="2022-11-07T11:53:26.140" v="2619" actId="478"/>
          <ac:picMkLst>
            <pc:docMk/>
            <pc:sldMk cId="3890203321" sldId="269"/>
            <ac:picMk id="6" creationId="{72F2ACE9-120F-8EF9-15F8-2BD42A8E926B}"/>
          </ac:picMkLst>
        </pc:picChg>
        <pc:picChg chg="add del mod">
          <ac:chgData name="Griseld Deda" userId="6edc4870-27ac-49aa-87f9-5cf3b7b857c0" providerId="ADAL" clId="{20E9C594-877A-4D58-B957-7C3006328BBF}" dt="2022-11-07T11:53:26.140" v="2619" actId="478"/>
          <ac:picMkLst>
            <pc:docMk/>
            <pc:sldMk cId="3890203321" sldId="269"/>
            <ac:picMk id="27" creationId="{8F778A72-2419-13B9-12CD-06D70D37353C}"/>
          </ac:picMkLst>
        </pc:picChg>
        <pc:cxnChg chg="add del mod">
          <ac:chgData name="Griseld Deda" userId="6edc4870-27ac-49aa-87f9-5cf3b7b857c0" providerId="ADAL" clId="{20E9C594-877A-4D58-B957-7C3006328BBF}" dt="2022-11-07T11:53:26.140" v="2619" actId="478"/>
          <ac:cxnSpMkLst>
            <pc:docMk/>
            <pc:sldMk cId="3890203321" sldId="269"/>
            <ac:cxnSpMk id="13" creationId="{11370427-D447-088A-21B4-EBB5A2897937}"/>
          </ac:cxnSpMkLst>
        </pc:cxnChg>
        <pc:cxnChg chg="add del mod">
          <ac:chgData name="Griseld Deda" userId="6edc4870-27ac-49aa-87f9-5cf3b7b857c0" providerId="ADAL" clId="{20E9C594-877A-4D58-B957-7C3006328BBF}" dt="2022-11-07T11:53:26.140" v="2619" actId="478"/>
          <ac:cxnSpMkLst>
            <pc:docMk/>
            <pc:sldMk cId="3890203321" sldId="269"/>
            <ac:cxnSpMk id="14" creationId="{19836807-C063-625C-CE17-3631E5F9CF9B}"/>
          </ac:cxnSpMkLst>
        </pc:cxnChg>
        <pc:cxnChg chg="add del mod">
          <ac:chgData name="Griseld Deda" userId="6edc4870-27ac-49aa-87f9-5cf3b7b857c0" providerId="ADAL" clId="{20E9C594-877A-4D58-B957-7C3006328BBF}" dt="2022-11-07T11:53:26.140" v="2619" actId="478"/>
          <ac:cxnSpMkLst>
            <pc:docMk/>
            <pc:sldMk cId="3890203321" sldId="269"/>
            <ac:cxnSpMk id="15" creationId="{F304B216-42A6-8637-5B42-5D65C1F54B6A}"/>
          </ac:cxnSpMkLst>
        </pc:cxnChg>
        <pc:cxnChg chg="add del mod">
          <ac:chgData name="Griseld Deda" userId="6edc4870-27ac-49aa-87f9-5cf3b7b857c0" providerId="ADAL" clId="{20E9C594-877A-4D58-B957-7C3006328BBF}" dt="2022-11-07T11:53:26.140" v="2619" actId="478"/>
          <ac:cxnSpMkLst>
            <pc:docMk/>
            <pc:sldMk cId="3890203321" sldId="269"/>
            <ac:cxnSpMk id="16" creationId="{B9884CD1-8784-E33F-4AE7-DBA791FE1329}"/>
          </ac:cxnSpMkLst>
        </pc:cxnChg>
        <pc:cxnChg chg="add del mod">
          <ac:chgData name="Griseld Deda" userId="6edc4870-27ac-49aa-87f9-5cf3b7b857c0" providerId="ADAL" clId="{20E9C594-877A-4D58-B957-7C3006328BBF}" dt="2022-11-07T11:53:26.140" v="2619" actId="478"/>
          <ac:cxnSpMkLst>
            <pc:docMk/>
            <pc:sldMk cId="3890203321" sldId="269"/>
            <ac:cxnSpMk id="17" creationId="{3DE2B972-1A1D-4EE4-244D-D4D39A09BA63}"/>
          </ac:cxnSpMkLst>
        </pc:cxnChg>
        <pc:cxnChg chg="add del mod">
          <ac:chgData name="Griseld Deda" userId="6edc4870-27ac-49aa-87f9-5cf3b7b857c0" providerId="ADAL" clId="{20E9C594-877A-4D58-B957-7C3006328BBF}" dt="2022-11-07T11:53:26.140" v="2619" actId="478"/>
          <ac:cxnSpMkLst>
            <pc:docMk/>
            <pc:sldMk cId="3890203321" sldId="269"/>
            <ac:cxnSpMk id="18" creationId="{667EBC3A-45C8-DADB-E336-CE5902682B73}"/>
          </ac:cxnSpMkLst>
        </pc:cxnChg>
        <pc:cxnChg chg="add del mod">
          <ac:chgData name="Griseld Deda" userId="6edc4870-27ac-49aa-87f9-5cf3b7b857c0" providerId="ADAL" clId="{20E9C594-877A-4D58-B957-7C3006328BBF}" dt="2022-11-07T11:53:26.140" v="2619" actId="478"/>
          <ac:cxnSpMkLst>
            <pc:docMk/>
            <pc:sldMk cId="3890203321" sldId="269"/>
            <ac:cxnSpMk id="19" creationId="{05EEE193-571C-31F5-C99A-973670C41484}"/>
          </ac:cxnSpMkLst>
        </pc:cxnChg>
        <pc:cxnChg chg="add del mod ord">
          <ac:chgData name="Griseld Deda" userId="6edc4870-27ac-49aa-87f9-5cf3b7b857c0" providerId="ADAL" clId="{20E9C594-877A-4D58-B957-7C3006328BBF}" dt="2022-11-07T11:53:26.140" v="2619" actId="478"/>
          <ac:cxnSpMkLst>
            <pc:docMk/>
            <pc:sldMk cId="3890203321" sldId="269"/>
            <ac:cxnSpMk id="23" creationId="{EB2976F7-30AE-959C-B34D-48F142913F1B}"/>
          </ac:cxnSpMkLst>
        </pc:cxnChg>
      </pc:sldChg>
      <pc:sldChg chg="addSp delSp modSp new mod">
        <pc:chgData name="Griseld Deda" userId="6edc4870-27ac-49aa-87f9-5cf3b7b857c0" providerId="ADAL" clId="{20E9C594-877A-4D58-B957-7C3006328BBF}" dt="2022-11-07T21:37:04.057" v="5292" actId="208"/>
        <pc:sldMkLst>
          <pc:docMk/>
          <pc:sldMk cId="3214382404" sldId="270"/>
        </pc:sldMkLst>
        <pc:spChg chg="del">
          <ac:chgData name="Griseld Deda" userId="6edc4870-27ac-49aa-87f9-5cf3b7b857c0" providerId="ADAL" clId="{20E9C594-877A-4D58-B957-7C3006328BBF}" dt="2022-11-07T19:55:35.683" v="4378" actId="478"/>
          <ac:spMkLst>
            <pc:docMk/>
            <pc:sldMk cId="3214382404" sldId="270"/>
            <ac:spMk id="2" creationId="{E6C03F2D-6ED2-FDC4-E292-33B8178D3590}"/>
          </ac:spMkLst>
        </pc:spChg>
        <pc:spChg chg="mod">
          <ac:chgData name="Griseld Deda" userId="6edc4870-27ac-49aa-87f9-5cf3b7b857c0" providerId="ADAL" clId="{20E9C594-877A-4D58-B957-7C3006328BBF}" dt="2022-11-07T19:55:32.589" v="4377" actId="20577"/>
          <ac:spMkLst>
            <pc:docMk/>
            <pc:sldMk cId="3214382404" sldId="270"/>
            <ac:spMk id="3" creationId="{13A29FB5-ABB3-933D-AB36-D2A6E61C7598}"/>
          </ac:spMkLst>
        </pc:spChg>
        <pc:spChg chg="add del mod">
          <ac:chgData name="Griseld Deda" userId="6edc4870-27ac-49aa-87f9-5cf3b7b857c0" providerId="ADAL" clId="{20E9C594-877A-4D58-B957-7C3006328BBF}" dt="2022-11-07T19:57:47.568" v="4385" actId="478"/>
          <ac:spMkLst>
            <pc:docMk/>
            <pc:sldMk cId="3214382404" sldId="270"/>
            <ac:spMk id="6" creationId="{8E15DCB7-A8BB-9646-4C91-3B0222044ACE}"/>
          </ac:spMkLst>
        </pc:spChg>
        <pc:spChg chg="mod">
          <ac:chgData name="Griseld Deda" userId="6edc4870-27ac-49aa-87f9-5cf3b7b857c0" providerId="ADAL" clId="{20E9C594-877A-4D58-B957-7C3006328BBF}" dt="2022-11-07T19:56:47.620" v="4380"/>
          <ac:spMkLst>
            <pc:docMk/>
            <pc:sldMk cId="3214382404" sldId="270"/>
            <ac:spMk id="11" creationId="{8C243866-99E5-BF13-3ED4-AA539A1F1E4D}"/>
          </ac:spMkLst>
        </pc:spChg>
        <pc:spChg chg="mod">
          <ac:chgData name="Griseld Deda" userId="6edc4870-27ac-49aa-87f9-5cf3b7b857c0" providerId="ADAL" clId="{20E9C594-877A-4D58-B957-7C3006328BBF}" dt="2022-11-07T19:56:47.620" v="4380"/>
          <ac:spMkLst>
            <pc:docMk/>
            <pc:sldMk cId="3214382404" sldId="270"/>
            <ac:spMk id="14" creationId="{0B28DD2C-3F1B-50C7-F841-3878C6591CFF}"/>
          </ac:spMkLst>
        </pc:spChg>
        <pc:spChg chg="mod">
          <ac:chgData name="Griseld Deda" userId="6edc4870-27ac-49aa-87f9-5cf3b7b857c0" providerId="ADAL" clId="{20E9C594-877A-4D58-B957-7C3006328BBF}" dt="2022-11-07T19:56:47.620" v="4380"/>
          <ac:spMkLst>
            <pc:docMk/>
            <pc:sldMk cId="3214382404" sldId="270"/>
            <ac:spMk id="15" creationId="{C6E971B8-BEF8-F404-55E1-1B57E7396E40}"/>
          </ac:spMkLst>
        </pc:spChg>
        <pc:spChg chg="mod">
          <ac:chgData name="Griseld Deda" userId="6edc4870-27ac-49aa-87f9-5cf3b7b857c0" providerId="ADAL" clId="{20E9C594-877A-4D58-B957-7C3006328BBF}" dt="2022-11-07T19:56:47.620" v="4380"/>
          <ac:spMkLst>
            <pc:docMk/>
            <pc:sldMk cId="3214382404" sldId="270"/>
            <ac:spMk id="17" creationId="{7D7BCEBA-A161-3C43-2582-05B9191EE3BC}"/>
          </ac:spMkLst>
        </pc:spChg>
        <pc:spChg chg="add del mod">
          <ac:chgData name="Griseld Deda" userId="6edc4870-27ac-49aa-87f9-5cf3b7b857c0" providerId="ADAL" clId="{20E9C594-877A-4D58-B957-7C3006328BBF}" dt="2022-11-07T19:57:41.286" v="4384"/>
          <ac:spMkLst>
            <pc:docMk/>
            <pc:sldMk cId="3214382404" sldId="270"/>
            <ac:spMk id="21" creationId="{964605B1-386D-414C-15DC-2F5DFD44275C}"/>
          </ac:spMkLst>
        </pc:spChg>
        <pc:spChg chg="mod">
          <ac:chgData name="Griseld Deda" userId="6edc4870-27ac-49aa-87f9-5cf3b7b857c0" providerId="ADAL" clId="{20E9C594-877A-4D58-B957-7C3006328BBF}" dt="2022-11-07T19:57:40.156" v="4383"/>
          <ac:spMkLst>
            <pc:docMk/>
            <pc:sldMk cId="3214382404" sldId="270"/>
            <ac:spMk id="26" creationId="{6B7051C6-2786-5896-003B-E1F0CA26F44A}"/>
          </ac:spMkLst>
        </pc:spChg>
        <pc:spChg chg="mod">
          <ac:chgData name="Griseld Deda" userId="6edc4870-27ac-49aa-87f9-5cf3b7b857c0" providerId="ADAL" clId="{20E9C594-877A-4D58-B957-7C3006328BBF}" dt="2022-11-07T19:57:40.156" v="4383"/>
          <ac:spMkLst>
            <pc:docMk/>
            <pc:sldMk cId="3214382404" sldId="270"/>
            <ac:spMk id="29" creationId="{C0F23ABC-21C1-6431-FB88-7D6D5CF93A07}"/>
          </ac:spMkLst>
        </pc:spChg>
        <pc:spChg chg="mod">
          <ac:chgData name="Griseld Deda" userId="6edc4870-27ac-49aa-87f9-5cf3b7b857c0" providerId="ADAL" clId="{20E9C594-877A-4D58-B957-7C3006328BBF}" dt="2022-11-07T19:57:40.156" v="4383"/>
          <ac:spMkLst>
            <pc:docMk/>
            <pc:sldMk cId="3214382404" sldId="270"/>
            <ac:spMk id="30" creationId="{3151CFF0-F3E0-4990-0BC0-0E08E70F7D44}"/>
          </ac:spMkLst>
        </pc:spChg>
        <pc:spChg chg="mod">
          <ac:chgData name="Griseld Deda" userId="6edc4870-27ac-49aa-87f9-5cf3b7b857c0" providerId="ADAL" clId="{20E9C594-877A-4D58-B957-7C3006328BBF}" dt="2022-11-07T19:57:40.156" v="4383"/>
          <ac:spMkLst>
            <pc:docMk/>
            <pc:sldMk cId="3214382404" sldId="270"/>
            <ac:spMk id="32" creationId="{6AC885DB-E1AE-4D7A-E7F4-FFDD05C41E2C}"/>
          </ac:spMkLst>
        </pc:spChg>
        <pc:spChg chg="add mod">
          <ac:chgData name="Griseld Deda" userId="6edc4870-27ac-49aa-87f9-5cf3b7b857c0" providerId="ADAL" clId="{20E9C594-877A-4D58-B957-7C3006328BBF}" dt="2022-11-07T19:57:58.617" v="4388" actId="1076"/>
          <ac:spMkLst>
            <pc:docMk/>
            <pc:sldMk cId="3214382404" sldId="270"/>
            <ac:spMk id="36" creationId="{72A04884-F5E4-9E48-52CE-27926DD4C2B0}"/>
          </ac:spMkLst>
        </pc:spChg>
        <pc:spChg chg="mod">
          <ac:chgData name="Griseld Deda" userId="6edc4870-27ac-49aa-87f9-5cf3b7b857c0" providerId="ADAL" clId="{20E9C594-877A-4D58-B957-7C3006328BBF}" dt="2022-11-07T19:57:49.580" v="4387"/>
          <ac:spMkLst>
            <pc:docMk/>
            <pc:sldMk cId="3214382404" sldId="270"/>
            <ac:spMk id="41" creationId="{DB9568D7-FA0A-725E-1790-B0FC086B323A}"/>
          </ac:spMkLst>
        </pc:spChg>
        <pc:spChg chg="mod">
          <ac:chgData name="Griseld Deda" userId="6edc4870-27ac-49aa-87f9-5cf3b7b857c0" providerId="ADAL" clId="{20E9C594-877A-4D58-B957-7C3006328BBF}" dt="2022-11-07T19:57:49.580" v="4387"/>
          <ac:spMkLst>
            <pc:docMk/>
            <pc:sldMk cId="3214382404" sldId="270"/>
            <ac:spMk id="44" creationId="{8F3CE712-0154-4230-2B4F-E600BC0F4227}"/>
          </ac:spMkLst>
        </pc:spChg>
        <pc:spChg chg="mod">
          <ac:chgData name="Griseld Deda" userId="6edc4870-27ac-49aa-87f9-5cf3b7b857c0" providerId="ADAL" clId="{20E9C594-877A-4D58-B957-7C3006328BBF}" dt="2022-11-07T19:57:49.580" v="4387"/>
          <ac:spMkLst>
            <pc:docMk/>
            <pc:sldMk cId="3214382404" sldId="270"/>
            <ac:spMk id="45" creationId="{4F7145E6-8803-C2F2-1A72-648E8DB9977C}"/>
          </ac:spMkLst>
        </pc:spChg>
        <pc:spChg chg="mod">
          <ac:chgData name="Griseld Deda" userId="6edc4870-27ac-49aa-87f9-5cf3b7b857c0" providerId="ADAL" clId="{20E9C594-877A-4D58-B957-7C3006328BBF}" dt="2022-11-07T19:57:49.580" v="4387"/>
          <ac:spMkLst>
            <pc:docMk/>
            <pc:sldMk cId="3214382404" sldId="270"/>
            <ac:spMk id="47" creationId="{B592B3A0-7B1D-EC4F-0940-F3146780EFFB}"/>
          </ac:spMkLst>
        </pc:spChg>
        <pc:spChg chg="add mod">
          <ac:chgData name="Griseld Deda" userId="6edc4870-27ac-49aa-87f9-5cf3b7b857c0" providerId="ADAL" clId="{20E9C594-877A-4D58-B957-7C3006328BBF}" dt="2022-11-07T21:37:04.057" v="5292" actId="208"/>
          <ac:spMkLst>
            <pc:docMk/>
            <pc:sldMk cId="3214382404" sldId="270"/>
            <ac:spMk id="52" creationId="{4994228D-4033-2A73-6C09-DC1733E78D5F}"/>
          </ac:spMkLst>
        </pc:spChg>
        <pc:grpChg chg="add del mod">
          <ac:chgData name="Griseld Deda" userId="6edc4870-27ac-49aa-87f9-5cf3b7b857c0" providerId="ADAL" clId="{20E9C594-877A-4D58-B957-7C3006328BBF}" dt="2022-11-07T19:57:47.568" v="4385" actId="478"/>
          <ac:grpSpMkLst>
            <pc:docMk/>
            <pc:sldMk cId="3214382404" sldId="270"/>
            <ac:grpSpMk id="9" creationId="{8033FDFB-BB38-096D-209C-D7DE4267AB27}"/>
          </ac:grpSpMkLst>
        </pc:grpChg>
        <pc:grpChg chg="add del mod">
          <ac:chgData name="Griseld Deda" userId="6edc4870-27ac-49aa-87f9-5cf3b7b857c0" providerId="ADAL" clId="{20E9C594-877A-4D58-B957-7C3006328BBF}" dt="2022-11-07T19:57:47.568" v="4385" actId="478"/>
          <ac:grpSpMkLst>
            <pc:docMk/>
            <pc:sldMk cId="3214382404" sldId="270"/>
            <ac:grpSpMk id="12" creationId="{26DCEA23-DD18-F327-D020-838BF596BC17}"/>
          </ac:grpSpMkLst>
        </pc:grpChg>
        <pc:grpChg chg="add del mod">
          <ac:chgData name="Griseld Deda" userId="6edc4870-27ac-49aa-87f9-5cf3b7b857c0" providerId="ADAL" clId="{20E9C594-877A-4D58-B957-7C3006328BBF}" dt="2022-11-07T19:57:41.286" v="4384"/>
          <ac:grpSpMkLst>
            <pc:docMk/>
            <pc:sldMk cId="3214382404" sldId="270"/>
            <ac:grpSpMk id="24" creationId="{B07C52AD-C527-0DE0-2919-B401E16A898E}"/>
          </ac:grpSpMkLst>
        </pc:grpChg>
        <pc:grpChg chg="add del mod">
          <ac:chgData name="Griseld Deda" userId="6edc4870-27ac-49aa-87f9-5cf3b7b857c0" providerId="ADAL" clId="{20E9C594-877A-4D58-B957-7C3006328BBF}" dt="2022-11-07T19:57:41.286" v="4384"/>
          <ac:grpSpMkLst>
            <pc:docMk/>
            <pc:sldMk cId="3214382404" sldId="270"/>
            <ac:grpSpMk id="27" creationId="{590397AB-8086-A4C5-F818-2DFAF1515F85}"/>
          </ac:grpSpMkLst>
        </pc:grpChg>
        <pc:grpChg chg="add mod">
          <ac:chgData name="Griseld Deda" userId="6edc4870-27ac-49aa-87f9-5cf3b7b857c0" providerId="ADAL" clId="{20E9C594-877A-4D58-B957-7C3006328BBF}" dt="2022-11-07T19:57:58.617" v="4388" actId="1076"/>
          <ac:grpSpMkLst>
            <pc:docMk/>
            <pc:sldMk cId="3214382404" sldId="270"/>
            <ac:grpSpMk id="39" creationId="{CC2877B3-A3D0-099C-CE46-0F5D29EFE682}"/>
          </ac:grpSpMkLst>
        </pc:grpChg>
        <pc:grpChg chg="add mod">
          <ac:chgData name="Griseld Deda" userId="6edc4870-27ac-49aa-87f9-5cf3b7b857c0" providerId="ADAL" clId="{20E9C594-877A-4D58-B957-7C3006328BBF}" dt="2022-11-07T19:57:58.617" v="4388" actId="1076"/>
          <ac:grpSpMkLst>
            <pc:docMk/>
            <pc:sldMk cId="3214382404" sldId="270"/>
            <ac:grpSpMk id="42" creationId="{13B640CE-7F6B-7B84-1D20-3982DA488AF5}"/>
          </ac:grpSpMkLst>
        </pc:grpChg>
        <pc:picChg chg="add del mod">
          <ac:chgData name="Griseld Deda" userId="6edc4870-27ac-49aa-87f9-5cf3b7b857c0" providerId="ADAL" clId="{20E9C594-877A-4D58-B957-7C3006328BBF}" dt="2022-11-07T21:35:29.165" v="5269" actId="478"/>
          <ac:picMkLst>
            <pc:docMk/>
            <pc:sldMk cId="3214382404" sldId="270"/>
            <ac:picMk id="4" creationId="{ED7DB144-4AD5-56F1-8DEC-DD3A03F5863E}"/>
          </ac:picMkLst>
        </pc:picChg>
        <pc:picChg chg="add del mod">
          <ac:chgData name="Griseld Deda" userId="6edc4870-27ac-49aa-87f9-5cf3b7b857c0" providerId="ADAL" clId="{20E9C594-877A-4D58-B957-7C3006328BBF}" dt="2022-11-07T19:57:49.506" v="4386" actId="478"/>
          <ac:picMkLst>
            <pc:docMk/>
            <pc:sldMk cId="3214382404" sldId="270"/>
            <ac:picMk id="5" creationId="{D6D0FD8C-A7E7-F541-C9F6-FC86EF940F05}"/>
          </ac:picMkLst>
        </pc:picChg>
        <pc:picChg chg="mod">
          <ac:chgData name="Griseld Deda" userId="6edc4870-27ac-49aa-87f9-5cf3b7b857c0" providerId="ADAL" clId="{20E9C594-877A-4D58-B957-7C3006328BBF}" dt="2022-11-07T19:56:47.620" v="4380"/>
          <ac:picMkLst>
            <pc:docMk/>
            <pc:sldMk cId="3214382404" sldId="270"/>
            <ac:picMk id="10" creationId="{2F845884-FEA8-A360-CF1D-42597EF94B57}"/>
          </ac:picMkLst>
        </pc:picChg>
        <pc:picChg chg="mod">
          <ac:chgData name="Griseld Deda" userId="6edc4870-27ac-49aa-87f9-5cf3b7b857c0" providerId="ADAL" clId="{20E9C594-877A-4D58-B957-7C3006328BBF}" dt="2022-11-07T19:56:47.620" v="4380"/>
          <ac:picMkLst>
            <pc:docMk/>
            <pc:sldMk cId="3214382404" sldId="270"/>
            <ac:picMk id="13" creationId="{70420CDB-4787-8ED0-3AB6-EA69F51C3C11}"/>
          </ac:picMkLst>
        </pc:picChg>
        <pc:picChg chg="add del mod">
          <ac:chgData name="Griseld Deda" userId="6edc4870-27ac-49aa-87f9-5cf3b7b857c0" providerId="ADAL" clId="{20E9C594-877A-4D58-B957-7C3006328BBF}" dt="2022-11-07T19:57:41.286" v="4384"/>
          <ac:picMkLst>
            <pc:docMk/>
            <pc:sldMk cId="3214382404" sldId="270"/>
            <ac:picMk id="20" creationId="{CB56A32A-641F-4856-0C72-D9F694B5D1E8}"/>
          </ac:picMkLst>
        </pc:picChg>
        <pc:picChg chg="mod">
          <ac:chgData name="Griseld Deda" userId="6edc4870-27ac-49aa-87f9-5cf3b7b857c0" providerId="ADAL" clId="{20E9C594-877A-4D58-B957-7C3006328BBF}" dt="2022-11-07T19:57:40.156" v="4383"/>
          <ac:picMkLst>
            <pc:docMk/>
            <pc:sldMk cId="3214382404" sldId="270"/>
            <ac:picMk id="25" creationId="{4280D4B6-FC86-63B0-44AE-D790E560C69B}"/>
          </ac:picMkLst>
        </pc:picChg>
        <pc:picChg chg="mod">
          <ac:chgData name="Griseld Deda" userId="6edc4870-27ac-49aa-87f9-5cf3b7b857c0" providerId="ADAL" clId="{20E9C594-877A-4D58-B957-7C3006328BBF}" dt="2022-11-07T19:57:40.156" v="4383"/>
          <ac:picMkLst>
            <pc:docMk/>
            <pc:sldMk cId="3214382404" sldId="270"/>
            <ac:picMk id="28" creationId="{7A6A7FE2-82FA-5BF0-FFB5-E1484B8D1EE2}"/>
          </ac:picMkLst>
        </pc:picChg>
        <pc:picChg chg="add mod">
          <ac:chgData name="Griseld Deda" userId="6edc4870-27ac-49aa-87f9-5cf3b7b857c0" providerId="ADAL" clId="{20E9C594-877A-4D58-B957-7C3006328BBF}" dt="2022-11-07T19:57:58.617" v="4388" actId="1076"/>
          <ac:picMkLst>
            <pc:docMk/>
            <pc:sldMk cId="3214382404" sldId="270"/>
            <ac:picMk id="35" creationId="{0FF1A5CC-6668-A8E9-1963-0EDC04B282E2}"/>
          </ac:picMkLst>
        </pc:picChg>
        <pc:picChg chg="mod">
          <ac:chgData name="Griseld Deda" userId="6edc4870-27ac-49aa-87f9-5cf3b7b857c0" providerId="ADAL" clId="{20E9C594-877A-4D58-B957-7C3006328BBF}" dt="2022-11-07T19:57:49.580" v="4387"/>
          <ac:picMkLst>
            <pc:docMk/>
            <pc:sldMk cId="3214382404" sldId="270"/>
            <ac:picMk id="40" creationId="{D2C5126E-D5A5-116E-6E60-A23272DFA0AD}"/>
          </ac:picMkLst>
        </pc:picChg>
        <pc:picChg chg="mod">
          <ac:chgData name="Griseld Deda" userId="6edc4870-27ac-49aa-87f9-5cf3b7b857c0" providerId="ADAL" clId="{20E9C594-877A-4D58-B957-7C3006328BBF}" dt="2022-11-07T19:57:49.580" v="4387"/>
          <ac:picMkLst>
            <pc:docMk/>
            <pc:sldMk cId="3214382404" sldId="270"/>
            <ac:picMk id="43" creationId="{4A9D0955-AA6C-A9A2-E6F1-D9C81CC7D37A}"/>
          </ac:picMkLst>
        </pc:picChg>
        <pc:picChg chg="add mod modCrop">
          <ac:chgData name="Griseld Deda" userId="6edc4870-27ac-49aa-87f9-5cf3b7b857c0" providerId="ADAL" clId="{20E9C594-877A-4D58-B957-7C3006328BBF}" dt="2022-11-07T21:36:02.364" v="5281" actId="1076"/>
          <ac:picMkLst>
            <pc:docMk/>
            <pc:sldMk cId="3214382404" sldId="270"/>
            <ac:picMk id="51" creationId="{2EACE57E-A2C2-5788-6CE0-D45D22BE05D6}"/>
          </ac:picMkLst>
        </pc:picChg>
        <pc:cxnChg chg="add del mod">
          <ac:chgData name="Griseld Deda" userId="6edc4870-27ac-49aa-87f9-5cf3b7b857c0" providerId="ADAL" clId="{20E9C594-877A-4D58-B957-7C3006328BBF}" dt="2022-11-07T19:57:47.568" v="4385" actId="478"/>
          <ac:cxnSpMkLst>
            <pc:docMk/>
            <pc:sldMk cId="3214382404" sldId="270"/>
            <ac:cxnSpMk id="7" creationId="{B4E1FD00-53FB-E504-EAF6-D3F62363B518}"/>
          </ac:cxnSpMkLst>
        </pc:cxnChg>
        <pc:cxnChg chg="add del mod">
          <ac:chgData name="Griseld Deda" userId="6edc4870-27ac-49aa-87f9-5cf3b7b857c0" providerId="ADAL" clId="{20E9C594-877A-4D58-B957-7C3006328BBF}" dt="2022-11-07T19:57:47.568" v="4385" actId="478"/>
          <ac:cxnSpMkLst>
            <pc:docMk/>
            <pc:sldMk cId="3214382404" sldId="270"/>
            <ac:cxnSpMk id="8" creationId="{4858E0FC-8A24-57F6-20DC-8DD8EADE3C52}"/>
          </ac:cxnSpMkLst>
        </pc:cxnChg>
        <pc:cxnChg chg="mod">
          <ac:chgData name="Griseld Deda" userId="6edc4870-27ac-49aa-87f9-5cf3b7b857c0" providerId="ADAL" clId="{20E9C594-877A-4D58-B957-7C3006328BBF}" dt="2022-11-07T19:56:47.620" v="4380"/>
          <ac:cxnSpMkLst>
            <pc:docMk/>
            <pc:sldMk cId="3214382404" sldId="270"/>
            <ac:cxnSpMk id="16" creationId="{21A63EA9-C423-44FC-33E8-D4DD61C0F5DA}"/>
          </ac:cxnSpMkLst>
        </pc:cxnChg>
        <pc:cxnChg chg="mod">
          <ac:chgData name="Griseld Deda" userId="6edc4870-27ac-49aa-87f9-5cf3b7b857c0" providerId="ADAL" clId="{20E9C594-877A-4D58-B957-7C3006328BBF}" dt="2022-11-07T19:56:47.620" v="4380"/>
          <ac:cxnSpMkLst>
            <pc:docMk/>
            <pc:sldMk cId="3214382404" sldId="270"/>
            <ac:cxnSpMk id="18" creationId="{BFC5781C-48F9-98F2-2D41-AC4B67441D72}"/>
          </ac:cxnSpMkLst>
        </pc:cxnChg>
        <pc:cxnChg chg="add del mod">
          <ac:chgData name="Griseld Deda" userId="6edc4870-27ac-49aa-87f9-5cf3b7b857c0" providerId="ADAL" clId="{20E9C594-877A-4D58-B957-7C3006328BBF}" dt="2022-11-07T19:57:47.568" v="4385" actId="478"/>
          <ac:cxnSpMkLst>
            <pc:docMk/>
            <pc:sldMk cId="3214382404" sldId="270"/>
            <ac:cxnSpMk id="19" creationId="{BE2A9F73-0DEC-7B39-C8A0-5C6AB92AF45C}"/>
          </ac:cxnSpMkLst>
        </pc:cxnChg>
        <pc:cxnChg chg="add del mod">
          <ac:chgData name="Griseld Deda" userId="6edc4870-27ac-49aa-87f9-5cf3b7b857c0" providerId="ADAL" clId="{20E9C594-877A-4D58-B957-7C3006328BBF}" dt="2022-11-07T19:57:41.286" v="4384"/>
          <ac:cxnSpMkLst>
            <pc:docMk/>
            <pc:sldMk cId="3214382404" sldId="270"/>
            <ac:cxnSpMk id="22" creationId="{60DBF928-DA50-497A-01E2-E390DDF87D55}"/>
          </ac:cxnSpMkLst>
        </pc:cxnChg>
        <pc:cxnChg chg="add del mod">
          <ac:chgData name="Griseld Deda" userId="6edc4870-27ac-49aa-87f9-5cf3b7b857c0" providerId="ADAL" clId="{20E9C594-877A-4D58-B957-7C3006328BBF}" dt="2022-11-07T19:57:41.286" v="4384"/>
          <ac:cxnSpMkLst>
            <pc:docMk/>
            <pc:sldMk cId="3214382404" sldId="270"/>
            <ac:cxnSpMk id="23" creationId="{5EF3FAF3-5523-5A47-324D-B010A97727FD}"/>
          </ac:cxnSpMkLst>
        </pc:cxnChg>
        <pc:cxnChg chg="mod">
          <ac:chgData name="Griseld Deda" userId="6edc4870-27ac-49aa-87f9-5cf3b7b857c0" providerId="ADAL" clId="{20E9C594-877A-4D58-B957-7C3006328BBF}" dt="2022-11-07T19:57:40.156" v="4383"/>
          <ac:cxnSpMkLst>
            <pc:docMk/>
            <pc:sldMk cId="3214382404" sldId="270"/>
            <ac:cxnSpMk id="31" creationId="{4C0200E7-6F55-E520-A387-93473D6AE0DF}"/>
          </ac:cxnSpMkLst>
        </pc:cxnChg>
        <pc:cxnChg chg="mod">
          <ac:chgData name="Griseld Deda" userId="6edc4870-27ac-49aa-87f9-5cf3b7b857c0" providerId="ADAL" clId="{20E9C594-877A-4D58-B957-7C3006328BBF}" dt="2022-11-07T19:57:40.156" v="4383"/>
          <ac:cxnSpMkLst>
            <pc:docMk/>
            <pc:sldMk cId="3214382404" sldId="270"/>
            <ac:cxnSpMk id="33" creationId="{DE58D390-9137-1F95-2575-46D1BBB9A867}"/>
          </ac:cxnSpMkLst>
        </pc:cxnChg>
        <pc:cxnChg chg="add del mod">
          <ac:chgData name="Griseld Deda" userId="6edc4870-27ac-49aa-87f9-5cf3b7b857c0" providerId="ADAL" clId="{20E9C594-877A-4D58-B957-7C3006328BBF}" dt="2022-11-07T19:57:41.286" v="4384"/>
          <ac:cxnSpMkLst>
            <pc:docMk/>
            <pc:sldMk cId="3214382404" sldId="270"/>
            <ac:cxnSpMk id="34" creationId="{30F41B92-3526-3B12-BA24-215A59A063AF}"/>
          </ac:cxnSpMkLst>
        </pc:cxnChg>
        <pc:cxnChg chg="add mod">
          <ac:chgData name="Griseld Deda" userId="6edc4870-27ac-49aa-87f9-5cf3b7b857c0" providerId="ADAL" clId="{20E9C594-877A-4D58-B957-7C3006328BBF}" dt="2022-11-07T19:57:58.617" v="4388" actId="1076"/>
          <ac:cxnSpMkLst>
            <pc:docMk/>
            <pc:sldMk cId="3214382404" sldId="270"/>
            <ac:cxnSpMk id="37" creationId="{F8E17697-59A2-1564-683E-3CE9032D3FC1}"/>
          </ac:cxnSpMkLst>
        </pc:cxnChg>
        <pc:cxnChg chg="add mod">
          <ac:chgData name="Griseld Deda" userId="6edc4870-27ac-49aa-87f9-5cf3b7b857c0" providerId="ADAL" clId="{20E9C594-877A-4D58-B957-7C3006328BBF}" dt="2022-11-07T19:57:58.617" v="4388" actId="1076"/>
          <ac:cxnSpMkLst>
            <pc:docMk/>
            <pc:sldMk cId="3214382404" sldId="270"/>
            <ac:cxnSpMk id="38" creationId="{176706C7-DEA3-AD29-4061-D6A00DA41F17}"/>
          </ac:cxnSpMkLst>
        </pc:cxnChg>
        <pc:cxnChg chg="mod">
          <ac:chgData name="Griseld Deda" userId="6edc4870-27ac-49aa-87f9-5cf3b7b857c0" providerId="ADAL" clId="{20E9C594-877A-4D58-B957-7C3006328BBF}" dt="2022-11-07T19:57:49.580" v="4387"/>
          <ac:cxnSpMkLst>
            <pc:docMk/>
            <pc:sldMk cId="3214382404" sldId="270"/>
            <ac:cxnSpMk id="46" creationId="{DB06D066-7BAF-9FB0-20C9-835453E95088}"/>
          </ac:cxnSpMkLst>
        </pc:cxnChg>
        <pc:cxnChg chg="mod">
          <ac:chgData name="Griseld Deda" userId="6edc4870-27ac-49aa-87f9-5cf3b7b857c0" providerId="ADAL" clId="{20E9C594-877A-4D58-B957-7C3006328BBF}" dt="2022-11-07T19:57:49.580" v="4387"/>
          <ac:cxnSpMkLst>
            <pc:docMk/>
            <pc:sldMk cId="3214382404" sldId="270"/>
            <ac:cxnSpMk id="48" creationId="{A2286E25-4A8B-B79C-A8E9-7E204073D925}"/>
          </ac:cxnSpMkLst>
        </pc:cxnChg>
        <pc:cxnChg chg="add mod">
          <ac:chgData name="Griseld Deda" userId="6edc4870-27ac-49aa-87f9-5cf3b7b857c0" providerId="ADAL" clId="{20E9C594-877A-4D58-B957-7C3006328BBF}" dt="2022-11-07T19:57:58.617" v="4388" actId="1076"/>
          <ac:cxnSpMkLst>
            <pc:docMk/>
            <pc:sldMk cId="3214382404" sldId="270"/>
            <ac:cxnSpMk id="49" creationId="{E4B74B60-710C-005C-A1D5-464093901FED}"/>
          </ac:cxnSpMkLst>
        </pc:cxnChg>
        <pc:cxnChg chg="add mod">
          <ac:chgData name="Griseld Deda" userId="6edc4870-27ac-49aa-87f9-5cf3b7b857c0" providerId="ADAL" clId="{20E9C594-877A-4D58-B957-7C3006328BBF}" dt="2022-11-07T21:36:57.224" v="5290" actId="208"/>
          <ac:cxnSpMkLst>
            <pc:docMk/>
            <pc:sldMk cId="3214382404" sldId="270"/>
            <ac:cxnSpMk id="54" creationId="{9832FFC7-AFA5-F5B6-AAE4-7A91BEF680DD}"/>
          </ac:cxnSpMkLst>
        </pc:cxnChg>
      </pc:sldChg>
      <pc:sldChg chg="addSp delSp modSp new mod modNotesTx">
        <pc:chgData name="Griseld Deda" userId="6edc4870-27ac-49aa-87f9-5cf3b7b857c0" providerId="ADAL" clId="{20E9C594-877A-4D58-B957-7C3006328BBF}" dt="2022-11-07T16:18:44.253" v="3377" actId="20577"/>
        <pc:sldMkLst>
          <pc:docMk/>
          <pc:sldMk cId="2315203316" sldId="271"/>
        </pc:sldMkLst>
        <pc:spChg chg="del">
          <ac:chgData name="Griseld Deda" userId="6edc4870-27ac-49aa-87f9-5cf3b7b857c0" providerId="ADAL" clId="{20E9C594-877A-4D58-B957-7C3006328BBF}" dt="2022-11-07T12:53:47.293" v="3010" actId="478"/>
          <ac:spMkLst>
            <pc:docMk/>
            <pc:sldMk cId="2315203316" sldId="271"/>
            <ac:spMk id="2" creationId="{2DE8F813-1BB1-2B2C-C90A-8D6A01409092}"/>
          </ac:spMkLst>
        </pc:spChg>
        <pc:spChg chg="mod">
          <ac:chgData name="Griseld Deda" userId="6edc4870-27ac-49aa-87f9-5cf3b7b857c0" providerId="ADAL" clId="{20E9C594-877A-4D58-B957-7C3006328BBF}" dt="2022-11-07T15:52:36.270" v="3138" actId="20577"/>
          <ac:spMkLst>
            <pc:docMk/>
            <pc:sldMk cId="2315203316" sldId="271"/>
            <ac:spMk id="3" creationId="{EE10C057-D6C6-4007-6D7C-12AA9F95BAF2}"/>
          </ac:spMkLst>
        </pc:spChg>
        <pc:spChg chg="mod">
          <ac:chgData name="Griseld Deda" userId="6edc4870-27ac-49aa-87f9-5cf3b7b857c0" providerId="ADAL" clId="{20E9C594-877A-4D58-B957-7C3006328BBF}" dt="2022-11-07T12:58:19.427" v="3099" actId="1076"/>
          <ac:spMkLst>
            <pc:docMk/>
            <pc:sldMk cId="2315203316" sldId="271"/>
            <ac:spMk id="10" creationId="{4CCE4A6C-4623-1FA3-F7DC-D65CFB04939B}"/>
          </ac:spMkLst>
        </pc:spChg>
        <pc:spChg chg="mod">
          <ac:chgData name="Griseld Deda" userId="6edc4870-27ac-49aa-87f9-5cf3b7b857c0" providerId="ADAL" clId="{20E9C594-877A-4D58-B957-7C3006328BBF}" dt="2022-11-07T12:57:53.675" v="3097" actId="2711"/>
          <ac:spMkLst>
            <pc:docMk/>
            <pc:sldMk cId="2315203316" sldId="271"/>
            <ac:spMk id="12" creationId="{21B4CFCC-37E4-86E6-5696-CC9B92D66CD1}"/>
          </ac:spMkLst>
        </pc:spChg>
        <pc:spChg chg="mod">
          <ac:chgData name="Griseld Deda" userId="6edc4870-27ac-49aa-87f9-5cf3b7b857c0" providerId="ADAL" clId="{20E9C594-877A-4D58-B957-7C3006328BBF}" dt="2022-11-07T12:57:43.676" v="3096" actId="2711"/>
          <ac:spMkLst>
            <pc:docMk/>
            <pc:sldMk cId="2315203316" sldId="271"/>
            <ac:spMk id="13" creationId="{96B213C2-6BC9-1550-6C0E-173AB82CE123}"/>
          </ac:spMkLst>
        </pc:spChg>
        <pc:spChg chg="mod">
          <ac:chgData name="Griseld Deda" userId="6edc4870-27ac-49aa-87f9-5cf3b7b857c0" providerId="ADAL" clId="{20E9C594-877A-4D58-B957-7C3006328BBF}" dt="2022-11-07T12:57:07.362" v="3093" actId="2711"/>
          <ac:spMkLst>
            <pc:docMk/>
            <pc:sldMk cId="2315203316" sldId="271"/>
            <ac:spMk id="16" creationId="{6F84D327-DE9B-B525-DFA7-2BBE640B32B7}"/>
          </ac:spMkLst>
        </pc:spChg>
        <pc:spChg chg="mod">
          <ac:chgData name="Griseld Deda" userId="6edc4870-27ac-49aa-87f9-5cf3b7b857c0" providerId="ADAL" clId="{20E9C594-877A-4D58-B957-7C3006328BBF}" dt="2022-11-07T12:58:03.250" v="3098" actId="2711"/>
          <ac:spMkLst>
            <pc:docMk/>
            <pc:sldMk cId="2315203316" sldId="271"/>
            <ac:spMk id="25" creationId="{52F36C3E-B23D-577B-F971-142F142AE609}"/>
          </ac:spMkLst>
        </pc:spChg>
        <pc:spChg chg="mod">
          <ac:chgData name="Griseld Deda" userId="6edc4870-27ac-49aa-87f9-5cf3b7b857c0" providerId="ADAL" clId="{20E9C594-877A-4D58-B957-7C3006328BBF}" dt="2022-11-07T12:57:53.675" v="3097" actId="2711"/>
          <ac:spMkLst>
            <pc:docMk/>
            <pc:sldMk cId="2315203316" sldId="271"/>
            <ac:spMk id="26" creationId="{ED92ADC4-7E1A-7021-FD69-56B1F9E0CE94}"/>
          </ac:spMkLst>
        </pc:spChg>
        <pc:spChg chg="mod">
          <ac:chgData name="Griseld Deda" userId="6edc4870-27ac-49aa-87f9-5cf3b7b857c0" providerId="ADAL" clId="{20E9C594-877A-4D58-B957-7C3006328BBF}" dt="2022-11-07T12:57:43.676" v="3096" actId="2711"/>
          <ac:spMkLst>
            <pc:docMk/>
            <pc:sldMk cId="2315203316" sldId="271"/>
            <ac:spMk id="27" creationId="{1B3FF6AE-1DF8-F0B1-5252-987E6352D314}"/>
          </ac:spMkLst>
        </pc:spChg>
        <pc:spChg chg="mod">
          <ac:chgData name="Griseld Deda" userId="6edc4870-27ac-49aa-87f9-5cf3b7b857c0" providerId="ADAL" clId="{20E9C594-877A-4D58-B957-7C3006328BBF}" dt="2022-11-07T12:57:17.464" v="3094" actId="2711"/>
          <ac:spMkLst>
            <pc:docMk/>
            <pc:sldMk cId="2315203316" sldId="271"/>
            <ac:spMk id="28" creationId="{63AE5CFB-E647-60D1-8922-88EE00599186}"/>
          </ac:spMkLst>
        </pc:spChg>
        <pc:spChg chg="mod">
          <ac:chgData name="Griseld Deda" userId="6edc4870-27ac-49aa-87f9-5cf3b7b857c0" providerId="ADAL" clId="{20E9C594-877A-4D58-B957-7C3006328BBF}" dt="2022-11-07T12:58:25.266" v="3100" actId="1076"/>
          <ac:spMkLst>
            <pc:docMk/>
            <pc:sldMk cId="2315203316" sldId="271"/>
            <ac:spMk id="29" creationId="{1A2B0706-26C2-C22C-4BB5-BA3D119CA748}"/>
          </ac:spMkLst>
        </pc:spChg>
        <pc:spChg chg="mod">
          <ac:chgData name="Griseld Deda" userId="6edc4870-27ac-49aa-87f9-5cf3b7b857c0" providerId="ADAL" clId="{20E9C594-877A-4D58-B957-7C3006328BBF}" dt="2022-11-07T12:57:53.675" v="3097" actId="2711"/>
          <ac:spMkLst>
            <pc:docMk/>
            <pc:sldMk cId="2315203316" sldId="271"/>
            <ac:spMk id="30" creationId="{910E7A35-90EC-1499-47AB-E4786A1CE2A8}"/>
          </ac:spMkLst>
        </pc:spChg>
        <pc:spChg chg="mod">
          <ac:chgData name="Griseld Deda" userId="6edc4870-27ac-49aa-87f9-5cf3b7b857c0" providerId="ADAL" clId="{20E9C594-877A-4D58-B957-7C3006328BBF}" dt="2022-11-07T12:57:43.676" v="3096" actId="2711"/>
          <ac:spMkLst>
            <pc:docMk/>
            <pc:sldMk cId="2315203316" sldId="271"/>
            <ac:spMk id="31" creationId="{45975D3A-4B09-5BE7-9A18-5A7C37FAB89E}"/>
          </ac:spMkLst>
        </pc:spChg>
        <pc:spChg chg="mod">
          <ac:chgData name="Griseld Deda" userId="6edc4870-27ac-49aa-87f9-5cf3b7b857c0" providerId="ADAL" clId="{20E9C594-877A-4D58-B957-7C3006328BBF}" dt="2022-11-07T12:57:26.980" v="3095" actId="2711"/>
          <ac:spMkLst>
            <pc:docMk/>
            <pc:sldMk cId="2315203316" sldId="271"/>
            <ac:spMk id="32" creationId="{01FBA9E7-08B4-2E3F-8FD9-38441029F253}"/>
          </ac:spMkLst>
        </pc:spChg>
        <pc:spChg chg="mod">
          <ac:chgData name="Griseld Deda" userId="6edc4870-27ac-49aa-87f9-5cf3b7b857c0" providerId="ADAL" clId="{20E9C594-877A-4D58-B957-7C3006328BBF}" dt="2022-11-07T12:54:51.810" v="3046" actId="20577"/>
          <ac:spMkLst>
            <pc:docMk/>
            <pc:sldMk cId="2315203316" sldId="271"/>
            <ac:spMk id="33" creationId="{F5F6BB6D-AB1B-4A5F-0BFC-5746AE57F21F}"/>
          </ac:spMkLst>
        </pc:spChg>
        <pc:spChg chg="mod">
          <ac:chgData name="Griseld Deda" userId="6edc4870-27ac-49aa-87f9-5cf3b7b857c0" providerId="ADAL" clId="{20E9C594-877A-4D58-B957-7C3006328BBF}" dt="2022-11-07T12:54:51.810" v="3046" actId="20577"/>
          <ac:spMkLst>
            <pc:docMk/>
            <pc:sldMk cId="2315203316" sldId="271"/>
            <ac:spMk id="34" creationId="{401DF3A4-E1E9-538C-7D96-647A5AE50741}"/>
          </ac:spMkLst>
        </pc:spChg>
        <pc:spChg chg="mod">
          <ac:chgData name="Griseld Deda" userId="6edc4870-27ac-49aa-87f9-5cf3b7b857c0" providerId="ADAL" clId="{20E9C594-877A-4D58-B957-7C3006328BBF}" dt="2022-11-07T15:54:03.558" v="3141" actId="2711"/>
          <ac:spMkLst>
            <pc:docMk/>
            <pc:sldMk cId="2315203316" sldId="271"/>
            <ac:spMk id="35" creationId="{122816F9-BA8E-3F4D-93EF-E56E6B049D68}"/>
          </ac:spMkLst>
        </pc:spChg>
        <pc:spChg chg="mod">
          <ac:chgData name="Griseld Deda" userId="6edc4870-27ac-49aa-87f9-5cf3b7b857c0" providerId="ADAL" clId="{20E9C594-877A-4D58-B957-7C3006328BBF}" dt="2022-11-07T12:54:51.810" v="3046" actId="20577"/>
          <ac:spMkLst>
            <pc:docMk/>
            <pc:sldMk cId="2315203316" sldId="271"/>
            <ac:spMk id="36" creationId="{329FFBF2-C6B1-064B-7136-A35CC64D6A02}"/>
          </ac:spMkLst>
        </pc:spChg>
        <pc:spChg chg="mod">
          <ac:chgData name="Griseld Deda" userId="6edc4870-27ac-49aa-87f9-5cf3b7b857c0" providerId="ADAL" clId="{20E9C594-877A-4D58-B957-7C3006328BBF}" dt="2022-11-07T15:54:20.320" v="3142" actId="2711"/>
          <ac:spMkLst>
            <pc:docMk/>
            <pc:sldMk cId="2315203316" sldId="271"/>
            <ac:spMk id="37" creationId="{362D3C2E-DCB3-3010-8A19-8C89A827EB19}"/>
          </ac:spMkLst>
        </pc:spChg>
        <pc:spChg chg="mod">
          <ac:chgData name="Griseld Deda" userId="6edc4870-27ac-49aa-87f9-5cf3b7b857c0" providerId="ADAL" clId="{20E9C594-877A-4D58-B957-7C3006328BBF}" dt="2022-11-07T15:54:20.320" v="3142" actId="2711"/>
          <ac:spMkLst>
            <pc:docMk/>
            <pc:sldMk cId="2315203316" sldId="271"/>
            <ac:spMk id="38" creationId="{66F28569-A34A-BF4F-C06E-53805BE0A254}"/>
          </ac:spMkLst>
        </pc:spChg>
        <pc:spChg chg="mod">
          <ac:chgData name="Griseld Deda" userId="6edc4870-27ac-49aa-87f9-5cf3b7b857c0" providerId="ADAL" clId="{20E9C594-877A-4D58-B957-7C3006328BBF}" dt="2022-11-07T15:54:20.320" v="3142" actId="2711"/>
          <ac:spMkLst>
            <pc:docMk/>
            <pc:sldMk cId="2315203316" sldId="271"/>
            <ac:spMk id="39" creationId="{DE85A2B1-2CC3-7FB5-ADC3-03C7651ADF57}"/>
          </ac:spMkLst>
        </pc:spChg>
        <pc:spChg chg="mod">
          <ac:chgData name="Griseld Deda" userId="6edc4870-27ac-49aa-87f9-5cf3b7b857c0" providerId="ADAL" clId="{20E9C594-877A-4D58-B957-7C3006328BBF}" dt="2022-11-07T15:54:20.320" v="3142" actId="2711"/>
          <ac:spMkLst>
            <pc:docMk/>
            <pc:sldMk cId="2315203316" sldId="271"/>
            <ac:spMk id="40" creationId="{14EA33E5-0B72-9581-73BB-E0E5FB357491}"/>
          </ac:spMkLst>
        </pc:spChg>
        <pc:spChg chg="mod">
          <ac:chgData name="Griseld Deda" userId="6edc4870-27ac-49aa-87f9-5cf3b7b857c0" providerId="ADAL" clId="{20E9C594-877A-4D58-B957-7C3006328BBF}" dt="2022-11-07T12:54:51.810" v="3046" actId="20577"/>
          <ac:spMkLst>
            <pc:docMk/>
            <pc:sldMk cId="2315203316" sldId="271"/>
            <ac:spMk id="41" creationId="{3892ED12-A266-2F8C-88D6-008B4902623C}"/>
          </ac:spMkLst>
        </pc:spChg>
        <pc:spChg chg="mod">
          <ac:chgData name="Griseld Deda" userId="6edc4870-27ac-49aa-87f9-5cf3b7b857c0" providerId="ADAL" clId="{20E9C594-877A-4D58-B957-7C3006328BBF}" dt="2022-11-07T12:54:51.810" v="3046" actId="20577"/>
          <ac:spMkLst>
            <pc:docMk/>
            <pc:sldMk cId="2315203316" sldId="271"/>
            <ac:spMk id="42" creationId="{667E7CB3-7731-F59F-2F5D-0494A0B796C9}"/>
          </ac:spMkLst>
        </pc:spChg>
        <pc:spChg chg="mod">
          <ac:chgData name="Griseld Deda" userId="6edc4870-27ac-49aa-87f9-5cf3b7b857c0" providerId="ADAL" clId="{20E9C594-877A-4D58-B957-7C3006328BBF}" dt="2022-11-07T12:55:14.016" v="3063" actId="20577"/>
          <ac:spMkLst>
            <pc:docMk/>
            <pc:sldMk cId="2315203316" sldId="271"/>
            <ac:spMk id="43" creationId="{700E44C4-7E87-45B8-5F08-E13158DE565B}"/>
          </ac:spMkLst>
        </pc:spChg>
        <pc:spChg chg="mod">
          <ac:chgData name="Griseld Deda" userId="6edc4870-27ac-49aa-87f9-5cf3b7b857c0" providerId="ADAL" clId="{20E9C594-877A-4D58-B957-7C3006328BBF}" dt="2022-11-07T15:54:30.294" v="3143" actId="2711"/>
          <ac:spMkLst>
            <pc:docMk/>
            <pc:sldMk cId="2315203316" sldId="271"/>
            <ac:spMk id="44" creationId="{82B13047-D6D8-5E74-3FC8-52607392E094}"/>
          </ac:spMkLst>
        </pc:spChg>
        <pc:spChg chg="mod">
          <ac:chgData name="Griseld Deda" userId="6edc4870-27ac-49aa-87f9-5cf3b7b857c0" providerId="ADAL" clId="{20E9C594-877A-4D58-B957-7C3006328BBF}" dt="2022-11-07T15:54:30.294" v="3143" actId="2711"/>
          <ac:spMkLst>
            <pc:docMk/>
            <pc:sldMk cId="2315203316" sldId="271"/>
            <ac:spMk id="45" creationId="{F886DAA5-476B-11E0-80BD-F08BC28FB11E}"/>
          </ac:spMkLst>
        </pc:spChg>
        <pc:spChg chg="mod">
          <ac:chgData name="Griseld Deda" userId="6edc4870-27ac-49aa-87f9-5cf3b7b857c0" providerId="ADAL" clId="{20E9C594-877A-4D58-B957-7C3006328BBF}" dt="2022-11-07T15:54:30.294" v="3143" actId="2711"/>
          <ac:spMkLst>
            <pc:docMk/>
            <pc:sldMk cId="2315203316" sldId="271"/>
            <ac:spMk id="46" creationId="{61C11478-1C92-35CD-E76B-8BBAE2BB8990}"/>
          </ac:spMkLst>
        </pc:spChg>
        <pc:spChg chg="mod">
          <ac:chgData name="Griseld Deda" userId="6edc4870-27ac-49aa-87f9-5cf3b7b857c0" providerId="ADAL" clId="{20E9C594-877A-4D58-B957-7C3006328BBF}" dt="2022-11-07T15:54:30.294" v="3143" actId="2711"/>
          <ac:spMkLst>
            <pc:docMk/>
            <pc:sldMk cId="2315203316" sldId="271"/>
            <ac:spMk id="47" creationId="{5F1D32FF-71E6-CD6A-647C-B6C7A12354C5}"/>
          </ac:spMkLst>
        </pc:spChg>
        <pc:spChg chg="mod">
          <ac:chgData name="Griseld Deda" userId="6edc4870-27ac-49aa-87f9-5cf3b7b857c0" providerId="ADAL" clId="{20E9C594-877A-4D58-B957-7C3006328BBF}" dt="2022-11-07T15:54:30.294" v="3143" actId="2711"/>
          <ac:spMkLst>
            <pc:docMk/>
            <pc:sldMk cId="2315203316" sldId="271"/>
            <ac:spMk id="48" creationId="{0923D9E2-58E4-CA7F-CA28-974BA8891C5E}"/>
          </ac:spMkLst>
        </pc:spChg>
        <pc:spChg chg="mod">
          <ac:chgData name="Griseld Deda" userId="6edc4870-27ac-49aa-87f9-5cf3b7b857c0" providerId="ADAL" clId="{20E9C594-877A-4D58-B957-7C3006328BBF}" dt="2022-11-07T15:54:30.294" v="3143" actId="2711"/>
          <ac:spMkLst>
            <pc:docMk/>
            <pc:sldMk cId="2315203316" sldId="271"/>
            <ac:spMk id="49" creationId="{16206948-701A-EF0A-F596-77115BC8DE78}"/>
          </ac:spMkLst>
        </pc:spChg>
        <pc:spChg chg="mod">
          <ac:chgData name="Griseld Deda" userId="6edc4870-27ac-49aa-87f9-5cf3b7b857c0" providerId="ADAL" clId="{20E9C594-877A-4D58-B957-7C3006328BBF}" dt="2022-11-07T15:54:30.294" v="3143" actId="2711"/>
          <ac:spMkLst>
            <pc:docMk/>
            <pc:sldMk cId="2315203316" sldId="271"/>
            <ac:spMk id="50" creationId="{3CBE780A-CE1C-62DE-D8E3-34AFEB94D71D}"/>
          </ac:spMkLst>
        </pc:spChg>
        <pc:spChg chg="mod">
          <ac:chgData name="Griseld Deda" userId="6edc4870-27ac-49aa-87f9-5cf3b7b857c0" providerId="ADAL" clId="{20E9C594-877A-4D58-B957-7C3006328BBF}" dt="2022-11-07T12:54:51.810" v="3046" actId="20577"/>
          <ac:spMkLst>
            <pc:docMk/>
            <pc:sldMk cId="2315203316" sldId="271"/>
            <ac:spMk id="51" creationId="{726DB3C5-9E92-E7C7-4F26-8B6373C2E9E0}"/>
          </ac:spMkLst>
        </pc:spChg>
        <pc:spChg chg="mod">
          <ac:chgData name="Griseld Deda" userId="6edc4870-27ac-49aa-87f9-5cf3b7b857c0" providerId="ADAL" clId="{20E9C594-877A-4D58-B957-7C3006328BBF}" dt="2022-11-07T12:56:55.244" v="3091" actId="1076"/>
          <ac:spMkLst>
            <pc:docMk/>
            <pc:sldMk cId="2315203316" sldId="271"/>
            <ac:spMk id="59" creationId="{69A06354-A5A6-9521-6BAE-DE04C3AC4B6C}"/>
          </ac:spMkLst>
        </pc:spChg>
        <pc:spChg chg="mod">
          <ac:chgData name="Griseld Deda" userId="6edc4870-27ac-49aa-87f9-5cf3b7b857c0" providerId="ADAL" clId="{20E9C594-877A-4D58-B957-7C3006328BBF}" dt="2022-11-07T12:56:58.267" v="3092" actId="1076"/>
          <ac:spMkLst>
            <pc:docMk/>
            <pc:sldMk cId="2315203316" sldId="271"/>
            <ac:spMk id="60" creationId="{FFCE3FB9-6EAC-03CF-8698-E580E70513DF}"/>
          </ac:spMkLst>
        </pc:spChg>
        <pc:spChg chg="mod">
          <ac:chgData name="Griseld Deda" userId="6edc4870-27ac-49aa-87f9-5cf3b7b857c0" providerId="ADAL" clId="{20E9C594-877A-4D58-B957-7C3006328BBF}" dt="2022-11-07T12:56:48.289" v="3090" actId="2711"/>
          <ac:spMkLst>
            <pc:docMk/>
            <pc:sldMk cId="2315203316" sldId="271"/>
            <ac:spMk id="61" creationId="{7E2DEDD1-1B63-7593-F786-104AD4696CE9}"/>
          </ac:spMkLst>
        </pc:spChg>
        <pc:spChg chg="mod">
          <ac:chgData name="Griseld Deda" userId="6edc4870-27ac-49aa-87f9-5cf3b7b857c0" providerId="ADAL" clId="{20E9C594-877A-4D58-B957-7C3006328BBF}" dt="2022-11-07T12:56:48.289" v="3090" actId="2711"/>
          <ac:spMkLst>
            <pc:docMk/>
            <pc:sldMk cId="2315203316" sldId="271"/>
            <ac:spMk id="62" creationId="{628EC2F7-712F-DEFF-AD83-0BFA47068804}"/>
          </ac:spMkLst>
        </pc:spChg>
        <pc:spChg chg="add mod">
          <ac:chgData name="Griseld Deda" userId="6edc4870-27ac-49aa-87f9-5cf3b7b857c0" providerId="ADAL" clId="{20E9C594-877A-4D58-B957-7C3006328BBF}" dt="2022-11-07T15:53:47.187" v="3139" actId="1076"/>
          <ac:spMkLst>
            <pc:docMk/>
            <pc:sldMk cId="2315203316" sldId="271"/>
            <ac:spMk id="63" creationId="{385B42BD-9E90-648B-65A4-1ECC4D08DBD4}"/>
          </ac:spMkLst>
        </pc:spChg>
        <pc:spChg chg="add mod">
          <ac:chgData name="Griseld Deda" userId="6edc4870-27ac-49aa-87f9-5cf3b7b857c0" providerId="ADAL" clId="{20E9C594-877A-4D58-B957-7C3006328BBF}" dt="2022-11-07T15:53:47.187" v="3139" actId="1076"/>
          <ac:spMkLst>
            <pc:docMk/>
            <pc:sldMk cId="2315203316" sldId="271"/>
            <ac:spMk id="64" creationId="{BB005029-CF8C-D71F-B398-DD36241EFC26}"/>
          </ac:spMkLst>
        </pc:spChg>
        <pc:spChg chg="add mod">
          <ac:chgData name="Griseld Deda" userId="6edc4870-27ac-49aa-87f9-5cf3b7b857c0" providerId="ADAL" clId="{20E9C594-877A-4D58-B957-7C3006328BBF}" dt="2022-11-07T15:53:56.513" v="3140" actId="2711"/>
          <ac:spMkLst>
            <pc:docMk/>
            <pc:sldMk cId="2315203316" sldId="271"/>
            <ac:spMk id="65" creationId="{5E6898CF-27A9-A77A-6F84-61A9DCFF6666}"/>
          </ac:spMkLst>
        </pc:spChg>
        <pc:spChg chg="add mod">
          <ac:chgData name="Griseld Deda" userId="6edc4870-27ac-49aa-87f9-5cf3b7b857c0" providerId="ADAL" clId="{20E9C594-877A-4D58-B957-7C3006328BBF}" dt="2022-11-07T15:53:47.187" v="3139" actId="1076"/>
          <ac:spMkLst>
            <pc:docMk/>
            <pc:sldMk cId="2315203316" sldId="271"/>
            <ac:spMk id="66" creationId="{42F461FA-6AEF-FB18-033D-0E336546FB84}"/>
          </ac:spMkLst>
        </pc:spChg>
        <pc:spChg chg="add mod">
          <ac:chgData name="Griseld Deda" userId="6edc4870-27ac-49aa-87f9-5cf3b7b857c0" providerId="ADAL" clId="{20E9C594-877A-4D58-B957-7C3006328BBF}" dt="2022-11-07T16:17:13.636" v="3329" actId="20577"/>
          <ac:spMkLst>
            <pc:docMk/>
            <pc:sldMk cId="2315203316" sldId="271"/>
            <ac:spMk id="67" creationId="{A1650500-2D44-142F-8F5E-DBD4BB9CAC5D}"/>
          </ac:spMkLst>
        </pc:spChg>
        <pc:grpChg chg="add mod">
          <ac:chgData name="Griseld Deda" userId="6edc4870-27ac-49aa-87f9-5cf3b7b857c0" providerId="ADAL" clId="{20E9C594-877A-4D58-B957-7C3006328BBF}" dt="2022-11-07T15:53:47.187" v="3139" actId="1076"/>
          <ac:grpSpMkLst>
            <pc:docMk/>
            <pc:sldMk cId="2315203316" sldId="271"/>
            <ac:grpSpMk id="4" creationId="{162A2AE9-A1AD-81F9-ED86-0B939B2B39AE}"/>
          </ac:grpSpMkLst>
        </pc:grpChg>
        <pc:grpChg chg="add mod">
          <ac:chgData name="Griseld Deda" userId="6edc4870-27ac-49aa-87f9-5cf3b7b857c0" providerId="ADAL" clId="{20E9C594-877A-4D58-B957-7C3006328BBF}" dt="2022-11-07T15:53:47.187" v="3139" actId="1076"/>
          <ac:grpSpMkLst>
            <pc:docMk/>
            <pc:sldMk cId="2315203316" sldId="271"/>
            <ac:grpSpMk id="55" creationId="{8C85BE66-EE96-5D52-F68F-7AE084866149}"/>
          </ac:grpSpMkLst>
        </pc:grpChg>
        <pc:picChg chg="mod">
          <ac:chgData name="Griseld Deda" userId="6edc4870-27ac-49aa-87f9-5cf3b7b857c0" providerId="ADAL" clId="{20E9C594-877A-4D58-B957-7C3006328BBF}" dt="2022-11-07T12:54:51.810" v="3046" actId="20577"/>
          <ac:picMkLst>
            <pc:docMk/>
            <pc:sldMk cId="2315203316" sldId="271"/>
            <ac:picMk id="5" creationId="{D4739536-415A-6E56-C5F5-66FC90341C98}"/>
          </ac:picMkLst>
        </pc:picChg>
        <pc:picChg chg="add mod">
          <ac:chgData name="Griseld Deda" userId="6edc4870-27ac-49aa-87f9-5cf3b7b857c0" providerId="ADAL" clId="{20E9C594-877A-4D58-B957-7C3006328BBF}" dt="2022-11-07T15:53:47.187" v="3139" actId="1076"/>
          <ac:picMkLst>
            <pc:docMk/>
            <pc:sldMk cId="2315203316" sldId="271"/>
            <ac:picMk id="54" creationId="{14495633-27BC-F6F1-0159-EECE457BB76C}"/>
          </ac:picMkLst>
        </pc:picChg>
        <pc:picChg chg="mod">
          <ac:chgData name="Griseld Deda" userId="6edc4870-27ac-49aa-87f9-5cf3b7b857c0" providerId="ADAL" clId="{20E9C594-877A-4D58-B957-7C3006328BBF}" dt="2022-11-07T12:56:48.289" v="3090" actId="2711"/>
          <ac:picMkLst>
            <pc:docMk/>
            <pc:sldMk cId="2315203316" sldId="271"/>
            <ac:picMk id="56" creationId="{6F347DB7-3915-4E24-F21C-F1B9E93C7CB3}"/>
          </ac:picMkLst>
        </pc:picChg>
        <pc:cxnChg chg="mod">
          <ac:chgData name="Griseld Deda" userId="6edc4870-27ac-49aa-87f9-5cf3b7b857c0" providerId="ADAL" clId="{20E9C594-877A-4D58-B957-7C3006328BBF}" dt="2022-11-07T12:54:51.810" v="3046" actId="20577"/>
          <ac:cxnSpMkLst>
            <pc:docMk/>
            <pc:sldMk cId="2315203316" sldId="271"/>
            <ac:cxnSpMk id="6" creationId="{F071C162-BCEB-83F1-D643-A77EFAC02899}"/>
          </ac:cxnSpMkLst>
        </pc:cxnChg>
        <pc:cxnChg chg="mod">
          <ac:chgData name="Griseld Deda" userId="6edc4870-27ac-49aa-87f9-5cf3b7b857c0" providerId="ADAL" clId="{20E9C594-877A-4D58-B957-7C3006328BBF}" dt="2022-11-07T12:54:51.810" v="3046" actId="20577"/>
          <ac:cxnSpMkLst>
            <pc:docMk/>
            <pc:sldMk cId="2315203316" sldId="271"/>
            <ac:cxnSpMk id="7" creationId="{0AB04CE3-2E03-2395-96A1-E85B71D53A31}"/>
          </ac:cxnSpMkLst>
        </pc:cxnChg>
        <pc:cxnChg chg="mod">
          <ac:chgData name="Griseld Deda" userId="6edc4870-27ac-49aa-87f9-5cf3b7b857c0" providerId="ADAL" clId="{20E9C594-877A-4D58-B957-7C3006328BBF}" dt="2022-11-07T12:54:51.810" v="3046" actId="20577"/>
          <ac:cxnSpMkLst>
            <pc:docMk/>
            <pc:sldMk cId="2315203316" sldId="271"/>
            <ac:cxnSpMk id="8" creationId="{28DB63F0-84D9-C28A-DA7D-56B5D2415810}"/>
          </ac:cxnSpMkLst>
        </pc:cxnChg>
        <pc:cxnChg chg="mod">
          <ac:chgData name="Griseld Deda" userId="6edc4870-27ac-49aa-87f9-5cf3b7b857c0" providerId="ADAL" clId="{20E9C594-877A-4D58-B957-7C3006328BBF}" dt="2022-11-07T12:54:51.810" v="3046" actId="20577"/>
          <ac:cxnSpMkLst>
            <pc:docMk/>
            <pc:sldMk cId="2315203316" sldId="271"/>
            <ac:cxnSpMk id="9" creationId="{93A531D8-FBB6-735B-94E0-E49CB556FF48}"/>
          </ac:cxnSpMkLst>
        </pc:cxnChg>
        <pc:cxnChg chg="mod">
          <ac:chgData name="Griseld Deda" userId="6edc4870-27ac-49aa-87f9-5cf3b7b857c0" providerId="ADAL" clId="{20E9C594-877A-4D58-B957-7C3006328BBF}" dt="2022-11-07T12:54:51.810" v="3046" actId="20577"/>
          <ac:cxnSpMkLst>
            <pc:docMk/>
            <pc:sldMk cId="2315203316" sldId="271"/>
            <ac:cxnSpMk id="11" creationId="{D8BF9983-E25C-3B60-0444-9CF232B4B391}"/>
          </ac:cxnSpMkLst>
        </pc:cxnChg>
        <pc:cxnChg chg="mod">
          <ac:chgData name="Griseld Deda" userId="6edc4870-27ac-49aa-87f9-5cf3b7b857c0" providerId="ADAL" clId="{20E9C594-877A-4D58-B957-7C3006328BBF}" dt="2022-11-07T12:54:51.810" v="3046" actId="20577"/>
          <ac:cxnSpMkLst>
            <pc:docMk/>
            <pc:sldMk cId="2315203316" sldId="271"/>
            <ac:cxnSpMk id="14" creationId="{B45EB143-1AFD-7C8F-E621-3C65205707C0}"/>
          </ac:cxnSpMkLst>
        </pc:cxnChg>
        <pc:cxnChg chg="mod">
          <ac:chgData name="Griseld Deda" userId="6edc4870-27ac-49aa-87f9-5cf3b7b857c0" providerId="ADAL" clId="{20E9C594-877A-4D58-B957-7C3006328BBF}" dt="2022-11-07T12:54:51.810" v="3046" actId="20577"/>
          <ac:cxnSpMkLst>
            <pc:docMk/>
            <pc:sldMk cId="2315203316" sldId="271"/>
            <ac:cxnSpMk id="15" creationId="{8704F68B-F942-6D84-8705-EB7CC785EDA1}"/>
          </ac:cxnSpMkLst>
        </pc:cxnChg>
        <pc:cxnChg chg="mod">
          <ac:chgData name="Griseld Deda" userId="6edc4870-27ac-49aa-87f9-5cf3b7b857c0" providerId="ADAL" clId="{20E9C594-877A-4D58-B957-7C3006328BBF}" dt="2022-11-07T12:58:32.652" v="3101" actId="14100"/>
          <ac:cxnSpMkLst>
            <pc:docMk/>
            <pc:sldMk cId="2315203316" sldId="271"/>
            <ac:cxnSpMk id="17" creationId="{27781E16-0E5C-465F-233E-121E276CFC38}"/>
          </ac:cxnSpMkLst>
        </pc:cxnChg>
        <pc:cxnChg chg="mod">
          <ac:chgData name="Griseld Deda" userId="6edc4870-27ac-49aa-87f9-5cf3b7b857c0" providerId="ADAL" clId="{20E9C594-877A-4D58-B957-7C3006328BBF}" dt="2022-11-07T12:54:51.810" v="3046" actId="20577"/>
          <ac:cxnSpMkLst>
            <pc:docMk/>
            <pc:sldMk cId="2315203316" sldId="271"/>
            <ac:cxnSpMk id="18" creationId="{DF0A94C7-AB6F-DE63-6030-846813C16E23}"/>
          </ac:cxnSpMkLst>
        </pc:cxnChg>
        <pc:cxnChg chg="mod">
          <ac:chgData name="Griseld Deda" userId="6edc4870-27ac-49aa-87f9-5cf3b7b857c0" providerId="ADAL" clId="{20E9C594-877A-4D58-B957-7C3006328BBF}" dt="2022-11-07T12:54:51.810" v="3046" actId="20577"/>
          <ac:cxnSpMkLst>
            <pc:docMk/>
            <pc:sldMk cId="2315203316" sldId="271"/>
            <ac:cxnSpMk id="19" creationId="{7F5829D3-A72F-7FC2-4F6D-6387B8B487D1}"/>
          </ac:cxnSpMkLst>
        </pc:cxnChg>
        <pc:cxnChg chg="mod">
          <ac:chgData name="Griseld Deda" userId="6edc4870-27ac-49aa-87f9-5cf3b7b857c0" providerId="ADAL" clId="{20E9C594-877A-4D58-B957-7C3006328BBF}" dt="2022-11-07T12:54:51.810" v="3046" actId="20577"/>
          <ac:cxnSpMkLst>
            <pc:docMk/>
            <pc:sldMk cId="2315203316" sldId="271"/>
            <ac:cxnSpMk id="20" creationId="{42317B9E-72FA-B3E1-94C3-90BC0E22354E}"/>
          </ac:cxnSpMkLst>
        </pc:cxnChg>
        <pc:cxnChg chg="mod">
          <ac:chgData name="Griseld Deda" userId="6edc4870-27ac-49aa-87f9-5cf3b7b857c0" providerId="ADAL" clId="{20E9C594-877A-4D58-B957-7C3006328BBF}" dt="2022-11-07T12:58:36.737" v="3102" actId="14100"/>
          <ac:cxnSpMkLst>
            <pc:docMk/>
            <pc:sldMk cId="2315203316" sldId="271"/>
            <ac:cxnSpMk id="21" creationId="{CBFD34AB-32CA-88CF-A010-DB390DCC1811}"/>
          </ac:cxnSpMkLst>
        </pc:cxnChg>
        <pc:cxnChg chg="mod">
          <ac:chgData name="Griseld Deda" userId="6edc4870-27ac-49aa-87f9-5cf3b7b857c0" providerId="ADAL" clId="{20E9C594-877A-4D58-B957-7C3006328BBF}" dt="2022-11-07T12:54:51.810" v="3046" actId="20577"/>
          <ac:cxnSpMkLst>
            <pc:docMk/>
            <pc:sldMk cId="2315203316" sldId="271"/>
            <ac:cxnSpMk id="22" creationId="{C023639C-B432-72E9-491B-2AF1B8011668}"/>
          </ac:cxnSpMkLst>
        </pc:cxnChg>
        <pc:cxnChg chg="mod">
          <ac:chgData name="Griseld Deda" userId="6edc4870-27ac-49aa-87f9-5cf3b7b857c0" providerId="ADAL" clId="{20E9C594-877A-4D58-B957-7C3006328BBF}" dt="2022-11-07T12:54:51.810" v="3046" actId="20577"/>
          <ac:cxnSpMkLst>
            <pc:docMk/>
            <pc:sldMk cId="2315203316" sldId="271"/>
            <ac:cxnSpMk id="23" creationId="{FBD830E6-B945-B31C-36D6-7A2DC49D1D05}"/>
          </ac:cxnSpMkLst>
        </pc:cxnChg>
        <pc:cxnChg chg="mod">
          <ac:chgData name="Griseld Deda" userId="6edc4870-27ac-49aa-87f9-5cf3b7b857c0" providerId="ADAL" clId="{20E9C594-877A-4D58-B957-7C3006328BBF}" dt="2022-11-07T12:54:51.810" v="3046" actId="20577"/>
          <ac:cxnSpMkLst>
            <pc:docMk/>
            <pc:sldMk cId="2315203316" sldId="271"/>
            <ac:cxnSpMk id="24" creationId="{F8863EA1-4448-41F0-E0E4-517E14598B92}"/>
          </ac:cxnSpMkLst>
        </pc:cxnChg>
        <pc:cxnChg chg="mod">
          <ac:chgData name="Griseld Deda" userId="6edc4870-27ac-49aa-87f9-5cf3b7b857c0" providerId="ADAL" clId="{20E9C594-877A-4D58-B957-7C3006328BBF}" dt="2022-11-07T12:54:51.810" v="3046" actId="20577"/>
          <ac:cxnSpMkLst>
            <pc:docMk/>
            <pc:sldMk cId="2315203316" sldId="271"/>
            <ac:cxnSpMk id="52" creationId="{E5B13564-874A-E57F-F2DF-BAA5C071CD41}"/>
          </ac:cxnSpMkLst>
        </pc:cxnChg>
        <pc:cxnChg chg="mod">
          <ac:chgData name="Griseld Deda" userId="6edc4870-27ac-49aa-87f9-5cf3b7b857c0" providerId="ADAL" clId="{20E9C594-877A-4D58-B957-7C3006328BBF}" dt="2022-11-07T12:54:51.810" v="3046" actId="20577"/>
          <ac:cxnSpMkLst>
            <pc:docMk/>
            <pc:sldMk cId="2315203316" sldId="271"/>
            <ac:cxnSpMk id="53" creationId="{738E2678-A8DE-6D77-B332-16C3869B5C9F}"/>
          </ac:cxnSpMkLst>
        </pc:cxnChg>
        <pc:cxnChg chg="mod">
          <ac:chgData name="Griseld Deda" userId="6edc4870-27ac-49aa-87f9-5cf3b7b857c0" providerId="ADAL" clId="{20E9C594-877A-4D58-B957-7C3006328BBF}" dt="2022-11-07T12:56:48.289" v="3090" actId="2711"/>
          <ac:cxnSpMkLst>
            <pc:docMk/>
            <pc:sldMk cId="2315203316" sldId="271"/>
            <ac:cxnSpMk id="57" creationId="{B423E48D-0DE2-15EF-9C8B-240894AFFD88}"/>
          </ac:cxnSpMkLst>
        </pc:cxnChg>
        <pc:cxnChg chg="mod">
          <ac:chgData name="Griseld Deda" userId="6edc4870-27ac-49aa-87f9-5cf3b7b857c0" providerId="ADAL" clId="{20E9C594-877A-4D58-B957-7C3006328BBF}" dt="2022-11-07T12:56:48.289" v="3090" actId="2711"/>
          <ac:cxnSpMkLst>
            <pc:docMk/>
            <pc:sldMk cId="2315203316" sldId="271"/>
            <ac:cxnSpMk id="58" creationId="{94FCF231-32C0-6DDD-D455-956D88D5ED8C}"/>
          </ac:cxnSpMkLst>
        </pc:cxnChg>
      </pc:sldChg>
      <pc:sldChg chg="addSp delSp modSp new mod">
        <pc:chgData name="Griseld Deda" userId="6edc4870-27ac-49aa-87f9-5cf3b7b857c0" providerId="ADAL" clId="{20E9C594-877A-4D58-B957-7C3006328BBF}" dt="2022-11-07T16:22:51.103" v="3605" actId="14100"/>
        <pc:sldMkLst>
          <pc:docMk/>
          <pc:sldMk cId="2315317648" sldId="272"/>
        </pc:sldMkLst>
        <pc:spChg chg="del">
          <ac:chgData name="Griseld Deda" userId="6edc4870-27ac-49aa-87f9-5cf3b7b857c0" providerId="ADAL" clId="{20E9C594-877A-4D58-B957-7C3006328BBF}" dt="2022-11-07T12:46:57.830" v="2953" actId="478"/>
          <ac:spMkLst>
            <pc:docMk/>
            <pc:sldMk cId="2315317648" sldId="272"/>
            <ac:spMk id="2" creationId="{BF5C7E74-98D8-0479-AAA5-68F7F566F984}"/>
          </ac:spMkLst>
        </pc:spChg>
        <pc:spChg chg="mod">
          <ac:chgData name="Griseld Deda" userId="6edc4870-27ac-49aa-87f9-5cf3b7b857c0" providerId="ADAL" clId="{20E9C594-877A-4D58-B957-7C3006328BBF}" dt="2022-11-07T16:19:00.772" v="3381" actId="20577"/>
          <ac:spMkLst>
            <pc:docMk/>
            <pc:sldMk cId="2315317648" sldId="272"/>
            <ac:spMk id="3" creationId="{2E54C176-3C1B-901E-FD9B-171227529D50}"/>
          </ac:spMkLst>
        </pc:spChg>
        <pc:spChg chg="add mod">
          <ac:chgData name="Griseld Deda" userId="6edc4870-27ac-49aa-87f9-5cf3b7b857c0" providerId="ADAL" clId="{20E9C594-877A-4D58-B957-7C3006328BBF}" dt="2022-11-07T16:22:51.103" v="3605" actId="14100"/>
          <ac:spMkLst>
            <pc:docMk/>
            <pc:sldMk cId="2315317648" sldId="272"/>
            <ac:spMk id="4" creationId="{D0964220-EBCC-682B-4B45-C8212A895544}"/>
          </ac:spMkLst>
        </pc:spChg>
      </pc:sldChg>
      <pc:sldChg chg="addSp delSp modSp add del mod ord modNotesTx">
        <pc:chgData name="Griseld Deda" userId="6edc4870-27ac-49aa-87f9-5cf3b7b857c0" providerId="ADAL" clId="{20E9C594-877A-4D58-B957-7C3006328BBF}" dt="2022-11-07T19:42:26.011" v="4360" actId="47"/>
        <pc:sldMkLst>
          <pc:docMk/>
          <pc:sldMk cId="2589057350" sldId="273"/>
        </pc:sldMkLst>
        <pc:spChg chg="add mod">
          <ac:chgData name="Griseld Deda" userId="6edc4870-27ac-49aa-87f9-5cf3b7b857c0" providerId="ADAL" clId="{20E9C594-877A-4D58-B957-7C3006328BBF}" dt="2022-11-07T19:38:52.289" v="4313" actId="1076"/>
          <ac:spMkLst>
            <pc:docMk/>
            <pc:sldMk cId="2589057350" sldId="273"/>
            <ac:spMk id="7" creationId="{C3C2F323-4DC3-D84D-B393-5FC6EAB35C24}"/>
          </ac:spMkLst>
        </pc:spChg>
        <pc:spChg chg="del">
          <ac:chgData name="Griseld Deda" userId="6edc4870-27ac-49aa-87f9-5cf3b7b857c0" providerId="ADAL" clId="{20E9C594-877A-4D58-B957-7C3006328BBF}" dt="2022-11-07T11:50:50.550" v="2610" actId="478"/>
          <ac:spMkLst>
            <pc:docMk/>
            <pc:sldMk cId="2589057350" sldId="273"/>
            <ac:spMk id="7" creationId="{C7E3EE1E-DCE9-338E-9479-33F5B0CDBBCA}"/>
          </ac:spMkLst>
        </pc:spChg>
        <pc:spChg chg="del">
          <ac:chgData name="Griseld Deda" userId="6edc4870-27ac-49aa-87f9-5cf3b7b857c0" providerId="ADAL" clId="{20E9C594-877A-4D58-B957-7C3006328BBF}" dt="2022-11-07T11:50:50.550" v="2610" actId="478"/>
          <ac:spMkLst>
            <pc:docMk/>
            <pc:sldMk cId="2589057350" sldId="273"/>
            <ac:spMk id="8" creationId="{57D2419F-610A-A710-5897-627DDA92AB25}"/>
          </ac:spMkLst>
        </pc:spChg>
        <pc:spChg chg="add mod">
          <ac:chgData name="Griseld Deda" userId="6edc4870-27ac-49aa-87f9-5cf3b7b857c0" providerId="ADAL" clId="{20E9C594-877A-4D58-B957-7C3006328BBF}" dt="2022-11-07T19:38:52.289" v="4313" actId="1076"/>
          <ac:spMkLst>
            <pc:docMk/>
            <pc:sldMk cId="2589057350" sldId="273"/>
            <ac:spMk id="8" creationId="{DF1E3237-412D-ECFB-7C9C-01F6980F5D2E}"/>
          </ac:spMkLst>
        </pc:spChg>
        <pc:spChg chg="del">
          <ac:chgData name="Griseld Deda" userId="6edc4870-27ac-49aa-87f9-5cf3b7b857c0" providerId="ADAL" clId="{20E9C594-877A-4D58-B957-7C3006328BBF}" dt="2022-11-07T11:50:50.550" v="2610" actId="478"/>
          <ac:spMkLst>
            <pc:docMk/>
            <pc:sldMk cId="2589057350" sldId="273"/>
            <ac:spMk id="9" creationId="{89C4EC1F-0527-3398-73F4-D75C116665BB}"/>
          </ac:spMkLst>
        </pc:spChg>
        <pc:spChg chg="add mod">
          <ac:chgData name="Griseld Deda" userId="6edc4870-27ac-49aa-87f9-5cf3b7b857c0" providerId="ADAL" clId="{20E9C594-877A-4D58-B957-7C3006328BBF}" dt="2022-11-07T19:38:52.289" v="4313" actId="1076"/>
          <ac:spMkLst>
            <pc:docMk/>
            <pc:sldMk cId="2589057350" sldId="273"/>
            <ac:spMk id="9" creationId="{C25A49C4-3B3E-C95A-FE82-564CD3CEEADB}"/>
          </ac:spMkLst>
        </pc:spChg>
        <pc:spChg chg="add mod">
          <ac:chgData name="Griseld Deda" userId="6edc4870-27ac-49aa-87f9-5cf3b7b857c0" providerId="ADAL" clId="{20E9C594-877A-4D58-B957-7C3006328BBF}" dt="2022-11-07T19:38:52.289" v="4313" actId="1076"/>
          <ac:spMkLst>
            <pc:docMk/>
            <pc:sldMk cId="2589057350" sldId="273"/>
            <ac:spMk id="10" creationId="{47259468-12F8-F5B2-2869-3399B7BB6C61}"/>
          </ac:spMkLst>
        </pc:spChg>
        <pc:spChg chg="del">
          <ac:chgData name="Griseld Deda" userId="6edc4870-27ac-49aa-87f9-5cf3b7b857c0" providerId="ADAL" clId="{20E9C594-877A-4D58-B957-7C3006328BBF}" dt="2022-11-07T11:50:55.744" v="2612" actId="478"/>
          <ac:spMkLst>
            <pc:docMk/>
            <pc:sldMk cId="2589057350" sldId="273"/>
            <ac:spMk id="10" creationId="{B37494AA-C24D-94A8-5BD1-835E7A1B1DD4}"/>
          </ac:spMkLst>
        </pc:spChg>
        <pc:spChg chg="del">
          <ac:chgData name="Griseld Deda" userId="6edc4870-27ac-49aa-87f9-5cf3b7b857c0" providerId="ADAL" clId="{20E9C594-877A-4D58-B957-7C3006328BBF}" dt="2022-11-07T11:50:50.550" v="2610" actId="478"/>
          <ac:spMkLst>
            <pc:docMk/>
            <pc:sldMk cId="2589057350" sldId="273"/>
            <ac:spMk id="11" creationId="{1D215E2F-2ED5-EB42-B88C-2BF5438DAB84}"/>
          </ac:spMkLst>
        </pc:spChg>
        <pc:spChg chg="add mod">
          <ac:chgData name="Griseld Deda" userId="6edc4870-27ac-49aa-87f9-5cf3b7b857c0" providerId="ADAL" clId="{20E9C594-877A-4D58-B957-7C3006328BBF}" dt="2022-11-07T19:38:52.289" v="4313" actId="1076"/>
          <ac:spMkLst>
            <pc:docMk/>
            <pc:sldMk cId="2589057350" sldId="273"/>
            <ac:spMk id="11" creationId="{8DC3A34B-CFDB-F27B-B3B3-083669FC1C9D}"/>
          </ac:spMkLst>
        </pc:spChg>
        <pc:spChg chg="del">
          <ac:chgData name="Griseld Deda" userId="6edc4870-27ac-49aa-87f9-5cf3b7b857c0" providerId="ADAL" clId="{20E9C594-877A-4D58-B957-7C3006328BBF}" dt="2022-11-07T11:50:50.550" v="2610" actId="478"/>
          <ac:spMkLst>
            <pc:docMk/>
            <pc:sldMk cId="2589057350" sldId="273"/>
            <ac:spMk id="12" creationId="{2EAD81C9-AE6F-6C5F-A0A5-128D16668356}"/>
          </ac:spMkLst>
        </pc:spChg>
        <pc:spChg chg="add mod">
          <ac:chgData name="Griseld Deda" userId="6edc4870-27ac-49aa-87f9-5cf3b7b857c0" providerId="ADAL" clId="{20E9C594-877A-4D58-B957-7C3006328BBF}" dt="2022-11-07T19:40:34.299" v="4338" actId="207"/>
          <ac:spMkLst>
            <pc:docMk/>
            <pc:sldMk cId="2589057350" sldId="273"/>
            <ac:spMk id="12" creationId="{5BC247E5-F7E2-EFBF-13AE-79D08433ACC6}"/>
          </ac:spMkLst>
        </pc:spChg>
        <pc:spChg chg="add mod">
          <ac:chgData name="Griseld Deda" userId="6edc4870-27ac-49aa-87f9-5cf3b7b857c0" providerId="ADAL" clId="{20E9C594-877A-4D58-B957-7C3006328BBF}" dt="2022-11-07T19:40:39.048" v="4339" actId="207"/>
          <ac:spMkLst>
            <pc:docMk/>
            <pc:sldMk cId="2589057350" sldId="273"/>
            <ac:spMk id="13" creationId="{D269F845-911D-1308-88D0-82E3DD69F65B}"/>
          </ac:spMkLst>
        </pc:spChg>
        <pc:spChg chg="add mod">
          <ac:chgData name="Griseld Deda" userId="6edc4870-27ac-49aa-87f9-5cf3b7b857c0" providerId="ADAL" clId="{20E9C594-877A-4D58-B957-7C3006328BBF}" dt="2022-11-07T19:40:45.047" v="4341" actId="207"/>
          <ac:spMkLst>
            <pc:docMk/>
            <pc:sldMk cId="2589057350" sldId="273"/>
            <ac:spMk id="14" creationId="{DB5DC1B7-34EA-BA52-C95D-A86A3F502FE9}"/>
          </ac:spMkLst>
        </pc:spChg>
        <pc:spChg chg="mod">
          <ac:chgData name="Griseld Deda" userId="6edc4870-27ac-49aa-87f9-5cf3b7b857c0" providerId="ADAL" clId="{20E9C594-877A-4D58-B957-7C3006328BBF}" dt="2022-11-07T19:22:57.431" v="3798" actId="1076"/>
          <ac:spMkLst>
            <pc:docMk/>
            <pc:sldMk cId="2589057350" sldId="273"/>
            <ac:spMk id="16" creationId="{607E4DBD-6676-05F3-6F0A-D48818A0D421}"/>
          </ac:spMkLst>
        </pc:spChg>
        <pc:spChg chg="mod">
          <ac:chgData name="Griseld Deda" userId="6edc4870-27ac-49aa-87f9-5cf3b7b857c0" providerId="ADAL" clId="{20E9C594-877A-4D58-B957-7C3006328BBF}" dt="2022-11-07T19:22:44.514" v="3795" actId="18245"/>
          <ac:spMkLst>
            <pc:docMk/>
            <pc:sldMk cId="2589057350" sldId="273"/>
            <ac:spMk id="17" creationId="{160BF8D0-647C-1339-3D92-4D3DC82898BC}"/>
          </ac:spMkLst>
        </pc:spChg>
        <pc:spChg chg="mod">
          <ac:chgData name="Griseld Deda" userId="6edc4870-27ac-49aa-87f9-5cf3b7b857c0" providerId="ADAL" clId="{20E9C594-877A-4D58-B957-7C3006328BBF}" dt="2022-11-07T19:22:44.514" v="3795" actId="18245"/>
          <ac:spMkLst>
            <pc:docMk/>
            <pc:sldMk cId="2589057350" sldId="273"/>
            <ac:spMk id="18" creationId="{36118400-2C9F-B1D1-889A-5BC97BE09EFC}"/>
          </ac:spMkLst>
        </pc:spChg>
        <pc:spChg chg="mod">
          <ac:chgData name="Griseld Deda" userId="6edc4870-27ac-49aa-87f9-5cf3b7b857c0" providerId="ADAL" clId="{20E9C594-877A-4D58-B957-7C3006328BBF}" dt="2022-11-07T19:22:44.514" v="3795" actId="18245"/>
          <ac:spMkLst>
            <pc:docMk/>
            <pc:sldMk cId="2589057350" sldId="273"/>
            <ac:spMk id="19" creationId="{A55C375C-09B6-6BEF-0714-43A3CE5D91B4}"/>
          </ac:spMkLst>
        </pc:spChg>
        <pc:spChg chg="del mod">
          <ac:chgData name="Griseld Deda" userId="6edc4870-27ac-49aa-87f9-5cf3b7b857c0" providerId="ADAL" clId="{20E9C594-877A-4D58-B957-7C3006328BBF}" dt="2022-11-07T19:22:16.978" v="3793" actId="478"/>
          <ac:spMkLst>
            <pc:docMk/>
            <pc:sldMk cId="2589057350" sldId="273"/>
            <ac:spMk id="20" creationId="{06CB5F96-FF5E-3D5B-5770-4CB6EC1CC7F5}"/>
          </ac:spMkLst>
        </pc:spChg>
        <pc:spChg chg="mod">
          <ac:chgData name="Griseld Deda" userId="6edc4870-27ac-49aa-87f9-5cf3b7b857c0" providerId="ADAL" clId="{20E9C594-877A-4D58-B957-7C3006328BBF}" dt="2022-11-07T19:22:44.514" v="3795" actId="18245"/>
          <ac:spMkLst>
            <pc:docMk/>
            <pc:sldMk cId="2589057350" sldId="273"/>
            <ac:spMk id="23" creationId="{CA91ACA7-E2C9-AB98-5016-4AA576532363}"/>
          </ac:spMkLst>
        </pc:spChg>
        <pc:spChg chg="mod">
          <ac:chgData name="Griseld Deda" userId="6edc4870-27ac-49aa-87f9-5cf3b7b857c0" providerId="ADAL" clId="{20E9C594-877A-4D58-B957-7C3006328BBF}" dt="2022-11-07T19:22:44.514" v="3795" actId="18245"/>
          <ac:spMkLst>
            <pc:docMk/>
            <pc:sldMk cId="2589057350" sldId="273"/>
            <ac:spMk id="27" creationId="{950DB695-762E-5F4C-C919-D19AE25D7482}"/>
          </ac:spMkLst>
        </pc:spChg>
        <pc:spChg chg="del mod">
          <ac:chgData name="Griseld Deda" userId="6edc4870-27ac-49aa-87f9-5cf3b7b857c0" providerId="ADAL" clId="{20E9C594-877A-4D58-B957-7C3006328BBF}" dt="2022-11-07T11:51:15.591" v="2618" actId="478"/>
          <ac:spMkLst>
            <pc:docMk/>
            <pc:sldMk cId="2589057350" sldId="273"/>
            <ac:spMk id="28" creationId="{30A4A820-6033-EBD9-E75B-B02687B27248}"/>
          </ac:spMkLst>
        </pc:spChg>
        <pc:spChg chg="add mod">
          <ac:chgData name="Griseld Deda" userId="6edc4870-27ac-49aa-87f9-5cf3b7b857c0" providerId="ADAL" clId="{20E9C594-877A-4D58-B957-7C3006328BBF}" dt="2022-11-07T19:39:22.468" v="4327" actId="1076"/>
          <ac:spMkLst>
            <pc:docMk/>
            <pc:sldMk cId="2589057350" sldId="273"/>
            <ac:spMk id="28" creationId="{860ED6DF-56D9-89E6-1B85-08D922C3AA5A}"/>
          </ac:spMkLst>
        </pc:spChg>
        <pc:spChg chg="add mod ord">
          <ac:chgData name="Griseld Deda" userId="6edc4870-27ac-49aa-87f9-5cf3b7b857c0" providerId="ADAL" clId="{20E9C594-877A-4D58-B957-7C3006328BBF}" dt="2022-11-07T19:41:27.013" v="4354" actId="14100"/>
          <ac:spMkLst>
            <pc:docMk/>
            <pc:sldMk cId="2589057350" sldId="273"/>
            <ac:spMk id="47" creationId="{69B55348-8B99-D2AA-2960-2D498F5020B9}"/>
          </ac:spMkLst>
        </pc:spChg>
        <pc:spChg chg="add del mod">
          <ac:chgData name="Griseld Deda" userId="6edc4870-27ac-49aa-87f9-5cf3b7b857c0" providerId="ADAL" clId="{20E9C594-877A-4D58-B957-7C3006328BBF}" dt="2022-11-07T11:54:16.541" v="2696" actId="478"/>
          <ac:spMkLst>
            <pc:docMk/>
            <pc:sldMk cId="2589057350" sldId="273"/>
            <ac:spMk id="47" creationId="{AA3716CF-7144-0FCA-86EA-153838162EBC}"/>
          </ac:spMkLst>
        </pc:spChg>
        <pc:grpChg chg="add del mod">
          <ac:chgData name="Griseld Deda" userId="6edc4870-27ac-49aa-87f9-5cf3b7b857c0" providerId="ADAL" clId="{20E9C594-877A-4D58-B957-7C3006328BBF}" dt="2022-11-07T19:22:13.020" v="3791" actId="478"/>
          <ac:grpSpMkLst>
            <pc:docMk/>
            <pc:sldMk cId="2589057350" sldId="273"/>
            <ac:grpSpMk id="4" creationId="{965F284D-A1C4-5BBC-00C3-32384CE3074F}"/>
          </ac:grpSpMkLst>
        </pc:grpChg>
        <pc:grpChg chg="mod">
          <ac:chgData name="Griseld Deda" userId="6edc4870-27ac-49aa-87f9-5cf3b7b857c0" providerId="ADAL" clId="{20E9C594-877A-4D58-B957-7C3006328BBF}" dt="2022-11-07T19:38:52.289" v="4313" actId="1076"/>
          <ac:grpSpMkLst>
            <pc:docMk/>
            <pc:sldMk cId="2589057350" sldId="273"/>
            <ac:grpSpMk id="15" creationId="{E5DEA12F-E41E-428A-ECBE-9F691824DE33}"/>
          </ac:grpSpMkLst>
        </pc:grpChg>
        <pc:grpChg chg="mod">
          <ac:chgData name="Griseld Deda" userId="6edc4870-27ac-49aa-87f9-5cf3b7b857c0" providerId="ADAL" clId="{20E9C594-877A-4D58-B957-7C3006328BBF}" dt="2022-11-07T11:50:59.566" v="2615"/>
          <ac:grpSpMkLst>
            <pc:docMk/>
            <pc:sldMk cId="2589057350" sldId="273"/>
            <ac:grpSpMk id="29" creationId="{536EDA40-DDF5-7C8A-C12C-41CC3F39A9C4}"/>
          </ac:grpSpMkLst>
        </pc:grpChg>
        <pc:grpChg chg="mod">
          <ac:chgData name="Griseld Deda" userId="6edc4870-27ac-49aa-87f9-5cf3b7b857c0" providerId="ADAL" clId="{20E9C594-877A-4D58-B957-7C3006328BBF}" dt="2022-11-07T11:50:59.566" v="2615"/>
          <ac:grpSpMkLst>
            <pc:docMk/>
            <pc:sldMk cId="2589057350" sldId="273"/>
            <ac:grpSpMk id="30" creationId="{C5FF1154-1B3B-75F7-2FE7-6CD3C08343B0}"/>
          </ac:grpSpMkLst>
        </pc:grpChg>
        <pc:grpChg chg="mod">
          <ac:chgData name="Griseld Deda" userId="6edc4870-27ac-49aa-87f9-5cf3b7b857c0" providerId="ADAL" clId="{20E9C594-877A-4D58-B957-7C3006328BBF}" dt="2022-11-07T11:50:59.566" v="2615"/>
          <ac:grpSpMkLst>
            <pc:docMk/>
            <pc:sldMk cId="2589057350" sldId="273"/>
            <ac:grpSpMk id="31" creationId="{9E34D0D4-A73A-2C59-B5AE-ACB120FFD87D}"/>
          </ac:grpSpMkLst>
        </pc:grpChg>
        <pc:grpChg chg="mod">
          <ac:chgData name="Griseld Deda" userId="6edc4870-27ac-49aa-87f9-5cf3b7b857c0" providerId="ADAL" clId="{20E9C594-877A-4D58-B957-7C3006328BBF}" dt="2022-11-07T11:50:59.566" v="2615"/>
          <ac:grpSpMkLst>
            <pc:docMk/>
            <pc:sldMk cId="2589057350" sldId="273"/>
            <ac:grpSpMk id="32" creationId="{6419DBB5-216B-A637-4992-CD07CF5B38E5}"/>
          </ac:grpSpMkLst>
        </pc:grpChg>
        <pc:graphicFrameChg chg="add del mod">
          <ac:chgData name="Griseld Deda" userId="6edc4870-27ac-49aa-87f9-5cf3b7b857c0" providerId="ADAL" clId="{20E9C594-877A-4D58-B957-7C3006328BBF}" dt="2022-11-07T19:22:44.514" v="3795" actId="18245"/>
          <ac:graphicFrameMkLst>
            <pc:docMk/>
            <pc:sldMk cId="2589057350" sldId="273"/>
            <ac:graphicFrameMk id="6" creationId="{3FE17CB2-F65E-618E-7BB3-70E4D34277EB}"/>
          </ac:graphicFrameMkLst>
        </pc:graphicFrameChg>
        <pc:picChg chg="add del mod">
          <ac:chgData name="Griseld Deda" userId="6edc4870-27ac-49aa-87f9-5cf3b7b857c0" providerId="ADAL" clId="{20E9C594-877A-4D58-B957-7C3006328BBF}" dt="2022-11-07T19:22:13.491" v="3792" actId="478"/>
          <ac:picMkLst>
            <pc:docMk/>
            <pc:sldMk cId="2589057350" sldId="273"/>
            <ac:picMk id="2" creationId="{B5C274D9-A30B-C9FD-9F4F-C3D142D3C82A}"/>
          </ac:picMkLst>
        </pc:picChg>
        <pc:picChg chg="del">
          <ac:chgData name="Griseld Deda" userId="6edc4870-27ac-49aa-87f9-5cf3b7b857c0" providerId="ADAL" clId="{20E9C594-877A-4D58-B957-7C3006328BBF}" dt="2022-11-07T11:50:50.550" v="2610" actId="478"/>
          <ac:picMkLst>
            <pc:docMk/>
            <pc:sldMk cId="2589057350" sldId="273"/>
            <ac:picMk id="6" creationId="{72F2ACE9-120F-8EF9-15F8-2BD42A8E926B}"/>
          </ac:picMkLst>
        </pc:picChg>
        <pc:picChg chg="mod">
          <ac:chgData name="Griseld Deda" userId="6edc4870-27ac-49aa-87f9-5cf3b7b857c0" providerId="ADAL" clId="{20E9C594-877A-4D58-B957-7C3006328BBF}" dt="2022-11-07T11:50:59.566" v="2615"/>
          <ac:picMkLst>
            <pc:docMk/>
            <pc:sldMk cId="2589057350" sldId="273"/>
            <ac:picMk id="21" creationId="{90FF4544-02FA-3EF2-9E6A-FC186FAE9867}"/>
          </ac:picMkLst>
        </pc:picChg>
        <pc:picChg chg="mod">
          <ac:chgData name="Griseld Deda" userId="6edc4870-27ac-49aa-87f9-5cf3b7b857c0" providerId="ADAL" clId="{20E9C594-877A-4D58-B957-7C3006328BBF}" dt="2022-11-07T11:50:59.566" v="2615"/>
          <ac:picMkLst>
            <pc:docMk/>
            <pc:sldMk cId="2589057350" sldId="273"/>
            <ac:picMk id="22" creationId="{70A86C38-D33E-71E7-DE9D-0DC1B6126D75}"/>
          </ac:picMkLst>
        </pc:picChg>
        <pc:picChg chg="mod">
          <ac:chgData name="Griseld Deda" userId="6edc4870-27ac-49aa-87f9-5cf3b7b857c0" providerId="ADAL" clId="{20E9C594-877A-4D58-B957-7C3006328BBF}" dt="2022-11-07T11:50:59.566" v="2615"/>
          <ac:picMkLst>
            <pc:docMk/>
            <pc:sldMk cId="2589057350" sldId="273"/>
            <ac:picMk id="24" creationId="{AFD5D21C-2249-15DB-C101-976B18F6424B}"/>
          </ac:picMkLst>
        </pc:picChg>
        <pc:picChg chg="mod">
          <ac:chgData name="Griseld Deda" userId="6edc4870-27ac-49aa-87f9-5cf3b7b857c0" providerId="ADAL" clId="{20E9C594-877A-4D58-B957-7C3006328BBF}" dt="2022-11-07T11:50:59.566" v="2615"/>
          <ac:picMkLst>
            <pc:docMk/>
            <pc:sldMk cId="2589057350" sldId="273"/>
            <ac:picMk id="25" creationId="{0BBE5C56-84F6-6FBC-997E-C929FA9CC572}"/>
          </ac:picMkLst>
        </pc:picChg>
        <pc:picChg chg="del">
          <ac:chgData name="Griseld Deda" userId="6edc4870-27ac-49aa-87f9-5cf3b7b857c0" providerId="ADAL" clId="{20E9C594-877A-4D58-B957-7C3006328BBF}" dt="2022-11-07T11:51:15.591" v="2618" actId="478"/>
          <ac:picMkLst>
            <pc:docMk/>
            <pc:sldMk cId="2589057350" sldId="273"/>
            <ac:picMk id="27" creationId="{8F778A72-2419-13B9-12CD-06D70D37353C}"/>
          </ac:picMkLst>
        </pc:picChg>
        <pc:inkChg chg="mod">
          <ac:chgData name="Griseld Deda" userId="6edc4870-27ac-49aa-87f9-5cf3b7b857c0" providerId="ADAL" clId="{20E9C594-877A-4D58-B957-7C3006328BBF}" dt="2022-11-07T11:50:59.566" v="2615"/>
          <ac:inkMkLst>
            <pc:docMk/>
            <pc:sldMk cId="2589057350" sldId="273"/>
            <ac:inkMk id="26" creationId="{BA18D899-792A-658A-6B8F-9FB1C74339C5}"/>
          </ac:inkMkLst>
        </pc:inkChg>
        <pc:inkChg chg="mod">
          <ac:chgData name="Griseld Deda" userId="6edc4870-27ac-49aa-87f9-5cf3b7b857c0" providerId="ADAL" clId="{20E9C594-877A-4D58-B957-7C3006328BBF}" dt="2022-11-07T11:50:59.566" v="2615"/>
          <ac:inkMkLst>
            <pc:docMk/>
            <pc:sldMk cId="2589057350" sldId="273"/>
            <ac:inkMk id="33" creationId="{E2B8AA3B-C1D5-EC37-163D-C9CFEB45FCDA}"/>
          </ac:inkMkLst>
        </pc:inkChg>
        <pc:inkChg chg="mod">
          <ac:chgData name="Griseld Deda" userId="6edc4870-27ac-49aa-87f9-5cf3b7b857c0" providerId="ADAL" clId="{20E9C594-877A-4D58-B957-7C3006328BBF}" dt="2022-11-07T11:50:59.566" v="2615"/>
          <ac:inkMkLst>
            <pc:docMk/>
            <pc:sldMk cId="2589057350" sldId="273"/>
            <ac:inkMk id="34" creationId="{206F9B54-482D-2A40-0B4B-3A2F3853CEEE}"/>
          </ac:inkMkLst>
        </pc:inkChg>
        <pc:inkChg chg="mod">
          <ac:chgData name="Griseld Deda" userId="6edc4870-27ac-49aa-87f9-5cf3b7b857c0" providerId="ADAL" clId="{20E9C594-877A-4D58-B957-7C3006328BBF}" dt="2022-11-07T11:50:59.566" v="2615"/>
          <ac:inkMkLst>
            <pc:docMk/>
            <pc:sldMk cId="2589057350" sldId="273"/>
            <ac:inkMk id="35" creationId="{127509B9-36BA-21EF-EB7E-CE6C5B8279D4}"/>
          </ac:inkMkLst>
        </pc:inkChg>
        <pc:inkChg chg="mod">
          <ac:chgData name="Griseld Deda" userId="6edc4870-27ac-49aa-87f9-5cf3b7b857c0" providerId="ADAL" clId="{20E9C594-877A-4D58-B957-7C3006328BBF}" dt="2022-11-07T11:50:59.566" v="2615"/>
          <ac:inkMkLst>
            <pc:docMk/>
            <pc:sldMk cId="2589057350" sldId="273"/>
            <ac:inkMk id="36" creationId="{38AB4B6E-7DA4-2880-CEBA-42290D099CF3}"/>
          </ac:inkMkLst>
        </pc:inkChg>
        <pc:inkChg chg="mod">
          <ac:chgData name="Griseld Deda" userId="6edc4870-27ac-49aa-87f9-5cf3b7b857c0" providerId="ADAL" clId="{20E9C594-877A-4D58-B957-7C3006328BBF}" dt="2022-11-07T11:50:59.566" v="2615"/>
          <ac:inkMkLst>
            <pc:docMk/>
            <pc:sldMk cId="2589057350" sldId="273"/>
            <ac:inkMk id="37" creationId="{BC8E9450-F34C-770A-75BD-1E255F53CA20}"/>
          </ac:inkMkLst>
        </pc:inkChg>
        <pc:inkChg chg="mod">
          <ac:chgData name="Griseld Deda" userId="6edc4870-27ac-49aa-87f9-5cf3b7b857c0" providerId="ADAL" clId="{20E9C594-877A-4D58-B957-7C3006328BBF}" dt="2022-11-07T11:50:59.566" v="2615"/>
          <ac:inkMkLst>
            <pc:docMk/>
            <pc:sldMk cId="2589057350" sldId="273"/>
            <ac:inkMk id="38" creationId="{00B0A1AE-47B7-221D-90FA-29EC7A39C721}"/>
          </ac:inkMkLst>
        </pc:inkChg>
        <pc:inkChg chg="mod">
          <ac:chgData name="Griseld Deda" userId="6edc4870-27ac-49aa-87f9-5cf3b7b857c0" providerId="ADAL" clId="{20E9C594-877A-4D58-B957-7C3006328BBF}" dt="2022-11-07T11:50:59.566" v="2615"/>
          <ac:inkMkLst>
            <pc:docMk/>
            <pc:sldMk cId="2589057350" sldId="273"/>
            <ac:inkMk id="39" creationId="{A17C8034-2620-4A3B-DFA1-6CD8F8FD12EE}"/>
          </ac:inkMkLst>
        </pc:inkChg>
        <pc:inkChg chg="mod">
          <ac:chgData name="Griseld Deda" userId="6edc4870-27ac-49aa-87f9-5cf3b7b857c0" providerId="ADAL" clId="{20E9C594-877A-4D58-B957-7C3006328BBF}" dt="2022-11-07T11:50:59.566" v="2615"/>
          <ac:inkMkLst>
            <pc:docMk/>
            <pc:sldMk cId="2589057350" sldId="273"/>
            <ac:inkMk id="40" creationId="{50C5D5C5-57C7-CCAD-F647-7C3C752F0157}"/>
          </ac:inkMkLst>
        </pc:inkChg>
        <pc:inkChg chg="mod">
          <ac:chgData name="Griseld Deda" userId="6edc4870-27ac-49aa-87f9-5cf3b7b857c0" providerId="ADAL" clId="{20E9C594-877A-4D58-B957-7C3006328BBF}" dt="2022-11-07T11:50:59.566" v="2615"/>
          <ac:inkMkLst>
            <pc:docMk/>
            <pc:sldMk cId="2589057350" sldId="273"/>
            <ac:inkMk id="41" creationId="{FEBC3BB4-4F7B-E271-24E9-F0EF2AF594B3}"/>
          </ac:inkMkLst>
        </pc:inkChg>
        <pc:inkChg chg="mod">
          <ac:chgData name="Griseld Deda" userId="6edc4870-27ac-49aa-87f9-5cf3b7b857c0" providerId="ADAL" clId="{20E9C594-877A-4D58-B957-7C3006328BBF}" dt="2022-11-07T11:50:59.566" v="2615"/>
          <ac:inkMkLst>
            <pc:docMk/>
            <pc:sldMk cId="2589057350" sldId="273"/>
            <ac:inkMk id="42" creationId="{0292A77F-FC3C-6923-883E-CD6D2336963A}"/>
          </ac:inkMkLst>
        </pc:inkChg>
        <pc:inkChg chg="mod">
          <ac:chgData name="Griseld Deda" userId="6edc4870-27ac-49aa-87f9-5cf3b7b857c0" providerId="ADAL" clId="{20E9C594-877A-4D58-B957-7C3006328BBF}" dt="2022-11-07T11:50:59.566" v="2615"/>
          <ac:inkMkLst>
            <pc:docMk/>
            <pc:sldMk cId="2589057350" sldId="273"/>
            <ac:inkMk id="43" creationId="{1D190594-5240-2258-2D40-2519EFBFD456}"/>
          </ac:inkMkLst>
        </pc:inkChg>
        <pc:inkChg chg="mod">
          <ac:chgData name="Griseld Deda" userId="6edc4870-27ac-49aa-87f9-5cf3b7b857c0" providerId="ADAL" clId="{20E9C594-877A-4D58-B957-7C3006328BBF}" dt="2022-11-07T11:50:59.566" v="2615"/>
          <ac:inkMkLst>
            <pc:docMk/>
            <pc:sldMk cId="2589057350" sldId="273"/>
            <ac:inkMk id="44" creationId="{F3A34DCC-D9BC-F9E8-E56E-59367305AA28}"/>
          </ac:inkMkLst>
        </pc:inkChg>
        <pc:inkChg chg="mod">
          <ac:chgData name="Griseld Deda" userId="6edc4870-27ac-49aa-87f9-5cf3b7b857c0" providerId="ADAL" clId="{20E9C594-877A-4D58-B957-7C3006328BBF}" dt="2022-11-07T11:50:59.566" v="2615"/>
          <ac:inkMkLst>
            <pc:docMk/>
            <pc:sldMk cId="2589057350" sldId="273"/>
            <ac:inkMk id="45" creationId="{8CB69622-791D-3B4D-0AB3-5265F17399E3}"/>
          </ac:inkMkLst>
        </pc:inkChg>
        <pc:inkChg chg="mod">
          <ac:chgData name="Griseld Deda" userId="6edc4870-27ac-49aa-87f9-5cf3b7b857c0" providerId="ADAL" clId="{20E9C594-877A-4D58-B957-7C3006328BBF}" dt="2022-11-07T11:50:59.566" v="2615"/>
          <ac:inkMkLst>
            <pc:docMk/>
            <pc:sldMk cId="2589057350" sldId="273"/>
            <ac:inkMk id="46" creationId="{16E0ADB1-0575-DCA0-1BFB-AB67D9343D21}"/>
          </ac:inkMkLst>
        </pc:inkChg>
        <pc:cxnChg chg="del">
          <ac:chgData name="Griseld Deda" userId="6edc4870-27ac-49aa-87f9-5cf3b7b857c0" providerId="ADAL" clId="{20E9C594-877A-4D58-B957-7C3006328BBF}" dt="2022-11-07T11:50:50.550" v="2610" actId="478"/>
          <ac:cxnSpMkLst>
            <pc:docMk/>
            <pc:sldMk cId="2589057350" sldId="273"/>
            <ac:cxnSpMk id="13" creationId="{11370427-D447-088A-21B4-EBB5A2897937}"/>
          </ac:cxnSpMkLst>
        </pc:cxnChg>
        <pc:cxnChg chg="del">
          <ac:chgData name="Griseld Deda" userId="6edc4870-27ac-49aa-87f9-5cf3b7b857c0" providerId="ADAL" clId="{20E9C594-877A-4D58-B957-7C3006328BBF}" dt="2022-11-07T11:50:50.550" v="2610" actId="478"/>
          <ac:cxnSpMkLst>
            <pc:docMk/>
            <pc:sldMk cId="2589057350" sldId="273"/>
            <ac:cxnSpMk id="14" creationId="{19836807-C063-625C-CE17-3631E5F9CF9B}"/>
          </ac:cxnSpMkLst>
        </pc:cxnChg>
        <pc:cxnChg chg="del">
          <ac:chgData name="Griseld Deda" userId="6edc4870-27ac-49aa-87f9-5cf3b7b857c0" providerId="ADAL" clId="{20E9C594-877A-4D58-B957-7C3006328BBF}" dt="2022-11-07T11:50:50.550" v="2610" actId="478"/>
          <ac:cxnSpMkLst>
            <pc:docMk/>
            <pc:sldMk cId="2589057350" sldId="273"/>
            <ac:cxnSpMk id="15" creationId="{F304B216-42A6-8637-5B42-5D65C1F54B6A}"/>
          </ac:cxnSpMkLst>
        </pc:cxnChg>
        <pc:cxnChg chg="del mod">
          <ac:chgData name="Griseld Deda" userId="6edc4870-27ac-49aa-87f9-5cf3b7b857c0" providerId="ADAL" clId="{20E9C594-877A-4D58-B957-7C3006328BBF}" dt="2022-11-07T11:50:57.316" v="2613" actId="478"/>
          <ac:cxnSpMkLst>
            <pc:docMk/>
            <pc:sldMk cId="2589057350" sldId="273"/>
            <ac:cxnSpMk id="16" creationId="{B9884CD1-8784-E33F-4AE7-DBA791FE1329}"/>
          </ac:cxnSpMkLst>
        </pc:cxnChg>
        <pc:cxnChg chg="del">
          <ac:chgData name="Griseld Deda" userId="6edc4870-27ac-49aa-87f9-5cf3b7b857c0" providerId="ADAL" clId="{20E9C594-877A-4D58-B957-7C3006328BBF}" dt="2022-11-07T11:50:53.290" v="2611" actId="478"/>
          <ac:cxnSpMkLst>
            <pc:docMk/>
            <pc:sldMk cId="2589057350" sldId="273"/>
            <ac:cxnSpMk id="17" creationId="{3DE2B972-1A1D-4EE4-244D-D4D39A09BA63}"/>
          </ac:cxnSpMkLst>
        </pc:cxnChg>
        <pc:cxnChg chg="del">
          <ac:chgData name="Griseld Deda" userId="6edc4870-27ac-49aa-87f9-5cf3b7b857c0" providerId="ADAL" clId="{20E9C594-877A-4D58-B957-7C3006328BBF}" dt="2022-11-07T11:50:53.290" v="2611" actId="478"/>
          <ac:cxnSpMkLst>
            <pc:docMk/>
            <pc:sldMk cId="2589057350" sldId="273"/>
            <ac:cxnSpMk id="18" creationId="{667EBC3A-45C8-DADB-E336-CE5902682B73}"/>
          </ac:cxnSpMkLst>
        </pc:cxnChg>
        <pc:cxnChg chg="del mod">
          <ac:chgData name="Griseld Deda" userId="6edc4870-27ac-49aa-87f9-5cf3b7b857c0" providerId="ADAL" clId="{20E9C594-877A-4D58-B957-7C3006328BBF}" dt="2022-11-07T11:50:58.521" v="2614" actId="478"/>
          <ac:cxnSpMkLst>
            <pc:docMk/>
            <pc:sldMk cId="2589057350" sldId="273"/>
            <ac:cxnSpMk id="19" creationId="{05EEE193-571C-31F5-C99A-973670C41484}"/>
          </ac:cxnSpMkLst>
        </pc:cxnChg>
        <pc:cxnChg chg="del">
          <ac:chgData name="Griseld Deda" userId="6edc4870-27ac-49aa-87f9-5cf3b7b857c0" providerId="ADAL" clId="{20E9C594-877A-4D58-B957-7C3006328BBF}" dt="2022-11-07T11:51:10.865" v="2617" actId="478"/>
          <ac:cxnSpMkLst>
            <pc:docMk/>
            <pc:sldMk cId="2589057350" sldId="273"/>
            <ac:cxnSpMk id="23" creationId="{EB2976F7-30AE-959C-B34D-48F142913F1B}"/>
          </ac:cxnSpMkLst>
        </pc:cxnChg>
      </pc:sldChg>
      <pc:sldChg chg="addSp delSp modSp new mod ord">
        <pc:chgData name="Griseld Deda" userId="6edc4870-27ac-49aa-87f9-5cf3b7b857c0" providerId="ADAL" clId="{20E9C594-877A-4D58-B957-7C3006328BBF}" dt="2022-11-07T21:33:11.086" v="5263" actId="20577"/>
        <pc:sldMkLst>
          <pc:docMk/>
          <pc:sldMk cId="742272790" sldId="274"/>
        </pc:sldMkLst>
        <pc:spChg chg="del">
          <ac:chgData name="Griseld Deda" userId="6edc4870-27ac-49aa-87f9-5cf3b7b857c0" providerId="ADAL" clId="{20E9C594-877A-4D58-B957-7C3006328BBF}" dt="2022-11-07T16:45:14.677" v="3611" actId="478"/>
          <ac:spMkLst>
            <pc:docMk/>
            <pc:sldMk cId="742272790" sldId="274"/>
            <ac:spMk id="2" creationId="{3747ECD3-3FC6-50E5-C954-5308BB93BDCE}"/>
          </ac:spMkLst>
        </pc:spChg>
        <pc:spChg chg="mod">
          <ac:chgData name="Griseld Deda" userId="6edc4870-27ac-49aa-87f9-5cf3b7b857c0" providerId="ADAL" clId="{20E9C594-877A-4D58-B957-7C3006328BBF}" dt="2022-11-07T21:33:11.086" v="5263" actId="20577"/>
          <ac:spMkLst>
            <pc:docMk/>
            <pc:sldMk cId="742272790" sldId="274"/>
            <ac:spMk id="3" creationId="{A9AABB65-820D-2A50-4B85-481739941C6E}"/>
          </ac:spMkLst>
        </pc:spChg>
        <pc:spChg chg="add mod ord topLvl">
          <ac:chgData name="Griseld Deda" userId="6edc4870-27ac-49aa-87f9-5cf3b7b857c0" providerId="ADAL" clId="{20E9C594-877A-4D58-B957-7C3006328BBF}" dt="2022-11-07T21:32:52.422" v="5244" actId="1076"/>
          <ac:spMkLst>
            <pc:docMk/>
            <pc:sldMk cId="742272790" sldId="274"/>
            <ac:spMk id="10" creationId="{3CCE91D6-CC94-46D3-7227-A1A9B152FD2D}"/>
          </ac:spMkLst>
        </pc:spChg>
        <pc:spChg chg="add mod ord topLvl">
          <ac:chgData name="Griseld Deda" userId="6edc4870-27ac-49aa-87f9-5cf3b7b857c0" providerId="ADAL" clId="{20E9C594-877A-4D58-B957-7C3006328BBF}" dt="2022-11-07T21:32:52.422" v="5244" actId="1076"/>
          <ac:spMkLst>
            <pc:docMk/>
            <pc:sldMk cId="742272790" sldId="274"/>
            <ac:spMk id="12" creationId="{DE82B0F2-092B-4BE5-0AC5-E5D8DA2A2660}"/>
          </ac:spMkLst>
        </pc:spChg>
        <pc:spChg chg="add mod ord topLvl">
          <ac:chgData name="Griseld Deda" userId="6edc4870-27ac-49aa-87f9-5cf3b7b857c0" providerId="ADAL" clId="{20E9C594-877A-4D58-B957-7C3006328BBF}" dt="2022-11-07T21:32:52.422" v="5244" actId="1076"/>
          <ac:spMkLst>
            <pc:docMk/>
            <pc:sldMk cId="742272790" sldId="274"/>
            <ac:spMk id="13" creationId="{BA3D9C71-D14C-5D6E-9180-8DA8133D2AFE}"/>
          </ac:spMkLst>
        </pc:spChg>
        <pc:spChg chg="add mod ord topLvl">
          <ac:chgData name="Griseld Deda" userId="6edc4870-27ac-49aa-87f9-5cf3b7b857c0" providerId="ADAL" clId="{20E9C594-877A-4D58-B957-7C3006328BBF}" dt="2022-11-07T21:32:52.422" v="5244" actId="1076"/>
          <ac:spMkLst>
            <pc:docMk/>
            <pc:sldMk cId="742272790" sldId="274"/>
            <ac:spMk id="14" creationId="{1F37F764-4057-0500-0BC7-0B8ACABF5581}"/>
          </ac:spMkLst>
        </pc:spChg>
        <pc:spChg chg="add mod ord topLvl">
          <ac:chgData name="Griseld Deda" userId="6edc4870-27ac-49aa-87f9-5cf3b7b857c0" providerId="ADAL" clId="{20E9C594-877A-4D58-B957-7C3006328BBF}" dt="2022-11-07T21:32:52.422" v="5244" actId="1076"/>
          <ac:spMkLst>
            <pc:docMk/>
            <pc:sldMk cId="742272790" sldId="274"/>
            <ac:spMk id="16" creationId="{ED389B13-6754-C520-5A72-B386E4086AAA}"/>
          </ac:spMkLst>
        </pc:spChg>
        <pc:spChg chg="add mod ord topLvl">
          <ac:chgData name="Griseld Deda" userId="6edc4870-27ac-49aa-87f9-5cf3b7b857c0" providerId="ADAL" clId="{20E9C594-877A-4D58-B957-7C3006328BBF}" dt="2022-11-07T21:32:52.422" v="5244" actId="1076"/>
          <ac:spMkLst>
            <pc:docMk/>
            <pc:sldMk cId="742272790" sldId="274"/>
            <ac:spMk id="19" creationId="{4732BCCF-3512-E338-2A6C-7951AF580DFC}"/>
          </ac:spMkLst>
        </pc:spChg>
        <pc:spChg chg="add mod ord topLvl">
          <ac:chgData name="Griseld Deda" userId="6edc4870-27ac-49aa-87f9-5cf3b7b857c0" providerId="ADAL" clId="{20E9C594-877A-4D58-B957-7C3006328BBF}" dt="2022-11-07T21:32:52.422" v="5244" actId="1076"/>
          <ac:spMkLst>
            <pc:docMk/>
            <pc:sldMk cId="742272790" sldId="274"/>
            <ac:spMk id="20" creationId="{4F1EBFCE-A7E3-EE09-1C16-05FD7F1AAFB4}"/>
          </ac:spMkLst>
        </pc:spChg>
        <pc:spChg chg="add mod ord topLvl">
          <ac:chgData name="Griseld Deda" userId="6edc4870-27ac-49aa-87f9-5cf3b7b857c0" providerId="ADAL" clId="{20E9C594-877A-4D58-B957-7C3006328BBF}" dt="2022-11-07T21:32:52.422" v="5244" actId="1076"/>
          <ac:spMkLst>
            <pc:docMk/>
            <pc:sldMk cId="742272790" sldId="274"/>
            <ac:spMk id="21" creationId="{FA3F1310-C0C9-8106-6E02-443D65DBA665}"/>
          </ac:spMkLst>
        </pc:spChg>
        <pc:spChg chg="add mod ord topLvl">
          <ac:chgData name="Griseld Deda" userId="6edc4870-27ac-49aa-87f9-5cf3b7b857c0" providerId="ADAL" clId="{20E9C594-877A-4D58-B957-7C3006328BBF}" dt="2022-11-07T21:32:52.422" v="5244" actId="1076"/>
          <ac:spMkLst>
            <pc:docMk/>
            <pc:sldMk cId="742272790" sldId="274"/>
            <ac:spMk id="22" creationId="{8BC14DCB-0753-B75A-B530-ED780B21FD77}"/>
          </ac:spMkLst>
        </pc:spChg>
        <pc:spChg chg="add mod">
          <ac:chgData name="Griseld Deda" userId="6edc4870-27ac-49aa-87f9-5cf3b7b857c0" providerId="ADAL" clId="{20E9C594-877A-4D58-B957-7C3006328BBF}" dt="2022-11-07T21:31:02" v="5224" actId="14100"/>
          <ac:spMkLst>
            <pc:docMk/>
            <pc:sldMk cId="742272790" sldId="274"/>
            <ac:spMk id="23" creationId="{CEE84AFD-20F2-D627-4350-0B5D147E72D5}"/>
          </ac:spMkLst>
        </pc:spChg>
        <pc:spChg chg="add mod">
          <ac:chgData name="Griseld Deda" userId="6edc4870-27ac-49aa-87f9-5cf3b7b857c0" providerId="ADAL" clId="{20E9C594-877A-4D58-B957-7C3006328BBF}" dt="2022-11-07T21:31:26.496" v="5228" actId="14100"/>
          <ac:spMkLst>
            <pc:docMk/>
            <pc:sldMk cId="742272790" sldId="274"/>
            <ac:spMk id="30" creationId="{49F44A4D-E729-D2D4-B1E2-9AA8108A306E}"/>
          </ac:spMkLst>
        </pc:spChg>
        <pc:spChg chg="add mod">
          <ac:chgData name="Griseld Deda" userId="6edc4870-27ac-49aa-87f9-5cf3b7b857c0" providerId="ADAL" clId="{20E9C594-877A-4D58-B957-7C3006328BBF}" dt="2022-11-07T21:32:43.820" v="5243" actId="1076"/>
          <ac:spMkLst>
            <pc:docMk/>
            <pc:sldMk cId="742272790" sldId="274"/>
            <ac:spMk id="32" creationId="{9906D60A-583D-29F8-F7F7-C8CA03C45B73}"/>
          </ac:spMkLst>
        </pc:spChg>
        <pc:spChg chg="add mod ord">
          <ac:chgData name="Griseld Deda" userId="6edc4870-27ac-49aa-87f9-5cf3b7b857c0" providerId="ADAL" clId="{20E9C594-877A-4D58-B957-7C3006328BBF}" dt="2022-11-07T21:32:38.662" v="5242" actId="171"/>
          <ac:spMkLst>
            <pc:docMk/>
            <pc:sldMk cId="742272790" sldId="274"/>
            <ac:spMk id="33" creationId="{3DD0F871-9FAE-74C8-8E76-6DEFC14E967A}"/>
          </ac:spMkLst>
        </pc:spChg>
        <pc:grpChg chg="add del mod">
          <ac:chgData name="Griseld Deda" userId="6edc4870-27ac-49aa-87f9-5cf3b7b857c0" providerId="ADAL" clId="{20E9C594-877A-4D58-B957-7C3006328BBF}" dt="2022-11-07T16:45:19.218" v="3613" actId="478"/>
          <ac:grpSpMkLst>
            <pc:docMk/>
            <pc:sldMk cId="742272790" sldId="274"/>
            <ac:grpSpMk id="4" creationId="{0A1188FA-3139-0BDE-0E1C-E0BD1F8EBDFE}"/>
          </ac:grpSpMkLst>
        </pc:grpChg>
        <pc:grpChg chg="add del mod ord topLvl">
          <ac:chgData name="Griseld Deda" userId="6edc4870-27ac-49aa-87f9-5cf3b7b857c0" providerId="ADAL" clId="{20E9C594-877A-4D58-B957-7C3006328BBF}" dt="2022-11-07T21:28:39.340" v="5193" actId="165"/>
          <ac:grpSpMkLst>
            <pc:docMk/>
            <pc:sldMk cId="742272790" sldId="274"/>
            <ac:grpSpMk id="15" creationId="{224A2DFC-103F-85BC-D269-08082F7E847D}"/>
          </ac:grpSpMkLst>
        </pc:grpChg>
        <pc:grpChg chg="add del mod topLvl">
          <ac:chgData name="Griseld Deda" userId="6edc4870-27ac-49aa-87f9-5cf3b7b857c0" providerId="ADAL" clId="{20E9C594-877A-4D58-B957-7C3006328BBF}" dt="2022-11-07T21:27:36.010" v="5184" actId="165"/>
          <ac:grpSpMkLst>
            <pc:docMk/>
            <pc:sldMk cId="742272790" sldId="274"/>
            <ac:grpSpMk id="24" creationId="{FDCB890E-800F-2540-D6AE-31650777318C}"/>
          </ac:grpSpMkLst>
        </pc:grpChg>
        <pc:grpChg chg="add del mod">
          <ac:chgData name="Griseld Deda" userId="6edc4870-27ac-49aa-87f9-5cf3b7b857c0" providerId="ADAL" clId="{20E9C594-877A-4D58-B957-7C3006328BBF}" dt="2022-11-07T21:27:31.224" v="5183" actId="165"/>
          <ac:grpSpMkLst>
            <pc:docMk/>
            <pc:sldMk cId="742272790" sldId="274"/>
            <ac:grpSpMk id="25" creationId="{90DBCB5C-0938-1CAB-DF9A-E6ABB21E6C2C}"/>
          </ac:grpSpMkLst>
        </pc:grpChg>
        <pc:grpChg chg="add mod">
          <ac:chgData name="Griseld Deda" userId="6edc4870-27ac-49aa-87f9-5cf3b7b857c0" providerId="ADAL" clId="{20E9C594-877A-4D58-B957-7C3006328BBF}" dt="2022-11-07T21:29:15.461" v="5197" actId="164"/>
          <ac:grpSpMkLst>
            <pc:docMk/>
            <pc:sldMk cId="742272790" sldId="274"/>
            <ac:grpSpMk id="28" creationId="{CB277A0A-F622-D5C6-98A9-48ADF4E7DC78}"/>
          </ac:grpSpMkLst>
        </pc:grpChg>
        <pc:grpChg chg="add del mod">
          <ac:chgData name="Griseld Deda" userId="6edc4870-27ac-49aa-87f9-5cf3b7b857c0" providerId="ADAL" clId="{20E9C594-877A-4D58-B957-7C3006328BBF}" dt="2022-11-07T21:29:46.705" v="5205" actId="165"/>
          <ac:grpSpMkLst>
            <pc:docMk/>
            <pc:sldMk cId="742272790" sldId="274"/>
            <ac:grpSpMk id="29" creationId="{31CBEB8F-C789-D9DC-5209-8BB524519202}"/>
          </ac:grpSpMkLst>
        </pc:grpChg>
        <pc:picChg chg="del mod topLvl">
          <ac:chgData name="Griseld Deda" userId="6edc4870-27ac-49aa-87f9-5cf3b7b857c0" providerId="ADAL" clId="{20E9C594-877A-4D58-B957-7C3006328BBF}" dt="2022-11-07T16:45:19.218" v="3613" actId="478"/>
          <ac:picMkLst>
            <pc:docMk/>
            <pc:sldMk cId="742272790" sldId="274"/>
            <ac:picMk id="5" creationId="{1701BD3C-E69D-D80C-E7FD-83F18F979FB7}"/>
          </ac:picMkLst>
        </pc:picChg>
        <pc:picChg chg="del mod topLvl modCrop">
          <ac:chgData name="Griseld Deda" userId="6edc4870-27ac-49aa-87f9-5cf3b7b857c0" providerId="ADAL" clId="{20E9C594-877A-4D58-B957-7C3006328BBF}" dt="2022-11-07T17:00:39.369" v="3617" actId="478"/>
          <ac:picMkLst>
            <pc:docMk/>
            <pc:sldMk cId="742272790" sldId="274"/>
            <ac:picMk id="6" creationId="{79DB14CA-2454-9E30-530B-350CC2A88FAD}"/>
          </ac:picMkLst>
        </pc:picChg>
        <pc:picChg chg="add del mod">
          <ac:chgData name="Griseld Deda" userId="6edc4870-27ac-49aa-87f9-5cf3b7b857c0" providerId="ADAL" clId="{20E9C594-877A-4D58-B957-7C3006328BBF}" dt="2022-11-07T19:15:20.608" v="3696" actId="478"/>
          <ac:picMkLst>
            <pc:docMk/>
            <pc:sldMk cId="742272790" sldId="274"/>
            <ac:picMk id="8" creationId="{B3111553-204A-AD95-71A8-0021298737E6}"/>
          </ac:picMkLst>
        </pc:picChg>
        <pc:picChg chg="add mod ord topLvl modCrop">
          <ac:chgData name="Griseld Deda" userId="6edc4870-27ac-49aa-87f9-5cf3b7b857c0" providerId="ADAL" clId="{20E9C594-877A-4D58-B957-7C3006328BBF}" dt="2022-11-07T21:32:52.422" v="5244" actId="1076"/>
          <ac:picMkLst>
            <pc:docMk/>
            <pc:sldMk cId="742272790" sldId="274"/>
            <ac:picMk id="9" creationId="{E5F9F577-F503-F6BC-7F61-F471107CD75A}"/>
          </ac:picMkLst>
        </pc:picChg>
        <pc:picChg chg="add del mod">
          <ac:chgData name="Griseld Deda" userId="6edc4870-27ac-49aa-87f9-5cf3b7b857c0" providerId="ADAL" clId="{20E9C594-877A-4D58-B957-7C3006328BBF}" dt="2022-11-07T19:03:09.339" v="3636"/>
          <ac:picMkLst>
            <pc:docMk/>
            <pc:sldMk cId="742272790" sldId="274"/>
            <ac:picMk id="11" creationId="{C0441F96-8075-6508-8C22-24D9227A1305}"/>
          </ac:picMkLst>
        </pc:picChg>
        <pc:picChg chg="add mod ord topLvl">
          <ac:chgData name="Griseld Deda" userId="6edc4870-27ac-49aa-87f9-5cf3b7b857c0" providerId="ADAL" clId="{20E9C594-877A-4D58-B957-7C3006328BBF}" dt="2022-11-07T21:32:52.422" v="5244" actId="1076"/>
          <ac:picMkLst>
            <pc:docMk/>
            <pc:sldMk cId="742272790" sldId="274"/>
            <ac:picMk id="18" creationId="{6E2306CF-055D-5B9F-A901-5F2EDE5AB002}"/>
          </ac:picMkLst>
        </pc:picChg>
        <pc:picChg chg="add del mod">
          <ac:chgData name="Griseld Deda" userId="6edc4870-27ac-49aa-87f9-5cf3b7b857c0" providerId="ADAL" clId="{20E9C594-877A-4D58-B957-7C3006328BBF}" dt="2022-11-07T21:26:20.719" v="5174" actId="478"/>
          <ac:picMkLst>
            <pc:docMk/>
            <pc:sldMk cId="742272790" sldId="274"/>
            <ac:picMk id="26" creationId="{1DFA9145-8F9B-742C-AEC4-9398A6369EF6}"/>
          </ac:picMkLst>
        </pc:picChg>
        <pc:picChg chg="add mod">
          <ac:chgData name="Griseld Deda" userId="6edc4870-27ac-49aa-87f9-5cf3b7b857c0" providerId="ADAL" clId="{20E9C594-877A-4D58-B957-7C3006328BBF}" dt="2022-11-07T21:31:14.920" v="5225" actId="1076"/>
          <ac:picMkLst>
            <pc:docMk/>
            <pc:sldMk cId="742272790" sldId="274"/>
            <ac:picMk id="27" creationId="{91001F6F-4E94-4020-D0C1-CC36D75CD479}"/>
          </ac:picMkLst>
        </pc:picChg>
      </pc:sldChg>
      <pc:sldChg chg="add del">
        <pc:chgData name="Griseld Deda" userId="6edc4870-27ac-49aa-87f9-5cf3b7b857c0" providerId="ADAL" clId="{20E9C594-877A-4D58-B957-7C3006328BBF}" dt="2022-11-07T19:42:05.226" v="4358" actId="47"/>
        <pc:sldMkLst>
          <pc:docMk/>
          <pc:sldMk cId="1739146052" sldId="275"/>
        </pc:sldMkLst>
      </pc:sldChg>
      <pc:sldChg chg="addSp delSp modSp add mod modNotesTx">
        <pc:chgData name="Griseld Deda" userId="6edc4870-27ac-49aa-87f9-5cf3b7b857c0" providerId="ADAL" clId="{20E9C594-877A-4D58-B957-7C3006328BBF}" dt="2022-11-07T21:38:04.856" v="5316" actId="207"/>
        <pc:sldMkLst>
          <pc:docMk/>
          <pc:sldMk cId="2830390099" sldId="276"/>
        </pc:sldMkLst>
        <pc:spChg chg="mod">
          <ac:chgData name="Griseld Deda" userId="6edc4870-27ac-49aa-87f9-5cf3b7b857c0" providerId="ADAL" clId="{20E9C594-877A-4D58-B957-7C3006328BBF}" dt="2022-11-07T19:37:39.800" v="4292" actId="1076"/>
          <ac:spMkLst>
            <pc:docMk/>
            <pc:sldMk cId="2830390099" sldId="276"/>
            <ac:spMk id="5" creationId="{93CAEC12-1A59-FD3B-CA13-1FD2C1700FA4}"/>
          </ac:spMkLst>
        </pc:spChg>
        <pc:spChg chg="add del mod ord">
          <ac:chgData name="Griseld Deda" userId="6edc4870-27ac-49aa-87f9-5cf3b7b857c0" providerId="ADAL" clId="{20E9C594-877A-4D58-B957-7C3006328BBF}" dt="2022-11-07T21:37:53.115" v="5302" actId="165"/>
          <ac:spMkLst>
            <pc:docMk/>
            <pc:sldMk cId="2830390099" sldId="276"/>
            <ac:spMk id="7" creationId="{C3C2F323-4DC3-D84D-B393-5FC6EAB35C24}"/>
          </ac:spMkLst>
        </pc:spChg>
        <pc:spChg chg="mod ord">
          <ac:chgData name="Griseld Deda" userId="6edc4870-27ac-49aa-87f9-5cf3b7b857c0" providerId="ADAL" clId="{20E9C594-877A-4D58-B957-7C3006328BBF}" dt="2022-11-07T19:42:14.799" v="4359" actId="1076"/>
          <ac:spMkLst>
            <pc:docMk/>
            <pc:sldMk cId="2830390099" sldId="276"/>
            <ac:spMk id="8" creationId="{DF1E3237-412D-ECFB-7C9C-01F6980F5D2E}"/>
          </ac:spMkLst>
        </pc:spChg>
        <pc:spChg chg="mod ord">
          <ac:chgData name="Griseld Deda" userId="6edc4870-27ac-49aa-87f9-5cf3b7b857c0" providerId="ADAL" clId="{20E9C594-877A-4D58-B957-7C3006328BBF}" dt="2022-11-07T19:36:58.550" v="4275" actId="164"/>
          <ac:spMkLst>
            <pc:docMk/>
            <pc:sldMk cId="2830390099" sldId="276"/>
            <ac:spMk id="9" creationId="{C25A49C4-3B3E-C95A-FE82-564CD3CEEADB}"/>
          </ac:spMkLst>
        </pc:spChg>
        <pc:spChg chg="mod">
          <ac:chgData name="Griseld Deda" userId="6edc4870-27ac-49aa-87f9-5cf3b7b857c0" providerId="ADAL" clId="{20E9C594-877A-4D58-B957-7C3006328BBF}" dt="2022-11-07T19:42:14.799" v="4359" actId="1076"/>
          <ac:spMkLst>
            <pc:docMk/>
            <pc:sldMk cId="2830390099" sldId="276"/>
            <ac:spMk id="10" creationId="{47259468-12F8-F5B2-2869-3399B7BB6C61}"/>
          </ac:spMkLst>
        </pc:spChg>
        <pc:spChg chg="add del">
          <ac:chgData name="Griseld Deda" userId="6edc4870-27ac-49aa-87f9-5cf3b7b857c0" providerId="ADAL" clId="{20E9C594-877A-4D58-B957-7C3006328BBF}" dt="2022-11-07T19:23:53.708" v="3807" actId="478"/>
          <ac:spMkLst>
            <pc:docMk/>
            <pc:sldMk cId="2830390099" sldId="276"/>
            <ac:spMk id="11" creationId="{8DC3A34B-CFDB-F27B-B3B3-083669FC1C9D}"/>
          </ac:spMkLst>
        </pc:spChg>
        <pc:spChg chg="add del">
          <ac:chgData name="Griseld Deda" userId="6edc4870-27ac-49aa-87f9-5cf3b7b857c0" providerId="ADAL" clId="{20E9C594-877A-4D58-B957-7C3006328BBF}" dt="2022-11-07T19:23:48.782" v="3803" actId="478"/>
          <ac:spMkLst>
            <pc:docMk/>
            <pc:sldMk cId="2830390099" sldId="276"/>
            <ac:spMk id="12" creationId="{5BC247E5-F7E2-EFBF-13AE-79D08433ACC6}"/>
          </ac:spMkLst>
        </pc:spChg>
        <pc:spChg chg="add del mod">
          <ac:chgData name="Griseld Deda" userId="6edc4870-27ac-49aa-87f9-5cf3b7b857c0" providerId="ADAL" clId="{20E9C594-877A-4D58-B957-7C3006328BBF}" dt="2022-11-07T19:23:50.897" v="3805" actId="478"/>
          <ac:spMkLst>
            <pc:docMk/>
            <pc:sldMk cId="2830390099" sldId="276"/>
            <ac:spMk id="13" creationId="{D269F845-911D-1308-88D0-82E3DD69F65B}"/>
          </ac:spMkLst>
        </pc:spChg>
        <pc:spChg chg="add del">
          <ac:chgData name="Griseld Deda" userId="6edc4870-27ac-49aa-87f9-5cf3b7b857c0" providerId="ADAL" clId="{20E9C594-877A-4D58-B957-7C3006328BBF}" dt="2022-11-07T19:23:52.246" v="3806" actId="478"/>
          <ac:spMkLst>
            <pc:docMk/>
            <pc:sldMk cId="2830390099" sldId="276"/>
            <ac:spMk id="14" creationId="{DB5DC1B7-34EA-BA52-C95D-A86A3F502FE9}"/>
          </ac:spMkLst>
        </pc:spChg>
        <pc:spChg chg="del">
          <ac:chgData name="Griseld Deda" userId="6edc4870-27ac-49aa-87f9-5cf3b7b857c0" providerId="ADAL" clId="{20E9C594-877A-4D58-B957-7C3006328BBF}" dt="2022-11-07T19:23:46.710" v="3802" actId="478"/>
          <ac:spMkLst>
            <pc:docMk/>
            <pc:sldMk cId="2830390099" sldId="276"/>
            <ac:spMk id="16" creationId="{607E4DBD-6676-05F3-6F0A-D48818A0D421}"/>
          </ac:spMkLst>
        </pc:spChg>
        <pc:spChg chg="mod topLvl">
          <ac:chgData name="Griseld Deda" userId="6edc4870-27ac-49aa-87f9-5cf3b7b857c0" providerId="ADAL" clId="{20E9C594-877A-4D58-B957-7C3006328BBF}" dt="2022-11-07T21:37:53.115" v="5302" actId="165"/>
          <ac:spMkLst>
            <pc:docMk/>
            <pc:sldMk cId="2830390099" sldId="276"/>
            <ac:spMk id="17" creationId="{160BF8D0-647C-1339-3D92-4D3DC82898BC}"/>
          </ac:spMkLst>
        </pc:spChg>
        <pc:spChg chg="del mod">
          <ac:chgData name="Griseld Deda" userId="6edc4870-27ac-49aa-87f9-5cf3b7b857c0" providerId="ADAL" clId="{20E9C594-877A-4D58-B957-7C3006328BBF}" dt="2022-11-07T19:28:05.690" v="3945" actId="478"/>
          <ac:spMkLst>
            <pc:docMk/>
            <pc:sldMk cId="2830390099" sldId="276"/>
            <ac:spMk id="18" creationId="{36118400-2C9F-B1D1-889A-5BC97BE09EFC}"/>
          </ac:spMkLst>
        </pc:spChg>
        <pc:spChg chg="mod topLvl">
          <ac:chgData name="Griseld Deda" userId="6edc4870-27ac-49aa-87f9-5cf3b7b857c0" providerId="ADAL" clId="{20E9C594-877A-4D58-B957-7C3006328BBF}" dt="2022-11-07T19:42:14.799" v="4359" actId="1076"/>
          <ac:spMkLst>
            <pc:docMk/>
            <pc:sldMk cId="2830390099" sldId="276"/>
            <ac:spMk id="19" creationId="{A55C375C-09B6-6BEF-0714-43A3CE5D91B4}"/>
          </ac:spMkLst>
        </pc:spChg>
        <pc:spChg chg="add del mod">
          <ac:chgData name="Griseld Deda" userId="6edc4870-27ac-49aa-87f9-5cf3b7b857c0" providerId="ADAL" clId="{20E9C594-877A-4D58-B957-7C3006328BBF}" dt="2022-11-07T19:23:56.433" v="3809"/>
          <ac:spMkLst>
            <pc:docMk/>
            <pc:sldMk cId="2830390099" sldId="276"/>
            <ac:spMk id="21" creationId="{644E4B41-3F93-2E6D-AE78-87DEA3362DC9}"/>
          </ac:spMkLst>
        </pc:spChg>
        <pc:spChg chg="add del mod">
          <ac:chgData name="Griseld Deda" userId="6edc4870-27ac-49aa-87f9-5cf3b7b857c0" providerId="ADAL" clId="{20E9C594-877A-4D58-B957-7C3006328BBF}" dt="2022-11-07T19:23:56.433" v="3809"/>
          <ac:spMkLst>
            <pc:docMk/>
            <pc:sldMk cId="2830390099" sldId="276"/>
            <ac:spMk id="22" creationId="{5D71FD46-FC38-D4F3-205F-BD287E52D92B}"/>
          </ac:spMkLst>
        </pc:spChg>
        <pc:spChg chg="del">
          <ac:chgData name="Griseld Deda" userId="6edc4870-27ac-49aa-87f9-5cf3b7b857c0" providerId="ADAL" clId="{20E9C594-877A-4D58-B957-7C3006328BBF}" dt="2022-11-07T19:28:07.987" v="3946" actId="478"/>
          <ac:spMkLst>
            <pc:docMk/>
            <pc:sldMk cId="2830390099" sldId="276"/>
            <ac:spMk id="23" creationId="{CA91ACA7-E2C9-AB98-5016-4AA576532363}"/>
          </ac:spMkLst>
        </pc:spChg>
        <pc:spChg chg="add del mod">
          <ac:chgData name="Griseld Deda" userId="6edc4870-27ac-49aa-87f9-5cf3b7b857c0" providerId="ADAL" clId="{20E9C594-877A-4D58-B957-7C3006328BBF}" dt="2022-11-07T19:23:56.433" v="3809"/>
          <ac:spMkLst>
            <pc:docMk/>
            <pc:sldMk cId="2830390099" sldId="276"/>
            <ac:spMk id="24" creationId="{A2E6C0DF-9696-8138-E339-FE9C813338C5}"/>
          </ac:spMkLst>
        </pc:spChg>
        <pc:spChg chg="add del mod">
          <ac:chgData name="Griseld Deda" userId="6edc4870-27ac-49aa-87f9-5cf3b7b857c0" providerId="ADAL" clId="{20E9C594-877A-4D58-B957-7C3006328BBF}" dt="2022-11-07T19:23:56.433" v="3809"/>
          <ac:spMkLst>
            <pc:docMk/>
            <pc:sldMk cId="2830390099" sldId="276"/>
            <ac:spMk id="25" creationId="{0C97999F-A54D-5B49-2157-97C4EF480795}"/>
          </ac:spMkLst>
        </pc:spChg>
        <pc:spChg chg="add del mod">
          <ac:chgData name="Griseld Deda" userId="6edc4870-27ac-49aa-87f9-5cf3b7b857c0" providerId="ADAL" clId="{20E9C594-877A-4D58-B957-7C3006328BBF}" dt="2022-11-07T19:23:56.433" v="3809"/>
          <ac:spMkLst>
            <pc:docMk/>
            <pc:sldMk cId="2830390099" sldId="276"/>
            <ac:spMk id="26" creationId="{90D65C30-0F78-CD3B-3C6C-1AD75F398828}"/>
          </ac:spMkLst>
        </pc:spChg>
        <pc:spChg chg="mod topLvl">
          <ac:chgData name="Griseld Deda" userId="6edc4870-27ac-49aa-87f9-5cf3b7b857c0" providerId="ADAL" clId="{20E9C594-877A-4D58-B957-7C3006328BBF}" dt="2022-11-07T19:36:58.550" v="4275" actId="164"/>
          <ac:spMkLst>
            <pc:docMk/>
            <pc:sldMk cId="2830390099" sldId="276"/>
            <ac:spMk id="27" creationId="{950DB695-762E-5F4C-C919-D19AE25D7482}"/>
          </ac:spMkLst>
        </pc:spChg>
        <pc:spChg chg="add del mod">
          <ac:chgData name="Griseld Deda" userId="6edc4870-27ac-49aa-87f9-5cf3b7b857c0" providerId="ADAL" clId="{20E9C594-877A-4D58-B957-7C3006328BBF}" dt="2022-11-07T19:23:56.433" v="3809"/>
          <ac:spMkLst>
            <pc:docMk/>
            <pc:sldMk cId="2830390099" sldId="276"/>
            <ac:spMk id="28" creationId="{E4D9CABE-F8AE-4833-1D76-FEC514DFE12C}"/>
          </ac:spMkLst>
        </pc:spChg>
        <pc:spChg chg="add del mod">
          <ac:chgData name="Griseld Deda" userId="6edc4870-27ac-49aa-87f9-5cf3b7b857c0" providerId="ADAL" clId="{20E9C594-877A-4D58-B957-7C3006328BBF}" dt="2022-11-07T19:23:56.433" v="3809"/>
          <ac:spMkLst>
            <pc:docMk/>
            <pc:sldMk cId="2830390099" sldId="276"/>
            <ac:spMk id="36" creationId="{6C3C9B9B-74CD-1B38-9D21-5A8A6E5DA321}"/>
          </ac:spMkLst>
        </pc:spChg>
        <pc:spChg chg="add mod topLvl">
          <ac:chgData name="Griseld Deda" userId="6edc4870-27ac-49aa-87f9-5cf3b7b857c0" providerId="ADAL" clId="{20E9C594-877A-4D58-B957-7C3006328BBF}" dt="2022-11-07T21:37:53.115" v="5302" actId="165"/>
          <ac:spMkLst>
            <pc:docMk/>
            <pc:sldMk cId="2830390099" sldId="276"/>
            <ac:spMk id="44" creationId="{2214A905-B4D0-AAD5-7EED-E96CF1CFAB72}"/>
          </ac:spMkLst>
        </pc:spChg>
        <pc:spChg chg="add mod topLvl">
          <ac:chgData name="Griseld Deda" userId="6edc4870-27ac-49aa-87f9-5cf3b7b857c0" providerId="ADAL" clId="{20E9C594-877A-4D58-B957-7C3006328BBF}" dt="2022-11-07T21:37:53.115" v="5302" actId="165"/>
          <ac:spMkLst>
            <pc:docMk/>
            <pc:sldMk cId="2830390099" sldId="276"/>
            <ac:spMk id="45" creationId="{D6F7FF98-6FD6-46A1-E4D3-59A15AD320C7}"/>
          </ac:spMkLst>
        </pc:spChg>
        <pc:spChg chg="add mod topLvl">
          <ac:chgData name="Griseld Deda" userId="6edc4870-27ac-49aa-87f9-5cf3b7b857c0" providerId="ADAL" clId="{20E9C594-877A-4D58-B957-7C3006328BBF}" dt="2022-11-07T21:37:53.115" v="5302" actId="165"/>
          <ac:spMkLst>
            <pc:docMk/>
            <pc:sldMk cId="2830390099" sldId="276"/>
            <ac:spMk id="46" creationId="{CB21EE59-A245-9AFF-6115-7559D185A55F}"/>
          </ac:spMkLst>
        </pc:spChg>
        <pc:spChg chg="add mod topLvl">
          <ac:chgData name="Griseld Deda" userId="6edc4870-27ac-49aa-87f9-5cf3b7b857c0" providerId="ADAL" clId="{20E9C594-877A-4D58-B957-7C3006328BBF}" dt="2022-11-07T21:37:53.115" v="5302" actId="165"/>
          <ac:spMkLst>
            <pc:docMk/>
            <pc:sldMk cId="2830390099" sldId="276"/>
            <ac:spMk id="47" creationId="{C89B99AC-D4E7-920A-2709-8F3FFD790E20}"/>
          </ac:spMkLst>
        </pc:spChg>
        <pc:spChg chg="add mod topLvl">
          <ac:chgData name="Griseld Deda" userId="6edc4870-27ac-49aa-87f9-5cf3b7b857c0" providerId="ADAL" clId="{20E9C594-877A-4D58-B957-7C3006328BBF}" dt="2022-11-07T21:37:53.115" v="5302" actId="165"/>
          <ac:spMkLst>
            <pc:docMk/>
            <pc:sldMk cId="2830390099" sldId="276"/>
            <ac:spMk id="48" creationId="{111210A6-36B0-2B6C-60D4-FCEA836F83E0}"/>
          </ac:spMkLst>
        </pc:spChg>
        <pc:spChg chg="add mod topLvl">
          <ac:chgData name="Griseld Deda" userId="6edc4870-27ac-49aa-87f9-5cf3b7b857c0" providerId="ADAL" clId="{20E9C594-877A-4D58-B957-7C3006328BBF}" dt="2022-11-07T21:37:53.115" v="5302" actId="165"/>
          <ac:spMkLst>
            <pc:docMk/>
            <pc:sldMk cId="2830390099" sldId="276"/>
            <ac:spMk id="49" creationId="{02B27ADE-D53D-1B60-264B-3EB6D1C0C384}"/>
          </ac:spMkLst>
        </pc:spChg>
        <pc:spChg chg="add mod ord topLvl">
          <ac:chgData name="Griseld Deda" userId="6edc4870-27ac-49aa-87f9-5cf3b7b857c0" providerId="ADAL" clId="{20E9C594-877A-4D58-B957-7C3006328BBF}" dt="2022-11-07T21:37:53.115" v="5302" actId="165"/>
          <ac:spMkLst>
            <pc:docMk/>
            <pc:sldMk cId="2830390099" sldId="276"/>
            <ac:spMk id="57" creationId="{043B1659-A68C-704F-761B-CE82C467D140}"/>
          </ac:spMkLst>
        </pc:spChg>
        <pc:spChg chg="add mod ord">
          <ac:chgData name="Griseld Deda" userId="6edc4870-27ac-49aa-87f9-5cf3b7b857c0" providerId="ADAL" clId="{20E9C594-877A-4D58-B957-7C3006328BBF}" dt="2022-11-07T21:38:04.856" v="5316" actId="207"/>
          <ac:spMkLst>
            <pc:docMk/>
            <pc:sldMk cId="2830390099" sldId="276"/>
            <ac:spMk id="66" creationId="{CB5898CD-3152-D9C0-B1BC-DF9B8E880636}"/>
          </ac:spMkLst>
        </pc:spChg>
        <pc:spChg chg="add del mod">
          <ac:chgData name="Griseld Deda" userId="6edc4870-27ac-49aa-87f9-5cf3b7b857c0" providerId="ADAL" clId="{20E9C594-877A-4D58-B957-7C3006328BBF}" dt="2022-11-07T19:30:22.426" v="4024" actId="478"/>
          <ac:spMkLst>
            <pc:docMk/>
            <pc:sldMk cId="2830390099" sldId="276"/>
            <ac:spMk id="68" creationId="{91E5FABA-9E55-4F8D-B1A5-BC1977E85475}"/>
          </ac:spMkLst>
        </pc:spChg>
        <pc:spChg chg="add del mod">
          <ac:chgData name="Griseld Deda" userId="6edc4870-27ac-49aa-87f9-5cf3b7b857c0" providerId="ADAL" clId="{20E9C594-877A-4D58-B957-7C3006328BBF}" dt="2022-11-07T19:30:24.361" v="4025" actId="478"/>
          <ac:spMkLst>
            <pc:docMk/>
            <pc:sldMk cId="2830390099" sldId="276"/>
            <ac:spMk id="69" creationId="{77FA63D7-C33D-DB7B-00B8-26CBC6FDDBA1}"/>
          </ac:spMkLst>
        </pc:spChg>
        <pc:spChg chg="add del mod">
          <ac:chgData name="Griseld Deda" userId="6edc4870-27ac-49aa-87f9-5cf3b7b857c0" providerId="ADAL" clId="{20E9C594-877A-4D58-B957-7C3006328BBF}" dt="2022-11-07T19:30:27.894" v="4027" actId="478"/>
          <ac:spMkLst>
            <pc:docMk/>
            <pc:sldMk cId="2830390099" sldId="276"/>
            <ac:spMk id="70" creationId="{D9A6A8D2-A930-15E4-D827-A4BED3A6555A}"/>
          </ac:spMkLst>
        </pc:spChg>
        <pc:spChg chg="add mod">
          <ac:chgData name="Griseld Deda" userId="6edc4870-27ac-49aa-87f9-5cf3b7b857c0" providerId="ADAL" clId="{20E9C594-877A-4D58-B957-7C3006328BBF}" dt="2022-11-07T19:28:49.591" v="3952" actId="164"/>
          <ac:spMkLst>
            <pc:docMk/>
            <pc:sldMk cId="2830390099" sldId="276"/>
            <ac:spMk id="71" creationId="{8B3042A5-DF60-F73E-100C-B730DBA43D22}"/>
          </ac:spMkLst>
        </pc:spChg>
        <pc:spChg chg="add mod">
          <ac:chgData name="Griseld Deda" userId="6edc4870-27ac-49aa-87f9-5cf3b7b857c0" providerId="ADAL" clId="{20E9C594-877A-4D58-B957-7C3006328BBF}" dt="2022-11-07T19:28:49.591" v="3952" actId="164"/>
          <ac:spMkLst>
            <pc:docMk/>
            <pc:sldMk cId="2830390099" sldId="276"/>
            <ac:spMk id="72" creationId="{AC53644C-C12B-BFD5-CC8A-72AC1FF2000C}"/>
          </ac:spMkLst>
        </pc:spChg>
        <pc:spChg chg="add mod">
          <ac:chgData name="Griseld Deda" userId="6edc4870-27ac-49aa-87f9-5cf3b7b857c0" providerId="ADAL" clId="{20E9C594-877A-4D58-B957-7C3006328BBF}" dt="2022-11-07T19:42:14.799" v="4359" actId="1076"/>
          <ac:spMkLst>
            <pc:docMk/>
            <pc:sldMk cId="2830390099" sldId="276"/>
            <ac:spMk id="96" creationId="{EE5AFC83-66E9-78DE-4BDF-B8BFFAF1A3CC}"/>
          </ac:spMkLst>
        </pc:spChg>
        <pc:spChg chg="add del mod">
          <ac:chgData name="Griseld Deda" userId="6edc4870-27ac-49aa-87f9-5cf3b7b857c0" providerId="ADAL" clId="{20E9C594-877A-4D58-B957-7C3006328BBF}" dt="2022-11-07T19:39:46.693" v="4330"/>
          <ac:spMkLst>
            <pc:docMk/>
            <pc:sldMk cId="2830390099" sldId="276"/>
            <ac:spMk id="127" creationId="{C708EB34-4C0A-BD64-B497-96B11DA0F6C5}"/>
          </ac:spMkLst>
        </pc:spChg>
        <pc:spChg chg="add del mod">
          <ac:chgData name="Griseld Deda" userId="6edc4870-27ac-49aa-87f9-5cf3b7b857c0" providerId="ADAL" clId="{20E9C594-877A-4D58-B957-7C3006328BBF}" dt="2022-11-07T19:41:57.672" v="4355" actId="478"/>
          <ac:spMkLst>
            <pc:docMk/>
            <pc:sldMk cId="2830390099" sldId="276"/>
            <ac:spMk id="128" creationId="{42F803EC-2BAB-207E-CE05-CA757A6071EE}"/>
          </ac:spMkLst>
        </pc:spChg>
        <pc:grpChg chg="del ord">
          <ac:chgData name="Griseld Deda" userId="6edc4870-27ac-49aa-87f9-5cf3b7b857c0" providerId="ADAL" clId="{20E9C594-877A-4D58-B957-7C3006328BBF}" dt="2022-11-07T19:36:37.412" v="4272" actId="165"/>
          <ac:grpSpMkLst>
            <pc:docMk/>
            <pc:sldMk cId="2830390099" sldId="276"/>
            <ac:grpSpMk id="15" creationId="{E5DEA12F-E41E-428A-ECBE-9F691824DE33}"/>
          </ac:grpSpMkLst>
        </pc:grpChg>
        <pc:grpChg chg="add mod topLvl">
          <ac:chgData name="Griseld Deda" userId="6edc4870-27ac-49aa-87f9-5cf3b7b857c0" providerId="ADAL" clId="{20E9C594-877A-4D58-B957-7C3006328BBF}" dt="2022-11-07T21:37:53.115" v="5302" actId="165"/>
          <ac:grpSpMkLst>
            <pc:docMk/>
            <pc:sldMk cId="2830390099" sldId="276"/>
            <ac:grpSpMk id="37" creationId="{6890A397-BD49-A685-17E0-AFA0071CF82D}"/>
          </ac:grpSpMkLst>
        </pc:grpChg>
        <pc:grpChg chg="add del mod">
          <ac:chgData name="Griseld Deda" userId="6edc4870-27ac-49aa-87f9-5cf3b7b857c0" providerId="ADAL" clId="{20E9C594-877A-4D58-B957-7C3006328BBF}" dt="2022-11-07T19:27:16.131" v="3937" actId="165"/>
          <ac:grpSpMkLst>
            <pc:docMk/>
            <pc:sldMk cId="2830390099" sldId="276"/>
            <ac:grpSpMk id="65" creationId="{7846DCD7-A678-F774-3845-7DFEC77EC31B}"/>
          </ac:grpSpMkLst>
        </pc:grpChg>
        <pc:grpChg chg="add del mod ord">
          <ac:chgData name="Griseld Deda" userId="6edc4870-27ac-49aa-87f9-5cf3b7b857c0" providerId="ADAL" clId="{20E9C594-877A-4D58-B957-7C3006328BBF}" dt="2022-11-07T19:42:14.799" v="4359" actId="1076"/>
          <ac:grpSpMkLst>
            <pc:docMk/>
            <pc:sldMk cId="2830390099" sldId="276"/>
            <ac:grpSpMk id="81" creationId="{F1715C1C-BF9C-A659-13A6-6B23DE456E18}"/>
          </ac:grpSpMkLst>
        </pc:grpChg>
        <pc:grpChg chg="add mod topLvl">
          <ac:chgData name="Griseld Deda" userId="6edc4870-27ac-49aa-87f9-5cf3b7b857c0" providerId="ADAL" clId="{20E9C594-877A-4D58-B957-7C3006328BBF}" dt="2022-11-07T19:42:14.799" v="4359" actId="1076"/>
          <ac:grpSpMkLst>
            <pc:docMk/>
            <pc:sldMk cId="2830390099" sldId="276"/>
            <ac:grpSpMk id="98" creationId="{4082C617-AFCC-1DC3-12D3-023D964A8A30}"/>
          </ac:grpSpMkLst>
        </pc:grpChg>
        <pc:grpChg chg="mod">
          <ac:chgData name="Griseld Deda" userId="6edc4870-27ac-49aa-87f9-5cf3b7b857c0" providerId="ADAL" clId="{20E9C594-877A-4D58-B957-7C3006328BBF}" dt="2022-11-07T19:35:39.158" v="4267" actId="165"/>
          <ac:grpSpMkLst>
            <pc:docMk/>
            <pc:sldMk cId="2830390099" sldId="276"/>
            <ac:grpSpMk id="104" creationId="{809C63D9-1E78-B532-9537-FC1905832285}"/>
          </ac:grpSpMkLst>
        </pc:grpChg>
        <pc:grpChg chg="mod">
          <ac:chgData name="Griseld Deda" userId="6edc4870-27ac-49aa-87f9-5cf3b7b857c0" providerId="ADAL" clId="{20E9C594-877A-4D58-B957-7C3006328BBF}" dt="2022-11-07T19:35:39.158" v="4267" actId="165"/>
          <ac:grpSpMkLst>
            <pc:docMk/>
            <pc:sldMk cId="2830390099" sldId="276"/>
            <ac:grpSpMk id="105" creationId="{BFAE318F-511B-B31C-4F5F-A31BBC71F8D2}"/>
          </ac:grpSpMkLst>
        </pc:grpChg>
        <pc:grpChg chg="mod">
          <ac:chgData name="Griseld Deda" userId="6edc4870-27ac-49aa-87f9-5cf3b7b857c0" providerId="ADAL" clId="{20E9C594-877A-4D58-B957-7C3006328BBF}" dt="2022-11-07T19:35:39.158" v="4267" actId="165"/>
          <ac:grpSpMkLst>
            <pc:docMk/>
            <pc:sldMk cId="2830390099" sldId="276"/>
            <ac:grpSpMk id="106" creationId="{94EA84AD-C417-DA73-1353-D7370C029A69}"/>
          </ac:grpSpMkLst>
        </pc:grpChg>
        <pc:grpChg chg="mod">
          <ac:chgData name="Griseld Deda" userId="6edc4870-27ac-49aa-87f9-5cf3b7b857c0" providerId="ADAL" clId="{20E9C594-877A-4D58-B957-7C3006328BBF}" dt="2022-11-07T19:35:39.158" v="4267" actId="165"/>
          <ac:grpSpMkLst>
            <pc:docMk/>
            <pc:sldMk cId="2830390099" sldId="276"/>
            <ac:grpSpMk id="107" creationId="{CB45964F-08CC-6EC3-C35A-782E6B89E9DC}"/>
          </ac:grpSpMkLst>
        </pc:grpChg>
        <pc:grpChg chg="add mod">
          <ac:chgData name="Griseld Deda" userId="6edc4870-27ac-49aa-87f9-5cf3b7b857c0" providerId="ADAL" clId="{20E9C594-877A-4D58-B957-7C3006328BBF}" dt="2022-11-07T19:34:57.116" v="4200" actId="164"/>
          <ac:grpSpMkLst>
            <pc:docMk/>
            <pc:sldMk cId="2830390099" sldId="276"/>
            <ac:grpSpMk id="122" creationId="{A4681D5F-BEF0-F27E-8FEC-CEACF0ACA2EC}"/>
          </ac:grpSpMkLst>
        </pc:grpChg>
        <pc:grpChg chg="add del mod">
          <ac:chgData name="Griseld Deda" userId="6edc4870-27ac-49aa-87f9-5cf3b7b857c0" providerId="ADAL" clId="{20E9C594-877A-4D58-B957-7C3006328BBF}" dt="2022-11-07T19:35:39.158" v="4267" actId="165"/>
          <ac:grpSpMkLst>
            <pc:docMk/>
            <pc:sldMk cId="2830390099" sldId="276"/>
            <ac:grpSpMk id="123" creationId="{E765663F-5D0D-2676-FC2A-DCB69B91B858}"/>
          </ac:grpSpMkLst>
        </pc:grpChg>
        <pc:grpChg chg="add mod ord">
          <ac:chgData name="Griseld Deda" userId="6edc4870-27ac-49aa-87f9-5cf3b7b857c0" providerId="ADAL" clId="{20E9C594-877A-4D58-B957-7C3006328BBF}" dt="2022-11-07T19:42:14.799" v="4359" actId="1076"/>
          <ac:grpSpMkLst>
            <pc:docMk/>
            <pc:sldMk cId="2830390099" sldId="276"/>
            <ac:grpSpMk id="124" creationId="{38647320-2F4E-5DBC-980D-8203CD5B33DC}"/>
          </ac:grpSpMkLst>
        </pc:grpChg>
        <pc:grpChg chg="add mod topLvl">
          <ac:chgData name="Griseld Deda" userId="6edc4870-27ac-49aa-87f9-5cf3b7b857c0" providerId="ADAL" clId="{20E9C594-877A-4D58-B957-7C3006328BBF}" dt="2022-11-07T21:37:53.115" v="5302" actId="165"/>
          <ac:grpSpMkLst>
            <pc:docMk/>
            <pc:sldMk cId="2830390099" sldId="276"/>
            <ac:grpSpMk id="125" creationId="{189C514A-6ADF-B63F-8F58-C4304EDE9349}"/>
          </ac:grpSpMkLst>
        </pc:grpChg>
        <pc:grpChg chg="add del mod">
          <ac:chgData name="Griseld Deda" userId="6edc4870-27ac-49aa-87f9-5cf3b7b857c0" providerId="ADAL" clId="{20E9C594-877A-4D58-B957-7C3006328BBF}" dt="2022-11-07T21:37:53.115" v="5302" actId="165"/>
          <ac:grpSpMkLst>
            <pc:docMk/>
            <pc:sldMk cId="2830390099" sldId="276"/>
            <ac:grpSpMk id="126" creationId="{7347A6C8-CC2C-7B8E-0A18-CD94F3D7C78E}"/>
          </ac:grpSpMkLst>
        </pc:grpChg>
        <pc:picChg chg="add del mod">
          <ac:chgData name="Griseld Deda" userId="6edc4870-27ac-49aa-87f9-5cf3b7b857c0" providerId="ADAL" clId="{20E9C594-877A-4D58-B957-7C3006328BBF}" dt="2022-11-07T19:23:56.433" v="3809"/>
          <ac:picMkLst>
            <pc:docMk/>
            <pc:sldMk cId="2830390099" sldId="276"/>
            <ac:picMk id="2" creationId="{1B6CD11E-4F7F-D827-FD99-87A618ACBB6D}"/>
          </ac:picMkLst>
        </pc:picChg>
        <pc:picChg chg="add del mod">
          <ac:chgData name="Griseld Deda" userId="6edc4870-27ac-49aa-87f9-5cf3b7b857c0" providerId="ADAL" clId="{20E9C594-877A-4D58-B957-7C3006328BBF}" dt="2022-11-07T19:23:56.433" v="3809"/>
          <ac:picMkLst>
            <pc:docMk/>
            <pc:sldMk cId="2830390099" sldId="276"/>
            <ac:picMk id="4" creationId="{A8B0E6B9-9A64-F8B6-9460-6DF0B5F268D0}"/>
          </ac:picMkLst>
        </pc:picChg>
        <pc:picChg chg="add del mod">
          <ac:chgData name="Griseld Deda" userId="6edc4870-27ac-49aa-87f9-5cf3b7b857c0" providerId="ADAL" clId="{20E9C594-877A-4D58-B957-7C3006328BBF}" dt="2022-11-07T19:23:56.433" v="3809"/>
          <ac:picMkLst>
            <pc:docMk/>
            <pc:sldMk cId="2830390099" sldId="276"/>
            <ac:picMk id="6" creationId="{809E848A-D4FE-579B-42B3-3185CFBAB1A4}"/>
          </ac:picMkLst>
        </pc:picChg>
        <pc:picChg chg="add del mod">
          <ac:chgData name="Griseld Deda" userId="6edc4870-27ac-49aa-87f9-5cf3b7b857c0" providerId="ADAL" clId="{20E9C594-877A-4D58-B957-7C3006328BBF}" dt="2022-11-07T19:23:56.433" v="3809"/>
          <ac:picMkLst>
            <pc:docMk/>
            <pc:sldMk cId="2830390099" sldId="276"/>
            <ac:picMk id="20" creationId="{008E89E5-231A-B98B-AB18-2ED3EFF7107C}"/>
          </ac:picMkLst>
        </pc:picChg>
        <pc:picChg chg="mod">
          <ac:chgData name="Griseld Deda" userId="6edc4870-27ac-49aa-87f9-5cf3b7b857c0" providerId="ADAL" clId="{20E9C594-877A-4D58-B957-7C3006328BBF}" dt="2022-11-07T21:37:53.115" v="5302" actId="165"/>
          <ac:picMkLst>
            <pc:docMk/>
            <pc:sldMk cId="2830390099" sldId="276"/>
            <ac:picMk id="38" creationId="{57AAD346-25B9-E6A4-2916-2ABEE1BF3355}"/>
          </ac:picMkLst>
        </pc:picChg>
        <pc:picChg chg="mod">
          <ac:chgData name="Griseld Deda" userId="6edc4870-27ac-49aa-87f9-5cf3b7b857c0" providerId="ADAL" clId="{20E9C594-877A-4D58-B957-7C3006328BBF}" dt="2022-11-07T21:37:53.115" v="5302" actId="165"/>
          <ac:picMkLst>
            <pc:docMk/>
            <pc:sldMk cId="2830390099" sldId="276"/>
            <ac:picMk id="39" creationId="{23AF4E56-BBBB-E513-F538-BEF3ECB3EDB3}"/>
          </ac:picMkLst>
        </pc:picChg>
        <pc:picChg chg="add mod topLvl">
          <ac:chgData name="Griseld Deda" userId="6edc4870-27ac-49aa-87f9-5cf3b7b857c0" providerId="ADAL" clId="{20E9C594-877A-4D58-B957-7C3006328BBF}" dt="2022-11-07T21:37:53.115" v="5302" actId="165"/>
          <ac:picMkLst>
            <pc:docMk/>
            <pc:sldMk cId="2830390099" sldId="276"/>
            <ac:picMk id="40" creationId="{D8D0670A-272D-E797-953C-390506F01732}"/>
          </ac:picMkLst>
        </pc:picChg>
        <pc:picChg chg="add mod topLvl">
          <ac:chgData name="Griseld Deda" userId="6edc4870-27ac-49aa-87f9-5cf3b7b857c0" providerId="ADAL" clId="{20E9C594-877A-4D58-B957-7C3006328BBF}" dt="2022-11-07T21:37:53.115" v="5302" actId="165"/>
          <ac:picMkLst>
            <pc:docMk/>
            <pc:sldMk cId="2830390099" sldId="276"/>
            <ac:picMk id="41" creationId="{7BB25A3E-5DC2-0346-5788-459276915E89}"/>
          </ac:picMkLst>
        </pc:picChg>
        <pc:picChg chg="add mod topLvl">
          <ac:chgData name="Griseld Deda" userId="6edc4870-27ac-49aa-87f9-5cf3b7b857c0" providerId="ADAL" clId="{20E9C594-877A-4D58-B957-7C3006328BBF}" dt="2022-11-07T21:37:53.115" v="5302" actId="165"/>
          <ac:picMkLst>
            <pc:docMk/>
            <pc:sldMk cId="2830390099" sldId="276"/>
            <ac:picMk id="42" creationId="{3D0F335A-EC8C-2F05-1427-510910347BF0}"/>
          </ac:picMkLst>
        </pc:picChg>
        <pc:picChg chg="add mod topLvl">
          <ac:chgData name="Griseld Deda" userId="6edc4870-27ac-49aa-87f9-5cf3b7b857c0" providerId="ADAL" clId="{20E9C594-877A-4D58-B957-7C3006328BBF}" dt="2022-11-07T21:37:53.115" v="5302" actId="165"/>
          <ac:picMkLst>
            <pc:docMk/>
            <pc:sldMk cId="2830390099" sldId="276"/>
            <ac:picMk id="43" creationId="{65993E3A-DD45-7811-D53D-B83034B3B2C9}"/>
          </ac:picMkLst>
        </pc:picChg>
        <pc:picChg chg="add mod modCrop">
          <ac:chgData name="Griseld Deda" userId="6edc4870-27ac-49aa-87f9-5cf3b7b857c0" providerId="ADAL" clId="{20E9C594-877A-4D58-B957-7C3006328BBF}" dt="2022-11-07T19:31:43.324" v="4035" actId="732"/>
          <ac:picMkLst>
            <pc:docMk/>
            <pc:sldMk cId="2830390099" sldId="276"/>
            <ac:picMk id="67" creationId="{04C4DF13-1D81-F1E3-957B-39BCA1C8E1DC}"/>
          </ac:picMkLst>
        </pc:picChg>
        <pc:picChg chg="add mod topLvl modCrop">
          <ac:chgData name="Griseld Deda" userId="6edc4870-27ac-49aa-87f9-5cf3b7b857c0" providerId="ADAL" clId="{20E9C594-877A-4D58-B957-7C3006328BBF}" dt="2022-11-07T19:42:14.799" v="4359" actId="1076"/>
          <ac:picMkLst>
            <pc:docMk/>
            <pc:sldMk cId="2830390099" sldId="276"/>
            <ac:picMk id="97" creationId="{9B0B666A-CA31-B6F4-56D0-1602A9D44E09}"/>
          </ac:picMkLst>
        </pc:picChg>
        <pc:picChg chg="mod modCrop">
          <ac:chgData name="Griseld Deda" userId="6edc4870-27ac-49aa-87f9-5cf3b7b857c0" providerId="ADAL" clId="{20E9C594-877A-4D58-B957-7C3006328BBF}" dt="2022-11-07T19:35:58.297" v="4269" actId="732"/>
          <ac:picMkLst>
            <pc:docMk/>
            <pc:sldMk cId="2830390099" sldId="276"/>
            <ac:picMk id="99" creationId="{2CC78EE6-49BF-DAF2-253B-8049EF71A500}"/>
          </ac:picMkLst>
        </pc:picChg>
        <pc:picChg chg="mod">
          <ac:chgData name="Griseld Deda" userId="6edc4870-27ac-49aa-87f9-5cf3b7b857c0" providerId="ADAL" clId="{20E9C594-877A-4D58-B957-7C3006328BBF}" dt="2022-11-07T19:35:39.158" v="4267" actId="165"/>
          <ac:picMkLst>
            <pc:docMk/>
            <pc:sldMk cId="2830390099" sldId="276"/>
            <ac:picMk id="100" creationId="{4B10F58E-3C99-70CE-B121-5C7EF54395BF}"/>
          </ac:picMkLst>
        </pc:picChg>
        <pc:picChg chg="mod">
          <ac:chgData name="Griseld Deda" userId="6edc4870-27ac-49aa-87f9-5cf3b7b857c0" providerId="ADAL" clId="{20E9C594-877A-4D58-B957-7C3006328BBF}" dt="2022-11-07T19:35:39.158" v="4267" actId="165"/>
          <ac:picMkLst>
            <pc:docMk/>
            <pc:sldMk cId="2830390099" sldId="276"/>
            <ac:picMk id="101" creationId="{44D754B9-5B80-AB6F-F384-934BB7C7E78C}"/>
          </ac:picMkLst>
        </pc:picChg>
        <pc:picChg chg="mod">
          <ac:chgData name="Griseld Deda" userId="6edc4870-27ac-49aa-87f9-5cf3b7b857c0" providerId="ADAL" clId="{20E9C594-877A-4D58-B957-7C3006328BBF}" dt="2022-11-07T19:35:39.158" v="4267" actId="165"/>
          <ac:picMkLst>
            <pc:docMk/>
            <pc:sldMk cId="2830390099" sldId="276"/>
            <ac:picMk id="102" creationId="{C491F082-985D-F3D4-CDAD-6870B6A9A1CA}"/>
          </ac:picMkLst>
        </pc:picChg>
        <pc:inkChg chg="mod">
          <ac:chgData name="Griseld Deda" userId="6edc4870-27ac-49aa-87f9-5cf3b7b857c0" providerId="ADAL" clId="{20E9C594-877A-4D58-B957-7C3006328BBF}" dt="2022-11-07T19:35:39.158" v="4267" actId="165"/>
          <ac:inkMkLst>
            <pc:docMk/>
            <pc:sldMk cId="2830390099" sldId="276"/>
            <ac:inkMk id="103" creationId="{325CA6E9-DD97-ADC2-45C5-D38C3513E948}"/>
          </ac:inkMkLst>
        </pc:inkChg>
        <pc:inkChg chg="mod">
          <ac:chgData name="Griseld Deda" userId="6edc4870-27ac-49aa-87f9-5cf3b7b857c0" providerId="ADAL" clId="{20E9C594-877A-4D58-B957-7C3006328BBF}" dt="2022-11-07T19:35:39.158" v="4267" actId="165"/>
          <ac:inkMkLst>
            <pc:docMk/>
            <pc:sldMk cId="2830390099" sldId="276"/>
            <ac:inkMk id="108" creationId="{F00E46C2-D57F-11E5-D39A-CFD294CC21E4}"/>
          </ac:inkMkLst>
        </pc:inkChg>
        <pc:inkChg chg="mod">
          <ac:chgData name="Griseld Deda" userId="6edc4870-27ac-49aa-87f9-5cf3b7b857c0" providerId="ADAL" clId="{20E9C594-877A-4D58-B957-7C3006328BBF}" dt="2022-11-07T19:35:39.158" v="4267" actId="165"/>
          <ac:inkMkLst>
            <pc:docMk/>
            <pc:sldMk cId="2830390099" sldId="276"/>
            <ac:inkMk id="109" creationId="{AFBCE7E2-E731-7EF9-B58D-6171FD508CBB}"/>
          </ac:inkMkLst>
        </pc:inkChg>
        <pc:inkChg chg="mod">
          <ac:chgData name="Griseld Deda" userId="6edc4870-27ac-49aa-87f9-5cf3b7b857c0" providerId="ADAL" clId="{20E9C594-877A-4D58-B957-7C3006328BBF}" dt="2022-11-07T19:35:39.158" v="4267" actId="165"/>
          <ac:inkMkLst>
            <pc:docMk/>
            <pc:sldMk cId="2830390099" sldId="276"/>
            <ac:inkMk id="110" creationId="{7998C2B4-9DC3-01B2-04F5-11DAE626E3A3}"/>
          </ac:inkMkLst>
        </pc:inkChg>
        <pc:inkChg chg="mod">
          <ac:chgData name="Griseld Deda" userId="6edc4870-27ac-49aa-87f9-5cf3b7b857c0" providerId="ADAL" clId="{20E9C594-877A-4D58-B957-7C3006328BBF}" dt="2022-11-07T19:35:39.158" v="4267" actId="165"/>
          <ac:inkMkLst>
            <pc:docMk/>
            <pc:sldMk cId="2830390099" sldId="276"/>
            <ac:inkMk id="111" creationId="{AF4FD266-08EA-9D16-F051-B0ABCF7DC4DC}"/>
          </ac:inkMkLst>
        </pc:inkChg>
        <pc:inkChg chg="mod">
          <ac:chgData name="Griseld Deda" userId="6edc4870-27ac-49aa-87f9-5cf3b7b857c0" providerId="ADAL" clId="{20E9C594-877A-4D58-B957-7C3006328BBF}" dt="2022-11-07T19:35:39.158" v="4267" actId="165"/>
          <ac:inkMkLst>
            <pc:docMk/>
            <pc:sldMk cId="2830390099" sldId="276"/>
            <ac:inkMk id="112" creationId="{06F2C763-9CD2-4974-FAFE-7A14CBA25D93}"/>
          </ac:inkMkLst>
        </pc:inkChg>
        <pc:inkChg chg="mod">
          <ac:chgData name="Griseld Deda" userId="6edc4870-27ac-49aa-87f9-5cf3b7b857c0" providerId="ADAL" clId="{20E9C594-877A-4D58-B957-7C3006328BBF}" dt="2022-11-07T19:35:39.158" v="4267" actId="165"/>
          <ac:inkMkLst>
            <pc:docMk/>
            <pc:sldMk cId="2830390099" sldId="276"/>
            <ac:inkMk id="113" creationId="{3C969850-E618-443C-8AE9-B50CF0115730}"/>
          </ac:inkMkLst>
        </pc:inkChg>
        <pc:inkChg chg="mod">
          <ac:chgData name="Griseld Deda" userId="6edc4870-27ac-49aa-87f9-5cf3b7b857c0" providerId="ADAL" clId="{20E9C594-877A-4D58-B957-7C3006328BBF}" dt="2022-11-07T19:35:39.158" v="4267" actId="165"/>
          <ac:inkMkLst>
            <pc:docMk/>
            <pc:sldMk cId="2830390099" sldId="276"/>
            <ac:inkMk id="114" creationId="{A40C1E98-A18E-ECD4-3B60-8F477A15F0FD}"/>
          </ac:inkMkLst>
        </pc:inkChg>
        <pc:inkChg chg="mod">
          <ac:chgData name="Griseld Deda" userId="6edc4870-27ac-49aa-87f9-5cf3b7b857c0" providerId="ADAL" clId="{20E9C594-877A-4D58-B957-7C3006328BBF}" dt="2022-11-07T19:35:39.158" v="4267" actId="165"/>
          <ac:inkMkLst>
            <pc:docMk/>
            <pc:sldMk cId="2830390099" sldId="276"/>
            <ac:inkMk id="115" creationId="{4EAF1B4A-5C62-A103-8016-F22DD5A8FEDE}"/>
          </ac:inkMkLst>
        </pc:inkChg>
        <pc:inkChg chg="mod">
          <ac:chgData name="Griseld Deda" userId="6edc4870-27ac-49aa-87f9-5cf3b7b857c0" providerId="ADAL" clId="{20E9C594-877A-4D58-B957-7C3006328BBF}" dt="2022-11-07T19:35:39.158" v="4267" actId="165"/>
          <ac:inkMkLst>
            <pc:docMk/>
            <pc:sldMk cId="2830390099" sldId="276"/>
            <ac:inkMk id="116" creationId="{9FF859EA-64F7-BDC0-3652-5A955B7A89EA}"/>
          </ac:inkMkLst>
        </pc:inkChg>
        <pc:inkChg chg="mod">
          <ac:chgData name="Griseld Deda" userId="6edc4870-27ac-49aa-87f9-5cf3b7b857c0" providerId="ADAL" clId="{20E9C594-877A-4D58-B957-7C3006328BBF}" dt="2022-11-07T19:35:39.158" v="4267" actId="165"/>
          <ac:inkMkLst>
            <pc:docMk/>
            <pc:sldMk cId="2830390099" sldId="276"/>
            <ac:inkMk id="117" creationId="{DB987FAD-8EBD-005D-D61D-5D7E7749EB27}"/>
          </ac:inkMkLst>
        </pc:inkChg>
        <pc:inkChg chg="mod">
          <ac:chgData name="Griseld Deda" userId="6edc4870-27ac-49aa-87f9-5cf3b7b857c0" providerId="ADAL" clId="{20E9C594-877A-4D58-B957-7C3006328BBF}" dt="2022-11-07T19:35:39.158" v="4267" actId="165"/>
          <ac:inkMkLst>
            <pc:docMk/>
            <pc:sldMk cId="2830390099" sldId="276"/>
            <ac:inkMk id="118" creationId="{3222DC43-515C-D275-92D0-AE6ED1268E79}"/>
          </ac:inkMkLst>
        </pc:inkChg>
        <pc:inkChg chg="mod">
          <ac:chgData name="Griseld Deda" userId="6edc4870-27ac-49aa-87f9-5cf3b7b857c0" providerId="ADAL" clId="{20E9C594-877A-4D58-B957-7C3006328BBF}" dt="2022-11-07T19:35:39.158" v="4267" actId="165"/>
          <ac:inkMkLst>
            <pc:docMk/>
            <pc:sldMk cId="2830390099" sldId="276"/>
            <ac:inkMk id="119" creationId="{780CFA1C-B391-56AC-45EB-6E15BD2A78A1}"/>
          </ac:inkMkLst>
        </pc:inkChg>
        <pc:inkChg chg="mod">
          <ac:chgData name="Griseld Deda" userId="6edc4870-27ac-49aa-87f9-5cf3b7b857c0" providerId="ADAL" clId="{20E9C594-877A-4D58-B957-7C3006328BBF}" dt="2022-11-07T19:35:39.158" v="4267" actId="165"/>
          <ac:inkMkLst>
            <pc:docMk/>
            <pc:sldMk cId="2830390099" sldId="276"/>
            <ac:inkMk id="120" creationId="{2E0374E7-FC53-23BD-B712-4694EBDF2A07}"/>
          </ac:inkMkLst>
        </pc:inkChg>
        <pc:inkChg chg="mod">
          <ac:chgData name="Griseld Deda" userId="6edc4870-27ac-49aa-87f9-5cf3b7b857c0" providerId="ADAL" clId="{20E9C594-877A-4D58-B957-7C3006328BBF}" dt="2022-11-07T19:35:39.158" v="4267" actId="165"/>
          <ac:inkMkLst>
            <pc:docMk/>
            <pc:sldMk cId="2830390099" sldId="276"/>
            <ac:inkMk id="121" creationId="{128D39B4-4E3E-5BA6-848E-EAF127338D64}"/>
          </ac:inkMkLst>
        </pc:inkChg>
        <pc:cxnChg chg="add del mod">
          <ac:chgData name="Griseld Deda" userId="6edc4870-27ac-49aa-87f9-5cf3b7b857c0" providerId="ADAL" clId="{20E9C594-877A-4D58-B957-7C3006328BBF}" dt="2022-11-07T19:23:56.433" v="3809"/>
          <ac:cxnSpMkLst>
            <pc:docMk/>
            <pc:sldMk cId="2830390099" sldId="276"/>
            <ac:cxnSpMk id="29" creationId="{E89CA131-E7F5-563B-4825-B97A5A6AF17D}"/>
          </ac:cxnSpMkLst>
        </pc:cxnChg>
        <pc:cxnChg chg="add del mod">
          <ac:chgData name="Griseld Deda" userId="6edc4870-27ac-49aa-87f9-5cf3b7b857c0" providerId="ADAL" clId="{20E9C594-877A-4D58-B957-7C3006328BBF}" dt="2022-11-07T19:23:56.433" v="3809"/>
          <ac:cxnSpMkLst>
            <pc:docMk/>
            <pc:sldMk cId="2830390099" sldId="276"/>
            <ac:cxnSpMk id="30" creationId="{81947AC5-2CE9-BD01-ACC1-3ABF4C403B3F}"/>
          </ac:cxnSpMkLst>
        </pc:cxnChg>
        <pc:cxnChg chg="add del mod">
          <ac:chgData name="Griseld Deda" userId="6edc4870-27ac-49aa-87f9-5cf3b7b857c0" providerId="ADAL" clId="{20E9C594-877A-4D58-B957-7C3006328BBF}" dt="2022-11-07T19:23:56.433" v="3809"/>
          <ac:cxnSpMkLst>
            <pc:docMk/>
            <pc:sldMk cId="2830390099" sldId="276"/>
            <ac:cxnSpMk id="31" creationId="{A0DB364B-FE85-8282-2B3A-7807DC3CE5FF}"/>
          </ac:cxnSpMkLst>
        </pc:cxnChg>
        <pc:cxnChg chg="add del mod">
          <ac:chgData name="Griseld Deda" userId="6edc4870-27ac-49aa-87f9-5cf3b7b857c0" providerId="ADAL" clId="{20E9C594-877A-4D58-B957-7C3006328BBF}" dt="2022-11-07T19:23:56.433" v="3809"/>
          <ac:cxnSpMkLst>
            <pc:docMk/>
            <pc:sldMk cId="2830390099" sldId="276"/>
            <ac:cxnSpMk id="32" creationId="{9A95211F-537D-3F2F-EF3E-42DA73592083}"/>
          </ac:cxnSpMkLst>
        </pc:cxnChg>
        <pc:cxnChg chg="add del mod">
          <ac:chgData name="Griseld Deda" userId="6edc4870-27ac-49aa-87f9-5cf3b7b857c0" providerId="ADAL" clId="{20E9C594-877A-4D58-B957-7C3006328BBF}" dt="2022-11-07T19:23:56.433" v="3809"/>
          <ac:cxnSpMkLst>
            <pc:docMk/>
            <pc:sldMk cId="2830390099" sldId="276"/>
            <ac:cxnSpMk id="33" creationId="{A45B1980-A19A-6A7A-B5ED-35E4CA506A15}"/>
          </ac:cxnSpMkLst>
        </pc:cxnChg>
        <pc:cxnChg chg="add del mod">
          <ac:chgData name="Griseld Deda" userId="6edc4870-27ac-49aa-87f9-5cf3b7b857c0" providerId="ADAL" clId="{20E9C594-877A-4D58-B957-7C3006328BBF}" dt="2022-11-07T19:23:56.433" v="3809"/>
          <ac:cxnSpMkLst>
            <pc:docMk/>
            <pc:sldMk cId="2830390099" sldId="276"/>
            <ac:cxnSpMk id="34" creationId="{0F322573-DC3A-1780-FA7D-CE63F9BAAB1B}"/>
          </ac:cxnSpMkLst>
        </pc:cxnChg>
        <pc:cxnChg chg="add del mod">
          <ac:chgData name="Griseld Deda" userId="6edc4870-27ac-49aa-87f9-5cf3b7b857c0" providerId="ADAL" clId="{20E9C594-877A-4D58-B957-7C3006328BBF}" dt="2022-11-07T19:23:56.433" v="3809"/>
          <ac:cxnSpMkLst>
            <pc:docMk/>
            <pc:sldMk cId="2830390099" sldId="276"/>
            <ac:cxnSpMk id="35" creationId="{609985E9-2CD1-8CE9-6756-EAA6324FEA5F}"/>
          </ac:cxnSpMkLst>
        </pc:cxnChg>
        <pc:cxnChg chg="add mod topLvl">
          <ac:chgData name="Griseld Deda" userId="6edc4870-27ac-49aa-87f9-5cf3b7b857c0" providerId="ADAL" clId="{20E9C594-877A-4D58-B957-7C3006328BBF}" dt="2022-11-07T21:37:53.115" v="5302" actId="165"/>
          <ac:cxnSpMkLst>
            <pc:docMk/>
            <pc:sldMk cId="2830390099" sldId="276"/>
            <ac:cxnSpMk id="50" creationId="{A0B10DF0-0F3B-F478-81EA-E1BD18649D97}"/>
          </ac:cxnSpMkLst>
        </pc:cxnChg>
        <pc:cxnChg chg="add mod topLvl">
          <ac:chgData name="Griseld Deda" userId="6edc4870-27ac-49aa-87f9-5cf3b7b857c0" providerId="ADAL" clId="{20E9C594-877A-4D58-B957-7C3006328BBF}" dt="2022-11-07T21:37:53.115" v="5302" actId="165"/>
          <ac:cxnSpMkLst>
            <pc:docMk/>
            <pc:sldMk cId="2830390099" sldId="276"/>
            <ac:cxnSpMk id="51" creationId="{F98D2BDA-A8F5-332C-C08A-DE4FCB85E85C}"/>
          </ac:cxnSpMkLst>
        </pc:cxnChg>
        <pc:cxnChg chg="add mod topLvl">
          <ac:chgData name="Griseld Deda" userId="6edc4870-27ac-49aa-87f9-5cf3b7b857c0" providerId="ADAL" clId="{20E9C594-877A-4D58-B957-7C3006328BBF}" dt="2022-11-07T21:37:53.115" v="5302" actId="165"/>
          <ac:cxnSpMkLst>
            <pc:docMk/>
            <pc:sldMk cId="2830390099" sldId="276"/>
            <ac:cxnSpMk id="52" creationId="{8813171C-097C-8D39-BF95-4DA5E82D9D55}"/>
          </ac:cxnSpMkLst>
        </pc:cxnChg>
        <pc:cxnChg chg="add mod ord topLvl">
          <ac:chgData name="Griseld Deda" userId="6edc4870-27ac-49aa-87f9-5cf3b7b857c0" providerId="ADAL" clId="{20E9C594-877A-4D58-B957-7C3006328BBF}" dt="2022-11-07T21:37:53.115" v="5302" actId="165"/>
          <ac:cxnSpMkLst>
            <pc:docMk/>
            <pc:sldMk cId="2830390099" sldId="276"/>
            <ac:cxnSpMk id="53" creationId="{DBCC4AC9-A6D3-776E-C1CD-11E77738A130}"/>
          </ac:cxnSpMkLst>
        </pc:cxnChg>
        <pc:cxnChg chg="add mod ord topLvl">
          <ac:chgData name="Griseld Deda" userId="6edc4870-27ac-49aa-87f9-5cf3b7b857c0" providerId="ADAL" clId="{20E9C594-877A-4D58-B957-7C3006328BBF}" dt="2022-11-07T21:37:53.115" v="5302" actId="165"/>
          <ac:cxnSpMkLst>
            <pc:docMk/>
            <pc:sldMk cId="2830390099" sldId="276"/>
            <ac:cxnSpMk id="54" creationId="{8BBDFE2D-9601-1859-9CF3-C1BB37AB4B81}"/>
          </ac:cxnSpMkLst>
        </pc:cxnChg>
        <pc:cxnChg chg="add mod ord topLvl">
          <ac:chgData name="Griseld Deda" userId="6edc4870-27ac-49aa-87f9-5cf3b7b857c0" providerId="ADAL" clId="{20E9C594-877A-4D58-B957-7C3006328BBF}" dt="2022-11-07T21:37:53.115" v="5302" actId="165"/>
          <ac:cxnSpMkLst>
            <pc:docMk/>
            <pc:sldMk cId="2830390099" sldId="276"/>
            <ac:cxnSpMk id="55" creationId="{8912E21B-C8C9-355F-A055-0E4285D157D8}"/>
          </ac:cxnSpMkLst>
        </pc:cxnChg>
        <pc:cxnChg chg="add mod ord topLvl">
          <ac:chgData name="Griseld Deda" userId="6edc4870-27ac-49aa-87f9-5cf3b7b857c0" providerId="ADAL" clId="{20E9C594-877A-4D58-B957-7C3006328BBF}" dt="2022-11-07T21:37:53.115" v="5302" actId="165"/>
          <ac:cxnSpMkLst>
            <pc:docMk/>
            <pc:sldMk cId="2830390099" sldId="276"/>
            <ac:cxnSpMk id="56" creationId="{32F3CE42-EAF8-191A-2840-189B9A0AFE30}"/>
          </ac:cxnSpMkLst>
        </pc:cxnChg>
        <pc:cxnChg chg="add del mod">
          <ac:chgData name="Griseld Deda" userId="6edc4870-27ac-49aa-87f9-5cf3b7b857c0" providerId="ADAL" clId="{20E9C594-877A-4D58-B957-7C3006328BBF}" dt="2022-11-07T19:30:20.355" v="4023" actId="478"/>
          <ac:cxnSpMkLst>
            <pc:docMk/>
            <pc:sldMk cId="2830390099" sldId="276"/>
            <ac:cxnSpMk id="73" creationId="{56C6481B-3073-6172-5FD4-DC08589CA9C7}"/>
          </ac:cxnSpMkLst>
        </pc:cxnChg>
        <pc:cxnChg chg="add del mod">
          <ac:chgData name="Griseld Deda" userId="6edc4870-27ac-49aa-87f9-5cf3b7b857c0" providerId="ADAL" clId="{20E9C594-877A-4D58-B957-7C3006328BBF}" dt="2022-11-07T19:30:25.644" v="4026" actId="478"/>
          <ac:cxnSpMkLst>
            <pc:docMk/>
            <pc:sldMk cId="2830390099" sldId="276"/>
            <ac:cxnSpMk id="74" creationId="{4CE123E6-9397-6465-BE34-6515A67ABB4A}"/>
          </ac:cxnSpMkLst>
        </pc:cxnChg>
        <pc:cxnChg chg="add mod">
          <ac:chgData name="Griseld Deda" userId="6edc4870-27ac-49aa-87f9-5cf3b7b857c0" providerId="ADAL" clId="{20E9C594-877A-4D58-B957-7C3006328BBF}" dt="2022-11-07T19:31:57.131" v="4040" actId="1076"/>
          <ac:cxnSpMkLst>
            <pc:docMk/>
            <pc:sldMk cId="2830390099" sldId="276"/>
            <ac:cxnSpMk id="75" creationId="{4419B3C8-0DEC-2767-C029-AB82F683568D}"/>
          </ac:cxnSpMkLst>
        </pc:cxnChg>
        <pc:cxnChg chg="add del mod">
          <ac:chgData name="Griseld Deda" userId="6edc4870-27ac-49aa-87f9-5cf3b7b857c0" providerId="ADAL" clId="{20E9C594-877A-4D58-B957-7C3006328BBF}" dt="2022-11-07T19:32:22.060" v="4049" actId="478"/>
          <ac:cxnSpMkLst>
            <pc:docMk/>
            <pc:sldMk cId="2830390099" sldId="276"/>
            <ac:cxnSpMk id="76" creationId="{2AB808B0-5DF3-38D2-922E-05860578DB69}"/>
          </ac:cxnSpMkLst>
        </pc:cxnChg>
        <pc:cxnChg chg="add del mod">
          <ac:chgData name="Griseld Deda" userId="6edc4870-27ac-49aa-87f9-5cf3b7b857c0" providerId="ADAL" clId="{20E9C594-877A-4D58-B957-7C3006328BBF}" dt="2022-11-07T19:32:16.279" v="4045" actId="478"/>
          <ac:cxnSpMkLst>
            <pc:docMk/>
            <pc:sldMk cId="2830390099" sldId="276"/>
            <ac:cxnSpMk id="77" creationId="{73956626-A36A-A749-552B-39381EF7619E}"/>
          </ac:cxnSpMkLst>
        </pc:cxnChg>
        <pc:cxnChg chg="add del mod">
          <ac:chgData name="Griseld Deda" userId="6edc4870-27ac-49aa-87f9-5cf3b7b857c0" providerId="ADAL" clId="{20E9C594-877A-4D58-B957-7C3006328BBF}" dt="2022-11-07T19:32:14.478" v="4044" actId="478"/>
          <ac:cxnSpMkLst>
            <pc:docMk/>
            <pc:sldMk cId="2830390099" sldId="276"/>
            <ac:cxnSpMk id="78" creationId="{553D4BFC-92E6-3529-30FB-D75A41B3283A}"/>
          </ac:cxnSpMkLst>
        </pc:cxnChg>
        <pc:cxnChg chg="add del mod">
          <ac:chgData name="Griseld Deda" userId="6edc4870-27ac-49aa-87f9-5cf3b7b857c0" providerId="ADAL" clId="{20E9C594-877A-4D58-B957-7C3006328BBF}" dt="2022-11-07T19:32:17.971" v="4046" actId="478"/>
          <ac:cxnSpMkLst>
            <pc:docMk/>
            <pc:sldMk cId="2830390099" sldId="276"/>
            <ac:cxnSpMk id="79" creationId="{FA257E1E-CB7E-43EB-6C3E-DA119FAEFAF5}"/>
          </ac:cxnSpMkLst>
        </pc:cxnChg>
        <pc:cxnChg chg="add del mod">
          <ac:chgData name="Griseld Deda" userId="6edc4870-27ac-49aa-87f9-5cf3b7b857c0" providerId="ADAL" clId="{20E9C594-877A-4D58-B957-7C3006328BBF}" dt="2022-11-07T19:31:15.637" v="4030" actId="478"/>
          <ac:cxnSpMkLst>
            <pc:docMk/>
            <pc:sldMk cId="2830390099" sldId="276"/>
            <ac:cxnSpMk id="80" creationId="{5CB24E01-95BA-308D-B674-74A2DEBE5F88}"/>
          </ac:cxnSpMkLst>
        </pc:cxnChg>
        <pc:cxnChg chg="add mod">
          <ac:chgData name="Griseld Deda" userId="6edc4870-27ac-49aa-87f9-5cf3b7b857c0" providerId="ADAL" clId="{20E9C594-877A-4D58-B957-7C3006328BBF}" dt="2022-11-07T19:42:14.799" v="4359" actId="1076"/>
          <ac:cxnSpMkLst>
            <pc:docMk/>
            <pc:sldMk cId="2830390099" sldId="276"/>
            <ac:cxnSpMk id="84" creationId="{F5217F8F-62F2-FA41-00F2-4892FB7C50FF}"/>
          </ac:cxnSpMkLst>
        </pc:cxnChg>
        <pc:cxnChg chg="add mod">
          <ac:chgData name="Griseld Deda" userId="6edc4870-27ac-49aa-87f9-5cf3b7b857c0" providerId="ADAL" clId="{20E9C594-877A-4D58-B957-7C3006328BBF}" dt="2022-11-07T19:42:14.799" v="4359" actId="1076"/>
          <ac:cxnSpMkLst>
            <pc:docMk/>
            <pc:sldMk cId="2830390099" sldId="276"/>
            <ac:cxnSpMk id="88" creationId="{FC3C5560-9915-23D9-293D-C4DA2ABAC9B2}"/>
          </ac:cxnSpMkLst>
        </pc:cxnChg>
        <pc:cxnChg chg="add mod ord">
          <ac:chgData name="Griseld Deda" userId="6edc4870-27ac-49aa-87f9-5cf3b7b857c0" providerId="ADAL" clId="{20E9C594-877A-4D58-B957-7C3006328BBF}" dt="2022-11-07T19:42:14.799" v="4359" actId="1076"/>
          <ac:cxnSpMkLst>
            <pc:docMk/>
            <pc:sldMk cId="2830390099" sldId="276"/>
            <ac:cxnSpMk id="89" creationId="{482F11DD-28AA-81E7-2294-E4F6E9F7D579}"/>
          </ac:cxnSpMkLst>
        </pc:cxnChg>
        <pc:cxnChg chg="add mod ord">
          <ac:chgData name="Griseld Deda" userId="6edc4870-27ac-49aa-87f9-5cf3b7b857c0" providerId="ADAL" clId="{20E9C594-877A-4D58-B957-7C3006328BBF}" dt="2022-11-07T19:42:14.799" v="4359" actId="1076"/>
          <ac:cxnSpMkLst>
            <pc:docMk/>
            <pc:sldMk cId="2830390099" sldId="276"/>
            <ac:cxnSpMk id="90" creationId="{37D81AB6-74E9-7052-8531-350FAF3C0AAA}"/>
          </ac:cxnSpMkLst>
        </pc:cxnChg>
        <pc:cxnChg chg="add mod ord">
          <ac:chgData name="Griseld Deda" userId="6edc4870-27ac-49aa-87f9-5cf3b7b857c0" providerId="ADAL" clId="{20E9C594-877A-4D58-B957-7C3006328BBF}" dt="2022-11-07T19:42:14.799" v="4359" actId="1076"/>
          <ac:cxnSpMkLst>
            <pc:docMk/>
            <pc:sldMk cId="2830390099" sldId="276"/>
            <ac:cxnSpMk id="91" creationId="{A1F59A63-5DAC-C7D5-58ED-FB1811FE0858}"/>
          </ac:cxnSpMkLst>
        </pc:cxnChg>
        <pc:cxnChg chg="add mod ord">
          <ac:chgData name="Griseld Deda" userId="6edc4870-27ac-49aa-87f9-5cf3b7b857c0" providerId="ADAL" clId="{20E9C594-877A-4D58-B957-7C3006328BBF}" dt="2022-11-07T19:42:14.799" v="4359" actId="1076"/>
          <ac:cxnSpMkLst>
            <pc:docMk/>
            <pc:sldMk cId="2830390099" sldId="276"/>
            <ac:cxnSpMk id="92" creationId="{120321C6-D2AF-7C84-CF0B-BF85DE9FFD06}"/>
          </ac:cxnSpMkLst>
        </pc:cxnChg>
      </pc:sldChg>
      <pc:sldChg chg="addSp delSp modSp new del mod">
        <pc:chgData name="Griseld Deda" userId="6edc4870-27ac-49aa-87f9-5cf3b7b857c0" providerId="ADAL" clId="{20E9C594-877A-4D58-B957-7C3006328BBF}" dt="2022-11-07T20:56:05.276" v="4800" actId="47"/>
        <pc:sldMkLst>
          <pc:docMk/>
          <pc:sldMk cId="1265819178" sldId="277"/>
        </pc:sldMkLst>
        <pc:spChg chg="del">
          <ac:chgData name="Griseld Deda" userId="6edc4870-27ac-49aa-87f9-5cf3b7b857c0" providerId="ADAL" clId="{20E9C594-877A-4D58-B957-7C3006328BBF}" dt="2022-11-07T20:49:00.666" v="4718" actId="478"/>
          <ac:spMkLst>
            <pc:docMk/>
            <pc:sldMk cId="1265819178" sldId="277"/>
            <ac:spMk id="2" creationId="{FB8A2045-5F58-1376-67C7-0EEB158BA8E5}"/>
          </ac:spMkLst>
        </pc:spChg>
        <pc:spChg chg="add mod">
          <ac:chgData name="Griseld Deda" userId="6edc4870-27ac-49aa-87f9-5cf3b7b857c0" providerId="ADAL" clId="{20E9C594-877A-4D58-B957-7C3006328BBF}" dt="2022-11-07T20:51:11.283" v="4752"/>
          <ac:spMkLst>
            <pc:docMk/>
            <pc:sldMk cId="1265819178" sldId="277"/>
            <ac:spMk id="5" creationId="{F200CEB9-F465-157A-145E-2FCF220ED968}"/>
          </ac:spMkLst>
        </pc:spChg>
        <pc:spChg chg="add del mod">
          <ac:chgData name="Griseld Deda" userId="6edc4870-27ac-49aa-87f9-5cf3b7b857c0" providerId="ADAL" clId="{20E9C594-877A-4D58-B957-7C3006328BBF}" dt="2022-11-07T20:49:10.134" v="4721" actId="478"/>
          <ac:spMkLst>
            <pc:docMk/>
            <pc:sldMk cId="1265819178" sldId="277"/>
            <ac:spMk id="6" creationId="{36D92597-7BE9-DA8F-5643-EA8F41DC08C0}"/>
          </ac:spMkLst>
        </pc:spChg>
        <pc:spChg chg="add del mod">
          <ac:chgData name="Griseld Deda" userId="6edc4870-27ac-49aa-87f9-5cf3b7b857c0" providerId="ADAL" clId="{20E9C594-877A-4D58-B957-7C3006328BBF}" dt="2022-11-07T20:50:25.807" v="4737" actId="478"/>
          <ac:spMkLst>
            <pc:docMk/>
            <pc:sldMk cId="1265819178" sldId="277"/>
            <ac:spMk id="7" creationId="{F505A327-9D7C-E203-26E8-51E490275DC7}"/>
          </ac:spMkLst>
        </pc:spChg>
        <pc:spChg chg="add del mod">
          <ac:chgData name="Griseld Deda" userId="6edc4870-27ac-49aa-87f9-5cf3b7b857c0" providerId="ADAL" clId="{20E9C594-877A-4D58-B957-7C3006328BBF}" dt="2022-11-07T20:50:25.807" v="4737" actId="478"/>
          <ac:spMkLst>
            <pc:docMk/>
            <pc:sldMk cId="1265819178" sldId="277"/>
            <ac:spMk id="8" creationId="{4F9334BC-CEE9-C68D-A1EC-38BDCDF879A3}"/>
          </ac:spMkLst>
        </pc:spChg>
        <pc:spChg chg="add mod">
          <ac:chgData name="Griseld Deda" userId="6edc4870-27ac-49aa-87f9-5cf3b7b857c0" providerId="ADAL" clId="{20E9C594-877A-4D58-B957-7C3006328BBF}" dt="2022-11-07T20:51:02.034" v="4749" actId="20577"/>
          <ac:spMkLst>
            <pc:docMk/>
            <pc:sldMk cId="1265819178" sldId="277"/>
            <ac:spMk id="9" creationId="{CB39C46E-9719-0992-F1C3-5176412B28C9}"/>
          </ac:spMkLst>
        </pc:spChg>
        <pc:spChg chg="add mod">
          <ac:chgData name="Griseld Deda" userId="6edc4870-27ac-49aa-87f9-5cf3b7b857c0" providerId="ADAL" clId="{20E9C594-877A-4D58-B957-7C3006328BBF}" dt="2022-11-07T20:51:20.057" v="4753" actId="2711"/>
          <ac:spMkLst>
            <pc:docMk/>
            <pc:sldMk cId="1265819178" sldId="277"/>
            <ac:spMk id="11" creationId="{53DDC285-0CDA-E2E5-F942-92864D9E7D84}"/>
          </ac:spMkLst>
        </pc:spChg>
        <pc:spChg chg="add mod">
          <ac:chgData name="Griseld Deda" userId="6edc4870-27ac-49aa-87f9-5cf3b7b857c0" providerId="ADAL" clId="{20E9C594-877A-4D58-B957-7C3006328BBF}" dt="2022-11-07T20:49:02.864" v="4720" actId="1076"/>
          <ac:spMkLst>
            <pc:docMk/>
            <pc:sldMk cId="1265819178" sldId="277"/>
            <ac:spMk id="12" creationId="{D7972CB6-000B-E256-4DBE-B478FE5C0552}"/>
          </ac:spMkLst>
        </pc:spChg>
        <pc:spChg chg="add del mod">
          <ac:chgData name="Griseld Deda" userId="6edc4870-27ac-49aa-87f9-5cf3b7b857c0" providerId="ADAL" clId="{20E9C594-877A-4D58-B957-7C3006328BBF}" dt="2022-11-07T20:49:10.134" v="4721" actId="478"/>
          <ac:spMkLst>
            <pc:docMk/>
            <pc:sldMk cId="1265819178" sldId="277"/>
            <ac:spMk id="13" creationId="{BBBCD8D4-F188-CA75-3833-2CFE9B96F1E3}"/>
          </ac:spMkLst>
        </pc:spChg>
        <pc:spChg chg="add del mod">
          <ac:chgData name="Griseld Deda" userId="6edc4870-27ac-49aa-87f9-5cf3b7b857c0" providerId="ADAL" clId="{20E9C594-877A-4D58-B957-7C3006328BBF}" dt="2022-11-07T20:50:25.807" v="4737" actId="478"/>
          <ac:spMkLst>
            <pc:docMk/>
            <pc:sldMk cId="1265819178" sldId="277"/>
            <ac:spMk id="14" creationId="{18C3A30A-5CFE-7B87-4A1F-34E963D185E3}"/>
          </ac:spMkLst>
        </pc:spChg>
        <pc:picChg chg="add mod modCrop">
          <ac:chgData name="Griseld Deda" userId="6edc4870-27ac-49aa-87f9-5cf3b7b857c0" providerId="ADAL" clId="{20E9C594-877A-4D58-B957-7C3006328BBF}" dt="2022-11-07T20:50:21.985" v="4736" actId="732"/>
          <ac:picMkLst>
            <pc:docMk/>
            <pc:sldMk cId="1265819178" sldId="277"/>
            <ac:picMk id="4" creationId="{0BE4D69C-E239-4BDF-C2ED-8E01CBD39E93}"/>
          </ac:picMkLst>
        </pc:picChg>
        <pc:picChg chg="add del mod modCrop">
          <ac:chgData name="Griseld Deda" userId="6edc4870-27ac-49aa-87f9-5cf3b7b857c0" providerId="ADAL" clId="{20E9C594-877A-4D58-B957-7C3006328BBF}" dt="2022-11-07T20:49:50.686" v="4729" actId="478"/>
          <ac:picMkLst>
            <pc:docMk/>
            <pc:sldMk cId="1265819178" sldId="277"/>
            <ac:picMk id="15" creationId="{BB7D2543-3614-3F14-2647-2CA7C4695C65}"/>
          </ac:picMkLst>
        </pc:picChg>
        <pc:picChg chg="add del mod">
          <ac:chgData name="Griseld Deda" userId="6edc4870-27ac-49aa-87f9-5cf3b7b857c0" providerId="ADAL" clId="{20E9C594-877A-4D58-B957-7C3006328BBF}" dt="2022-11-07T20:49:51.719" v="4730" actId="478"/>
          <ac:picMkLst>
            <pc:docMk/>
            <pc:sldMk cId="1265819178" sldId="277"/>
            <ac:picMk id="16" creationId="{7E1BC444-0A1E-F9BC-5BE9-1BD583393B57}"/>
          </ac:picMkLst>
        </pc:picChg>
        <pc:picChg chg="add mod modCrop">
          <ac:chgData name="Griseld Deda" userId="6edc4870-27ac-49aa-87f9-5cf3b7b857c0" providerId="ADAL" clId="{20E9C594-877A-4D58-B957-7C3006328BBF}" dt="2022-11-07T20:50:34.743" v="4739" actId="1076"/>
          <ac:picMkLst>
            <pc:docMk/>
            <pc:sldMk cId="1265819178" sldId="277"/>
            <ac:picMk id="17" creationId="{2DF485CE-1EDE-709F-C088-43CE93AF442C}"/>
          </ac:picMkLst>
        </pc:picChg>
        <pc:cxnChg chg="add mod">
          <ac:chgData name="Griseld Deda" userId="6edc4870-27ac-49aa-87f9-5cf3b7b857c0" providerId="ADAL" clId="{20E9C594-877A-4D58-B957-7C3006328BBF}" dt="2022-11-07T20:49:02.864" v="4720" actId="1076"/>
          <ac:cxnSpMkLst>
            <pc:docMk/>
            <pc:sldMk cId="1265819178" sldId="277"/>
            <ac:cxnSpMk id="10" creationId="{B1B600F1-1E88-107C-5C94-5B409EAA794E}"/>
          </ac:cxnSpMkLst>
        </pc:cxnChg>
      </pc:sldChg>
      <pc:sldMasterChg chg="modSldLayout">
        <pc:chgData name="Griseld Deda" userId="6edc4870-27ac-49aa-87f9-5cf3b7b857c0" providerId="ADAL" clId="{20E9C594-877A-4D58-B957-7C3006328BBF}" dt="2022-11-07T09:41:03.963" v="1966" actId="113"/>
        <pc:sldMasterMkLst>
          <pc:docMk/>
          <pc:sldMasterMk cId="3443404503" sldId="2147483648"/>
        </pc:sldMasterMkLst>
        <pc:sldLayoutChg chg="modSp mod">
          <pc:chgData name="Griseld Deda" userId="6edc4870-27ac-49aa-87f9-5cf3b7b857c0" providerId="ADAL" clId="{20E9C594-877A-4D58-B957-7C3006328BBF}" dt="2022-11-07T09:41:03.963" v="1966" actId="113"/>
          <pc:sldLayoutMkLst>
            <pc:docMk/>
            <pc:sldMasterMk cId="3443404503" sldId="2147483648"/>
            <pc:sldLayoutMk cId="3645037507" sldId="2147483650"/>
          </pc:sldLayoutMkLst>
          <pc:spChg chg="mod">
            <ac:chgData name="Griseld Deda" userId="6edc4870-27ac-49aa-87f9-5cf3b7b857c0" providerId="ADAL" clId="{20E9C594-877A-4D58-B957-7C3006328BBF}" dt="2022-11-07T09:41:03.963" v="1966" actId="113"/>
            <ac:spMkLst>
              <pc:docMk/>
              <pc:sldMasterMk cId="3443404503" sldId="2147483648"/>
              <pc:sldLayoutMk cId="3645037507" sldId="2147483650"/>
              <ac:spMk id="92" creationId="{1C4EA487-FAD5-4C76-848B-340B2FFD5E30}"/>
            </ac:spMkLst>
          </pc:spChg>
          <pc:spChg chg="mod">
            <ac:chgData name="Griseld Deda" userId="6edc4870-27ac-49aa-87f9-5cf3b7b857c0" providerId="ADAL" clId="{20E9C594-877A-4D58-B957-7C3006328BBF}" dt="2022-11-07T09:40:30.226" v="1957" actId="404"/>
            <ac:spMkLst>
              <pc:docMk/>
              <pc:sldMasterMk cId="3443404503" sldId="2147483648"/>
              <pc:sldLayoutMk cId="3645037507" sldId="2147483650"/>
              <ac:spMk id="217" creationId="{4B9256B0-0562-4151-A7CD-06179CF15A78}"/>
            </ac:spMkLst>
          </pc:spChg>
        </pc:sldLayoutChg>
      </pc:sldMasterChg>
    </pc:docChg>
  </pc:docChgLst>
  <pc:docChgLst>
    <pc:chgData name="Griseld Deda" userId="6edc4870-27ac-49aa-87f9-5cf3b7b857c0" providerId="ADAL" clId="{F7DE121A-9DFA-48A2-A647-B87CCDB683EF}"/>
    <pc:docChg chg="custSel addSld delSld modSld sldOrd modSection">
      <pc:chgData name="Griseld Deda" userId="6edc4870-27ac-49aa-87f9-5cf3b7b857c0" providerId="ADAL" clId="{F7DE121A-9DFA-48A2-A647-B87CCDB683EF}" dt="2023-06-08T13:08:19.960" v="22" actId="47"/>
      <pc:docMkLst>
        <pc:docMk/>
      </pc:docMkLst>
      <pc:sldChg chg="addSp delSp modSp add del mod">
        <pc:chgData name="Griseld Deda" userId="6edc4870-27ac-49aa-87f9-5cf3b7b857c0" providerId="ADAL" clId="{F7DE121A-9DFA-48A2-A647-B87CCDB683EF}" dt="2023-06-08T13:08:19.960" v="22" actId="47"/>
        <pc:sldMkLst>
          <pc:docMk/>
          <pc:sldMk cId="2576498268" sldId="256"/>
        </pc:sldMkLst>
        <pc:spChg chg="add del mod">
          <ac:chgData name="Griseld Deda" userId="6edc4870-27ac-49aa-87f9-5cf3b7b857c0" providerId="ADAL" clId="{F7DE121A-9DFA-48A2-A647-B87CCDB683EF}" dt="2023-06-08T13:07:55.515" v="10" actId="478"/>
          <ac:spMkLst>
            <pc:docMk/>
            <pc:sldMk cId="2576498268" sldId="256"/>
            <ac:spMk id="2" creationId="{11A5C014-8FEC-C43D-E9B0-9E1EE505B3E3}"/>
          </ac:spMkLst>
        </pc:spChg>
        <pc:spChg chg="mod">
          <ac:chgData name="Griseld Deda" userId="6edc4870-27ac-49aa-87f9-5cf3b7b857c0" providerId="ADAL" clId="{F7DE121A-9DFA-48A2-A647-B87CCDB683EF}" dt="2023-06-08T13:07:59.077" v="11" actId="1076"/>
          <ac:spMkLst>
            <pc:docMk/>
            <pc:sldMk cId="2576498268" sldId="256"/>
            <ac:spMk id="3" creationId="{3F84CF67-05E7-8D9C-64A1-69F8C0496763}"/>
          </ac:spMkLst>
        </pc:spChg>
      </pc:sldChg>
      <pc:sldChg chg="new del">
        <pc:chgData name="Griseld Deda" userId="6edc4870-27ac-49aa-87f9-5cf3b7b857c0" providerId="ADAL" clId="{F7DE121A-9DFA-48A2-A647-B87CCDB683EF}" dt="2023-06-08T13:08:17.332" v="21" actId="47"/>
        <pc:sldMkLst>
          <pc:docMk/>
          <pc:sldMk cId="1531078020" sldId="278"/>
        </pc:sldMkLst>
      </pc:sldChg>
      <pc:sldChg chg="addSp delSp modSp new mod ord">
        <pc:chgData name="Griseld Deda" userId="6edc4870-27ac-49aa-87f9-5cf3b7b857c0" providerId="ADAL" clId="{F7DE121A-9DFA-48A2-A647-B87CCDB683EF}" dt="2023-06-08T13:08:14.527" v="20" actId="478"/>
        <pc:sldMkLst>
          <pc:docMk/>
          <pc:sldMk cId="2512458641" sldId="279"/>
        </pc:sldMkLst>
        <pc:spChg chg="del">
          <ac:chgData name="Griseld Deda" userId="6edc4870-27ac-49aa-87f9-5cf3b7b857c0" providerId="ADAL" clId="{F7DE121A-9DFA-48A2-A647-B87CCDB683EF}" dt="2023-06-08T13:08:14.527" v="20" actId="478"/>
          <ac:spMkLst>
            <pc:docMk/>
            <pc:sldMk cId="2512458641" sldId="279"/>
            <ac:spMk id="2" creationId="{46CB4F59-E9B0-BE40-379E-5A1148416AB3}"/>
          </ac:spMkLst>
        </pc:spChg>
        <pc:spChg chg="add mod">
          <ac:chgData name="Griseld Deda" userId="6edc4870-27ac-49aa-87f9-5cf3b7b857c0" providerId="ADAL" clId="{F7DE121A-9DFA-48A2-A647-B87CCDB683EF}" dt="2023-06-08T13:08:13.318" v="19" actId="1076"/>
          <ac:spMkLst>
            <pc:docMk/>
            <pc:sldMk cId="2512458641" sldId="279"/>
            <ac:spMk id="4" creationId="{2E0B37F2-4089-0B89-AED3-BF47E6943489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5F8D1380-22E0-40CA-8034-87B3FE792E5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2CAEF3F-B675-43AE-974D-49A6B8E3696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8D82E2-9198-4CCA-8F74-5CAB7066F84B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AD5F93F-FE93-41A6-B823-9AE7DCE3B80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65B6263-85E8-41B4-9AED-EBB5D7BA9A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64F3E5-F5C0-4510-BC47-8086667C265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043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15T20:27:36.96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24575,'0'0'-8191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10T17:30:19.253"/>
    </inkml:context>
    <inkml:brush xml:id="br0">
      <inkml:brushProperty name="width" value="0.025" units="cm"/>
      <inkml:brushProperty name="height" value="0.025" units="cm"/>
      <inkml:brushProperty name="color" value="#4B5151"/>
    </inkml:brush>
  </inkml:definitions>
  <inkml:trace contextRef="#ctx0" brushRef="#br0">0 1 24575,'0'0'0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10T17:30:19.254"/>
    </inkml:context>
    <inkml:brush xml:id="br0">
      <inkml:brushProperty name="width" value="0.025" units="cm"/>
      <inkml:brushProperty name="height" value="0.025" units="cm"/>
      <inkml:brushProperty name="color" value="#4B5151"/>
    </inkml:brush>
  </inkml:definitions>
  <inkml:trace contextRef="#ctx0" brushRef="#br0">1 1 24575,'0'0'0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10T17:30:19.247"/>
    </inkml:context>
    <inkml:brush xml:id="br0">
      <inkml:brushProperty name="width" value="0.025" units="cm"/>
      <inkml:brushProperty name="height" value="0.025" units="cm"/>
      <inkml:brushProperty name="color" value="#35312F"/>
    </inkml:brush>
  </inkml:definitions>
  <inkml:trace contextRef="#ctx0" brushRef="#br0">1 0 24575,'0'0'0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10T17:30:19.248"/>
    </inkml:context>
    <inkml:brush xml:id="br0">
      <inkml:brushProperty name="width" value="0.025" units="cm"/>
      <inkml:brushProperty name="height" value="0.025" units="cm"/>
      <inkml:brushProperty name="color" value="#35312F"/>
    </inkml:brush>
  </inkml:definitions>
  <inkml:trace contextRef="#ctx0" brushRef="#br0">0 0 24575,'0'0'0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10T17:30:19.249"/>
    </inkml:context>
    <inkml:brush xml:id="br0">
      <inkml:brushProperty name="width" value="0.025" units="cm"/>
      <inkml:brushProperty name="height" value="0.025" units="cm"/>
      <inkml:brushProperty name="color" value="#35312F"/>
    </inkml:brush>
  </inkml:definitions>
  <inkml:trace contextRef="#ctx0" brushRef="#br0">0 0 24575,'0'0'0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10T17:30:19.250"/>
    </inkml:context>
    <inkml:brush xml:id="br0">
      <inkml:brushProperty name="width" value="0.025" units="cm"/>
      <inkml:brushProperty name="height" value="0.025" units="cm"/>
      <inkml:brushProperty name="color" value="#35312F"/>
    </inkml:brush>
  </inkml:definitions>
  <inkml:trace contextRef="#ctx0" brushRef="#br0">1 1 24575,'0'0'0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10T17:30:19.244"/>
    </inkml:context>
    <inkml:brush xml:id="br0">
      <inkml:brushProperty name="width" value="0.025" units="cm"/>
      <inkml:brushProperty name="height" value="0.025" units="cm"/>
      <inkml:brushProperty name="color" value="#544846"/>
    </inkml:brush>
  </inkml:definitions>
  <inkml:trace contextRef="#ctx0" brushRef="#br0">1 0 24575,'0'0'0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10T17:30:19.245"/>
    </inkml:context>
    <inkml:brush xml:id="br0">
      <inkml:brushProperty name="width" value="0.025" units="cm"/>
      <inkml:brushProperty name="height" value="0.025" units="cm"/>
      <inkml:brushProperty name="color" value="#544846"/>
    </inkml:brush>
  </inkml:definitions>
  <inkml:trace contextRef="#ctx0" brushRef="#br0">0 0 24575,'0'0'0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10T17:30:19.246"/>
    </inkml:context>
    <inkml:brush xml:id="br0">
      <inkml:brushProperty name="width" value="0.025" units="cm"/>
      <inkml:brushProperty name="height" value="0.025" units="cm"/>
      <inkml:brushProperty name="color" value="#544846"/>
    </inkml:brush>
  </inkml:definitions>
  <inkml:trace contextRef="#ctx0" brushRef="#br0">1 0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15T20:27:36.96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28 24575,'1'1'0,"-1"1"0,1 0 0,-1 0 0,1 0 0,-1 0 0,0 0 0,1 0 0,-1-1 0,0 1 0,-1 0 0,1 0 0,0 0 0,-1 0 0,1 2 0,-2-24 0,2 19-7,0-1-1,0 0 1,0 0-1,1 0 1,-1 1 0,1-1-1,-1 0 1,1 1-1,0-1 1,-1 1-1,1-1 1,1 0-1,-2 1 1,4-3 0,2-5-1247,-5 7-5572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15T20:27:36.96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19 1 24575,'0'2'0,"0"-1"0,-1 1 0,1 0 0,-1-1 0,1 1 0,-1-1 0,-1 3 0,-3 9 0,5-7 0,0-5 0,0 0 0,0 0 0,0 0 0,0 0 0,0-1 0,-1 1 0,1 0 0,0 0 0,0 0 0,0 0 0,-1 0 0,1 0 0,-1-1 0,1 1 0,-1 0 0,1 0 0,-1 0 0,0 0 0,1-1 0,0 0 0,0 0 0,0 0 0,0 0 0,0 0 0,0 0 0,0 0 0,0 0 0,-1 0 0,1 0 0,0 0 0,0 0 0,0 0 0,0 0 0,0 0 0,0 0 0,0 0 0,0 0 0,0 0 0,0 0 0,0 0 0,0 0 0,0 0 0,-1 0 0,1 0 0,0 0 0,0 0 0,0 0 0,0 0 0,0 0 0,0 0 0,0 0 0,0-1 0,0 1 0,0 0 0,0 0 0,0 0 0,0 0 0,0 0 0,0 0 0,0 0 0,0 0 0,0 0 0,0 0 0,0 0 0,0 0 0,0 0 0,0 0 0,0 0 0,0 0 0,0 0 0,0-7 0,3-3 0,5-1-1365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10T17:30:19.242"/>
    </inkml:context>
    <inkml:brush xml:id="br0">
      <inkml:brushProperty name="width" value="0.025" units="cm"/>
      <inkml:brushProperty name="height" value="0.025" units="cm"/>
      <inkml:brushProperty name="color" value="#6D7468"/>
    </inkml:brush>
  </inkml:definitions>
  <inkml:trace contextRef="#ctx0" brushRef="#br0">0 0 24575,'0'0'0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10T17:30:19.255"/>
    </inkml:context>
    <inkml:brush xml:id="br0">
      <inkml:brushProperty name="width" value="0.025" units="cm"/>
      <inkml:brushProperty name="height" value="0.025" units="cm"/>
      <inkml:brushProperty name="color" value="#6D7468"/>
    </inkml:brush>
  </inkml:definitions>
  <inkml:trace contextRef="#ctx0" brushRef="#br0">1 1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10T17:30:19.256"/>
    </inkml:context>
    <inkml:brush xml:id="br0">
      <inkml:brushProperty name="width" value="0.025" units="cm"/>
      <inkml:brushProperty name="height" value="0.025" units="cm"/>
      <inkml:brushProperty name="color" value="#6D7468"/>
    </inkml:brush>
  </inkml:definitions>
  <inkml:trace contextRef="#ctx0" brushRef="#br0">1 0 24575,'0'0'0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10T17:30:19.257"/>
    </inkml:context>
    <inkml:brush xml:id="br0">
      <inkml:brushProperty name="width" value="0.025" units="cm"/>
      <inkml:brushProperty name="height" value="0.025" units="cm"/>
      <inkml:brushProperty name="color" value="#6D7468"/>
    </inkml:brush>
  </inkml:definitions>
  <inkml:trace contextRef="#ctx0" brushRef="#br0">1 0 24575,'0'0'0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10T17:30:19.251"/>
    </inkml:context>
    <inkml:brush xml:id="br0">
      <inkml:brushProperty name="width" value="0.025" units="cm"/>
      <inkml:brushProperty name="height" value="0.025" units="cm"/>
      <inkml:brushProperty name="color" value="#4B5151"/>
    </inkml:brush>
  </inkml:definitions>
  <inkml:trace contextRef="#ctx0" brushRef="#br0">1 1 24575,'0'0'0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10T17:30:19.252"/>
    </inkml:context>
    <inkml:brush xml:id="br0">
      <inkml:brushProperty name="width" value="0.025" units="cm"/>
      <inkml:brushProperty name="height" value="0.025" units="cm"/>
      <inkml:brushProperty name="color" value="#4B5151"/>
    </inkml:brush>
  </inkml:definitions>
  <inkml:trace contextRef="#ctx0" brushRef="#br0">0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1CE06B-8B55-4534-9C9F-D71CFCA3DD77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E45A39-5533-4C12-BE9A-5878B2C45D3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548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E45A39-5533-4C12-BE9A-5878B2C45D3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6316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E45A39-5533-4C12-BE9A-5878B2C45D3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5433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E45A39-5533-4C12-BE9A-5878B2C45D3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381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E45A39-5533-4C12-BE9A-5878B2C45D3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2661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E45A39-5533-4C12-BE9A-5878B2C45D3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6788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E45A39-5533-4C12-BE9A-5878B2C45D3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99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E45A39-5533-4C12-BE9A-5878B2C45D3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162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E45A39-5533-4C12-BE9A-5878B2C45D3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5004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E45A39-5533-4C12-BE9A-5878B2C45D3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2458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E45A39-5533-4C12-BE9A-5878B2C45D3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346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E45A39-5533-4C12-BE9A-5878B2C45D3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4095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E45A39-5533-4C12-BE9A-5878B2C45D3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7889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E45A39-5533-4C12-BE9A-5878B2C45D3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9872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E45A39-5533-4C12-BE9A-5878B2C45D3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746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698A0231-49BC-46B7-92D0-1E7C0A588820}"/>
              </a:ext>
            </a:extLst>
          </p:cNvPr>
          <p:cNvSpPr/>
          <p:nvPr userDrawn="1"/>
        </p:nvSpPr>
        <p:spPr>
          <a:xfrm>
            <a:off x="3981450" y="0"/>
            <a:ext cx="8210550" cy="6858000"/>
          </a:xfrm>
          <a:prstGeom prst="rect">
            <a:avLst/>
          </a:prstGeom>
          <a:solidFill>
            <a:srgbClr val="333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7DD371FF-DE0F-4F24-95B1-2C8AE6491C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3665" y="63667"/>
            <a:ext cx="1960537" cy="1203908"/>
          </a:xfrm>
          <a:prstGeom prst="rect">
            <a:avLst/>
          </a:prstGeom>
        </p:spPr>
      </p:pic>
      <p:sp>
        <p:nvSpPr>
          <p:cNvPr id="16" name="Google Shape;202;p33">
            <a:extLst>
              <a:ext uri="{FF2B5EF4-FFF2-40B4-BE49-F238E27FC236}">
                <a16:creationId xmlns:a16="http://schemas.microsoft.com/office/drawing/2014/main" id="{834CF06C-768E-4B5E-976A-F4E43DD03B34}"/>
              </a:ext>
            </a:extLst>
          </p:cNvPr>
          <p:cNvSpPr txBox="1">
            <a:spLocks/>
          </p:cNvSpPr>
          <p:nvPr userDrawn="1"/>
        </p:nvSpPr>
        <p:spPr>
          <a:xfrm rot="946">
            <a:off x="3981570" y="1605398"/>
            <a:ext cx="7800875" cy="27081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endParaRPr lang="en-US" b="1">
              <a:solidFill>
                <a:schemeClr val="bg1"/>
              </a:solidFill>
              <a:latin typeface="Abel" panose="02000506030000020004"/>
            </a:endParaRPr>
          </a:p>
        </p:txBody>
      </p:sp>
      <p:cxnSp>
        <p:nvCxnSpPr>
          <p:cNvPr id="17" name="Google Shape;204;p33">
            <a:extLst>
              <a:ext uri="{FF2B5EF4-FFF2-40B4-BE49-F238E27FC236}">
                <a16:creationId xmlns:a16="http://schemas.microsoft.com/office/drawing/2014/main" id="{5525F1E5-0DD8-4747-B098-4522C0001A8A}"/>
              </a:ext>
            </a:extLst>
          </p:cNvPr>
          <p:cNvCxnSpPr>
            <a:cxnSpLocks/>
          </p:cNvCxnSpPr>
          <p:nvPr userDrawn="1"/>
        </p:nvCxnSpPr>
        <p:spPr>
          <a:xfrm>
            <a:off x="4057397" y="4394463"/>
            <a:ext cx="6524878" cy="0"/>
          </a:xfrm>
          <a:prstGeom prst="straightConnector1">
            <a:avLst/>
          </a:pr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75635FF7-DB2A-4A9A-AAA0-B422762A20E2}"/>
              </a:ext>
            </a:extLst>
          </p:cNvPr>
          <p:cNvSpPr txBox="1"/>
          <p:nvPr userDrawn="1"/>
        </p:nvSpPr>
        <p:spPr>
          <a:xfrm>
            <a:off x="3981450" y="6457890"/>
            <a:ext cx="8210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>
                    <a:lumMod val="85000"/>
                  </a:schemeClr>
                </a:solidFill>
                <a:effectLst/>
                <a:latin typeface="Abel" panose="02000506030000020004" pitchFamily="2" charset="0"/>
              </a:rPr>
              <a:t>High Precision X-ray Measurements Conference 2023</a:t>
            </a:r>
            <a:endParaRPr lang="en-US" sz="2000" b="1">
              <a:solidFill>
                <a:schemeClr val="bg1">
                  <a:lumMod val="85000"/>
                </a:schemeClr>
              </a:solidFill>
              <a:latin typeface="Abel" panose="02000506030000020004" pitchFamily="2" charset="0"/>
            </a:endParaRPr>
          </a:p>
        </p:txBody>
      </p:sp>
      <p:sp>
        <p:nvSpPr>
          <p:cNvPr id="18" name="Titolo 1">
            <a:extLst>
              <a:ext uri="{FF2B5EF4-FFF2-40B4-BE49-F238E27FC236}">
                <a16:creationId xmlns:a16="http://schemas.microsoft.com/office/drawing/2014/main" id="{7A7225C5-CA34-419B-BC71-334D1BD85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299" y="1541726"/>
            <a:ext cx="7342830" cy="2852737"/>
          </a:xfrm>
        </p:spPr>
        <p:txBody>
          <a:bodyPr anchor="b"/>
          <a:lstStyle>
            <a:lvl1pPr>
              <a:defRPr sz="4400" b="1">
                <a:solidFill>
                  <a:schemeClr val="bg1"/>
                </a:solidFill>
                <a:latin typeface="Abel" panose="02000506030000020004" pitchFamily="2" charset="0"/>
              </a:defRPr>
            </a:lvl1pPr>
          </a:lstStyle>
          <a:p>
            <a:r>
              <a:rPr lang="en-US" noProof="0"/>
              <a:t>Fare </a:t>
            </a:r>
            <a:r>
              <a:rPr lang="en-US" noProof="0" err="1"/>
              <a:t>clic</a:t>
            </a:r>
            <a:r>
              <a:rPr lang="en-US" noProof="0"/>
              <a:t> per </a:t>
            </a:r>
            <a:r>
              <a:rPr lang="en-US" noProof="0" err="1"/>
              <a:t>modificare</a:t>
            </a:r>
            <a:r>
              <a:rPr lang="en-US" noProof="0"/>
              <a:t> lo stile del </a:t>
            </a:r>
            <a:r>
              <a:rPr lang="en-US" noProof="0" err="1"/>
              <a:t>titolo</a:t>
            </a:r>
            <a:r>
              <a:rPr lang="en-US" noProof="0"/>
              <a:t> </a:t>
            </a:r>
            <a:r>
              <a:rPr lang="en-US" noProof="0" err="1"/>
              <a:t>dello</a:t>
            </a:r>
            <a:r>
              <a:rPr lang="en-US" noProof="0"/>
              <a:t> schema</a:t>
            </a:r>
          </a:p>
        </p:txBody>
      </p:sp>
      <p:sp>
        <p:nvSpPr>
          <p:cNvPr id="26" name="Segnaposto testo 2">
            <a:extLst>
              <a:ext uri="{FF2B5EF4-FFF2-40B4-BE49-F238E27FC236}">
                <a16:creationId xmlns:a16="http://schemas.microsoft.com/office/drawing/2014/main" id="{6AD8FB84-3669-47B1-825C-B75F1D7E2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3298" y="4522789"/>
            <a:ext cx="7290053" cy="1020762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Abel" panose="0200050603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Fare </a:t>
            </a:r>
            <a:r>
              <a:rPr lang="en-US" noProof="0" err="1"/>
              <a:t>clic</a:t>
            </a:r>
            <a:r>
              <a:rPr lang="en-US" noProof="0"/>
              <a:t> per </a:t>
            </a:r>
            <a:r>
              <a:rPr lang="en-US" noProof="0" err="1"/>
              <a:t>modificare</a:t>
            </a:r>
            <a:r>
              <a:rPr lang="en-US" noProof="0"/>
              <a:t> </a:t>
            </a:r>
            <a:r>
              <a:rPr lang="en-US" noProof="0" err="1"/>
              <a:t>gli</a:t>
            </a:r>
            <a:r>
              <a:rPr lang="en-US" noProof="0"/>
              <a:t> </a:t>
            </a:r>
            <a:r>
              <a:rPr lang="en-US" noProof="0" err="1"/>
              <a:t>stili</a:t>
            </a:r>
            <a:r>
              <a:rPr lang="en-US" noProof="0"/>
              <a:t> del testo </a:t>
            </a:r>
            <a:r>
              <a:rPr lang="en-US" noProof="0" err="1"/>
              <a:t>dello</a:t>
            </a:r>
            <a:r>
              <a:rPr lang="en-US" noProof="0"/>
              <a:t> schema</a:t>
            </a:r>
          </a:p>
        </p:txBody>
      </p:sp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1C3248CF-8E85-4FB2-9764-02183A706C9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876" y="283368"/>
            <a:ext cx="2245329" cy="708167"/>
          </a:xfrm>
          <a:prstGeom prst="rect">
            <a:avLst/>
          </a:prstGeom>
        </p:spPr>
      </p:pic>
      <p:pic>
        <p:nvPicPr>
          <p:cNvPr id="2" name="Immagine 1" descr="Immagine che contiene testo&#10;&#10;Descrizione generata automaticamente">
            <a:extLst>
              <a:ext uri="{FF2B5EF4-FFF2-40B4-BE49-F238E27FC236}">
                <a16:creationId xmlns:a16="http://schemas.microsoft.com/office/drawing/2014/main" id="{E77FCB23-CBE4-47AB-9EBA-E29C04239C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305" y="205300"/>
            <a:ext cx="2884914" cy="90608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E27E627A-41A1-5E45-F336-B68C95B46AC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026964"/>
            <a:ext cx="3981197" cy="183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028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ngraziamen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o 9">
            <a:extLst>
              <a:ext uri="{FF2B5EF4-FFF2-40B4-BE49-F238E27FC236}">
                <a16:creationId xmlns:a16="http://schemas.microsoft.com/office/drawing/2014/main" id="{85904A2E-8EC4-4F41-9D36-0F861C7B94A5}"/>
              </a:ext>
            </a:extLst>
          </p:cNvPr>
          <p:cNvGrpSpPr/>
          <p:nvPr userDrawn="1"/>
        </p:nvGrpSpPr>
        <p:grpSpPr>
          <a:xfrm>
            <a:off x="-2381" y="0"/>
            <a:ext cx="477996" cy="6858000"/>
            <a:chOff x="-2381" y="0"/>
            <a:chExt cx="477996" cy="6858000"/>
          </a:xfrm>
        </p:grpSpPr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ABB71BE9-1721-49A3-87FD-4EBBA576AAAF}"/>
                </a:ext>
              </a:extLst>
            </p:cNvPr>
            <p:cNvSpPr/>
            <p:nvPr/>
          </p:nvSpPr>
          <p:spPr>
            <a:xfrm>
              <a:off x="-2381" y="0"/>
              <a:ext cx="476250" cy="6858000"/>
            </a:xfrm>
            <a:prstGeom prst="rect">
              <a:avLst/>
            </a:prstGeom>
            <a:solidFill>
              <a:srgbClr val="333F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7BE31"/>
                </a:solidFill>
              </a:endParaRPr>
            </a:p>
          </p:txBody>
        </p:sp>
        <p:cxnSp>
          <p:nvCxnSpPr>
            <p:cNvPr id="12" name="Connettore 1 184">
              <a:extLst>
                <a:ext uri="{FF2B5EF4-FFF2-40B4-BE49-F238E27FC236}">
                  <a16:creationId xmlns:a16="http://schemas.microsoft.com/office/drawing/2014/main" id="{153648D3-4FD6-4136-9CC9-F8BB75778972}"/>
                </a:ext>
              </a:extLst>
            </p:cNvPr>
            <p:cNvCxnSpPr/>
            <p:nvPr userDrawn="1"/>
          </p:nvCxnSpPr>
          <p:spPr>
            <a:xfrm rot="16200000">
              <a:off x="385615" y="6727829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85">
              <a:extLst>
                <a:ext uri="{FF2B5EF4-FFF2-40B4-BE49-F238E27FC236}">
                  <a16:creationId xmlns:a16="http://schemas.microsoft.com/office/drawing/2014/main" id="{2E2F3DFC-3D31-434C-BDB4-D4C6E43FC4CC}"/>
                </a:ext>
              </a:extLst>
            </p:cNvPr>
            <p:cNvCxnSpPr/>
            <p:nvPr userDrawn="1"/>
          </p:nvCxnSpPr>
          <p:spPr>
            <a:xfrm rot="16200000">
              <a:off x="385615" y="6626578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1 186">
              <a:extLst>
                <a:ext uri="{FF2B5EF4-FFF2-40B4-BE49-F238E27FC236}">
                  <a16:creationId xmlns:a16="http://schemas.microsoft.com/office/drawing/2014/main" id="{18FE9921-EB60-4947-A9A6-F4DDDCCF95D7}"/>
                </a:ext>
              </a:extLst>
            </p:cNvPr>
            <p:cNvCxnSpPr/>
            <p:nvPr userDrawn="1"/>
          </p:nvCxnSpPr>
          <p:spPr>
            <a:xfrm rot="16200000">
              <a:off x="385615" y="6525326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1 187">
              <a:extLst>
                <a:ext uri="{FF2B5EF4-FFF2-40B4-BE49-F238E27FC236}">
                  <a16:creationId xmlns:a16="http://schemas.microsoft.com/office/drawing/2014/main" id="{5E4EC9E4-4042-4B55-94A4-8210F1061A54}"/>
                </a:ext>
              </a:extLst>
            </p:cNvPr>
            <p:cNvCxnSpPr/>
            <p:nvPr userDrawn="1"/>
          </p:nvCxnSpPr>
          <p:spPr>
            <a:xfrm rot="16200000">
              <a:off x="385615" y="6424075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1 188">
              <a:extLst>
                <a:ext uri="{FF2B5EF4-FFF2-40B4-BE49-F238E27FC236}">
                  <a16:creationId xmlns:a16="http://schemas.microsoft.com/office/drawing/2014/main" id="{0B7DEDD7-4862-44D2-BEEA-6F9A033C56F2}"/>
                </a:ext>
              </a:extLst>
            </p:cNvPr>
            <p:cNvCxnSpPr/>
            <p:nvPr userDrawn="1"/>
          </p:nvCxnSpPr>
          <p:spPr>
            <a:xfrm rot="16200000">
              <a:off x="385615" y="6322824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1 189">
              <a:extLst>
                <a:ext uri="{FF2B5EF4-FFF2-40B4-BE49-F238E27FC236}">
                  <a16:creationId xmlns:a16="http://schemas.microsoft.com/office/drawing/2014/main" id="{9BC0F758-FA4E-40FD-AAC1-F5228440FA0D}"/>
                </a:ext>
              </a:extLst>
            </p:cNvPr>
            <p:cNvCxnSpPr/>
            <p:nvPr userDrawn="1"/>
          </p:nvCxnSpPr>
          <p:spPr>
            <a:xfrm rot="16200000">
              <a:off x="385615" y="6221573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1 190">
              <a:extLst>
                <a:ext uri="{FF2B5EF4-FFF2-40B4-BE49-F238E27FC236}">
                  <a16:creationId xmlns:a16="http://schemas.microsoft.com/office/drawing/2014/main" id="{D90DFDD4-004E-44A2-851D-0657F06F6948}"/>
                </a:ext>
              </a:extLst>
            </p:cNvPr>
            <p:cNvCxnSpPr/>
            <p:nvPr userDrawn="1"/>
          </p:nvCxnSpPr>
          <p:spPr>
            <a:xfrm rot="16200000">
              <a:off x="385615" y="6120321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1 191">
              <a:extLst>
                <a:ext uri="{FF2B5EF4-FFF2-40B4-BE49-F238E27FC236}">
                  <a16:creationId xmlns:a16="http://schemas.microsoft.com/office/drawing/2014/main" id="{1B142E60-C438-4B67-86A8-D3F3718F74CA}"/>
                </a:ext>
              </a:extLst>
            </p:cNvPr>
            <p:cNvCxnSpPr/>
            <p:nvPr userDrawn="1"/>
          </p:nvCxnSpPr>
          <p:spPr>
            <a:xfrm rot="16200000">
              <a:off x="385615" y="6019070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1 192">
              <a:extLst>
                <a:ext uri="{FF2B5EF4-FFF2-40B4-BE49-F238E27FC236}">
                  <a16:creationId xmlns:a16="http://schemas.microsoft.com/office/drawing/2014/main" id="{D5F094E8-F8E1-46CA-9C25-8F528245226D}"/>
                </a:ext>
              </a:extLst>
            </p:cNvPr>
            <p:cNvCxnSpPr/>
            <p:nvPr userDrawn="1"/>
          </p:nvCxnSpPr>
          <p:spPr>
            <a:xfrm rot="16200000">
              <a:off x="385615" y="5917819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1 193">
              <a:extLst>
                <a:ext uri="{FF2B5EF4-FFF2-40B4-BE49-F238E27FC236}">
                  <a16:creationId xmlns:a16="http://schemas.microsoft.com/office/drawing/2014/main" id="{DBE00282-2EF4-463E-BA37-E6DD92E6BBD0}"/>
                </a:ext>
              </a:extLst>
            </p:cNvPr>
            <p:cNvCxnSpPr/>
            <p:nvPr userDrawn="1"/>
          </p:nvCxnSpPr>
          <p:spPr>
            <a:xfrm rot="16200000">
              <a:off x="385615" y="5816568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1 194">
              <a:extLst>
                <a:ext uri="{FF2B5EF4-FFF2-40B4-BE49-F238E27FC236}">
                  <a16:creationId xmlns:a16="http://schemas.microsoft.com/office/drawing/2014/main" id="{F0A42345-36EE-48C5-B75B-C0291ABA31FA}"/>
                </a:ext>
              </a:extLst>
            </p:cNvPr>
            <p:cNvCxnSpPr/>
            <p:nvPr userDrawn="1"/>
          </p:nvCxnSpPr>
          <p:spPr>
            <a:xfrm rot="16200000">
              <a:off x="385615" y="5715316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1 195">
              <a:extLst>
                <a:ext uri="{FF2B5EF4-FFF2-40B4-BE49-F238E27FC236}">
                  <a16:creationId xmlns:a16="http://schemas.microsoft.com/office/drawing/2014/main" id="{9B09EBB3-5E2D-4CEB-9834-4F5C6A81E2C7}"/>
                </a:ext>
              </a:extLst>
            </p:cNvPr>
            <p:cNvCxnSpPr/>
            <p:nvPr userDrawn="1"/>
          </p:nvCxnSpPr>
          <p:spPr>
            <a:xfrm rot="16200000">
              <a:off x="385615" y="5614065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1 196">
              <a:extLst>
                <a:ext uri="{FF2B5EF4-FFF2-40B4-BE49-F238E27FC236}">
                  <a16:creationId xmlns:a16="http://schemas.microsoft.com/office/drawing/2014/main" id="{5F29390B-2085-4482-802A-BEB05DE786D1}"/>
                </a:ext>
              </a:extLst>
            </p:cNvPr>
            <p:cNvCxnSpPr/>
            <p:nvPr userDrawn="1"/>
          </p:nvCxnSpPr>
          <p:spPr>
            <a:xfrm rot="16200000">
              <a:off x="385615" y="5512814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1 197">
              <a:extLst>
                <a:ext uri="{FF2B5EF4-FFF2-40B4-BE49-F238E27FC236}">
                  <a16:creationId xmlns:a16="http://schemas.microsoft.com/office/drawing/2014/main" id="{82B7E4EB-71D6-4B55-A9F4-1D719259829D}"/>
                </a:ext>
              </a:extLst>
            </p:cNvPr>
            <p:cNvCxnSpPr/>
            <p:nvPr userDrawn="1"/>
          </p:nvCxnSpPr>
          <p:spPr>
            <a:xfrm rot="16200000">
              <a:off x="385615" y="5411563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1 198">
              <a:extLst>
                <a:ext uri="{FF2B5EF4-FFF2-40B4-BE49-F238E27FC236}">
                  <a16:creationId xmlns:a16="http://schemas.microsoft.com/office/drawing/2014/main" id="{94D8070D-500E-44D8-87F1-AC7C6636087C}"/>
                </a:ext>
              </a:extLst>
            </p:cNvPr>
            <p:cNvCxnSpPr/>
            <p:nvPr userDrawn="1"/>
          </p:nvCxnSpPr>
          <p:spPr>
            <a:xfrm rot="16200000">
              <a:off x="385615" y="5310312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1 199">
              <a:extLst>
                <a:ext uri="{FF2B5EF4-FFF2-40B4-BE49-F238E27FC236}">
                  <a16:creationId xmlns:a16="http://schemas.microsoft.com/office/drawing/2014/main" id="{154350E0-66F7-4C3E-A066-B926E084C1CD}"/>
                </a:ext>
              </a:extLst>
            </p:cNvPr>
            <p:cNvCxnSpPr/>
            <p:nvPr userDrawn="1"/>
          </p:nvCxnSpPr>
          <p:spPr>
            <a:xfrm rot="16200000">
              <a:off x="385615" y="5209060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1 200">
              <a:extLst>
                <a:ext uri="{FF2B5EF4-FFF2-40B4-BE49-F238E27FC236}">
                  <a16:creationId xmlns:a16="http://schemas.microsoft.com/office/drawing/2014/main" id="{5E1154BE-FDC2-4161-AA40-D334C7D5CCF9}"/>
                </a:ext>
              </a:extLst>
            </p:cNvPr>
            <p:cNvCxnSpPr/>
            <p:nvPr userDrawn="1"/>
          </p:nvCxnSpPr>
          <p:spPr>
            <a:xfrm rot="16200000">
              <a:off x="385615" y="5107809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ttore 1 201">
              <a:extLst>
                <a:ext uri="{FF2B5EF4-FFF2-40B4-BE49-F238E27FC236}">
                  <a16:creationId xmlns:a16="http://schemas.microsoft.com/office/drawing/2014/main" id="{E01349D3-539D-4754-849B-F9D4D42D1972}"/>
                </a:ext>
              </a:extLst>
            </p:cNvPr>
            <p:cNvCxnSpPr/>
            <p:nvPr userDrawn="1"/>
          </p:nvCxnSpPr>
          <p:spPr>
            <a:xfrm rot="16200000">
              <a:off x="385615" y="5006558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ttore 1 202">
              <a:extLst>
                <a:ext uri="{FF2B5EF4-FFF2-40B4-BE49-F238E27FC236}">
                  <a16:creationId xmlns:a16="http://schemas.microsoft.com/office/drawing/2014/main" id="{AD24EC33-764A-4498-A892-78BC762F5782}"/>
                </a:ext>
              </a:extLst>
            </p:cNvPr>
            <p:cNvCxnSpPr/>
            <p:nvPr userDrawn="1"/>
          </p:nvCxnSpPr>
          <p:spPr>
            <a:xfrm rot="16200000">
              <a:off x="385615" y="4905307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ttore 1 203">
              <a:extLst>
                <a:ext uri="{FF2B5EF4-FFF2-40B4-BE49-F238E27FC236}">
                  <a16:creationId xmlns:a16="http://schemas.microsoft.com/office/drawing/2014/main" id="{7924C870-468F-44AC-8BB8-7A6C1CBF0FAB}"/>
                </a:ext>
              </a:extLst>
            </p:cNvPr>
            <p:cNvCxnSpPr/>
            <p:nvPr userDrawn="1"/>
          </p:nvCxnSpPr>
          <p:spPr>
            <a:xfrm rot="16200000">
              <a:off x="385615" y="4804055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ttore 1 204">
              <a:extLst>
                <a:ext uri="{FF2B5EF4-FFF2-40B4-BE49-F238E27FC236}">
                  <a16:creationId xmlns:a16="http://schemas.microsoft.com/office/drawing/2014/main" id="{EF57FE5A-2DC5-435B-93FB-EF2F66B783BA}"/>
                </a:ext>
              </a:extLst>
            </p:cNvPr>
            <p:cNvCxnSpPr/>
            <p:nvPr userDrawn="1"/>
          </p:nvCxnSpPr>
          <p:spPr>
            <a:xfrm rot="16200000">
              <a:off x="385615" y="4702804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ttore 1 205">
              <a:extLst>
                <a:ext uri="{FF2B5EF4-FFF2-40B4-BE49-F238E27FC236}">
                  <a16:creationId xmlns:a16="http://schemas.microsoft.com/office/drawing/2014/main" id="{9AB50829-34B5-4EA2-8A37-E91F2F9BB66B}"/>
                </a:ext>
              </a:extLst>
            </p:cNvPr>
            <p:cNvCxnSpPr/>
            <p:nvPr userDrawn="1"/>
          </p:nvCxnSpPr>
          <p:spPr>
            <a:xfrm rot="16200000">
              <a:off x="385615" y="4601553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ttore 1 206">
              <a:extLst>
                <a:ext uri="{FF2B5EF4-FFF2-40B4-BE49-F238E27FC236}">
                  <a16:creationId xmlns:a16="http://schemas.microsoft.com/office/drawing/2014/main" id="{B5C8E596-37E2-48AF-93BC-442E71FEA19C}"/>
                </a:ext>
              </a:extLst>
            </p:cNvPr>
            <p:cNvCxnSpPr/>
            <p:nvPr userDrawn="1"/>
          </p:nvCxnSpPr>
          <p:spPr>
            <a:xfrm rot="16200000">
              <a:off x="385615" y="4500302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ttore 1 207">
              <a:extLst>
                <a:ext uri="{FF2B5EF4-FFF2-40B4-BE49-F238E27FC236}">
                  <a16:creationId xmlns:a16="http://schemas.microsoft.com/office/drawing/2014/main" id="{A72FF6A5-9D7D-47C9-80D6-0A34B5A2FB6F}"/>
                </a:ext>
              </a:extLst>
            </p:cNvPr>
            <p:cNvCxnSpPr/>
            <p:nvPr userDrawn="1"/>
          </p:nvCxnSpPr>
          <p:spPr>
            <a:xfrm rot="16200000">
              <a:off x="385615" y="4399050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1 208">
              <a:extLst>
                <a:ext uri="{FF2B5EF4-FFF2-40B4-BE49-F238E27FC236}">
                  <a16:creationId xmlns:a16="http://schemas.microsoft.com/office/drawing/2014/main" id="{43AA848E-B8FD-4299-B016-62E74FA6A1A2}"/>
                </a:ext>
              </a:extLst>
            </p:cNvPr>
            <p:cNvCxnSpPr/>
            <p:nvPr userDrawn="1"/>
          </p:nvCxnSpPr>
          <p:spPr>
            <a:xfrm rot="16200000">
              <a:off x="385615" y="4297799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ttore 1 209">
              <a:extLst>
                <a:ext uri="{FF2B5EF4-FFF2-40B4-BE49-F238E27FC236}">
                  <a16:creationId xmlns:a16="http://schemas.microsoft.com/office/drawing/2014/main" id="{D68E64C3-B263-499D-A52B-27962AA3F3D6}"/>
                </a:ext>
              </a:extLst>
            </p:cNvPr>
            <p:cNvCxnSpPr/>
            <p:nvPr userDrawn="1"/>
          </p:nvCxnSpPr>
          <p:spPr>
            <a:xfrm rot="16200000">
              <a:off x="385615" y="4196548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1 210">
              <a:extLst>
                <a:ext uri="{FF2B5EF4-FFF2-40B4-BE49-F238E27FC236}">
                  <a16:creationId xmlns:a16="http://schemas.microsoft.com/office/drawing/2014/main" id="{656FB6CA-B79F-46AD-AB3A-952BC57D3E36}"/>
                </a:ext>
              </a:extLst>
            </p:cNvPr>
            <p:cNvCxnSpPr/>
            <p:nvPr userDrawn="1"/>
          </p:nvCxnSpPr>
          <p:spPr>
            <a:xfrm rot="16200000">
              <a:off x="385615" y="4095297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ttore 1 211">
              <a:extLst>
                <a:ext uri="{FF2B5EF4-FFF2-40B4-BE49-F238E27FC236}">
                  <a16:creationId xmlns:a16="http://schemas.microsoft.com/office/drawing/2014/main" id="{803CD9D5-CB33-4861-BE60-2F1FE46E0E10}"/>
                </a:ext>
              </a:extLst>
            </p:cNvPr>
            <p:cNvCxnSpPr/>
            <p:nvPr userDrawn="1"/>
          </p:nvCxnSpPr>
          <p:spPr>
            <a:xfrm rot="16200000">
              <a:off x="385615" y="3994045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1 212">
              <a:extLst>
                <a:ext uri="{FF2B5EF4-FFF2-40B4-BE49-F238E27FC236}">
                  <a16:creationId xmlns:a16="http://schemas.microsoft.com/office/drawing/2014/main" id="{A104C320-9226-4A66-A567-465A14AF8511}"/>
                </a:ext>
              </a:extLst>
            </p:cNvPr>
            <p:cNvCxnSpPr/>
            <p:nvPr userDrawn="1"/>
          </p:nvCxnSpPr>
          <p:spPr>
            <a:xfrm rot="16200000">
              <a:off x="385615" y="3892794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ttore 1 213">
              <a:extLst>
                <a:ext uri="{FF2B5EF4-FFF2-40B4-BE49-F238E27FC236}">
                  <a16:creationId xmlns:a16="http://schemas.microsoft.com/office/drawing/2014/main" id="{5478E5A9-BB6F-48E0-A6A6-8E74B20BF360}"/>
                </a:ext>
              </a:extLst>
            </p:cNvPr>
            <p:cNvCxnSpPr/>
            <p:nvPr userDrawn="1"/>
          </p:nvCxnSpPr>
          <p:spPr>
            <a:xfrm rot="16200000">
              <a:off x="385615" y="3791543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ttore 1 214">
              <a:extLst>
                <a:ext uri="{FF2B5EF4-FFF2-40B4-BE49-F238E27FC236}">
                  <a16:creationId xmlns:a16="http://schemas.microsoft.com/office/drawing/2014/main" id="{BD2DDDE8-98C7-4824-85EF-D85AF7754A69}"/>
                </a:ext>
              </a:extLst>
            </p:cNvPr>
            <p:cNvCxnSpPr/>
            <p:nvPr userDrawn="1"/>
          </p:nvCxnSpPr>
          <p:spPr>
            <a:xfrm rot="16200000">
              <a:off x="385615" y="3690292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ttore 1 215">
              <a:extLst>
                <a:ext uri="{FF2B5EF4-FFF2-40B4-BE49-F238E27FC236}">
                  <a16:creationId xmlns:a16="http://schemas.microsoft.com/office/drawing/2014/main" id="{DAF44E06-EA3D-45A3-902C-B7837562C0B9}"/>
                </a:ext>
              </a:extLst>
            </p:cNvPr>
            <p:cNvCxnSpPr/>
            <p:nvPr userDrawn="1"/>
          </p:nvCxnSpPr>
          <p:spPr>
            <a:xfrm rot="16200000">
              <a:off x="385615" y="3589040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ttore 1 216">
              <a:extLst>
                <a:ext uri="{FF2B5EF4-FFF2-40B4-BE49-F238E27FC236}">
                  <a16:creationId xmlns:a16="http://schemas.microsoft.com/office/drawing/2014/main" id="{D2257B70-3D62-4381-9286-BF63184B5D78}"/>
                </a:ext>
              </a:extLst>
            </p:cNvPr>
            <p:cNvCxnSpPr/>
            <p:nvPr userDrawn="1"/>
          </p:nvCxnSpPr>
          <p:spPr>
            <a:xfrm rot="16200000">
              <a:off x="385615" y="3487789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ttore 1 217">
              <a:extLst>
                <a:ext uri="{FF2B5EF4-FFF2-40B4-BE49-F238E27FC236}">
                  <a16:creationId xmlns:a16="http://schemas.microsoft.com/office/drawing/2014/main" id="{567A7A0F-6479-4AA9-84D2-073BE805CF7D}"/>
                </a:ext>
              </a:extLst>
            </p:cNvPr>
            <p:cNvCxnSpPr/>
            <p:nvPr userDrawn="1"/>
          </p:nvCxnSpPr>
          <p:spPr>
            <a:xfrm rot="16200000">
              <a:off x="385615" y="3386538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ttore 1 218">
              <a:extLst>
                <a:ext uri="{FF2B5EF4-FFF2-40B4-BE49-F238E27FC236}">
                  <a16:creationId xmlns:a16="http://schemas.microsoft.com/office/drawing/2014/main" id="{72BC19CB-AECA-4E64-8FF0-206D2C5855D8}"/>
                </a:ext>
              </a:extLst>
            </p:cNvPr>
            <p:cNvCxnSpPr/>
            <p:nvPr userDrawn="1"/>
          </p:nvCxnSpPr>
          <p:spPr>
            <a:xfrm rot="16200000">
              <a:off x="385615" y="3285287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ttore 1 219">
              <a:extLst>
                <a:ext uri="{FF2B5EF4-FFF2-40B4-BE49-F238E27FC236}">
                  <a16:creationId xmlns:a16="http://schemas.microsoft.com/office/drawing/2014/main" id="{8072C550-8933-411F-895B-1293CB99F051}"/>
                </a:ext>
              </a:extLst>
            </p:cNvPr>
            <p:cNvCxnSpPr/>
            <p:nvPr userDrawn="1"/>
          </p:nvCxnSpPr>
          <p:spPr>
            <a:xfrm rot="16200000">
              <a:off x="385615" y="3184035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ttore 1 220">
              <a:extLst>
                <a:ext uri="{FF2B5EF4-FFF2-40B4-BE49-F238E27FC236}">
                  <a16:creationId xmlns:a16="http://schemas.microsoft.com/office/drawing/2014/main" id="{D4E16497-E4EA-41B4-986B-9A43D9606E7B}"/>
                </a:ext>
              </a:extLst>
            </p:cNvPr>
            <p:cNvCxnSpPr/>
            <p:nvPr userDrawn="1"/>
          </p:nvCxnSpPr>
          <p:spPr>
            <a:xfrm rot="16200000">
              <a:off x="385615" y="3082784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ttore 1 221">
              <a:extLst>
                <a:ext uri="{FF2B5EF4-FFF2-40B4-BE49-F238E27FC236}">
                  <a16:creationId xmlns:a16="http://schemas.microsoft.com/office/drawing/2014/main" id="{6491B28D-F2FF-45A9-AD6E-FF05943ED9D0}"/>
                </a:ext>
              </a:extLst>
            </p:cNvPr>
            <p:cNvCxnSpPr/>
            <p:nvPr userDrawn="1"/>
          </p:nvCxnSpPr>
          <p:spPr>
            <a:xfrm rot="16200000">
              <a:off x="385615" y="2981533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ttore 1 222">
              <a:extLst>
                <a:ext uri="{FF2B5EF4-FFF2-40B4-BE49-F238E27FC236}">
                  <a16:creationId xmlns:a16="http://schemas.microsoft.com/office/drawing/2014/main" id="{B5DCA36D-E406-4D26-842A-087A54AC711F}"/>
                </a:ext>
              </a:extLst>
            </p:cNvPr>
            <p:cNvCxnSpPr/>
            <p:nvPr userDrawn="1"/>
          </p:nvCxnSpPr>
          <p:spPr>
            <a:xfrm rot="16200000">
              <a:off x="385615" y="2880282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ttore 1 223">
              <a:extLst>
                <a:ext uri="{FF2B5EF4-FFF2-40B4-BE49-F238E27FC236}">
                  <a16:creationId xmlns:a16="http://schemas.microsoft.com/office/drawing/2014/main" id="{5FD71256-7C24-4C91-BA5A-F0999E8E677F}"/>
                </a:ext>
              </a:extLst>
            </p:cNvPr>
            <p:cNvCxnSpPr/>
            <p:nvPr userDrawn="1"/>
          </p:nvCxnSpPr>
          <p:spPr>
            <a:xfrm rot="16200000">
              <a:off x="385615" y="2779030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ttore 1 224">
              <a:extLst>
                <a:ext uri="{FF2B5EF4-FFF2-40B4-BE49-F238E27FC236}">
                  <a16:creationId xmlns:a16="http://schemas.microsoft.com/office/drawing/2014/main" id="{4D7B0E26-F4B6-4555-8340-5508362272FB}"/>
                </a:ext>
              </a:extLst>
            </p:cNvPr>
            <p:cNvCxnSpPr/>
            <p:nvPr userDrawn="1"/>
          </p:nvCxnSpPr>
          <p:spPr>
            <a:xfrm rot="16200000">
              <a:off x="385615" y="2677779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ttore 1 225">
              <a:extLst>
                <a:ext uri="{FF2B5EF4-FFF2-40B4-BE49-F238E27FC236}">
                  <a16:creationId xmlns:a16="http://schemas.microsoft.com/office/drawing/2014/main" id="{B94BEF70-FC33-4640-94E8-544BCE649085}"/>
                </a:ext>
              </a:extLst>
            </p:cNvPr>
            <p:cNvCxnSpPr/>
            <p:nvPr userDrawn="1"/>
          </p:nvCxnSpPr>
          <p:spPr>
            <a:xfrm rot="16200000">
              <a:off x="385615" y="2576528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ttore 1 226">
              <a:extLst>
                <a:ext uri="{FF2B5EF4-FFF2-40B4-BE49-F238E27FC236}">
                  <a16:creationId xmlns:a16="http://schemas.microsoft.com/office/drawing/2014/main" id="{3F124913-D527-4A5C-9C1F-19421A3E1F3C}"/>
                </a:ext>
              </a:extLst>
            </p:cNvPr>
            <p:cNvCxnSpPr/>
            <p:nvPr userDrawn="1"/>
          </p:nvCxnSpPr>
          <p:spPr>
            <a:xfrm rot="16200000">
              <a:off x="385615" y="2475277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ttore 1 227">
              <a:extLst>
                <a:ext uri="{FF2B5EF4-FFF2-40B4-BE49-F238E27FC236}">
                  <a16:creationId xmlns:a16="http://schemas.microsoft.com/office/drawing/2014/main" id="{EE87AEAA-2DCD-4CCE-BC42-C097EF68BD05}"/>
                </a:ext>
              </a:extLst>
            </p:cNvPr>
            <p:cNvCxnSpPr/>
            <p:nvPr userDrawn="1"/>
          </p:nvCxnSpPr>
          <p:spPr>
            <a:xfrm rot="16200000">
              <a:off x="385615" y="2374026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ttore 1 228">
              <a:extLst>
                <a:ext uri="{FF2B5EF4-FFF2-40B4-BE49-F238E27FC236}">
                  <a16:creationId xmlns:a16="http://schemas.microsoft.com/office/drawing/2014/main" id="{4BD6AB5B-78A8-4770-927D-2D8631B29F51}"/>
                </a:ext>
              </a:extLst>
            </p:cNvPr>
            <p:cNvCxnSpPr/>
            <p:nvPr userDrawn="1"/>
          </p:nvCxnSpPr>
          <p:spPr>
            <a:xfrm rot="16200000">
              <a:off x="385615" y="2272774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ttore 1 229">
              <a:extLst>
                <a:ext uri="{FF2B5EF4-FFF2-40B4-BE49-F238E27FC236}">
                  <a16:creationId xmlns:a16="http://schemas.microsoft.com/office/drawing/2014/main" id="{064426EA-9087-487B-84F7-52A13581142C}"/>
                </a:ext>
              </a:extLst>
            </p:cNvPr>
            <p:cNvCxnSpPr/>
            <p:nvPr userDrawn="1"/>
          </p:nvCxnSpPr>
          <p:spPr>
            <a:xfrm rot="16200000">
              <a:off x="385614" y="2171523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ttore 1 230">
              <a:extLst>
                <a:ext uri="{FF2B5EF4-FFF2-40B4-BE49-F238E27FC236}">
                  <a16:creationId xmlns:a16="http://schemas.microsoft.com/office/drawing/2014/main" id="{DF4048D1-509B-42AB-9CC5-E7AF393D96C5}"/>
                </a:ext>
              </a:extLst>
            </p:cNvPr>
            <p:cNvCxnSpPr/>
            <p:nvPr userDrawn="1"/>
          </p:nvCxnSpPr>
          <p:spPr>
            <a:xfrm rot="16200000">
              <a:off x="385614" y="2070272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ttore 1 231">
              <a:extLst>
                <a:ext uri="{FF2B5EF4-FFF2-40B4-BE49-F238E27FC236}">
                  <a16:creationId xmlns:a16="http://schemas.microsoft.com/office/drawing/2014/main" id="{4CE511B7-6E6C-4114-A3E2-2B98BD67DD5C}"/>
                </a:ext>
              </a:extLst>
            </p:cNvPr>
            <p:cNvCxnSpPr/>
            <p:nvPr userDrawn="1"/>
          </p:nvCxnSpPr>
          <p:spPr>
            <a:xfrm rot="16200000">
              <a:off x="385614" y="1969021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ttore 1 232">
              <a:extLst>
                <a:ext uri="{FF2B5EF4-FFF2-40B4-BE49-F238E27FC236}">
                  <a16:creationId xmlns:a16="http://schemas.microsoft.com/office/drawing/2014/main" id="{84AEDAF4-38A8-484E-A7CB-63876474FD39}"/>
                </a:ext>
              </a:extLst>
            </p:cNvPr>
            <p:cNvCxnSpPr/>
            <p:nvPr userDrawn="1"/>
          </p:nvCxnSpPr>
          <p:spPr>
            <a:xfrm rot="16200000">
              <a:off x="385614" y="1867769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ttore 1 233">
              <a:extLst>
                <a:ext uri="{FF2B5EF4-FFF2-40B4-BE49-F238E27FC236}">
                  <a16:creationId xmlns:a16="http://schemas.microsoft.com/office/drawing/2014/main" id="{B5B4AA8C-F373-4AB3-AB51-B75C8A20E025}"/>
                </a:ext>
              </a:extLst>
            </p:cNvPr>
            <p:cNvCxnSpPr/>
            <p:nvPr userDrawn="1"/>
          </p:nvCxnSpPr>
          <p:spPr>
            <a:xfrm rot="16200000">
              <a:off x="385614" y="1766518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ttore 1 234">
              <a:extLst>
                <a:ext uri="{FF2B5EF4-FFF2-40B4-BE49-F238E27FC236}">
                  <a16:creationId xmlns:a16="http://schemas.microsoft.com/office/drawing/2014/main" id="{3059E3C5-C00F-405E-9729-94DC464241CB}"/>
                </a:ext>
              </a:extLst>
            </p:cNvPr>
            <p:cNvCxnSpPr/>
            <p:nvPr userDrawn="1"/>
          </p:nvCxnSpPr>
          <p:spPr>
            <a:xfrm rot="16200000">
              <a:off x="385614" y="1665267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ttore 1 235">
              <a:extLst>
                <a:ext uri="{FF2B5EF4-FFF2-40B4-BE49-F238E27FC236}">
                  <a16:creationId xmlns:a16="http://schemas.microsoft.com/office/drawing/2014/main" id="{59963377-6699-4A6A-810D-621CF9704974}"/>
                </a:ext>
              </a:extLst>
            </p:cNvPr>
            <p:cNvCxnSpPr/>
            <p:nvPr userDrawn="1"/>
          </p:nvCxnSpPr>
          <p:spPr>
            <a:xfrm rot="16200000">
              <a:off x="385614" y="1564016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ttore 1 236">
              <a:extLst>
                <a:ext uri="{FF2B5EF4-FFF2-40B4-BE49-F238E27FC236}">
                  <a16:creationId xmlns:a16="http://schemas.microsoft.com/office/drawing/2014/main" id="{31CC6651-0666-4DB9-A477-261A06392C31}"/>
                </a:ext>
              </a:extLst>
            </p:cNvPr>
            <p:cNvCxnSpPr/>
            <p:nvPr userDrawn="1"/>
          </p:nvCxnSpPr>
          <p:spPr>
            <a:xfrm rot="16200000">
              <a:off x="385614" y="1462764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ttore 1 237">
              <a:extLst>
                <a:ext uri="{FF2B5EF4-FFF2-40B4-BE49-F238E27FC236}">
                  <a16:creationId xmlns:a16="http://schemas.microsoft.com/office/drawing/2014/main" id="{4E1200C2-8793-4749-BA0A-225058AD7808}"/>
                </a:ext>
              </a:extLst>
            </p:cNvPr>
            <p:cNvCxnSpPr/>
            <p:nvPr userDrawn="1"/>
          </p:nvCxnSpPr>
          <p:spPr>
            <a:xfrm rot="16200000">
              <a:off x="385614" y="1361513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ttore 1 238">
              <a:extLst>
                <a:ext uri="{FF2B5EF4-FFF2-40B4-BE49-F238E27FC236}">
                  <a16:creationId xmlns:a16="http://schemas.microsoft.com/office/drawing/2014/main" id="{417491F4-2BDB-4FD2-81D8-6CEDDECE5D15}"/>
                </a:ext>
              </a:extLst>
            </p:cNvPr>
            <p:cNvCxnSpPr/>
            <p:nvPr userDrawn="1"/>
          </p:nvCxnSpPr>
          <p:spPr>
            <a:xfrm rot="16200000">
              <a:off x="385614" y="1260262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ttore 1 239">
              <a:extLst>
                <a:ext uri="{FF2B5EF4-FFF2-40B4-BE49-F238E27FC236}">
                  <a16:creationId xmlns:a16="http://schemas.microsoft.com/office/drawing/2014/main" id="{172B7691-DD4D-4E49-9C4A-02054CE6185C}"/>
                </a:ext>
              </a:extLst>
            </p:cNvPr>
            <p:cNvCxnSpPr/>
            <p:nvPr userDrawn="1"/>
          </p:nvCxnSpPr>
          <p:spPr>
            <a:xfrm rot="16200000">
              <a:off x="385614" y="1159011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ttore 1 240">
              <a:extLst>
                <a:ext uri="{FF2B5EF4-FFF2-40B4-BE49-F238E27FC236}">
                  <a16:creationId xmlns:a16="http://schemas.microsoft.com/office/drawing/2014/main" id="{742C1680-812C-476F-A63F-7831A32BEB75}"/>
                </a:ext>
              </a:extLst>
            </p:cNvPr>
            <p:cNvCxnSpPr/>
            <p:nvPr userDrawn="1"/>
          </p:nvCxnSpPr>
          <p:spPr>
            <a:xfrm rot="16200000">
              <a:off x="385614" y="1057759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ttore 1 241">
              <a:extLst>
                <a:ext uri="{FF2B5EF4-FFF2-40B4-BE49-F238E27FC236}">
                  <a16:creationId xmlns:a16="http://schemas.microsoft.com/office/drawing/2014/main" id="{842F8E0E-0338-4DB3-9971-54E677D60244}"/>
                </a:ext>
              </a:extLst>
            </p:cNvPr>
            <p:cNvCxnSpPr/>
            <p:nvPr userDrawn="1"/>
          </p:nvCxnSpPr>
          <p:spPr>
            <a:xfrm rot="16200000">
              <a:off x="385614" y="956508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ttore 1 242">
              <a:extLst>
                <a:ext uri="{FF2B5EF4-FFF2-40B4-BE49-F238E27FC236}">
                  <a16:creationId xmlns:a16="http://schemas.microsoft.com/office/drawing/2014/main" id="{8DE083BF-9F78-400B-B752-7C1F8BE4F683}"/>
                </a:ext>
              </a:extLst>
            </p:cNvPr>
            <p:cNvCxnSpPr/>
            <p:nvPr userDrawn="1"/>
          </p:nvCxnSpPr>
          <p:spPr>
            <a:xfrm rot="16200000">
              <a:off x="385614" y="855257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ttore 1 243">
              <a:extLst>
                <a:ext uri="{FF2B5EF4-FFF2-40B4-BE49-F238E27FC236}">
                  <a16:creationId xmlns:a16="http://schemas.microsoft.com/office/drawing/2014/main" id="{A61DE22D-AD76-4F80-BC9E-29167AF9B7A7}"/>
                </a:ext>
              </a:extLst>
            </p:cNvPr>
            <p:cNvCxnSpPr/>
            <p:nvPr userDrawn="1"/>
          </p:nvCxnSpPr>
          <p:spPr>
            <a:xfrm rot="16200000">
              <a:off x="385614" y="754006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ttore 1 244">
              <a:extLst>
                <a:ext uri="{FF2B5EF4-FFF2-40B4-BE49-F238E27FC236}">
                  <a16:creationId xmlns:a16="http://schemas.microsoft.com/office/drawing/2014/main" id="{F6581A44-7EB2-495A-8777-B1C5ACDE4581}"/>
                </a:ext>
              </a:extLst>
            </p:cNvPr>
            <p:cNvCxnSpPr/>
            <p:nvPr userDrawn="1"/>
          </p:nvCxnSpPr>
          <p:spPr>
            <a:xfrm rot="16200000">
              <a:off x="385614" y="652754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ttore 1 245">
              <a:extLst>
                <a:ext uri="{FF2B5EF4-FFF2-40B4-BE49-F238E27FC236}">
                  <a16:creationId xmlns:a16="http://schemas.microsoft.com/office/drawing/2014/main" id="{08EC51A2-E76A-406F-8243-4F52EEBE6FE3}"/>
                </a:ext>
              </a:extLst>
            </p:cNvPr>
            <p:cNvCxnSpPr/>
            <p:nvPr userDrawn="1"/>
          </p:nvCxnSpPr>
          <p:spPr>
            <a:xfrm rot="16200000">
              <a:off x="385614" y="551503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ttore 1 246">
              <a:extLst>
                <a:ext uri="{FF2B5EF4-FFF2-40B4-BE49-F238E27FC236}">
                  <a16:creationId xmlns:a16="http://schemas.microsoft.com/office/drawing/2014/main" id="{2E6499F4-AE5E-4A08-9127-46622803C184}"/>
                </a:ext>
              </a:extLst>
            </p:cNvPr>
            <p:cNvCxnSpPr/>
            <p:nvPr userDrawn="1"/>
          </p:nvCxnSpPr>
          <p:spPr>
            <a:xfrm rot="16200000">
              <a:off x="385614" y="450252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ttore 1 247">
              <a:extLst>
                <a:ext uri="{FF2B5EF4-FFF2-40B4-BE49-F238E27FC236}">
                  <a16:creationId xmlns:a16="http://schemas.microsoft.com/office/drawing/2014/main" id="{0A680351-D7F7-4BA2-A721-C4362F4C1440}"/>
                </a:ext>
              </a:extLst>
            </p:cNvPr>
            <p:cNvCxnSpPr/>
            <p:nvPr userDrawn="1"/>
          </p:nvCxnSpPr>
          <p:spPr>
            <a:xfrm rot="16200000">
              <a:off x="385614" y="349001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ttore 1 248">
              <a:extLst>
                <a:ext uri="{FF2B5EF4-FFF2-40B4-BE49-F238E27FC236}">
                  <a16:creationId xmlns:a16="http://schemas.microsoft.com/office/drawing/2014/main" id="{4D5A406E-F23B-4036-87DF-A979FC2024CA}"/>
                </a:ext>
              </a:extLst>
            </p:cNvPr>
            <p:cNvCxnSpPr/>
            <p:nvPr userDrawn="1"/>
          </p:nvCxnSpPr>
          <p:spPr>
            <a:xfrm rot="16200000">
              <a:off x="385614" y="247749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ttore 1 249">
              <a:extLst>
                <a:ext uri="{FF2B5EF4-FFF2-40B4-BE49-F238E27FC236}">
                  <a16:creationId xmlns:a16="http://schemas.microsoft.com/office/drawing/2014/main" id="{88425CE6-F596-4554-BD51-A82FB644CD49}"/>
                </a:ext>
              </a:extLst>
            </p:cNvPr>
            <p:cNvCxnSpPr/>
            <p:nvPr userDrawn="1"/>
          </p:nvCxnSpPr>
          <p:spPr>
            <a:xfrm rot="16200000">
              <a:off x="385614" y="146498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ttore 1 250">
              <a:extLst>
                <a:ext uri="{FF2B5EF4-FFF2-40B4-BE49-F238E27FC236}">
                  <a16:creationId xmlns:a16="http://schemas.microsoft.com/office/drawing/2014/main" id="{DF55CBF5-E116-4C22-808D-1CE8F1A07075}"/>
                </a:ext>
              </a:extLst>
            </p:cNvPr>
            <p:cNvCxnSpPr/>
            <p:nvPr userDrawn="1"/>
          </p:nvCxnSpPr>
          <p:spPr>
            <a:xfrm rot="16200000">
              <a:off x="385614" y="45247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ttore 1 251">
              <a:extLst>
                <a:ext uri="{FF2B5EF4-FFF2-40B4-BE49-F238E27FC236}">
                  <a16:creationId xmlns:a16="http://schemas.microsoft.com/office/drawing/2014/main" id="{6D9EB49C-20F3-43D3-9814-502E2928C563}"/>
                </a:ext>
              </a:extLst>
            </p:cNvPr>
            <p:cNvCxnSpPr/>
            <p:nvPr userDrawn="1"/>
          </p:nvCxnSpPr>
          <p:spPr>
            <a:xfrm rot="16200000">
              <a:off x="385614" y="-56004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FD5CCBA-3A4F-4C39-8A34-410A76ABCF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46487" y="2261752"/>
            <a:ext cx="4899025" cy="1316037"/>
          </a:xfrm>
        </p:spPr>
        <p:txBody>
          <a:bodyPr>
            <a:normAutofit/>
          </a:bodyPr>
          <a:lstStyle>
            <a:lvl1pPr algn="ctr">
              <a:buNone/>
              <a:defRPr sz="3600">
                <a:latin typeface="Abel" panose="02000506030000020004" pitchFamily="2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it-IT"/>
              <a:t>Thanks!</a:t>
            </a:r>
          </a:p>
        </p:txBody>
      </p:sp>
    </p:spTree>
    <p:extLst>
      <p:ext uri="{BB962C8B-B14F-4D97-AF65-F5344CB8AC3E}">
        <p14:creationId xmlns:p14="http://schemas.microsoft.com/office/powerpoint/2010/main" val="3018368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bian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2623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698A0231-49BC-46B7-92D0-1E7C0A588820}"/>
              </a:ext>
            </a:extLst>
          </p:cNvPr>
          <p:cNvSpPr/>
          <p:nvPr userDrawn="1"/>
        </p:nvSpPr>
        <p:spPr>
          <a:xfrm>
            <a:off x="3981450" y="0"/>
            <a:ext cx="8210550" cy="6858000"/>
          </a:xfrm>
          <a:prstGeom prst="rect">
            <a:avLst/>
          </a:prstGeom>
          <a:solidFill>
            <a:srgbClr val="333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7DD371FF-DE0F-4F24-95B1-2C8AE6491C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3665" y="63667"/>
            <a:ext cx="1960537" cy="1203908"/>
          </a:xfrm>
          <a:prstGeom prst="rect">
            <a:avLst/>
          </a:prstGeom>
        </p:spPr>
      </p:pic>
      <p:sp>
        <p:nvSpPr>
          <p:cNvPr id="16" name="Google Shape;202;p33">
            <a:extLst>
              <a:ext uri="{FF2B5EF4-FFF2-40B4-BE49-F238E27FC236}">
                <a16:creationId xmlns:a16="http://schemas.microsoft.com/office/drawing/2014/main" id="{834CF06C-768E-4B5E-976A-F4E43DD03B34}"/>
              </a:ext>
            </a:extLst>
          </p:cNvPr>
          <p:cNvSpPr txBox="1">
            <a:spLocks/>
          </p:cNvSpPr>
          <p:nvPr userDrawn="1"/>
        </p:nvSpPr>
        <p:spPr>
          <a:xfrm rot="946">
            <a:off x="3981570" y="1605398"/>
            <a:ext cx="7800875" cy="27081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endParaRPr lang="en-US" b="1">
              <a:solidFill>
                <a:schemeClr val="bg1"/>
              </a:solidFill>
              <a:latin typeface="Abel" panose="02000506030000020004"/>
            </a:endParaRPr>
          </a:p>
        </p:txBody>
      </p:sp>
      <p:cxnSp>
        <p:nvCxnSpPr>
          <p:cNvPr id="17" name="Google Shape;204;p33">
            <a:extLst>
              <a:ext uri="{FF2B5EF4-FFF2-40B4-BE49-F238E27FC236}">
                <a16:creationId xmlns:a16="http://schemas.microsoft.com/office/drawing/2014/main" id="{5525F1E5-0DD8-4747-B098-4522C0001A8A}"/>
              </a:ext>
            </a:extLst>
          </p:cNvPr>
          <p:cNvCxnSpPr>
            <a:cxnSpLocks/>
          </p:cNvCxnSpPr>
          <p:nvPr userDrawn="1"/>
        </p:nvCxnSpPr>
        <p:spPr>
          <a:xfrm>
            <a:off x="4057397" y="4394463"/>
            <a:ext cx="6524878" cy="0"/>
          </a:xfrm>
          <a:prstGeom prst="straightConnector1">
            <a:avLst/>
          </a:pr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75635FF7-DB2A-4A9A-AAA0-B422762A20E2}"/>
              </a:ext>
            </a:extLst>
          </p:cNvPr>
          <p:cNvSpPr txBox="1"/>
          <p:nvPr userDrawn="1"/>
        </p:nvSpPr>
        <p:spPr>
          <a:xfrm>
            <a:off x="3981450" y="6457890"/>
            <a:ext cx="8210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>
                    <a:lumMod val="85000"/>
                  </a:schemeClr>
                </a:solidFill>
                <a:effectLst/>
                <a:latin typeface="Abel" panose="02000506030000020004" pitchFamily="2" charset="0"/>
              </a:rPr>
              <a:t>2022 IEEE Nuclear Science Symposium and Medical Imaging Conference</a:t>
            </a:r>
            <a:endParaRPr lang="en-US" sz="2000" b="1">
              <a:solidFill>
                <a:schemeClr val="bg1">
                  <a:lumMod val="85000"/>
                </a:schemeClr>
              </a:solidFill>
              <a:latin typeface="Abel" panose="02000506030000020004" pitchFamily="2" charset="0"/>
            </a:endParaRPr>
          </a:p>
        </p:txBody>
      </p:sp>
      <p:sp>
        <p:nvSpPr>
          <p:cNvPr id="18" name="Titolo 1">
            <a:extLst>
              <a:ext uri="{FF2B5EF4-FFF2-40B4-BE49-F238E27FC236}">
                <a16:creationId xmlns:a16="http://schemas.microsoft.com/office/drawing/2014/main" id="{7A7225C5-CA34-419B-BC71-334D1BD85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299" y="1541726"/>
            <a:ext cx="7342830" cy="2852737"/>
          </a:xfrm>
        </p:spPr>
        <p:txBody>
          <a:bodyPr anchor="b"/>
          <a:lstStyle>
            <a:lvl1pPr>
              <a:defRPr sz="4400" b="1">
                <a:solidFill>
                  <a:schemeClr val="bg1"/>
                </a:solidFill>
                <a:latin typeface="Abel" panose="02000506030000020004" pitchFamily="2" charset="0"/>
              </a:defRPr>
            </a:lvl1pPr>
          </a:lstStyle>
          <a:p>
            <a:r>
              <a:rPr lang="en-US" noProof="0"/>
              <a:t>Fare </a:t>
            </a:r>
            <a:r>
              <a:rPr lang="en-US" noProof="0" err="1"/>
              <a:t>clic</a:t>
            </a:r>
            <a:r>
              <a:rPr lang="en-US" noProof="0"/>
              <a:t> per </a:t>
            </a:r>
            <a:r>
              <a:rPr lang="en-US" noProof="0" err="1"/>
              <a:t>modificare</a:t>
            </a:r>
            <a:r>
              <a:rPr lang="en-US" noProof="0"/>
              <a:t> lo stile del </a:t>
            </a:r>
            <a:r>
              <a:rPr lang="en-US" noProof="0" err="1"/>
              <a:t>titolo</a:t>
            </a:r>
            <a:r>
              <a:rPr lang="en-US" noProof="0"/>
              <a:t> </a:t>
            </a:r>
            <a:r>
              <a:rPr lang="en-US" noProof="0" err="1"/>
              <a:t>dello</a:t>
            </a:r>
            <a:r>
              <a:rPr lang="en-US" noProof="0"/>
              <a:t> schema</a:t>
            </a:r>
          </a:p>
        </p:txBody>
      </p:sp>
      <p:sp>
        <p:nvSpPr>
          <p:cNvPr id="26" name="Segnaposto testo 2">
            <a:extLst>
              <a:ext uri="{FF2B5EF4-FFF2-40B4-BE49-F238E27FC236}">
                <a16:creationId xmlns:a16="http://schemas.microsoft.com/office/drawing/2014/main" id="{6AD8FB84-3669-47B1-825C-B75F1D7E2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3298" y="4522789"/>
            <a:ext cx="7290053" cy="1020762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Abel" panose="0200050603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Fare </a:t>
            </a:r>
            <a:r>
              <a:rPr lang="en-US" noProof="0" err="1"/>
              <a:t>clic</a:t>
            </a:r>
            <a:r>
              <a:rPr lang="en-US" noProof="0"/>
              <a:t> per </a:t>
            </a:r>
            <a:r>
              <a:rPr lang="en-US" noProof="0" err="1"/>
              <a:t>modificare</a:t>
            </a:r>
            <a:r>
              <a:rPr lang="en-US" noProof="0"/>
              <a:t> </a:t>
            </a:r>
            <a:r>
              <a:rPr lang="en-US" noProof="0" err="1"/>
              <a:t>gli</a:t>
            </a:r>
            <a:r>
              <a:rPr lang="en-US" noProof="0"/>
              <a:t> </a:t>
            </a:r>
            <a:r>
              <a:rPr lang="en-US" noProof="0" err="1"/>
              <a:t>stili</a:t>
            </a:r>
            <a:r>
              <a:rPr lang="en-US" noProof="0"/>
              <a:t> del testo </a:t>
            </a:r>
            <a:r>
              <a:rPr lang="en-US" noProof="0" err="1"/>
              <a:t>dello</a:t>
            </a:r>
            <a:r>
              <a:rPr lang="en-US" noProof="0"/>
              <a:t> schema</a:t>
            </a:r>
          </a:p>
        </p:txBody>
      </p:sp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1C3248CF-8E85-4FB2-9764-02183A706C9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876" y="283368"/>
            <a:ext cx="2245329" cy="708167"/>
          </a:xfrm>
          <a:prstGeom prst="rect">
            <a:avLst/>
          </a:prstGeom>
        </p:spPr>
      </p:pic>
      <p:pic>
        <p:nvPicPr>
          <p:cNvPr id="2" name="Immagine 1" descr="Immagine che contiene testo&#10;&#10;Descrizione generata automaticamente">
            <a:extLst>
              <a:ext uri="{FF2B5EF4-FFF2-40B4-BE49-F238E27FC236}">
                <a16:creationId xmlns:a16="http://schemas.microsoft.com/office/drawing/2014/main" id="{E77FCB23-CBE4-47AB-9EBA-E29C04239C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305" y="205300"/>
            <a:ext cx="2884914" cy="906080"/>
          </a:xfrm>
          <a:prstGeom prst="rect">
            <a:avLst/>
          </a:prstGeom>
        </p:spPr>
      </p:pic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F7F1EE49-3928-4545-FAB9-064BE3C0536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106" y="5543551"/>
            <a:ext cx="2294260" cy="1177536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E27E627A-41A1-5E45-F336-B68C95B46AC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57" y="5594293"/>
            <a:ext cx="1138765" cy="107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507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 (Polim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3" name="Connettore diritto 92">
            <a:extLst>
              <a:ext uri="{FF2B5EF4-FFF2-40B4-BE49-F238E27FC236}">
                <a16:creationId xmlns:a16="http://schemas.microsoft.com/office/drawing/2014/main" id="{7B903C5D-EF7E-439E-90E4-16060088E525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808673"/>
            <a:ext cx="12192000" cy="0"/>
          </a:xfrm>
          <a:prstGeom prst="line">
            <a:avLst/>
          </a:prstGeom>
          <a:ln w="28575">
            <a:solidFill>
              <a:srgbClr val="52658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E6630D6-7A32-4682-B332-510127465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9767"/>
            <a:ext cx="10515600" cy="5219558"/>
          </a:xfrm>
        </p:spPr>
        <p:txBody>
          <a:bodyPr/>
          <a:lstStyle/>
          <a:p>
            <a:pPr lvl="0"/>
            <a:r>
              <a:rPr lang="en-US" noProof="0"/>
              <a:t>Fare </a:t>
            </a:r>
            <a:r>
              <a:rPr lang="en-US" noProof="0" err="1"/>
              <a:t>clic</a:t>
            </a:r>
            <a:r>
              <a:rPr lang="en-US" noProof="0"/>
              <a:t> per </a:t>
            </a:r>
            <a:r>
              <a:rPr lang="en-US" noProof="0" err="1"/>
              <a:t>modificare</a:t>
            </a:r>
            <a:r>
              <a:rPr lang="en-US" noProof="0"/>
              <a:t> </a:t>
            </a:r>
            <a:r>
              <a:rPr lang="en-US" noProof="0" err="1"/>
              <a:t>gli</a:t>
            </a:r>
            <a:r>
              <a:rPr lang="en-US" noProof="0"/>
              <a:t> </a:t>
            </a:r>
            <a:r>
              <a:rPr lang="en-US" noProof="0" err="1"/>
              <a:t>stili</a:t>
            </a:r>
            <a:r>
              <a:rPr lang="en-US" noProof="0"/>
              <a:t> del testo </a:t>
            </a:r>
            <a:r>
              <a:rPr lang="en-US" noProof="0" err="1"/>
              <a:t>dello</a:t>
            </a:r>
            <a:r>
              <a:rPr lang="en-US" noProof="0"/>
              <a:t> schema</a:t>
            </a:r>
          </a:p>
          <a:p>
            <a:pPr lvl="1"/>
            <a:r>
              <a:rPr lang="en-US" noProof="0"/>
              <a:t>Secondo </a:t>
            </a:r>
            <a:r>
              <a:rPr lang="en-US" noProof="0" err="1"/>
              <a:t>livello</a:t>
            </a:r>
            <a:endParaRPr lang="en-US" noProof="0"/>
          </a:p>
          <a:p>
            <a:pPr lvl="2"/>
            <a:r>
              <a:rPr lang="en-US" noProof="0" err="1"/>
              <a:t>Terzo</a:t>
            </a:r>
            <a:r>
              <a:rPr lang="en-US" noProof="0"/>
              <a:t> </a:t>
            </a:r>
            <a:r>
              <a:rPr lang="en-US" noProof="0" err="1"/>
              <a:t>livello</a:t>
            </a:r>
            <a:endParaRPr lang="en-US" noProof="0"/>
          </a:p>
          <a:p>
            <a:pPr lvl="3"/>
            <a:r>
              <a:rPr lang="en-US" noProof="0"/>
              <a:t>Quarto </a:t>
            </a:r>
            <a:r>
              <a:rPr lang="en-US" noProof="0" err="1"/>
              <a:t>livello</a:t>
            </a:r>
            <a:endParaRPr lang="en-US" noProof="0"/>
          </a:p>
          <a:p>
            <a:pPr lvl="4"/>
            <a:r>
              <a:rPr lang="en-US" noProof="0"/>
              <a:t>Quinto </a:t>
            </a:r>
            <a:r>
              <a:rPr lang="en-US" noProof="0" err="1"/>
              <a:t>livello</a:t>
            </a:r>
            <a:endParaRPr lang="en-US" noProof="0"/>
          </a:p>
        </p:txBody>
      </p:sp>
      <p:sp>
        <p:nvSpPr>
          <p:cNvPr id="92" name="Segnaposto piè di pagina 3">
            <a:extLst>
              <a:ext uri="{FF2B5EF4-FFF2-40B4-BE49-F238E27FC236}">
                <a16:creationId xmlns:a16="http://schemas.microsoft.com/office/drawing/2014/main" id="{1C4EA487-FAD5-4C76-848B-340B2FFD5E30}"/>
              </a:ext>
            </a:extLst>
          </p:cNvPr>
          <p:cNvSpPr txBox="1">
            <a:spLocks/>
          </p:cNvSpPr>
          <p:nvPr userDrawn="1"/>
        </p:nvSpPr>
        <p:spPr>
          <a:xfrm>
            <a:off x="476250" y="6492875"/>
            <a:ext cx="4361567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400" b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HPXM 2023 – Griseld Deda</a:t>
            </a:r>
          </a:p>
        </p:txBody>
      </p:sp>
      <p:sp>
        <p:nvSpPr>
          <p:cNvPr id="94" name="Rettangolo 93">
            <a:extLst>
              <a:ext uri="{FF2B5EF4-FFF2-40B4-BE49-F238E27FC236}">
                <a16:creationId xmlns:a16="http://schemas.microsoft.com/office/drawing/2014/main" id="{563A2417-2496-4191-B641-FFD2555DCA5C}"/>
              </a:ext>
            </a:extLst>
          </p:cNvPr>
          <p:cNvSpPr/>
          <p:nvPr userDrawn="1"/>
        </p:nvSpPr>
        <p:spPr>
          <a:xfrm>
            <a:off x="11643360" y="337749"/>
            <a:ext cx="548640" cy="541726"/>
          </a:xfrm>
          <a:prstGeom prst="rect">
            <a:avLst/>
          </a:prstGeom>
          <a:solidFill>
            <a:srgbClr val="333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13197811-61C8-4E62-AF4C-449615011E7E}" type="slidenum">
              <a:rPr lang="en-US" smtClean="0"/>
              <a:pPr algn="ctr"/>
              <a:t>‹N›</a:t>
            </a:fld>
            <a:endParaRPr lang="en-US">
              <a:solidFill>
                <a:srgbClr val="F7BE31"/>
              </a:solidFill>
            </a:endParaRP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AB1B9ACD-49C1-4F9D-9DAC-72B605B95A5E}"/>
              </a:ext>
            </a:extLst>
          </p:cNvPr>
          <p:cNvGrpSpPr/>
          <p:nvPr userDrawn="1"/>
        </p:nvGrpSpPr>
        <p:grpSpPr>
          <a:xfrm>
            <a:off x="-2381" y="0"/>
            <a:ext cx="477996" cy="6858000"/>
            <a:chOff x="-2381" y="0"/>
            <a:chExt cx="477996" cy="6858000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19168E46-45EB-47FD-9EEA-4974C14A3EDA}"/>
                </a:ext>
              </a:extLst>
            </p:cNvPr>
            <p:cNvSpPr/>
            <p:nvPr/>
          </p:nvSpPr>
          <p:spPr>
            <a:xfrm>
              <a:off x="-2381" y="0"/>
              <a:ext cx="476250" cy="6858000"/>
            </a:xfrm>
            <a:prstGeom prst="rect">
              <a:avLst/>
            </a:prstGeom>
            <a:solidFill>
              <a:srgbClr val="333F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7BE31"/>
                </a:solidFill>
              </a:endParaRPr>
            </a:p>
          </p:txBody>
        </p:sp>
        <p:cxnSp>
          <p:nvCxnSpPr>
            <p:cNvPr id="112" name="Connettore 1 184">
              <a:extLst>
                <a:ext uri="{FF2B5EF4-FFF2-40B4-BE49-F238E27FC236}">
                  <a16:creationId xmlns:a16="http://schemas.microsoft.com/office/drawing/2014/main" id="{D287519A-D8CC-4E30-8761-25BEB5638F03}"/>
                </a:ext>
              </a:extLst>
            </p:cNvPr>
            <p:cNvCxnSpPr/>
            <p:nvPr userDrawn="1"/>
          </p:nvCxnSpPr>
          <p:spPr>
            <a:xfrm rot="16200000">
              <a:off x="385615" y="6727829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nettore 1 185">
              <a:extLst>
                <a:ext uri="{FF2B5EF4-FFF2-40B4-BE49-F238E27FC236}">
                  <a16:creationId xmlns:a16="http://schemas.microsoft.com/office/drawing/2014/main" id="{191024F8-0ED0-48B3-840D-F357AA3943F3}"/>
                </a:ext>
              </a:extLst>
            </p:cNvPr>
            <p:cNvCxnSpPr/>
            <p:nvPr userDrawn="1"/>
          </p:nvCxnSpPr>
          <p:spPr>
            <a:xfrm rot="16200000">
              <a:off x="385615" y="6626578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nettore 1 186">
              <a:extLst>
                <a:ext uri="{FF2B5EF4-FFF2-40B4-BE49-F238E27FC236}">
                  <a16:creationId xmlns:a16="http://schemas.microsoft.com/office/drawing/2014/main" id="{908FAB77-4C21-4A31-BA83-E4D70B52E258}"/>
                </a:ext>
              </a:extLst>
            </p:cNvPr>
            <p:cNvCxnSpPr/>
            <p:nvPr userDrawn="1"/>
          </p:nvCxnSpPr>
          <p:spPr>
            <a:xfrm rot="16200000">
              <a:off x="385615" y="6525326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nettore 1 187">
              <a:extLst>
                <a:ext uri="{FF2B5EF4-FFF2-40B4-BE49-F238E27FC236}">
                  <a16:creationId xmlns:a16="http://schemas.microsoft.com/office/drawing/2014/main" id="{E1933506-14D9-4714-8F48-B175D1BA1F29}"/>
                </a:ext>
              </a:extLst>
            </p:cNvPr>
            <p:cNvCxnSpPr/>
            <p:nvPr userDrawn="1"/>
          </p:nvCxnSpPr>
          <p:spPr>
            <a:xfrm rot="16200000">
              <a:off x="385615" y="6424075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nettore 1 188">
              <a:extLst>
                <a:ext uri="{FF2B5EF4-FFF2-40B4-BE49-F238E27FC236}">
                  <a16:creationId xmlns:a16="http://schemas.microsoft.com/office/drawing/2014/main" id="{31787471-FE39-465C-82C9-517EDB0CFD39}"/>
                </a:ext>
              </a:extLst>
            </p:cNvPr>
            <p:cNvCxnSpPr/>
            <p:nvPr userDrawn="1"/>
          </p:nvCxnSpPr>
          <p:spPr>
            <a:xfrm rot="16200000">
              <a:off x="385615" y="6322824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nettore 1 189">
              <a:extLst>
                <a:ext uri="{FF2B5EF4-FFF2-40B4-BE49-F238E27FC236}">
                  <a16:creationId xmlns:a16="http://schemas.microsoft.com/office/drawing/2014/main" id="{ADF85963-A785-423F-8D02-C1CADC6993C1}"/>
                </a:ext>
              </a:extLst>
            </p:cNvPr>
            <p:cNvCxnSpPr/>
            <p:nvPr userDrawn="1"/>
          </p:nvCxnSpPr>
          <p:spPr>
            <a:xfrm rot="16200000">
              <a:off x="385615" y="6221573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nettore 1 190">
              <a:extLst>
                <a:ext uri="{FF2B5EF4-FFF2-40B4-BE49-F238E27FC236}">
                  <a16:creationId xmlns:a16="http://schemas.microsoft.com/office/drawing/2014/main" id="{78E9DAD9-00B8-4692-910F-DB6EFD37ECEB}"/>
                </a:ext>
              </a:extLst>
            </p:cNvPr>
            <p:cNvCxnSpPr/>
            <p:nvPr userDrawn="1"/>
          </p:nvCxnSpPr>
          <p:spPr>
            <a:xfrm rot="16200000">
              <a:off x="385615" y="6120321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nettore 1 191">
              <a:extLst>
                <a:ext uri="{FF2B5EF4-FFF2-40B4-BE49-F238E27FC236}">
                  <a16:creationId xmlns:a16="http://schemas.microsoft.com/office/drawing/2014/main" id="{817F3CE8-C862-4FF1-BDF5-43F2672ADB56}"/>
                </a:ext>
              </a:extLst>
            </p:cNvPr>
            <p:cNvCxnSpPr/>
            <p:nvPr userDrawn="1"/>
          </p:nvCxnSpPr>
          <p:spPr>
            <a:xfrm rot="16200000">
              <a:off x="385615" y="6019070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nettore 1 192">
              <a:extLst>
                <a:ext uri="{FF2B5EF4-FFF2-40B4-BE49-F238E27FC236}">
                  <a16:creationId xmlns:a16="http://schemas.microsoft.com/office/drawing/2014/main" id="{F3B57016-AEA9-41E1-95B0-234E5DE5A386}"/>
                </a:ext>
              </a:extLst>
            </p:cNvPr>
            <p:cNvCxnSpPr/>
            <p:nvPr userDrawn="1"/>
          </p:nvCxnSpPr>
          <p:spPr>
            <a:xfrm rot="16200000">
              <a:off x="385615" y="5917819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nettore 1 193">
              <a:extLst>
                <a:ext uri="{FF2B5EF4-FFF2-40B4-BE49-F238E27FC236}">
                  <a16:creationId xmlns:a16="http://schemas.microsoft.com/office/drawing/2014/main" id="{EE7CD178-0B0B-4222-A5F6-6128E8C30C2C}"/>
                </a:ext>
              </a:extLst>
            </p:cNvPr>
            <p:cNvCxnSpPr/>
            <p:nvPr userDrawn="1"/>
          </p:nvCxnSpPr>
          <p:spPr>
            <a:xfrm rot="16200000">
              <a:off x="385615" y="5816568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nettore 1 194">
              <a:extLst>
                <a:ext uri="{FF2B5EF4-FFF2-40B4-BE49-F238E27FC236}">
                  <a16:creationId xmlns:a16="http://schemas.microsoft.com/office/drawing/2014/main" id="{433B4E4F-9AD3-4470-B186-B4C067AF9B12}"/>
                </a:ext>
              </a:extLst>
            </p:cNvPr>
            <p:cNvCxnSpPr/>
            <p:nvPr userDrawn="1"/>
          </p:nvCxnSpPr>
          <p:spPr>
            <a:xfrm rot="16200000">
              <a:off x="385615" y="5715316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nettore 1 195">
              <a:extLst>
                <a:ext uri="{FF2B5EF4-FFF2-40B4-BE49-F238E27FC236}">
                  <a16:creationId xmlns:a16="http://schemas.microsoft.com/office/drawing/2014/main" id="{19BFD6D1-68C8-470B-B06B-917B52E37149}"/>
                </a:ext>
              </a:extLst>
            </p:cNvPr>
            <p:cNvCxnSpPr/>
            <p:nvPr userDrawn="1"/>
          </p:nvCxnSpPr>
          <p:spPr>
            <a:xfrm rot="16200000">
              <a:off x="385615" y="5614065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nettore 1 196">
              <a:extLst>
                <a:ext uri="{FF2B5EF4-FFF2-40B4-BE49-F238E27FC236}">
                  <a16:creationId xmlns:a16="http://schemas.microsoft.com/office/drawing/2014/main" id="{5471A647-57E7-430D-86C6-EF9B2ADCBCA0}"/>
                </a:ext>
              </a:extLst>
            </p:cNvPr>
            <p:cNvCxnSpPr/>
            <p:nvPr userDrawn="1"/>
          </p:nvCxnSpPr>
          <p:spPr>
            <a:xfrm rot="16200000">
              <a:off x="385615" y="5512814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nettore 1 197">
              <a:extLst>
                <a:ext uri="{FF2B5EF4-FFF2-40B4-BE49-F238E27FC236}">
                  <a16:creationId xmlns:a16="http://schemas.microsoft.com/office/drawing/2014/main" id="{10946C74-68CC-4178-A746-04D3438380EF}"/>
                </a:ext>
              </a:extLst>
            </p:cNvPr>
            <p:cNvCxnSpPr/>
            <p:nvPr userDrawn="1"/>
          </p:nvCxnSpPr>
          <p:spPr>
            <a:xfrm rot="16200000">
              <a:off x="385615" y="5411563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nettore 1 198">
              <a:extLst>
                <a:ext uri="{FF2B5EF4-FFF2-40B4-BE49-F238E27FC236}">
                  <a16:creationId xmlns:a16="http://schemas.microsoft.com/office/drawing/2014/main" id="{6B75BD12-086F-4737-9FF7-E5E9C2DE7D2E}"/>
                </a:ext>
              </a:extLst>
            </p:cNvPr>
            <p:cNvCxnSpPr/>
            <p:nvPr userDrawn="1"/>
          </p:nvCxnSpPr>
          <p:spPr>
            <a:xfrm rot="16200000">
              <a:off x="385615" y="5310312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nettore 1 199">
              <a:extLst>
                <a:ext uri="{FF2B5EF4-FFF2-40B4-BE49-F238E27FC236}">
                  <a16:creationId xmlns:a16="http://schemas.microsoft.com/office/drawing/2014/main" id="{B2437BE8-3D7B-4861-8535-EEC82E5034D7}"/>
                </a:ext>
              </a:extLst>
            </p:cNvPr>
            <p:cNvCxnSpPr/>
            <p:nvPr userDrawn="1"/>
          </p:nvCxnSpPr>
          <p:spPr>
            <a:xfrm rot="16200000">
              <a:off x="385615" y="5209060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nettore 1 200">
              <a:extLst>
                <a:ext uri="{FF2B5EF4-FFF2-40B4-BE49-F238E27FC236}">
                  <a16:creationId xmlns:a16="http://schemas.microsoft.com/office/drawing/2014/main" id="{2E117CC4-3536-4244-9959-EBA21A139F1C}"/>
                </a:ext>
              </a:extLst>
            </p:cNvPr>
            <p:cNvCxnSpPr/>
            <p:nvPr userDrawn="1"/>
          </p:nvCxnSpPr>
          <p:spPr>
            <a:xfrm rot="16200000">
              <a:off x="385615" y="5107809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onnettore 1 201">
              <a:extLst>
                <a:ext uri="{FF2B5EF4-FFF2-40B4-BE49-F238E27FC236}">
                  <a16:creationId xmlns:a16="http://schemas.microsoft.com/office/drawing/2014/main" id="{925CC97B-F6C7-4104-9182-3B940EB16E66}"/>
                </a:ext>
              </a:extLst>
            </p:cNvPr>
            <p:cNvCxnSpPr/>
            <p:nvPr userDrawn="1"/>
          </p:nvCxnSpPr>
          <p:spPr>
            <a:xfrm rot="16200000">
              <a:off x="385615" y="5006558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onnettore 1 202">
              <a:extLst>
                <a:ext uri="{FF2B5EF4-FFF2-40B4-BE49-F238E27FC236}">
                  <a16:creationId xmlns:a16="http://schemas.microsoft.com/office/drawing/2014/main" id="{0B5D4F31-9652-4568-A097-3FEE4E313622}"/>
                </a:ext>
              </a:extLst>
            </p:cNvPr>
            <p:cNvCxnSpPr/>
            <p:nvPr userDrawn="1"/>
          </p:nvCxnSpPr>
          <p:spPr>
            <a:xfrm rot="16200000">
              <a:off x="385615" y="4905307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onnettore 1 203">
              <a:extLst>
                <a:ext uri="{FF2B5EF4-FFF2-40B4-BE49-F238E27FC236}">
                  <a16:creationId xmlns:a16="http://schemas.microsoft.com/office/drawing/2014/main" id="{EAF8903F-D05E-4BDE-B74C-69B3DB05C295}"/>
                </a:ext>
              </a:extLst>
            </p:cNvPr>
            <p:cNvCxnSpPr/>
            <p:nvPr userDrawn="1"/>
          </p:nvCxnSpPr>
          <p:spPr>
            <a:xfrm rot="16200000">
              <a:off x="385615" y="4804055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onnettore 1 204">
              <a:extLst>
                <a:ext uri="{FF2B5EF4-FFF2-40B4-BE49-F238E27FC236}">
                  <a16:creationId xmlns:a16="http://schemas.microsoft.com/office/drawing/2014/main" id="{2419D733-BC7E-4C89-8739-9ED48EDDFC6B}"/>
                </a:ext>
              </a:extLst>
            </p:cNvPr>
            <p:cNvCxnSpPr/>
            <p:nvPr userDrawn="1"/>
          </p:nvCxnSpPr>
          <p:spPr>
            <a:xfrm rot="16200000">
              <a:off x="385615" y="4702804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Connettore 1 205">
              <a:extLst>
                <a:ext uri="{FF2B5EF4-FFF2-40B4-BE49-F238E27FC236}">
                  <a16:creationId xmlns:a16="http://schemas.microsoft.com/office/drawing/2014/main" id="{B39DD96D-A2B1-4BB9-B3ED-FEA511784992}"/>
                </a:ext>
              </a:extLst>
            </p:cNvPr>
            <p:cNvCxnSpPr/>
            <p:nvPr userDrawn="1"/>
          </p:nvCxnSpPr>
          <p:spPr>
            <a:xfrm rot="16200000">
              <a:off x="385615" y="4601553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Connettore 1 206">
              <a:extLst>
                <a:ext uri="{FF2B5EF4-FFF2-40B4-BE49-F238E27FC236}">
                  <a16:creationId xmlns:a16="http://schemas.microsoft.com/office/drawing/2014/main" id="{02AC9A84-6538-48E9-A58C-6EC6020CD792}"/>
                </a:ext>
              </a:extLst>
            </p:cNvPr>
            <p:cNvCxnSpPr/>
            <p:nvPr userDrawn="1"/>
          </p:nvCxnSpPr>
          <p:spPr>
            <a:xfrm rot="16200000">
              <a:off x="385615" y="4500302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Connettore 1 207">
              <a:extLst>
                <a:ext uri="{FF2B5EF4-FFF2-40B4-BE49-F238E27FC236}">
                  <a16:creationId xmlns:a16="http://schemas.microsoft.com/office/drawing/2014/main" id="{34A7B0DE-6032-468E-96EC-81A78ED2D177}"/>
                </a:ext>
              </a:extLst>
            </p:cNvPr>
            <p:cNvCxnSpPr/>
            <p:nvPr userDrawn="1"/>
          </p:nvCxnSpPr>
          <p:spPr>
            <a:xfrm rot="16200000">
              <a:off x="385615" y="4399050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Connettore 1 208">
              <a:extLst>
                <a:ext uri="{FF2B5EF4-FFF2-40B4-BE49-F238E27FC236}">
                  <a16:creationId xmlns:a16="http://schemas.microsoft.com/office/drawing/2014/main" id="{448E4356-289E-45AC-B724-C0E01B1D55FD}"/>
                </a:ext>
              </a:extLst>
            </p:cNvPr>
            <p:cNvCxnSpPr/>
            <p:nvPr userDrawn="1"/>
          </p:nvCxnSpPr>
          <p:spPr>
            <a:xfrm rot="16200000">
              <a:off x="385615" y="4297799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Connettore 1 209">
              <a:extLst>
                <a:ext uri="{FF2B5EF4-FFF2-40B4-BE49-F238E27FC236}">
                  <a16:creationId xmlns:a16="http://schemas.microsoft.com/office/drawing/2014/main" id="{E89132D1-2023-4976-9223-A2C2F0437683}"/>
                </a:ext>
              </a:extLst>
            </p:cNvPr>
            <p:cNvCxnSpPr/>
            <p:nvPr userDrawn="1"/>
          </p:nvCxnSpPr>
          <p:spPr>
            <a:xfrm rot="16200000">
              <a:off x="385615" y="4196548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Connettore 1 210">
              <a:extLst>
                <a:ext uri="{FF2B5EF4-FFF2-40B4-BE49-F238E27FC236}">
                  <a16:creationId xmlns:a16="http://schemas.microsoft.com/office/drawing/2014/main" id="{92840748-53CA-4D54-9B80-2F50BABE4815}"/>
                </a:ext>
              </a:extLst>
            </p:cNvPr>
            <p:cNvCxnSpPr/>
            <p:nvPr userDrawn="1"/>
          </p:nvCxnSpPr>
          <p:spPr>
            <a:xfrm rot="16200000">
              <a:off x="385615" y="4095297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Connettore 1 211">
              <a:extLst>
                <a:ext uri="{FF2B5EF4-FFF2-40B4-BE49-F238E27FC236}">
                  <a16:creationId xmlns:a16="http://schemas.microsoft.com/office/drawing/2014/main" id="{42176FB9-73FD-4C71-919B-AEAF2328CF18}"/>
                </a:ext>
              </a:extLst>
            </p:cNvPr>
            <p:cNvCxnSpPr/>
            <p:nvPr userDrawn="1"/>
          </p:nvCxnSpPr>
          <p:spPr>
            <a:xfrm rot="16200000">
              <a:off x="385615" y="3994045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nettore 1 212">
              <a:extLst>
                <a:ext uri="{FF2B5EF4-FFF2-40B4-BE49-F238E27FC236}">
                  <a16:creationId xmlns:a16="http://schemas.microsoft.com/office/drawing/2014/main" id="{F251DBFD-6704-4271-899F-7B22BD66B673}"/>
                </a:ext>
              </a:extLst>
            </p:cNvPr>
            <p:cNvCxnSpPr/>
            <p:nvPr userDrawn="1"/>
          </p:nvCxnSpPr>
          <p:spPr>
            <a:xfrm rot="16200000">
              <a:off x="385615" y="3892794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Connettore 1 213">
              <a:extLst>
                <a:ext uri="{FF2B5EF4-FFF2-40B4-BE49-F238E27FC236}">
                  <a16:creationId xmlns:a16="http://schemas.microsoft.com/office/drawing/2014/main" id="{3D62BDAA-837D-43AC-BD56-FB4BC06CD803}"/>
                </a:ext>
              </a:extLst>
            </p:cNvPr>
            <p:cNvCxnSpPr/>
            <p:nvPr userDrawn="1"/>
          </p:nvCxnSpPr>
          <p:spPr>
            <a:xfrm rot="16200000">
              <a:off x="385615" y="3791543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Connettore 1 214">
              <a:extLst>
                <a:ext uri="{FF2B5EF4-FFF2-40B4-BE49-F238E27FC236}">
                  <a16:creationId xmlns:a16="http://schemas.microsoft.com/office/drawing/2014/main" id="{DFE27390-691D-433F-B657-3B312E14D6DC}"/>
                </a:ext>
              </a:extLst>
            </p:cNvPr>
            <p:cNvCxnSpPr/>
            <p:nvPr userDrawn="1"/>
          </p:nvCxnSpPr>
          <p:spPr>
            <a:xfrm rot="16200000">
              <a:off x="385615" y="3690292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Connettore 1 215">
              <a:extLst>
                <a:ext uri="{FF2B5EF4-FFF2-40B4-BE49-F238E27FC236}">
                  <a16:creationId xmlns:a16="http://schemas.microsoft.com/office/drawing/2014/main" id="{69C29A0D-732E-45AA-B52F-4C0404D08B3B}"/>
                </a:ext>
              </a:extLst>
            </p:cNvPr>
            <p:cNvCxnSpPr/>
            <p:nvPr userDrawn="1"/>
          </p:nvCxnSpPr>
          <p:spPr>
            <a:xfrm rot="16200000">
              <a:off x="385615" y="3589040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Connettore 1 216">
              <a:extLst>
                <a:ext uri="{FF2B5EF4-FFF2-40B4-BE49-F238E27FC236}">
                  <a16:creationId xmlns:a16="http://schemas.microsoft.com/office/drawing/2014/main" id="{AA85E6A7-64B7-4DBA-975F-7167E7314E94}"/>
                </a:ext>
              </a:extLst>
            </p:cNvPr>
            <p:cNvCxnSpPr/>
            <p:nvPr userDrawn="1"/>
          </p:nvCxnSpPr>
          <p:spPr>
            <a:xfrm rot="16200000">
              <a:off x="385615" y="3487789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Connettore 1 217">
              <a:extLst>
                <a:ext uri="{FF2B5EF4-FFF2-40B4-BE49-F238E27FC236}">
                  <a16:creationId xmlns:a16="http://schemas.microsoft.com/office/drawing/2014/main" id="{B803B8F1-263B-413A-B291-0B3466F551C0}"/>
                </a:ext>
              </a:extLst>
            </p:cNvPr>
            <p:cNvCxnSpPr/>
            <p:nvPr userDrawn="1"/>
          </p:nvCxnSpPr>
          <p:spPr>
            <a:xfrm rot="16200000">
              <a:off x="385615" y="3386538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Connettore 1 218">
              <a:extLst>
                <a:ext uri="{FF2B5EF4-FFF2-40B4-BE49-F238E27FC236}">
                  <a16:creationId xmlns:a16="http://schemas.microsoft.com/office/drawing/2014/main" id="{58110F09-7524-462E-82BC-FFD6AE132083}"/>
                </a:ext>
              </a:extLst>
            </p:cNvPr>
            <p:cNvCxnSpPr/>
            <p:nvPr userDrawn="1"/>
          </p:nvCxnSpPr>
          <p:spPr>
            <a:xfrm rot="16200000">
              <a:off x="385615" y="3285287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Connettore 1 219">
              <a:extLst>
                <a:ext uri="{FF2B5EF4-FFF2-40B4-BE49-F238E27FC236}">
                  <a16:creationId xmlns:a16="http://schemas.microsoft.com/office/drawing/2014/main" id="{AB2FC868-1B7A-465D-818F-BFFB050551A1}"/>
                </a:ext>
              </a:extLst>
            </p:cNvPr>
            <p:cNvCxnSpPr/>
            <p:nvPr userDrawn="1"/>
          </p:nvCxnSpPr>
          <p:spPr>
            <a:xfrm rot="16200000">
              <a:off x="385615" y="3184035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Connettore 1 220">
              <a:extLst>
                <a:ext uri="{FF2B5EF4-FFF2-40B4-BE49-F238E27FC236}">
                  <a16:creationId xmlns:a16="http://schemas.microsoft.com/office/drawing/2014/main" id="{9665805A-B0FA-432B-84EF-C8792AF259C2}"/>
                </a:ext>
              </a:extLst>
            </p:cNvPr>
            <p:cNvCxnSpPr/>
            <p:nvPr userDrawn="1"/>
          </p:nvCxnSpPr>
          <p:spPr>
            <a:xfrm rot="16200000">
              <a:off x="385615" y="3082784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Connettore 1 221">
              <a:extLst>
                <a:ext uri="{FF2B5EF4-FFF2-40B4-BE49-F238E27FC236}">
                  <a16:creationId xmlns:a16="http://schemas.microsoft.com/office/drawing/2014/main" id="{E38B59B3-3F53-4917-AB34-46B6FE68525C}"/>
                </a:ext>
              </a:extLst>
            </p:cNvPr>
            <p:cNvCxnSpPr/>
            <p:nvPr userDrawn="1"/>
          </p:nvCxnSpPr>
          <p:spPr>
            <a:xfrm rot="16200000">
              <a:off x="385615" y="2981533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Connettore 1 222">
              <a:extLst>
                <a:ext uri="{FF2B5EF4-FFF2-40B4-BE49-F238E27FC236}">
                  <a16:creationId xmlns:a16="http://schemas.microsoft.com/office/drawing/2014/main" id="{68A8E48F-9DC9-41D1-B5F4-18F5210107EB}"/>
                </a:ext>
              </a:extLst>
            </p:cNvPr>
            <p:cNvCxnSpPr/>
            <p:nvPr userDrawn="1"/>
          </p:nvCxnSpPr>
          <p:spPr>
            <a:xfrm rot="16200000">
              <a:off x="385615" y="2880282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Connettore 1 223">
              <a:extLst>
                <a:ext uri="{FF2B5EF4-FFF2-40B4-BE49-F238E27FC236}">
                  <a16:creationId xmlns:a16="http://schemas.microsoft.com/office/drawing/2014/main" id="{F328300F-421F-4186-BDE7-1A7E75D5F869}"/>
                </a:ext>
              </a:extLst>
            </p:cNvPr>
            <p:cNvCxnSpPr/>
            <p:nvPr userDrawn="1"/>
          </p:nvCxnSpPr>
          <p:spPr>
            <a:xfrm rot="16200000">
              <a:off x="385615" y="2779030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Connettore 1 224">
              <a:extLst>
                <a:ext uri="{FF2B5EF4-FFF2-40B4-BE49-F238E27FC236}">
                  <a16:creationId xmlns:a16="http://schemas.microsoft.com/office/drawing/2014/main" id="{B05BB53B-E53D-4BCF-81F2-056D0F3C35D8}"/>
                </a:ext>
              </a:extLst>
            </p:cNvPr>
            <p:cNvCxnSpPr/>
            <p:nvPr userDrawn="1"/>
          </p:nvCxnSpPr>
          <p:spPr>
            <a:xfrm rot="16200000">
              <a:off x="385615" y="2677779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Connettore 1 225">
              <a:extLst>
                <a:ext uri="{FF2B5EF4-FFF2-40B4-BE49-F238E27FC236}">
                  <a16:creationId xmlns:a16="http://schemas.microsoft.com/office/drawing/2014/main" id="{3EDFC496-51F1-463D-8B40-DDB340CFB631}"/>
                </a:ext>
              </a:extLst>
            </p:cNvPr>
            <p:cNvCxnSpPr/>
            <p:nvPr userDrawn="1"/>
          </p:nvCxnSpPr>
          <p:spPr>
            <a:xfrm rot="16200000">
              <a:off x="385615" y="2576528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Connettore 1 226">
              <a:extLst>
                <a:ext uri="{FF2B5EF4-FFF2-40B4-BE49-F238E27FC236}">
                  <a16:creationId xmlns:a16="http://schemas.microsoft.com/office/drawing/2014/main" id="{B229AD21-4186-4102-BC25-F4A0341DD394}"/>
                </a:ext>
              </a:extLst>
            </p:cNvPr>
            <p:cNvCxnSpPr/>
            <p:nvPr userDrawn="1"/>
          </p:nvCxnSpPr>
          <p:spPr>
            <a:xfrm rot="16200000">
              <a:off x="385615" y="2475277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Connettore 1 227">
              <a:extLst>
                <a:ext uri="{FF2B5EF4-FFF2-40B4-BE49-F238E27FC236}">
                  <a16:creationId xmlns:a16="http://schemas.microsoft.com/office/drawing/2014/main" id="{D12A7743-0328-46B6-97A3-970FB2B67975}"/>
                </a:ext>
              </a:extLst>
            </p:cNvPr>
            <p:cNvCxnSpPr/>
            <p:nvPr userDrawn="1"/>
          </p:nvCxnSpPr>
          <p:spPr>
            <a:xfrm rot="16200000">
              <a:off x="385615" y="2374026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Connettore 1 228">
              <a:extLst>
                <a:ext uri="{FF2B5EF4-FFF2-40B4-BE49-F238E27FC236}">
                  <a16:creationId xmlns:a16="http://schemas.microsoft.com/office/drawing/2014/main" id="{8D1E9EAB-1022-4E23-BD46-93CEE7022BF0}"/>
                </a:ext>
              </a:extLst>
            </p:cNvPr>
            <p:cNvCxnSpPr/>
            <p:nvPr userDrawn="1"/>
          </p:nvCxnSpPr>
          <p:spPr>
            <a:xfrm rot="16200000">
              <a:off x="385615" y="2272774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Connettore 1 229">
              <a:extLst>
                <a:ext uri="{FF2B5EF4-FFF2-40B4-BE49-F238E27FC236}">
                  <a16:creationId xmlns:a16="http://schemas.microsoft.com/office/drawing/2014/main" id="{0BE910E9-5785-450B-9D16-021AA9B033DC}"/>
                </a:ext>
              </a:extLst>
            </p:cNvPr>
            <p:cNvCxnSpPr/>
            <p:nvPr userDrawn="1"/>
          </p:nvCxnSpPr>
          <p:spPr>
            <a:xfrm rot="16200000">
              <a:off x="385614" y="2171523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Connettore 1 230">
              <a:extLst>
                <a:ext uri="{FF2B5EF4-FFF2-40B4-BE49-F238E27FC236}">
                  <a16:creationId xmlns:a16="http://schemas.microsoft.com/office/drawing/2014/main" id="{CF70B4BB-7D49-426E-9C73-BB0C18C6DB67}"/>
                </a:ext>
              </a:extLst>
            </p:cNvPr>
            <p:cNvCxnSpPr/>
            <p:nvPr userDrawn="1"/>
          </p:nvCxnSpPr>
          <p:spPr>
            <a:xfrm rot="16200000">
              <a:off x="385614" y="2070272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Connettore 1 231">
              <a:extLst>
                <a:ext uri="{FF2B5EF4-FFF2-40B4-BE49-F238E27FC236}">
                  <a16:creationId xmlns:a16="http://schemas.microsoft.com/office/drawing/2014/main" id="{70B15D4F-ECF4-4232-9883-B8B5AFC7AC7D}"/>
                </a:ext>
              </a:extLst>
            </p:cNvPr>
            <p:cNvCxnSpPr/>
            <p:nvPr userDrawn="1"/>
          </p:nvCxnSpPr>
          <p:spPr>
            <a:xfrm rot="16200000">
              <a:off x="385614" y="1969021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Connettore 1 232">
              <a:extLst>
                <a:ext uri="{FF2B5EF4-FFF2-40B4-BE49-F238E27FC236}">
                  <a16:creationId xmlns:a16="http://schemas.microsoft.com/office/drawing/2014/main" id="{1C52703C-C2D9-4CC4-B416-CD9D13B5284C}"/>
                </a:ext>
              </a:extLst>
            </p:cNvPr>
            <p:cNvCxnSpPr/>
            <p:nvPr userDrawn="1"/>
          </p:nvCxnSpPr>
          <p:spPr>
            <a:xfrm rot="16200000">
              <a:off x="385614" y="1867769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Connettore 1 233">
              <a:extLst>
                <a:ext uri="{FF2B5EF4-FFF2-40B4-BE49-F238E27FC236}">
                  <a16:creationId xmlns:a16="http://schemas.microsoft.com/office/drawing/2014/main" id="{93B50A45-90D2-4C0D-8288-8914C125C0C4}"/>
                </a:ext>
              </a:extLst>
            </p:cNvPr>
            <p:cNvCxnSpPr/>
            <p:nvPr userDrawn="1"/>
          </p:nvCxnSpPr>
          <p:spPr>
            <a:xfrm rot="16200000">
              <a:off x="385614" y="1766518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Connettore 1 234">
              <a:extLst>
                <a:ext uri="{FF2B5EF4-FFF2-40B4-BE49-F238E27FC236}">
                  <a16:creationId xmlns:a16="http://schemas.microsoft.com/office/drawing/2014/main" id="{9B9437AB-6739-492D-979B-AA312215883F}"/>
                </a:ext>
              </a:extLst>
            </p:cNvPr>
            <p:cNvCxnSpPr/>
            <p:nvPr userDrawn="1"/>
          </p:nvCxnSpPr>
          <p:spPr>
            <a:xfrm rot="16200000">
              <a:off x="385614" y="1665267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Connettore 1 235">
              <a:extLst>
                <a:ext uri="{FF2B5EF4-FFF2-40B4-BE49-F238E27FC236}">
                  <a16:creationId xmlns:a16="http://schemas.microsoft.com/office/drawing/2014/main" id="{724271C2-E316-4CE9-B18C-EFA943593925}"/>
                </a:ext>
              </a:extLst>
            </p:cNvPr>
            <p:cNvCxnSpPr/>
            <p:nvPr userDrawn="1"/>
          </p:nvCxnSpPr>
          <p:spPr>
            <a:xfrm rot="16200000">
              <a:off x="385614" y="1564016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onnettore 1 236">
              <a:extLst>
                <a:ext uri="{FF2B5EF4-FFF2-40B4-BE49-F238E27FC236}">
                  <a16:creationId xmlns:a16="http://schemas.microsoft.com/office/drawing/2014/main" id="{0AF580ED-42CF-46DE-AC88-41CF7F4BB619}"/>
                </a:ext>
              </a:extLst>
            </p:cNvPr>
            <p:cNvCxnSpPr/>
            <p:nvPr userDrawn="1"/>
          </p:nvCxnSpPr>
          <p:spPr>
            <a:xfrm rot="16200000">
              <a:off x="385614" y="1462764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onnettore 1 237">
              <a:extLst>
                <a:ext uri="{FF2B5EF4-FFF2-40B4-BE49-F238E27FC236}">
                  <a16:creationId xmlns:a16="http://schemas.microsoft.com/office/drawing/2014/main" id="{D12D34AC-F21D-446A-8329-F4D588E63F59}"/>
                </a:ext>
              </a:extLst>
            </p:cNvPr>
            <p:cNvCxnSpPr/>
            <p:nvPr userDrawn="1"/>
          </p:nvCxnSpPr>
          <p:spPr>
            <a:xfrm rot="16200000">
              <a:off x="385614" y="1361513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onnettore 1 238">
              <a:extLst>
                <a:ext uri="{FF2B5EF4-FFF2-40B4-BE49-F238E27FC236}">
                  <a16:creationId xmlns:a16="http://schemas.microsoft.com/office/drawing/2014/main" id="{86FFB001-08F8-4189-AC2E-08994358028B}"/>
                </a:ext>
              </a:extLst>
            </p:cNvPr>
            <p:cNvCxnSpPr/>
            <p:nvPr userDrawn="1"/>
          </p:nvCxnSpPr>
          <p:spPr>
            <a:xfrm rot="16200000">
              <a:off x="385614" y="1260262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Connettore 1 239">
              <a:extLst>
                <a:ext uri="{FF2B5EF4-FFF2-40B4-BE49-F238E27FC236}">
                  <a16:creationId xmlns:a16="http://schemas.microsoft.com/office/drawing/2014/main" id="{CDE1F9B6-7976-4BD7-8A47-27307849B9EC}"/>
                </a:ext>
              </a:extLst>
            </p:cNvPr>
            <p:cNvCxnSpPr/>
            <p:nvPr userDrawn="1"/>
          </p:nvCxnSpPr>
          <p:spPr>
            <a:xfrm rot="16200000">
              <a:off x="385614" y="1159011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Connettore 1 240">
              <a:extLst>
                <a:ext uri="{FF2B5EF4-FFF2-40B4-BE49-F238E27FC236}">
                  <a16:creationId xmlns:a16="http://schemas.microsoft.com/office/drawing/2014/main" id="{1B654D37-2A05-4475-9DB4-DA9DCEB05E97}"/>
                </a:ext>
              </a:extLst>
            </p:cNvPr>
            <p:cNvCxnSpPr/>
            <p:nvPr userDrawn="1"/>
          </p:nvCxnSpPr>
          <p:spPr>
            <a:xfrm rot="16200000">
              <a:off x="385614" y="1057759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Connettore 1 241">
              <a:extLst>
                <a:ext uri="{FF2B5EF4-FFF2-40B4-BE49-F238E27FC236}">
                  <a16:creationId xmlns:a16="http://schemas.microsoft.com/office/drawing/2014/main" id="{CB258559-8548-4C9D-BC43-1A613947ACA2}"/>
                </a:ext>
              </a:extLst>
            </p:cNvPr>
            <p:cNvCxnSpPr/>
            <p:nvPr userDrawn="1"/>
          </p:nvCxnSpPr>
          <p:spPr>
            <a:xfrm rot="16200000">
              <a:off x="385614" y="956508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Connettore 1 242">
              <a:extLst>
                <a:ext uri="{FF2B5EF4-FFF2-40B4-BE49-F238E27FC236}">
                  <a16:creationId xmlns:a16="http://schemas.microsoft.com/office/drawing/2014/main" id="{08CAA67D-CB6B-47FE-97C9-0E9CAF309244}"/>
                </a:ext>
              </a:extLst>
            </p:cNvPr>
            <p:cNvCxnSpPr/>
            <p:nvPr userDrawn="1"/>
          </p:nvCxnSpPr>
          <p:spPr>
            <a:xfrm rot="16200000">
              <a:off x="385614" y="855257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Connettore 1 243">
              <a:extLst>
                <a:ext uri="{FF2B5EF4-FFF2-40B4-BE49-F238E27FC236}">
                  <a16:creationId xmlns:a16="http://schemas.microsoft.com/office/drawing/2014/main" id="{A4C9A1C7-1574-4041-B04A-840703CEC5AB}"/>
                </a:ext>
              </a:extLst>
            </p:cNvPr>
            <p:cNvCxnSpPr/>
            <p:nvPr userDrawn="1"/>
          </p:nvCxnSpPr>
          <p:spPr>
            <a:xfrm rot="16200000">
              <a:off x="385614" y="754006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nettore 1 244">
              <a:extLst>
                <a:ext uri="{FF2B5EF4-FFF2-40B4-BE49-F238E27FC236}">
                  <a16:creationId xmlns:a16="http://schemas.microsoft.com/office/drawing/2014/main" id="{A66EC82F-393F-4366-9DD6-DC70049E7DEF}"/>
                </a:ext>
              </a:extLst>
            </p:cNvPr>
            <p:cNvCxnSpPr/>
            <p:nvPr userDrawn="1"/>
          </p:nvCxnSpPr>
          <p:spPr>
            <a:xfrm rot="16200000">
              <a:off x="385614" y="652754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onnettore 1 245">
              <a:extLst>
                <a:ext uri="{FF2B5EF4-FFF2-40B4-BE49-F238E27FC236}">
                  <a16:creationId xmlns:a16="http://schemas.microsoft.com/office/drawing/2014/main" id="{78DF1965-577C-4492-8DAB-F0E900B23854}"/>
                </a:ext>
              </a:extLst>
            </p:cNvPr>
            <p:cNvCxnSpPr/>
            <p:nvPr userDrawn="1"/>
          </p:nvCxnSpPr>
          <p:spPr>
            <a:xfrm rot="16200000">
              <a:off x="385614" y="551503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onnettore 1 246">
              <a:extLst>
                <a:ext uri="{FF2B5EF4-FFF2-40B4-BE49-F238E27FC236}">
                  <a16:creationId xmlns:a16="http://schemas.microsoft.com/office/drawing/2014/main" id="{B63DA354-B0A6-4216-9E8B-6D0D73432207}"/>
                </a:ext>
              </a:extLst>
            </p:cNvPr>
            <p:cNvCxnSpPr/>
            <p:nvPr userDrawn="1"/>
          </p:nvCxnSpPr>
          <p:spPr>
            <a:xfrm rot="16200000">
              <a:off x="385614" y="450252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onnettore 1 247">
              <a:extLst>
                <a:ext uri="{FF2B5EF4-FFF2-40B4-BE49-F238E27FC236}">
                  <a16:creationId xmlns:a16="http://schemas.microsoft.com/office/drawing/2014/main" id="{09662429-FDF7-4E14-AFAF-08310BEB04ED}"/>
                </a:ext>
              </a:extLst>
            </p:cNvPr>
            <p:cNvCxnSpPr/>
            <p:nvPr userDrawn="1"/>
          </p:nvCxnSpPr>
          <p:spPr>
            <a:xfrm rot="16200000">
              <a:off x="385614" y="349001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onnettore 1 248">
              <a:extLst>
                <a:ext uri="{FF2B5EF4-FFF2-40B4-BE49-F238E27FC236}">
                  <a16:creationId xmlns:a16="http://schemas.microsoft.com/office/drawing/2014/main" id="{0228BD1F-6C5D-4EEB-959F-FEE56E7654EB}"/>
                </a:ext>
              </a:extLst>
            </p:cNvPr>
            <p:cNvCxnSpPr/>
            <p:nvPr userDrawn="1"/>
          </p:nvCxnSpPr>
          <p:spPr>
            <a:xfrm rot="16200000">
              <a:off x="385614" y="247749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Connettore 1 249">
              <a:extLst>
                <a:ext uri="{FF2B5EF4-FFF2-40B4-BE49-F238E27FC236}">
                  <a16:creationId xmlns:a16="http://schemas.microsoft.com/office/drawing/2014/main" id="{6C3B29FD-6AF3-4EFB-8660-834237088485}"/>
                </a:ext>
              </a:extLst>
            </p:cNvPr>
            <p:cNvCxnSpPr/>
            <p:nvPr userDrawn="1"/>
          </p:nvCxnSpPr>
          <p:spPr>
            <a:xfrm rot="16200000">
              <a:off x="385614" y="146498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onnettore 1 250">
              <a:extLst>
                <a:ext uri="{FF2B5EF4-FFF2-40B4-BE49-F238E27FC236}">
                  <a16:creationId xmlns:a16="http://schemas.microsoft.com/office/drawing/2014/main" id="{04B3FF6E-938B-46F7-88C0-6606CDE22F66}"/>
                </a:ext>
              </a:extLst>
            </p:cNvPr>
            <p:cNvCxnSpPr/>
            <p:nvPr userDrawn="1"/>
          </p:nvCxnSpPr>
          <p:spPr>
            <a:xfrm rot="16200000">
              <a:off x="385614" y="45247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Connettore 1 251">
              <a:extLst>
                <a:ext uri="{FF2B5EF4-FFF2-40B4-BE49-F238E27FC236}">
                  <a16:creationId xmlns:a16="http://schemas.microsoft.com/office/drawing/2014/main" id="{C51CB06B-0140-46FA-8D6F-F1E16CB94317}"/>
                </a:ext>
              </a:extLst>
            </p:cNvPr>
            <p:cNvCxnSpPr/>
            <p:nvPr userDrawn="1"/>
          </p:nvCxnSpPr>
          <p:spPr>
            <a:xfrm rot="16200000">
              <a:off x="385614" y="-56004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7" name="Titolo 1">
            <a:extLst>
              <a:ext uri="{FF2B5EF4-FFF2-40B4-BE49-F238E27FC236}">
                <a16:creationId xmlns:a16="http://schemas.microsoft.com/office/drawing/2014/main" id="{4B9256B0-0562-4151-A7CD-06179CF15A7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566102" y="-51499"/>
            <a:ext cx="10978295" cy="873207"/>
          </a:xfrm>
        </p:spPr>
        <p:txBody>
          <a:bodyPr anchor="b">
            <a:noAutofit/>
          </a:bodyPr>
          <a:lstStyle>
            <a:lvl1pPr>
              <a:defRPr sz="3600" b="1">
                <a:solidFill>
                  <a:srgbClr val="333F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Fare </a:t>
            </a:r>
            <a:r>
              <a:rPr lang="en-US" noProof="0" err="1"/>
              <a:t>clic</a:t>
            </a:r>
            <a:r>
              <a:rPr lang="en-US" noProof="0"/>
              <a:t> per </a:t>
            </a:r>
            <a:r>
              <a:rPr lang="en-US" noProof="0" err="1"/>
              <a:t>modificare</a:t>
            </a:r>
            <a:r>
              <a:rPr lang="en-US" noProof="0"/>
              <a:t> lo stile del </a:t>
            </a:r>
            <a:r>
              <a:rPr lang="en-US" noProof="0" err="1"/>
              <a:t>titolo</a:t>
            </a:r>
            <a:r>
              <a:rPr lang="en-US" noProof="0"/>
              <a:t> </a:t>
            </a:r>
            <a:r>
              <a:rPr lang="en-US" noProof="0" err="1"/>
              <a:t>dello</a:t>
            </a:r>
            <a:r>
              <a:rPr lang="en-US" noProof="0"/>
              <a:t> schema</a:t>
            </a:r>
          </a:p>
        </p:txBody>
      </p:sp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EF49F780-32B6-4A6F-9DB0-DAC3C7AAF1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161" y="6468886"/>
            <a:ext cx="1248905" cy="37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037507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 (RadLa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3" name="Connettore diritto 92">
            <a:extLst>
              <a:ext uri="{FF2B5EF4-FFF2-40B4-BE49-F238E27FC236}">
                <a16:creationId xmlns:a16="http://schemas.microsoft.com/office/drawing/2014/main" id="{7B903C5D-EF7E-439E-90E4-16060088E525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808673"/>
            <a:ext cx="12192000" cy="0"/>
          </a:xfrm>
          <a:prstGeom prst="line">
            <a:avLst/>
          </a:prstGeom>
          <a:ln w="28575">
            <a:solidFill>
              <a:srgbClr val="52658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E6630D6-7A32-4682-B332-510127465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9767"/>
            <a:ext cx="10515600" cy="5219558"/>
          </a:xfrm>
        </p:spPr>
        <p:txBody>
          <a:bodyPr/>
          <a:lstStyle/>
          <a:p>
            <a:pPr lvl="0"/>
            <a:r>
              <a:rPr lang="en-US" noProof="0"/>
              <a:t>Fare </a:t>
            </a:r>
            <a:r>
              <a:rPr lang="en-US" noProof="0" err="1"/>
              <a:t>clic</a:t>
            </a:r>
            <a:r>
              <a:rPr lang="en-US" noProof="0"/>
              <a:t> per </a:t>
            </a:r>
            <a:r>
              <a:rPr lang="en-US" noProof="0" err="1"/>
              <a:t>modificare</a:t>
            </a:r>
            <a:r>
              <a:rPr lang="en-US" noProof="0"/>
              <a:t> </a:t>
            </a:r>
            <a:r>
              <a:rPr lang="en-US" noProof="0" err="1"/>
              <a:t>gli</a:t>
            </a:r>
            <a:r>
              <a:rPr lang="en-US" noProof="0"/>
              <a:t> </a:t>
            </a:r>
            <a:r>
              <a:rPr lang="en-US" noProof="0" err="1"/>
              <a:t>stili</a:t>
            </a:r>
            <a:r>
              <a:rPr lang="en-US" noProof="0"/>
              <a:t> del testo </a:t>
            </a:r>
            <a:r>
              <a:rPr lang="en-US" noProof="0" err="1"/>
              <a:t>dello</a:t>
            </a:r>
            <a:r>
              <a:rPr lang="en-US" noProof="0"/>
              <a:t> schema</a:t>
            </a:r>
          </a:p>
          <a:p>
            <a:pPr lvl="1"/>
            <a:r>
              <a:rPr lang="en-US" noProof="0"/>
              <a:t>Secondo </a:t>
            </a:r>
            <a:r>
              <a:rPr lang="en-US" noProof="0" err="1"/>
              <a:t>livello</a:t>
            </a:r>
            <a:endParaRPr lang="en-US" noProof="0"/>
          </a:p>
          <a:p>
            <a:pPr lvl="2"/>
            <a:r>
              <a:rPr lang="en-US" noProof="0" err="1"/>
              <a:t>Terzo</a:t>
            </a:r>
            <a:r>
              <a:rPr lang="en-US" noProof="0"/>
              <a:t> </a:t>
            </a:r>
            <a:r>
              <a:rPr lang="en-US" noProof="0" err="1"/>
              <a:t>livello</a:t>
            </a:r>
            <a:endParaRPr lang="en-US" noProof="0"/>
          </a:p>
          <a:p>
            <a:pPr lvl="3"/>
            <a:r>
              <a:rPr lang="en-US" noProof="0"/>
              <a:t>Quarto </a:t>
            </a:r>
            <a:r>
              <a:rPr lang="en-US" noProof="0" err="1"/>
              <a:t>livello</a:t>
            </a:r>
            <a:endParaRPr lang="en-US" noProof="0"/>
          </a:p>
          <a:p>
            <a:pPr lvl="4"/>
            <a:r>
              <a:rPr lang="en-US" noProof="0"/>
              <a:t>Quinto </a:t>
            </a:r>
            <a:r>
              <a:rPr lang="en-US" noProof="0" err="1"/>
              <a:t>livello</a:t>
            </a:r>
            <a:endParaRPr lang="en-US" noProof="0"/>
          </a:p>
        </p:txBody>
      </p:sp>
      <p:sp>
        <p:nvSpPr>
          <p:cNvPr id="92" name="Segnaposto piè di pagina 3">
            <a:extLst>
              <a:ext uri="{FF2B5EF4-FFF2-40B4-BE49-F238E27FC236}">
                <a16:creationId xmlns:a16="http://schemas.microsoft.com/office/drawing/2014/main" id="{1C4EA487-FAD5-4C76-848B-340B2FFD5E30}"/>
              </a:ext>
            </a:extLst>
          </p:cNvPr>
          <p:cNvSpPr txBox="1">
            <a:spLocks/>
          </p:cNvSpPr>
          <p:nvPr userDrawn="1"/>
        </p:nvSpPr>
        <p:spPr>
          <a:xfrm>
            <a:off x="476250" y="6492875"/>
            <a:ext cx="4361567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800">
                <a:solidFill>
                  <a:schemeClr val="tx2">
                    <a:lumMod val="60000"/>
                    <a:lumOff val="40000"/>
                  </a:schemeClr>
                </a:solidFill>
                <a:latin typeface="Abel" panose="020B0604020202020204" charset="0"/>
              </a:rPr>
              <a:t>HPXM 2023 – Nome </a:t>
            </a:r>
            <a:r>
              <a:rPr lang="en-GB" sz="1800" err="1">
                <a:solidFill>
                  <a:schemeClr val="tx2">
                    <a:lumMod val="60000"/>
                    <a:lumOff val="40000"/>
                  </a:schemeClr>
                </a:solidFill>
                <a:latin typeface="Abel" panose="020B0604020202020204" charset="0"/>
              </a:rPr>
              <a:t>Cognome</a:t>
            </a:r>
            <a:endParaRPr lang="en-GB" sz="1800">
              <a:solidFill>
                <a:schemeClr val="tx2">
                  <a:lumMod val="60000"/>
                  <a:lumOff val="40000"/>
                </a:schemeClr>
              </a:solidFill>
              <a:latin typeface="Abel" panose="020B0604020202020204" charset="0"/>
            </a:endParaRPr>
          </a:p>
        </p:txBody>
      </p:sp>
      <p:sp>
        <p:nvSpPr>
          <p:cNvPr id="94" name="Rettangolo 93">
            <a:extLst>
              <a:ext uri="{FF2B5EF4-FFF2-40B4-BE49-F238E27FC236}">
                <a16:creationId xmlns:a16="http://schemas.microsoft.com/office/drawing/2014/main" id="{563A2417-2496-4191-B641-FFD2555DCA5C}"/>
              </a:ext>
            </a:extLst>
          </p:cNvPr>
          <p:cNvSpPr/>
          <p:nvPr userDrawn="1"/>
        </p:nvSpPr>
        <p:spPr>
          <a:xfrm>
            <a:off x="11643360" y="337749"/>
            <a:ext cx="548640" cy="541726"/>
          </a:xfrm>
          <a:prstGeom prst="rect">
            <a:avLst/>
          </a:prstGeom>
          <a:solidFill>
            <a:srgbClr val="333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13197811-61C8-4E62-AF4C-449615011E7E}" type="slidenum">
              <a:rPr lang="en-US" smtClean="0"/>
              <a:pPr algn="ctr"/>
              <a:t>‹N›</a:t>
            </a:fld>
            <a:endParaRPr lang="en-US">
              <a:solidFill>
                <a:srgbClr val="F7BE31"/>
              </a:solidFill>
            </a:endParaRP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AB1B9ACD-49C1-4F9D-9DAC-72B605B95A5E}"/>
              </a:ext>
            </a:extLst>
          </p:cNvPr>
          <p:cNvGrpSpPr/>
          <p:nvPr userDrawn="1"/>
        </p:nvGrpSpPr>
        <p:grpSpPr>
          <a:xfrm>
            <a:off x="-2381" y="0"/>
            <a:ext cx="477996" cy="6858000"/>
            <a:chOff x="-2381" y="0"/>
            <a:chExt cx="477996" cy="6858000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19168E46-45EB-47FD-9EEA-4974C14A3EDA}"/>
                </a:ext>
              </a:extLst>
            </p:cNvPr>
            <p:cNvSpPr/>
            <p:nvPr/>
          </p:nvSpPr>
          <p:spPr>
            <a:xfrm>
              <a:off x="-2381" y="0"/>
              <a:ext cx="476250" cy="6858000"/>
            </a:xfrm>
            <a:prstGeom prst="rect">
              <a:avLst/>
            </a:prstGeom>
            <a:solidFill>
              <a:srgbClr val="333F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7BE31"/>
                </a:solidFill>
              </a:endParaRPr>
            </a:p>
          </p:txBody>
        </p:sp>
        <p:cxnSp>
          <p:nvCxnSpPr>
            <p:cNvPr id="112" name="Connettore 1 184">
              <a:extLst>
                <a:ext uri="{FF2B5EF4-FFF2-40B4-BE49-F238E27FC236}">
                  <a16:creationId xmlns:a16="http://schemas.microsoft.com/office/drawing/2014/main" id="{D287519A-D8CC-4E30-8761-25BEB5638F03}"/>
                </a:ext>
              </a:extLst>
            </p:cNvPr>
            <p:cNvCxnSpPr/>
            <p:nvPr userDrawn="1"/>
          </p:nvCxnSpPr>
          <p:spPr>
            <a:xfrm rot="16200000">
              <a:off x="385615" y="6727829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nettore 1 185">
              <a:extLst>
                <a:ext uri="{FF2B5EF4-FFF2-40B4-BE49-F238E27FC236}">
                  <a16:creationId xmlns:a16="http://schemas.microsoft.com/office/drawing/2014/main" id="{191024F8-0ED0-48B3-840D-F357AA3943F3}"/>
                </a:ext>
              </a:extLst>
            </p:cNvPr>
            <p:cNvCxnSpPr/>
            <p:nvPr userDrawn="1"/>
          </p:nvCxnSpPr>
          <p:spPr>
            <a:xfrm rot="16200000">
              <a:off x="385615" y="6626578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nettore 1 186">
              <a:extLst>
                <a:ext uri="{FF2B5EF4-FFF2-40B4-BE49-F238E27FC236}">
                  <a16:creationId xmlns:a16="http://schemas.microsoft.com/office/drawing/2014/main" id="{908FAB77-4C21-4A31-BA83-E4D70B52E258}"/>
                </a:ext>
              </a:extLst>
            </p:cNvPr>
            <p:cNvCxnSpPr/>
            <p:nvPr userDrawn="1"/>
          </p:nvCxnSpPr>
          <p:spPr>
            <a:xfrm rot="16200000">
              <a:off x="385615" y="6525326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nettore 1 187">
              <a:extLst>
                <a:ext uri="{FF2B5EF4-FFF2-40B4-BE49-F238E27FC236}">
                  <a16:creationId xmlns:a16="http://schemas.microsoft.com/office/drawing/2014/main" id="{E1933506-14D9-4714-8F48-B175D1BA1F29}"/>
                </a:ext>
              </a:extLst>
            </p:cNvPr>
            <p:cNvCxnSpPr/>
            <p:nvPr userDrawn="1"/>
          </p:nvCxnSpPr>
          <p:spPr>
            <a:xfrm rot="16200000">
              <a:off x="385615" y="6424075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nettore 1 188">
              <a:extLst>
                <a:ext uri="{FF2B5EF4-FFF2-40B4-BE49-F238E27FC236}">
                  <a16:creationId xmlns:a16="http://schemas.microsoft.com/office/drawing/2014/main" id="{31787471-FE39-465C-82C9-517EDB0CFD39}"/>
                </a:ext>
              </a:extLst>
            </p:cNvPr>
            <p:cNvCxnSpPr/>
            <p:nvPr userDrawn="1"/>
          </p:nvCxnSpPr>
          <p:spPr>
            <a:xfrm rot="16200000">
              <a:off x="385615" y="6322824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nettore 1 189">
              <a:extLst>
                <a:ext uri="{FF2B5EF4-FFF2-40B4-BE49-F238E27FC236}">
                  <a16:creationId xmlns:a16="http://schemas.microsoft.com/office/drawing/2014/main" id="{ADF85963-A785-423F-8D02-C1CADC6993C1}"/>
                </a:ext>
              </a:extLst>
            </p:cNvPr>
            <p:cNvCxnSpPr/>
            <p:nvPr userDrawn="1"/>
          </p:nvCxnSpPr>
          <p:spPr>
            <a:xfrm rot="16200000">
              <a:off x="385615" y="6221573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nettore 1 190">
              <a:extLst>
                <a:ext uri="{FF2B5EF4-FFF2-40B4-BE49-F238E27FC236}">
                  <a16:creationId xmlns:a16="http://schemas.microsoft.com/office/drawing/2014/main" id="{78E9DAD9-00B8-4692-910F-DB6EFD37ECEB}"/>
                </a:ext>
              </a:extLst>
            </p:cNvPr>
            <p:cNvCxnSpPr/>
            <p:nvPr userDrawn="1"/>
          </p:nvCxnSpPr>
          <p:spPr>
            <a:xfrm rot="16200000">
              <a:off x="385615" y="6120321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nettore 1 191">
              <a:extLst>
                <a:ext uri="{FF2B5EF4-FFF2-40B4-BE49-F238E27FC236}">
                  <a16:creationId xmlns:a16="http://schemas.microsoft.com/office/drawing/2014/main" id="{817F3CE8-C862-4FF1-BDF5-43F2672ADB56}"/>
                </a:ext>
              </a:extLst>
            </p:cNvPr>
            <p:cNvCxnSpPr/>
            <p:nvPr userDrawn="1"/>
          </p:nvCxnSpPr>
          <p:spPr>
            <a:xfrm rot="16200000">
              <a:off x="385615" y="6019070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nettore 1 192">
              <a:extLst>
                <a:ext uri="{FF2B5EF4-FFF2-40B4-BE49-F238E27FC236}">
                  <a16:creationId xmlns:a16="http://schemas.microsoft.com/office/drawing/2014/main" id="{F3B57016-AEA9-41E1-95B0-234E5DE5A386}"/>
                </a:ext>
              </a:extLst>
            </p:cNvPr>
            <p:cNvCxnSpPr/>
            <p:nvPr userDrawn="1"/>
          </p:nvCxnSpPr>
          <p:spPr>
            <a:xfrm rot="16200000">
              <a:off x="385615" y="5917819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nettore 1 193">
              <a:extLst>
                <a:ext uri="{FF2B5EF4-FFF2-40B4-BE49-F238E27FC236}">
                  <a16:creationId xmlns:a16="http://schemas.microsoft.com/office/drawing/2014/main" id="{EE7CD178-0B0B-4222-A5F6-6128E8C30C2C}"/>
                </a:ext>
              </a:extLst>
            </p:cNvPr>
            <p:cNvCxnSpPr/>
            <p:nvPr userDrawn="1"/>
          </p:nvCxnSpPr>
          <p:spPr>
            <a:xfrm rot="16200000">
              <a:off x="385615" y="5816568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nettore 1 194">
              <a:extLst>
                <a:ext uri="{FF2B5EF4-FFF2-40B4-BE49-F238E27FC236}">
                  <a16:creationId xmlns:a16="http://schemas.microsoft.com/office/drawing/2014/main" id="{433B4E4F-9AD3-4470-B186-B4C067AF9B12}"/>
                </a:ext>
              </a:extLst>
            </p:cNvPr>
            <p:cNvCxnSpPr/>
            <p:nvPr userDrawn="1"/>
          </p:nvCxnSpPr>
          <p:spPr>
            <a:xfrm rot="16200000">
              <a:off x="385615" y="5715316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nettore 1 195">
              <a:extLst>
                <a:ext uri="{FF2B5EF4-FFF2-40B4-BE49-F238E27FC236}">
                  <a16:creationId xmlns:a16="http://schemas.microsoft.com/office/drawing/2014/main" id="{19BFD6D1-68C8-470B-B06B-917B52E37149}"/>
                </a:ext>
              </a:extLst>
            </p:cNvPr>
            <p:cNvCxnSpPr/>
            <p:nvPr userDrawn="1"/>
          </p:nvCxnSpPr>
          <p:spPr>
            <a:xfrm rot="16200000">
              <a:off x="385615" y="5614065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nettore 1 196">
              <a:extLst>
                <a:ext uri="{FF2B5EF4-FFF2-40B4-BE49-F238E27FC236}">
                  <a16:creationId xmlns:a16="http://schemas.microsoft.com/office/drawing/2014/main" id="{5471A647-57E7-430D-86C6-EF9B2ADCBCA0}"/>
                </a:ext>
              </a:extLst>
            </p:cNvPr>
            <p:cNvCxnSpPr/>
            <p:nvPr userDrawn="1"/>
          </p:nvCxnSpPr>
          <p:spPr>
            <a:xfrm rot="16200000">
              <a:off x="385615" y="5512814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nettore 1 197">
              <a:extLst>
                <a:ext uri="{FF2B5EF4-FFF2-40B4-BE49-F238E27FC236}">
                  <a16:creationId xmlns:a16="http://schemas.microsoft.com/office/drawing/2014/main" id="{10946C74-68CC-4178-A746-04D3438380EF}"/>
                </a:ext>
              </a:extLst>
            </p:cNvPr>
            <p:cNvCxnSpPr/>
            <p:nvPr userDrawn="1"/>
          </p:nvCxnSpPr>
          <p:spPr>
            <a:xfrm rot="16200000">
              <a:off x="385615" y="5411563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nettore 1 198">
              <a:extLst>
                <a:ext uri="{FF2B5EF4-FFF2-40B4-BE49-F238E27FC236}">
                  <a16:creationId xmlns:a16="http://schemas.microsoft.com/office/drawing/2014/main" id="{6B75BD12-086F-4737-9FF7-E5E9C2DE7D2E}"/>
                </a:ext>
              </a:extLst>
            </p:cNvPr>
            <p:cNvCxnSpPr/>
            <p:nvPr userDrawn="1"/>
          </p:nvCxnSpPr>
          <p:spPr>
            <a:xfrm rot="16200000">
              <a:off x="385615" y="5310312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nettore 1 199">
              <a:extLst>
                <a:ext uri="{FF2B5EF4-FFF2-40B4-BE49-F238E27FC236}">
                  <a16:creationId xmlns:a16="http://schemas.microsoft.com/office/drawing/2014/main" id="{B2437BE8-3D7B-4861-8535-EEC82E5034D7}"/>
                </a:ext>
              </a:extLst>
            </p:cNvPr>
            <p:cNvCxnSpPr/>
            <p:nvPr userDrawn="1"/>
          </p:nvCxnSpPr>
          <p:spPr>
            <a:xfrm rot="16200000">
              <a:off x="385615" y="5209060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nettore 1 200">
              <a:extLst>
                <a:ext uri="{FF2B5EF4-FFF2-40B4-BE49-F238E27FC236}">
                  <a16:creationId xmlns:a16="http://schemas.microsoft.com/office/drawing/2014/main" id="{2E117CC4-3536-4244-9959-EBA21A139F1C}"/>
                </a:ext>
              </a:extLst>
            </p:cNvPr>
            <p:cNvCxnSpPr/>
            <p:nvPr userDrawn="1"/>
          </p:nvCxnSpPr>
          <p:spPr>
            <a:xfrm rot="16200000">
              <a:off x="385615" y="5107809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onnettore 1 201">
              <a:extLst>
                <a:ext uri="{FF2B5EF4-FFF2-40B4-BE49-F238E27FC236}">
                  <a16:creationId xmlns:a16="http://schemas.microsoft.com/office/drawing/2014/main" id="{925CC97B-F6C7-4104-9182-3B940EB16E66}"/>
                </a:ext>
              </a:extLst>
            </p:cNvPr>
            <p:cNvCxnSpPr/>
            <p:nvPr userDrawn="1"/>
          </p:nvCxnSpPr>
          <p:spPr>
            <a:xfrm rot="16200000">
              <a:off x="385615" y="5006558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onnettore 1 202">
              <a:extLst>
                <a:ext uri="{FF2B5EF4-FFF2-40B4-BE49-F238E27FC236}">
                  <a16:creationId xmlns:a16="http://schemas.microsoft.com/office/drawing/2014/main" id="{0B5D4F31-9652-4568-A097-3FEE4E313622}"/>
                </a:ext>
              </a:extLst>
            </p:cNvPr>
            <p:cNvCxnSpPr/>
            <p:nvPr userDrawn="1"/>
          </p:nvCxnSpPr>
          <p:spPr>
            <a:xfrm rot="16200000">
              <a:off x="385615" y="4905307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onnettore 1 203">
              <a:extLst>
                <a:ext uri="{FF2B5EF4-FFF2-40B4-BE49-F238E27FC236}">
                  <a16:creationId xmlns:a16="http://schemas.microsoft.com/office/drawing/2014/main" id="{EAF8903F-D05E-4BDE-B74C-69B3DB05C295}"/>
                </a:ext>
              </a:extLst>
            </p:cNvPr>
            <p:cNvCxnSpPr/>
            <p:nvPr userDrawn="1"/>
          </p:nvCxnSpPr>
          <p:spPr>
            <a:xfrm rot="16200000">
              <a:off x="385615" y="4804055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onnettore 1 204">
              <a:extLst>
                <a:ext uri="{FF2B5EF4-FFF2-40B4-BE49-F238E27FC236}">
                  <a16:creationId xmlns:a16="http://schemas.microsoft.com/office/drawing/2014/main" id="{2419D733-BC7E-4C89-8739-9ED48EDDFC6B}"/>
                </a:ext>
              </a:extLst>
            </p:cNvPr>
            <p:cNvCxnSpPr/>
            <p:nvPr userDrawn="1"/>
          </p:nvCxnSpPr>
          <p:spPr>
            <a:xfrm rot="16200000">
              <a:off x="385615" y="4702804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Connettore 1 205">
              <a:extLst>
                <a:ext uri="{FF2B5EF4-FFF2-40B4-BE49-F238E27FC236}">
                  <a16:creationId xmlns:a16="http://schemas.microsoft.com/office/drawing/2014/main" id="{B39DD96D-A2B1-4BB9-B3ED-FEA511784992}"/>
                </a:ext>
              </a:extLst>
            </p:cNvPr>
            <p:cNvCxnSpPr/>
            <p:nvPr userDrawn="1"/>
          </p:nvCxnSpPr>
          <p:spPr>
            <a:xfrm rot="16200000">
              <a:off x="385615" y="4601553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Connettore 1 206">
              <a:extLst>
                <a:ext uri="{FF2B5EF4-FFF2-40B4-BE49-F238E27FC236}">
                  <a16:creationId xmlns:a16="http://schemas.microsoft.com/office/drawing/2014/main" id="{02AC9A84-6538-48E9-A58C-6EC6020CD792}"/>
                </a:ext>
              </a:extLst>
            </p:cNvPr>
            <p:cNvCxnSpPr/>
            <p:nvPr userDrawn="1"/>
          </p:nvCxnSpPr>
          <p:spPr>
            <a:xfrm rot="16200000">
              <a:off x="385615" y="4500302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Connettore 1 207">
              <a:extLst>
                <a:ext uri="{FF2B5EF4-FFF2-40B4-BE49-F238E27FC236}">
                  <a16:creationId xmlns:a16="http://schemas.microsoft.com/office/drawing/2014/main" id="{34A7B0DE-6032-468E-96EC-81A78ED2D177}"/>
                </a:ext>
              </a:extLst>
            </p:cNvPr>
            <p:cNvCxnSpPr/>
            <p:nvPr userDrawn="1"/>
          </p:nvCxnSpPr>
          <p:spPr>
            <a:xfrm rot="16200000">
              <a:off x="385615" y="4399050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Connettore 1 208">
              <a:extLst>
                <a:ext uri="{FF2B5EF4-FFF2-40B4-BE49-F238E27FC236}">
                  <a16:creationId xmlns:a16="http://schemas.microsoft.com/office/drawing/2014/main" id="{448E4356-289E-45AC-B724-C0E01B1D55FD}"/>
                </a:ext>
              </a:extLst>
            </p:cNvPr>
            <p:cNvCxnSpPr/>
            <p:nvPr userDrawn="1"/>
          </p:nvCxnSpPr>
          <p:spPr>
            <a:xfrm rot="16200000">
              <a:off x="385615" y="4297799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Connettore 1 209">
              <a:extLst>
                <a:ext uri="{FF2B5EF4-FFF2-40B4-BE49-F238E27FC236}">
                  <a16:creationId xmlns:a16="http://schemas.microsoft.com/office/drawing/2014/main" id="{E89132D1-2023-4976-9223-A2C2F0437683}"/>
                </a:ext>
              </a:extLst>
            </p:cNvPr>
            <p:cNvCxnSpPr/>
            <p:nvPr userDrawn="1"/>
          </p:nvCxnSpPr>
          <p:spPr>
            <a:xfrm rot="16200000">
              <a:off x="385615" y="4196548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Connettore 1 210">
              <a:extLst>
                <a:ext uri="{FF2B5EF4-FFF2-40B4-BE49-F238E27FC236}">
                  <a16:creationId xmlns:a16="http://schemas.microsoft.com/office/drawing/2014/main" id="{92840748-53CA-4D54-9B80-2F50BABE4815}"/>
                </a:ext>
              </a:extLst>
            </p:cNvPr>
            <p:cNvCxnSpPr/>
            <p:nvPr userDrawn="1"/>
          </p:nvCxnSpPr>
          <p:spPr>
            <a:xfrm rot="16200000">
              <a:off x="385615" y="4095297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Connettore 1 211">
              <a:extLst>
                <a:ext uri="{FF2B5EF4-FFF2-40B4-BE49-F238E27FC236}">
                  <a16:creationId xmlns:a16="http://schemas.microsoft.com/office/drawing/2014/main" id="{42176FB9-73FD-4C71-919B-AEAF2328CF18}"/>
                </a:ext>
              </a:extLst>
            </p:cNvPr>
            <p:cNvCxnSpPr/>
            <p:nvPr userDrawn="1"/>
          </p:nvCxnSpPr>
          <p:spPr>
            <a:xfrm rot="16200000">
              <a:off x="385615" y="3994045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nettore 1 212">
              <a:extLst>
                <a:ext uri="{FF2B5EF4-FFF2-40B4-BE49-F238E27FC236}">
                  <a16:creationId xmlns:a16="http://schemas.microsoft.com/office/drawing/2014/main" id="{F251DBFD-6704-4271-899F-7B22BD66B673}"/>
                </a:ext>
              </a:extLst>
            </p:cNvPr>
            <p:cNvCxnSpPr/>
            <p:nvPr userDrawn="1"/>
          </p:nvCxnSpPr>
          <p:spPr>
            <a:xfrm rot="16200000">
              <a:off x="385615" y="3892794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Connettore 1 213">
              <a:extLst>
                <a:ext uri="{FF2B5EF4-FFF2-40B4-BE49-F238E27FC236}">
                  <a16:creationId xmlns:a16="http://schemas.microsoft.com/office/drawing/2014/main" id="{3D62BDAA-837D-43AC-BD56-FB4BC06CD803}"/>
                </a:ext>
              </a:extLst>
            </p:cNvPr>
            <p:cNvCxnSpPr/>
            <p:nvPr userDrawn="1"/>
          </p:nvCxnSpPr>
          <p:spPr>
            <a:xfrm rot="16200000">
              <a:off x="385615" y="3791543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Connettore 1 214">
              <a:extLst>
                <a:ext uri="{FF2B5EF4-FFF2-40B4-BE49-F238E27FC236}">
                  <a16:creationId xmlns:a16="http://schemas.microsoft.com/office/drawing/2014/main" id="{DFE27390-691D-433F-B657-3B312E14D6DC}"/>
                </a:ext>
              </a:extLst>
            </p:cNvPr>
            <p:cNvCxnSpPr/>
            <p:nvPr userDrawn="1"/>
          </p:nvCxnSpPr>
          <p:spPr>
            <a:xfrm rot="16200000">
              <a:off x="385615" y="3690292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Connettore 1 215">
              <a:extLst>
                <a:ext uri="{FF2B5EF4-FFF2-40B4-BE49-F238E27FC236}">
                  <a16:creationId xmlns:a16="http://schemas.microsoft.com/office/drawing/2014/main" id="{69C29A0D-732E-45AA-B52F-4C0404D08B3B}"/>
                </a:ext>
              </a:extLst>
            </p:cNvPr>
            <p:cNvCxnSpPr/>
            <p:nvPr userDrawn="1"/>
          </p:nvCxnSpPr>
          <p:spPr>
            <a:xfrm rot="16200000">
              <a:off x="385615" y="3589040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Connettore 1 216">
              <a:extLst>
                <a:ext uri="{FF2B5EF4-FFF2-40B4-BE49-F238E27FC236}">
                  <a16:creationId xmlns:a16="http://schemas.microsoft.com/office/drawing/2014/main" id="{AA85E6A7-64B7-4DBA-975F-7167E7314E94}"/>
                </a:ext>
              </a:extLst>
            </p:cNvPr>
            <p:cNvCxnSpPr/>
            <p:nvPr userDrawn="1"/>
          </p:nvCxnSpPr>
          <p:spPr>
            <a:xfrm rot="16200000">
              <a:off x="385615" y="3487789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Connettore 1 217">
              <a:extLst>
                <a:ext uri="{FF2B5EF4-FFF2-40B4-BE49-F238E27FC236}">
                  <a16:creationId xmlns:a16="http://schemas.microsoft.com/office/drawing/2014/main" id="{B803B8F1-263B-413A-B291-0B3466F551C0}"/>
                </a:ext>
              </a:extLst>
            </p:cNvPr>
            <p:cNvCxnSpPr/>
            <p:nvPr userDrawn="1"/>
          </p:nvCxnSpPr>
          <p:spPr>
            <a:xfrm rot="16200000">
              <a:off x="385615" y="3386538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Connettore 1 218">
              <a:extLst>
                <a:ext uri="{FF2B5EF4-FFF2-40B4-BE49-F238E27FC236}">
                  <a16:creationId xmlns:a16="http://schemas.microsoft.com/office/drawing/2014/main" id="{58110F09-7524-462E-82BC-FFD6AE132083}"/>
                </a:ext>
              </a:extLst>
            </p:cNvPr>
            <p:cNvCxnSpPr/>
            <p:nvPr userDrawn="1"/>
          </p:nvCxnSpPr>
          <p:spPr>
            <a:xfrm rot="16200000">
              <a:off x="385615" y="3285287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Connettore 1 219">
              <a:extLst>
                <a:ext uri="{FF2B5EF4-FFF2-40B4-BE49-F238E27FC236}">
                  <a16:creationId xmlns:a16="http://schemas.microsoft.com/office/drawing/2014/main" id="{AB2FC868-1B7A-465D-818F-BFFB050551A1}"/>
                </a:ext>
              </a:extLst>
            </p:cNvPr>
            <p:cNvCxnSpPr/>
            <p:nvPr userDrawn="1"/>
          </p:nvCxnSpPr>
          <p:spPr>
            <a:xfrm rot="16200000">
              <a:off x="385615" y="3184035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Connettore 1 220">
              <a:extLst>
                <a:ext uri="{FF2B5EF4-FFF2-40B4-BE49-F238E27FC236}">
                  <a16:creationId xmlns:a16="http://schemas.microsoft.com/office/drawing/2014/main" id="{9665805A-B0FA-432B-84EF-C8792AF259C2}"/>
                </a:ext>
              </a:extLst>
            </p:cNvPr>
            <p:cNvCxnSpPr/>
            <p:nvPr userDrawn="1"/>
          </p:nvCxnSpPr>
          <p:spPr>
            <a:xfrm rot="16200000">
              <a:off x="385615" y="3082784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Connettore 1 221">
              <a:extLst>
                <a:ext uri="{FF2B5EF4-FFF2-40B4-BE49-F238E27FC236}">
                  <a16:creationId xmlns:a16="http://schemas.microsoft.com/office/drawing/2014/main" id="{E38B59B3-3F53-4917-AB34-46B6FE68525C}"/>
                </a:ext>
              </a:extLst>
            </p:cNvPr>
            <p:cNvCxnSpPr/>
            <p:nvPr userDrawn="1"/>
          </p:nvCxnSpPr>
          <p:spPr>
            <a:xfrm rot="16200000">
              <a:off x="385615" y="2981533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Connettore 1 222">
              <a:extLst>
                <a:ext uri="{FF2B5EF4-FFF2-40B4-BE49-F238E27FC236}">
                  <a16:creationId xmlns:a16="http://schemas.microsoft.com/office/drawing/2014/main" id="{68A8E48F-9DC9-41D1-B5F4-18F5210107EB}"/>
                </a:ext>
              </a:extLst>
            </p:cNvPr>
            <p:cNvCxnSpPr/>
            <p:nvPr userDrawn="1"/>
          </p:nvCxnSpPr>
          <p:spPr>
            <a:xfrm rot="16200000">
              <a:off x="385615" y="2880282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Connettore 1 223">
              <a:extLst>
                <a:ext uri="{FF2B5EF4-FFF2-40B4-BE49-F238E27FC236}">
                  <a16:creationId xmlns:a16="http://schemas.microsoft.com/office/drawing/2014/main" id="{F328300F-421F-4186-BDE7-1A7E75D5F869}"/>
                </a:ext>
              </a:extLst>
            </p:cNvPr>
            <p:cNvCxnSpPr/>
            <p:nvPr userDrawn="1"/>
          </p:nvCxnSpPr>
          <p:spPr>
            <a:xfrm rot="16200000">
              <a:off x="385615" y="2779030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Connettore 1 224">
              <a:extLst>
                <a:ext uri="{FF2B5EF4-FFF2-40B4-BE49-F238E27FC236}">
                  <a16:creationId xmlns:a16="http://schemas.microsoft.com/office/drawing/2014/main" id="{B05BB53B-E53D-4BCF-81F2-056D0F3C35D8}"/>
                </a:ext>
              </a:extLst>
            </p:cNvPr>
            <p:cNvCxnSpPr/>
            <p:nvPr userDrawn="1"/>
          </p:nvCxnSpPr>
          <p:spPr>
            <a:xfrm rot="16200000">
              <a:off x="385615" y="2677779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Connettore 1 225">
              <a:extLst>
                <a:ext uri="{FF2B5EF4-FFF2-40B4-BE49-F238E27FC236}">
                  <a16:creationId xmlns:a16="http://schemas.microsoft.com/office/drawing/2014/main" id="{3EDFC496-51F1-463D-8B40-DDB340CFB631}"/>
                </a:ext>
              </a:extLst>
            </p:cNvPr>
            <p:cNvCxnSpPr/>
            <p:nvPr userDrawn="1"/>
          </p:nvCxnSpPr>
          <p:spPr>
            <a:xfrm rot="16200000">
              <a:off x="385615" y="2576528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Connettore 1 226">
              <a:extLst>
                <a:ext uri="{FF2B5EF4-FFF2-40B4-BE49-F238E27FC236}">
                  <a16:creationId xmlns:a16="http://schemas.microsoft.com/office/drawing/2014/main" id="{B229AD21-4186-4102-BC25-F4A0341DD394}"/>
                </a:ext>
              </a:extLst>
            </p:cNvPr>
            <p:cNvCxnSpPr/>
            <p:nvPr userDrawn="1"/>
          </p:nvCxnSpPr>
          <p:spPr>
            <a:xfrm rot="16200000">
              <a:off x="385615" y="2475277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Connettore 1 227">
              <a:extLst>
                <a:ext uri="{FF2B5EF4-FFF2-40B4-BE49-F238E27FC236}">
                  <a16:creationId xmlns:a16="http://schemas.microsoft.com/office/drawing/2014/main" id="{D12A7743-0328-46B6-97A3-970FB2B67975}"/>
                </a:ext>
              </a:extLst>
            </p:cNvPr>
            <p:cNvCxnSpPr/>
            <p:nvPr userDrawn="1"/>
          </p:nvCxnSpPr>
          <p:spPr>
            <a:xfrm rot="16200000">
              <a:off x="385615" y="2374026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Connettore 1 228">
              <a:extLst>
                <a:ext uri="{FF2B5EF4-FFF2-40B4-BE49-F238E27FC236}">
                  <a16:creationId xmlns:a16="http://schemas.microsoft.com/office/drawing/2014/main" id="{8D1E9EAB-1022-4E23-BD46-93CEE7022BF0}"/>
                </a:ext>
              </a:extLst>
            </p:cNvPr>
            <p:cNvCxnSpPr/>
            <p:nvPr userDrawn="1"/>
          </p:nvCxnSpPr>
          <p:spPr>
            <a:xfrm rot="16200000">
              <a:off x="385615" y="2272774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Connettore 1 229">
              <a:extLst>
                <a:ext uri="{FF2B5EF4-FFF2-40B4-BE49-F238E27FC236}">
                  <a16:creationId xmlns:a16="http://schemas.microsoft.com/office/drawing/2014/main" id="{0BE910E9-5785-450B-9D16-021AA9B033DC}"/>
                </a:ext>
              </a:extLst>
            </p:cNvPr>
            <p:cNvCxnSpPr/>
            <p:nvPr userDrawn="1"/>
          </p:nvCxnSpPr>
          <p:spPr>
            <a:xfrm rot="16200000">
              <a:off x="385614" y="2171523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Connettore 1 230">
              <a:extLst>
                <a:ext uri="{FF2B5EF4-FFF2-40B4-BE49-F238E27FC236}">
                  <a16:creationId xmlns:a16="http://schemas.microsoft.com/office/drawing/2014/main" id="{CF70B4BB-7D49-426E-9C73-BB0C18C6DB67}"/>
                </a:ext>
              </a:extLst>
            </p:cNvPr>
            <p:cNvCxnSpPr/>
            <p:nvPr userDrawn="1"/>
          </p:nvCxnSpPr>
          <p:spPr>
            <a:xfrm rot="16200000">
              <a:off x="385614" y="2070272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Connettore 1 231">
              <a:extLst>
                <a:ext uri="{FF2B5EF4-FFF2-40B4-BE49-F238E27FC236}">
                  <a16:creationId xmlns:a16="http://schemas.microsoft.com/office/drawing/2014/main" id="{70B15D4F-ECF4-4232-9883-B8B5AFC7AC7D}"/>
                </a:ext>
              </a:extLst>
            </p:cNvPr>
            <p:cNvCxnSpPr/>
            <p:nvPr userDrawn="1"/>
          </p:nvCxnSpPr>
          <p:spPr>
            <a:xfrm rot="16200000">
              <a:off x="385614" y="1969021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Connettore 1 232">
              <a:extLst>
                <a:ext uri="{FF2B5EF4-FFF2-40B4-BE49-F238E27FC236}">
                  <a16:creationId xmlns:a16="http://schemas.microsoft.com/office/drawing/2014/main" id="{1C52703C-C2D9-4CC4-B416-CD9D13B5284C}"/>
                </a:ext>
              </a:extLst>
            </p:cNvPr>
            <p:cNvCxnSpPr/>
            <p:nvPr userDrawn="1"/>
          </p:nvCxnSpPr>
          <p:spPr>
            <a:xfrm rot="16200000">
              <a:off x="385614" y="1867769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Connettore 1 233">
              <a:extLst>
                <a:ext uri="{FF2B5EF4-FFF2-40B4-BE49-F238E27FC236}">
                  <a16:creationId xmlns:a16="http://schemas.microsoft.com/office/drawing/2014/main" id="{93B50A45-90D2-4C0D-8288-8914C125C0C4}"/>
                </a:ext>
              </a:extLst>
            </p:cNvPr>
            <p:cNvCxnSpPr/>
            <p:nvPr userDrawn="1"/>
          </p:nvCxnSpPr>
          <p:spPr>
            <a:xfrm rot="16200000">
              <a:off x="385614" y="1766518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Connettore 1 234">
              <a:extLst>
                <a:ext uri="{FF2B5EF4-FFF2-40B4-BE49-F238E27FC236}">
                  <a16:creationId xmlns:a16="http://schemas.microsoft.com/office/drawing/2014/main" id="{9B9437AB-6739-492D-979B-AA312215883F}"/>
                </a:ext>
              </a:extLst>
            </p:cNvPr>
            <p:cNvCxnSpPr/>
            <p:nvPr userDrawn="1"/>
          </p:nvCxnSpPr>
          <p:spPr>
            <a:xfrm rot="16200000">
              <a:off x="385614" y="1665267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Connettore 1 235">
              <a:extLst>
                <a:ext uri="{FF2B5EF4-FFF2-40B4-BE49-F238E27FC236}">
                  <a16:creationId xmlns:a16="http://schemas.microsoft.com/office/drawing/2014/main" id="{724271C2-E316-4CE9-B18C-EFA943593925}"/>
                </a:ext>
              </a:extLst>
            </p:cNvPr>
            <p:cNvCxnSpPr/>
            <p:nvPr userDrawn="1"/>
          </p:nvCxnSpPr>
          <p:spPr>
            <a:xfrm rot="16200000">
              <a:off x="385614" y="1564016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onnettore 1 236">
              <a:extLst>
                <a:ext uri="{FF2B5EF4-FFF2-40B4-BE49-F238E27FC236}">
                  <a16:creationId xmlns:a16="http://schemas.microsoft.com/office/drawing/2014/main" id="{0AF580ED-42CF-46DE-AC88-41CF7F4BB619}"/>
                </a:ext>
              </a:extLst>
            </p:cNvPr>
            <p:cNvCxnSpPr/>
            <p:nvPr userDrawn="1"/>
          </p:nvCxnSpPr>
          <p:spPr>
            <a:xfrm rot="16200000">
              <a:off x="385614" y="1462764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onnettore 1 237">
              <a:extLst>
                <a:ext uri="{FF2B5EF4-FFF2-40B4-BE49-F238E27FC236}">
                  <a16:creationId xmlns:a16="http://schemas.microsoft.com/office/drawing/2014/main" id="{D12D34AC-F21D-446A-8329-F4D588E63F59}"/>
                </a:ext>
              </a:extLst>
            </p:cNvPr>
            <p:cNvCxnSpPr/>
            <p:nvPr userDrawn="1"/>
          </p:nvCxnSpPr>
          <p:spPr>
            <a:xfrm rot="16200000">
              <a:off x="385614" y="1361513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onnettore 1 238">
              <a:extLst>
                <a:ext uri="{FF2B5EF4-FFF2-40B4-BE49-F238E27FC236}">
                  <a16:creationId xmlns:a16="http://schemas.microsoft.com/office/drawing/2014/main" id="{86FFB001-08F8-4189-AC2E-08994358028B}"/>
                </a:ext>
              </a:extLst>
            </p:cNvPr>
            <p:cNvCxnSpPr/>
            <p:nvPr userDrawn="1"/>
          </p:nvCxnSpPr>
          <p:spPr>
            <a:xfrm rot="16200000">
              <a:off x="385614" y="1260262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Connettore 1 239">
              <a:extLst>
                <a:ext uri="{FF2B5EF4-FFF2-40B4-BE49-F238E27FC236}">
                  <a16:creationId xmlns:a16="http://schemas.microsoft.com/office/drawing/2014/main" id="{CDE1F9B6-7976-4BD7-8A47-27307849B9EC}"/>
                </a:ext>
              </a:extLst>
            </p:cNvPr>
            <p:cNvCxnSpPr/>
            <p:nvPr userDrawn="1"/>
          </p:nvCxnSpPr>
          <p:spPr>
            <a:xfrm rot="16200000">
              <a:off x="385614" y="1159011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Connettore 1 240">
              <a:extLst>
                <a:ext uri="{FF2B5EF4-FFF2-40B4-BE49-F238E27FC236}">
                  <a16:creationId xmlns:a16="http://schemas.microsoft.com/office/drawing/2014/main" id="{1B654D37-2A05-4475-9DB4-DA9DCEB05E97}"/>
                </a:ext>
              </a:extLst>
            </p:cNvPr>
            <p:cNvCxnSpPr/>
            <p:nvPr userDrawn="1"/>
          </p:nvCxnSpPr>
          <p:spPr>
            <a:xfrm rot="16200000">
              <a:off x="385614" y="1057759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Connettore 1 241">
              <a:extLst>
                <a:ext uri="{FF2B5EF4-FFF2-40B4-BE49-F238E27FC236}">
                  <a16:creationId xmlns:a16="http://schemas.microsoft.com/office/drawing/2014/main" id="{CB258559-8548-4C9D-BC43-1A613947ACA2}"/>
                </a:ext>
              </a:extLst>
            </p:cNvPr>
            <p:cNvCxnSpPr/>
            <p:nvPr userDrawn="1"/>
          </p:nvCxnSpPr>
          <p:spPr>
            <a:xfrm rot="16200000">
              <a:off x="385614" y="956508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Connettore 1 242">
              <a:extLst>
                <a:ext uri="{FF2B5EF4-FFF2-40B4-BE49-F238E27FC236}">
                  <a16:creationId xmlns:a16="http://schemas.microsoft.com/office/drawing/2014/main" id="{08CAA67D-CB6B-47FE-97C9-0E9CAF309244}"/>
                </a:ext>
              </a:extLst>
            </p:cNvPr>
            <p:cNvCxnSpPr/>
            <p:nvPr userDrawn="1"/>
          </p:nvCxnSpPr>
          <p:spPr>
            <a:xfrm rot="16200000">
              <a:off x="385614" y="855257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Connettore 1 243">
              <a:extLst>
                <a:ext uri="{FF2B5EF4-FFF2-40B4-BE49-F238E27FC236}">
                  <a16:creationId xmlns:a16="http://schemas.microsoft.com/office/drawing/2014/main" id="{A4C9A1C7-1574-4041-B04A-840703CEC5AB}"/>
                </a:ext>
              </a:extLst>
            </p:cNvPr>
            <p:cNvCxnSpPr/>
            <p:nvPr userDrawn="1"/>
          </p:nvCxnSpPr>
          <p:spPr>
            <a:xfrm rot="16200000">
              <a:off x="385614" y="754006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nettore 1 244">
              <a:extLst>
                <a:ext uri="{FF2B5EF4-FFF2-40B4-BE49-F238E27FC236}">
                  <a16:creationId xmlns:a16="http://schemas.microsoft.com/office/drawing/2014/main" id="{A66EC82F-393F-4366-9DD6-DC70049E7DEF}"/>
                </a:ext>
              </a:extLst>
            </p:cNvPr>
            <p:cNvCxnSpPr/>
            <p:nvPr userDrawn="1"/>
          </p:nvCxnSpPr>
          <p:spPr>
            <a:xfrm rot="16200000">
              <a:off x="385614" y="652754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onnettore 1 245">
              <a:extLst>
                <a:ext uri="{FF2B5EF4-FFF2-40B4-BE49-F238E27FC236}">
                  <a16:creationId xmlns:a16="http://schemas.microsoft.com/office/drawing/2014/main" id="{78DF1965-577C-4492-8DAB-F0E900B23854}"/>
                </a:ext>
              </a:extLst>
            </p:cNvPr>
            <p:cNvCxnSpPr/>
            <p:nvPr userDrawn="1"/>
          </p:nvCxnSpPr>
          <p:spPr>
            <a:xfrm rot="16200000">
              <a:off x="385614" y="551503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onnettore 1 246">
              <a:extLst>
                <a:ext uri="{FF2B5EF4-FFF2-40B4-BE49-F238E27FC236}">
                  <a16:creationId xmlns:a16="http://schemas.microsoft.com/office/drawing/2014/main" id="{B63DA354-B0A6-4216-9E8B-6D0D73432207}"/>
                </a:ext>
              </a:extLst>
            </p:cNvPr>
            <p:cNvCxnSpPr/>
            <p:nvPr userDrawn="1"/>
          </p:nvCxnSpPr>
          <p:spPr>
            <a:xfrm rot="16200000">
              <a:off x="385614" y="450252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onnettore 1 247">
              <a:extLst>
                <a:ext uri="{FF2B5EF4-FFF2-40B4-BE49-F238E27FC236}">
                  <a16:creationId xmlns:a16="http://schemas.microsoft.com/office/drawing/2014/main" id="{09662429-FDF7-4E14-AFAF-08310BEB04ED}"/>
                </a:ext>
              </a:extLst>
            </p:cNvPr>
            <p:cNvCxnSpPr/>
            <p:nvPr userDrawn="1"/>
          </p:nvCxnSpPr>
          <p:spPr>
            <a:xfrm rot="16200000">
              <a:off x="385614" y="349001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onnettore 1 248">
              <a:extLst>
                <a:ext uri="{FF2B5EF4-FFF2-40B4-BE49-F238E27FC236}">
                  <a16:creationId xmlns:a16="http://schemas.microsoft.com/office/drawing/2014/main" id="{0228BD1F-6C5D-4EEB-959F-FEE56E7654EB}"/>
                </a:ext>
              </a:extLst>
            </p:cNvPr>
            <p:cNvCxnSpPr/>
            <p:nvPr userDrawn="1"/>
          </p:nvCxnSpPr>
          <p:spPr>
            <a:xfrm rot="16200000">
              <a:off x="385614" y="247749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Connettore 1 249">
              <a:extLst>
                <a:ext uri="{FF2B5EF4-FFF2-40B4-BE49-F238E27FC236}">
                  <a16:creationId xmlns:a16="http://schemas.microsoft.com/office/drawing/2014/main" id="{6C3B29FD-6AF3-4EFB-8660-834237088485}"/>
                </a:ext>
              </a:extLst>
            </p:cNvPr>
            <p:cNvCxnSpPr/>
            <p:nvPr userDrawn="1"/>
          </p:nvCxnSpPr>
          <p:spPr>
            <a:xfrm rot="16200000">
              <a:off x="385614" y="146498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onnettore 1 250">
              <a:extLst>
                <a:ext uri="{FF2B5EF4-FFF2-40B4-BE49-F238E27FC236}">
                  <a16:creationId xmlns:a16="http://schemas.microsoft.com/office/drawing/2014/main" id="{04B3FF6E-938B-46F7-88C0-6606CDE22F66}"/>
                </a:ext>
              </a:extLst>
            </p:cNvPr>
            <p:cNvCxnSpPr/>
            <p:nvPr userDrawn="1"/>
          </p:nvCxnSpPr>
          <p:spPr>
            <a:xfrm rot="16200000">
              <a:off x="385614" y="45247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Connettore 1 251">
              <a:extLst>
                <a:ext uri="{FF2B5EF4-FFF2-40B4-BE49-F238E27FC236}">
                  <a16:creationId xmlns:a16="http://schemas.microsoft.com/office/drawing/2014/main" id="{C51CB06B-0140-46FA-8D6F-F1E16CB94317}"/>
                </a:ext>
              </a:extLst>
            </p:cNvPr>
            <p:cNvCxnSpPr/>
            <p:nvPr userDrawn="1"/>
          </p:nvCxnSpPr>
          <p:spPr>
            <a:xfrm rot="16200000">
              <a:off x="385614" y="-56004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7" name="Titolo 1">
            <a:extLst>
              <a:ext uri="{FF2B5EF4-FFF2-40B4-BE49-F238E27FC236}">
                <a16:creationId xmlns:a16="http://schemas.microsoft.com/office/drawing/2014/main" id="{4B9256B0-0562-4151-A7CD-06179CF15A7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566102" y="-51499"/>
            <a:ext cx="10978295" cy="873207"/>
          </a:xfrm>
        </p:spPr>
        <p:txBody>
          <a:bodyPr anchor="b"/>
          <a:lstStyle>
            <a:lvl1pPr>
              <a:defRPr sz="4000" b="1">
                <a:solidFill>
                  <a:srgbClr val="333F50"/>
                </a:solidFill>
                <a:latin typeface="Abel" panose="02000506030000020004" pitchFamily="2" charset="0"/>
              </a:defRPr>
            </a:lvl1pPr>
          </a:lstStyle>
          <a:p>
            <a:r>
              <a:rPr lang="en-US" noProof="0"/>
              <a:t>Fare </a:t>
            </a:r>
            <a:r>
              <a:rPr lang="en-US" noProof="0" err="1"/>
              <a:t>clic</a:t>
            </a:r>
            <a:r>
              <a:rPr lang="en-US" noProof="0"/>
              <a:t> per </a:t>
            </a:r>
            <a:r>
              <a:rPr lang="en-US" noProof="0" err="1"/>
              <a:t>modificare</a:t>
            </a:r>
            <a:r>
              <a:rPr lang="en-US" noProof="0"/>
              <a:t> lo stile del </a:t>
            </a:r>
            <a:r>
              <a:rPr lang="en-US" noProof="0" err="1"/>
              <a:t>titolo</a:t>
            </a:r>
            <a:r>
              <a:rPr lang="en-US" noProof="0"/>
              <a:t> </a:t>
            </a:r>
            <a:r>
              <a:rPr lang="en-US" noProof="0" err="1"/>
              <a:t>dello</a:t>
            </a:r>
            <a:r>
              <a:rPr lang="en-US" noProof="0"/>
              <a:t> schema</a:t>
            </a:r>
          </a:p>
        </p:txBody>
      </p: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4D0220D2-E585-4419-8502-A0F87CB7C4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45" y="6464208"/>
            <a:ext cx="1157673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814859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 (No 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3" name="Connettore diritto 92">
            <a:extLst>
              <a:ext uri="{FF2B5EF4-FFF2-40B4-BE49-F238E27FC236}">
                <a16:creationId xmlns:a16="http://schemas.microsoft.com/office/drawing/2014/main" id="{7B903C5D-EF7E-439E-90E4-16060088E525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808673"/>
            <a:ext cx="12192000" cy="0"/>
          </a:xfrm>
          <a:prstGeom prst="line">
            <a:avLst/>
          </a:prstGeom>
          <a:ln w="28575">
            <a:solidFill>
              <a:srgbClr val="52658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E6630D6-7A32-4682-B332-510127465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9767"/>
            <a:ext cx="10515600" cy="5219558"/>
          </a:xfrm>
        </p:spPr>
        <p:txBody>
          <a:bodyPr/>
          <a:lstStyle/>
          <a:p>
            <a:pPr lvl="0"/>
            <a:r>
              <a:rPr lang="en-US" noProof="0"/>
              <a:t>Fare </a:t>
            </a:r>
            <a:r>
              <a:rPr lang="en-US" noProof="0" err="1"/>
              <a:t>clic</a:t>
            </a:r>
            <a:r>
              <a:rPr lang="en-US" noProof="0"/>
              <a:t> per </a:t>
            </a:r>
            <a:r>
              <a:rPr lang="en-US" noProof="0" err="1"/>
              <a:t>modificare</a:t>
            </a:r>
            <a:r>
              <a:rPr lang="en-US" noProof="0"/>
              <a:t> </a:t>
            </a:r>
            <a:r>
              <a:rPr lang="en-US" noProof="0" err="1"/>
              <a:t>gli</a:t>
            </a:r>
            <a:r>
              <a:rPr lang="en-US" noProof="0"/>
              <a:t> </a:t>
            </a:r>
            <a:r>
              <a:rPr lang="en-US" noProof="0" err="1"/>
              <a:t>stili</a:t>
            </a:r>
            <a:r>
              <a:rPr lang="en-US" noProof="0"/>
              <a:t> del testo </a:t>
            </a:r>
            <a:r>
              <a:rPr lang="en-US" noProof="0" err="1"/>
              <a:t>dello</a:t>
            </a:r>
            <a:r>
              <a:rPr lang="en-US" noProof="0"/>
              <a:t> schema</a:t>
            </a:r>
          </a:p>
          <a:p>
            <a:pPr lvl="1"/>
            <a:r>
              <a:rPr lang="en-US" noProof="0"/>
              <a:t>Secondo </a:t>
            </a:r>
            <a:r>
              <a:rPr lang="en-US" noProof="0" err="1"/>
              <a:t>livello</a:t>
            </a:r>
            <a:endParaRPr lang="en-US" noProof="0"/>
          </a:p>
          <a:p>
            <a:pPr lvl="2"/>
            <a:r>
              <a:rPr lang="en-US" noProof="0" err="1"/>
              <a:t>Terzo</a:t>
            </a:r>
            <a:r>
              <a:rPr lang="en-US" noProof="0"/>
              <a:t> </a:t>
            </a:r>
            <a:r>
              <a:rPr lang="en-US" noProof="0" err="1"/>
              <a:t>livello</a:t>
            </a:r>
            <a:endParaRPr lang="en-US" noProof="0"/>
          </a:p>
          <a:p>
            <a:pPr lvl="3"/>
            <a:r>
              <a:rPr lang="en-US" noProof="0"/>
              <a:t>Quarto </a:t>
            </a:r>
            <a:r>
              <a:rPr lang="en-US" noProof="0" err="1"/>
              <a:t>livello</a:t>
            </a:r>
            <a:endParaRPr lang="en-US" noProof="0"/>
          </a:p>
          <a:p>
            <a:pPr lvl="4"/>
            <a:r>
              <a:rPr lang="en-US" noProof="0"/>
              <a:t>Quinto </a:t>
            </a:r>
            <a:r>
              <a:rPr lang="en-US" noProof="0" err="1"/>
              <a:t>livello</a:t>
            </a:r>
            <a:endParaRPr lang="en-US" noProof="0"/>
          </a:p>
        </p:txBody>
      </p:sp>
      <p:sp>
        <p:nvSpPr>
          <p:cNvPr id="92" name="Segnaposto piè di pagina 3">
            <a:extLst>
              <a:ext uri="{FF2B5EF4-FFF2-40B4-BE49-F238E27FC236}">
                <a16:creationId xmlns:a16="http://schemas.microsoft.com/office/drawing/2014/main" id="{1C4EA487-FAD5-4C76-848B-340B2FFD5E30}"/>
              </a:ext>
            </a:extLst>
          </p:cNvPr>
          <p:cNvSpPr txBox="1">
            <a:spLocks/>
          </p:cNvSpPr>
          <p:nvPr userDrawn="1"/>
        </p:nvSpPr>
        <p:spPr>
          <a:xfrm>
            <a:off x="476250" y="6492875"/>
            <a:ext cx="4361567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800">
                <a:solidFill>
                  <a:schemeClr val="tx2">
                    <a:lumMod val="60000"/>
                    <a:lumOff val="40000"/>
                  </a:schemeClr>
                </a:solidFill>
                <a:latin typeface="Abel" panose="020B0604020202020204" charset="0"/>
              </a:rPr>
              <a:t>HPXM 2023 – Nome </a:t>
            </a:r>
            <a:r>
              <a:rPr lang="en-GB" sz="1800" err="1">
                <a:solidFill>
                  <a:schemeClr val="tx2">
                    <a:lumMod val="60000"/>
                    <a:lumOff val="40000"/>
                  </a:schemeClr>
                </a:solidFill>
                <a:latin typeface="Abel" panose="020B0604020202020204" charset="0"/>
              </a:rPr>
              <a:t>Cognome</a:t>
            </a:r>
            <a:endParaRPr lang="en-GB" sz="1800">
              <a:solidFill>
                <a:schemeClr val="tx2">
                  <a:lumMod val="60000"/>
                  <a:lumOff val="40000"/>
                </a:schemeClr>
              </a:solidFill>
              <a:latin typeface="Abel" panose="020B0604020202020204" charset="0"/>
            </a:endParaRPr>
          </a:p>
        </p:txBody>
      </p:sp>
      <p:sp>
        <p:nvSpPr>
          <p:cNvPr id="94" name="Rettangolo 93">
            <a:extLst>
              <a:ext uri="{FF2B5EF4-FFF2-40B4-BE49-F238E27FC236}">
                <a16:creationId xmlns:a16="http://schemas.microsoft.com/office/drawing/2014/main" id="{563A2417-2496-4191-B641-FFD2555DCA5C}"/>
              </a:ext>
            </a:extLst>
          </p:cNvPr>
          <p:cNvSpPr/>
          <p:nvPr userDrawn="1"/>
        </p:nvSpPr>
        <p:spPr>
          <a:xfrm>
            <a:off x="11643360" y="337749"/>
            <a:ext cx="548640" cy="541726"/>
          </a:xfrm>
          <a:prstGeom prst="rect">
            <a:avLst/>
          </a:prstGeom>
          <a:solidFill>
            <a:srgbClr val="333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13197811-61C8-4E62-AF4C-449615011E7E}" type="slidenum">
              <a:rPr lang="en-US" smtClean="0"/>
              <a:pPr algn="ctr"/>
              <a:t>‹N›</a:t>
            </a:fld>
            <a:endParaRPr lang="en-US">
              <a:solidFill>
                <a:srgbClr val="F7BE31"/>
              </a:solidFill>
            </a:endParaRP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AB1B9ACD-49C1-4F9D-9DAC-72B605B95A5E}"/>
              </a:ext>
            </a:extLst>
          </p:cNvPr>
          <p:cNvGrpSpPr/>
          <p:nvPr userDrawn="1"/>
        </p:nvGrpSpPr>
        <p:grpSpPr>
          <a:xfrm>
            <a:off x="-2381" y="0"/>
            <a:ext cx="477996" cy="6858000"/>
            <a:chOff x="-2381" y="0"/>
            <a:chExt cx="477996" cy="6858000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19168E46-45EB-47FD-9EEA-4974C14A3EDA}"/>
                </a:ext>
              </a:extLst>
            </p:cNvPr>
            <p:cNvSpPr/>
            <p:nvPr/>
          </p:nvSpPr>
          <p:spPr>
            <a:xfrm>
              <a:off x="-2381" y="0"/>
              <a:ext cx="476250" cy="6858000"/>
            </a:xfrm>
            <a:prstGeom prst="rect">
              <a:avLst/>
            </a:prstGeom>
            <a:solidFill>
              <a:srgbClr val="333F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7BE31"/>
                </a:solidFill>
              </a:endParaRPr>
            </a:p>
          </p:txBody>
        </p:sp>
        <p:cxnSp>
          <p:nvCxnSpPr>
            <p:cNvPr id="112" name="Connettore 1 184">
              <a:extLst>
                <a:ext uri="{FF2B5EF4-FFF2-40B4-BE49-F238E27FC236}">
                  <a16:creationId xmlns:a16="http://schemas.microsoft.com/office/drawing/2014/main" id="{D287519A-D8CC-4E30-8761-25BEB5638F03}"/>
                </a:ext>
              </a:extLst>
            </p:cNvPr>
            <p:cNvCxnSpPr/>
            <p:nvPr userDrawn="1"/>
          </p:nvCxnSpPr>
          <p:spPr>
            <a:xfrm rot="16200000">
              <a:off x="385615" y="6727829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nettore 1 185">
              <a:extLst>
                <a:ext uri="{FF2B5EF4-FFF2-40B4-BE49-F238E27FC236}">
                  <a16:creationId xmlns:a16="http://schemas.microsoft.com/office/drawing/2014/main" id="{191024F8-0ED0-48B3-840D-F357AA3943F3}"/>
                </a:ext>
              </a:extLst>
            </p:cNvPr>
            <p:cNvCxnSpPr/>
            <p:nvPr userDrawn="1"/>
          </p:nvCxnSpPr>
          <p:spPr>
            <a:xfrm rot="16200000">
              <a:off x="385615" y="6626578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nettore 1 186">
              <a:extLst>
                <a:ext uri="{FF2B5EF4-FFF2-40B4-BE49-F238E27FC236}">
                  <a16:creationId xmlns:a16="http://schemas.microsoft.com/office/drawing/2014/main" id="{908FAB77-4C21-4A31-BA83-E4D70B52E258}"/>
                </a:ext>
              </a:extLst>
            </p:cNvPr>
            <p:cNvCxnSpPr/>
            <p:nvPr userDrawn="1"/>
          </p:nvCxnSpPr>
          <p:spPr>
            <a:xfrm rot="16200000">
              <a:off x="385615" y="6525326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nettore 1 187">
              <a:extLst>
                <a:ext uri="{FF2B5EF4-FFF2-40B4-BE49-F238E27FC236}">
                  <a16:creationId xmlns:a16="http://schemas.microsoft.com/office/drawing/2014/main" id="{E1933506-14D9-4714-8F48-B175D1BA1F29}"/>
                </a:ext>
              </a:extLst>
            </p:cNvPr>
            <p:cNvCxnSpPr/>
            <p:nvPr userDrawn="1"/>
          </p:nvCxnSpPr>
          <p:spPr>
            <a:xfrm rot="16200000">
              <a:off x="385615" y="6424075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nettore 1 188">
              <a:extLst>
                <a:ext uri="{FF2B5EF4-FFF2-40B4-BE49-F238E27FC236}">
                  <a16:creationId xmlns:a16="http://schemas.microsoft.com/office/drawing/2014/main" id="{31787471-FE39-465C-82C9-517EDB0CFD39}"/>
                </a:ext>
              </a:extLst>
            </p:cNvPr>
            <p:cNvCxnSpPr/>
            <p:nvPr userDrawn="1"/>
          </p:nvCxnSpPr>
          <p:spPr>
            <a:xfrm rot="16200000">
              <a:off x="385615" y="6322824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nettore 1 189">
              <a:extLst>
                <a:ext uri="{FF2B5EF4-FFF2-40B4-BE49-F238E27FC236}">
                  <a16:creationId xmlns:a16="http://schemas.microsoft.com/office/drawing/2014/main" id="{ADF85963-A785-423F-8D02-C1CADC6993C1}"/>
                </a:ext>
              </a:extLst>
            </p:cNvPr>
            <p:cNvCxnSpPr/>
            <p:nvPr userDrawn="1"/>
          </p:nvCxnSpPr>
          <p:spPr>
            <a:xfrm rot="16200000">
              <a:off x="385615" y="6221573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nettore 1 190">
              <a:extLst>
                <a:ext uri="{FF2B5EF4-FFF2-40B4-BE49-F238E27FC236}">
                  <a16:creationId xmlns:a16="http://schemas.microsoft.com/office/drawing/2014/main" id="{78E9DAD9-00B8-4692-910F-DB6EFD37ECEB}"/>
                </a:ext>
              </a:extLst>
            </p:cNvPr>
            <p:cNvCxnSpPr/>
            <p:nvPr userDrawn="1"/>
          </p:nvCxnSpPr>
          <p:spPr>
            <a:xfrm rot="16200000">
              <a:off x="385615" y="6120321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nettore 1 191">
              <a:extLst>
                <a:ext uri="{FF2B5EF4-FFF2-40B4-BE49-F238E27FC236}">
                  <a16:creationId xmlns:a16="http://schemas.microsoft.com/office/drawing/2014/main" id="{817F3CE8-C862-4FF1-BDF5-43F2672ADB56}"/>
                </a:ext>
              </a:extLst>
            </p:cNvPr>
            <p:cNvCxnSpPr/>
            <p:nvPr userDrawn="1"/>
          </p:nvCxnSpPr>
          <p:spPr>
            <a:xfrm rot="16200000">
              <a:off x="385615" y="6019070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nettore 1 192">
              <a:extLst>
                <a:ext uri="{FF2B5EF4-FFF2-40B4-BE49-F238E27FC236}">
                  <a16:creationId xmlns:a16="http://schemas.microsoft.com/office/drawing/2014/main" id="{F3B57016-AEA9-41E1-95B0-234E5DE5A386}"/>
                </a:ext>
              </a:extLst>
            </p:cNvPr>
            <p:cNvCxnSpPr/>
            <p:nvPr userDrawn="1"/>
          </p:nvCxnSpPr>
          <p:spPr>
            <a:xfrm rot="16200000">
              <a:off x="385615" y="5917819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nettore 1 193">
              <a:extLst>
                <a:ext uri="{FF2B5EF4-FFF2-40B4-BE49-F238E27FC236}">
                  <a16:creationId xmlns:a16="http://schemas.microsoft.com/office/drawing/2014/main" id="{EE7CD178-0B0B-4222-A5F6-6128E8C30C2C}"/>
                </a:ext>
              </a:extLst>
            </p:cNvPr>
            <p:cNvCxnSpPr/>
            <p:nvPr userDrawn="1"/>
          </p:nvCxnSpPr>
          <p:spPr>
            <a:xfrm rot="16200000">
              <a:off x="385615" y="5816568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nettore 1 194">
              <a:extLst>
                <a:ext uri="{FF2B5EF4-FFF2-40B4-BE49-F238E27FC236}">
                  <a16:creationId xmlns:a16="http://schemas.microsoft.com/office/drawing/2014/main" id="{433B4E4F-9AD3-4470-B186-B4C067AF9B12}"/>
                </a:ext>
              </a:extLst>
            </p:cNvPr>
            <p:cNvCxnSpPr/>
            <p:nvPr userDrawn="1"/>
          </p:nvCxnSpPr>
          <p:spPr>
            <a:xfrm rot="16200000">
              <a:off x="385615" y="5715316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nettore 1 195">
              <a:extLst>
                <a:ext uri="{FF2B5EF4-FFF2-40B4-BE49-F238E27FC236}">
                  <a16:creationId xmlns:a16="http://schemas.microsoft.com/office/drawing/2014/main" id="{19BFD6D1-68C8-470B-B06B-917B52E37149}"/>
                </a:ext>
              </a:extLst>
            </p:cNvPr>
            <p:cNvCxnSpPr/>
            <p:nvPr userDrawn="1"/>
          </p:nvCxnSpPr>
          <p:spPr>
            <a:xfrm rot="16200000">
              <a:off x="385615" y="5614065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nettore 1 196">
              <a:extLst>
                <a:ext uri="{FF2B5EF4-FFF2-40B4-BE49-F238E27FC236}">
                  <a16:creationId xmlns:a16="http://schemas.microsoft.com/office/drawing/2014/main" id="{5471A647-57E7-430D-86C6-EF9B2ADCBCA0}"/>
                </a:ext>
              </a:extLst>
            </p:cNvPr>
            <p:cNvCxnSpPr/>
            <p:nvPr userDrawn="1"/>
          </p:nvCxnSpPr>
          <p:spPr>
            <a:xfrm rot="16200000">
              <a:off x="385615" y="5512814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nettore 1 197">
              <a:extLst>
                <a:ext uri="{FF2B5EF4-FFF2-40B4-BE49-F238E27FC236}">
                  <a16:creationId xmlns:a16="http://schemas.microsoft.com/office/drawing/2014/main" id="{10946C74-68CC-4178-A746-04D3438380EF}"/>
                </a:ext>
              </a:extLst>
            </p:cNvPr>
            <p:cNvCxnSpPr/>
            <p:nvPr userDrawn="1"/>
          </p:nvCxnSpPr>
          <p:spPr>
            <a:xfrm rot="16200000">
              <a:off x="385615" y="5411563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nettore 1 198">
              <a:extLst>
                <a:ext uri="{FF2B5EF4-FFF2-40B4-BE49-F238E27FC236}">
                  <a16:creationId xmlns:a16="http://schemas.microsoft.com/office/drawing/2014/main" id="{6B75BD12-086F-4737-9FF7-E5E9C2DE7D2E}"/>
                </a:ext>
              </a:extLst>
            </p:cNvPr>
            <p:cNvCxnSpPr/>
            <p:nvPr userDrawn="1"/>
          </p:nvCxnSpPr>
          <p:spPr>
            <a:xfrm rot="16200000">
              <a:off x="385615" y="5310312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nettore 1 199">
              <a:extLst>
                <a:ext uri="{FF2B5EF4-FFF2-40B4-BE49-F238E27FC236}">
                  <a16:creationId xmlns:a16="http://schemas.microsoft.com/office/drawing/2014/main" id="{B2437BE8-3D7B-4861-8535-EEC82E5034D7}"/>
                </a:ext>
              </a:extLst>
            </p:cNvPr>
            <p:cNvCxnSpPr/>
            <p:nvPr userDrawn="1"/>
          </p:nvCxnSpPr>
          <p:spPr>
            <a:xfrm rot="16200000">
              <a:off x="385615" y="5209060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nettore 1 200">
              <a:extLst>
                <a:ext uri="{FF2B5EF4-FFF2-40B4-BE49-F238E27FC236}">
                  <a16:creationId xmlns:a16="http://schemas.microsoft.com/office/drawing/2014/main" id="{2E117CC4-3536-4244-9959-EBA21A139F1C}"/>
                </a:ext>
              </a:extLst>
            </p:cNvPr>
            <p:cNvCxnSpPr/>
            <p:nvPr userDrawn="1"/>
          </p:nvCxnSpPr>
          <p:spPr>
            <a:xfrm rot="16200000">
              <a:off x="385615" y="5107809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onnettore 1 201">
              <a:extLst>
                <a:ext uri="{FF2B5EF4-FFF2-40B4-BE49-F238E27FC236}">
                  <a16:creationId xmlns:a16="http://schemas.microsoft.com/office/drawing/2014/main" id="{925CC97B-F6C7-4104-9182-3B940EB16E66}"/>
                </a:ext>
              </a:extLst>
            </p:cNvPr>
            <p:cNvCxnSpPr/>
            <p:nvPr userDrawn="1"/>
          </p:nvCxnSpPr>
          <p:spPr>
            <a:xfrm rot="16200000">
              <a:off x="385615" y="5006558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onnettore 1 202">
              <a:extLst>
                <a:ext uri="{FF2B5EF4-FFF2-40B4-BE49-F238E27FC236}">
                  <a16:creationId xmlns:a16="http://schemas.microsoft.com/office/drawing/2014/main" id="{0B5D4F31-9652-4568-A097-3FEE4E313622}"/>
                </a:ext>
              </a:extLst>
            </p:cNvPr>
            <p:cNvCxnSpPr/>
            <p:nvPr userDrawn="1"/>
          </p:nvCxnSpPr>
          <p:spPr>
            <a:xfrm rot="16200000">
              <a:off x="385615" y="4905307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onnettore 1 203">
              <a:extLst>
                <a:ext uri="{FF2B5EF4-FFF2-40B4-BE49-F238E27FC236}">
                  <a16:creationId xmlns:a16="http://schemas.microsoft.com/office/drawing/2014/main" id="{EAF8903F-D05E-4BDE-B74C-69B3DB05C295}"/>
                </a:ext>
              </a:extLst>
            </p:cNvPr>
            <p:cNvCxnSpPr/>
            <p:nvPr userDrawn="1"/>
          </p:nvCxnSpPr>
          <p:spPr>
            <a:xfrm rot="16200000">
              <a:off x="385615" y="4804055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onnettore 1 204">
              <a:extLst>
                <a:ext uri="{FF2B5EF4-FFF2-40B4-BE49-F238E27FC236}">
                  <a16:creationId xmlns:a16="http://schemas.microsoft.com/office/drawing/2014/main" id="{2419D733-BC7E-4C89-8739-9ED48EDDFC6B}"/>
                </a:ext>
              </a:extLst>
            </p:cNvPr>
            <p:cNvCxnSpPr/>
            <p:nvPr userDrawn="1"/>
          </p:nvCxnSpPr>
          <p:spPr>
            <a:xfrm rot="16200000">
              <a:off x="385615" y="4702804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Connettore 1 205">
              <a:extLst>
                <a:ext uri="{FF2B5EF4-FFF2-40B4-BE49-F238E27FC236}">
                  <a16:creationId xmlns:a16="http://schemas.microsoft.com/office/drawing/2014/main" id="{B39DD96D-A2B1-4BB9-B3ED-FEA511784992}"/>
                </a:ext>
              </a:extLst>
            </p:cNvPr>
            <p:cNvCxnSpPr/>
            <p:nvPr userDrawn="1"/>
          </p:nvCxnSpPr>
          <p:spPr>
            <a:xfrm rot="16200000">
              <a:off x="385615" y="4601553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Connettore 1 206">
              <a:extLst>
                <a:ext uri="{FF2B5EF4-FFF2-40B4-BE49-F238E27FC236}">
                  <a16:creationId xmlns:a16="http://schemas.microsoft.com/office/drawing/2014/main" id="{02AC9A84-6538-48E9-A58C-6EC6020CD792}"/>
                </a:ext>
              </a:extLst>
            </p:cNvPr>
            <p:cNvCxnSpPr/>
            <p:nvPr userDrawn="1"/>
          </p:nvCxnSpPr>
          <p:spPr>
            <a:xfrm rot="16200000">
              <a:off x="385615" y="4500302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Connettore 1 207">
              <a:extLst>
                <a:ext uri="{FF2B5EF4-FFF2-40B4-BE49-F238E27FC236}">
                  <a16:creationId xmlns:a16="http://schemas.microsoft.com/office/drawing/2014/main" id="{34A7B0DE-6032-468E-96EC-81A78ED2D177}"/>
                </a:ext>
              </a:extLst>
            </p:cNvPr>
            <p:cNvCxnSpPr/>
            <p:nvPr userDrawn="1"/>
          </p:nvCxnSpPr>
          <p:spPr>
            <a:xfrm rot="16200000">
              <a:off x="385615" y="4399050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Connettore 1 208">
              <a:extLst>
                <a:ext uri="{FF2B5EF4-FFF2-40B4-BE49-F238E27FC236}">
                  <a16:creationId xmlns:a16="http://schemas.microsoft.com/office/drawing/2014/main" id="{448E4356-289E-45AC-B724-C0E01B1D55FD}"/>
                </a:ext>
              </a:extLst>
            </p:cNvPr>
            <p:cNvCxnSpPr/>
            <p:nvPr userDrawn="1"/>
          </p:nvCxnSpPr>
          <p:spPr>
            <a:xfrm rot="16200000">
              <a:off x="385615" y="4297799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Connettore 1 209">
              <a:extLst>
                <a:ext uri="{FF2B5EF4-FFF2-40B4-BE49-F238E27FC236}">
                  <a16:creationId xmlns:a16="http://schemas.microsoft.com/office/drawing/2014/main" id="{E89132D1-2023-4976-9223-A2C2F0437683}"/>
                </a:ext>
              </a:extLst>
            </p:cNvPr>
            <p:cNvCxnSpPr/>
            <p:nvPr userDrawn="1"/>
          </p:nvCxnSpPr>
          <p:spPr>
            <a:xfrm rot="16200000">
              <a:off x="385615" y="4196548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Connettore 1 210">
              <a:extLst>
                <a:ext uri="{FF2B5EF4-FFF2-40B4-BE49-F238E27FC236}">
                  <a16:creationId xmlns:a16="http://schemas.microsoft.com/office/drawing/2014/main" id="{92840748-53CA-4D54-9B80-2F50BABE4815}"/>
                </a:ext>
              </a:extLst>
            </p:cNvPr>
            <p:cNvCxnSpPr/>
            <p:nvPr userDrawn="1"/>
          </p:nvCxnSpPr>
          <p:spPr>
            <a:xfrm rot="16200000">
              <a:off x="385615" y="4095297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Connettore 1 211">
              <a:extLst>
                <a:ext uri="{FF2B5EF4-FFF2-40B4-BE49-F238E27FC236}">
                  <a16:creationId xmlns:a16="http://schemas.microsoft.com/office/drawing/2014/main" id="{42176FB9-73FD-4C71-919B-AEAF2328CF18}"/>
                </a:ext>
              </a:extLst>
            </p:cNvPr>
            <p:cNvCxnSpPr/>
            <p:nvPr userDrawn="1"/>
          </p:nvCxnSpPr>
          <p:spPr>
            <a:xfrm rot="16200000">
              <a:off x="385615" y="3994045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nettore 1 212">
              <a:extLst>
                <a:ext uri="{FF2B5EF4-FFF2-40B4-BE49-F238E27FC236}">
                  <a16:creationId xmlns:a16="http://schemas.microsoft.com/office/drawing/2014/main" id="{F251DBFD-6704-4271-899F-7B22BD66B673}"/>
                </a:ext>
              </a:extLst>
            </p:cNvPr>
            <p:cNvCxnSpPr/>
            <p:nvPr userDrawn="1"/>
          </p:nvCxnSpPr>
          <p:spPr>
            <a:xfrm rot="16200000">
              <a:off x="385615" y="3892794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Connettore 1 213">
              <a:extLst>
                <a:ext uri="{FF2B5EF4-FFF2-40B4-BE49-F238E27FC236}">
                  <a16:creationId xmlns:a16="http://schemas.microsoft.com/office/drawing/2014/main" id="{3D62BDAA-837D-43AC-BD56-FB4BC06CD803}"/>
                </a:ext>
              </a:extLst>
            </p:cNvPr>
            <p:cNvCxnSpPr/>
            <p:nvPr userDrawn="1"/>
          </p:nvCxnSpPr>
          <p:spPr>
            <a:xfrm rot="16200000">
              <a:off x="385615" y="3791543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Connettore 1 214">
              <a:extLst>
                <a:ext uri="{FF2B5EF4-FFF2-40B4-BE49-F238E27FC236}">
                  <a16:creationId xmlns:a16="http://schemas.microsoft.com/office/drawing/2014/main" id="{DFE27390-691D-433F-B657-3B312E14D6DC}"/>
                </a:ext>
              </a:extLst>
            </p:cNvPr>
            <p:cNvCxnSpPr/>
            <p:nvPr userDrawn="1"/>
          </p:nvCxnSpPr>
          <p:spPr>
            <a:xfrm rot="16200000">
              <a:off x="385615" y="3690292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Connettore 1 215">
              <a:extLst>
                <a:ext uri="{FF2B5EF4-FFF2-40B4-BE49-F238E27FC236}">
                  <a16:creationId xmlns:a16="http://schemas.microsoft.com/office/drawing/2014/main" id="{69C29A0D-732E-45AA-B52F-4C0404D08B3B}"/>
                </a:ext>
              </a:extLst>
            </p:cNvPr>
            <p:cNvCxnSpPr/>
            <p:nvPr userDrawn="1"/>
          </p:nvCxnSpPr>
          <p:spPr>
            <a:xfrm rot="16200000">
              <a:off x="385615" y="3589040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Connettore 1 216">
              <a:extLst>
                <a:ext uri="{FF2B5EF4-FFF2-40B4-BE49-F238E27FC236}">
                  <a16:creationId xmlns:a16="http://schemas.microsoft.com/office/drawing/2014/main" id="{AA85E6A7-64B7-4DBA-975F-7167E7314E94}"/>
                </a:ext>
              </a:extLst>
            </p:cNvPr>
            <p:cNvCxnSpPr/>
            <p:nvPr userDrawn="1"/>
          </p:nvCxnSpPr>
          <p:spPr>
            <a:xfrm rot="16200000">
              <a:off x="385615" y="3487789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Connettore 1 217">
              <a:extLst>
                <a:ext uri="{FF2B5EF4-FFF2-40B4-BE49-F238E27FC236}">
                  <a16:creationId xmlns:a16="http://schemas.microsoft.com/office/drawing/2014/main" id="{B803B8F1-263B-413A-B291-0B3466F551C0}"/>
                </a:ext>
              </a:extLst>
            </p:cNvPr>
            <p:cNvCxnSpPr/>
            <p:nvPr userDrawn="1"/>
          </p:nvCxnSpPr>
          <p:spPr>
            <a:xfrm rot="16200000">
              <a:off x="385615" y="3386538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Connettore 1 218">
              <a:extLst>
                <a:ext uri="{FF2B5EF4-FFF2-40B4-BE49-F238E27FC236}">
                  <a16:creationId xmlns:a16="http://schemas.microsoft.com/office/drawing/2014/main" id="{58110F09-7524-462E-82BC-FFD6AE132083}"/>
                </a:ext>
              </a:extLst>
            </p:cNvPr>
            <p:cNvCxnSpPr/>
            <p:nvPr userDrawn="1"/>
          </p:nvCxnSpPr>
          <p:spPr>
            <a:xfrm rot="16200000">
              <a:off x="385615" y="3285287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Connettore 1 219">
              <a:extLst>
                <a:ext uri="{FF2B5EF4-FFF2-40B4-BE49-F238E27FC236}">
                  <a16:creationId xmlns:a16="http://schemas.microsoft.com/office/drawing/2014/main" id="{AB2FC868-1B7A-465D-818F-BFFB050551A1}"/>
                </a:ext>
              </a:extLst>
            </p:cNvPr>
            <p:cNvCxnSpPr/>
            <p:nvPr userDrawn="1"/>
          </p:nvCxnSpPr>
          <p:spPr>
            <a:xfrm rot="16200000">
              <a:off x="385615" y="3184035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Connettore 1 220">
              <a:extLst>
                <a:ext uri="{FF2B5EF4-FFF2-40B4-BE49-F238E27FC236}">
                  <a16:creationId xmlns:a16="http://schemas.microsoft.com/office/drawing/2014/main" id="{9665805A-B0FA-432B-84EF-C8792AF259C2}"/>
                </a:ext>
              </a:extLst>
            </p:cNvPr>
            <p:cNvCxnSpPr/>
            <p:nvPr userDrawn="1"/>
          </p:nvCxnSpPr>
          <p:spPr>
            <a:xfrm rot="16200000">
              <a:off x="385615" y="3082784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Connettore 1 221">
              <a:extLst>
                <a:ext uri="{FF2B5EF4-FFF2-40B4-BE49-F238E27FC236}">
                  <a16:creationId xmlns:a16="http://schemas.microsoft.com/office/drawing/2014/main" id="{E38B59B3-3F53-4917-AB34-46B6FE68525C}"/>
                </a:ext>
              </a:extLst>
            </p:cNvPr>
            <p:cNvCxnSpPr/>
            <p:nvPr userDrawn="1"/>
          </p:nvCxnSpPr>
          <p:spPr>
            <a:xfrm rot="16200000">
              <a:off x="385615" y="2981533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Connettore 1 222">
              <a:extLst>
                <a:ext uri="{FF2B5EF4-FFF2-40B4-BE49-F238E27FC236}">
                  <a16:creationId xmlns:a16="http://schemas.microsoft.com/office/drawing/2014/main" id="{68A8E48F-9DC9-41D1-B5F4-18F5210107EB}"/>
                </a:ext>
              </a:extLst>
            </p:cNvPr>
            <p:cNvCxnSpPr/>
            <p:nvPr userDrawn="1"/>
          </p:nvCxnSpPr>
          <p:spPr>
            <a:xfrm rot="16200000">
              <a:off x="385615" y="2880282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Connettore 1 223">
              <a:extLst>
                <a:ext uri="{FF2B5EF4-FFF2-40B4-BE49-F238E27FC236}">
                  <a16:creationId xmlns:a16="http://schemas.microsoft.com/office/drawing/2014/main" id="{F328300F-421F-4186-BDE7-1A7E75D5F869}"/>
                </a:ext>
              </a:extLst>
            </p:cNvPr>
            <p:cNvCxnSpPr/>
            <p:nvPr userDrawn="1"/>
          </p:nvCxnSpPr>
          <p:spPr>
            <a:xfrm rot="16200000">
              <a:off x="385615" y="2779030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Connettore 1 224">
              <a:extLst>
                <a:ext uri="{FF2B5EF4-FFF2-40B4-BE49-F238E27FC236}">
                  <a16:creationId xmlns:a16="http://schemas.microsoft.com/office/drawing/2014/main" id="{B05BB53B-E53D-4BCF-81F2-056D0F3C35D8}"/>
                </a:ext>
              </a:extLst>
            </p:cNvPr>
            <p:cNvCxnSpPr/>
            <p:nvPr userDrawn="1"/>
          </p:nvCxnSpPr>
          <p:spPr>
            <a:xfrm rot="16200000">
              <a:off x="385615" y="2677779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Connettore 1 225">
              <a:extLst>
                <a:ext uri="{FF2B5EF4-FFF2-40B4-BE49-F238E27FC236}">
                  <a16:creationId xmlns:a16="http://schemas.microsoft.com/office/drawing/2014/main" id="{3EDFC496-51F1-463D-8B40-DDB340CFB631}"/>
                </a:ext>
              </a:extLst>
            </p:cNvPr>
            <p:cNvCxnSpPr/>
            <p:nvPr userDrawn="1"/>
          </p:nvCxnSpPr>
          <p:spPr>
            <a:xfrm rot="16200000">
              <a:off x="385615" y="2576528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Connettore 1 226">
              <a:extLst>
                <a:ext uri="{FF2B5EF4-FFF2-40B4-BE49-F238E27FC236}">
                  <a16:creationId xmlns:a16="http://schemas.microsoft.com/office/drawing/2014/main" id="{B229AD21-4186-4102-BC25-F4A0341DD394}"/>
                </a:ext>
              </a:extLst>
            </p:cNvPr>
            <p:cNvCxnSpPr/>
            <p:nvPr userDrawn="1"/>
          </p:nvCxnSpPr>
          <p:spPr>
            <a:xfrm rot="16200000">
              <a:off x="385615" y="2475277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Connettore 1 227">
              <a:extLst>
                <a:ext uri="{FF2B5EF4-FFF2-40B4-BE49-F238E27FC236}">
                  <a16:creationId xmlns:a16="http://schemas.microsoft.com/office/drawing/2014/main" id="{D12A7743-0328-46B6-97A3-970FB2B67975}"/>
                </a:ext>
              </a:extLst>
            </p:cNvPr>
            <p:cNvCxnSpPr/>
            <p:nvPr userDrawn="1"/>
          </p:nvCxnSpPr>
          <p:spPr>
            <a:xfrm rot="16200000">
              <a:off x="385615" y="2374026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Connettore 1 228">
              <a:extLst>
                <a:ext uri="{FF2B5EF4-FFF2-40B4-BE49-F238E27FC236}">
                  <a16:creationId xmlns:a16="http://schemas.microsoft.com/office/drawing/2014/main" id="{8D1E9EAB-1022-4E23-BD46-93CEE7022BF0}"/>
                </a:ext>
              </a:extLst>
            </p:cNvPr>
            <p:cNvCxnSpPr/>
            <p:nvPr userDrawn="1"/>
          </p:nvCxnSpPr>
          <p:spPr>
            <a:xfrm rot="16200000">
              <a:off x="385615" y="2272774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Connettore 1 229">
              <a:extLst>
                <a:ext uri="{FF2B5EF4-FFF2-40B4-BE49-F238E27FC236}">
                  <a16:creationId xmlns:a16="http://schemas.microsoft.com/office/drawing/2014/main" id="{0BE910E9-5785-450B-9D16-021AA9B033DC}"/>
                </a:ext>
              </a:extLst>
            </p:cNvPr>
            <p:cNvCxnSpPr/>
            <p:nvPr userDrawn="1"/>
          </p:nvCxnSpPr>
          <p:spPr>
            <a:xfrm rot="16200000">
              <a:off x="385614" y="2171523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Connettore 1 230">
              <a:extLst>
                <a:ext uri="{FF2B5EF4-FFF2-40B4-BE49-F238E27FC236}">
                  <a16:creationId xmlns:a16="http://schemas.microsoft.com/office/drawing/2014/main" id="{CF70B4BB-7D49-426E-9C73-BB0C18C6DB67}"/>
                </a:ext>
              </a:extLst>
            </p:cNvPr>
            <p:cNvCxnSpPr/>
            <p:nvPr userDrawn="1"/>
          </p:nvCxnSpPr>
          <p:spPr>
            <a:xfrm rot="16200000">
              <a:off x="385614" y="2070272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Connettore 1 231">
              <a:extLst>
                <a:ext uri="{FF2B5EF4-FFF2-40B4-BE49-F238E27FC236}">
                  <a16:creationId xmlns:a16="http://schemas.microsoft.com/office/drawing/2014/main" id="{70B15D4F-ECF4-4232-9883-B8B5AFC7AC7D}"/>
                </a:ext>
              </a:extLst>
            </p:cNvPr>
            <p:cNvCxnSpPr/>
            <p:nvPr userDrawn="1"/>
          </p:nvCxnSpPr>
          <p:spPr>
            <a:xfrm rot="16200000">
              <a:off x="385614" y="1969021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Connettore 1 232">
              <a:extLst>
                <a:ext uri="{FF2B5EF4-FFF2-40B4-BE49-F238E27FC236}">
                  <a16:creationId xmlns:a16="http://schemas.microsoft.com/office/drawing/2014/main" id="{1C52703C-C2D9-4CC4-B416-CD9D13B5284C}"/>
                </a:ext>
              </a:extLst>
            </p:cNvPr>
            <p:cNvCxnSpPr/>
            <p:nvPr userDrawn="1"/>
          </p:nvCxnSpPr>
          <p:spPr>
            <a:xfrm rot="16200000">
              <a:off x="385614" y="1867769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Connettore 1 233">
              <a:extLst>
                <a:ext uri="{FF2B5EF4-FFF2-40B4-BE49-F238E27FC236}">
                  <a16:creationId xmlns:a16="http://schemas.microsoft.com/office/drawing/2014/main" id="{93B50A45-90D2-4C0D-8288-8914C125C0C4}"/>
                </a:ext>
              </a:extLst>
            </p:cNvPr>
            <p:cNvCxnSpPr/>
            <p:nvPr userDrawn="1"/>
          </p:nvCxnSpPr>
          <p:spPr>
            <a:xfrm rot="16200000">
              <a:off x="385614" y="1766518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Connettore 1 234">
              <a:extLst>
                <a:ext uri="{FF2B5EF4-FFF2-40B4-BE49-F238E27FC236}">
                  <a16:creationId xmlns:a16="http://schemas.microsoft.com/office/drawing/2014/main" id="{9B9437AB-6739-492D-979B-AA312215883F}"/>
                </a:ext>
              </a:extLst>
            </p:cNvPr>
            <p:cNvCxnSpPr/>
            <p:nvPr userDrawn="1"/>
          </p:nvCxnSpPr>
          <p:spPr>
            <a:xfrm rot="16200000">
              <a:off x="385614" y="1665267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Connettore 1 235">
              <a:extLst>
                <a:ext uri="{FF2B5EF4-FFF2-40B4-BE49-F238E27FC236}">
                  <a16:creationId xmlns:a16="http://schemas.microsoft.com/office/drawing/2014/main" id="{724271C2-E316-4CE9-B18C-EFA943593925}"/>
                </a:ext>
              </a:extLst>
            </p:cNvPr>
            <p:cNvCxnSpPr/>
            <p:nvPr userDrawn="1"/>
          </p:nvCxnSpPr>
          <p:spPr>
            <a:xfrm rot="16200000">
              <a:off x="385614" y="1564016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onnettore 1 236">
              <a:extLst>
                <a:ext uri="{FF2B5EF4-FFF2-40B4-BE49-F238E27FC236}">
                  <a16:creationId xmlns:a16="http://schemas.microsoft.com/office/drawing/2014/main" id="{0AF580ED-42CF-46DE-AC88-41CF7F4BB619}"/>
                </a:ext>
              </a:extLst>
            </p:cNvPr>
            <p:cNvCxnSpPr/>
            <p:nvPr userDrawn="1"/>
          </p:nvCxnSpPr>
          <p:spPr>
            <a:xfrm rot="16200000">
              <a:off x="385614" y="1462764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onnettore 1 237">
              <a:extLst>
                <a:ext uri="{FF2B5EF4-FFF2-40B4-BE49-F238E27FC236}">
                  <a16:creationId xmlns:a16="http://schemas.microsoft.com/office/drawing/2014/main" id="{D12D34AC-F21D-446A-8329-F4D588E63F59}"/>
                </a:ext>
              </a:extLst>
            </p:cNvPr>
            <p:cNvCxnSpPr/>
            <p:nvPr userDrawn="1"/>
          </p:nvCxnSpPr>
          <p:spPr>
            <a:xfrm rot="16200000">
              <a:off x="385614" y="1361513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onnettore 1 238">
              <a:extLst>
                <a:ext uri="{FF2B5EF4-FFF2-40B4-BE49-F238E27FC236}">
                  <a16:creationId xmlns:a16="http://schemas.microsoft.com/office/drawing/2014/main" id="{86FFB001-08F8-4189-AC2E-08994358028B}"/>
                </a:ext>
              </a:extLst>
            </p:cNvPr>
            <p:cNvCxnSpPr/>
            <p:nvPr userDrawn="1"/>
          </p:nvCxnSpPr>
          <p:spPr>
            <a:xfrm rot="16200000">
              <a:off x="385614" y="1260262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Connettore 1 239">
              <a:extLst>
                <a:ext uri="{FF2B5EF4-FFF2-40B4-BE49-F238E27FC236}">
                  <a16:creationId xmlns:a16="http://schemas.microsoft.com/office/drawing/2014/main" id="{CDE1F9B6-7976-4BD7-8A47-27307849B9EC}"/>
                </a:ext>
              </a:extLst>
            </p:cNvPr>
            <p:cNvCxnSpPr/>
            <p:nvPr userDrawn="1"/>
          </p:nvCxnSpPr>
          <p:spPr>
            <a:xfrm rot="16200000">
              <a:off x="385614" y="1159011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Connettore 1 240">
              <a:extLst>
                <a:ext uri="{FF2B5EF4-FFF2-40B4-BE49-F238E27FC236}">
                  <a16:creationId xmlns:a16="http://schemas.microsoft.com/office/drawing/2014/main" id="{1B654D37-2A05-4475-9DB4-DA9DCEB05E97}"/>
                </a:ext>
              </a:extLst>
            </p:cNvPr>
            <p:cNvCxnSpPr/>
            <p:nvPr userDrawn="1"/>
          </p:nvCxnSpPr>
          <p:spPr>
            <a:xfrm rot="16200000">
              <a:off x="385614" y="1057759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Connettore 1 241">
              <a:extLst>
                <a:ext uri="{FF2B5EF4-FFF2-40B4-BE49-F238E27FC236}">
                  <a16:creationId xmlns:a16="http://schemas.microsoft.com/office/drawing/2014/main" id="{CB258559-8548-4C9D-BC43-1A613947ACA2}"/>
                </a:ext>
              </a:extLst>
            </p:cNvPr>
            <p:cNvCxnSpPr/>
            <p:nvPr userDrawn="1"/>
          </p:nvCxnSpPr>
          <p:spPr>
            <a:xfrm rot="16200000">
              <a:off x="385614" y="956508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Connettore 1 242">
              <a:extLst>
                <a:ext uri="{FF2B5EF4-FFF2-40B4-BE49-F238E27FC236}">
                  <a16:creationId xmlns:a16="http://schemas.microsoft.com/office/drawing/2014/main" id="{08CAA67D-CB6B-47FE-97C9-0E9CAF309244}"/>
                </a:ext>
              </a:extLst>
            </p:cNvPr>
            <p:cNvCxnSpPr/>
            <p:nvPr userDrawn="1"/>
          </p:nvCxnSpPr>
          <p:spPr>
            <a:xfrm rot="16200000">
              <a:off x="385614" y="855257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Connettore 1 243">
              <a:extLst>
                <a:ext uri="{FF2B5EF4-FFF2-40B4-BE49-F238E27FC236}">
                  <a16:creationId xmlns:a16="http://schemas.microsoft.com/office/drawing/2014/main" id="{A4C9A1C7-1574-4041-B04A-840703CEC5AB}"/>
                </a:ext>
              </a:extLst>
            </p:cNvPr>
            <p:cNvCxnSpPr/>
            <p:nvPr userDrawn="1"/>
          </p:nvCxnSpPr>
          <p:spPr>
            <a:xfrm rot="16200000">
              <a:off x="385614" y="754006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nettore 1 244">
              <a:extLst>
                <a:ext uri="{FF2B5EF4-FFF2-40B4-BE49-F238E27FC236}">
                  <a16:creationId xmlns:a16="http://schemas.microsoft.com/office/drawing/2014/main" id="{A66EC82F-393F-4366-9DD6-DC70049E7DEF}"/>
                </a:ext>
              </a:extLst>
            </p:cNvPr>
            <p:cNvCxnSpPr/>
            <p:nvPr userDrawn="1"/>
          </p:nvCxnSpPr>
          <p:spPr>
            <a:xfrm rot="16200000">
              <a:off x="385614" y="652754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onnettore 1 245">
              <a:extLst>
                <a:ext uri="{FF2B5EF4-FFF2-40B4-BE49-F238E27FC236}">
                  <a16:creationId xmlns:a16="http://schemas.microsoft.com/office/drawing/2014/main" id="{78DF1965-577C-4492-8DAB-F0E900B23854}"/>
                </a:ext>
              </a:extLst>
            </p:cNvPr>
            <p:cNvCxnSpPr/>
            <p:nvPr userDrawn="1"/>
          </p:nvCxnSpPr>
          <p:spPr>
            <a:xfrm rot="16200000">
              <a:off x="385614" y="551503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onnettore 1 246">
              <a:extLst>
                <a:ext uri="{FF2B5EF4-FFF2-40B4-BE49-F238E27FC236}">
                  <a16:creationId xmlns:a16="http://schemas.microsoft.com/office/drawing/2014/main" id="{B63DA354-B0A6-4216-9E8B-6D0D73432207}"/>
                </a:ext>
              </a:extLst>
            </p:cNvPr>
            <p:cNvCxnSpPr/>
            <p:nvPr userDrawn="1"/>
          </p:nvCxnSpPr>
          <p:spPr>
            <a:xfrm rot="16200000">
              <a:off x="385614" y="450252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onnettore 1 247">
              <a:extLst>
                <a:ext uri="{FF2B5EF4-FFF2-40B4-BE49-F238E27FC236}">
                  <a16:creationId xmlns:a16="http://schemas.microsoft.com/office/drawing/2014/main" id="{09662429-FDF7-4E14-AFAF-08310BEB04ED}"/>
                </a:ext>
              </a:extLst>
            </p:cNvPr>
            <p:cNvCxnSpPr/>
            <p:nvPr userDrawn="1"/>
          </p:nvCxnSpPr>
          <p:spPr>
            <a:xfrm rot="16200000">
              <a:off x="385614" y="349001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onnettore 1 248">
              <a:extLst>
                <a:ext uri="{FF2B5EF4-FFF2-40B4-BE49-F238E27FC236}">
                  <a16:creationId xmlns:a16="http://schemas.microsoft.com/office/drawing/2014/main" id="{0228BD1F-6C5D-4EEB-959F-FEE56E7654EB}"/>
                </a:ext>
              </a:extLst>
            </p:cNvPr>
            <p:cNvCxnSpPr/>
            <p:nvPr userDrawn="1"/>
          </p:nvCxnSpPr>
          <p:spPr>
            <a:xfrm rot="16200000">
              <a:off x="385614" y="247749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Connettore 1 249">
              <a:extLst>
                <a:ext uri="{FF2B5EF4-FFF2-40B4-BE49-F238E27FC236}">
                  <a16:creationId xmlns:a16="http://schemas.microsoft.com/office/drawing/2014/main" id="{6C3B29FD-6AF3-4EFB-8660-834237088485}"/>
                </a:ext>
              </a:extLst>
            </p:cNvPr>
            <p:cNvCxnSpPr/>
            <p:nvPr userDrawn="1"/>
          </p:nvCxnSpPr>
          <p:spPr>
            <a:xfrm rot="16200000">
              <a:off x="385614" y="146498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onnettore 1 250">
              <a:extLst>
                <a:ext uri="{FF2B5EF4-FFF2-40B4-BE49-F238E27FC236}">
                  <a16:creationId xmlns:a16="http://schemas.microsoft.com/office/drawing/2014/main" id="{04B3FF6E-938B-46F7-88C0-6606CDE22F66}"/>
                </a:ext>
              </a:extLst>
            </p:cNvPr>
            <p:cNvCxnSpPr/>
            <p:nvPr userDrawn="1"/>
          </p:nvCxnSpPr>
          <p:spPr>
            <a:xfrm rot="16200000">
              <a:off x="385614" y="45247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Connettore 1 251">
              <a:extLst>
                <a:ext uri="{FF2B5EF4-FFF2-40B4-BE49-F238E27FC236}">
                  <a16:creationId xmlns:a16="http://schemas.microsoft.com/office/drawing/2014/main" id="{C51CB06B-0140-46FA-8D6F-F1E16CB94317}"/>
                </a:ext>
              </a:extLst>
            </p:cNvPr>
            <p:cNvCxnSpPr/>
            <p:nvPr userDrawn="1"/>
          </p:nvCxnSpPr>
          <p:spPr>
            <a:xfrm rot="16200000">
              <a:off x="385614" y="-56004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7" name="Titolo 1">
            <a:extLst>
              <a:ext uri="{FF2B5EF4-FFF2-40B4-BE49-F238E27FC236}">
                <a16:creationId xmlns:a16="http://schemas.microsoft.com/office/drawing/2014/main" id="{4B9256B0-0562-4151-A7CD-06179CF15A7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566102" y="-51499"/>
            <a:ext cx="10978295" cy="873207"/>
          </a:xfrm>
        </p:spPr>
        <p:txBody>
          <a:bodyPr anchor="b"/>
          <a:lstStyle>
            <a:lvl1pPr>
              <a:defRPr sz="4000" b="1">
                <a:solidFill>
                  <a:srgbClr val="333F50"/>
                </a:solidFill>
                <a:latin typeface="Abel" panose="02000506030000020004" pitchFamily="2" charset="0"/>
              </a:defRPr>
            </a:lvl1pPr>
          </a:lstStyle>
          <a:p>
            <a:r>
              <a:rPr lang="en-US" noProof="0"/>
              <a:t>Fare </a:t>
            </a:r>
            <a:r>
              <a:rPr lang="en-US" noProof="0" err="1"/>
              <a:t>clic</a:t>
            </a:r>
            <a:r>
              <a:rPr lang="en-US" noProof="0"/>
              <a:t> per </a:t>
            </a:r>
            <a:r>
              <a:rPr lang="en-US" noProof="0" err="1"/>
              <a:t>modificare</a:t>
            </a:r>
            <a:r>
              <a:rPr lang="en-US" noProof="0"/>
              <a:t> lo stile del </a:t>
            </a:r>
            <a:r>
              <a:rPr lang="en-US" noProof="0" err="1"/>
              <a:t>titolo</a:t>
            </a:r>
            <a:r>
              <a:rPr lang="en-US" noProof="0"/>
              <a:t> </a:t>
            </a:r>
            <a:r>
              <a:rPr lang="en-US" noProof="0" err="1"/>
              <a:t>dello</a:t>
            </a:r>
            <a:r>
              <a:rPr lang="en-US" noProof="0"/>
              <a:t> schema</a:t>
            </a:r>
          </a:p>
        </p:txBody>
      </p:sp>
    </p:spTree>
    <p:extLst>
      <p:ext uri="{BB962C8B-B14F-4D97-AF65-F5344CB8AC3E}">
        <p14:creationId xmlns:p14="http://schemas.microsoft.com/office/powerpoint/2010/main" val="4092839990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nza titolo (Polim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6152D234-9F09-4A4E-858D-F36B59B3A2CD}"/>
              </a:ext>
            </a:extLst>
          </p:cNvPr>
          <p:cNvSpPr/>
          <p:nvPr userDrawn="1"/>
        </p:nvSpPr>
        <p:spPr>
          <a:xfrm>
            <a:off x="11643360" y="337749"/>
            <a:ext cx="548640" cy="541726"/>
          </a:xfrm>
          <a:prstGeom prst="rect">
            <a:avLst/>
          </a:prstGeom>
          <a:solidFill>
            <a:srgbClr val="333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13197811-61C8-4E62-AF4C-449615011E7E}" type="slidenum">
              <a:rPr lang="en-US" smtClean="0"/>
              <a:pPr algn="ctr"/>
              <a:t>‹N›</a:t>
            </a:fld>
            <a:endParaRPr lang="en-US">
              <a:solidFill>
                <a:srgbClr val="F7BE31"/>
              </a:solidFill>
            </a:endParaRP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85904A2E-8EC4-4F41-9D36-0F861C7B94A5}"/>
              </a:ext>
            </a:extLst>
          </p:cNvPr>
          <p:cNvGrpSpPr/>
          <p:nvPr userDrawn="1"/>
        </p:nvGrpSpPr>
        <p:grpSpPr>
          <a:xfrm>
            <a:off x="-2381" y="0"/>
            <a:ext cx="477996" cy="6858000"/>
            <a:chOff x="-2381" y="0"/>
            <a:chExt cx="477996" cy="6858000"/>
          </a:xfrm>
        </p:grpSpPr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ABB71BE9-1721-49A3-87FD-4EBBA576AAAF}"/>
                </a:ext>
              </a:extLst>
            </p:cNvPr>
            <p:cNvSpPr/>
            <p:nvPr/>
          </p:nvSpPr>
          <p:spPr>
            <a:xfrm>
              <a:off x="-2381" y="0"/>
              <a:ext cx="476250" cy="6858000"/>
            </a:xfrm>
            <a:prstGeom prst="rect">
              <a:avLst/>
            </a:prstGeom>
            <a:solidFill>
              <a:srgbClr val="333F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7BE31"/>
                </a:solidFill>
              </a:endParaRPr>
            </a:p>
          </p:txBody>
        </p:sp>
        <p:cxnSp>
          <p:nvCxnSpPr>
            <p:cNvPr id="12" name="Connettore 1 184">
              <a:extLst>
                <a:ext uri="{FF2B5EF4-FFF2-40B4-BE49-F238E27FC236}">
                  <a16:creationId xmlns:a16="http://schemas.microsoft.com/office/drawing/2014/main" id="{153648D3-4FD6-4136-9CC9-F8BB75778972}"/>
                </a:ext>
              </a:extLst>
            </p:cNvPr>
            <p:cNvCxnSpPr/>
            <p:nvPr userDrawn="1"/>
          </p:nvCxnSpPr>
          <p:spPr>
            <a:xfrm rot="16200000">
              <a:off x="385615" y="6727829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85">
              <a:extLst>
                <a:ext uri="{FF2B5EF4-FFF2-40B4-BE49-F238E27FC236}">
                  <a16:creationId xmlns:a16="http://schemas.microsoft.com/office/drawing/2014/main" id="{2E2F3DFC-3D31-434C-BDB4-D4C6E43FC4CC}"/>
                </a:ext>
              </a:extLst>
            </p:cNvPr>
            <p:cNvCxnSpPr/>
            <p:nvPr userDrawn="1"/>
          </p:nvCxnSpPr>
          <p:spPr>
            <a:xfrm rot="16200000">
              <a:off x="385615" y="6626578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1 186">
              <a:extLst>
                <a:ext uri="{FF2B5EF4-FFF2-40B4-BE49-F238E27FC236}">
                  <a16:creationId xmlns:a16="http://schemas.microsoft.com/office/drawing/2014/main" id="{18FE9921-EB60-4947-A9A6-F4DDDCCF95D7}"/>
                </a:ext>
              </a:extLst>
            </p:cNvPr>
            <p:cNvCxnSpPr/>
            <p:nvPr userDrawn="1"/>
          </p:nvCxnSpPr>
          <p:spPr>
            <a:xfrm rot="16200000">
              <a:off x="385615" y="6525326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1 187">
              <a:extLst>
                <a:ext uri="{FF2B5EF4-FFF2-40B4-BE49-F238E27FC236}">
                  <a16:creationId xmlns:a16="http://schemas.microsoft.com/office/drawing/2014/main" id="{5E4EC9E4-4042-4B55-94A4-8210F1061A54}"/>
                </a:ext>
              </a:extLst>
            </p:cNvPr>
            <p:cNvCxnSpPr/>
            <p:nvPr userDrawn="1"/>
          </p:nvCxnSpPr>
          <p:spPr>
            <a:xfrm rot="16200000">
              <a:off x="385615" y="6424075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1 188">
              <a:extLst>
                <a:ext uri="{FF2B5EF4-FFF2-40B4-BE49-F238E27FC236}">
                  <a16:creationId xmlns:a16="http://schemas.microsoft.com/office/drawing/2014/main" id="{0B7DEDD7-4862-44D2-BEEA-6F9A033C56F2}"/>
                </a:ext>
              </a:extLst>
            </p:cNvPr>
            <p:cNvCxnSpPr/>
            <p:nvPr userDrawn="1"/>
          </p:nvCxnSpPr>
          <p:spPr>
            <a:xfrm rot="16200000">
              <a:off x="385615" y="6322824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1 189">
              <a:extLst>
                <a:ext uri="{FF2B5EF4-FFF2-40B4-BE49-F238E27FC236}">
                  <a16:creationId xmlns:a16="http://schemas.microsoft.com/office/drawing/2014/main" id="{9BC0F758-FA4E-40FD-AAC1-F5228440FA0D}"/>
                </a:ext>
              </a:extLst>
            </p:cNvPr>
            <p:cNvCxnSpPr/>
            <p:nvPr userDrawn="1"/>
          </p:nvCxnSpPr>
          <p:spPr>
            <a:xfrm rot="16200000">
              <a:off x="385615" y="6221573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1 190">
              <a:extLst>
                <a:ext uri="{FF2B5EF4-FFF2-40B4-BE49-F238E27FC236}">
                  <a16:creationId xmlns:a16="http://schemas.microsoft.com/office/drawing/2014/main" id="{D90DFDD4-004E-44A2-851D-0657F06F6948}"/>
                </a:ext>
              </a:extLst>
            </p:cNvPr>
            <p:cNvCxnSpPr/>
            <p:nvPr userDrawn="1"/>
          </p:nvCxnSpPr>
          <p:spPr>
            <a:xfrm rot="16200000">
              <a:off x="385615" y="6120321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1 191">
              <a:extLst>
                <a:ext uri="{FF2B5EF4-FFF2-40B4-BE49-F238E27FC236}">
                  <a16:creationId xmlns:a16="http://schemas.microsoft.com/office/drawing/2014/main" id="{1B142E60-C438-4B67-86A8-D3F3718F74CA}"/>
                </a:ext>
              </a:extLst>
            </p:cNvPr>
            <p:cNvCxnSpPr/>
            <p:nvPr userDrawn="1"/>
          </p:nvCxnSpPr>
          <p:spPr>
            <a:xfrm rot="16200000">
              <a:off x="385615" y="6019070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1 192">
              <a:extLst>
                <a:ext uri="{FF2B5EF4-FFF2-40B4-BE49-F238E27FC236}">
                  <a16:creationId xmlns:a16="http://schemas.microsoft.com/office/drawing/2014/main" id="{D5F094E8-F8E1-46CA-9C25-8F528245226D}"/>
                </a:ext>
              </a:extLst>
            </p:cNvPr>
            <p:cNvCxnSpPr/>
            <p:nvPr userDrawn="1"/>
          </p:nvCxnSpPr>
          <p:spPr>
            <a:xfrm rot="16200000">
              <a:off x="385615" y="5917819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1 193">
              <a:extLst>
                <a:ext uri="{FF2B5EF4-FFF2-40B4-BE49-F238E27FC236}">
                  <a16:creationId xmlns:a16="http://schemas.microsoft.com/office/drawing/2014/main" id="{DBE00282-2EF4-463E-BA37-E6DD92E6BBD0}"/>
                </a:ext>
              </a:extLst>
            </p:cNvPr>
            <p:cNvCxnSpPr/>
            <p:nvPr userDrawn="1"/>
          </p:nvCxnSpPr>
          <p:spPr>
            <a:xfrm rot="16200000">
              <a:off x="385615" y="5816568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1 194">
              <a:extLst>
                <a:ext uri="{FF2B5EF4-FFF2-40B4-BE49-F238E27FC236}">
                  <a16:creationId xmlns:a16="http://schemas.microsoft.com/office/drawing/2014/main" id="{F0A42345-36EE-48C5-B75B-C0291ABA31FA}"/>
                </a:ext>
              </a:extLst>
            </p:cNvPr>
            <p:cNvCxnSpPr/>
            <p:nvPr userDrawn="1"/>
          </p:nvCxnSpPr>
          <p:spPr>
            <a:xfrm rot="16200000">
              <a:off x="385615" y="5715316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1 195">
              <a:extLst>
                <a:ext uri="{FF2B5EF4-FFF2-40B4-BE49-F238E27FC236}">
                  <a16:creationId xmlns:a16="http://schemas.microsoft.com/office/drawing/2014/main" id="{9B09EBB3-5E2D-4CEB-9834-4F5C6A81E2C7}"/>
                </a:ext>
              </a:extLst>
            </p:cNvPr>
            <p:cNvCxnSpPr/>
            <p:nvPr userDrawn="1"/>
          </p:nvCxnSpPr>
          <p:spPr>
            <a:xfrm rot="16200000">
              <a:off x="385615" y="5614065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1 196">
              <a:extLst>
                <a:ext uri="{FF2B5EF4-FFF2-40B4-BE49-F238E27FC236}">
                  <a16:creationId xmlns:a16="http://schemas.microsoft.com/office/drawing/2014/main" id="{5F29390B-2085-4482-802A-BEB05DE786D1}"/>
                </a:ext>
              </a:extLst>
            </p:cNvPr>
            <p:cNvCxnSpPr/>
            <p:nvPr userDrawn="1"/>
          </p:nvCxnSpPr>
          <p:spPr>
            <a:xfrm rot="16200000">
              <a:off x="385615" y="5512814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1 197">
              <a:extLst>
                <a:ext uri="{FF2B5EF4-FFF2-40B4-BE49-F238E27FC236}">
                  <a16:creationId xmlns:a16="http://schemas.microsoft.com/office/drawing/2014/main" id="{82B7E4EB-71D6-4B55-A9F4-1D719259829D}"/>
                </a:ext>
              </a:extLst>
            </p:cNvPr>
            <p:cNvCxnSpPr/>
            <p:nvPr userDrawn="1"/>
          </p:nvCxnSpPr>
          <p:spPr>
            <a:xfrm rot="16200000">
              <a:off x="385615" y="5411563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1 198">
              <a:extLst>
                <a:ext uri="{FF2B5EF4-FFF2-40B4-BE49-F238E27FC236}">
                  <a16:creationId xmlns:a16="http://schemas.microsoft.com/office/drawing/2014/main" id="{94D8070D-500E-44D8-87F1-AC7C6636087C}"/>
                </a:ext>
              </a:extLst>
            </p:cNvPr>
            <p:cNvCxnSpPr/>
            <p:nvPr userDrawn="1"/>
          </p:nvCxnSpPr>
          <p:spPr>
            <a:xfrm rot="16200000">
              <a:off x="385615" y="5310312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1 199">
              <a:extLst>
                <a:ext uri="{FF2B5EF4-FFF2-40B4-BE49-F238E27FC236}">
                  <a16:creationId xmlns:a16="http://schemas.microsoft.com/office/drawing/2014/main" id="{154350E0-66F7-4C3E-A066-B926E084C1CD}"/>
                </a:ext>
              </a:extLst>
            </p:cNvPr>
            <p:cNvCxnSpPr/>
            <p:nvPr userDrawn="1"/>
          </p:nvCxnSpPr>
          <p:spPr>
            <a:xfrm rot="16200000">
              <a:off x="385615" y="5209060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1 200">
              <a:extLst>
                <a:ext uri="{FF2B5EF4-FFF2-40B4-BE49-F238E27FC236}">
                  <a16:creationId xmlns:a16="http://schemas.microsoft.com/office/drawing/2014/main" id="{5E1154BE-FDC2-4161-AA40-D334C7D5CCF9}"/>
                </a:ext>
              </a:extLst>
            </p:cNvPr>
            <p:cNvCxnSpPr/>
            <p:nvPr userDrawn="1"/>
          </p:nvCxnSpPr>
          <p:spPr>
            <a:xfrm rot="16200000">
              <a:off x="385615" y="5107809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ttore 1 201">
              <a:extLst>
                <a:ext uri="{FF2B5EF4-FFF2-40B4-BE49-F238E27FC236}">
                  <a16:creationId xmlns:a16="http://schemas.microsoft.com/office/drawing/2014/main" id="{E01349D3-539D-4754-849B-F9D4D42D1972}"/>
                </a:ext>
              </a:extLst>
            </p:cNvPr>
            <p:cNvCxnSpPr/>
            <p:nvPr userDrawn="1"/>
          </p:nvCxnSpPr>
          <p:spPr>
            <a:xfrm rot="16200000">
              <a:off x="385615" y="5006558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ttore 1 202">
              <a:extLst>
                <a:ext uri="{FF2B5EF4-FFF2-40B4-BE49-F238E27FC236}">
                  <a16:creationId xmlns:a16="http://schemas.microsoft.com/office/drawing/2014/main" id="{AD24EC33-764A-4498-A892-78BC762F5782}"/>
                </a:ext>
              </a:extLst>
            </p:cNvPr>
            <p:cNvCxnSpPr/>
            <p:nvPr userDrawn="1"/>
          </p:nvCxnSpPr>
          <p:spPr>
            <a:xfrm rot="16200000">
              <a:off x="385615" y="4905307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ttore 1 203">
              <a:extLst>
                <a:ext uri="{FF2B5EF4-FFF2-40B4-BE49-F238E27FC236}">
                  <a16:creationId xmlns:a16="http://schemas.microsoft.com/office/drawing/2014/main" id="{7924C870-468F-44AC-8BB8-7A6C1CBF0FAB}"/>
                </a:ext>
              </a:extLst>
            </p:cNvPr>
            <p:cNvCxnSpPr/>
            <p:nvPr userDrawn="1"/>
          </p:nvCxnSpPr>
          <p:spPr>
            <a:xfrm rot="16200000">
              <a:off x="385615" y="4804055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ttore 1 204">
              <a:extLst>
                <a:ext uri="{FF2B5EF4-FFF2-40B4-BE49-F238E27FC236}">
                  <a16:creationId xmlns:a16="http://schemas.microsoft.com/office/drawing/2014/main" id="{EF57FE5A-2DC5-435B-93FB-EF2F66B783BA}"/>
                </a:ext>
              </a:extLst>
            </p:cNvPr>
            <p:cNvCxnSpPr/>
            <p:nvPr userDrawn="1"/>
          </p:nvCxnSpPr>
          <p:spPr>
            <a:xfrm rot="16200000">
              <a:off x="385615" y="4702804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ttore 1 205">
              <a:extLst>
                <a:ext uri="{FF2B5EF4-FFF2-40B4-BE49-F238E27FC236}">
                  <a16:creationId xmlns:a16="http://schemas.microsoft.com/office/drawing/2014/main" id="{9AB50829-34B5-4EA2-8A37-E91F2F9BB66B}"/>
                </a:ext>
              </a:extLst>
            </p:cNvPr>
            <p:cNvCxnSpPr/>
            <p:nvPr userDrawn="1"/>
          </p:nvCxnSpPr>
          <p:spPr>
            <a:xfrm rot="16200000">
              <a:off x="385615" y="4601553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ttore 1 206">
              <a:extLst>
                <a:ext uri="{FF2B5EF4-FFF2-40B4-BE49-F238E27FC236}">
                  <a16:creationId xmlns:a16="http://schemas.microsoft.com/office/drawing/2014/main" id="{B5C8E596-37E2-48AF-93BC-442E71FEA19C}"/>
                </a:ext>
              </a:extLst>
            </p:cNvPr>
            <p:cNvCxnSpPr/>
            <p:nvPr userDrawn="1"/>
          </p:nvCxnSpPr>
          <p:spPr>
            <a:xfrm rot="16200000">
              <a:off x="385615" y="4500302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ttore 1 207">
              <a:extLst>
                <a:ext uri="{FF2B5EF4-FFF2-40B4-BE49-F238E27FC236}">
                  <a16:creationId xmlns:a16="http://schemas.microsoft.com/office/drawing/2014/main" id="{A72FF6A5-9D7D-47C9-80D6-0A34B5A2FB6F}"/>
                </a:ext>
              </a:extLst>
            </p:cNvPr>
            <p:cNvCxnSpPr/>
            <p:nvPr userDrawn="1"/>
          </p:nvCxnSpPr>
          <p:spPr>
            <a:xfrm rot="16200000">
              <a:off x="385615" y="4399050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1 208">
              <a:extLst>
                <a:ext uri="{FF2B5EF4-FFF2-40B4-BE49-F238E27FC236}">
                  <a16:creationId xmlns:a16="http://schemas.microsoft.com/office/drawing/2014/main" id="{43AA848E-B8FD-4299-B016-62E74FA6A1A2}"/>
                </a:ext>
              </a:extLst>
            </p:cNvPr>
            <p:cNvCxnSpPr/>
            <p:nvPr userDrawn="1"/>
          </p:nvCxnSpPr>
          <p:spPr>
            <a:xfrm rot="16200000">
              <a:off x="385615" y="4297799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ttore 1 209">
              <a:extLst>
                <a:ext uri="{FF2B5EF4-FFF2-40B4-BE49-F238E27FC236}">
                  <a16:creationId xmlns:a16="http://schemas.microsoft.com/office/drawing/2014/main" id="{D68E64C3-B263-499D-A52B-27962AA3F3D6}"/>
                </a:ext>
              </a:extLst>
            </p:cNvPr>
            <p:cNvCxnSpPr/>
            <p:nvPr userDrawn="1"/>
          </p:nvCxnSpPr>
          <p:spPr>
            <a:xfrm rot="16200000">
              <a:off x="385615" y="4196548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1 210">
              <a:extLst>
                <a:ext uri="{FF2B5EF4-FFF2-40B4-BE49-F238E27FC236}">
                  <a16:creationId xmlns:a16="http://schemas.microsoft.com/office/drawing/2014/main" id="{656FB6CA-B79F-46AD-AB3A-952BC57D3E36}"/>
                </a:ext>
              </a:extLst>
            </p:cNvPr>
            <p:cNvCxnSpPr/>
            <p:nvPr userDrawn="1"/>
          </p:nvCxnSpPr>
          <p:spPr>
            <a:xfrm rot="16200000">
              <a:off x="385615" y="4095297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ttore 1 211">
              <a:extLst>
                <a:ext uri="{FF2B5EF4-FFF2-40B4-BE49-F238E27FC236}">
                  <a16:creationId xmlns:a16="http://schemas.microsoft.com/office/drawing/2014/main" id="{803CD9D5-CB33-4861-BE60-2F1FE46E0E10}"/>
                </a:ext>
              </a:extLst>
            </p:cNvPr>
            <p:cNvCxnSpPr/>
            <p:nvPr userDrawn="1"/>
          </p:nvCxnSpPr>
          <p:spPr>
            <a:xfrm rot="16200000">
              <a:off x="385615" y="3994045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1 212">
              <a:extLst>
                <a:ext uri="{FF2B5EF4-FFF2-40B4-BE49-F238E27FC236}">
                  <a16:creationId xmlns:a16="http://schemas.microsoft.com/office/drawing/2014/main" id="{A104C320-9226-4A66-A567-465A14AF8511}"/>
                </a:ext>
              </a:extLst>
            </p:cNvPr>
            <p:cNvCxnSpPr/>
            <p:nvPr userDrawn="1"/>
          </p:nvCxnSpPr>
          <p:spPr>
            <a:xfrm rot="16200000">
              <a:off x="385615" y="3892794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ttore 1 213">
              <a:extLst>
                <a:ext uri="{FF2B5EF4-FFF2-40B4-BE49-F238E27FC236}">
                  <a16:creationId xmlns:a16="http://schemas.microsoft.com/office/drawing/2014/main" id="{5478E5A9-BB6F-48E0-A6A6-8E74B20BF360}"/>
                </a:ext>
              </a:extLst>
            </p:cNvPr>
            <p:cNvCxnSpPr/>
            <p:nvPr userDrawn="1"/>
          </p:nvCxnSpPr>
          <p:spPr>
            <a:xfrm rot="16200000">
              <a:off x="385615" y="3791543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ttore 1 214">
              <a:extLst>
                <a:ext uri="{FF2B5EF4-FFF2-40B4-BE49-F238E27FC236}">
                  <a16:creationId xmlns:a16="http://schemas.microsoft.com/office/drawing/2014/main" id="{BD2DDDE8-98C7-4824-85EF-D85AF7754A69}"/>
                </a:ext>
              </a:extLst>
            </p:cNvPr>
            <p:cNvCxnSpPr/>
            <p:nvPr userDrawn="1"/>
          </p:nvCxnSpPr>
          <p:spPr>
            <a:xfrm rot="16200000">
              <a:off x="385615" y="3690292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ttore 1 215">
              <a:extLst>
                <a:ext uri="{FF2B5EF4-FFF2-40B4-BE49-F238E27FC236}">
                  <a16:creationId xmlns:a16="http://schemas.microsoft.com/office/drawing/2014/main" id="{DAF44E06-EA3D-45A3-902C-B7837562C0B9}"/>
                </a:ext>
              </a:extLst>
            </p:cNvPr>
            <p:cNvCxnSpPr/>
            <p:nvPr userDrawn="1"/>
          </p:nvCxnSpPr>
          <p:spPr>
            <a:xfrm rot="16200000">
              <a:off x="385615" y="3589040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ttore 1 216">
              <a:extLst>
                <a:ext uri="{FF2B5EF4-FFF2-40B4-BE49-F238E27FC236}">
                  <a16:creationId xmlns:a16="http://schemas.microsoft.com/office/drawing/2014/main" id="{D2257B70-3D62-4381-9286-BF63184B5D78}"/>
                </a:ext>
              </a:extLst>
            </p:cNvPr>
            <p:cNvCxnSpPr/>
            <p:nvPr userDrawn="1"/>
          </p:nvCxnSpPr>
          <p:spPr>
            <a:xfrm rot="16200000">
              <a:off x="385615" y="3487789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ttore 1 217">
              <a:extLst>
                <a:ext uri="{FF2B5EF4-FFF2-40B4-BE49-F238E27FC236}">
                  <a16:creationId xmlns:a16="http://schemas.microsoft.com/office/drawing/2014/main" id="{567A7A0F-6479-4AA9-84D2-073BE805CF7D}"/>
                </a:ext>
              </a:extLst>
            </p:cNvPr>
            <p:cNvCxnSpPr/>
            <p:nvPr userDrawn="1"/>
          </p:nvCxnSpPr>
          <p:spPr>
            <a:xfrm rot="16200000">
              <a:off x="385615" y="3386538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ttore 1 218">
              <a:extLst>
                <a:ext uri="{FF2B5EF4-FFF2-40B4-BE49-F238E27FC236}">
                  <a16:creationId xmlns:a16="http://schemas.microsoft.com/office/drawing/2014/main" id="{72BC19CB-AECA-4E64-8FF0-206D2C5855D8}"/>
                </a:ext>
              </a:extLst>
            </p:cNvPr>
            <p:cNvCxnSpPr/>
            <p:nvPr userDrawn="1"/>
          </p:nvCxnSpPr>
          <p:spPr>
            <a:xfrm rot="16200000">
              <a:off x="385615" y="3285287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ttore 1 219">
              <a:extLst>
                <a:ext uri="{FF2B5EF4-FFF2-40B4-BE49-F238E27FC236}">
                  <a16:creationId xmlns:a16="http://schemas.microsoft.com/office/drawing/2014/main" id="{8072C550-8933-411F-895B-1293CB99F051}"/>
                </a:ext>
              </a:extLst>
            </p:cNvPr>
            <p:cNvCxnSpPr/>
            <p:nvPr userDrawn="1"/>
          </p:nvCxnSpPr>
          <p:spPr>
            <a:xfrm rot="16200000">
              <a:off x="385615" y="3184035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ttore 1 220">
              <a:extLst>
                <a:ext uri="{FF2B5EF4-FFF2-40B4-BE49-F238E27FC236}">
                  <a16:creationId xmlns:a16="http://schemas.microsoft.com/office/drawing/2014/main" id="{D4E16497-E4EA-41B4-986B-9A43D9606E7B}"/>
                </a:ext>
              </a:extLst>
            </p:cNvPr>
            <p:cNvCxnSpPr/>
            <p:nvPr userDrawn="1"/>
          </p:nvCxnSpPr>
          <p:spPr>
            <a:xfrm rot="16200000">
              <a:off x="385615" y="3082784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ttore 1 221">
              <a:extLst>
                <a:ext uri="{FF2B5EF4-FFF2-40B4-BE49-F238E27FC236}">
                  <a16:creationId xmlns:a16="http://schemas.microsoft.com/office/drawing/2014/main" id="{6491B28D-F2FF-45A9-AD6E-FF05943ED9D0}"/>
                </a:ext>
              </a:extLst>
            </p:cNvPr>
            <p:cNvCxnSpPr/>
            <p:nvPr userDrawn="1"/>
          </p:nvCxnSpPr>
          <p:spPr>
            <a:xfrm rot="16200000">
              <a:off x="385615" y="2981533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ttore 1 222">
              <a:extLst>
                <a:ext uri="{FF2B5EF4-FFF2-40B4-BE49-F238E27FC236}">
                  <a16:creationId xmlns:a16="http://schemas.microsoft.com/office/drawing/2014/main" id="{B5DCA36D-E406-4D26-842A-087A54AC711F}"/>
                </a:ext>
              </a:extLst>
            </p:cNvPr>
            <p:cNvCxnSpPr/>
            <p:nvPr userDrawn="1"/>
          </p:nvCxnSpPr>
          <p:spPr>
            <a:xfrm rot="16200000">
              <a:off x="385615" y="2880282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ttore 1 223">
              <a:extLst>
                <a:ext uri="{FF2B5EF4-FFF2-40B4-BE49-F238E27FC236}">
                  <a16:creationId xmlns:a16="http://schemas.microsoft.com/office/drawing/2014/main" id="{5FD71256-7C24-4C91-BA5A-F0999E8E677F}"/>
                </a:ext>
              </a:extLst>
            </p:cNvPr>
            <p:cNvCxnSpPr/>
            <p:nvPr userDrawn="1"/>
          </p:nvCxnSpPr>
          <p:spPr>
            <a:xfrm rot="16200000">
              <a:off x="385615" y="2779030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ttore 1 224">
              <a:extLst>
                <a:ext uri="{FF2B5EF4-FFF2-40B4-BE49-F238E27FC236}">
                  <a16:creationId xmlns:a16="http://schemas.microsoft.com/office/drawing/2014/main" id="{4D7B0E26-F4B6-4555-8340-5508362272FB}"/>
                </a:ext>
              </a:extLst>
            </p:cNvPr>
            <p:cNvCxnSpPr/>
            <p:nvPr userDrawn="1"/>
          </p:nvCxnSpPr>
          <p:spPr>
            <a:xfrm rot="16200000">
              <a:off x="385615" y="2677779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ttore 1 225">
              <a:extLst>
                <a:ext uri="{FF2B5EF4-FFF2-40B4-BE49-F238E27FC236}">
                  <a16:creationId xmlns:a16="http://schemas.microsoft.com/office/drawing/2014/main" id="{B94BEF70-FC33-4640-94E8-544BCE649085}"/>
                </a:ext>
              </a:extLst>
            </p:cNvPr>
            <p:cNvCxnSpPr/>
            <p:nvPr userDrawn="1"/>
          </p:nvCxnSpPr>
          <p:spPr>
            <a:xfrm rot="16200000">
              <a:off x="385615" y="2576528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ttore 1 226">
              <a:extLst>
                <a:ext uri="{FF2B5EF4-FFF2-40B4-BE49-F238E27FC236}">
                  <a16:creationId xmlns:a16="http://schemas.microsoft.com/office/drawing/2014/main" id="{3F124913-D527-4A5C-9C1F-19421A3E1F3C}"/>
                </a:ext>
              </a:extLst>
            </p:cNvPr>
            <p:cNvCxnSpPr/>
            <p:nvPr userDrawn="1"/>
          </p:nvCxnSpPr>
          <p:spPr>
            <a:xfrm rot="16200000">
              <a:off x="385615" y="2475277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ttore 1 227">
              <a:extLst>
                <a:ext uri="{FF2B5EF4-FFF2-40B4-BE49-F238E27FC236}">
                  <a16:creationId xmlns:a16="http://schemas.microsoft.com/office/drawing/2014/main" id="{EE87AEAA-2DCD-4CCE-BC42-C097EF68BD05}"/>
                </a:ext>
              </a:extLst>
            </p:cNvPr>
            <p:cNvCxnSpPr/>
            <p:nvPr userDrawn="1"/>
          </p:nvCxnSpPr>
          <p:spPr>
            <a:xfrm rot="16200000">
              <a:off x="385615" y="2374026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ttore 1 228">
              <a:extLst>
                <a:ext uri="{FF2B5EF4-FFF2-40B4-BE49-F238E27FC236}">
                  <a16:creationId xmlns:a16="http://schemas.microsoft.com/office/drawing/2014/main" id="{4BD6AB5B-78A8-4770-927D-2D8631B29F51}"/>
                </a:ext>
              </a:extLst>
            </p:cNvPr>
            <p:cNvCxnSpPr/>
            <p:nvPr userDrawn="1"/>
          </p:nvCxnSpPr>
          <p:spPr>
            <a:xfrm rot="16200000">
              <a:off x="385615" y="2272774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ttore 1 229">
              <a:extLst>
                <a:ext uri="{FF2B5EF4-FFF2-40B4-BE49-F238E27FC236}">
                  <a16:creationId xmlns:a16="http://schemas.microsoft.com/office/drawing/2014/main" id="{064426EA-9087-487B-84F7-52A13581142C}"/>
                </a:ext>
              </a:extLst>
            </p:cNvPr>
            <p:cNvCxnSpPr/>
            <p:nvPr userDrawn="1"/>
          </p:nvCxnSpPr>
          <p:spPr>
            <a:xfrm rot="16200000">
              <a:off x="385614" y="2171523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ttore 1 230">
              <a:extLst>
                <a:ext uri="{FF2B5EF4-FFF2-40B4-BE49-F238E27FC236}">
                  <a16:creationId xmlns:a16="http://schemas.microsoft.com/office/drawing/2014/main" id="{DF4048D1-509B-42AB-9CC5-E7AF393D96C5}"/>
                </a:ext>
              </a:extLst>
            </p:cNvPr>
            <p:cNvCxnSpPr/>
            <p:nvPr userDrawn="1"/>
          </p:nvCxnSpPr>
          <p:spPr>
            <a:xfrm rot="16200000">
              <a:off x="385614" y="2070272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ttore 1 231">
              <a:extLst>
                <a:ext uri="{FF2B5EF4-FFF2-40B4-BE49-F238E27FC236}">
                  <a16:creationId xmlns:a16="http://schemas.microsoft.com/office/drawing/2014/main" id="{4CE511B7-6E6C-4114-A3E2-2B98BD67DD5C}"/>
                </a:ext>
              </a:extLst>
            </p:cNvPr>
            <p:cNvCxnSpPr/>
            <p:nvPr userDrawn="1"/>
          </p:nvCxnSpPr>
          <p:spPr>
            <a:xfrm rot="16200000">
              <a:off x="385614" y="1969021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ttore 1 232">
              <a:extLst>
                <a:ext uri="{FF2B5EF4-FFF2-40B4-BE49-F238E27FC236}">
                  <a16:creationId xmlns:a16="http://schemas.microsoft.com/office/drawing/2014/main" id="{84AEDAF4-38A8-484E-A7CB-63876474FD39}"/>
                </a:ext>
              </a:extLst>
            </p:cNvPr>
            <p:cNvCxnSpPr/>
            <p:nvPr userDrawn="1"/>
          </p:nvCxnSpPr>
          <p:spPr>
            <a:xfrm rot="16200000">
              <a:off x="385614" y="1867769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ttore 1 233">
              <a:extLst>
                <a:ext uri="{FF2B5EF4-FFF2-40B4-BE49-F238E27FC236}">
                  <a16:creationId xmlns:a16="http://schemas.microsoft.com/office/drawing/2014/main" id="{B5B4AA8C-F373-4AB3-AB51-B75C8A20E025}"/>
                </a:ext>
              </a:extLst>
            </p:cNvPr>
            <p:cNvCxnSpPr/>
            <p:nvPr userDrawn="1"/>
          </p:nvCxnSpPr>
          <p:spPr>
            <a:xfrm rot="16200000">
              <a:off x="385614" y="1766518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ttore 1 234">
              <a:extLst>
                <a:ext uri="{FF2B5EF4-FFF2-40B4-BE49-F238E27FC236}">
                  <a16:creationId xmlns:a16="http://schemas.microsoft.com/office/drawing/2014/main" id="{3059E3C5-C00F-405E-9729-94DC464241CB}"/>
                </a:ext>
              </a:extLst>
            </p:cNvPr>
            <p:cNvCxnSpPr/>
            <p:nvPr userDrawn="1"/>
          </p:nvCxnSpPr>
          <p:spPr>
            <a:xfrm rot="16200000">
              <a:off x="385614" y="1665267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ttore 1 235">
              <a:extLst>
                <a:ext uri="{FF2B5EF4-FFF2-40B4-BE49-F238E27FC236}">
                  <a16:creationId xmlns:a16="http://schemas.microsoft.com/office/drawing/2014/main" id="{59963377-6699-4A6A-810D-621CF9704974}"/>
                </a:ext>
              </a:extLst>
            </p:cNvPr>
            <p:cNvCxnSpPr/>
            <p:nvPr userDrawn="1"/>
          </p:nvCxnSpPr>
          <p:spPr>
            <a:xfrm rot="16200000">
              <a:off x="385614" y="1564016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ttore 1 236">
              <a:extLst>
                <a:ext uri="{FF2B5EF4-FFF2-40B4-BE49-F238E27FC236}">
                  <a16:creationId xmlns:a16="http://schemas.microsoft.com/office/drawing/2014/main" id="{31CC6651-0666-4DB9-A477-261A06392C31}"/>
                </a:ext>
              </a:extLst>
            </p:cNvPr>
            <p:cNvCxnSpPr/>
            <p:nvPr userDrawn="1"/>
          </p:nvCxnSpPr>
          <p:spPr>
            <a:xfrm rot="16200000">
              <a:off x="385614" y="1462764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ttore 1 237">
              <a:extLst>
                <a:ext uri="{FF2B5EF4-FFF2-40B4-BE49-F238E27FC236}">
                  <a16:creationId xmlns:a16="http://schemas.microsoft.com/office/drawing/2014/main" id="{4E1200C2-8793-4749-BA0A-225058AD7808}"/>
                </a:ext>
              </a:extLst>
            </p:cNvPr>
            <p:cNvCxnSpPr/>
            <p:nvPr userDrawn="1"/>
          </p:nvCxnSpPr>
          <p:spPr>
            <a:xfrm rot="16200000">
              <a:off x="385614" y="1361513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ttore 1 238">
              <a:extLst>
                <a:ext uri="{FF2B5EF4-FFF2-40B4-BE49-F238E27FC236}">
                  <a16:creationId xmlns:a16="http://schemas.microsoft.com/office/drawing/2014/main" id="{417491F4-2BDB-4FD2-81D8-6CEDDECE5D15}"/>
                </a:ext>
              </a:extLst>
            </p:cNvPr>
            <p:cNvCxnSpPr/>
            <p:nvPr userDrawn="1"/>
          </p:nvCxnSpPr>
          <p:spPr>
            <a:xfrm rot="16200000">
              <a:off x="385614" y="1260262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ttore 1 239">
              <a:extLst>
                <a:ext uri="{FF2B5EF4-FFF2-40B4-BE49-F238E27FC236}">
                  <a16:creationId xmlns:a16="http://schemas.microsoft.com/office/drawing/2014/main" id="{172B7691-DD4D-4E49-9C4A-02054CE6185C}"/>
                </a:ext>
              </a:extLst>
            </p:cNvPr>
            <p:cNvCxnSpPr/>
            <p:nvPr userDrawn="1"/>
          </p:nvCxnSpPr>
          <p:spPr>
            <a:xfrm rot="16200000">
              <a:off x="385614" y="1159011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ttore 1 240">
              <a:extLst>
                <a:ext uri="{FF2B5EF4-FFF2-40B4-BE49-F238E27FC236}">
                  <a16:creationId xmlns:a16="http://schemas.microsoft.com/office/drawing/2014/main" id="{742C1680-812C-476F-A63F-7831A32BEB75}"/>
                </a:ext>
              </a:extLst>
            </p:cNvPr>
            <p:cNvCxnSpPr/>
            <p:nvPr userDrawn="1"/>
          </p:nvCxnSpPr>
          <p:spPr>
            <a:xfrm rot="16200000">
              <a:off x="385614" y="1057759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ttore 1 241">
              <a:extLst>
                <a:ext uri="{FF2B5EF4-FFF2-40B4-BE49-F238E27FC236}">
                  <a16:creationId xmlns:a16="http://schemas.microsoft.com/office/drawing/2014/main" id="{842F8E0E-0338-4DB3-9971-54E677D60244}"/>
                </a:ext>
              </a:extLst>
            </p:cNvPr>
            <p:cNvCxnSpPr/>
            <p:nvPr userDrawn="1"/>
          </p:nvCxnSpPr>
          <p:spPr>
            <a:xfrm rot="16200000">
              <a:off x="385614" y="956508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ttore 1 242">
              <a:extLst>
                <a:ext uri="{FF2B5EF4-FFF2-40B4-BE49-F238E27FC236}">
                  <a16:creationId xmlns:a16="http://schemas.microsoft.com/office/drawing/2014/main" id="{8DE083BF-9F78-400B-B752-7C1F8BE4F683}"/>
                </a:ext>
              </a:extLst>
            </p:cNvPr>
            <p:cNvCxnSpPr/>
            <p:nvPr userDrawn="1"/>
          </p:nvCxnSpPr>
          <p:spPr>
            <a:xfrm rot="16200000">
              <a:off x="385614" y="855257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ttore 1 243">
              <a:extLst>
                <a:ext uri="{FF2B5EF4-FFF2-40B4-BE49-F238E27FC236}">
                  <a16:creationId xmlns:a16="http://schemas.microsoft.com/office/drawing/2014/main" id="{A61DE22D-AD76-4F80-BC9E-29167AF9B7A7}"/>
                </a:ext>
              </a:extLst>
            </p:cNvPr>
            <p:cNvCxnSpPr/>
            <p:nvPr userDrawn="1"/>
          </p:nvCxnSpPr>
          <p:spPr>
            <a:xfrm rot="16200000">
              <a:off x="385614" y="754006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ttore 1 244">
              <a:extLst>
                <a:ext uri="{FF2B5EF4-FFF2-40B4-BE49-F238E27FC236}">
                  <a16:creationId xmlns:a16="http://schemas.microsoft.com/office/drawing/2014/main" id="{F6581A44-7EB2-495A-8777-B1C5ACDE4581}"/>
                </a:ext>
              </a:extLst>
            </p:cNvPr>
            <p:cNvCxnSpPr/>
            <p:nvPr userDrawn="1"/>
          </p:nvCxnSpPr>
          <p:spPr>
            <a:xfrm rot="16200000">
              <a:off x="385614" y="652754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ttore 1 245">
              <a:extLst>
                <a:ext uri="{FF2B5EF4-FFF2-40B4-BE49-F238E27FC236}">
                  <a16:creationId xmlns:a16="http://schemas.microsoft.com/office/drawing/2014/main" id="{08EC51A2-E76A-406F-8243-4F52EEBE6FE3}"/>
                </a:ext>
              </a:extLst>
            </p:cNvPr>
            <p:cNvCxnSpPr/>
            <p:nvPr userDrawn="1"/>
          </p:nvCxnSpPr>
          <p:spPr>
            <a:xfrm rot="16200000">
              <a:off x="385614" y="551503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ttore 1 246">
              <a:extLst>
                <a:ext uri="{FF2B5EF4-FFF2-40B4-BE49-F238E27FC236}">
                  <a16:creationId xmlns:a16="http://schemas.microsoft.com/office/drawing/2014/main" id="{2E6499F4-AE5E-4A08-9127-46622803C184}"/>
                </a:ext>
              </a:extLst>
            </p:cNvPr>
            <p:cNvCxnSpPr/>
            <p:nvPr userDrawn="1"/>
          </p:nvCxnSpPr>
          <p:spPr>
            <a:xfrm rot="16200000">
              <a:off x="385614" y="450252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ttore 1 247">
              <a:extLst>
                <a:ext uri="{FF2B5EF4-FFF2-40B4-BE49-F238E27FC236}">
                  <a16:creationId xmlns:a16="http://schemas.microsoft.com/office/drawing/2014/main" id="{0A680351-D7F7-4BA2-A721-C4362F4C1440}"/>
                </a:ext>
              </a:extLst>
            </p:cNvPr>
            <p:cNvCxnSpPr/>
            <p:nvPr userDrawn="1"/>
          </p:nvCxnSpPr>
          <p:spPr>
            <a:xfrm rot="16200000">
              <a:off x="385614" y="349001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ttore 1 248">
              <a:extLst>
                <a:ext uri="{FF2B5EF4-FFF2-40B4-BE49-F238E27FC236}">
                  <a16:creationId xmlns:a16="http://schemas.microsoft.com/office/drawing/2014/main" id="{4D5A406E-F23B-4036-87DF-A979FC2024CA}"/>
                </a:ext>
              </a:extLst>
            </p:cNvPr>
            <p:cNvCxnSpPr/>
            <p:nvPr userDrawn="1"/>
          </p:nvCxnSpPr>
          <p:spPr>
            <a:xfrm rot="16200000">
              <a:off x="385614" y="247749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ttore 1 249">
              <a:extLst>
                <a:ext uri="{FF2B5EF4-FFF2-40B4-BE49-F238E27FC236}">
                  <a16:creationId xmlns:a16="http://schemas.microsoft.com/office/drawing/2014/main" id="{88425CE6-F596-4554-BD51-A82FB644CD49}"/>
                </a:ext>
              </a:extLst>
            </p:cNvPr>
            <p:cNvCxnSpPr/>
            <p:nvPr userDrawn="1"/>
          </p:nvCxnSpPr>
          <p:spPr>
            <a:xfrm rot="16200000">
              <a:off x="385614" y="146498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ttore 1 250">
              <a:extLst>
                <a:ext uri="{FF2B5EF4-FFF2-40B4-BE49-F238E27FC236}">
                  <a16:creationId xmlns:a16="http://schemas.microsoft.com/office/drawing/2014/main" id="{DF55CBF5-E116-4C22-808D-1CE8F1A07075}"/>
                </a:ext>
              </a:extLst>
            </p:cNvPr>
            <p:cNvCxnSpPr/>
            <p:nvPr userDrawn="1"/>
          </p:nvCxnSpPr>
          <p:spPr>
            <a:xfrm rot="16200000">
              <a:off x="385614" y="45247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ttore 1 251">
              <a:extLst>
                <a:ext uri="{FF2B5EF4-FFF2-40B4-BE49-F238E27FC236}">
                  <a16:creationId xmlns:a16="http://schemas.microsoft.com/office/drawing/2014/main" id="{6D9EB49C-20F3-43D3-9814-502E2928C563}"/>
                </a:ext>
              </a:extLst>
            </p:cNvPr>
            <p:cNvCxnSpPr/>
            <p:nvPr userDrawn="1"/>
          </p:nvCxnSpPr>
          <p:spPr>
            <a:xfrm rot="16200000">
              <a:off x="385614" y="-56004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Immagine 1" descr="Immagine che contiene testo&#10;&#10;Descrizione generata automaticamente">
            <a:extLst>
              <a:ext uri="{FF2B5EF4-FFF2-40B4-BE49-F238E27FC236}">
                <a16:creationId xmlns:a16="http://schemas.microsoft.com/office/drawing/2014/main" id="{BA779995-42D4-4704-8D4A-ED2280F44E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161" y="6468886"/>
            <a:ext cx="1248905" cy="37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266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nza titolo (RadLa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6152D234-9F09-4A4E-858D-F36B59B3A2CD}"/>
              </a:ext>
            </a:extLst>
          </p:cNvPr>
          <p:cNvSpPr/>
          <p:nvPr userDrawn="1"/>
        </p:nvSpPr>
        <p:spPr>
          <a:xfrm>
            <a:off x="11643360" y="337749"/>
            <a:ext cx="548640" cy="541726"/>
          </a:xfrm>
          <a:prstGeom prst="rect">
            <a:avLst/>
          </a:prstGeom>
          <a:solidFill>
            <a:srgbClr val="333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13197811-61C8-4E62-AF4C-449615011E7E}" type="slidenum">
              <a:rPr lang="en-US" smtClean="0"/>
              <a:pPr algn="ctr"/>
              <a:t>‹N›</a:t>
            </a:fld>
            <a:endParaRPr lang="en-US">
              <a:solidFill>
                <a:srgbClr val="F7BE31"/>
              </a:solidFill>
            </a:endParaRP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85904A2E-8EC4-4F41-9D36-0F861C7B94A5}"/>
              </a:ext>
            </a:extLst>
          </p:cNvPr>
          <p:cNvGrpSpPr/>
          <p:nvPr userDrawn="1"/>
        </p:nvGrpSpPr>
        <p:grpSpPr>
          <a:xfrm>
            <a:off x="-2381" y="0"/>
            <a:ext cx="477996" cy="6858000"/>
            <a:chOff x="-2381" y="0"/>
            <a:chExt cx="477996" cy="6858000"/>
          </a:xfrm>
        </p:grpSpPr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ABB71BE9-1721-49A3-87FD-4EBBA576AAAF}"/>
                </a:ext>
              </a:extLst>
            </p:cNvPr>
            <p:cNvSpPr/>
            <p:nvPr/>
          </p:nvSpPr>
          <p:spPr>
            <a:xfrm>
              <a:off x="-2381" y="0"/>
              <a:ext cx="476250" cy="6858000"/>
            </a:xfrm>
            <a:prstGeom prst="rect">
              <a:avLst/>
            </a:prstGeom>
            <a:solidFill>
              <a:srgbClr val="333F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7BE31"/>
                </a:solidFill>
              </a:endParaRPr>
            </a:p>
          </p:txBody>
        </p:sp>
        <p:cxnSp>
          <p:nvCxnSpPr>
            <p:cNvPr id="12" name="Connettore 1 184">
              <a:extLst>
                <a:ext uri="{FF2B5EF4-FFF2-40B4-BE49-F238E27FC236}">
                  <a16:creationId xmlns:a16="http://schemas.microsoft.com/office/drawing/2014/main" id="{153648D3-4FD6-4136-9CC9-F8BB75778972}"/>
                </a:ext>
              </a:extLst>
            </p:cNvPr>
            <p:cNvCxnSpPr/>
            <p:nvPr userDrawn="1"/>
          </p:nvCxnSpPr>
          <p:spPr>
            <a:xfrm rot="16200000">
              <a:off x="385615" y="6727829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85">
              <a:extLst>
                <a:ext uri="{FF2B5EF4-FFF2-40B4-BE49-F238E27FC236}">
                  <a16:creationId xmlns:a16="http://schemas.microsoft.com/office/drawing/2014/main" id="{2E2F3DFC-3D31-434C-BDB4-D4C6E43FC4CC}"/>
                </a:ext>
              </a:extLst>
            </p:cNvPr>
            <p:cNvCxnSpPr/>
            <p:nvPr userDrawn="1"/>
          </p:nvCxnSpPr>
          <p:spPr>
            <a:xfrm rot="16200000">
              <a:off x="385615" y="6626578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1 186">
              <a:extLst>
                <a:ext uri="{FF2B5EF4-FFF2-40B4-BE49-F238E27FC236}">
                  <a16:creationId xmlns:a16="http://schemas.microsoft.com/office/drawing/2014/main" id="{18FE9921-EB60-4947-A9A6-F4DDDCCF95D7}"/>
                </a:ext>
              </a:extLst>
            </p:cNvPr>
            <p:cNvCxnSpPr/>
            <p:nvPr userDrawn="1"/>
          </p:nvCxnSpPr>
          <p:spPr>
            <a:xfrm rot="16200000">
              <a:off x="385615" y="6525326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1 187">
              <a:extLst>
                <a:ext uri="{FF2B5EF4-FFF2-40B4-BE49-F238E27FC236}">
                  <a16:creationId xmlns:a16="http://schemas.microsoft.com/office/drawing/2014/main" id="{5E4EC9E4-4042-4B55-94A4-8210F1061A54}"/>
                </a:ext>
              </a:extLst>
            </p:cNvPr>
            <p:cNvCxnSpPr/>
            <p:nvPr userDrawn="1"/>
          </p:nvCxnSpPr>
          <p:spPr>
            <a:xfrm rot="16200000">
              <a:off x="385615" y="6424075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1 188">
              <a:extLst>
                <a:ext uri="{FF2B5EF4-FFF2-40B4-BE49-F238E27FC236}">
                  <a16:creationId xmlns:a16="http://schemas.microsoft.com/office/drawing/2014/main" id="{0B7DEDD7-4862-44D2-BEEA-6F9A033C56F2}"/>
                </a:ext>
              </a:extLst>
            </p:cNvPr>
            <p:cNvCxnSpPr/>
            <p:nvPr userDrawn="1"/>
          </p:nvCxnSpPr>
          <p:spPr>
            <a:xfrm rot="16200000">
              <a:off x="385615" y="6322824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1 189">
              <a:extLst>
                <a:ext uri="{FF2B5EF4-FFF2-40B4-BE49-F238E27FC236}">
                  <a16:creationId xmlns:a16="http://schemas.microsoft.com/office/drawing/2014/main" id="{9BC0F758-FA4E-40FD-AAC1-F5228440FA0D}"/>
                </a:ext>
              </a:extLst>
            </p:cNvPr>
            <p:cNvCxnSpPr/>
            <p:nvPr userDrawn="1"/>
          </p:nvCxnSpPr>
          <p:spPr>
            <a:xfrm rot="16200000">
              <a:off x="385615" y="6221573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1 190">
              <a:extLst>
                <a:ext uri="{FF2B5EF4-FFF2-40B4-BE49-F238E27FC236}">
                  <a16:creationId xmlns:a16="http://schemas.microsoft.com/office/drawing/2014/main" id="{D90DFDD4-004E-44A2-851D-0657F06F6948}"/>
                </a:ext>
              </a:extLst>
            </p:cNvPr>
            <p:cNvCxnSpPr/>
            <p:nvPr userDrawn="1"/>
          </p:nvCxnSpPr>
          <p:spPr>
            <a:xfrm rot="16200000">
              <a:off x="385615" y="6120321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1 191">
              <a:extLst>
                <a:ext uri="{FF2B5EF4-FFF2-40B4-BE49-F238E27FC236}">
                  <a16:creationId xmlns:a16="http://schemas.microsoft.com/office/drawing/2014/main" id="{1B142E60-C438-4B67-86A8-D3F3718F74CA}"/>
                </a:ext>
              </a:extLst>
            </p:cNvPr>
            <p:cNvCxnSpPr/>
            <p:nvPr userDrawn="1"/>
          </p:nvCxnSpPr>
          <p:spPr>
            <a:xfrm rot="16200000">
              <a:off x="385615" y="6019070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1 192">
              <a:extLst>
                <a:ext uri="{FF2B5EF4-FFF2-40B4-BE49-F238E27FC236}">
                  <a16:creationId xmlns:a16="http://schemas.microsoft.com/office/drawing/2014/main" id="{D5F094E8-F8E1-46CA-9C25-8F528245226D}"/>
                </a:ext>
              </a:extLst>
            </p:cNvPr>
            <p:cNvCxnSpPr/>
            <p:nvPr userDrawn="1"/>
          </p:nvCxnSpPr>
          <p:spPr>
            <a:xfrm rot="16200000">
              <a:off x="385615" y="5917819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1 193">
              <a:extLst>
                <a:ext uri="{FF2B5EF4-FFF2-40B4-BE49-F238E27FC236}">
                  <a16:creationId xmlns:a16="http://schemas.microsoft.com/office/drawing/2014/main" id="{DBE00282-2EF4-463E-BA37-E6DD92E6BBD0}"/>
                </a:ext>
              </a:extLst>
            </p:cNvPr>
            <p:cNvCxnSpPr/>
            <p:nvPr userDrawn="1"/>
          </p:nvCxnSpPr>
          <p:spPr>
            <a:xfrm rot="16200000">
              <a:off x="385615" y="5816568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1 194">
              <a:extLst>
                <a:ext uri="{FF2B5EF4-FFF2-40B4-BE49-F238E27FC236}">
                  <a16:creationId xmlns:a16="http://schemas.microsoft.com/office/drawing/2014/main" id="{F0A42345-36EE-48C5-B75B-C0291ABA31FA}"/>
                </a:ext>
              </a:extLst>
            </p:cNvPr>
            <p:cNvCxnSpPr/>
            <p:nvPr userDrawn="1"/>
          </p:nvCxnSpPr>
          <p:spPr>
            <a:xfrm rot="16200000">
              <a:off x="385615" y="5715316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1 195">
              <a:extLst>
                <a:ext uri="{FF2B5EF4-FFF2-40B4-BE49-F238E27FC236}">
                  <a16:creationId xmlns:a16="http://schemas.microsoft.com/office/drawing/2014/main" id="{9B09EBB3-5E2D-4CEB-9834-4F5C6A81E2C7}"/>
                </a:ext>
              </a:extLst>
            </p:cNvPr>
            <p:cNvCxnSpPr/>
            <p:nvPr userDrawn="1"/>
          </p:nvCxnSpPr>
          <p:spPr>
            <a:xfrm rot="16200000">
              <a:off x="385615" y="5614065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1 196">
              <a:extLst>
                <a:ext uri="{FF2B5EF4-FFF2-40B4-BE49-F238E27FC236}">
                  <a16:creationId xmlns:a16="http://schemas.microsoft.com/office/drawing/2014/main" id="{5F29390B-2085-4482-802A-BEB05DE786D1}"/>
                </a:ext>
              </a:extLst>
            </p:cNvPr>
            <p:cNvCxnSpPr/>
            <p:nvPr userDrawn="1"/>
          </p:nvCxnSpPr>
          <p:spPr>
            <a:xfrm rot="16200000">
              <a:off x="385615" y="5512814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1 197">
              <a:extLst>
                <a:ext uri="{FF2B5EF4-FFF2-40B4-BE49-F238E27FC236}">
                  <a16:creationId xmlns:a16="http://schemas.microsoft.com/office/drawing/2014/main" id="{82B7E4EB-71D6-4B55-A9F4-1D719259829D}"/>
                </a:ext>
              </a:extLst>
            </p:cNvPr>
            <p:cNvCxnSpPr/>
            <p:nvPr userDrawn="1"/>
          </p:nvCxnSpPr>
          <p:spPr>
            <a:xfrm rot="16200000">
              <a:off x="385615" y="5411563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1 198">
              <a:extLst>
                <a:ext uri="{FF2B5EF4-FFF2-40B4-BE49-F238E27FC236}">
                  <a16:creationId xmlns:a16="http://schemas.microsoft.com/office/drawing/2014/main" id="{94D8070D-500E-44D8-87F1-AC7C6636087C}"/>
                </a:ext>
              </a:extLst>
            </p:cNvPr>
            <p:cNvCxnSpPr/>
            <p:nvPr userDrawn="1"/>
          </p:nvCxnSpPr>
          <p:spPr>
            <a:xfrm rot="16200000">
              <a:off x="385615" y="5310312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1 199">
              <a:extLst>
                <a:ext uri="{FF2B5EF4-FFF2-40B4-BE49-F238E27FC236}">
                  <a16:creationId xmlns:a16="http://schemas.microsoft.com/office/drawing/2014/main" id="{154350E0-66F7-4C3E-A066-B926E084C1CD}"/>
                </a:ext>
              </a:extLst>
            </p:cNvPr>
            <p:cNvCxnSpPr/>
            <p:nvPr userDrawn="1"/>
          </p:nvCxnSpPr>
          <p:spPr>
            <a:xfrm rot="16200000">
              <a:off x="385615" y="5209060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1 200">
              <a:extLst>
                <a:ext uri="{FF2B5EF4-FFF2-40B4-BE49-F238E27FC236}">
                  <a16:creationId xmlns:a16="http://schemas.microsoft.com/office/drawing/2014/main" id="{5E1154BE-FDC2-4161-AA40-D334C7D5CCF9}"/>
                </a:ext>
              </a:extLst>
            </p:cNvPr>
            <p:cNvCxnSpPr/>
            <p:nvPr userDrawn="1"/>
          </p:nvCxnSpPr>
          <p:spPr>
            <a:xfrm rot="16200000">
              <a:off x="385615" y="5107809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ttore 1 201">
              <a:extLst>
                <a:ext uri="{FF2B5EF4-FFF2-40B4-BE49-F238E27FC236}">
                  <a16:creationId xmlns:a16="http://schemas.microsoft.com/office/drawing/2014/main" id="{E01349D3-539D-4754-849B-F9D4D42D1972}"/>
                </a:ext>
              </a:extLst>
            </p:cNvPr>
            <p:cNvCxnSpPr/>
            <p:nvPr userDrawn="1"/>
          </p:nvCxnSpPr>
          <p:spPr>
            <a:xfrm rot="16200000">
              <a:off x="385615" y="5006558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ttore 1 202">
              <a:extLst>
                <a:ext uri="{FF2B5EF4-FFF2-40B4-BE49-F238E27FC236}">
                  <a16:creationId xmlns:a16="http://schemas.microsoft.com/office/drawing/2014/main" id="{AD24EC33-764A-4498-A892-78BC762F5782}"/>
                </a:ext>
              </a:extLst>
            </p:cNvPr>
            <p:cNvCxnSpPr/>
            <p:nvPr userDrawn="1"/>
          </p:nvCxnSpPr>
          <p:spPr>
            <a:xfrm rot="16200000">
              <a:off x="385615" y="4905307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ttore 1 203">
              <a:extLst>
                <a:ext uri="{FF2B5EF4-FFF2-40B4-BE49-F238E27FC236}">
                  <a16:creationId xmlns:a16="http://schemas.microsoft.com/office/drawing/2014/main" id="{7924C870-468F-44AC-8BB8-7A6C1CBF0FAB}"/>
                </a:ext>
              </a:extLst>
            </p:cNvPr>
            <p:cNvCxnSpPr/>
            <p:nvPr userDrawn="1"/>
          </p:nvCxnSpPr>
          <p:spPr>
            <a:xfrm rot="16200000">
              <a:off x="385615" y="4804055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ttore 1 204">
              <a:extLst>
                <a:ext uri="{FF2B5EF4-FFF2-40B4-BE49-F238E27FC236}">
                  <a16:creationId xmlns:a16="http://schemas.microsoft.com/office/drawing/2014/main" id="{EF57FE5A-2DC5-435B-93FB-EF2F66B783BA}"/>
                </a:ext>
              </a:extLst>
            </p:cNvPr>
            <p:cNvCxnSpPr/>
            <p:nvPr userDrawn="1"/>
          </p:nvCxnSpPr>
          <p:spPr>
            <a:xfrm rot="16200000">
              <a:off x="385615" y="4702804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ttore 1 205">
              <a:extLst>
                <a:ext uri="{FF2B5EF4-FFF2-40B4-BE49-F238E27FC236}">
                  <a16:creationId xmlns:a16="http://schemas.microsoft.com/office/drawing/2014/main" id="{9AB50829-34B5-4EA2-8A37-E91F2F9BB66B}"/>
                </a:ext>
              </a:extLst>
            </p:cNvPr>
            <p:cNvCxnSpPr/>
            <p:nvPr userDrawn="1"/>
          </p:nvCxnSpPr>
          <p:spPr>
            <a:xfrm rot="16200000">
              <a:off x="385615" y="4601553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ttore 1 206">
              <a:extLst>
                <a:ext uri="{FF2B5EF4-FFF2-40B4-BE49-F238E27FC236}">
                  <a16:creationId xmlns:a16="http://schemas.microsoft.com/office/drawing/2014/main" id="{B5C8E596-37E2-48AF-93BC-442E71FEA19C}"/>
                </a:ext>
              </a:extLst>
            </p:cNvPr>
            <p:cNvCxnSpPr/>
            <p:nvPr userDrawn="1"/>
          </p:nvCxnSpPr>
          <p:spPr>
            <a:xfrm rot="16200000">
              <a:off x="385615" y="4500302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ttore 1 207">
              <a:extLst>
                <a:ext uri="{FF2B5EF4-FFF2-40B4-BE49-F238E27FC236}">
                  <a16:creationId xmlns:a16="http://schemas.microsoft.com/office/drawing/2014/main" id="{A72FF6A5-9D7D-47C9-80D6-0A34B5A2FB6F}"/>
                </a:ext>
              </a:extLst>
            </p:cNvPr>
            <p:cNvCxnSpPr/>
            <p:nvPr userDrawn="1"/>
          </p:nvCxnSpPr>
          <p:spPr>
            <a:xfrm rot="16200000">
              <a:off x="385615" y="4399050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1 208">
              <a:extLst>
                <a:ext uri="{FF2B5EF4-FFF2-40B4-BE49-F238E27FC236}">
                  <a16:creationId xmlns:a16="http://schemas.microsoft.com/office/drawing/2014/main" id="{43AA848E-B8FD-4299-B016-62E74FA6A1A2}"/>
                </a:ext>
              </a:extLst>
            </p:cNvPr>
            <p:cNvCxnSpPr/>
            <p:nvPr userDrawn="1"/>
          </p:nvCxnSpPr>
          <p:spPr>
            <a:xfrm rot="16200000">
              <a:off x="385615" y="4297799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ttore 1 209">
              <a:extLst>
                <a:ext uri="{FF2B5EF4-FFF2-40B4-BE49-F238E27FC236}">
                  <a16:creationId xmlns:a16="http://schemas.microsoft.com/office/drawing/2014/main" id="{D68E64C3-B263-499D-A52B-27962AA3F3D6}"/>
                </a:ext>
              </a:extLst>
            </p:cNvPr>
            <p:cNvCxnSpPr/>
            <p:nvPr userDrawn="1"/>
          </p:nvCxnSpPr>
          <p:spPr>
            <a:xfrm rot="16200000">
              <a:off x="385615" y="4196548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1 210">
              <a:extLst>
                <a:ext uri="{FF2B5EF4-FFF2-40B4-BE49-F238E27FC236}">
                  <a16:creationId xmlns:a16="http://schemas.microsoft.com/office/drawing/2014/main" id="{656FB6CA-B79F-46AD-AB3A-952BC57D3E36}"/>
                </a:ext>
              </a:extLst>
            </p:cNvPr>
            <p:cNvCxnSpPr/>
            <p:nvPr userDrawn="1"/>
          </p:nvCxnSpPr>
          <p:spPr>
            <a:xfrm rot="16200000">
              <a:off x="385615" y="4095297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ttore 1 211">
              <a:extLst>
                <a:ext uri="{FF2B5EF4-FFF2-40B4-BE49-F238E27FC236}">
                  <a16:creationId xmlns:a16="http://schemas.microsoft.com/office/drawing/2014/main" id="{803CD9D5-CB33-4861-BE60-2F1FE46E0E10}"/>
                </a:ext>
              </a:extLst>
            </p:cNvPr>
            <p:cNvCxnSpPr/>
            <p:nvPr userDrawn="1"/>
          </p:nvCxnSpPr>
          <p:spPr>
            <a:xfrm rot="16200000">
              <a:off x="385615" y="3994045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1 212">
              <a:extLst>
                <a:ext uri="{FF2B5EF4-FFF2-40B4-BE49-F238E27FC236}">
                  <a16:creationId xmlns:a16="http://schemas.microsoft.com/office/drawing/2014/main" id="{A104C320-9226-4A66-A567-465A14AF8511}"/>
                </a:ext>
              </a:extLst>
            </p:cNvPr>
            <p:cNvCxnSpPr/>
            <p:nvPr userDrawn="1"/>
          </p:nvCxnSpPr>
          <p:spPr>
            <a:xfrm rot="16200000">
              <a:off x="385615" y="3892794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ttore 1 213">
              <a:extLst>
                <a:ext uri="{FF2B5EF4-FFF2-40B4-BE49-F238E27FC236}">
                  <a16:creationId xmlns:a16="http://schemas.microsoft.com/office/drawing/2014/main" id="{5478E5A9-BB6F-48E0-A6A6-8E74B20BF360}"/>
                </a:ext>
              </a:extLst>
            </p:cNvPr>
            <p:cNvCxnSpPr/>
            <p:nvPr userDrawn="1"/>
          </p:nvCxnSpPr>
          <p:spPr>
            <a:xfrm rot="16200000">
              <a:off x="385615" y="3791543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ttore 1 214">
              <a:extLst>
                <a:ext uri="{FF2B5EF4-FFF2-40B4-BE49-F238E27FC236}">
                  <a16:creationId xmlns:a16="http://schemas.microsoft.com/office/drawing/2014/main" id="{BD2DDDE8-98C7-4824-85EF-D85AF7754A69}"/>
                </a:ext>
              </a:extLst>
            </p:cNvPr>
            <p:cNvCxnSpPr/>
            <p:nvPr userDrawn="1"/>
          </p:nvCxnSpPr>
          <p:spPr>
            <a:xfrm rot="16200000">
              <a:off x="385615" y="3690292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ttore 1 215">
              <a:extLst>
                <a:ext uri="{FF2B5EF4-FFF2-40B4-BE49-F238E27FC236}">
                  <a16:creationId xmlns:a16="http://schemas.microsoft.com/office/drawing/2014/main" id="{DAF44E06-EA3D-45A3-902C-B7837562C0B9}"/>
                </a:ext>
              </a:extLst>
            </p:cNvPr>
            <p:cNvCxnSpPr/>
            <p:nvPr userDrawn="1"/>
          </p:nvCxnSpPr>
          <p:spPr>
            <a:xfrm rot="16200000">
              <a:off x="385615" y="3589040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ttore 1 216">
              <a:extLst>
                <a:ext uri="{FF2B5EF4-FFF2-40B4-BE49-F238E27FC236}">
                  <a16:creationId xmlns:a16="http://schemas.microsoft.com/office/drawing/2014/main" id="{D2257B70-3D62-4381-9286-BF63184B5D78}"/>
                </a:ext>
              </a:extLst>
            </p:cNvPr>
            <p:cNvCxnSpPr/>
            <p:nvPr userDrawn="1"/>
          </p:nvCxnSpPr>
          <p:spPr>
            <a:xfrm rot="16200000">
              <a:off x="385615" y="3487789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ttore 1 217">
              <a:extLst>
                <a:ext uri="{FF2B5EF4-FFF2-40B4-BE49-F238E27FC236}">
                  <a16:creationId xmlns:a16="http://schemas.microsoft.com/office/drawing/2014/main" id="{567A7A0F-6479-4AA9-84D2-073BE805CF7D}"/>
                </a:ext>
              </a:extLst>
            </p:cNvPr>
            <p:cNvCxnSpPr/>
            <p:nvPr userDrawn="1"/>
          </p:nvCxnSpPr>
          <p:spPr>
            <a:xfrm rot="16200000">
              <a:off x="385615" y="3386538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ttore 1 218">
              <a:extLst>
                <a:ext uri="{FF2B5EF4-FFF2-40B4-BE49-F238E27FC236}">
                  <a16:creationId xmlns:a16="http://schemas.microsoft.com/office/drawing/2014/main" id="{72BC19CB-AECA-4E64-8FF0-206D2C5855D8}"/>
                </a:ext>
              </a:extLst>
            </p:cNvPr>
            <p:cNvCxnSpPr/>
            <p:nvPr userDrawn="1"/>
          </p:nvCxnSpPr>
          <p:spPr>
            <a:xfrm rot="16200000">
              <a:off x="385615" y="3285287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ttore 1 219">
              <a:extLst>
                <a:ext uri="{FF2B5EF4-FFF2-40B4-BE49-F238E27FC236}">
                  <a16:creationId xmlns:a16="http://schemas.microsoft.com/office/drawing/2014/main" id="{8072C550-8933-411F-895B-1293CB99F051}"/>
                </a:ext>
              </a:extLst>
            </p:cNvPr>
            <p:cNvCxnSpPr/>
            <p:nvPr userDrawn="1"/>
          </p:nvCxnSpPr>
          <p:spPr>
            <a:xfrm rot="16200000">
              <a:off x="385615" y="3184035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ttore 1 220">
              <a:extLst>
                <a:ext uri="{FF2B5EF4-FFF2-40B4-BE49-F238E27FC236}">
                  <a16:creationId xmlns:a16="http://schemas.microsoft.com/office/drawing/2014/main" id="{D4E16497-E4EA-41B4-986B-9A43D9606E7B}"/>
                </a:ext>
              </a:extLst>
            </p:cNvPr>
            <p:cNvCxnSpPr/>
            <p:nvPr userDrawn="1"/>
          </p:nvCxnSpPr>
          <p:spPr>
            <a:xfrm rot="16200000">
              <a:off x="385615" y="3082784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ttore 1 221">
              <a:extLst>
                <a:ext uri="{FF2B5EF4-FFF2-40B4-BE49-F238E27FC236}">
                  <a16:creationId xmlns:a16="http://schemas.microsoft.com/office/drawing/2014/main" id="{6491B28D-F2FF-45A9-AD6E-FF05943ED9D0}"/>
                </a:ext>
              </a:extLst>
            </p:cNvPr>
            <p:cNvCxnSpPr/>
            <p:nvPr userDrawn="1"/>
          </p:nvCxnSpPr>
          <p:spPr>
            <a:xfrm rot="16200000">
              <a:off x="385615" y="2981533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ttore 1 222">
              <a:extLst>
                <a:ext uri="{FF2B5EF4-FFF2-40B4-BE49-F238E27FC236}">
                  <a16:creationId xmlns:a16="http://schemas.microsoft.com/office/drawing/2014/main" id="{B5DCA36D-E406-4D26-842A-087A54AC711F}"/>
                </a:ext>
              </a:extLst>
            </p:cNvPr>
            <p:cNvCxnSpPr/>
            <p:nvPr userDrawn="1"/>
          </p:nvCxnSpPr>
          <p:spPr>
            <a:xfrm rot="16200000">
              <a:off x="385615" y="2880282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ttore 1 223">
              <a:extLst>
                <a:ext uri="{FF2B5EF4-FFF2-40B4-BE49-F238E27FC236}">
                  <a16:creationId xmlns:a16="http://schemas.microsoft.com/office/drawing/2014/main" id="{5FD71256-7C24-4C91-BA5A-F0999E8E677F}"/>
                </a:ext>
              </a:extLst>
            </p:cNvPr>
            <p:cNvCxnSpPr/>
            <p:nvPr userDrawn="1"/>
          </p:nvCxnSpPr>
          <p:spPr>
            <a:xfrm rot="16200000">
              <a:off x="385615" y="2779030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ttore 1 224">
              <a:extLst>
                <a:ext uri="{FF2B5EF4-FFF2-40B4-BE49-F238E27FC236}">
                  <a16:creationId xmlns:a16="http://schemas.microsoft.com/office/drawing/2014/main" id="{4D7B0E26-F4B6-4555-8340-5508362272FB}"/>
                </a:ext>
              </a:extLst>
            </p:cNvPr>
            <p:cNvCxnSpPr/>
            <p:nvPr userDrawn="1"/>
          </p:nvCxnSpPr>
          <p:spPr>
            <a:xfrm rot="16200000">
              <a:off x="385615" y="2677779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ttore 1 225">
              <a:extLst>
                <a:ext uri="{FF2B5EF4-FFF2-40B4-BE49-F238E27FC236}">
                  <a16:creationId xmlns:a16="http://schemas.microsoft.com/office/drawing/2014/main" id="{B94BEF70-FC33-4640-94E8-544BCE649085}"/>
                </a:ext>
              </a:extLst>
            </p:cNvPr>
            <p:cNvCxnSpPr/>
            <p:nvPr userDrawn="1"/>
          </p:nvCxnSpPr>
          <p:spPr>
            <a:xfrm rot="16200000">
              <a:off x="385615" y="2576528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ttore 1 226">
              <a:extLst>
                <a:ext uri="{FF2B5EF4-FFF2-40B4-BE49-F238E27FC236}">
                  <a16:creationId xmlns:a16="http://schemas.microsoft.com/office/drawing/2014/main" id="{3F124913-D527-4A5C-9C1F-19421A3E1F3C}"/>
                </a:ext>
              </a:extLst>
            </p:cNvPr>
            <p:cNvCxnSpPr/>
            <p:nvPr userDrawn="1"/>
          </p:nvCxnSpPr>
          <p:spPr>
            <a:xfrm rot="16200000">
              <a:off x="385615" y="2475277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ttore 1 227">
              <a:extLst>
                <a:ext uri="{FF2B5EF4-FFF2-40B4-BE49-F238E27FC236}">
                  <a16:creationId xmlns:a16="http://schemas.microsoft.com/office/drawing/2014/main" id="{EE87AEAA-2DCD-4CCE-BC42-C097EF68BD05}"/>
                </a:ext>
              </a:extLst>
            </p:cNvPr>
            <p:cNvCxnSpPr/>
            <p:nvPr userDrawn="1"/>
          </p:nvCxnSpPr>
          <p:spPr>
            <a:xfrm rot="16200000">
              <a:off x="385615" y="2374026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ttore 1 228">
              <a:extLst>
                <a:ext uri="{FF2B5EF4-FFF2-40B4-BE49-F238E27FC236}">
                  <a16:creationId xmlns:a16="http://schemas.microsoft.com/office/drawing/2014/main" id="{4BD6AB5B-78A8-4770-927D-2D8631B29F51}"/>
                </a:ext>
              </a:extLst>
            </p:cNvPr>
            <p:cNvCxnSpPr/>
            <p:nvPr userDrawn="1"/>
          </p:nvCxnSpPr>
          <p:spPr>
            <a:xfrm rot="16200000">
              <a:off x="385615" y="2272774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ttore 1 229">
              <a:extLst>
                <a:ext uri="{FF2B5EF4-FFF2-40B4-BE49-F238E27FC236}">
                  <a16:creationId xmlns:a16="http://schemas.microsoft.com/office/drawing/2014/main" id="{064426EA-9087-487B-84F7-52A13581142C}"/>
                </a:ext>
              </a:extLst>
            </p:cNvPr>
            <p:cNvCxnSpPr/>
            <p:nvPr userDrawn="1"/>
          </p:nvCxnSpPr>
          <p:spPr>
            <a:xfrm rot="16200000">
              <a:off x="385614" y="2171523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ttore 1 230">
              <a:extLst>
                <a:ext uri="{FF2B5EF4-FFF2-40B4-BE49-F238E27FC236}">
                  <a16:creationId xmlns:a16="http://schemas.microsoft.com/office/drawing/2014/main" id="{DF4048D1-509B-42AB-9CC5-E7AF393D96C5}"/>
                </a:ext>
              </a:extLst>
            </p:cNvPr>
            <p:cNvCxnSpPr/>
            <p:nvPr userDrawn="1"/>
          </p:nvCxnSpPr>
          <p:spPr>
            <a:xfrm rot="16200000">
              <a:off x="385614" y="2070272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ttore 1 231">
              <a:extLst>
                <a:ext uri="{FF2B5EF4-FFF2-40B4-BE49-F238E27FC236}">
                  <a16:creationId xmlns:a16="http://schemas.microsoft.com/office/drawing/2014/main" id="{4CE511B7-6E6C-4114-A3E2-2B98BD67DD5C}"/>
                </a:ext>
              </a:extLst>
            </p:cNvPr>
            <p:cNvCxnSpPr/>
            <p:nvPr userDrawn="1"/>
          </p:nvCxnSpPr>
          <p:spPr>
            <a:xfrm rot="16200000">
              <a:off x="385614" y="1969021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ttore 1 232">
              <a:extLst>
                <a:ext uri="{FF2B5EF4-FFF2-40B4-BE49-F238E27FC236}">
                  <a16:creationId xmlns:a16="http://schemas.microsoft.com/office/drawing/2014/main" id="{84AEDAF4-38A8-484E-A7CB-63876474FD39}"/>
                </a:ext>
              </a:extLst>
            </p:cNvPr>
            <p:cNvCxnSpPr/>
            <p:nvPr userDrawn="1"/>
          </p:nvCxnSpPr>
          <p:spPr>
            <a:xfrm rot="16200000">
              <a:off x="385614" y="1867769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ttore 1 233">
              <a:extLst>
                <a:ext uri="{FF2B5EF4-FFF2-40B4-BE49-F238E27FC236}">
                  <a16:creationId xmlns:a16="http://schemas.microsoft.com/office/drawing/2014/main" id="{B5B4AA8C-F373-4AB3-AB51-B75C8A20E025}"/>
                </a:ext>
              </a:extLst>
            </p:cNvPr>
            <p:cNvCxnSpPr/>
            <p:nvPr userDrawn="1"/>
          </p:nvCxnSpPr>
          <p:spPr>
            <a:xfrm rot="16200000">
              <a:off x="385614" y="1766518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ttore 1 234">
              <a:extLst>
                <a:ext uri="{FF2B5EF4-FFF2-40B4-BE49-F238E27FC236}">
                  <a16:creationId xmlns:a16="http://schemas.microsoft.com/office/drawing/2014/main" id="{3059E3C5-C00F-405E-9729-94DC464241CB}"/>
                </a:ext>
              </a:extLst>
            </p:cNvPr>
            <p:cNvCxnSpPr/>
            <p:nvPr userDrawn="1"/>
          </p:nvCxnSpPr>
          <p:spPr>
            <a:xfrm rot="16200000">
              <a:off x="385614" y="1665267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ttore 1 235">
              <a:extLst>
                <a:ext uri="{FF2B5EF4-FFF2-40B4-BE49-F238E27FC236}">
                  <a16:creationId xmlns:a16="http://schemas.microsoft.com/office/drawing/2014/main" id="{59963377-6699-4A6A-810D-621CF9704974}"/>
                </a:ext>
              </a:extLst>
            </p:cNvPr>
            <p:cNvCxnSpPr/>
            <p:nvPr userDrawn="1"/>
          </p:nvCxnSpPr>
          <p:spPr>
            <a:xfrm rot="16200000">
              <a:off x="385614" y="1564016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ttore 1 236">
              <a:extLst>
                <a:ext uri="{FF2B5EF4-FFF2-40B4-BE49-F238E27FC236}">
                  <a16:creationId xmlns:a16="http://schemas.microsoft.com/office/drawing/2014/main" id="{31CC6651-0666-4DB9-A477-261A06392C31}"/>
                </a:ext>
              </a:extLst>
            </p:cNvPr>
            <p:cNvCxnSpPr/>
            <p:nvPr userDrawn="1"/>
          </p:nvCxnSpPr>
          <p:spPr>
            <a:xfrm rot="16200000">
              <a:off x="385614" y="1462764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ttore 1 237">
              <a:extLst>
                <a:ext uri="{FF2B5EF4-FFF2-40B4-BE49-F238E27FC236}">
                  <a16:creationId xmlns:a16="http://schemas.microsoft.com/office/drawing/2014/main" id="{4E1200C2-8793-4749-BA0A-225058AD7808}"/>
                </a:ext>
              </a:extLst>
            </p:cNvPr>
            <p:cNvCxnSpPr/>
            <p:nvPr userDrawn="1"/>
          </p:nvCxnSpPr>
          <p:spPr>
            <a:xfrm rot="16200000">
              <a:off x="385614" y="1361513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ttore 1 238">
              <a:extLst>
                <a:ext uri="{FF2B5EF4-FFF2-40B4-BE49-F238E27FC236}">
                  <a16:creationId xmlns:a16="http://schemas.microsoft.com/office/drawing/2014/main" id="{417491F4-2BDB-4FD2-81D8-6CEDDECE5D15}"/>
                </a:ext>
              </a:extLst>
            </p:cNvPr>
            <p:cNvCxnSpPr/>
            <p:nvPr userDrawn="1"/>
          </p:nvCxnSpPr>
          <p:spPr>
            <a:xfrm rot="16200000">
              <a:off x="385614" y="1260262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ttore 1 239">
              <a:extLst>
                <a:ext uri="{FF2B5EF4-FFF2-40B4-BE49-F238E27FC236}">
                  <a16:creationId xmlns:a16="http://schemas.microsoft.com/office/drawing/2014/main" id="{172B7691-DD4D-4E49-9C4A-02054CE6185C}"/>
                </a:ext>
              </a:extLst>
            </p:cNvPr>
            <p:cNvCxnSpPr/>
            <p:nvPr userDrawn="1"/>
          </p:nvCxnSpPr>
          <p:spPr>
            <a:xfrm rot="16200000">
              <a:off x="385614" y="1159011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ttore 1 240">
              <a:extLst>
                <a:ext uri="{FF2B5EF4-FFF2-40B4-BE49-F238E27FC236}">
                  <a16:creationId xmlns:a16="http://schemas.microsoft.com/office/drawing/2014/main" id="{742C1680-812C-476F-A63F-7831A32BEB75}"/>
                </a:ext>
              </a:extLst>
            </p:cNvPr>
            <p:cNvCxnSpPr/>
            <p:nvPr userDrawn="1"/>
          </p:nvCxnSpPr>
          <p:spPr>
            <a:xfrm rot="16200000">
              <a:off x="385614" y="1057759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ttore 1 241">
              <a:extLst>
                <a:ext uri="{FF2B5EF4-FFF2-40B4-BE49-F238E27FC236}">
                  <a16:creationId xmlns:a16="http://schemas.microsoft.com/office/drawing/2014/main" id="{842F8E0E-0338-4DB3-9971-54E677D60244}"/>
                </a:ext>
              </a:extLst>
            </p:cNvPr>
            <p:cNvCxnSpPr/>
            <p:nvPr userDrawn="1"/>
          </p:nvCxnSpPr>
          <p:spPr>
            <a:xfrm rot="16200000">
              <a:off x="385614" y="956508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ttore 1 242">
              <a:extLst>
                <a:ext uri="{FF2B5EF4-FFF2-40B4-BE49-F238E27FC236}">
                  <a16:creationId xmlns:a16="http://schemas.microsoft.com/office/drawing/2014/main" id="{8DE083BF-9F78-400B-B752-7C1F8BE4F683}"/>
                </a:ext>
              </a:extLst>
            </p:cNvPr>
            <p:cNvCxnSpPr/>
            <p:nvPr userDrawn="1"/>
          </p:nvCxnSpPr>
          <p:spPr>
            <a:xfrm rot="16200000">
              <a:off x="385614" y="855257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ttore 1 243">
              <a:extLst>
                <a:ext uri="{FF2B5EF4-FFF2-40B4-BE49-F238E27FC236}">
                  <a16:creationId xmlns:a16="http://schemas.microsoft.com/office/drawing/2014/main" id="{A61DE22D-AD76-4F80-BC9E-29167AF9B7A7}"/>
                </a:ext>
              </a:extLst>
            </p:cNvPr>
            <p:cNvCxnSpPr/>
            <p:nvPr userDrawn="1"/>
          </p:nvCxnSpPr>
          <p:spPr>
            <a:xfrm rot="16200000">
              <a:off x="385614" y="754006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ttore 1 244">
              <a:extLst>
                <a:ext uri="{FF2B5EF4-FFF2-40B4-BE49-F238E27FC236}">
                  <a16:creationId xmlns:a16="http://schemas.microsoft.com/office/drawing/2014/main" id="{F6581A44-7EB2-495A-8777-B1C5ACDE4581}"/>
                </a:ext>
              </a:extLst>
            </p:cNvPr>
            <p:cNvCxnSpPr/>
            <p:nvPr userDrawn="1"/>
          </p:nvCxnSpPr>
          <p:spPr>
            <a:xfrm rot="16200000">
              <a:off x="385614" y="652754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ttore 1 245">
              <a:extLst>
                <a:ext uri="{FF2B5EF4-FFF2-40B4-BE49-F238E27FC236}">
                  <a16:creationId xmlns:a16="http://schemas.microsoft.com/office/drawing/2014/main" id="{08EC51A2-E76A-406F-8243-4F52EEBE6FE3}"/>
                </a:ext>
              </a:extLst>
            </p:cNvPr>
            <p:cNvCxnSpPr/>
            <p:nvPr userDrawn="1"/>
          </p:nvCxnSpPr>
          <p:spPr>
            <a:xfrm rot="16200000">
              <a:off x="385614" y="551503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ttore 1 246">
              <a:extLst>
                <a:ext uri="{FF2B5EF4-FFF2-40B4-BE49-F238E27FC236}">
                  <a16:creationId xmlns:a16="http://schemas.microsoft.com/office/drawing/2014/main" id="{2E6499F4-AE5E-4A08-9127-46622803C184}"/>
                </a:ext>
              </a:extLst>
            </p:cNvPr>
            <p:cNvCxnSpPr/>
            <p:nvPr userDrawn="1"/>
          </p:nvCxnSpPr>
          <p:spPr>
            <a:xfrm rot="16200000">
              <a:off x="385614" y="450252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ttore 1 247">
              <a:extLst>
                <a:ext uri="{FF2B5EF4-FFF2-40B4-BE49-F238E27FC236}">
                  <a16:creationId xmlns:a16="http://schemas.microsoft.com/office/drawing/2014/main" id="{0A680351-D7F7-4BA2-A721-C4362F4C1440}"/>
                </a:ext>
              </a:extLst>
            </p:cNvPr>
            <p:cNvCxnSpPr/>
            <p:nvPr userDrawn="1"/>
          </p:nvCxnSpPr>
          <p:spPr>
            <a:xfrm rot="16200000">
              <a:off x="385614" y="349001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ttore 1 248">
              <a:extLst>
                <a:ext uri="{FF2B5EF4-FFF2-40B4-BE49-F238E27FC236}">
                  <a16:creationId xmlns:a16="http://schemas.microsoft.com/office/drawing/2014/main" id="{4D5A406E-F23B-4036-87DF-A979FC2024CA}"/>
                </a:ext>
              </a:extLst>
            </p:cNvPr>
            <p:cNvCxnSpPr/>
            <p:nvPr userDrawn="1"/>
          </p:nvCxnSpPr>
          <p:spPr>
            <a:xfrm rot="16200000">
              <a:off x="385614" y="247749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ttore 1 249">
              <a:extLst>
                <a:ext uri="{FF2B5EF4-FFF2-40B4-BE49-F238E27FC236}">
                  <a16:creationId xmlns:a16="http://schemas.microsoft.com/office/drawing/2014/main" id="{88425CE6-F596-4554-BD51-A82FB644CD49}"/>
                </a:ext>
              </a:extLst>
            </p:cNvPr>
            <p:cNvCxnSpPr/>
            <p:nvPr userDrawn="1"/>
          </p:nvCxnSpPr>
          <p:spPr>
            <a:xfrm rot="16200000">
              <a:off x="385614" y="146498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ttore 1 250">
              <a:extLst>
                <a:ext uri="{FF2B5EF4-FFF2-40B4-BE49-F238E27FC236}">
                  <a16:creationId xmlns:a16="http://schemas.microsoft.com/office/drawing/2014/main" id="{DF55CBF5-E116-4C22-808D-1CE8F1A07075}"/>
                </a:ext>
              </a:extLst>
            </p:cNvPr>
            <p:cNvCxnSpPr/>
            <p:nvPr userDrawn="1"/>
          </p:nvCxnSpPr>
          <p:spPr>
            <a:xfrm rot="16200000">
              <a:off x="385614" y="45247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ttore 1 251">
              <a:extLst>
                <a:ext uri="{FF2B5EF4-FFF2-40B4-BE49-F238E27FC236}">
                  <a16:creationId xmlns:a16="http://schemas.microsoft.com/office/drawing/2014/main" id="{6D9EB49C-20F3-43D3-9814-502E2928C563}"/>
                </a:ext>
              </a:extLst>
            </p:cNvPr>
            <p:cNvCxnSpPr/>
            <p:nvPr userDrawn="1"/>
          </p:nvCxnSpPr>
          <p:spPr>
            <a:xfrm rot="16200000">
              <a:off x="385614" y="-56004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Immagine 1" descr="Immagine che contiene testo&#10;&#10;Descrizione generata automaticamente">
            <a:extLst>
              <a:ext uri="{FF2B5EF4-FFF2-40B4-BE49-F238E27FC236}">
                <a16:creationId xmlns:a16="http://schemas.microsoft.com/office/drawing/2014/main" id="{A8F03098-79C9-44AA-98FC-DAF2A15613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45" y="6464208"/>
            <a:ext cx="1157673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92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nz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6152D234-9F09-4A4E-858D-F36B59B3A2CD}"/>
              </a:ext>
            </a:extLst>
          </p:cNvPr>
          <p:cNvSpPr/>
          <p:nvPr userDrawn="1"/>
        </p:nvSpPr>
        <p:spPr>
          <a:xfrm>
            <a:off x="11643360" y="337749"/>
            <a:ext cx="548640" cy="541726"/>
          </a:xfrm>
          <a:prstGeom prst="rect">
            <a:avLst/>
          </a:prstGeom>
          <a:solidFill>
            <a:srgbClr val="333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13197811-61C8-4E62-AF4C-449615011E7E}" type="slidenum">
              <a:rPr lang="en-US" smtClean="0"/>
              <a:pPr algn="ctr"/>
              <a:t>‹N›</a:t>
            </a:fld>
            <a:endParaRPr lang="en-US">
              <a:solidFill>
                <a:srgbClr val="F7BE31"/>
              </a:solidFill>
            </a:endParaRP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85904A2E-8EC4-4F41-9D36-0F861C7B94A5}"/>
              </a:ext>
            </a:extLst>
          </p:cNvPr>
          <p:cNvGrpSpPr/>
          <p:nvPr userDrawn="1"/>
        </p:nvGrpSpPr>
        <p:grpSpPr>
          <a:xfrm>
            <a:off x="-2381" y="0"/>
            <a:ext cx="477996" cy="6858000"/>
            <a:chOff x="-2381" y="0"/>
            <a:chExt cx="477996" cy="6858000"/>
          </a:xfrm>
        </p:grpSpPr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ABB71BE9-1721-49A3-87FD-4EBBA576AAAF}"/>
                </a:ext>
              </a:extLst>
            </p:cNvPr>
            <p:cNvSpPr/>
            <p:nvPr/>
          </p:nvSpPr>
          <p:spPr>
            <a:xfrm>
              <a:off x="-2381" y="0"/>
              <a:ext cx="476250" cy="6858000"/>
            </a:xfrm>
            <a:prstGeom prst="rect">
              <a:avLst/>
            </a:prstGeom>
            <a:solidFill>
              <a:srgbClr val="333F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7BE31"/>
                </a:solidFill>
              </a:endParaRPr>
            </a:p>
          </p:txBody>
        </p:sp>
        <p:cxnSp>
          <p:nvCxnSpPr>
            <p:cNvPr id="12" name="Connettore 1 184">
              <a:extLst>
                <a:ext uri="{FF2B5EF4-FFF2-40B4-BE49-F238E27FC236}">
                  <a16:creationId xmlns:a16="http://schemas.microsoft.com/office/drawing/2014/main" id="{153648D3-4FD6-4136-9CC9-F8BB75778972}"/>
                </a:ext>
              </a:extLst>
            </p:cNvPr>
            <p:cNvCxnSpPr/>
            <p:nvPr userDrawn="1"/>
          </p:nvCxnSpPr>
          <p:spPr>
            <a:xfrm rot="16200000">
              <a:off x="385615" y="6727829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85">
              <a:extLst>
                <a:ext uri="{FF2B5EF4-FFF2-40B4-BE49-F238E27FC236}">
                  <a16:creationId xmlns:a16="http://schemas.microsoft.com/office/drawing/2014/main" id="{2E2F3DFC-3D31-434C-BDB4-D4C6E43FC4CC}"/>
                </a:ext>
              </a:extLst>
            </p:cNvPr>
            <p:cNvCxnSpPr/>
            <p:nvPr userDrawn="1"/>
          </p:nvCxnSpPr>
          <p:spPr>
            <a:xfrm rot="16200000">
              <a:off x="385615" y="6626578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1 186">
              <a:extLst>
                <a:ext uri="{FF2B5EF4-FFF2-40B4-BE49-F238E27FC236}">
                  <a16:creationId xmlns:a16="http://schemas.microsoft.com/office/drawing/2014/main" id="{18FE9921-EB60-4947-A9A6-F4DDDCCF95D7}"/>
                </a:ext>
              </a:extLst>
            </p:cNvPr>
            <p:cNvCxnSpPr/>
            <p:nvPr userDrawn="1"/>
          </p:nvCxnSpPr>
          <p:spPr>
            <a:xfrm rot="16200000">
              <a:off x="385615" y="6525326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1 187">
              <a:extLst>
                <a:ext uri="{FF2B5EF4-FFF2-40B4-BE49-F238E27FC236}">
                  <a16:creationId xmlns:a16="http://schemas.microsoft.com/office/drawing/2014/main" id="{5E4EC9E4-4042-4B55-94A4-8210F1061A54}"/>
                </a:ext>
              </a:extLst>
            </p:cNvPr>
            <p:cNvCxnSpPr/>
            <p:nvPr userDrawn="1"/>
          </p:nvCxnSpPr>
          <p:spPr>
            <a:xfrm rot="16200000">
              <a:off x="385615" y="6424075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1 188">
              <a:extLst>
                <a:ext uri="{FF2B5EF4-FFF2-40B4-BE49-F238E27FC236}">
                  <a16:creationId xmlns:a16="http://schemas.microsoft.com/office/drawing/2014/main" id="{0B7DEDD7-4862-44D2-BEEA-6F9A033C56F2}"/>
                </a:ext>
              </a:extLst>
            </p:cNvPr>
            <p:cNvCxnSpPr/>
            <p:nvPr userDrawn="1"/>
          </p:nvCxnSpPr>
          <p:spPr>
            <a:xfrm rot="16200000">
              <a:off x="385615" y="6322824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1 189">
              <a:extLst>
                <a:ext uri="{FF2B5EF4-FFF2-40B4-BE49-F238E27FC236}">
                  <a16:creationId xmlns:a16="http://schemas.microsoft.com/office/drawing/2014/main" id="{9BC0F758-FA4E-40FD-AAC1-F5228440FA0D}"/>
                </a:ext>
              </a:extLst>
            </p:cNvPr>
            <p:cNvCxnSpPr/>
            <p:nvPr userDrawn="1"/>
          </p:nvCxnSpPr>
          <p:spPr>
            <a:xfrm rot="16200000">
              <a:off x="385615" y="6221573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1 190">
              <a:extLst>
                <a:ext uri="{FF2B5EF4-FFF2-40B4-BE49-F238E27FC236}">
                  <a16:creationId xmlns:a16="http://schemas.microsoft.com/office/drawing/2014/main" id="{D90DFDD4-004E-44A2-851D-0657F06F6948}"/>
                </a:ext>
              </a:extLst>
            </p:cNvPr>
            <p:cNvCxnSpPr/>
            <p:nvPr userDrawn="1"/>
          </p:nvCxnSpPr>
          <p:spPr>
            <a:xfrm rot="16200000">
              <a:off x="385615" y="6120321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1 191">
              <a:extLst>
                <a:ext uri="{FF2B5EF4-FFF2-40B4-BE49-F238E27FC236}">
                  <a16:creationId xmlns:a16="http://schemas.microsoft.com/office/drawing/2014/main" id="{1B142E60-C438-4B67-86A8-D3F3718F74CA}"/>
                </a:ext>
              </a:extLst>
            </p:cNvPr>
            <p:cNvCxnSpPr/>
            <p:nvPr userDrawn="1"/>
          </p:nvCxnSpPr>
          <p:spPr>
            <a:xfrm rot="16200000">
              <a:off x="385615" y="6019070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1 192">
              <a:extLst>
                <a:ext uri="{FF2B5EF4-FFF2-40B4-BE49-F238E27FC236}">
                  <a16:creationId xmlns:a16="http://schemas.microsoft.com/office/drawing/2014/main" id="{D5F094E8-F8E1-46CA-9C25-8F528245226D}"/>
                </a:ext>
              </a:extLst>
            </p:cNvPr>
            <p:cNvCxnSpPr/>
            <p:nvPr userDrawn="1"/>
          </p:nvCxnSpPr>
          <p:spPr>
            <a:xfrm rot="16200000">
              <a:off x="385615" y="5917819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1 193">
              <a:extLst>
                <a:ext uri="{FF2B5EF4-FFF2-40B4-BE49-F238E27FC236}">
                  <a16:creationId xmlns:a16="http://schemas.microsoft.com/office/drawing/2014/main" id="{DBE00282-2EF4-463E-BA37-E6DD92E6BBD0}"/>
                </a:ext>
              </a:extLst>
            </p:cNvPr>
            <p:cNvCxnSpPr/>
            <p:nvPr userDrawn="1"/>
          </p:nvCxnSpPr>
          <p:spPr>
            <a:xfrm rot="16200000">
              <a:off x="385615" y="5816568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1 194">
              <a:extLst>
                <a:ext uri="{FF2B5EF4-FFF2-40B4-BE49-F238E27FC236}">
                  <a16:creationId xmlns:a16="http://schemas.microsoft.com/office/drawing/2014/main" id="{F0A42345-36EE-48C5-B75B-C0291ABA31FA}"/>
                </a:ext>
              </a:extLst>
            </p:cNvPr>
            <p:cNvCxnSpPr/>
            <p:nvPr userDrawn="1"/>
          </p:nvCxnSpPr>
          <p:spPr>
            <a:xfrm rot="16200000">
              <a:off x="385615" y="5715316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1 195">
              <a:extLst>
                <a:ext uri="{FF2B5EF4-FFF2-40B4-BE49-F238E27FC236}">
                  <a16:creationId xmlns:a16="http://schemas.microsoft.com/office/drawing/2014/main" id="{9B09EBB3-5E2D-4CEB-9834-4F5C6A81E2C7}"/>
                </a:ext>
              </a:extLst>
            </p:cNvPr>
            <p:cNvCxnSpPr/>
            <p:nvPr userDrawn="1"/>
          </p:nvCxnSpPr>
          <p:spPr>
            <a:xfrm rot="16200000">
              <a:off x="385615" y="5614065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1 196">
              <a:extLst>
                <a:ext uri="{FF2B5EF4-FFF2-40B4-BE49-F238E27FC236}">
                  <a16:creationId xmlns:a16="http://schemas.microsoft.com/office/drawing/2014/main" id="{5F29390B-2085-4482-802A-BEB05DE786D1}"/>
                </a:ext>
              </a:extLst>
            </p:cNvPr>
            <p:cNvCxnSpPr/>
            <p:nvPr userDrawn="1"/>
          </p:nvCxnSpPr>
          <p:spPr>
            <a:xfrm rot="16200000">
              <a:off x="385615" y="5512814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1 197">
              <a:extLst>
                <a:ext uri="{FF2B5EF4-FFF2-40B4-BE49-F238E27FC236}">
                  <a16:creationId xmlns:a16="http://schemas.microsoft.com/office/drawing/2014/main" id="{82B7E4EB-71D6-4B55-A9F4-1D719259829D}"/>
                </a:ext>
              </a:extLst>
            </p:cNvPr>
            <p:cNvCxnSpPr/>
            <p:nvPr userDrawn="1"/>
          </p:nvCxnSpPr>
          <p:spPr>
            <a:xfrm rot="16200000">
              <a:off x="385615" y="5411563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1 198">
              <a:extLst>
                <a:ext uri="{FF2B5EF4-FFF2-40B4-BE49-F238E27FC236}">
                  <a16:creationId xmlns:a16="http://schemas.microsoft.com/office/drawing/2014/main" id="{94D8070D-500E-44D8-87F1-AC7C6636087C}"/>
                </a:ext>
              </a:extLst>
            </p:cNvPr>
            <p:cNvCxnSpPr/>
            <p:nvPr userDrawn="1"/>
          </p:nvCxnSpPr>
          <p:spPr>
            <a:xfrm rot="16200000">
              <a:off x="385615" y="5310312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1 199">
              <a:extLst>
                <a:ext uri="{FF2B5EF4-FFF2-40B4-BE49-F238E27FC236}">
                  <a16:creationId xmlns:a16="http://schemas.microsoft.com/office/drawing/2014/main" id="{154350E0-66F7-4C3E-A066-B926E084C1CD}"/>
                </a:ext>
              </a:extLst>
            </p:cNvPr>
            <p:cNvCxnSpPr/>
            <p:nvPr userDrawn="1"/>
          </p:nvCxnSpPr>
          <p:spPr>
            <a:xfrm rot="16200000">
              <a:off x="385615" y="5209060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1 200">
              <a:extLst>
                <a:ext uri="{FF2B5EF4-FFF2-40B4-BE49-F238E27FC236}">
                  <a16:creationId xmlns:a16="http://schemas.microsoft.com/office/drawing/2014/main" id="{5E1154BE-FDC2-4161-AA40-D334C7D5CCF9}"/>
                </a:ext>
              </a:extLst>
            </p:cNvPr>
            <p:cNvCxnSpPr/>
            <p:nvPr userDrawn="1"/>
          </p:nvCxnSpPr>
          <p:spPr>
            <a:xfrm rot="16200000">
              <a:off x="385615" y="5107809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ttore 1 201">
              <a:extLst>
                <a:ext uri="{FF2B5EF4-FFF2-40B4-BE49-F238E27FC236}">
                  <a16:creationId xmlns:a16="http://schemas.microsoft.com/office/drawing/2014/main" id="{E01349D3-539D-4754-849B-F9D4D42D1972}"/>
                </a:ext>
              </a:extLst>
            </p:cNvPr>
            <p:cNvCxnSpPr/>
            <p:nvPr userDrawn="1"/>
          </p:nvCxnSpPr>
          <p:spPr>
            <a:xfrm rot="16200000">
              <a:off x="385615" y="5006558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ttore 1 202">
              <a:extLst>
                <a:ext uri="{FF2B5EF4-FFF2-40B4-BE49-F238E27FC236}">
                  <a16:creationId xmlns:a16="http://schemas.microsoft.com/office/drawing/2014/main" id="{AD24EC33-764A-4498-A892-78BC762F5782}"/>
                </a:ext>
              </a:extLst>
            </p:cNvPr>
            <p:cNvCxnSpPr/>
            <p:nvPr userDrawn="1"/>
          </p:nvCxnSpPr>
          <p:spPr>
            <a:xfrm rot="16200000">
              <a:off x="385615" y="4905307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ttore 1 203">
              <a:extLst>
                <a:ext uri="{FF2B5EF4-FFF2-40B4-BE49-F238E27FC236}">
                  <a16:creationId xmlns:a16="http://schemas.microsoft.com/office/drawing/2014/main" id="{7924C870-468F-44AC-8BB8-7A6C1CBF0FAB}"/>
                </a:ext>
              </a:extLst>
            </p:cNvPr>
            <p:cNvCxnSpPr/>
            <p:nvPr userDrawn="1"/>
          </p:nvCxnSpPr>
          <p:spPr>
            <a:xfrm rot="16200000">
              <a:off x="385615" y="4804055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ttore 1 204">
              <a:extLst>
                <a:ext uri="{FF2B5EF4-FFF2-40B4-BE49-F238E27FC236}">
                  <a16:creationId xmlns:a16="http://schemas.microsoft.com/office/drawing/2014/main" id="{EF57FE5A-2DC5-435B-93FB-EF2F66B783BA}"/>
                </a:ext>
              </a:extLst>
            </p:cNvPr>
            <p:cNvCxnSpPr/>
            <p:nvPr userDrawn="1"/>
          </p:nvCxnSpPr>
          <p:spPr>
            <a:xfrm rot="16200000">
              <a:off x="385615" y="4702804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ttore 1 205">
              <a:extLst>
                <a:ext uri="{FF2B5EF4-FFF2-40B4-BE49-F238E27FC236}">
                  <a16:creationId xmlns:a16="http://schemas.microsoft.com/office/drawing/2014/main" id="{9AB50829-34B5-4EA2-8A37-E91F2F9BB66B}"/>
                </a:ext>
              </a:extLst>
            </p:cNvPr>
            <p:cNvCxnSpPr/>
            <p:nvPr userDrawn="1"/>
          </p:nvCxnSpPr>
          <p:spPr>
            <a:xfrm rot="16200000">
              <a:off x="385615" y="4601553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ttore 1 206">
              <a:extLst>
                <a:ext uri="{FF2B5EF4-FFF2-40B4-BE49-F238E27FC236}">
                  <a16:creationId xmlns:a16="http://schemas.microsoft.com/office/drawing/2014/main" id="{B5C8E596-37E2-48AF-93BC-442E71FEA19C}"/>
                </a:ext>
              </a:extLst>
            </p:cNvPr>
            <p:cNvCxnSpPr/>
            <p:nvPr userDrawn="1"/>
          </p:nvCxnSpPr>
          <p:spPr>
            <a:xfrm rot="16200000">
              <a:off x="385615" y="4500302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ttore 1 207">
              <a:extLst>
                <a:ext uri="{FF2B5EF4-FFF2-40B4-BE49-F238E27FC236}">
                  <a16:creationId xmlns:a16="http://schemas.microsoft.com/office/drawing/2014/main" id="{A72FF6A5-9D7D-47C9-80D6-0A34B5A2FB6F}"/>
                </a:ext>
              </a:extLst>
            </p:cNvPr>
            <p:cNvCxnSpPr/>
            <p:nvPr userDrawn="1"/>
          </p:nvCxnSpPr>
          <p:spPr>
            <a:xfrm rot="16200000">
              <a:off x="385615" y="4399050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1 208">
              <a:extLst>
                <a:ext uri="{FF2B5EF4-FFF2-40B4-BE49-F238E27FC236}">
                  <a16:creationId xmlns:a16="http://schemas.microsoft.com/office/drawing/2014/main" id="{43AA848E-B8FD-4299-B016-62E74FA6A1A2}"/>
                </a:ext>
              </a:extLst>
            </p:cNvPr>
            <p:cNvCxnSpPr/>
            <p:nvPr userDrawn="1"/>
          </p:nvCxnSpPr>
          <p:spPr>
            <a:xfrm rot="16200000">
              <a:off x="385615" y="4297799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ttore 1 209">
              <a:extLst>
                <a:ext uri="{FF2B5EF4-FFF2-40B4-BE49-F238E27FC236}">
                  <a16:creationId xmlns:a16="http://schemas.microsoft.com/office/drawing/2014/main" id="{D68E64C3-B263-499D-A52B-27962AA3F3D6}"/>
                </a:ext>
              </a:extLst>
            </p:cNvPr>
            <p:cNvCxnSpPr/>
            <p:nvPr userDrawn="1"/>
          </p:nvCxnSpPr>
          <p:spPr>
            <a:xfrm rot="16200000">
              <a:off x="385615" y="4196548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1 210">
              <a:extLst>
                <a:ext uri="{FF2B5EF4-FFF2-40B4-BE49-F238E27FC236}">
                  <a16:creationId xmlns:a16="http://schemas.microsoft.com/office/drawing/2014/main" id="{656FB6CA-B79F-46AD-AB3A-952BC57D3E36}"/>
                </a:ext>
              </a:extLst>
            </p:cNvPr>
            <p:cNvCxnSpPr/>
            <p:nvPr userDrawn="1"/>
          </p:nvCxnSpPr>
          <p:spPr>
            <a:xfrm rot="16200000">
              <a:off x="385615" y="4095297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ttore 1 211">
              <a:extLst>
                <a:ext uri="{FF2B5EF4-FFF2-40B4-BE49-F238E27FC236}">
                  <a16:creationId xmlns:a16="http://schemas.microsoft.com/office/drawing/2014/main" id="{803CD9D5-CB33-4861-BE60-2F1FE46E0E10}"/>
                </a:ext>
              </a:extLst>
            </p:cNvPr>
            <p:cNvCxnSpPr/>
            <p:nvPr userDrawn="1"/>
          </p:nvCxnSpPr>
          <p:spPr>
            <a:xfrm rot="16200000">
              <a:off x="385615" y="3994045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1 212">
              <a:extLst>
                <a:ext uri="{FF2B5EF4-FFF2-40B4-BE49-F238E27FC236}">
                  <a16:creationId xmlns:a16="http://schemas.microsoft.com/office/drawing/2014/main" id="{A104C320-9226-4A66-A567-465A14AF8511}"/>
                </a:ext>
              </a:extLst>
            </p:cNvPr>
            <p:cNvCxnSpPr/>
            <p:nvPr userDrawn="1"/>
          </p:nvCxnSpPr>
          <p:spPr>
            <a:xfrm rot="16200000">
              <a:off x="385615" y="3892794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ttore 1 213">
              <a:extLst>
                <a:ext uri="{FF2B5EF4-FFF2-40B4-BE49-F238E27FC236}">
                  <a16:creationId xmlns:a16="http://schemas.microsoft.com/office/drawing/2014/main" id="{5478E5A9-BB6F-48E0-A6A6-8E74B20BF360}"/>
                </a:ext>
              </a:extLst>
            </p:cNvPr>
            <p:cNvCxnSpPr/>
            <p:nvPr userDrawn="1"/>
          </p:nvCxnSpPr>
          <p:spPr>
            <a:xfrm rot="16200000">
              <a:off x="385615" y="3791543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ttore 1 214">
              <a:extLst>
                <a:ext uri="{FF2B5EF4-FFF2-40B4-BE49-F238E27FC236}">
                  <a16:creationId xmlns:a16="http://schemas.microsoft.com/office/drawing/2014/main" id="{BD2DDDE8-98C7-4824-85EF-D85AF7754A69}"/>
                </a:ext>
              </a:extLst>
            </p:cNvPr>
            <p:cNvCxnSpPr/>
            <p:nvPr userDrawn="1"/>
          </p:nvCxnSpPr>
          <p:spPr>
            <a:xfrm rot="16200000">
              <a:off x="385615" y="3690292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ttore 1 215">
              <a:extLst>
                <a:ext uri="{FF2B5EF4-FFF2-40B4-BE49-F238E27FC236}">
                  <a16:creationId xmlns:a16="http://schemas.microsoft.com/office/drawing/2014/main" id="{DAF44E06-EA3D-45A3-902C-B7837562C0B9}"/>
                </a:ext>
              </a:extLst>
            </p:cNvPr>
            <p:cNvCxnSpPr/>
            <p:nvPr userDrawn="1"/>
          </p:nvCxnSpPr>
          <p:spPr>
            <a:xfrm rot="16200000">
              <a:off x="385615" y="3589040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ttore 1 216">
              <a:extLst>
                <a:ext uri="{FF2B5EF4-FFF2-40B4-BE49-F238E27FC236}">
                  <a16:creationId xmlns:a16="http://schemas.microsoft.com/office/drawing/2014/main" id="{D2257B70-3D62-4381-9286-BF63184B5D78}"/>
                </a:ext>
              </a:extLst>
            </p:cNvPr>
            <p:cNvCxnSpPr/>
            <p:nvPr userDrawn="1"/>
          </p:nvCxnSpPr>
          <p:spPr>
            <a:xfrm rot="16200000">
              <a:off x="385615" y="3487789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ttore 1 217">
              <a:extLst>
                <a:ext uri="{FF2B5EF4-FFF2-40B4-BE49-F238E27FC236}">
                  <a16:creationId xmlns:a16="http://schemas.microsoft.com/office/drawing/2014/main" id="{567A7A0F-6479-4AA9-84D2-073BE805CF7D}"/>
                </a:ext>
              </a:extLst>
            </p:cNvPr>
            <p:cNvCxnSpPr/>
            <p:nvPr userDrawn="1"/>
          </p:nvCxnSpPr>
          <p:spPr>
            <a:xfrm rot="16200000">
              <a:off x="385615" y="3386538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ttore 1 218">
              <a:extLst>
                <a:ext uri="{FF2B5EF4-FFF2-40B4-BE49-F238E27FC236}">
                  <a16:creationId xmlns:a16="http://schemas.microsoft.com/office/drawing/2014/main" id="{72BC19CB-AECA-4E64-8FF0-206D2C5855D8}"/>
                </a:ext>
              </a:extLst>
            </p:cNvPr>
            <p:cNvCxnSpPr/>
            <p:nvPr userDrawn="1"/>
          </p:nvCxnSpPr>
          <p:spPr>
            <a:xfrm rot="16200000">
              <a:off x="385615" y="3285287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ttore 1 219">
              <a:extLst>
                <a:ext uri="{FF2B5EF4-FFF2-40B4-BE49-F238E27FC236}">
                  <a16:creationId xmlns:a16="http://schemas.microsoft.com/office/drawing/2014/main" id="{8072C550-8933-411F-895B-1293CB99F051}"/>
                </a:ext>
              </a:extLst>
            </p:cNvPr>
            <p:cNvCxnSpPr/>
            <p:nvPr userDrawn="1"/>
          </p:nvCxnSpPr>
          <p:spPr>
            <a:xfrm rot="16200000">
              <a:off x="385615" y="3184035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ttore 1 220">
              <a:extLst>
                <a:ext uri="{FF2B5EF4-FFF2-40B4-BE49-F238E27FC236}">
                  <a16:creationId xmlns:a16="http://schemas.microsoft.com/office/drawing/2014/main" id="{D4E16497-E4EA-41B4-986B-9A43D9606E7B}"/>
                </a:ext>
              </a:extLst>
            </p:cNvPr>
            <p:cNvCxnSpPr/>
            <p:nvPr userDrawn="1"/>
          </p:nvCxnSpPr>
          <p:spPr>
            <a:xfrm rot="16200000">
              <a:off x="385615" y="3082784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ttore 1 221">
              <a:extLst>
                <a:ext uri="{FF2B5EF4-FFF2-40B4-BE49-F238E27FC236}">
                  <a16:creationId xmlns:a16="http://schemas.microsoft.com/office/drawing/2014/main" id="{6491B28D-F2FF-45A9-AD6E-FF05943ED9D0}"/>
                </a:ext>
              </a:extLst>
            </p:cNvPr>
            <p:cNvCxnSpPr/>
            <p:nvPr userDrawn="1"/>
          </p:nvCxnSpPr>
          <p:spPr>
            <a:xfrm rot="16200000">
              <a:off x="385615" y="2981533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ttore 1 222">
              <a:extLst>
                <a:ext uri="{FF2B5EF4-FFF2-40B4-BE49-F238E27FC236}">
                  <a16:creationId xmlns:a16="http://schemas.microsoft.com/office/drawing/2014/main" id="{B5DCA36D-E406-4D26-842A-087A54AC711F}"/>
                </a:ext>
              </a:extLst>
            </p:cNvPr>
            <p:cNvCxnSpPr/>
            <p:nvPr userDrawn="1"/>
          </p:nvCxnSpPr>
          <p:spPr>
            <a:xfrm rot="16200000">
              <a:off x="385615" y="2880282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ttore 1 223">
              <a:extLst>
                <a:ext uri="{FF2B5EF4-FFF2-40B4-BE49-F238E27FC236}">
                  <a16:creationId xmlns:a16="http://schemas.microsoft.com/office/drawing/2014/main" id="{5FD71256-7C24-4C91-BA5A-F0999E8E677F}"/>
                </a:ext>
              </a:extLst>
            </p:cNvPr>
            <p:cNvCxnSpPr/>
            <p:nvPr userDrawn="1"/>
          </p:nvCxnSpPr>
          <p:spPr>
            <a:xfrm rot="16200000">
              <a:off x="385615" y="2779030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ttore 1 224">
              <a:extLst>
                <a:ext uri="{FF2B5EF4-FFF2-40B4-BE49-F238E27FC236}">
                  <a16:creationId xmlns:a16="http://schemas.microsoft.com/office/drawing/2014/main" id="{4D7B0E26-F4B6-4555-8340-5508362272FB}"/>
                </a:ext>
              </a:extLst>
            </p:cNvPr>
            <p:cNvCxnSpPr/>
            <p:nvPr userDrawn="1"/>
          </p:nvCxnSpPr>
          <p:spPr>
            <a:xfrm rot="16200000">
              <a:off x="385615" y="2677779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ttore 1 225">
              <a:extLst>
                <a:ext uri="{FF2B5EF4-FFF2-40B4-BE49-F238E27FC236}">
                  <a16:creationId xmlns:a16="http://schemas.microsoft.com/office/drawing/2014/main" id="{B94BEF70-FC33-4640-94E8-544BCE649085}"/>
                </a:ext>
              </a:extLst>
            </p:cNvPr>
            <p:cNvCxnSpPr/>
            <p:nvPr userDrawn="1"/>
          </p:nvCxnSpPr>
          <p:spPr>
            <a:xfrm rot="16200000">
              <a:off x="385615" y="2576528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ttore 1 226">
              <a:extLst>
                <a:ext uri="{FF2B5EF4-FFF2-40B4-BE49-F238E27FC236}">
                  <a16:creationId xmlns:a16="http://schemas.microsoft.com/office/drawing/2014/main" id="{3F124913-D527-4A5C-9C1F-19421A3E1F3C}"/>
                </a:ext>
              </a:extLst>
            </p:cNvPr>
            <p:cNvCxnSpPr/>
            <p:nvPr userDrawn="1"/>
          </p:nvCxnSpPr>
          <p:spPr>
            <a:xfrm rot="16200000">
              <a:off x="385615" y="2475277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ttore 1 227">
              <a:extLst>
                <a:ext uri="{FF2B5EF4-FFF2-40B4-BE49-F238E27FC236}">
                  <a16:creationId xmlns:a16="http://schemas.microsoft.com/office/drawing/2014/main" id="{EE87AEAA-2DCD-4CCE-BC42-C097EF68BD05}"/>
                </a:ext>
              </a:extLst>
            </p:cNvPr>
            <p:cNvCxnSpPr/>
            <p:nvPr userDrawn="1"/>
          </p:nvCxnSpPr>
          <p:spPr>
            <a:xfrm rot="16200000">
              <a:off x="385615" y="2374026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ttore 1 228">
              <a:extLst>
                <a:ext uri="{FF2B5EF4-FFF2-40B4-BE49-F238E27FC236}">
                  <a16:creationId xmlns:a16="http://schemas.microsoft.com/office/drawing/2014/main" id="{4BD6AB5B-78A8-4770-927D-2D8631B29F51}"/>
                </a:ext>
              </a:extLst>
            </p:cNvPr>
            <p:cNvCxnSpPr/>
            <p:nvPr userDrawn="1"/>
          </p:nvCxnSpPr>
          <p:spPr>
            <a:xfrm rot="16200000">
              <a:off x="385615" y="2272774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ttore 1 229">
              <a:extLst>
                <a:ext uri="{FF2B5EF4-FFF2-40B4-BE49-F238E27FC236}">
                  <a16:creationId xmlns:a16="http://schemas.microsoft.com/office/drawing/2014/main" id="{064426EA-9087-487B-84F7-52A13581142C}"/>
                </a:ext>
              </a:extLst>
            </p:cNvPr>
            <p:cNvCxnSpPr/>
            <p:nvPr userDrawn="1"/>
          </p:nvCxnSpPr>
          <p:spPr>
            <a:xfrm rot="16200000">
              <a:off x="385614" y="2171523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ttore 1 230">
              <a:extLst>
                <a:ext uri="{FF2B5EF4-FFF2-40B4-BE49-F238E27FC236}">
                  <a16:creationId xmlns:a16="http://schemas.microsoft.com/office/drawing/2014/main" id="{DF4048D1-509B-42AB-9CC5-E7AF393D96C5}"/>
                </a:ext>
              </a:extLst>
            </p:cNvPr>
            <p:cNvCxnSpPr/>
            <p:nvPr userDrawn="1"/>
          </p:nvCxnSpPr>
          <p:spPr>
            <a:xfrm rot="16200000">
              <a:off x="385614" y="2070272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ttore 1 231">
              <a:extLst>
                <a:ext uri="{FF2B5EF4-FFF2-40B4-BE49-F238E27FC236}">
                  <a16:creationId xmlns:a16="http://schemas.microsoft.com/office/drawing/2014/main" id="{4CE511B7-6E6C-4114-A3E2-2B98BD67DD5C}"/>
                </a:ext>
              </a:extLst>
            </p:cNvPr>
            <p:cNvCxnSpPr/>
            <p:nvPr userDrawn="1"/>
          </p:nvCxnSpPr>
          <p:spPr>
            <a:xfrm rot="16200000">
              <a:off x="385614" y="1969021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ttore 1 232">
              <a:extLst>
                <a:ext uri="{FF2B5EF4-FFF2-40B4-BE49-F238E27FC236}">
                  <a16:creationId xmlns:a16="http://schemas.microsoft.com/office/drawing/2014/main" id="{84AEDAF4-38A8-484E-A7CB-63876474FD39}"/>
                </a:ext>
              </a:extLst>
            </p:cNvPr>
            <p:cNvCxnSpPr/>
            <p:nvPr userDrawn="1"/>
          </p:nvCxnSpPr>
          <p:spPr>
            <a:xfrm rot="16200000">
              <a:off x="385614" y="1867769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ttore 1 233">
              <a:extLst>
                <a:ext uri="{FF2B5EF4-FFF2-40B4-BE49-F238E27FC236}">
                  <a16:creationId xmlns:a16="http://schemas.microsoft.com/office/drawing/2014/main" id="{B5B4AA8C-F373-4AB3-AB51-B75C8A20E025}"/>
                </a:ext>
              </a:extLst>
            </p:cNvPr>
            <p:cNvCxnSpPr/>
            <p:nvPr userDrawn="1"/>
          </p:nvCxnSpPr>
          <p:spPr>
            <a:xfrm rot="16200000">
              <a:off x="385614" y="1766518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ttore 1 234">
              <a:extLst>
                <a:ext uri="{FF2B5EF4-FFF2-40B4-BE49-F238E27FC236}">
                  <a16:creationId xmlns:a16="http://schemas.microsoft.com/office/drawing/2014/main" id="{3059E3C5-C00F-405E-9729-94DC464241CB}"/>
                </a:ext>
              </a:extLst>
            </p:cNvPr>
            <p:cNvCxnSpPr/>
            <p:nvPr userDrawn="1"/>
          </p:nvCxnSpPr>
          <p:spPr>
            <a:xfrm rot="16200000">
              <a:off x="385614" y="1665267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ttore 1 235">
              <a:extLst>
                <a:ext uri="{FF2B5EF4-FFF2-40B4-BE49-F238E27FC236}">
                  <a16:creationId xmlns:a16="http://schemas.microsoft.com/office/drawing/2014/main" id="{59963377-6699-4A6A-810D-621CF9704974}"/>
                </a:ext>
              </a:extLst>
            </p:cNvPr>
            <p:cNvCxnSpPr/>
            <p:nvPr userDrawn="1"/>
          </p:nvCxnSpPr>
          <p:spPr>
            <a:xfrm rot="16200000">
              <a:off x="385614" y="1564016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ttore 1 236">
              <a:extLst>
                <a:ext uri="{FF2B5EF4-FFF2-40B4-BE49-F238E27FC236}">
                  <a16:creationId xmlns:a16="http://schemas.microsoft.com/office/drawing/2014/main" id="{31CC6651-0666-4DB9-A477-261A06392C31}"/>
                </a:ext>
              </a:extLst>
            </p:cNvPr>
            <p:cNvCxnSpPr/>
            <p:nvPr userDrawn="1"/>
          </p:nvCxnSpPr>
          <p:spPr>
            <a:xfrm rot="16200000">
              <a:off x="385614" y="1462764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ttore 1 237">
              <a:extLst>
                <a:ext uri="{FF2B5EF4-FFF2-40B4-BE49-F238E27FC236}">
                  <a16:creationId xmlns:a16="http://schemas.microsoft.com/office/drawing/2014/main" id="{4E1200C2-8793-4749-BA0A-225058AD7808}"/>
                </a:ext>
              </a:extLst>
            </p:cNvPr>
            <p:cNvCxnSpPr/>
            <p:nvPr userDrawn="1"/>
          </p:nvCxnSpPr>
          <p:spPr>
            <a:xfrm rot="16200000">
              <a:off x="385614" y="1361513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ttore 1 238">
              <a:extLst>
                <a:ext uri="{FF2B5EF4-FFF2-40B4-BE49-F238E27FC236}">
                  <a16:creationId xmlns:a16="http://schemas.microsoft.com/office/drawing/2014/main" id="{417491F4-2BDB-4FD2-81D8-6CEDDECE5D15}"/>
                </a:ext>
              </a:extLst>
            </p:cNvPr>
            <p:cNvCxnSpPr/>
            <p:nvPr userDrawn="1"/>
          </p:nvCxnSpPr>
          <p:spPr>
            <a:xfrm rot="16200000">
              <a:off x="385614" y="1260262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ttore 1 239">
              <a:extLst>
                <a:ext uri="{FF2B5EF4-FFF2-40B4-BE49-F238E27FC236}">
                  <a16:creationId xmlns:a16="http://schemas.microsoft.com/office/drawing/2014/main" id="{172B7691-DD4D-4E49-9C4A-02054CE6185C}"/>
                </a:ext>
              </a:extLst>
            </p:cNvPr>
            <p:cNvCxnSpPr/>
            <p:nvPr userDrawn="1"/>
          </p:nvCxnSpPr>
          <p:spPr>
            <a:xfrm rot="16200000">
              <a:off x="385614" y="1159011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ttore 1 240">
              <a:extLst>
                <a:ext uri="{FF2B5EF4-FFF2-40B4-BE49-F238E27FC236}">
                  <a16:creationId xmlns:a16="http://schemas.microsoft.com/office/drawing/2014/main" id="{742C1680-812C-476F-A63F-7831A32BEB75}"/>
                </a:ext>
              </a:extLst>
            </p:cNvPr>
            <p:cNvCxnSpPr/>
            <p:nvPr userDrawn="1"/>
          </p:nvCxnSpPr>
          <p:spPr>
            <a:xfrm rot="16200000">
              <a:off x="385614" y="1057759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ttore 1 241">
              <a:extLst>
                <a:ext uri="{FF2B5EF4-FFF2-40B4-BE49-F238E27FC236}">
                  <a16:creationId xmlns:a16="http://schemas.microsoft.com/office/drawing/2014/main" id="{842F8E0E-0338-4DB3-9971-54E677D60244}"/>
                </a:ext>
              </a:extLst>
            </p:cNvPr>
            <p:cNvCxnSpPr/>
            <p:nvPr userDrawn="1"/>
          </p:nvCxnSpPr>
          <p:spPr>
            <a:xfrm rot="16200000">
              <a:off x="385614" y="956508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ttore 1 242">
              <a:extLst>
                <a:ext uri="{FF2B5EF4-FFF2-40B4-BE49-F238E27FC236}">
                  <a16:creationId xmlns:a16="http://schemas.microsoft.com/office/drawing/2014/main" id="{8DE083BF-9F78-400B-B752-7C1F8BE4F683}"/>
                </a:ext>
              </a:extLst>
            </p:cNvPr>
            <p:cNvCxnSpPr/>
            <p:nvPr userDrawn="1"/>
          </p:nvCxnSpPr>
          <p:spPr>
            <a:xfrm rot="16200000">
              <a:off x="385614" y="855257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ttore 1 243">
              <a:extLst>
                <a:ext uri="{FF2B5EF4-FFF2-40B4-BE49-F238E27FC236}">
                  <a16:creationId xmlns:a16="http://schemas.microsoft.com/office/drawing/2014/main" id="{A61DE22D-AD76-4F80-BC9E-29167AF9B7A7}"/>
                </a:ext>
              </a:extLst>
            </p:cNvPr>
            <p:cNvCxnSpPr/>
            <p:nvPr userDrawn="1"/>
          </p:nvCxnSpPr>
          <p:spPr>
            <a:xfrm rot="16200000">
              <a:off x="385614" y="754006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ttore 1 244">
              <a:extLst>
                <a:ext uri="{FF2B5EF4-FFF2-40B4-BE49-F238E27FC236}">
                  <a16:creationId xmlns:a16="http://schemas.microsoft.com/office/drawing/2014/main" id="{F6581A44-7EB2-495A-8777-B1C5ACDE4581}"/>
                </a:ext>
              </a:extLst>
            </p:cNvPr>
            <p:cNvCxnSpPr/>
            <p:nvPr userDrawn="1"/>
          </p:nvCxnSpPr>
          <p:spPr>
            <a:xfrm rot="16200000">
              <a:off x="385614" y="652754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ttore 1 245">
              <a:extLst>
                <a:ext uri="{FF2B5EF4-FFF2-40B4-BE49-F238E27FC236}">
                  <a16:creationId xmlns:a16="http://schemas.microsoft.com/office/drawing/2014/main" id="{08EC51A2-E76A-406F-8243-4F52EEBE6FE3}"/>
                </a:ext>
              </a:extLst>
            </p:cNvPr>
            <p:cNvCxnSpPr/>
            <p:nvPr userDrawn="1"/>
          </p:nvCxnSpPr>
          <p:spPr>
            <a:xfrm rot="16200000">
              <a:off x="385614" y="551503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ttore 1 246">
              <a:extLst>
                <a:ext uri="{FF2B5EF4-FFF2-40B4-BE49-F238E27FC236}">
                  <a16:creationId xmlns:a16="http://schemas.microsoft.com/office/drawing/2014/main" id="{2E6499F4-AE5E-4A08-9127-46622803C184}"/>
                </a:ext>
              </a:extLst>
            </p:cNvPr>
            <p:cNvCxnSpPr/>
            <p:nvPr userDrawn="1"/>
          </p:nvCxnSpPr>
          <p:spPr>
            <a:xfrm rot="16200000">
              <a:off x="385614" y="450252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ttore 1 247">
              <a:extLst>
                <a:ext uri="{FF2B5EF4-FFF2-40B4-BE49-F238E27FC236}">
                  <a16:creationId xmlns:a16="http://schemas.microsoft.com/office/drawing/2014/main" id="{0A680351-D7F7-4BA2-A721-C4362F4C1440}"/>
                </a:ext>
              </a:extLst>
            </p:cNvPr>
            <p:cNvCxnSpPr/>
            <p:nvPr userDrawn="1"/>
          </p:nvCxnSpPr>
          <p:spPr>
            <a:xfrm rot="16200000">
              <a:off x="385614" y="349001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ttore 1 248">
              <a:extLst>
                <a:ext uri="{FF2B5EF4-FFF2-40B4-BE49-F238E27FC236}">
                  <a16:creationId xmlns:a16="http://schemas.microsoft.com/office/drawing/2014/main" id="{4D5A406E-F23B-4036-87DF-A979FC2024CA}"/>
                </a:ext>
              </a:extLst>
            </p:cNvPr>
            <p:cNvCxnSpPr/>
            <p:nvPr userDrawn="1"/>
          </p:nvCxnSpPr>
          <p:spPr>
            <a:xfrm rot="16200000">
              <a:off x="385614" y="247749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ttore 1 249">
              <a:extLst>
                <a:ext uri="{FF2B5EF4-FFF2-40B4-BE49-F238E27FC236}">
                  <a16:creationId xmlns:a16="http://schemas.microsoft.com/office/drawing/2014/main" id="{88425CE6-F596-4554-BD51-A82FB644CD49}"/>
                </a:ext>
              </a:extLst>
            </p:cNvPr>
            <p:cNvCxnSpPr/>
            <p:nvPr userDrawn="1"/>
          </p:nvCxnSpPr>
          <p:spPr>
            <a:xfrm rot="16200000">
              <a:off x="385614" y="146498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ttore 1 250">
              <a:extLst>
                <a:ext uri="{FF2B5EF4-FFF2-40B4-BE49-F238E27FC236}">
                  <a16:creationId xmlns:a16="http://schemas.microsoft.com/office/drawing/2014/main" id="{DF55CBF5-E116-4C22-808D-1CE8F1A07075}"/>
                </a:ext>
              </a:extLst>
            </p:cNvPr>
            <p:cNvCxnSpPr/>
            <p:nvPr userDrawn="1"/>
          </p:nvCxnSpPr>
          <p:spPr>
            <a:xfrm rot="16200000">
              <a:off x="385614" y="45247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ttore 1 251">
              <a:extLst>
                <a:ext uri="{FF2B5EF4-FFF2-40B4-BE49-F238E27FC236}">
                  <a16:creationId xmlns:a16="http://schemas.microsoft.com/office/drawing/2014/main" id="{6D9EB49C-20F3-43D3-9814-502E2928C563}"/>
                </a:ext>
              </a:extLst>
            </p:cNvPr>
            <p:cNvCxnSpPr/>
            <p:nvPr userDrawn="1"/>
          </p:nvCxnSpPr>
          <p:spPr>
            <a:xfrm rot="16200000">
              <a:off x="385614" y="-56004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47533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ngraziamenti (logh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o 9">
            <a:extLst>
              <a:ext uri="{FF2B5EF4-FFF2-40B4-BE49-F238E27FC236}">
                <a16:creationId xmlns:a16="http://schemas.microsoft.com/office/drawing/2014/main" id="{85904A2E-8EC4-4F41-9D36-0F861C7B94A5}"/>
              </a:ext>
            </a:extLst>
          </p:cNvPr>
          <p:cNvGrpSpPr/>
          <p:nvPr userDrawn="1"/>
        </p:nvGrpSpPr>
        <p:grpSpPr>
          <a:xfrm>
            <a:off x="-2381" y="0"/>
            <a:ext cx="477996" cy="6858000"/>
            <a:chOff x="-2381" y="0"/>
            <a:chExt cx="477996" cy="6858000"/>
          </a:xfrm>
        </p:grpSpPr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ABB71BE9-1721-49A3-87FD-4EBBA576AAAF}"/>
                </a:ext>
              </a:extLst>
            </p:cNvPr>
            <p:cNvSpPr/>
            <p:nvPr/>
          </p:nvSpPr>
          <p:spPr>
            <a:xfrm>
              <a:off x="-2381" y="0"/>
              <a:ext cx="476250" cy="6858000"/>
            </a:xfrm>
            <a:prstGeom prst="rect">
              <a:avLst/>
            </a:prstGeom>
            <a:solidFill>
              <a:srgbClr val="333F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7BE31"/>
                </a:solidFill>
              </a:endParaRPr>
            </a:p>
          </p:txBody>
        </p:sp>
        <p:cxnSp>
          <p:nvCxnSpPr>
            <p:cNvPr id="12" name="Connettore 1 184">
              <a:extLst>
                <a:ext uri="{FF2B5EF4-FFF2-40B4-BE49-F238E27FC236}">
                  <a16:creationId xmlns:a16="http://schemas.microsoft.com/office/drawing/2014/main" id="{153648D3-4FD6-4136-9CC9-F8BB75778972}"/>
                </a:ext>
              </a:extLst>
            </p:cNvPr>
            <p:cNvCxnSpPr/>
            <p:nvPr userDrawn="1"/>
          </p:nvCxnSpPr>
          <p:spPr>
            <a:xfrm rot="16200000">
              <a:off x="385615" y="6727829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85">
              <a:extLst>
                <a:ext uri="{FF2B5EF4-FFF2-40B4-BE49-F238E27FC236}">
                  <a16:creationId xmlns:a16="http://schemas.microsoft.com/office/drawing/2014/main" id="{2E2F3DFC-3D31-434C-BDB4-D4C6E43FC4CC}"/>
                </a:ext>
              </a:extLst>
            </p:cNvPr>
            <p:cNvCxnSpPr/>
            <p:nvPr userDrawn="1"/>
          </p:nvCxnSpPr>
          <p:spPr>
            <a:xfrm rot="16200000">
              <a:off x="385615" y="6626578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1 186">
              <a:extLst>
                <a:ext uri="{FF2B5EF4-FFF2-40B4-BE49-F238E27FC236}">
                  <a16:creationId xmlns:a16="http://schemas.microsoft.com/office/drawing/2014/main" id="{18FE9921-EB60-4947-A9A6-F4DDDCCF95D7}"/>
                </a:ext>
              </a:extLst>
            </p:cNvPr>
            <p:cNvCxnSpPr/>
            <p:nvPr userDrawn="1"/>
          </p:nvCxnSpPr>
          <p:spPr>
            <a:xfrm rot="16200000">
              <a:off x="385615" y="6525326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1 187">
              <a:extLst>
                <a:ext uri="{FF2B5EF4-FFF2-40B4-BE49-F238E27FC236}">
                  <a16:creationId xmlns:a16="http://schemas.microsoft.com/office/drawing/2014/main" id="{5E4EC9E4-4042-4B55-94A4-8210F1061A54}"/>
                </a:ext>
              </a:extLst>
            </p:cNvPr>
            <p:cNvCxnSpPr/>
            <p:nvPr userDrawn="1"/>
          </p:nvCxnSpPr>
          <p:spPr>
            <a:xfrm rot="16200000">
              <a:off x="385615" y="6424075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1 188">
              <a:extLst>
                <a:ext uri="{FF2B5EF4-FFF2-40B4-BE49-F238E27FC236}">
                  <a16:creationId xmlns:a16="http://schemas.microsoft.com/office/drawing/2014/main" id="{0B7DEDD7-4862-44D2-BEEA-6F9A033C56F2}"/>
                </a:ext>
              </a:extLst>
            </p:cNvPr>
            <p:cNvCxnSpPr/>
            <p:nvPr userDrawn="1"/>
          </p:nvCxnSpPr>
          <p:spPr>
            <a:xfrm rot="16200000">
              <a:off x="385615" y="6322824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1 189">
              <a:extLst>
                <a:ext uri="{FF2B5EF4-FFF2-40B4-BE49-F238E27FC236}">
                  <a16:creationId xmlns:a16="http://schemas.microsoft.com/office/drawing/2014/main" id="{9BC0F758-FA4E-40FD-AAC1-F5228440FA0D}"/>
                </a:ext>
              </a:extLst>
            </p:cNvPr>
            <p:cNvCxnSpPr/>
            <p:nvPr userDrawn="1"/>
          </p:nvCxnSpPr>
          <p:spPr>
            <a:xfrm rot="16200000">
              <a:off x="385615" y="6221573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1 190">
              <a:extLst>
                <a:ext uri="{FF2B5EF4-FFF2-40B4-BE49-F238E27FC236}">
                  <a16:creationId xmlns:a16="http://schemas.microsoft.com/office/drawing/2014/main" id="{D90DFDD4-004E-44A2-851D-0657F06F6948}"/>
                </a:ext>
              </a:extLst>
            </p:cNvPr>
            <p:cNvCxnSpPr/>
            <p:nvPr userDrawn="1"/>
          </p:nvCxnSpPr>
          <p:spPr>
            <a:xfrm rot="16200000">
              <a:off x="385615" y="6120321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1 191">
              <a:extLst>
                <a:ext uri="{FF2B5EF4-FFF2-40B4-BE49-F238E27FC236}">
                  <a16:creationId xmlns:a16="http://schemas.microsoft.com/office/drawing/2014/main" id="{1B142E60-C438-4B67-86A8-D3F3718F74CA}"/>
                </a:ext>
              </a:extLst>
            </p:cNvPr>
            <p:cNvCxnSpPr/>
            <p:nvPr userDrawn="1"/>
          </p:nvCxnSpPr>
          <p:spPr>
            <a:xfrm rot="16200000">
              <a:off x="385615" y="6019070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1 192">
              <a:extLst>
                <a:ext uri="{FF2B5EF4-FFF2-40B4-BE49-F238E27FC236}">
                  <a16:creationId xmlns:a16="http://schemas.microsoft.com/office/drawing/2014/main" id="{D5F094E8-F8E1-46CA-9C25-8F528245226D}"/>
                </a:ext>
              </a:extLst>
            </p:cNvPr>
            <p:cNvCxnSpPr/>
            <p:nvPr userDrawn="1"/>
          </p:nvCxnSpPr>
          <p:spPr>
            <a:xfrm rot="16200000">
              <a:off x="385615" y="5917819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1 193">
              <a:extLst>
                <a:ext uri="{FF2B5EF4-FFF2-40B4-BE49-F238E27FC236}">
                  <a16:creationId xmlns:a16="http://schemas.microsoft.com/office/drawing/2014/main" id="{DBE00282-2EF4-463E-BA37-E6DD92E6BBD0}"/>
                </a:ext>
              </a:extLst>
            </p:cNvPr>
            <p:cNvCxnSpPr/>
            <p:nvPr userDrawn="1"/>
          </p:nvCxnSpPr>
          <p:spPr>
            <a:xfrm rot="16200000">
              <a:off x="385615" y="5816568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1 194">
              <a:extLst>
                <a:ext uri="{FF2B5EF4-FFF2-40B4-BE49-F238E27FC236}">
                  <a16:creationId xmlns:a16="http://schemas.microsoft.com/office/drawing/2014/main" id="{F0A42345-36EE-48C5-B75B-C0291ABA31FA}"/>
                </a:ext>
              </a:extLst>
            </p:cNvPr>
            <p:cNvCxnSpPr/>
            <p:nvPr userDrawn="1"/>
          </p:nvCxnSpPr>
          <p:spPr>
            <a:xfrm rot="16200000">
              <a:off x="385615" y="5715316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1 195">
              <a:extLst>
                <a:ext uri="{FF2B5EF4-FFF2-40B4-BE49-F238E27FC236}">
                  <a16:creationId xmlns:a16="http://schemas.microsoft.com/office/drawing/2014/main" id="{9B09EBB3-5E2D-4CEB-9834-4F5C6A81E2C7}"/>
                </a:ext>
              </a:extLst>
            </p:cNvPr>
            <p:cNvCxnSpPr/>
            <p:nvPr userDrawn="1"/>
          </p:nvCxnSpPr>
          <p:spPr>
            <a:xfrm rot="16200000">
              <a:off x="385615" y="5614065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1 196">
              <a:extLst>
                <a:ext uri="{FF2B5EF4-FFF2-40B4-BE49-F238E27FC236}">
                  <a16:creationId xmlns:a16="http://schemas.microsoft.com/office/drawing/2014/main" id="{5F29390B-2085-4482-802A-BEB05DE786D1}"/>
                </a:ext>
              </a:extLst>
            </p:cNvPr>
            <p:cNvCxnSpPr/>
            <p:nvPr userDrawn="1"/>
          </p:nvCxnSpPr>
          <p:spPr>
            <a:xfrm rot="16200000">
              <a:off x="385615" y="5512814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1 197">
              <a:extLst>
                <a:ext uri="{FF2B5EF4-FFF2-40B4-BE49-F238E27FC236}">
                  <a16:creationId xmlns:a16="http://schemas.microsoft.com/office/drawing/2014/main" id="{82B7E4EB-71D6-4B55-A9F4-1D719259829D}"/>
                </a:ext>
              </a:extLst>
            </p:cNvPr>
            <p:cNvCxnSpPr/>
            <p:nvPr userDrawn="1"/>
          </p:nvCxnSpPr>
          <p:spPr>
            <a:xfrm rot="16200000">
              <a:off x="385615" y="5411563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1 198">
              <a:extLst>
                <a:ext uri="{FF2B5EF4-FFF2-40B4-BE49-F238E27FC236}">
                  <a16:creationId xmlns:a16="http://schemas.microsoft.com/office/drawing/2014/main" id="{94D8070D-500E-44D8-87F1-AC7C6636087C}"/>
                </a:ext>
              </a:extLst>
            </p:cNvPr>
            <p:cNvCxnSpPr/>
            <p:nvPr userDrawn="1"/>
          </p:nvCxnSpPr>
          <p:spPr>
            <a:xfrm rot="16200000">
              <a:off x="385615" y="5310312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1 199">
              <a:extLst>
                <a:ext uri="{FF2B5EF4-FFF2-40B4-BE49-F238E27FC236}">
                  <a16:creationId xmlns:a16="http://schemas.microsoft.com/office/drawing/2014/main" id="{154350E0-66F7-4C3E-A066-B926E084C1CD}"/>
                </a:ext>
              </a:extLst>
            </p:cNvPr>
            <p:cNvCxnSpPr/>
            <p:nvPr userDrawn="1"/>
          </p:nvCxnSpPr>
          <p:spPr>
            <a:xfrm rot="16200000">
              <a:off x="385615" y="5209060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1 200">
              <a:extLst>
                <a:ext uri="{FF2B5EF4-FFF2-40B4-BE49-F238E27FC236}">
                  <a16:creationId xmlns:a16="http://schemas.microsoft.com/office/drawing/2014/main" id="{5E1154BE-FDC2-4161-AA40-D334C7D5CCF9}"/>
                </a:ext>
              </a:extLst>
            </p:cNvPr>
            <p:cNvCxnSpPr/>
            <p:nvPr userDrawn="1"/>
          </p:nvCxnSpPr>
          <p:spPr>
            <a:xfrm rot="16200000">
              <a:off x="385615" y="5107809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ttore 1 201">
              <a:extLst>
                <a:ext uri="{FF2B5EF4-FFF2-40B4-BE49-F238E27FC236}">
                  <a16:creationId xmlns:a16="http://schemas.microsoft.com/office/drawing/2014/main" id="{E01349D3-539D-4754-849B-F9D4D42D1972}"/>
                </a:ext>
              </a:extLst>
            </p:cNvPr>
            <p:cNvCxnSpPr/>
            <p:nvPr userDrawn="1"/>
          </p:nvCxnSpPr>
          <p:spPr>
            <a:xfrm rot="16200000">
              <a:off x="385615" y="5006558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ttore 1 202">
              <a:extLst>
                <a:ext uri="{FF2B5EF4-FFF2-40B4-BE49-F238E27FC236}">
                  <a16:creationId xmlns:a16="http://schemas.microsoft.com/office/drawing/2014/main" id="{AD24EC33-764A-4498-A892-78BC762F5782}"/>
                </a:ext>
              </a:extLst>
            </p:cNvPr>
            <p:cNvCxnSpPr/>
            <p:nvPr userDrawn="1"/>
          </p:nvCxnSpPr>
          <p:spPr>
            <a:xfrm rot="16200000">
              <a:off x="385615" y="4905307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ttore 1 203">
              <a:extLst>
                <a:ext uri="{FF2B5EF4-FFF2-40B4-BE49-F238E27FC236}">
                  <a16:creationId xmlns:a16="http://schemas.microsoft.com/office/drawing/2014/main" id="{7924C870-468F-44AC-8BB8-7A6C1CBF0FAB}"/>
                </a:ext>
              </a:extLst>
            </p:cNvPr>
            <p:cNvCxnSpPr/>
            <p:nvPr userDrawn="1"/>
          </p:nvCxnSpPr>
          <p:spPr>
            <a:xfrm rot="16200000">
              <a:off x="385615" y="4804055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ttore 1 204">
              <a:extLst>
                <a:ext uri="{FF2B5EF4-FFF2-40B4-BE49-F238E27FC236}">
                  <a16:creationId xmlns:a16="http://schemas.microsoft.com/office/drawing/2014/main" id="{EF57FE5A-2DC5-435B-93FB-EF2F66B783BA}"/>
                </a:ext>
              </a:extLst>
            </p:cNvPr>
            <p:cNvCxnSpPr/>
            <p:nvPr userDrawn="1"/>
          </p:nvCxnSpPr>
          <p:spPr>
            <a:xfrm rot="16200000">
              <a:off x="385615" y="4702804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ttore 1 205">
              <a:extLst>
                <a:ext uri="{FF2B5EF4-FFF2-40B4-BE49-F238E27FC236}">
                  <a16:creationId xmlns:a16="http://schemas.microsoft.com/office/drawing/2014/main" id="{9AB50829-34B5-4EA2-8A37-E91F2F9BB66B}"/>
                </a:ext>
              </a:extLst>
            </p:cNvPr>
            <p:cNvCxnSpPr/>
            <p:nvPr userDrawn="1"/>
          </p:nvCxnSpPr>
          <p:spPr>
            <a:xfrm rot="16200000">
              <a:off x="385615" y="4601553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ttore 1 206">
              <a:extLst>
                <a:ext uri="{FF2B5EF4-FFF2-40B4-BE49-F238E27FC236}">
                  <a16:creationId xmlns:a16="http://schemas.microsoft.com/office/drawing/2014/main" id="{B5C8E596-37E2-48AF-93BC-442E71FEA19C}"/>
                </a:ext>
              </a:extLst>
            </p:cNvPr>
            <p:cNvCxnSpPr/>
            <p:nvPr userDrawn="1"/>
          </p:nvCxnSpPr>
          <p:spPr>
            <a:xfrm rot="16200000">
              <a:off x="385615" y="4500302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ttore 1 207">
              <a:extLst>
                <a:ext uri="{FF2B5EF4-FFF2-40B4-BE49-F238E27FC236}">
                  <a16:creationId xmlns:a16="http://schemas.microsoft.com/office/drawing/2014/main" id="{A72FF6A5-9D7D-47C9-80D6-0A34B5A2FB6F}"/>
                </a:ext>
              </a:extLst>
            </p:cNvPr>
            <p:cNvCxnSpPr/>
            <p:nvPr userDrawn="1"/>
          </p:nvCxnSpPr>
          <p:spPr>
            <a:xfrm rot="16200000">
              <a:off x="385615" y="4399050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1 208">
              <a:extLst>
                <a:ext uri="{FF2B5EF4-FFF2-40B4-BE49-F238E27FC236}">
                  <a16:creationId xmlns:a16="http://schemas.microsoft.com/office/drawing/2014/main" id="{43AA848E-B8FD-4299-B016-62E74FA6A1A2}"/>
                </a:ext>
              </a:extLst>
            </p:cNvPr>
            <p:cNvCxnSpPr/>
            <p:nvPr userDrawn="1"/>
          </p:nvCxnSpPr>
          <p:spPr>
            <a:xfrm rot="16200000">
              <a:off x="385615" y="4297799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ttore 1 209">
              <a:extLst>
                <a:ext uri="{FF2B5EF4-FFF2-40B4-BE49-F238E27FC236}">
                  <a16:creationId xmlns:a16="http://schemas.microsoft.com/office/drawing/2014/main" id="{D68E64C3-B263-499D-A52B-27962AA3F3D6}"/>
                </a:ext>
              </a:extLst>
            </p:cNvPr>
            <p:cNvCxnSpPr/>
            <p:nvPr userDrawn="1"/>
          </p:nvCxnSpPr>
          <p:spPr>
            <a:xfrm rot="16200000">
              <a:off x="385615" y="4196548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1 210">
              <a:extLst>
                <a:ext uri="{FF2B5EF4-FFF2-40B4-BE49-F238E27FC236}">
                  <a16:creationId xmlns:a16="http://schemas.microsoft.com/office/drawing/2014/main" id="{656FB6CA-B79F-46AD-AB3A-952BC57D3E36}"/>
                </a:ext>
              </a:extLst>
            </p:cNvPr>
            <p:cNvCxnSpPr/>
            <p:nvPr userDrawn="1"/>
          </p:nvCxnSpPr>
          <p:spPr>
            <a:xfrm rot="16200000">
              <a:off x="385615" y="4095297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ttore 1 211">
              <a:extLst>
                <a:ext uri="{FF2B5EF4-FFF2-40B4-BE49-F238E27FC236}">
                  <a16:creationId xmlns:a16="http://schemas.microsoft.com/office/drawing/2014/main" id="{803CD9D5-CB33-4861-BE60-2F1FE46E0E10}"/>
                </a:ext>
              </a:extLst>
            </p:cNvPr>
            <p:cNvCxnSpPr/>
            <p:nvPr userDrawn="1"/>
          </p:nvCxnSpPr>
          <p:spPr>
            <a:xfrm rot="16200000">
              <a:off x="385615" y="3994045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1 212">
              <a:extLst>
                <a:ext uri="{FF2B5EF4-FFF2-40B4-BE49-F238E27FC236}">
                  <a16:creationId xmlns:a16="http://schemas.microsoft.com/office/drawing/2014/main" id="{A104C320-9226-4A66-A567-465A14AF8511}"/>
                </a:ext>
              </a:extLst>
            </p:cNvPr>
            <p:cNvCxnSpPr/>
            <p:nvPr userDrawn="1"/>
          </p:nvCxnSpPr>
          <p:spPr>
            <a:xfrm rot="16200000">
              <a:off x="385615" y="3892794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ttore 1 213">
              <a:extLst>
                <a:ext uri="{FF2B5EF4-FFF2-40B4-BE49-F238E27FC236}">
                  <a16:creationId xmlns:a16="http://schemas.microsoft.com/office/drawing/2014/main" id="{5478E5A9-BB6F-48E0-A6A6-8E74B20BF360}"/>
                </a:ext>
              </a:extLst>
            </p:cNvPr>
            <p:cNvCxnSpPr/>
            <p:nvPr userDrawn="1"/>
          </p:nvCxnSpPr>
          <p:spPr>
            <a:xfrm rot="16200000">
              <a:off x="385615" y="3791543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ttore 1 214">
              <a:extLst>
                <a:ext uri="{FF2B5EF4-FFF2-40B4-BE49-F238E27FC236}">
                  <a16:creationId xmlns:a16="http://schemas.microsoft.com/office/drawing/2014/main" id="{BD2DDDE8-98C7-4824-85EF-D85AF7754A69}"/>
                </a:ext>
              </a:extLst>
            </p:cNvPr>
            <p:cNvCxnSpPr/>
            <p:nvPr userDrawn="1"/>
          </p:nvCxnSpPr>
          <p:spPr>
            <a:xfrm rot="16200000">
              <a:off x="385615" y="3690292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ttore 1 215">
              <a:extLst>
                <a:ext uri="{FF2B5EF4-FFF2-40B4-BE49-F238E27FC236}">
                  <a16:creationId xmlns:a16="http://schemas.microsoft.com/office/drawing/2014/main" id="{DAF44E06-EA3D-45A3-902C-B7837562C0B9}"/>
                </a:ext>
              </a:extLst>
            </p:cNvPr>
            <p:cNvCxnSpPr/>
            <p:nvPr userDrawn="1"/>
          </p:nvCxnSpPr>
          <p:spPr>
            <a:xfrm rot="16200000">
              <a:off x="385615" y="3589040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ttore 1 216">
              <a:extLst>
                <a:ext uri="{FF2B5EF4-FFF2-40B4-BE49-F238E27FC236}">
                  <a16:creationId xmlns:a16="http://schemas.microsoft.com/office/drawing/2014/main" id="{D2257B70-3D62-4381-9286-BF63184B5D78}"/>
                </a:ext>
              </a:extLst>
            </p:cNvPr>
            <p:cNvCxnSpPr/>
            <p:nvPr userDrawn="1"/>
          </p:nvCxnSpPr>
          <p:spPr>
            <a:xfrm rot="16200000">
              <a:off x="385615" y="3487789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ttore 1 217">
              <a:extLst>
                <a:ext uri="{FF2B5EF4-FFF2-40B4-BE49-F238E27FC236}">
                  <a16:creationId xmlns:a16="http://schemas.microsoft.com/office/drawing/2014/main" id="{567A7A0F-6479-4AA9-84D2-073BE805CF7D}"/>
                </a:ext>
              </a:extLst>
            </p:cNvPr>
            <p:cNvCxnSpPr/>
            <p:nvPr userDrawn="1"/>
          </p:nvCxnSpPr>
          <p:spPr>
            <a:xfrm rot="16200000">
              <a:off x="385615" y="3386538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ttore 1 218">
              <a:extLst>
                <a:ext uri="{FF2B5EF4-FFF2-40B4-BE49-F238E27FC236}">
                  <a16:creationId xmlns:a16="http://schemas.microsoft.com/office/drawing/2014/main" id="{72BC19CB-AECA-4E64-8FF0-206D2C5855D8}"/>
                </a:ext>
              </a:extLst>
            </p:cNvPr>
            <p:cNvCxnSpPr/>
            <p:nvPr userDrawn="1"/>
          </p:nvCxnSpPr>
          <p:spPr>
            <a:xfrm rot="16200000">
              <a:off x="385615" y="3285287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ttore 1 219">
              <a:extLst>
                <a:ext uri="{FF2B5EF4-FFF2-40B4-BE49-F238E27FC236}">
                  <a16:creationId xmlns:a16="http://schemas.microsoft.com/office/drawing/2014/main" id="{8072C550-8933-411F-895B-1293CB99F051}"/>
                </a:ext>
              </a:extLst>
            </p:cNvPr>
            <p:cNvCxnSpPr/>
            <p:nvPr userDrawn="1"/>
          </p:nvCxnSpPr>
          <p:spPr>
            <a:xfrm rot="16200000">
              <a:off x="385615" y="3184035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ttore 1 220">
              <a:extLst>
                <a:ext uri="{FF2B5EF4-FFF2-40B4-BE49-F238E27FC236}">
                  <a16:creationId xmlns:a16="http://schemas.microsoft.com/office/drawing/2014/main" id="{D4E16497-E4EA-41B4-986B-9A43D9606E7B}"/>
                </a:ext>
              </a:extLst>
            </p:cNvPr>
            <p:cNvCxnSpPr/>
            <p:nvPr userDrawn="1"/>
          </p:nvCxnSpPr>
          <p:spPr>
            <a:xfrm rot="16200000">
              <a:off x="385615" y="3082784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ttore 1 221">
              <a:extLst>
                <a:ext uri="{FF2B5EF4-FFF2-40B4-BE49-F238E27FC236}">
                  <a16:creationId xmlns:a16="http://schemas.microsoft.com/office/drawing/2014/main" id="{6491B28D-F2FF-45A9-AD6E-FF05943ED9D0}"/>
                </a:ext>
              </a:extLst>
            </p:cNvPr>
            <p:cNvCxnSpPr/>
            <p:nvPr userDrawn="1"/>
          </p:nvCxnSpPr>
          <p:spPr>
            <a:xfrm rot="16200000">
              <a:off x="385615" y="2981533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ttore 1 222">
              <a:extLst>
                <a:ext uri="{FF2B5EF4-FFF2-40B4-BE49-F238E27FC236}">
                  <a16:creationId xmlns:a16="http://schemas.microsoft.com/office/drawing/2014/main" id="{B5DCA36D-E406-4D26-842A-087A54AC711F}"/>
                </a:ext>
              </a:extLst>
            </p:cNvPr>
            <p:cNvCxnSpPr/>
            <p:nvPr userDrawn="1"/>
          </p:nvCxnSpPr>
          <p:spPr>
            <a:xfrm rot="16200000">
              <a:off x="385615" y="2880282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ttore 1 223">
              <a:extLst>
                <a:ext uri="{FF2B5EF4-FFF2-40B4-BE49-F238E27FC236}">
                  <a16:creationId xmlns:a16="http://schemas.microsoft.com/office/drawing/2014/main" id="{5FD71256-7C24-4C91-BA5A-F0999E8E677F}"/>
                </a:ext>
              </a:extLst>
            </p:cNvPr>
            <p:cNvCxnSpPr/>
            <p:nvPr userDrawn="1"/>
          </p:nvCxnSpPr>
          <p:spPr>
            <a:xfrm rot="16200000">
              <a:off x="385615" y="2779030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ttore 1 224">
              <a:extLst>
                <a:ext uri="{FF2B5EF4-FFF2-40B4-BE49-F238E27FC236}">
                  <a16:creationId xmlns:a16="http://schemas.microsoft.com/office/drawing/2014/main" id="{4D7B0E26-F4B6-4555-8340-5508362272FB}"/>
                </a:ext>
              </a:extLst>
            </p:cNvPr>
            <p:cNvCxnSpPr/>
            <p:nvPr userDrawn="1"/>
          </p:nvCxnSpPr>
          <p:spPr>
            <a:xfrm rot="16200000">
              <a:off x="385615" y="2677779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ttore 1 225">
              <a:extLst>
                <a:ext uri="{FF2B5EF4-FFF2-40B4-BE49-F238E27FC236}">
                  <a16:creationId xmlns:a16="http://schemas.microsoft.com/office/drawing/2014/main" id="{B94BEF70-FC33-4640-94E8-544BCE649085}"/>
                </a:ext>
              </a:extLst>
            </p:cNvPr>
            <p:cNvCxnSpPr/>
            <p:nvPr userDrawn="1"/>
          </p:nvCxnSpPr>
          <p:spPr>
            <a:xfrm rot="16200000">
              <a:off x="385615" y="2576528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ttore 1 226">
              <a:extLst>
                <a:ext uri="{FF2B5EF4-FFF2-40B4-BE49-F238E27FC236}">
                  <a16:creationId xmlns:a16="http://schemas.microsoft.com/office/drawing/2014/main" id="{3F124913-D527-4A5C-9C1F-19421A3E1F3C}"/>
                </a:ext>
              </a:extLst>
            </p:cNvPr>
            <p:cNvCxnSpPr/>
            <p:nvPr userDrawn="1"/>
          </p:nvCxnSpPr>
          <p:spPr>
            <a:xfrm rot="16200000">
              <a:off x="385615" y="2475277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ttore 1 227">
              <a:extLst>
                <a:ext uri="{FF2B5EF4-FFF2-40B4-BE49-F238E27FC236}">
                  <a16:creationId xmlns:a16="http://schemas.microsoft.com/office/drawing/2014/main" id="{EE87AEAA-2DCD-4CCE-BC42-C097EF68BD05}"/>
                </a:ext>
              </a:extLst>
            </p:cNvPr>
            <p:cNvCxnSpPr/>
            <p:nvPr userDrawn="1"/>
          </p:nvCxnSpPr>
          <p:spPr>
            <a:xfrm rot="16200000">
              <a:off x="385615" y="2374026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ttore 1 228">
              <a:extLst>
                <a:ext uri="{FF2B5EF4-FFF2-40B4-BE49-F238E27FC236}">
                  <a16:creationId xmlns:a16="http://schemas.microsoft.com/office/drawing/2014/main" id="{4BD6AB5B-78A8-4770-927D-2D8631B29F51}"/>
                </a:ext>
              </a:extLst>
            </p:cNvPr>
            <p:cNvCxnSpPr/>
            <p:nvPr userDrawn="1"/>
          </p:nvCxnSpPr>
          <p:spPr>
            <a:xfrm rot="16200000">
              <a:off x="385615" y="2272774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ttore 1 229">
              <a:extLst>
                <a:ext uri="{FF2B5EF4-FFF2-40B4-BE49-F238E27FC236}">
                  <a16:creationId xmlns:a16="http://schemas.microsoft.com/office/drawing/2014/main" id="{064426EA-9087-487B-84F7-52A13581142C}"/>
                </a:ext>
              </a:extLst>
            </p:cNvPr>
            <p:cNvCxnSpPr/>
            <p:nvPr userDrawn="1"/>
          </p:nvCxnSpPr>
          <p:spPr>
            <a:xfrm rot="16200000">
              <a:off x="385614" y="2171523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ttore 1 230">
              <a:extLst>
                <a:ext uri="{FF2B5EF4-FFF2-40B4-BE49-F238E27FC236}">
                  <a16:creationId xmlns:a16="http://schemas.microsoft.com/office/drawing/2014/main" id="{DF4048D1-509B-42AB-9CC5-E7AF393D96C5}"/>
                </a:ext>
              </a:extLst>
            </p:cNvPr>
            <p:cNvCxnSpPr/>
            <p:nvPr userDrawn="1"/>
          </p:nvCxnSpPr>
          <p:spPr>
            <a:xfrm rot="16200000">
              <a:off x="385614" y="2070272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ttore 1 231">
              <a:extLst>
                <a:ext uri="{FF2B5EF4-FFF2-40B4-BE49-F238E27FC236}">
                  <a16:creationId xmlns:a16="http://schemas.microsoft.com/office/drawing/2014/main" id="{4CE511B7-6E6C-4114-A3E2-2B98BD67DD5C}"/>
                </a:ext>
              </a:extLst>
            </p:cNvPr>
            <p:cNvCxnSpPr/>
            <p:nvPr userDrawn="1"/>
          </p:nvCxnSpPr>
          <p:spPr>
            <a:xfrm rot="16200000">
              <a:off x="385614" y="1969021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ttore 1 232">
              <a:extLst>
                <a:ext uri="{FF2B5EF4-FFF2-40B4-BE49-F238E27FC236}">
                  <a16:creationId xmlns:a16="http://schemas.microsoft.com/office/drawing/2014/main" id="{84AEDAF4-38A8-484E-A7CB-63876474FD39}"/>
                </a:ext>
              </a:extLst>
            </p:cNvPr>
            <p:cNvCxnSpPr/>
            <p:nvPr userDrawn="1"/>
          </p:nvCxnSpPr>
          <p:spPr>
            <a:xfrm rot="16200000">
              <a:off x="385614" y="1867769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ttore 1 233">
              <a:extLst>
                <a:ext uri="{FF2B5EF4-FFF2-40B4-BE49-F238E27FC236}">
                  <a16:creationId xmlns:a16="http://schemas.microsoft.com/office/drawing/2014/main" id="{B5B4AA8C-F373-4AB3-AB51-B75C8A20E025}"/>
                </a:ext>
              </a:extLst>
            </p:cNvPr>
            <p:cNvCxnSpPr/>
            <p:nvPr userDrawn="1"/>
          </p:nvCxnSpPr>
          <p:spPr>
            <a:xfrm rot="16200000">
              <a:off x="385614" y="1766518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ttore 1 234">
              <a:extLst>
                <a:ext uri="{FF2B5EF4-FFF2-40B4-BE49-F238E27FC236}">
                  <a16:creationId xmlns:a16="http://schemas.microsoft.com/office/drawing/2014/main" id="{3059E3C5-C00F-405E-9729-94DC464241CB}"/>
                </a:ext>
              </a:extLst>
            </p:cNvPr>
            <p:cNvCxnSpPr/>
            <p:nvPr userDrawn="1"/>
          </p:nvCxnSpPr>
          <p:spPr>
            <a:xfrm rot="16200000">
              <a:off x="385614" y="1665267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ttore 1 235">
              <a:extLst>
                <a:ext uri="{FF2B5EF4-FFF2-40B4-BE49-F238E27FC236}">
                  <a16:creationId xmlns:a16="http://schemas.microsoft.com/office/drawing/2014/main" id="{59963377-6699-4A6A-810D-621CF9704974}"/>
                </a:ext>
              </a:extLst>
            </p:cNvPr>
            <p:cNvCxnSpPr/>
            <p:nvPr userDrawn="1"/>
          </p:nvCxnSpPr>
          <p:spPr>
            <a:xfrm rot="16200000">
              <a:off x="385614" y="1564016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ttore 1 236">
              <a:extLst>
                <a:ext uri="{FF2B5EF4-FFF2-40B4-BE49-F238E27FC236}">
                  <a16:creationId xmlns:a16="http://schemas.microsoft.com/office/drawing/2014/main" id="{31CC6651-0666-4DB9-A477-261A06392C31}"/>
                </a:ext>
              </a:extLst>
            </p:cNvPr>
            <p:cNvCxnSpPr/>
            <p:nvPr userDrawn="1"/>
          </p:nvCxnSpPr>
          <p:spPr>
            <a:xfrm rot="16200000">
              <a:off x="385614" y="1462764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ttore 1 237">
              <a:extLst>
                <a:ext uri="{FF2B5EF4-FFF2-40B4-BE49-F238E27FC236}">
                  <a16:creationId xmlns:a16="http://schemas.microsoft.com/office/drawing/2014/main" id="{4E1200C2-8793-4749-BA0A-225058AD7808}"/>
                </a:ext>
              </a:extLst>
            </p:cNvPr>
            <p:cNvCxnSpPr/>
            <p:nvPr userDrawn="1"/>
          </p:nvCxnSpPr>
          <p:spPr>
            <a:xfrm rot="16200000">
              <a:off x="385614" y="1361513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ttore 1 238">
              <a:extLst>
                <a:ext uri="{FF2B5EF4-FFF2-40B4-BE49-F238E27FC236}">
                  <a16:creationId xmlns:a16="http://schemas.microsoft.com/office/drawing/2014/main" id="{417491F4-2BDB-4FD2-81D8-6CEDDECE5D15}"/>
                </a:ext>
              </a:extLst>
            </p:cNvPr>
            <p:cNvCxnSpPr/>
            <p:nvPr userDrawn="1"/>
          </p:nvCxnSpPr>
          <p:spPr>
            <a:xfrm rot="16200000">
              <a:off x="385614" y="1260262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ttore 1 239">
              <a:extLst>
                <a:ext uri="{FF2B5EF4-FFF2-40B4-BE49-F238E27FC236}">
                  <a16:creationId xmlns:a16="http://schemas.microsoft.com/office/drawing/2014/main" id="{172B7691-DD4D-4E49-9C4A-02054CE6185C}"/>
                </a:ext>
              </a:extLst>
            </p:cNvPr>
            <p:cNvCxnSpPr/>
            <p:nvPr userDrawn="1"/>
          </p:nvCxnSpPr>
          <p:spPr>
            <a:xfrm rot="16200000">
              <a:off x="385614" y="1159011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ttore 1 240">
              <a:extLst>
                <a:ext uri="{FF2B5EF4-FFF2-40B4-BE49-F238E27FC236}">
                  <a16:creationId xmlns:a16="http://schemas.microsoft.com/office/drawing/2014/main" id="{742C1680-812C-476F-A63F-7831A32BEB75}"/>
                </a:ext>
              </a:extLst>
            </p:cNvPr>
            <p:cNvCxnSpPr/>
            <p:nvPr userDrawn="1"/>
          </p:nvCxnSpPr>
          <p:spPr>
            <a:xfrm rot="16200000">
              <a:off x="385614" y="1057759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ttore 1 241">
              <a:extLst>
                <a:ext uri="{FF2B5EF4-FFF2-40B4-BE49-F238E27FC236}">
                  <a16:creationId xmlns:a16="http://schemas.microsoft.com/office/drawing/2014/main" id="{842F8E0E-0338-4DB3-9971-54E677D60244}"/>
                </a:ext>
              </a:extLst>
            </p:cNvPr>
            <p:cNvCxnSpPr/>
            <p:nvPr userDrawn="1"/>
          </p:nvCxnSpPr>
          <p:spPr>
            <a:xfrm rot="16200000">
              <a:off x="385614" y="956508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ttore 1 242">
              <a:extLst>
                <a:ext uri="{FF2B5EF4-FFF2-40B4-BE49-F238E27FC236}">
                  <a16:creationId xmlns:a16="http://schemas.microsoft.com/office/drawing/2014/main" id="{8DE083BF-9F78-400B-B752-7C1F8BE4F683}"/>
                </a:ext>
              </a:extLst>
            </p:cNvPr>
            <p:cNvCxnSpPr/>
            <p:nvPr userDrawn="1"/>
          </p:nvCxnSpPr>
          <p:spPr>
            <a:xfrm rot="16200000">
              <a:off x="385614" y="855257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ttore 1 243">
              <a:extLst>
                <a:ext uri="{FF2B5EF4-FFF2-40B4-BE49-F238E27FC236}">
                  <a16:creationId xmlns:a16="http://schemas.microsoft.com/office/drawing/2014/main" id="{A61DE22D-AD76-4F80-BC9E-29167AF9B7A7}"/>
                </a:ext>
              </a:extLst>
            </p:cNvPr>
            <p:cNvCxnSpPr/>
            <p:nvPr userDrawn="1"/>
          </p:nvCxnSpPr>
          <p:spPr>
            <a:xfrm rot="16200000">
              <a:off x="385614" y="754006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ttore 1 244">
              <a:extLst>
                <a:ext uri="{FF2B5EF4-FFF2-40B4-BE49-F238E27FC236}">
                  <a16:creationId xmlns:a16="http://schemas.microsoft.com/office/drawing/2014/main" id="{F6581A44-7EB2-495A-8777-B1C5ACDE4581}"/>
                </a:ext>
              </a:extLst>
            </p:cNvPr>
            <p:cNvCxnSpPr/>
            <p:nvPr userDrawn="1"/>
          </p:nvCxnSpPr>
          <p:spPr>
            <a:xfrm rot="16200000">
              <a:off x="385614" y="652754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ttore 1 245">
              <a:extLst>
                <a:ext uri="{FF2B5EF4-FFF2-40B4-BE49-F238E27FC236}">
                  <a16:creationId xmlns:a16="http://schemas.microsoft.com/office/drawing/2014/main" id="{08EC51A2-E76A-406F-8243-4F52EEBE6FE3}"/>
                </a:ext>
              </a:extLst>
            </p:cNvPr>
            <p:cNvCxnSpPr/>
            <p:nvPr userDrawn="1"/>
          </p:nvCxnSpPr>
          <p:spPr>
            <a:xfrm rot="16200000">
              <a:off x="385614" y="551503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ttore 1 246">
              <a:extLst>
                <a:ext uri="{FF2B5EF4-FFF2-40B4-BE49-F238E27FC236}">
                  <a16:creationId xmlns:a16="http://schemas.microsoft.com/office/drawing/2014/main" id="{2E6499F4-AE5E-4A08-9127-46622803C184}"/>
                </a:ext>
              </a:extLst>
            </p:cNvPr>
            <p:cNvCxnSpPr/>
            <p:nvPr userDrawn="1"/>
          </p:nvCxnSpPr>
          <p:spPr>
            <a:xfrm rot="16200000">
              <a:off x="385614" y="450252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ttore 1 247">
              <a:extLst>
                <a:ext uri="{FF2B5EF4-FFF2-40B4-BE49-F238E27FC236}">
                  <a16:creationId xmlns:a16="http://schemas.microsoft.com/office/drawing/2014/main" id="{0A680351-D7F7-4BA2-A721-C4362F4C1440}"/>
                </a:ext>
              </a:extLst>
            </p:cNvPr>
            <p:cNvCxnSpPr/>
            <p:nvPr userDrawn="1"/>
          </p:nvCxnSpPr>
          <p:spPr>
            <a:xfrm rot="16200000">
              <a:off x="385614" y="349001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ttore 1 248">
              <a:extLst>
                <a:ext uri="{FF2B5EF4-FFF2-40B4-BE49-F238E27FC236}">
                  <a16:creationId xmlns:a16="http://schemas.microsoft.com/office/drawing/2014/main" id="{4D5A406E-F23B-4036-87DF-A979FC2024CA}"/>
                </a:ext>
              </a:extLst>
            </p:cNvPr>
            <p:cNvCxnSpPr/>
            <p:nvPr userDrawn="1"/>
          </p:nvCxnSpPr>
          <p:spPr>
            <a:xfrm rot="16200000">
              <a:off x="385614" y="247749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ttore 1 249">
              <a:extLst>
                <a:ext uri="{FF2B5EF4-FFF2-40B4-BE49-F238E27FC236}">
                  <a16:creationId xmlns:a16="http://schemas.microsoft.com/office/drawing/2014/main" id="{88425CE6-F596-4554-BD51-A82FB644CD49}"/>
                </a:ext>
              </a:extLst>
            </p:cNvPr>
            <p:cNvCxnSpPr/>
            <p:nvPr userDrawn="1"/>
          </p:nvCxnSpPr>
          <p:spPr>
            <a:xfrm rot="16200000">
              <a:off x="385614" y="146498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ttore 1 250">
              <a:extLst>
                <a:ext uri="{FF2B5EF4-FFF2-40B4-BE49-F238E27FC236}">
                  <a16:creationId xmlns:a16="http://schemas.microsoft.com/office/drawing/2014/main" id="{DF55CBF5-E116-4C22-808D-1CE8F1A07075}"/>
                </a:ext>
              </a:extLst>
            </p:cNvPr>
            <p:cNvCxnSpPr/>
            <p:nvPr userDrawn="1"/>
          </p:nvCxnSpPr>
          <p:spPr>
            <a:xfrm rot="16200000">
              <a:off x="385614" y="45247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ttore 1 251">
              <a:extLst>
                <a:ext uri="{FF2B5EF4-FFF2-40B4-BE49-F238E27FC236}">
                  <a16:creationId xmlns:a16="http://schemas.microsoft.com/office/drawing/2014/main" id="{6D9EB49C-20F3-43D3-9814-502E2928C563}"/>
                </a:ext>
              </a:extLst>
            </p:cNvPr>
            <p:cNvCxnSpPr/>
            <p:nvPr userDrawn="1"/>
          </p:nvCxnSpPr>
          <p:spPr>
            <a:xfrm rot="16200000">
              <a:off x="385614" y="-56004"/>
              <a:ext cx="0" cy="180000"/>
            </a:xfrm>
            <a:prstGeom prst="line">
              <a:avLst/>
            </a:prstGeom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FD5CCBA-3A4F-4C39-8A34-410A76ABCF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46487" y="3245162"/>
            <a:ext cx="4899025" cy="1316037"/>
          </a:xfrm>
        </p:spPr>
        <p:txBody>
          <a:bodyPr>
            <a:normAutofit/>
          </a:bodyPr>
          <a:lstStyle>
            <a:lvl1pPr algn="ctr">
              <a:buNone/>
              <a:defRPr sz="3600">
                <a:latin typeface="Abel" panose="02000506030000020004" pitchFamily="2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it-IT"/>
              <a:t>Thanks!</a:t>
            </a:r>
          </a:p>
        </p:txBody>
      </p:sp>
      <p:pic>
        <p:nvPicPr>
          <p:cNvPr id="2" name="Immagine 1" descr="Immagine che contiene testo&#10;&#10;Descrizione generata automaticamente">
            <a:extLst>
              <a:ext uri="{FF2B5EF4-FFF2-40B4-BE49-F238E27FC236}">
                <a16:creationId xmlns:a16="http://schemas.microsoft.com/office/drawing/2014/main" id="{98098635-2B83-4F5E-A9D0-D8CCB4E5A1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133" y="704770"/>
            <a:ext cx="3071734" cy="1178892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EEB3FD7-C092-453F-9661-48A97524B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048" y="584031"/>
            <a:ext cx="2009010" cy="14203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AAC6249-EA06-4690-B53B-C20C361DB0B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974" y="584031"/>
            <a:ext cx="3238351" cy="1106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574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2FEFA8A3-5509-43D1-A18F-F0EFEA02A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8F95ADB-E9F7-47CD-92C9-EB32668C0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Fare clic per modificare gli stili del testo dello schema</a:t>
            </a:r>
          </a:p>
          <a:p>
            <a:pPr lvl="1"/>
            <a:r>
              <a:rPr lang="en-US" noProof="0"/>
              <a:t>Secondo livello</a:t>
            </a:r>
          </a:p>
          <a:p>
            <a:pPr lvl="2"/>
            <a:r>
              <a:rPr lang="en-US" noProof="0"/>
              <a:t>Terzo livello</a:t>
            </a:r>
          </a:p>
          <a:p>
            <a:pPr lvl="3"/>
            <a:r>
              <a:rPr lang="en-US" noProof="0"/>
              <a:t>Quarto livello</a:t>
            </a:r>
          </a:p>
          <a:p>
            <a:pPr lvl="4"/>
            <a:r>
              <a:rPr lang="en-US" noProof="0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5CDCF1D-12A2-45A1-AD0C-6BD1BFA9CF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9C2E6C-91F4-497B-A5E8-E0A1E0B3640D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E00E11B-F8FD-48B6-92BC-635B683C69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1A48AAD-C31E-4D73-AE48-045CAF003F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197811-61C8-4E62-AF4C-449615011E7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404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4" r:id="rId4"/>
    <p:sldLayoutId id="2147483658" r:id="rId5"/>
    <p:sldLayoutId id="2147483651" r:id="rId6"/>
    <p:sldLayoutId id="2147483655" r:id="rId7"/>
    <p:sldLayoutId id="2147483653" r:id="rId8"/>
    <p:sldLayoutId id="2147483657" r:id="rId9"/>
    <p:sldLayoutId id="2147483656" r:id="rId10"/>
    <p:sldLayoutId id="21474836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emf"/><Relationship Id="rId3" Type="http://schemas.openxmlformats.org/officeDocument/2006/relationships/image" Target="../media/image20.png"/><Relationship Id="rId7" Type="http://schemas.openxmlformats.org/officeDocument/2006/relationships/image" Target="../media/image7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3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microsoft.com/office/2017/06/relationships/model3d" Target="../media/model3d1.glb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image" Target="../media/image40.png"/><Relationship Id="rId3" Type="http://schemas.openxmlformats.org/officeDocument/2006/relationships/image" Target="../media/image33.jpeg"/><Relationship Id="rId7" Type="http://schemas.openxmlformats.org/officeDocument/2006/relationships/image" Target="../media/image36.png"/><Relationship Id="rId12" Type="http://schemas.openxmlformats.org/officeDocument/2006/relationships/image" Target="../media/image39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1.xml"/><Relationship Id="rId11" Type="http://schemas.openxmlformats.org/officeDocument/2006/relationships/image" Target="../media/image38.png"/><Relationship Id="rId5" Type="http://schemas.openxmlformats.org/officeDocument/2006/relationships/image" Target="../media/image35.png"/><Relationship Id="rId10" Type="http://schemas.openxmlformats.org/officeDocument/2006/relationships/customXml" Target="../ink/ink3.xml"/><Relationship Id="rId4" Type="http://schemas.openxmlformats.org/officeDocument/2006/relationships/image" Target="../media/image34.png"/><Relationship Id="rId9" Type="http://schemas.openxmlformats.org/officeDocument/2006/relationships/image" Target="../media/image37.png"/><Relationship Id="rId1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12.png"/><Relationship Id="rId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wmf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58.png"/><Relationship Id="rId18" Type="http://schemas.openxmlformats.org/officeDocument/2006/relationships/image" Target="../media/image59.png"/><Relationship Id="rId26" Type="http://schemas.openxmlformats.org/officeDocument/2006/relationships/image" Target="../media/image61.jpeg"/><Relationship Id="rId3" Type="http://schemas.openxmlformats.org/officeDocument/2006/relationships/image" Target="../media/image53.tiff"/><Relationship Id="rId21" Type="http://schemas.openxmlformats.org/officeDocument/2006/relationships/customXml" Target="../ink/ink15.xml"/><Relationship Id="rId7" Type="http://schemas.openxmlformats.org/officeDocument/2006/relationships/customXml" Target="../ink/ink4.xml"/><Relationship Id="rId12" Type="http://schemas.openxmlformats.org/officeDocument/2006/relationships/customXml" Target="../ink/ink8.xml"/><Relationship Id="rId17" Type="http://schemas.openxmlformats.org/officeDocument/2006/relationships/customXml" Target="../ink/ink12.xml"/><Relationship Id="rId25" Type="http://schemas.openxmlformats.org/officeDocument/2006/relationships/customXml" Target="../ink/ink18.xml"/><Relationship Id="rId2" Type="http://schemas.openxmlformats.org/officeDocument/2006/relationships/notesSlide" Target="../notesSlides/notesSlide5.xml"/><Relationship Id="rId16" Type="http://schemas.openxmlformats.org/officeDocument/2006/relationships/customXml" Target="../ink/ink11.xml"/><Relationship Id="rId20" Type="http://schemas.openxmlformats.org/officeDocument/2006/relationships/customXml" Target="../ink/ink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jpeg"/><Relationship Id="rId11" Type="http://schemas.openxmlformats.org/officeDocument/2006/relationships/customXml" Target="../ink/ink7.xml"/><Relationship Id="rId24" Type="http://schemas.openxmlformats.org/officeDocument/2006/relationships/customXml" Target="../ink/ink17.xml"/><Relationship Id="rId5" Type="http://schemas.openxmlformats.org/officeDocument/2006/relationships/image" Target="../media/image55.png"/><Relationship Id="rId15" Type="http://schemas.openxmlformats.org/officeDocument/2006/relationships/customXml" Target="../ink/ink10.xml"/><Relationship Id="rId23" Type="http://schemas.openxmlformats.org/officeDocument/2006/relationships/image" Target="../media/image60.png"/><Relationship Id="rId10" Type="http://schemas.openxmlformats.org/officeDocument/2006/relationships/customXml" Target="../ink/ink6.xml"/><Relationship Id="rId19" Type="http://schemas.openxmlformats.org/officeDocument/2006/relationships/customXml" Target="../ink/ink13.xml"/><Relationship Id="rId4" Type="http://schemas.openxmlformats.org/officeDocument/2006/relationships/image" Target="../media/image54.tiff"/><Relationship Id="rId9" Type="http://schemas.openxmlformats.org/officeDocument/2006/relationships/customXml" Target="../ink/ink5.xml"/><Relationship Id="rId14" Type="http://schemas.openxmlformats.org/officeDocument/2006/relationships/customXml" Target="../ink/ink9.xml"/><Relationship Id="rId22" Type="http://schemas.openxmlformats.org/officeDocument/2006/relationships/customXml" Target="../ink/ink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Rettangolo con angoli arrotondati 142">
            <a:extLst>
              <a:ext uri="{FF2B5EF4-FFF2-40B4-BE49-F238E27FC236}">
                <a16:creationId xmlns:a16="http://schemas.microsoft.com/office/drawing/2014/main" id="{6459D5AD-6BED-50F8-FE0C-0E1E8EBF88CB}"/>
              </a:ext>
            </a:extLst>
          </p:cNvPr>
          <p:cNvSpPr/>
          <p:nvPr/>
        </p:nvSpPr>
        <p:spPr>
          <a:xfrm>
            <a:off x="0" y="3277245"/>
            <a:ext cx="3975100" cy="1744335"/>
          </a:xfrm>
          <a:prstGeom prst="roundRect">
            <a:avLst>
              <a:gd name="adj" fmla="val 0"/>
            </a:avLst>
          </a:prstGeom>
          <a:noFill/>
          <a:ln>
            <a:solidFill>
              <a:srgbClr val="6B3C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2" name="Rettangolo con angoli arrotondati 131">
            <a:extLst>
              <a:ext uri="{FF2B5EF4-FFF2-40B4-BE49-F238E27FC236}">
                <a16:creationId xmlns:a16="http://schemas.microsoft.com/office/drawing/2014/main" id="{ED3A97A6-1931-9478-A402-5E7BA48288F7}"/>
              </a:ext>
            </a:extLst>
          </p:cNvPr>
          <p:cNvSpPr/>
          <p:nvPr/>
        </p:nvSpPr>
        <p:spPr>
          <a:xfrm>
            <a:off x="0" y="1463040"/>
            <a:ext cx="3975100" cy="1814205"/>
          </a:xfrm>
          <a:prstGeom prst="roundRect">
            <a:avLst>
              <a:gd name="adj" fmla="val 0"/>
            </a:avLst>
          </a:prstGeom>
          <a:noFill/>
          <a:ln>
            <a:solidFill>
              <a:srgbClr val="6B3C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4" name="Rettangolo con angoli arrotondati 133">
            <a:extLst>
              <a:ext uri="{FF2B5EF4-FFF2-40B4-BE49-F238E27FC236}">
                <a16:creationId xmlns:a16="http://schemas.microsoft.com/office/drawing/2014/main" id="{42664A90-BA24-AB95-90B2-44342F8AF3DF}"/>
              </a:ext>
            </a:extLst>
          </p:cNvPr>
          <p:cNvSpPr/>
          <p:nvPr/>
        </p:nvSpPr>
        <p:spPr>
          <a:xfrm>
            <a:off x="0" y="1"/>
            <a:ext cx="3975100" cy="1463040"/>
          </a:xfrm>
          <a:prstGeom prst="roundRect">
            <a:avLst>
              <a:gd name="adj" fmla="val 0"/>
            </a:avLst>
          </a:prstGeom>
          <a:noFill/>
          <a:ln>
            <a:solidFill>
              <a:srgbClr val="6B3C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7AC3F54-5E41-42BC-9081-150FA207A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298" y="1463040"/>
            <a:ext cx="7842777" cy="2931423"/>
          </a:xfrm>
        </p:spPr>
        <p:txBody>
          <a:bodyPr>
            <a:normAutofit/>
          </a:bodyPr>
          <a:lstStyle/>
          <a:p>
            <a:r>
              <a:rPr lang="it-IT" sz="3600">
                <a:latin typeface="Arial" panose="020B0604020202020204" pitchFamily="34" charset="0"/>
                <a:cs typeface="Arial" panose="020B0604020202020204" pitchFamily="34" charset="0"/>
              </a:rPr>
              <a:t>Innovative X-ray </a:t>
            </a:r>
            <a:r>
              <a:rPr lang="it-IT" sz="3600" err="1">
                <a:latin typeface="Arial" panose="020B0604020202020204" pitchFamily="34" charset="0"/>
                <a:cs typeface="Arial" panose="020B0604020202020204" pitchFamily="34" charset="0"/>
              </a:rPr>
              <a:t>detection</a:t>
            </a:r>
            <a:r>
              <a:rPr lang="it-IT" sz="3600">
                <a:latin typeface="Arial" panose="020B0604020202020204" pitchFamily="34" charset="0"/>
                <a:cs typeface="Arial" panose="020B0604020202020204" pitchFamily="34" charset="0"/>
              </a:rPr>
              <a:t> systems </a:t>
            </a:r>
            <a:r>
              <a:rPr lang="it-IT" sz="3600" err="1"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it-IT" sz="360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it-IT" sz="3600" err="1">
                <a:latin typeface="Arial" panose="020B0604020202020204" pitchFamily="34" charset="0"/>
                <a:cs typeface="Arial" panose="020B0604020202020204" pitchFamily="34" charset="0"/>
              </a:rPr>
              <a:t>monolithic</a:t>
            </a:r>
            <a:r>
              <a:rPr lang="it-IT" sz="3600">
                <a:latin typeface="Arial" panose="020B0604020202020204" pitchFamily="34" charset="0"/>
                <a:cs typeface="Arial" panose="020B0604020202020204" pitchFamily="34" charset="0"/>
              </a:rPr>
              <a:t> arrays of Silicon </a:t>
            </a:r>
            <a:r>
              <a:rPr lang="it-IT" sz="3600" err="1">
                <a:latin typeface="Arial" panose="020B0604020202020204" pitchFamily="34" charset="0"/>
                <a:cs typeface="Arial" panose="020B0604020202020204" pitchFamily="34" charset="0"/>
              </a:rPr>
              <a:t>Drift</a:t>
            </a:r>
            <a:r>
              <a:rPr lang="it-IT" sz="3600">
                <a:latin typeface="Arial" panose="020B0604020202020204" pitchFamily="34" charset="0"/>
                <a:cs typeface="Arial" panose="020B0604020202020204" pitchFamily="34" charset="0"/>
              </a:rPr>
              <a:t> Detectors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A2CFF82-7DED-428B-8675-0E3BF80849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3298" y="4522789"/>
            <a:ext cx="8237414" cy="1675880"/>
          </a:xfrm>
        </p:spPr>
        <p:txBody>
          <a:bodyPr>
            <a:normAutofit/>
          </a:bodyPr>
          <a:lstStyle/>
          <a:p>
            <a:r>
              <a:rPr lang="it-IT" b="1" u="sng">
                <a:latin typeface="Arial" panose="020B0604020202020204" pitchFamily="34" charset="0"/>
                <a:cs typeface="Arial" panose="020B0604020202020204" pitchFamily="34" charset="0"/>
              </a:rPr>
              <a:t>Griseld Deda</a:t>
            </a:r>
            <a:r>
              <a:rPr lang="it-IT" b="1" u="sng" baseline="30000"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  <a:r>
              <a:rPr lang="it-IT" b="1">
                <a:latin typeface="Arial" panose="020B0604020202020204" pitchFamily="34" charset="0"/>
                <a:cs typeface="Arial" panose="020B0604020202020204" pitchFamily="34" charset="0"/>
              </a:rPr>
              <a:t>, Giacomo Ticchi</a:t>
            </a:r>
            <a:r>
              <a:rPr lang="it-IT" b="1" baseline="30000"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  <a:r>
              <a:rPr lang="it-IT" b="1">
                <a:latin typeface="Arial" panose="020B0604020202020204" pitchFamily="34" charset="0"/>
                <a:cs typeface="Arial" panose="020B0604020202020204" pitchFamily="34" charset="0"/>
              </a:rPr>
              <a:t>, Beatrice Pedretti</a:t>
            </a:r>
            <a:r>
              <a:rPr lang="it-IT" b="1" baseline="30000"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  <a:r>
              <a:rPr lang="it-IT" b="1">
                <a:latin typeface="Arial" panose="020B0604020202020204" pitchFamily="34" charset="0"/>
                <a:cs typeface="Arial" panose="020B0604020202020204" pitchFamily="34" charset="0"/>
              </a:rPr>
              <a:t>, Davide Di Vita</a:t>
            </a:r>
            <a:r>
              <a:rPr lang="it-IT" b="1" baseline="30000"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  <a:r>
              <a:rPr lang="it-IT" b="1">
                <a:latin typeface="Arial" panose="020B0604020202020204" pitchFamily="34" charset="0"/>
                <a:cs typeface="Arial" panose="020B0604020202020204" pitchFamily="34" charset="0"/>
              </a:rPr>
              <a:t>, Giacomo Borghi</a:t>
            </a:r>
            <a:r>
              <a:rPr lang="it-IT" b="1" baseline="30000"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  <a:r>
              <a:rPr lang="it-IT" b="1">
                <a:latin typeface="Arial" panose="020B0604020202020204" pitchFamily="34" charset="0"/>
                <a:cs typeface="Arial" panose="020B0604020202020204" pitchFamily="34" charset="0"/>
              </a:rPr>
              <a:t>, Marco Carminati</a:t>
            </a:r>
            <a:r>
              <a:rPr lang="it-IT" b="1" baseline="30000"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  <a:r>
              <a:rPr lang="it-IT" b="1">
                <a:latin typeface="Arial" panose="020B0604020202020204" pitchFamily="34" charset="0"/>
                <a:cs typeface="Arial" panose="020B0604020202020204" pitchFamily="34" charset="0"/>
              </a:rPr>
              <a:t>, Nicola Zorzi</a:t>
            </a:r>
            <a:r>
              <a:rPr lang="it-IT" b="1" baseline="3000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it-IT" b="1">
                <a:latin typeface="Arial" panose="020B0604020202020204" pitchFamily="34" charset="0"/>
                <a:cs typeface="Arial" panose="020B0604020202020204" pitchFamily="34" charset="0"/>
              </a:rPr>
              <a:t>and Carlo Fiorini</a:t>
            </a:r>
            <a:r>
              <a:rPr lang="it-IT" b="1" baseline="30000"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</a:p>
          <a:p>
            <a:pPr marL="342900" indent="-342900">
              <a:buAutoNum type="arabicParenBoth"/>
            </a:pPr>
            <a:r>
              <a:rPr lang="it-IT" sz="1200" b="0" i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Dipartimento di Elettronica, Informazione e Bioingegneria, Politecnico di Milano, Milan, </a:t>
            </a:r>
            <a:r>
              <a:rPr lang="it-IT" sz="1200" b="0" i="0" err="1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Italy</a:t>
            </a:r>
            <a:endParaRPr lang="it-IT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arenBoth"/>
            </a:pPr>
            <a:r>
              <a:rPr lang="it-IT" sz="1200">
                <a:latin typeface="Arial" panose="020B0604020202020204" pitchFamily="34" charset="0"/>
                <a:cs typeface="Arial" panose="020B0604020202020204" pitchFamily="34" charset="0"/>
              </a:rPr>
              <a:t>INFN, Sezione di Milano, Milan, </a:t>
            </a:r>
            <a:r>
              <a:rPr lang="it-IT" sz="1200" err="1">
                <a:latin typeface="Arial" panose="020B0604020202020204" pitchFamily="34" charset="0"/>
                <a:cs typeface="Arial" panose="020B0604020202020204" pitchFamily="34" charset="0"/>
              </a:rPr>
              <a:t>Italy</a:t>
            </a:r>
            <a:endParaRPr lang="it-IT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arenBoth"/>
            </a:pPr>
            <a:r>
              <a:rPr lang="it-IT" sz="1200">
                <a:latin typeface="Arial" panose="020B0604020202020204" pitchFamily="34" charset="0"/>
                <a:cs typeface="Arial" panose="020B0604020202020204" pitchFamily="34" charset="0"/>
              </a:rPr>
              <a:t>Fondazione Bruno Kessler, Trento, </a:t>
            </a:r>
            <a:r>
              <a:rPr lang="it-IT" sz="1200" err="1">
                <a:latin typeface="Arial" panose="020B0604020202020204" pitchFamily="34" charset="0"/>
                <a:cs typeface="Arial" panose="020B0604020202020204" pitchFamily="34" charset="0"/>
              </a:rPr>
              <a:t>Italy</a:t>
            </a:r>
            <a:endParaRPr lang="it-IT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magine 18" descr="Immagine che contiene libro, interno&#10;&#10;Descrizione generata automaticamente">
            <a:extLst>
              <a:ext uri="{FF2B5EF4-FFF2-40B4-BE49-F238E27FC236}">
                <a16:creationId xmlns:a16="http://schemas.microsoft.com/office/drawing/2014/main" id="{45EC1A88-BDBE-221D-9A46-AD2941282A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37" y="391520"/>
            <a:ext cx="2185659" cy="1394770"/>
          </a:xfrm>
          <a:prstGeom prst="rect">
            <a:avLst/>
          </a:prstGeom>
        </p:spPr>
      </p:pic>
      <p:pic>
        <p:nvPicPr>
          <p:cNvPr id="21" name="Picture 1">
            <a:extLst>
              <a:ext uri="{FF2B5EF4-FFF2-40B4-BE49-F238E27FC236}">
                <a16:creationId xmlns:a16="http://schemas.microsoft.com/office/drawing/2014/main" id="{AF4DCD14-31CE-395F-F057-2EF5C74577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1" t="16675" r="26643" b="22815"/>
          <a:stretch/>
        </p:blipFill>
        <p:spPr>
          <a:xfrm>
            <a:off x="381944" y="3611974"/>
            <a:ext cx="1425408" cy="1100595"/>
          </a:xfrm>
          <a:prstGeom prst="rect">
            <a:avLst/>
          </a:prstGeom>
          <a:effectLst>
            <a:outerShdw blurRad="88900" dist="88900" dir="5400000" algn="ctr" rotWithShape="0">
              <a:srgbClr val="000000">
                <a:alpha val="42000"/>
              </a:srgbClr>
            </a:outerShdw>
          </a:effectLst>
        </p:spPr>
      </p:pic>
      <p:pic>
        <p:nvPicPr>
          <p:cNvPr id="22" name="Segnaposto contenuto 11">
            <a:extLst>
              <a:ext uri="{FF2B5EF4-FFF2-40B4-BE49-F238E27FC236}">
                <a16:creationId xmlns:a16="http://schemas.microsoft.com/office/drawing/2014/main" id="{43287D6A-84A4-1422-A70F-2BAE369C15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0810" y="3277245"/>
            <a:ext cx="2866044" cy="1602721"/>
          </a:xfrm>
          <a:prstGeom prst="rect">
            <a:avLst/>
          </a:prstGeom>
          <a:effectLst>
            <a:outerShdw blurRad="88900" dist="50800" dir="5400000" algn="ctr" rotWithShape="0">
              <a:srgbClr val="000000">
                <a:alpha val="79000"/>
              </a:srgbClr>
            </a:outerShdw>
          </a:effectLst>
        </p:spPr>
      </p:pic>
      <p:pic>
        <p:nvPicPr>
          <p:cNvPr id="135" name="Segnaposto contenuto 5">
            <a:extLst>
              <a:ext uri="{FF2B5EF4-FFF2-40B4-BE49-F238E27FC236}">
                <a16:creationId xmlns:a16="http://schemas.microsoft.com/office/drawing/2014/main" id="{063B9093-7957-094D-5AF9-0E07C71FD1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89" r="27068" b="11232"/>
          <a:stretch/>
        </p:blipFill>
        <p:spPr>
          <a:xfrm>
            <a:off x="677463" y="1535815"/>
            <a:ext cx="2606757" cy="163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8534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EE10C057-D6C6-4007-6D7C-12AA9F95B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err="1"/>
              <a:t>Spectroscopic</a:t>
            </a:r>
            <a:r>
              <a:rPr lang="it-IT"/>
              <a:t> </a:t>
            </a:r>
            <a:r>
              <a:rPr lang="it-IT" err="1"/>
              <a:t>Experimental</a:t>
            </a:r>
            <a:r>
              <a:rPr lang="it-IT"/>
              <a:t> </a:t>
            </a:r>
            <a:r>
              <a:rPr lang="it-IT" err="1"/>
              <a:t>Results</a:t>
            </a:r>
            <a:endParaRPr lang="it-IT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162A2AE9-A1AD-81F9-ED86-0B939B2B39AE}"/>
              </a:ext>
            </a:extLst>
          </p:cNvPr>
          <p:cNvGrpSpPr>
            <a:grpSpLocks noChangeAspect="1"/>
          </p:cNvGrpSpPr>
          <p:nvPr/>
        </p:nvGrpSpPr>
        <p:grpSpPr>
          <a:xfrm>
            <a:off x="601410" y="2035202"/>
            <a:ext cx="5703750" cy="4138770"/>
            <a:chOff x="994058" y="0"/>
            <a:chExt cx="9877865" cy="7167597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D4739536-415A-6E56-C5F5-66FC90341C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0076" y="0"/>
              <a:ext cx="9551847" cy="6858000"/>
            </a:xfrm>
            <a:prstGeom prst="rect">
              <a:avLst/>
            </a:prstGeom>
          </p:spPr>
        </p:pic>
        <p:cxnSp>
          <p:nvCxnSpPr>
            <p:cNvPr id="6" name="Connettore 1 5">
              <a:extLst>
                <a:ext uri="{FF2B5EF4-FFF2-40B4-BE49-F238E27FC236}">
                  <a16:creationId xmlns:a16="http://schemas.microsoft.com/office/drawing/2014/main" id="{F071C162-BCEB-83F1-D643-A77EFAC02899}"/>
                </a:ext>
              </a:extLst>
            </p:cNvPr>
            <p:cNvCxnSpPr>
              <a:cxnSpLocks/>
            </p:cNvCxnSpPr>
            <p:nvPr/>
          </p:nvCxnSpPr>
          <p:spPr>
            <a:xfrm>
              <a:off x="3657600" y="536448"/>
              <a:ext cx="0" cy="548640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ttore 1 7">
              <a:extLst>
                <a:ext uri="{FF2B5EF4-FFF2-40B4-BE49-F238E27FC236}">
                  <a16:creationId xmlns:a16="http://schemas.microsoft.com/office/drawing/2014/main" id="{0AB04CE3-2E03-2395-96A1-E85B71D53A31}"/>
                </a:ext>
              </a:extLst>
            </p:cNvPr>
            <p:cNvCxnSpPr>
              <a:cxnSpLocks/>
            </p:cNvCxnSpPr>
            <p:nvPr/>
          </p:nvCxnSpPr>
          <p:spPr>
            <a:xfrm>
              <a:off x="5907024" y="536448"/>
              <a:ext cx="0" cy="548640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ttore 1 9">
              <a:extLst>
                <a:ext uri="{FF2B5EF4-FFF2-40B4-BE49-F238E27FC236}">
                  <a16:creationId xmlns:a16="http://schemas.microsoft.com/office/drawing/2014/main" id="{28DB63F0-84D9-C28A-DA7D-56B5D2415810}"/>
                </a:ext>
              </a:extLst>
            </p:cNvPr>
            <p:cNvCxnSpPr>
              <a:cxnSpLocks/>
            </p:cNvCxnSpPr>
            <p:nvPr/>
          </p:nvCxnSpPr>
          <p:spPr>
            <a:xfrm>
              <a:off x="2907792" y="536448"/>
              <a:ext cx="0" cy="548640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ttore 1 12">
              <a:extLst>
                <a:ext uri="{FF2B5EF4-FFF2-40B4-BE49-F238E27FC236}">
                  <a16:creationId xmlns:a16="http://schemas.microsoft.com/office/drawing/2014/main" id="{93A531D8-FBB6-735B-94E0-E49CB556FF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23097" y="1089144"/>
              <a:ext cx="391019" cy="138192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4CCE4A6C-4623-1FA3-F7DC-D65CFB04939B}"/>
                </a:ext>
              </a:extLst>
            </p:cNvPr>
            <p:cNvSpPr txBox="1"/>
            <p:nvPr/>
          </p:nvSpPr>
          <p:spPr>
            <a:xfrm>
              <a:off x="3257702" y="680224"/>
              <a:ext cx="1474670" cy="63961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233eV</a:t>
              </a:r>
            </a:p>
          </p:txBody>
        </p:sp>
        <p:cxnSp>
          <p:nvCxnSpPr>
            <p:cNvPr id="11" name="Connettore 1 16">
              <a:extLst>
                <a:ext uri="{FF2B5EF4-FFF2-40B4-BE49-F238E27FC236}">
                  <a16:creationId xmlns:a16="http://schemas.microsoft.com/office/drawing/2014/main" id="{D8BF9983-E25C-3B60-0444-9CF232B4B3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72905" y="4030464"/>
              <a:ext cx="391019" cy="138192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21B4CFCC-37E4-86E6-5696-CC9B92D66CD1}"/>
                </a:ext>
              </a:extLst>
            </p:cNvPr>
            <p:cNvSpPr txBox="1"/>
            <p:nvPr/>
          </p:nvSpPr>
          <p:spPr>
            <a:xfrm>
              <a:off x="4039916" y="3669593"/>
              <a:ext cx="1474670" cy="63961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161eV</a:t>
              </a: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96B213C2-6BC9-1550-6C0E-173AB82CE123}"/>
                </a:ext>
              </a:extLst>
            </p:cNvPr>
            <p:cNvSpPr txBox="1"/>
            <p:nvPr/>
          </p:nvSpPr>
          <p:spPr>
            <a:xfrm>
              <a:off x="6240996" y="4712667"/>
              <a:ext cx="1474670" cy="63961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148eV</a:t>
              </a:r>
            </a:p>
          </p:txBody>
        </p:sp>
        <p:cxnSp>
          <p:nvCxnSpPr>
            <p:cNvPr id="14" name="Connettore 1 19">
              <a:extLst>
                <a:ext uri="{FF2B5EF4-FFF2-40B4-BE49-F238E27FC236}">
                  <a16:creationId xmlns:a16="http://schemas.microsoft.com/office/drawing/2014/main" id="{B45EB143-1AFD-7C8F-E621-3C65205707C0}"/>
                </a:ext>
              </a:extLst>
            </p:cNvPr>
            <p:cNvCxnSpPr>
              <a:cxnSpLocks/>
            </p:cNvCxnSpPr>
            <p:nvPr/>
          </p:nvCxnSpPr>
          <p:spPr>
            <a:xfrm>
              <a:off x="5922328" y="4712666"/>
              <a:ext cx="362649" cy="125552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1 21">
              <a:extLst>
                <a:ext uri="{FF2B5EF4-FFF2-40B4-BE49-F238E27FC236}">
                  <a16:creationId xmlns:a16="http://schemas.microsoft.com/office/drawing/2014/main" id="{8704F68B-F942-6D84-8705-EB7CC785ED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00530" y="3959374"/>
              <a:ext cx="267726" cy="280372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6F84D327-DE9B-B525-DFA7-2BBE640B32B7}"/>
                </a:ext>
              </a:extLst>
            </p:cNvPr>
            <p:cNvSpPr txBox="1"/>
            <p:nvPr/>
          </p:nvSpPr>
          <p:spPr>
            <a:xfrm>
              <a:off x="8474363" y="4132153"/>
              <a:ext cx="1474670" cy="63961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168eV</a:t>
              </a:r>
            </a:p>
          </p:txBody>
        </p:sp>
        <p:cxnSp>
          <p:nvCxnSpPr>
            <p:cNvPr id="17" name="Connettore 1 25">
              <a:extLst>
                <a:ext uri="{FF2B5EF4-FFF2-40B4-BE49-F238E27FC236}">
                  <a16:creationId xmlns:a16="http://schemas.microsoft.com/office/drawing/2014/main" id="{27781E16-0E5C-465F-233E-121E276CFC38}"/>
                </a:ext>
              </a:extLst>
            </p:cNvPr>
            <p:cNvCxnSpPr>
              <a:cxnSpLocks/>
              <a:endCxn id="25" idx="1"/>
            </p:cNvCxnSpPr>
            <p:nvPr/>
          </p:nvCxnSpPr>
          <p:spPr>
            <a:xfrm flipV="1">
              <a:off x="2937120" y="1714259"/>
              <a:ext cx="376996" cy="22527"/>
            </a:xfrm>
            <a:prstGeom prst="line">
              <a:avLst/>
            </a:prstGeom>
            <a:ln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1 26">
              <a:extLst>
                <a:ext uri="{FF2B5EF4-FFF2-40B4-BE49-F238E27FC236}">
                  <a16:creationId xmlns:a16="http://schemas.microsoft.com/office/drawing/2014/main" id="{DF0A94C7-AB6F-DE63-6030-846813C16E23}"/>
                </a:ext>
              </a:extLst>
            </p:cNvPr>
            <p:cNvCxnSpPr>
              <a:cxnSpLocks/>
            </p:cNvCxnSpPr>
            <p:nvPr/>
          </p:nvCxnSpPr>
          <p:spPr>
            <a:xfrm>
              <a:off x="3684582" y="4424412"/>
              <a:ext cx="393353" cy="334728"/>
            </a:xfrm>
            <a:prstGeom prst="line">
              <a:avLst/>
            </a:prstGeom>
            <a:ln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1 28">
              <a:extLst>
                <a:ext uri="{FF2B5EF4-FFF2-40B4-BE49-F238E27FC236}">
                  <a16:creationId xmlns:a16="http://schemas.microsoft.com/office/drawing/2014/main" id="{7F5829D3-A72F-7FC2-4F6D-6387B8B487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25432" y="4424412"/>
              <a:ext cx="315564" cy="240963"/>
            </a:xfrm>
            <a:prstGeom prst="line">
              <a:avLst/>
            </a:prstGeom>
            <a:ln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1 31">
              <a:extLst>
                <a:ext uri="{FF2B5EF4-FFF2-40B4-BE49-F238E27FC236}">
                  <a16:creationId xmlns:a16="http://schemas.microsoft.com/office/drawing/2014/main" id="{42317B9E-72FA-B3E1-94C3-90BC0E22354E}"/>
                </a:ext>
              </a:extLst>
            </p:cNvPr>
            <p:cNvCxnSpPr>
              <a:cxnSpLocks/>
            </p:cNvCxnSpPr>
            <p:nvPr/>
          </p:nvCxnSpPr>
          <p:spPr>
            <a:xfrm>
              <a:off x="9233148" y="3590042"/>
              <a:ext cx="435108" cy="64968"/>
            </a:xfrm>
            <a:prstGeom prst="line">
              <a:avLst/>
            </a:prstGeom>
            <a:ln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1 36">
              <a:extLst>
                <a:ext uri="{FF2B5EF4-FFF2-40B4-BE49-F238E27FC236}">
                  <a16:creationId xmlns:a16="http://schemas.microsoft.com/office/drawing/2014/main" id="{CBFD34AB-32CA-88CF-A010-DB390DCC1811}"/>
                </a:ext>
              </a:extLst>
            </p:cNvPr>
            <p:cNvCxnSpPr>
              <a:cxnSpLocks/>
              <a:endCxn id="29" idx="1"/>
            </p:cNvCxnSpPr>
            <p:nvPr/>
          </p:nvCxnSpPr>
          <p:spPr>
            <a:xfrm flipV="1">
              <a:off x="2923095" y="1366410"/>
              <a:ext cx="375718" cy="23703"/>
            </a:xfrm>
            <a:prstGeom prst="line">
              <a:avLst/>
            </a:prstGeom>
            <a:ln>
              <a:solidFill>
                <a:srgbClr val="00206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1 38">
              <a:extLst>
                <a:ext uri="{FF2B5EF4-FFF2-40B4-BE49-F238E27FC236}">
                  <a16:creationId xmlns:a16="http://schemas.microsoft.com/office/drawing/2014/main" id="{C023639C-B432-72E9-491B-2AF1B80116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95239" y="3110376"/>
              <a:ext cx="400533" cy="57670"/>
            </a:xfrm>
            <a:prstGeom prst="line">
              <a:avLst/>
            </a:prstGeom>
            <a:ln>
              <a:solidFill>
                <a:srgbClr val="00206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1 39">
              <a:extLst>
                <a:ext uri="{FF2B5EF4-FFF2-40B4-BE49-F238E27FC236}">
                  <a16:creationId xmlns:a16="http://schemas.microsoft.com/office/drawing/2014/main" id="{FBD830E6-B945-B31C-36D6-7A2DC49D1D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17093" y="3655010"/>
              <a:ext cx="257658" cy="272040"/>
            </a:xfrm>
            <a:prstGeom prst="line">
              <a:avLst/>
            </a:prstGeom>
            <a:ln>
              <a:solidFill>
                <a:srgbClr val="00206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1 41">
              <a:extLst>
                <a:ext uri="{FF2B5EF4-FFF2-40B4-BE49-F238E27FC236}">
                  <a16:creationId xmlns:a16="http://schemas.microsoft.com/office/drawing/2014/main" id="{F8863EA1-4448-41F0-E0E4-517E14598B92}"/>
                </a:ext>
              </a:extLst>
            </p:cNvPr>
            <p:cNvCxnSpPr>
              <a:cxnSpLocks/>
            </p:cNvCxnSpPr>
            <p:nvPr/>
          </p:nvCxnSpPr>
          <p:spPr>
            <a:xfrm>
              <a:off x="9321873" y="2869721"/>
              <a:ext cx="336315" cy="83320"/>
            </a:xfrm>
            <a:prstGeom prst="line">
              <a:avLst/>
            </a:prstGeom>
            <a:ln>
              <a:solidFill>
                <a:srgbClr val="00206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52F36C3E-B23D-577B-F971-142F142AE609}"/>
                </a:ext>
              </a:extLst>
            </p:cNvPr>
            <p:cNvSpPr txBox="1"/>
            <p:nvPr/>
          </p:nvSpPr>
          <p:spPr>
            <a:xfrm>
              <a:off x="3314116" y="1394451"/>
              <a:ext cx="1474670" cy="63961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220eV</a:t>
              </a:r>
            </a:p>
          </p:txBody>
        </p: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ED92ADC4-7E1A-7021-FD69-56B1F9E0CE94}"/>
                </a:ext>
              </a:extLst>
            </p:cNvPr>
            <p:cNvSpPr txBox="1"/>
            <p:nvPr/>
          </p:nvSpPr>
          <p:spPr>
            <a:xfrm>
              <a:off x="4027347" y="4568798"/>
              <a:ext cx="1474670" cy="63961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155eV</a:t>
              </a:r>
            </a:p>
          </p:txBody>
        </p: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1B3FF6AE-1DF8-F0B1-5252-987E6352D314}"/>
                </a:ext>
              </a:extLst>
            </p:cNvPr>
            <p:cNvSpPr txBox="1"/>
            <p:nvPr/>
          </p:nvSpPr>
          <p:spPr>
            <a:xfrm>
              <a:off x="6026171" y="3845797"/>
              <a:ext cx="1474670" cy="63961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149eV</a:t>
              </a:r>
            </a:p>
          </p:txBody>
        </p:sp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63AE5CFB-E647-60D1-8922-88EE00599186}"/>
                </a:ext>
              </a:extLst>
            </p:cNvPr>
            <p:cNvSpPr txBox="1"/>
            <p:nvPr/>
          </p:nvSpPr>
          <p:spPr>
            <a:xfrm>
              <a:off x="8382724" y="3087356"/>
              <a:ext cx="1474670" cy="63961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174eV</a:t>
              </a:r>
            </a:p>
          </p:txBody>
        </p: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1A2B0706-26C2-C22C-4BB5-BA3D119CA748}"/>
                </a:ext>
              </a:extLst>
            </p:cNvPr>
            <p:cNvSpPr txBox="1"/>
            <p:nvPr/>
          </p:nvSpPr>
          <p:spPr>
            <a:xfrm>
              <a:off x="3298814" y="1046602"/>
              <a:ext cx="1474670" cy="63961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244AF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229eV</a:t>
              </a:r>
            </a:p>
          </p:txBody>
        </p:sp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910E7A35-90EC-1499-47AB-E4786A1CE2A8}"/>
                </a:ext>
              </a:extLst>
            </p:cNvPr>
            <p:cNvSpPr txBox="1"/>
            <p:nvPr/>
          </p:nvSpPr>
          <p:spPr>
            <a:xfrm>
              <a:off x="4048897" y="2708882"/>
              <a:ext cx="1474670" cy="63961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244AF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185eV</a:t>
              </a:r>
            </a:p>
          </p:txBody>
        </p: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45975D3A-4B09-5BE7-9A18-5A7C37FAB89E}"/>
                </a:ext>
              </a:extLst>
            </p:cNvPr>
            <p:cNvSpPr txBox="1"/>
            <p:nvPr/>
          </p:nvSpPr>
          <p:spPr>
            <a:xfrm>
              <a:off x="5988152" y="3120291"/>
              <a:ext cx="1474670" cy="63961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244AF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169eV</a:t>
              </a:r>
            </a:p>
          </p:txBody>
        </p:sp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01FBA9E7-08B4-2E3F-8FD9-38441029F253}"/>
                </a:ext>
              </a:extLst>
            </p:cNvPr>
            <p:cNvSpPr txBox="1"/>
            <p:nvPr/>
          </p:nvSpPr>
          <p:spPr>
            <a:xfrm>
              <a:off x="8360511" y="2341030"/>
              <a:ext cx="1474670" cy="63961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244AF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191eV</a:t>
              </a:r>
            </a:p>
          </p:txBody>
        </p:sp>
        <p:sp>
          <p:nvSpPr>
            <p:cNvPr id="33" name="Rettangolo 32">
              <a:extLst>
                <a:ext uri="{FF2B5EF4-FFF2-40B4-BE49-F238E27FC236}">
                  <a16:creationId xmlns:a16="http://schemas.microsoft.com/office/drawing/2014/main" id="{F5F6BB6D-AB1B-4A5F-0BFC-5746AE57F21F}"/>
                </a:ext>
              </a:extLst>
            </p:cNvPr>
            <p:cNvSpPr/>
            <p:nvPr/>
          </p:nvSpPr>
          <p:spPr>
            <a:xfrm>
              <a:off x="4238314" y="234717"/>
              <a:ext cx="3758228" cy="278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4" name="Rettangolo 33">
              <a:extLst>
                <a:ext uri="{FF2B5EF4-FFF2-40B4-BE49-F238E27FC236}">
                  <a16:creationId xmlns:a16="http://schemas.microsoft.com/office/drawing/2014/main" id="{401DF3A4-E1E9-538C-7D96-647A5AE50741}"/>
                </a:ext>
              </a:extLst>
            </p:cNvPr>
            <p:cNvSpPr/>
            <p:nvPr/>
          </p:nvSpPr>
          <p:spPr>
            <a:xfrm>
              <a:off x="5925432" y="6390649"/>
              <a:ext cx="782587" cy="278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5" name="CasellaDiTesto 34">
              <a:extLst>
                <a:ext uri="{FF2B5EF4-FFF2-40B4-BE49-F238E27FC236}">
                  <a16:creationId xmlns:a16="http://schemas.microsoft.com/office/drawing/2014/main" id="{122816F9-BA8E-3F4D-93EF-E56E6B049D68}"/>
                </a:ext>
              </a:extLst>
            </p:cNvPr>
            <p:cNvSpPr txBox="1"/>
            <p:nvPr/>
          </p:nvSpPr>
          <p:spPr>
            <a:xfrm>
              <a:off x="5408971" y="6527981"/>
              <a:ext cx="2036651" cy="639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err="1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it-IT" b="1" baseline="-25000" err="1">
                  <a:latin typeface="Arial" panose="020B0604020202020204" pitchFamily="34" charset="0"/>
                  <a:cs typeface="Arial" panose="020B0604020202020204" pitchFamily="34" charset="0"/>
                </a:rPr>
                <a:t>width</a:t>
              </a:r>
              <a:r>
                <a:rPr lang="it-IT" b="1">
                  <a:latin typeface="Arial" panose="020B0604020202020204" pitchFamily="34" charset="0"/>
                  <a:cs typeface="Arial" panose="020B0604020202020204" pitchFamily="34" charset="0"/>
                </a:rPr>
                <a:t> [ns]</a:t>
              </a:r>
            </a:p>
          </p:txBody>
        </p:sp>
        <p:sp>
          <p:nvSpPr>
            <p:cNvPr id="36" name="Rettangolo 35">
              <a:extLst>
                <a:ext uri="{FF2B5EF4-FFF2-40B4-BE49-F238E27FC236}">
                  <a16:creationId xmlns:a16="http://schemas.microsoft.com/office/drawing/2014/main" id="{329FFBF2-C6B1-064B-7136-A35CC64D6A02}"/>
                </a:ext>
              </a:extLst>
            </p:cNvPr>
            <p:cNvSpPr/>
            <p:nvPr/>
          </p:nvSpPr>
          <p:spPr>
            <a:xfrm>
              <a:off x="2544521" y="6129043"/>
              <a:ext cx="7330502" cy="278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362D3C2E-DCB3-3010-8A19-8C89A827EB19}"/>
                </a:ext>
              </a:extLst>
            </p:cNvPr>
            <p:cNvSpPr txBox="1"/>
            <p:nvPr/>
          </p:nvSpPr>
          <p:spPr>
            <a:xfrm>
              <a:off x="3229923" y="6076939"/>
              <a:ext cx="836164" cy="5330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>
                  <a:latin typeface="Arial" panose="020B0604020202020204" pitchFamily="34" charset="0"/>
                  <a:cs typeface="Arial" panose="020B0604020202020204" pitchFamily="34" charset="0"/>
                </a:rPr>
                <a:t>400</a:t>
              </a:r>
            </a:p>
          </p:txBody>
        </p:sp>
        <p:sp>
          <p:nvSpPr>
            <p:cNvPr id="38" name="CasellaDiTesto 37">
              <a:extLst>
                <a:ext uri="{FF2B5EF4-FFF2-40B4-BE49-F238E27FC236}">
                  <a16:creationId xmlns:a16="http://schemas.microsoft.com/office/drawing/2014/main" id="{66F28569-A34A-BF4F-C06E-53805BE0A254}"/>
                </a:ext>
              </a:extLst>
            </p:cNvPr>
            <p:cNvSpPr txBox="1"/>
            <p:nvPr/>
          </p:nvSpPr>
          <p:spPr>
            <a:xfrm>
              <a:off x="5408971" y="6065949"/>
              <a:ext cx="1008284" cy="5330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>
                  <a:latin typeface="Arial" panose="020B0604020202020204" pitchFamily="34" charset="0"/>
                  <a:cs typeface="Arial" panose="020B0604020202020204" pitchFamily="34" charset="0"/>
                </a:rPr>
                <a:t>1000</a:t>
              </a:r>
            </a:p>
          </p:txBody>
        </p:sp>
        <p:sp>
          <p:nvSpPr>
            <p:cNvPr id="39" name="CasellaDiTesto 38">
              <a:extLst>
                <a:ext uri="{FF2B5EF4-FFF2-40B4-BE49-F238E27FC236}">
                  <a16:creationId xmlns:a16="http://schemas.microsoft.com/office/drawing/2014/main" id="{DE85A2B1-2CC3-7FB5-ADC3-03C7651ADF57}"/>
                </a:ext>
              </a:extLst>
            </p:cNvPr>
            <p:cNvSpPr txBox="1"/>
            <p:nvPr/>
          </p:nvSpPr>
          <p:spPr>
            <a:xfrm>
              <a:off x="9321874" y="6066003"/>
              <a:ext cx="1008284" cy="5330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>
                  <a:latin typeface="Arial" panose="020B0604020202020204" pitchFamily="34" charset="0"/>
                  <a:cs typeface="Arial" panose="020B0604020202020204" pitchFamily="34" charset="0"/>
                </a:rPr>
                <a:t>2000</a:t>
              </a:r>
            </a:p>
          </p:txBody>
        </p:sp>
        <p:sp>
          <p:nvSpPr>
            <p:cNvPr id="40" name="CasellaDiTesto 39">
              <a:extLst>
                <a:ext uri="{FF2B5EF4-FFF2-40B4-BE49-F238E27FC236}">
                  <a16:creationId xmlns:a16="http://schemas.microsoft.com/office/drawing/2014/main" id="{14EA33E5-0B72-9581-73BB-E0E5FB357491}"/>
                </a:ext>
              </a:extLst>
            </p:cNvPr>
            <p:cNvSpPr txBox="1"/>
            <p:nvPr/>
          </p:nvSpPr>
          <p:spPr>
            <a:xfrm>
              <a:off x="2509670" y="6076939"/>
              <a:ext cx="836164" cy="5330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>
                  <a:latin typeface="Arial" panose="020B0604020202020204" pitchFamily="34" charset="0"/>
                  <a:cs typeface="Arial" panose="020B0604020202020204" pitchFamily="34" charset="0"/>
                </a:rPr>
                <a:t>200</a:t>
              </a:r>
            </a:p>
          </p:txBody>
        </p:sp>
        <p:sp>
          <p:nvSpPr>
            <p:cNvPr id="41" name="Rettangolo 40">
              <a:extLst>
                <a:ext uri="{FF2B5EF4-FFF2-40B4-BE49-F238E27FC236}">
                  <a16:creationId xmlns:a16="http://schemas.microsoft.com/office/drawing/2014/main" id="{3892ED12-A266-2F8C-88D6-008B4902623C}"/>
                </a:ext>
              </a:extLst>
            </p:cNvPr>
            <p:cNvSpPr/>
            <p:nvPr/>
          </p:nvSpPr>
          <p:spPr>
            <a:xfrm rot="5400000">
              <a:off x="-615920" y="3107012"/>
              <a:ext cx="5731005" cy="5898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2" name="Rettangolo 41">
              <a:extLst>
                <a:ext uri="{FF2B5EF4-FFF2-40B4-BE49-F238E27FC236}">
                  <a16:creationId xmlns:a16="http://schemas.microsoft.com/office/drawing/2014/main" id="{667E7CB3-7731-F59F-2F5D-0494A0B796C9}"/>
                </a:ext>
              </a:extLst>
            </p:cNvPr>
            <p:cNvSpPr/>
            <p:nvPr/>
          </p:nvSpPr>
          <p:spPr>
            <a:xfrm rot="16200000">
              <a:off x="1650132" y="3277517"/>
              <a:ext cx="887456" cy="278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3" name="CasellaDiTesto 42">
              <a:extLst>
                <a:ext uri="{FF2B5EF4-FFF2-40B4-BE49-F238E27FC236}">
                  <a16:creationId xmlns:a16="http://schemas.microsoft.com/office/drawing/2014/main" id="{700E44C4-7E87-45B8-5F08-E13158DE565B}"/>
                </a:ext>
              </a:extLst>
            </p:cNvPr>
            <p:cNvSpPr txBox="1"/>
            <p:nvPr/>
          </p:nvSpPr>
          <p:spPr>
            <a:xfrm rot="16200000">
              <a:off x="99040" y="2928972"/>
              <a:ext cx="2429651" cy="639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>
                  <a:latin typeface="Arial" panose="020B0604020202020204" pitchFamily="34" charset="0"/>
                  <a:cs typeface="Arial" panose="020B0604020202020204" pitchFamily="34" charset="0"/>
                </a:rPr>
                <a:t>FWHM [eV]</a:t>
              </a:r>
            </a:p>
          </p:txBody>
        </p:sp>
        <p:sp>
          <p:nvSpPr>
            <p:cNvPr id="44" name="CasellaDiTesto 43">
              <a:extLst>
                <a:ext uri="{FF2B5EF4-FFF2-40B4-BE49-F238E27FC236}">
                  <a16:creationId xmlns:a16="http://schemas.microsoft.com/office/drawing/2014/main" id="{82B13047-D6D8-5E74-3FC8-52607392E094}"/>
                </a:ext>
              </a:extLst>
            </p:cNvPr>
            <p:cNvSpPr txBox="1"/>
            <p:nvPr/>
          </p:nvSpPr>
          <p:spPr>
            <a:xfrm>
              <a:off x="1705644" y="5556144"/>
              <a:ext cx="836164" cy="5330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>
                  <a:latin typeface="Arial" panose="020B0604020202020204" pitchFamily="34" charset="0"/>
                  <a:cs typeface="Arial" panose="020B0604020202020204" pitchFamily="34" charset="0"/>
                </a:rPr>
                <a:t>120</a:t>
              </a:r>
            </a:p>
          </p:txBody>
        </p:sp>
        <p:sp>
          <p:nvSpPr>
            <p:cNvPr id="45" name="CasellaDiTesto 44">
              <a:extLst>
                <a:ext uri="{FF2B5EF4-FFF2-40B4-BE49-F238E27FC236}">
                  <a16:creationId xmlns:a16="http://schemas.microsoft.com/office/drawing/2014/main" id="{F886DAA5-476B-11E0-80BD-F08BC28FB11E}"/>
                </a:ext>
              </a:extLst>
            </p:cNvPr>
            <p:cNvSpPr txBox="1"/>
            <p:nvPr/>
          </p:nvSpPr>
          <p:spPr>
            <a:xfrm>
              <a:off x="1705644" y="4741429"/>
              <a:ext cx="836164" cy="5330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>
                  <a:latin typeface="Arial" panose="020B0604020202020204" pitchFamily="34" charset="0"/>
                  <a:cs typeface="Arial" panose="020B0604020202020204" pitchFamily="34" charset="0"/>
                </a:rPr>
                <a:t>140</a:t>
              </a:r>
            </a:p>
          </p:txBody>
        </p:sp>
        <p:sp>
          <p:nvSpPr>
            <p:cNvPr id="46" name="CasellaDiTesto 45">
              <a:extLst>
                <a:ext uri="{FF2B5EF4-FFF2-40B4-BE49-F238E27FC236}">
                  <a16:creationId xmlns:a16="http://schemas.microsoft.com/office/drawing/2014/main" id="{61C11478-1C92-35CD-E76B-8BBAE2BB8990}"/>
                </a:ext>
              </a:extLst>
            </p:cNvPr>
            <p:cNvSpPr txBox="1"/>
            <p:nvPr/>
          </p:nvSpPr>
          <p:spPr>
            <a:xfrm>
              <a:off x="1705644" y="3914552"/>
              <a:ext cx="836164" cy="5330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>
                  <a:latin typeface="Arial" panose="020B0604020202020204" pitchFamily="34" charset="0"/>
                  <a:cs typeface="Arial" panose="020B0604020202020204" pitchFamily="34" charset="0"/>
                </a:rPr>
                <a:t>160</a:t>
              </a:r>
            </a:p>
          </p:txBody>
        </p:sp>
        <p:sp>
          <p:nvSpPr>
            <p:cNvPr id="47" name="CasellaDiTesto 46">
              <a:extLst>
                <a:ext uri="{FF2B5EF4-FFF2-40B4-BE49-F238E27FC236}">
                  <a16:creationId xmlns:a16="http://schemas.microsoft.com/office/drawing/2014/main" id="{5F1D32FF-71E6-CD6A-647C-B6C7A12354C5}"/>
                </a:ext>
              </a:extLst>
            </p:cNvPr>
            <p:cNvSpPr txBox="1"/>
            <p:nvPr/>
          </p:nvSpPr>
          <p:spPr>
            <a:xfrm>
              <a:off x="1705644" y="3080182"/>
              <a:ext cx="836164" cy="5330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>
                  <a:latin typeface="Arial" panose="020B0604020202020204" pitchFamily="34" charset="0"/>
                  <a:cs typeface="Arial" panose="020B0604020202020204" pitchFamily="34" charset="0"/>
                </a:rPr>
                <a:t>180</a:t>
              </a:r>
            </a:p>
          </p:txBody>
        </p:sp>
        <p:sp>
          <p:nvSpPr>
            <p:cNvPr id="48" name="CasellaDiTesto 47">
              <a:extLst>
                <a:ext uri="{FF2B5EF4-FFF2-40B4-BE49-F238E27FC236}">
                  <a16:creationId xmlns:a16="http://schemas.microsoft.com/office/drawing/2014/main" id="{0923D9E2-58E4-CA7F-CA28-974BA8891C5E}"/>
                </a:ext>
              </a:extLst>
            </p:cNvPr>
            <p:cNvSpPr txBox="1"/>
            <p:nvPr/>
          </p:nvSpPr>
          <p:spPr>
            <a:xfrm>
              <a:off x="1705644" y="2282278"/>
              <a:ext cx="836164" cy="5330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>
                  <a:latin typeface="Arial" panose="020B0604020202020204" pitchFamily="34" charset="0"/>
                  <a:cs typeface="Arial" panose="020B0604020202020204" pitchFamily="34" charset="0"/>
                </a:rPr>
                <a:t>200</a:t>
              </a:r>
            </a:p>
          </p:txBody>
        </p:sp>
        <p:sp>
          <p:nvSpPr>
            <p:cNvPr id="49" name="CasellaDiTesto 48">
              <a:extLst>
                <a:ext uri="{FF2B5EF4-FFF2-40B4-BE49-F238E27FC236}">
                  <a16:creationId xmlns:a16="http://schemas.microsoft.com/office/drawing/2014/main" id="{16206948-701A-EF0A-F596-77115BC8DE78}"/>
                </a:ext>
              </a:extLst>
            </p:cNvPr>
            <p:cNvSpPr txBox="1"/>
            <p:nvPr/>
          </p:nvSpPr>
          <p:spPr>
            <a:xfrm>
              <a:off x="1705644" y="1455403"/>
              <a:ext cx="836164" cy="5330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>
                  <a:latin typeface="Arial" panose="020B0604020202020204" pitchFamily="34" charset="0"/>
                  <a:cs typeface="Arial" panose="020B0604020202020204" pitchFamily="34" charset="0"/>
                </a:rPr>
                <a:t>220</a:t>
              </a:r>
            </a:p>
          </p:txBody>
        </p:sp>
        <p:sp>
          <p:nvSpPr>
            <p:cNvPr id="50" name="CasellaDiTesto 49">
              <a:extLst>
                <a:ext uri="{FF2B5EF4-FFF2-40B4-BE49-F238E27FC236}">
                  <a16:creationId xmlns:a16="http://schemas.microsoft.com/office/drawing/2014/main" id="{3CBE780A-CE1C-62DE-D8E3-34AFEB94D71D}"/>
                </a:ext>
              </a:extLst>
            </p:cNvPr>
            <p:cNvSpPr txBox="1"/>
            <p:nvPr/>
          </p:nvSpPr>
          <p:spPr>
            <a:xfrm>
              <a:off x="1705644" y="638196"/>
              <a:ext cx="836164" cy="5330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>
                  <a:latin typeface="Arial" panose="020B0604020202020204" pitchFamily="34" charset="0"/>
                  <a:cs typeface="Arial" panose="020B0604020202020204" pitchFamily="34" charset="0"/>
                </a:rPr>
                <a:t>240</a:t>
              </a:r>
            </a:p>
          </p:txBody>
        </p:sp>
        <p:sp>
          <p:nvSpPr>
            <p:cNvPr id="51" name="Rettangolo 50">
              <a:extLst>
                <a:ext uri="{FF2B5EF4-FFF2-40B4-BE49-F238E27FC236}">
                  <a16:creationId xmlns:a16="http://schemas.microsoft.com/office/drawing/2014/main" id="{726DB3C5-9E92-E7C7-4F26-8B6373C2E9E0}"/>
                </a:ext>
              </a:extLst>
            </p:cNvPr>
            <p:cNvSpPr/>
            <p:nvPr/>
          </p:nvSpPr>
          <p:spPr>
            <a:xfrm>
              <a:off x="8682381" y="548567"/>
              <a:ext cx="1392198" cy="6681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52" name="Connettore 1 8">
              <a:extLst>
                <a:ext uri="{FF2B5EF4-FFF2-40B4-BE49-F238E27FC236}">
                  <a16:creationId xmlns:a16="http://schemas.microsoft.com/office/drawing/2014/main" id="{E5B13564-874A-E57F-F2DF-BAA5C071CD41}"/>
                </a:ext>
              </a:extLst>
            </p:cNvPr>
            <p:cNvCxnSpPr>
              <a:cxnSpLocks/>
            </p:cNvCxnSpPr>
            <p:nvPr/>
          </p:nvCxnSpPr>
          <p:spPr>
            <a:xfrm>
              <a:off x="9648244" y="548567"/>
              <a:ext cx="20012" cy="5474281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ttore diritto 52">
              <a:extLst>
                <a:ext uri="{FF2B5EF4-FFF2-40B4-BE49-F238E27FC236}">
                  <a16:creationId xmlns:a16="http://schemas.microsoft.com/office/drawing/2014/main" id="{738E2678-A8DE-6D77-B332-16C3869B5C9F}"/>
                </a:ext>
              </a:extLst>
            </p:cNvPr>
            <p:cNvCxnSpPr/>
            <p:nvPr/>
          </p:nvCxnSpPr>
          <p:spPr>
            <a:xfrm>
              <a:off x="2563139" y="520800"/>
              <a:ext cx="7115543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54" name="Immagine 53">
            <a:extLst>
              <a:ext uri="{FF2B5EF4-FFF2-40B4-BE49-F238E27FC236}">
                <a16:creationId xmlns:a16="http://schemas.microsoft.com/office/drawing/2014/main" id="{14495633-27BC-F6F1-0159-EECE457BB7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780" t="7377" r="8424" b="81888"/>
          <a:stretch/>
        </p:blipFill>
        <p:spPr>
          <a:xfrm>
            <a:off x="4709226" y="2396133"/>
            <a:ext cx="816082" cy="425109"/>
          </a:xfrm>
          <a:prstGeom prst="rect">
            <a:avLst/>
          </a:prstGeom>
        </p:spPr>
      </p:pic>
      <p:grpSp>
        <p:nvGrpSpPr>
          <p:cNvPr id="55" name="Gruppo 54">
            <a:extLst>
              <a:ext uri="{FF2B5EF4-FFF2-40B4-BE49-F238E27FC236}">
                <a16:creationId xmlns:a16="http://schemas.microsoft.com/office/drawing/2014/main" id="{8C85BE66-EE96-5D52-F68F-7AE084866149}"/>
              </a:ext>
            </a:extLst>
          </p:cNvPr>
          <p:cNvGrpSpPr>
            <a:grpSpLocks noChangeAspect="1"/>
          </p:cNvGrpSpPr>
          <p:nvPr/>
        </p:nvGrpSpPr>
        <p:grpSpPr>
          <a:xfrm>
            <a:off x="6354102" y="2037792"/>
            <a:ext cx="5515496" cy="4024831"/>
            <a:chOff x="1449243" y="165654"/>
            <a:chExt cx="8943962" cy="6526695"/>
          </a:xfrm>
        </p:grpSpPr>
        <p:pic>
          <p:nvPicPr>
            <p:cNvPr id="56" name="Immagine 55">
              <a:extLst>
                <a:ext uri="{FF2B5EF4-FFF2-40B4-BE49-F238E27FC236}">
                  <a16:creationId xmlns:a16="http://schemas.microsoft.com/office/drawing/2014/main" id="{6F347DB7-3915-4E24-F21C-F1B9E93C7C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2" r="7187"/>
            <a:stretch/>
          </p:blipFill>
          <p:spPr>
            <a:xfrm>
              <a:off x="1449243" y="165654"/>
              <a:ext cx="8943962" cy="6526695"/>
            </a:xfrm>
            <a:prstGeom prst="rect">
              <a:avLst/>
            </a:prstGeom>
          </p:spPr>
        </p:pic>
        <p:cxnSp>
          <p:nvCxnSpPr>
            <p:cNvPr id="57" name="Connettore 2 56">
              <a:extLst>
                <a:ext uri="{FF2B5EF4-FFF2-40B4-BE49-F238E27FC236}">
                  <a16:creationId xmlns:a16="http://schemas.microsoft.com/office/drawing/2014/main" id="{B423E48D-0DE2-15EF-9C8B-240894AFFD88}"/>
                </a:ext>
              </a:extLst>
            </p:cNvPr>
            <p:cNvCxnSpPr>
              <a:cxnSpLocks/>
            </p:cNvCxnSpPr>
            <p:nvPr/>
          </p:nvCxnSpPr>
          <p:spPr>
            <a:xfrm>
              <a:off x="5090791" y="3835800"/>
              <a:ext cx="287984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ttore 2 57">
              <a:extLst>
                <a:ext uri="{FF2B5EF4-FFF2-40B4-BE49-F238E27FC236}">
                  <a16:creationId xmlns:a16="http://schemas.microsoft.com/office/drawing/2014/main" id="{94FCF231-32C0-6DDD-D455-956D88D5ED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96686" y="3835800"/>
              <a:ext cx="313432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9" name="CasellaDiTesto 58">
                  <a:extLst>
                    <a:ext uri="{FF2B5EF4-FFF2-40B4-BE49-F238E27FC236}">
                      <a16:creationId xmlns:a16="http://schemas.microsoft.com/office/drawing/2014/main" id="{69A06354-A5A6-9521-6BAE-DE04C3AC4B6C}"/>
                    </a:ext>
                  </a:extLst>
                </p:cNvPr>
                <p:cNvSpPr txBox="1"/>
                <p:nvPr/>
              </p:nvSpPr>
              <p:spPr>
                <a:xfrm>
                  <a:off x="8176294" y="4848761"/>
                  <a:ext cx="1211859" cy="6887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it-IT" sz="120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Mn-K</a:t>
                  </a:r>
                  <a14:m>
                    <m:oMath xmlns:m="http://schemas.openxmlformats.org/officeDocument/2006/math">
                      <m:r>
                        <a:rPr lang="it-IT" sz="1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𝛽</m:t>
                      </m:r>
                    </m:oMath>
                  </a14:m>
                  <a:r>
                    <a:rPr lang="it-IT" sz="120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</a:p>
                <a:p>
                  <a:pPr>
                    <a:lnSpc>
                      <a:spcPct val="90000"/>
                    </a:lnSpc>
                  </a:pPr>
                  <a:r>
                    <a:rPr lang="it-IT" sz="120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6,49keV</a:t>
                  </a:r>
                </a:p>
              </p:txBody>
            </p:sp>
          </mc:Choice>
          <mc:Fallback>
            <p:sp>
              <p:nvSpPr>
                <p:cNvPr id="59" name="CasellaDiTesto 58">
                  <a:extLst>
                    <a:ext uri="{FF2B5EF4-FFF2-40B4-BE49-F238E27FC236}">
                      <a16:creationId xmlns:a16="http://schemas.microsoft.com/office/drawing/2014/main" id="{69A06354-A5A6-9521-6BAE-DE04C3AC4B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76294" y="4848761"/>
                  <a:ext cx="1211859" cy="688749"/>
                </a:xfrm>
                <a:prstGeom prst="rect">
                  <a:avLst/>
                </a:prstGeom>
                <a:blipFill>
                  <a:blip r:embed="rId5"/>
                  <a:stretch>
                    <a:fillRect l="-820" t="-5714" r="-820" b="-8571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0" name="CasellaDiTesto 59">
                  <a:extLst>
                    <a:ext uri="{FF2B5EF4-FFF2-40B4-BE49-F238E27FC236}">
                      <a16:creationId xmlns:a16="http://schemas.microsoft.com/office/drawing/2014/main" id="{FFCE3FB9-6EAC-03CF-8698-E580E70513DF}"/>
                    </a:ext>
                  </a:extLst>
                </p:cNvPr>
                <p:cNvSpPr txBox="1"/>
                <p:nvPr/>
              </p:nvSpPr>
              <p:spPr>
                <a:xfrm>
                  <a:off x="5848955" y="1245985"/>
                  <a:ext cx="1211859" cy="6887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it-IT" sz="120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Mn-K</a:t>
                  </a:r>
                  <a14:m>
                    <m:oMath xmlns:m="http://schemas.openxmlformats.org/officeDocument/2006/math">
                      <m:r>
                        <a:rPr lang="it-IT" sz="1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</m:oMath>
                  </a14:m>
                  <a:r>
                    <a:rPr lang="it-IT" sz="120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</a:p>
                <a:p>
                  <a:pPr>
                    <a:lnSpc>
                      <a:spcPct val="90000"/>
                    </a:lnSpc>
                  </a:pPr>
                  <a:r>
                    <a:rPr lang="it-IT" sz="120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5,89keV</a:t>
                  </a:r>
                </a:p>
              </p:txBody>
            </p:sp>
          </mc:Choice>
          <mc:Fallback>
            <p:sp>
              <p:nvSpPr>
                <p:cNvPr id="60" name="CasellaDiTesto 59">
                  <a:extLst>
                    <a:ext uri="{FF2B5EF4-FFF2-40B4-BE49-F238E27FC236}">
                      <a16:creationId xmlns:a16="http://schemas.microsoft.com/office/drawing/2014/main" id="{FFCE3FB9-6EAC-03CF-8698-E580E70513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48955" y="1245985"/>
                  <a:ext cx="1211859" cy="688749"/>
                </a:xfrm>
                <a:prstGeom prst="rect">
                  <a:avLst/>
                </a:prstGeom>
                <a:blipFill>
                  <a:blip r:embed="rId6"/>
                  <a:stretch>
                    <a:fillRect t="-7246" r="-813" b="-10145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1" name="CasellaDiTesto 60">
              <a:extLst>
                <a:ext uri="{FF2B5EF4-FFF2-40B4-BE49-F238E27FC236}">
                  <a16:creationId xmlns:a16="http://schemas.microsoft.com/office/drawing/2014/main" id="{7E2DEDD1-1B63-7593-F786-104AD4696CE9}"/>
                </a:ext>
              </a:extLst>
            </p:cNvPr>
            <p:cNvSpPr txBox="1"/>
            <p:nvPr/>
          </p:nvSpPr>
          <p:spPr>
            <a:xfrm>
              <a:off x="6468754" y="3237885"/>
              <a:ext cx="2682708" cy="1397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it-IT" sz="16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148eV FWHM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it-IT" sz="16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(10,3 e</a:t>
              </a:r>
              <a:r>
                <a:rPr lang="it-IT" sz="1600" baseline="300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it-IT" sz="160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rms</a:t>
              </a:r>
              <a:r>
                <a:rPr lang="it-IT" sz="16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it-IT" sz="16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1us </a:t>
              </a:r>
              <a:r>
                <a:rPr lang="it-IT" sz="160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pulse</a:t>
              </a:r>
              <a:r>
                <a:rPr lang="it-IT" sz="16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60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width</a:t>
              </a:r>
              <a:endParaRPr lang="it-IT" sz="1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Rettangolo 61">
              <a:extLst>
                <a:ext uri="{FF2B5EF4-FFF2-40B4-BE49-F238E27FC236}">
                  <a16:creationId xmlns:a16="http://schemas.microsoft.com/office/drawing/2014/main" id="{628EC2F7-712F-DEFF-AD83-0BFA47068804}"/>
                </a:ext>
              </a:extLst>
            </p:cNvPr>
            <p:cNvSpPr/>
            <p:nvPr/>
          </p:nvSpPr>
          <p:spPr>
            <a:xfrm>
              <a:off x="8709653" y="747409"/>
              <a:ext cx="1357004" cy="8075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63" name="Rettangolo 62">
            <a:extLst>
              <a:ext uri="{FF2B5EF4-FFF2-40B4-BE49-F238E27FC236}">
                <a16:creationId xmlns:a16="http://schemas.microsoft.com/office/drawing/2014/main" id="{385B42BD-9E90-648B-65A4-1ECC4D08DBD4}"/>
              </a:ext>
            </a:extLst>
          </p:cNvPr>
          <p:cNvSpPr/>
          <p:nvPr/>
        </p:nvSpPr>
        <p:spPr>
          <a:xfrm rot="16200000">
            <a:off x="5971875" y="3822300"/>
            <a:ext cx="803893" cy="385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4" name="Rettangolo 63">
            <a:extLst>
              <a:ext uri="{FF2B5EF4-FFF2-40B4-BE49-F238E27FC236}">
                <a16:creationId xmlns:a16="http://schemas.microsoft.com/office/drawing/2014/main" id="{BB005029-CF8C-D71F-B398-DD36241EFC26}"/>
              </a:ext>
            </a:extLst>
          </p:cNvPr>
          <p:cNvSpPr/>
          <p:nvPr/>
        </p:nvSpPr>
        <p:spPr>
          <a:xfrm>
            <a:off x="8775589" y="5748090"/>
            <a:ext cx="803893" cy="385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5" name="CasellaDiTesto 64">
            <a:extLst>
              <a:ext uri="{FF2B5EF4-FFF2-40B4-BE49-F238E27FC236}">
                <a16:creationId xmlns:a16="http://schemas.microsoft.com/office/drawing/2014/main" id="{5E6898CF-27A9-A77A-6F84-61A9DCFF6666}"/>
              </a:ext>
            </a:extLst>
          </p:cNvPr>
          <p:cNvSpPr txBox="1"/>
          <p:nvPr/>
        </p:nvSpPr>
        <p:spPr>
          <a:xfrm>
            <a:off x="8726939" y="5804640"/>
            <a:ext cx="1176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>
                <a:latin typeface="Arial" panose="020B0604020202020204" pitchFamily="34" charset="0"/>
                <a:cs typeface="Arial" panose="020B0604020202020204" pitchFamily="34" charset="0"/>
              </a:rPr>
              <a:t>ADC bin</a:t>
            </a:r>
          </a:p>
        </p:txBody>
      </p:sp>
      <p:sp>
        <p:nvSpPr>
          <p:cNvPr id="66" name="CasellaDiTesto 65">
            <a:extLst>
              <a:ext uri="{FF2B5EF4-FFF2-40B4-BE49-F238E27FC236}">
                <a16:creationId xmlns:a16="http://schemas.microsoft.com/office/drawing/2014/main" id="{42F461FA-6AEF-FB18-033D-0E336546FB84}"/>
              </a:ext>
            </a:extLst>
          </p:cNvPr>
          <p:cNvSpPr txBox="1"/>
          <p:nvPr/>
        </p:nvSpPr>
        <p:spPr>
          <a:xfrm rot="16200000">
            <a:off x="5728622" y="3721107"/>
            <a:ext cx="1176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err="1">
                <a:latin typeface="Arial" panose="020B0604020202020204" pitchFamily="34" charset="0"/>
                <a:cs typeface="Arial" panose="020B0604020202020204" pitchFamily="34" charset="0"/>
              </a:rPr>
              <a:t>Counts</a:t>
            </a:r>
            <a:endParaRPr lang="it-IT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Rettangolo 66">
            <a:extLst>
              <a:ext uri="{FF2B5EF4-FFF2-40B4-BE49-F238E27FC236}">
                <a16:creationId xmlns:a16="http://schemas.microsoft.com/office/drawing/2014/main" id="{A1650500-2D44-142F-8F5E-DBD4BB9CAC5D}"/>
              </a:ext>
            </a:extLst>
          </p:cNvPr>
          <p:cNvSpPr/>
          <p:nvPr/>
        </p:nvSpPr>
        <p:spPr>
          <a:xfrm>
            <a:off x="1020406" y="1182961"/>
            <a:ext cx="281764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b="1">
                <a:latin typeface="Arial" panose="020B0604020202020204" pitchFamily="34" charset="0"/>
                <a:cs typeface="Arial" panose="020B0604020202020204" pitchFamily="34" charset="0"/>
              </a:rPr>
              <a:t>Iron-55 X-ray source</a:t>
            </a:r>
          </a:p>
          <a:p>
            <a:r>
              <a:rPr lang="it-IT" sz="1400" b="1" err="1">
                <a:latin typeface="Arial" panose="020B0604020202020204" pitchFamily="34" charset="0"/>
                <a:cs typeface="Arial" panose="020B0604020202020204" pitchFamily="34" charset="0"/>
              </a:rPr>
              <a:t>Spectra</a:t>
            </a:r>
            <a:r>
              <a:rPr lang="it-IT" sz="1400" b="1">
                <a:latin typeface="Arial" panose="020B0604020202020204" pitchFamily="34" charset="0"/>
                <a:cs typeface="Arial" panose="020B0604020202020204" pitchFamily="34" charset="0"/>
              </a:rPr>
              <a:t> from </a:t>
            </a:r>
            <a:r>
              <a:rPr lang="it-IT" sz="1400" b="1" err="1"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  <a:r>
              <a:rPr lang="it-IT" sz="1400" b="1">
                <a:latin typeface="Arial" panose="020B0604020202020204" pitchFamily="34" charset="0"/>
                <a:cs typeface="Arial" panose="020B0604020202020204" pitchFamily="34" charset="0"/>
              </a:rPr>
              <a:t> ADC</a:t>
            </a:r>
          </a:p>
          <a:p>
            <a:r>
              <a:rPr lang="it-IT" sz="1400" b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it-IT" sz="14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~ 0°C</a:t>
            </a:r>
            <a:endParaRPr lang="it-IT" sz="14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" name="Immagine 70">
            <a:extLst>
              <a:ext uri="{FF2B5EF4-FFF2-40B4-BE49-F238E27FC236}">
                <a16:creationId xmlns:a16="http://schemas.microsoft.com/office/drawing/2014/main" id="{CC85AAC2-8467-E512-A2AE-91A8C05252A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27"/>
          <a:stretch/>
        </p:blipFill>
        <p:spPr>
          <a:xfrm>
            <a:off x="4716284" y="1222275"/>
            <a:ext cx="1561120" cy="784406"/>
          </a:xfrm>
          <a:prstGeom prst="rect">
            <a:avLst/>
          </a:prstGeom>
        </p:spPr>
      </p:pic>
      <p:sp>
        <p:nvSpPr>
          <p:cNvPr id="72" name="Rettangolo con angoli arrotondati 71">
            <a:extLst>
              <a:ext uri="{FF2B5EF4-FFF2-40B4-BE49-F238E27FC236}">
                <a16:creationId xmlns:a16="http://schemas.microsoft.com/office/drawing/2014/main" id="{153026F1-7494-3C23-FB7E-16E13C832FAA}"/>
              </a:ext>
            </a:extLst>
          </p:cNvPr>
          <p:cNvSpPr/>
          <p:nvPr/>
        </p:nvSpPr>
        <p:spPr>
          <a:xfrm>
            <a:off x="4701885" y="1108698"/>
            <a:ext cx="1864838" cy="981837"/>
          </a:xfrm>
          <a:prstGeom prst="roundRect">
            <a:avLst>
              <a:gd name="adj" fmla="val 15112"/>
            </a:avLst>
          </a:prstGeom>
          <a:noFill/>
          <a:effectLst>
            <a:outerShdw blurRad="50800" dist="508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8" name="Rectangle 46">
            <a:extLst>
              <a:ext uri="{FF2B5EF4-FFF2-40B4-BE49-F238E27FC236}">
                <a16:creationId xmlns:a16="http://schemas.microsoft.com/office/drawing/2014/main" id="{3E5E28DA-22A4-8758-F586-7400B65BB72F}"/>
              </a:ext>
            </a:extLst>
          </p:cNvPr>
          <p:cNvSpPr/>
          <p:nvPr/>
        </p:nvSpPr>
        <p:spPr>
          <a:xfrm>
            <a:off x="4964788" y="1643181"/>
            <a:ext cx="10208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20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it-IT" sz="1200" baseline="-25000" err="1">
                <a:latin typeface="Arial" panose="020B0604020202020204" pitchFamily="34" charset="0"/>
                <a:cs typeface="Arial" panose="020B0604020202020204" pitchFamily="34" charset="0"/>
              </a:rPr>
              <a:t>width</a:t>
            </a:r>
            <a:endParaRPr lang="en-US" sz="1200"/>
          </a:p>
        </p:txBody>
      </p:sp>
      <p:cxnSp>
        <p:nvCxnSpPr>
          <p:cNvPr id="74" name="Connettore diritto 73">
            <a:extLst>
              <a:ext uri="{FF2B5EF4-FFF2-40B4-BE49-F238E27FC236}">
                <a16:creationId xmlns:a16="http://schemas.microsoft.com/office/drawing/2014/main" id="{2887FFC9-AA98-5F25-CC0F-6F7AE54870DB}"/>
              </a:ext>
            </a:extLst>
          </p:cNvPr>
          <p:cNvCxnSpPr>
            <a:cxnSpLocks/>
          </p:cNvCxnSpPr>
          <p:nvPr/>
        </p:nvCxnSpPr>
        <p:spPr>
          <a:xfrm>
            <a:off x="4964789" y="1877625"/>
            <a:ext cx="1064536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ttore diritto 75">
            <a:extLst>
              <a:ext uri="{FF2B5EF4-FFF2-40B4-BE49-F238E27FC236}">
                <a16:creationId xmlns:a16="http://schemas.microsoft.com/office/drawing/2014/main" id="{2C9E54F5-17C1-2979-8EA9-AA1396158D39}"/>
              </a:ext>
            </a:extLst>
          </p:cNvPr>
          <p:cNvCxnSpPr>
            <a:cxnSpLocks/>
          </p:cNvCxnSpPr>
          <p:nvPr/>
        </p:nvCxnSpPr>
        <p:spPr>
          <a:xfrm flipV="1">
            <a:off x="5012531" y="1578769"/>
            <a:ext cx="0" cy="396487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ttore diritto 77">
            <a:extLst>
              <a:ext uri="{FF2B5EF4-FFF2-40B4-BE49-F238E27FC236}">
                <a16:creationId xmlns:a16="http://schemas.microsoft.com/office/drawing/2014/main" id="{FB9DADF7-D06D-28A9-0ECA-19D656DC746B}"/>
              </a:ext>
            </a:extLst>
          </p:cNvPr>
          <p:cNvCxnSpPr>
            <a:cxnSpLocks/>
          </p:cNvCxnSpPr>
          <p:nvPr/>
        </p:nvCxnSpPr>
        <p:spPr>
          <a:xfrm flipH="1" flipV="1">
            <a:off x="6022180" y="1578769"/>
            <a:ext cx="1" cy="413597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Arrow: Left-Right 56">
            <a:extLst>
              <a:ext uri="{FF2B5EF4-FFF2-40B4-BE49-F238E27FC236}">
                <a16:creationId xmlns:a16="http://schemas.microsoft.com/office/drawing/2014/main" id="{25D71BD5-8DF7-65A7-633E-1219E569B951}"/>
              </a:ext>
            </a:extLst>
          </p:cNvPr>
          <p:cNvSpPr/>
          <p:nvPr/>
        </p:nvSpPr>
        <p:spPr>
          <a:xfrm>
            <a:off x="5012531" y="1893928"/>
            <a:ext cx="1000125" cy="98438"/>
          </a:xfrm>
          <a:prstGeom prst="left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4097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848AD576-371E-4481-8EEC-19526C3EF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102" y="143123"/>
            <a:ext cx="10978295" cy="678585"/>
          </a:xfrm>
        </p:spPr>
        <p:txBody>
          <a:bodyPr/>
          <a:lstStyle/>
          <a:p>
            <a:r>
              <a:rPr lang="en-US"/>
              <a:t>ARDESIA-16 Spectrometer</a:t>
            </a:r>
          </a:p>
        </p:txBody>
      </p:sp>
      <p:pic>
        <p:nvPicPr>
          <p:cNvPr id="38" name="Immagine 188">
            <a:extLst>
              <a:ext uri="{FF2B5EF4-FFF2-40B4-BE49-F238E27FC236}">
                <a16:creationId xmlns:a16="http://schemas.microsoft.com/office/drawing/2014/main" id="{023D0DE3-6AD7-B883-4997-CFA31DD770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1" t="4288" r="5998" b="10617"/>
          <a:stretch/>
        </p:blipFill>
        <p:spPr>
          <a:xfrm>
            <a:off x="565200" y="1926263"/>
            <a:ext cx="5083187" cy="2666444"/>
          </a:xfrm>
          <a:prstGeom prst="rect">
            <a:avLst/>
          </a:prstGeom>
        </p:spPr>
      </p:pic>
      <p:grpSp>
        <p:nvGrpSpPr>
          <p:cNvPr id="14" name="Gruppo 50">
            <a:extLst>
              <a:ext uri="{FF2B5EF4-FFF2-40B4-BE49-F238E27FC236}">
                <a16:creationId xmlns:a16="http://schemas.microsoft.com/office/drawing/2014/main" id="{7845A4DC-2E6C-F7E7-7958-97113A01C687}"/>
              </a:ext>
            </a:extLst>
          </p:cNvPr>
          <p:cNvGrpSpPr/>
          <p:nvPr/>
        </p:nvGrpSpPr>
        <p:grpSpPr>
          <a:xfrm>
            <a:off x="3962692" y="4254055"/>
            <a:ext cx="1116055" cy="1050129"/>
            <a:chOff x="6240987" y="1629565"/>
            <a:chExt cx="1197096" cy="1275814"/>
          </a:xfrm>
        </p:grpSpPr>
        <p:cxnSp>
          <p:nvCxnSpPr>
            <p:cNvPr id="16" name="Straight Connector 35">
              <a:extLst>
                <a:ext uri="{FF2B5EF4-FFF2-40B4-BE49-F238E27FC236}">
                  <a16:creationId xmlns:a16="http://schemas.microsoft.com/office/drawing/2014/main" id="{8DB7A527-E09C-120F-3A39-A531847505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00626" y="1629565"/>
              <a:ext cx="337457" cy="716724"/>
            </a:xfrm>
            <a:prstGeom prst="line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44">
              <a:extLst>
                <a:ext uri="{FF2B5EF4-FFF2-40B4-BE49-F238E27FC236}">
                  <a16:creationId xmlns:a16="http://schemas.microsoft.com/office/drawing/2014/main" id="{89E3DA41-84EF-43BA-866E-FD5E74B4C62C}"/>
                </a:ext>
              </a:extLst>
            </p:cNvPr>
            <p:cNvSpPr txBox="1"/>
            <p:nvPr/>
          </p:nvSpPr>
          <p:spPr>
            <a:xfrm>
              <a:off x="6240987" y="2269713"/>
              <a:ext cx="1152163" cy="635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latin typeface="Arial" panose="020B0604020202020204" pitchFamily="34" charset="0"/>
                  <a:cs typeface="Arial" panose="020B0604020202020204" pitchFamily="34" charset="0"/>
                </a:rPr>
                <a:t>Detection Module</a:t>
              </a:r>
            </a:p>
          </p:txBody>
        </p:sp>
      </p:grpSp>
      <p:grpSp>
        <p:nvGrpSpPr>
          <p:cNvPr id="18" name="Gruppo 177" hidden="1">
            <a:extLst>
              <a:ext uri="{FF2B5EF4-FFF2-40B4-BE49-F238E27FC236}">
                <a16:creationId xmlns:a16="http://schemas.microsoft.com/office/drawing/2014/main" id="{730CBC73-95B8-BE83-606C-D919337DFE7E}"/>
              </a:ext>
            </a:extLst>
          </p:cNvPr>
          <p:cNvGrpSpPr/>
          <p:nvPr/>
        </p:nvGrpSpPr>
        <p:grpSpPr>
          <a:xfrm>
            <a:off x="917711" y="1745919"/>
            <a:ext cx="5370705" cy="3241364"/>
            <a:chOff x="1248253" y="809650"/>
            <a:chExt cx="5370705" cy="3241364"/>
          </a:xfrm>
        </p:grpSpPr>
        <p:cxnSp>
          <p:nvCxnSpPr>
            <p:cNvPr id="19" name="Connettore diritto 3">
              <a:extLst>
                <a:ext uri="{FF2B5EF4-FFF2-40B4-BE49-F238E27FC236}">
                  <a16:creationId xmlns:a16="http://schemas.microsoft.com/office/drawing/2014/main" id="{4D9A824F-8D81-905B-00A3-1ACD480B8F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64851" y="1112115"/>
              <a:ext cx="246706" cy="1987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Connettore diritto 123">
              <a:extLst>
                <a:ext uri="{FF2B5EF4-FFF2-40B4-BE49-F238E27FC236}">
                  <a16:creationId xmlns:a16="http://schemas.microsoft.com/office/drawing/2014/main" id="{F1D8A448-C8D2-793F-A04A-E885BDD2C7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73199" y="3494565"/>
              <a:ext cx="125876" cy="1013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Connettore 2 34">
              <a:extLst>
                <a:ext uri="{FF2B5EF4-FFF2-40B4-BE49-F238E27FC236}">
                  <a16:creationId xmlns:a16="http://schemas.microsoft.com/office/drawing/2014/main" id="{A2489F9B-E3F0-EEF3-E713-C8FE7D1EF6D4}"/>
                </a:ext>
              </a:extLst>
            </p:cNvPr>
            <p:cNvCxnSpPr>
              <a:cxnSpLocks/>
            </p:cNvCxnSpPr>
            <p:nvPr/>
          </p:nvCxnSpPr>
          <p:spPr>
            <a:xfrm>
              <a:off x="1428816" y="1127720"/>
              <a:ext cx="86539" cy="2366844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Connettore diritto 124">
              <a:extLst>
                <a:ext uri="{FF2B5EF4-FFF2-40B4-BE49-F238E27FC236}">
                  <a16:creationId xmlns:a16="http://schemas.microsoft.com/office/drawing/2014/main" id="{28ADAC7C-9C5E-E477-ABC2-7384451EB49F}"/>
                </a:ext>
              </a:extLst>
            </p:cNvPr>
            <p:cNvCxnSpPr>
              <a:cxnSpLocks/>
            </p:cNvCxnSpPr>
            <p:nvPr/>
          </p:nvCxnSpPr>
          <p:spPr>
            <a:xfrm>
              <a:off x="1507258" y="960630"/>
              <a:ext cx="14140" cy="1968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Connettore diritto 125">
              <a:extLst>
                <a:ext uri="{FF2B5EF4-FFF2-40B4-BE49-F238E27FC236}">
                  <a16:creationId xmlns:a16="http://schemas.microsoft.com/office/drawing/2014/main" id="{0CD5AF54-AA3B-A22E-7279-043310570B72}"/>
                </a:ext>
              </a:extLst>
            </p:cNvPr>
            <p:cNvCxnSpPr>
              <a:cxnSpLocks/>
            </p:cNvCxnSpPr>
            <p:nvPr/>
          </p:nvCxnSpPr>
          <p:spPr>
            <a:xfrm>
              <a:off x="3249553" y="925443"/>
              <a:ext cx="7069" cy="16671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Connettore 2 126">
              <a:extLst>
                <a:ext uri="{FF2B5EF4-FFF2-40B4-BE49-F238E27FC236}">
                  <a16:creationId xmlns:a16="http://schemas.microsoft.com/office/drawing/2014/main" id="{0AD0DE00-F82C-4837-65B7-4AB7548F08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07258" y="1028566"/>
              <a:ext cx="1751172" cy="3131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TextBox 31">
              <a:extLst>
                <a:ext uri="{FF2B5EF4-FFF2-40B4-BE49-F238E27FC236}">
                  <a16:creationId xmlns:a16="http://schemas.microsoft.com/office/drawing/2014/main" id="{E33BF428-2911-069A-556B-70AD2231209A}"/>
                </a:ext>
              </a:extLst>
            </p:cNvPr>
            <p:cNvSpPr txBox="1"/>
            <p:nvPr/>
          </p:nvSpPr>
          <p:spPr>
            <a:xfrm rot="17687473">
              <a:off x="2338774" y="2353253"/>
              <a:ext cx="2296921" cy="275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/>
                <a:t>57 ø </a:t>
              </a:r>
            </a:p>
          </p:txBody>
        </p:sp>
        <p:sp>
          <p:nvSpPr>
            <p:cNvPr id="26" name="TextBox 31">
              <a:extLst>
                <a:ext uri="{FF2B5EF4-FFF2-40B4-BE49-F238E27FC236}">
                  <a16:creationId xmlns:a16="http://schemas.microsoft.com/office/drawing/2014/main" id="{3A962D57-5B51-5951-01A0-AA4D6BA86F49}"/>
                </a:ext>
              </a:extLst>
            </p:cNvPr>
            <p:cNvSpPr txBox="1"/>
            <p:nvPr/>
          </p:nvSpPr>
          <p:spPr>
            <a:xfrm rot="16080000">
              <a:off x="237571" y="2764775"/>
              <a:ext cx="2296921" cy="275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/>
                <a:t>170</a:t>
              </a:r>
            </a:p>
          </p:txBody>
        </p:sp>
        <p:cxnSp>
          <p:nvCxnSpPr>
            <p:cNvPr id="27" name="Connettore 2 131">
              <a:extLst>
                <a:ext uri="{FF2B5EF4-FFF2-40B4-BE49-F238E27FC236}">
                  <a16:creationId xmlns:a16="http://schemas.microsoft.com/office/drawing/2014/main" id="{F62169C9-58B5-A378-1A62-BF274A057AA6}"/>
                </a:ext>
              </a:extLst>
            </p:cNvPr>
            <p:cNvCxnSpPr>
              <a:cxnSpLocks/>
            </p:cNvCxnSpPr>
            <p:nvPr/>
          </p:nvCxnSpPr>
          <p:spPr>
            <a:xfrm>
              <a:off x="2333411" y="2680712"/>
              <a:ext cx="3358957" cy="1150642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Connettore diritto 134">
              <a:extLst>
                <a:ext uri="{FF2B5EF4-FFF2-40B4-BE49-F238E27FC236}">
                  <a16:creationId xmlns:a16="http://schemas.microsoft.com/office/drawing/2014/main" id="{F896F1DA-4885-30E7-059F-5D5E3222A6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63061" y="2268758"/>
              <a:ext cx="251589" cy="44095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Connettore diritto 137">
              <a:extLst>
                <a:ext uri="{FF2B5EF4-FFF2-40B4-BE49-F238E27FC236}">
                  <a16:creationId xmlns:a16="http://schemas.microsoft.com/office/drawing/2014/main" id="{52626822-D3FE-EF82-923D-3696371CD5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51958" y="3656438"/>
              <a:ext cx="135541" cy="23756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TextBox 31">
              <a:extLst>
                <a:ext uri="{FF2B5EF4-FFF2-40B4-BE49-F238E27FC236}">
                  <a16:creationId xmlns:a16="http://schemas.microsoft.com/office/drawing/2014/main" id="{3F47B5D1-AC8D-6511-98DD-AEA13D7F96B3}"/>
                </a:ext>
              </a:extLst>
            </p:cNvPr>
            <p:cNvSpPr txBox="1"/>
            <p:nvPr/>
          </p:nvSpPr>
          <p:spPr>
            <a:xfrm rot="1215197">
              <a:off x="2829068" y="3196400"/>
              <a:ext cx="2296921" cy="275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/>
                <a:t>255</a:t>
              </a:r>
            </a:p>
          </p:txBody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D8E912B8-7655-B691-67C1-6976778EE564}"/>
                </a:ext>
              </a:extLst>
            </p:cNvPr>
            <p:cNvSpPr txBox="1"/>
            <p:nvPr/>
          </p:nvSpPr>
          <p:spPr>
            <a:xfrm>
              <a:off x="4322037" y="1047656"/>
              <a:ext cx="2296921" cy="275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/>
                <a:t>[All dimensions in mm]</a:t>
              </a:r>
            </a:p>
          </p:txBody>
        </p:sp>
        <p:cxnSp>
          <p:nvCxnSpPr>
            <p:cNvPr id="32" name="Connettore 2 145">
              <a:extLst>
                <a:ext uri="{FF2B5EF4-FFF2-40B4-BE49-F238E27FC236}">
                  <a16:creationId xmlns:a16="http://schemas.microsoft.com/office/drawing/2014/main" id="{A4BD7CD0-0919-B095-6488-F5BAB3F48C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04506" y="2114061"/>
              <a:ext cx="367685" cy="821877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TextBox 31">
              <a:extLst>
                <a:ext uri="{FF2B5EF4-FFF2-40B4-BE49-F238E27FC236}">
                  <a16:creationId xmlns:a16="http://schemas.microsoft.com/office/drawing/2014/main" id="{F5DEFFF5-BAF5-57FD-A83F-FC0D3C740C14}"/>
                </a:ext>
              </a:extLst>
            </p:cNvPr>
            <p:cNvSpPr txBox="1"/>
            <p:nvPr/>
          </p:nvSpPr>
          <p:spPr>
            <a:xfrm rot="21443718">
              <a:off x="2021715" y="809650"/>
              <a:ext cx="804832" cy="275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/>
                <a:t>140</a:t>
              </a:r>
            </a:p>
          </p:txBody>
        </p:sp>
      </p:grpSp>
      <p:grpSp>
        <p:nvGrpSpPr>
          <p:cNvPr id="4" name="Group 82">
            <a:extLst>
              <a:ext uri="{FF2B5EF4-FFF2-40B4-BE49-F238E27FC236}">
                <a16:creationId xmlns:a16="http://schemas.microsoft.com/office/drawing/2014/main" id="{30BA74EB-B725-662F-12DA-E65C876AC517}"/>
              </a:ext>
            </a:extLst>
          </p:cNvPr>
          <p:cNvGrpSpPr/>
          <p:nvPr/>
        </p:nvGrpSpPr>
        <p:grpSpPr>
          <a:xfrm>
            <a:off x="5903402" y="1150304"/>
            <a:ext cx="1589711" cy="1400616"/>
            <a:chOff x="14986" y="1702864"/>
            <a:chExt cx="798860" cy="969370"/>
          </a:xfrm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</p:grpSpPr>
        <p:sp>
          <p:nvSpPr>
            <p:cNvPr id="5" name="Rectangle: Rounded Corners 83">
              <a:extLst>
                <a:ext uri="{FF2B5EF4-FFF2-40B4-BE49-F238E27FC236}">
                  <a16:creationId xmlns:a16="http://schemas.microsoft.com/office/drawing/2014/main" id="{1685D6F9-88F0-AB73-2ADF-11ECE1C57C6F}"/>
                </a:ext>
              </a:extLst>
            </p:cNvPr>
            <p:cNvSpPr/>
            <p:nvPr/>
          </p:nvSpPr>
          <p:spPr>
            <a:xfrm>
              <a:off x="14986" y="1702864"/>
              <a:ext cx="798860" cy="60434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>
                  <a:latin typeface="Arial" panose="020B0604020202020204" pitchFamily="34" charset="0"/>
                  <a:cs typeface="Arial" panose="020B0604020202020204" pitchFamily="34" charset="0"/>
                </a:rPr>
                <a:t>Synchrotron Radiation Source</a:t>
              </a:r>
            </a:p>
          </p:txBody>
        </p:sp>
        <p:sp>
          <p:nvSpPr>
            <p:cNvPr id="6" name="Rectangle 84">
              <a:extLst>
                <a:ext uri="{FF2B5EF4-FFF2-40B4-BE49-F238E27FC236}">
                  <a16:creationId xmlns:a16="http://schemas.microsoft.com/office/drawing/2014/main" id="{B746E30D-F99E-8933-99E4-6CD575F96B69}"/>
                </a:ext>
              </a:extLst>
            </p:cNvPr>
            <p:cNvSpPr/>
            <p:nvPr/>
          </p:nvSpPr>
          <p:spPr>
            <a:xfrm>
              <a:off x="752625" y="2026784"/>
              <a:ext cx="36211" cy="6454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85">
            <a:extLst>
              <a:ext uri="{FF2B5EF4-FFF2-40B4-BE49-F238E27FC236}">
                <a16:creationId xmlns:a16="http://schemas.microsoft.com/office/drawing/2014/main" id="{AC2DDBFD-E1C8-A331-734F-A6F8E62628FC}"/>
              </a:ext>
            </a:extLst>
          </p:cNvPr>
          <p:cNvGrpSpPr/>
          <p:nvPr/>
        </p:nvGrpSpPr>
        <p:grpSpPr>
          <a:xfrm>
            <a:off x="7082608" y="3729320"/>
            <a:ext cx="681824" cy="2071246"/>
            <a:chOff x="1990725" y="3689985"/>
            <a:chExt cx="681824" cy="2071246"/>
          </a:xfrm>
        </p:grpSpPr>
        <p:grpSp>
          <p:nvGrpSpPr>
            <p:cNvPr id="8" name="Group 86">
              <a:extLst>
                <a:ext uri="{FF2B5EF4-FFF2-40B4-BE49-F238E27FC236}">
                  <a16:creationId xmlns:a16="http://schemas.microsoft.com/office/drawing/2014/main" id="{C1B4AF61-B106-B0A6-E7E1-1D146660E555}"/>
                </a:ext>
              </a:extLst>
            </p:cNvPr>
            <p:cNvGrpSpPr/>
            <p:nvPr/>
          </p:nvGrpSpPr>
          <p:grpSpPr>
            <a:xfrm>
              <a:off x="2112451" y="3865328"/>
              <a:ext cx="560098" cy="1895903"/>
              <a:chOff x="2112451" y="3865328"/>
              <a:chExt cx="560098" cy="1895903"/>
            </a:xfrm>
          </p:grpSpPr>
          <p:sp>
            <p:nvSpPr>
              <p:cNvPr id="10" name="Oval 88">
                <a:extLst>
                  <a:ext uri="{FF2B5EF4-FFF2-40B4-BE49-F238E27FC236}">
                    <a16:creationId xmlns:a16="http://schemas.microsoft.com/office/drawing/2014/main" id="{F688E977-4612-762F-96EB-2FDE9C4C022F}"/>
                  </a:ext>
                </a:extLst>
              </p:cNvPr>
              <p:cNvSpPr/>
              <p:nvPr/>
            </p:nvSpPr>
            <p:spPr>
              <a:xfrm>
                <a:off x="2147833" y="3865328"/>
                <a:ext cx="367607" cy="158115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89">
                <a:extLst>
                  <a:ext uri="{FF2B5EF4-FFF2-40B4-BE49-F238E27FC236}">
                    <a16:creationId xmlns:a16="http://schemas.microsoft.com/office/drawing/2014/main" id="{4E041019-D9C4-EA26-C557-7441CA094BB8}"/>
                  </a:ext>
                </a:extLst>
              </p:cNvPr>
              <p:cNvSpPr/>
              <p:nvPr/>
            </p:nvSpPr>
            <p:spPr>
              <a:xfrm>
                <a:off x="2112451" y="5198559"/>
                <a:ext cx="560098" cy="5626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Rectangle 87">
              <a:extLst>
                <a:ext uri="{FF2B5EF4-FFF2-40B4-BE49-F238E27FC236}">
                  <a16:creationId xmlns:a16="http://schemas.microsoft.com/office/drawing/2014/main" id="{F734F1E2-B659-A419-22F8-DB5AB3CE54BE}"/>
                </a:ext>
              </a:extLst>
            </p:cNvPr>
            <p:cNvSpPr/>
            <p:nvPr/>
          </p:nvSpPr>
          <p:spPr>
            <a:xfrm>
              <a:off x="1990725" y="3689985"/>
              <a:ext cx="560098" cy="4255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Isosceles Triangle 90">
            <a:extLst>
              <a:ext uri="{FF2B5EF4-FFF2-40B4-BE49-F238E27FC236}">
                <a16:creationId xmlns:a16="http://schemas.microsoft.com/office/drawing/2014/main" id="{373935B1-36F9-54CC-4FA0-D2486EDE7F82}"/>
              </a:ext>
            </a:extLst>
          </p:cNvPr>
          <p:cNvSpPr/>
          <p:nvPr/>
        </p:nvSpPr>
        <p:spPr>
          <a:xfrm>
            <a:off x="7348999" y="3199921"/>
            <a:ext cx="144115" cy="921626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91">
            <a:extLst>
              <a:ext uri="{FF2B5EF4-FFF2-40B4-BE49-F238E27FC236}">
                <a16:creationId xmlns:a16="http://schemas.microsoft.com/office/drawing/2014/main" id="{76685788-0905-94B3-029E-3128921F3116}"/>
              </a:ext>
            </a:extLst>
          </p:cNvPr>
          <p:cNvCxnSpPr>
            <a:cxnSpLocks/>
          </p:cNvCxnSpPr>
          <p:nvPr/>
        </p:nvCxnSpPr>
        <p:spPr>
          <a:xfrm>
            <a:off x="7421056" y="3840211"/>
            <a:ext cx="0" cy="28133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Isosceles Triangle 92">
            <a:extLst>
              <a:ext uri="{FF2B5EF4-FFF2-40B4-BE49-F238E27FC236}">
                <a16:creationId xmlns:a16="http://schemas.microsoft.com/office/drawing/2014/main" id="{3EB6FA4E-28DF-38A9-D4BE-2ED3D9849101}"/>
              </a:ext>
            </a:extLst>
          </p:cNvPr>
          <p:cNvSpPr/>
          <p:nvPr/>
        </p:nvSpPr>
        <p:spPr>
          <a:xfrm flipV="1">
            <a:off x="7348999" y="5264167"/>
            <a:ext cx="144115" cy="443292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Arrow Connector 93">
            <a:extLst>
              <a:ext uri="{FF2B5EF4-FFF2-40B4-BE49-F238E27FC236}">
                <a16:creationId xmlns:a16="http://schemas.microsoft.com/office/drawing/2014/main" id="{046A814B-030A-5BBE-8FC3-3A2E61F2376F}"/>
              </a:ext>
            </a:extLst>
          </p:cNvPr>
          <p:cNvCxnSpPr>
            <a:cxnSpLocks/>
          </p:cNvCxnSpPr>
          <p:nvPr/>
        </p:nvCxnSpPr>
        <p:spPr>
          <a:xfrm>
            <a:off x="7421056" y="5280073"/>
            <a:ext cx="0" cy="28133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6" name="Group 95">
            <a:extLst>
              <a:ext uri="{FF2B5EF4-FFF2-40B4-BE49-F238E27FC236}">
                <a16:creationId xmlns:a16="http://schemas.microsoft.com/office/drawing/2014/main" id="{F3C10709-C42B-4B2A-D0EE-F332456613FB}"/>
              </a:ext>
            </a:extLst>
          </p:cNvPr>
          <p:cNvGrpSpPr/>
          <p:nvPr/>
        </p:nvGrpSpPr>
        <p:grpSpPr>
          <a:xfrm rot="13707705">
            <a:off x="8059552" y="3927254"/>
            <a:ext cx="326579" cy="2113421"/>
            <a:chOff x="2447954" y="5573968"/>
            <a:chExt cx="144115" cy="443292"/>
          </a:xfrm>
        </p:grpSpPr>
        <p:sp>
          <p:nvSpPr>
            <p:cNvPr id="37" name="Isosceles Triangle 96">
              <a:extLst>
                <a:ext uri="{FF2B5EF4-FFF2-40B4-BE49-F238E27FC236}">
                  <a16:creationId xmlns:a16="http://schemas.microsoft.com/office/drawing/2014/main" id="{9EB2E078-35E9-3D67-3049-7F6972810F4B}"/>
                </a:ext>
              </a:extLst>
            </p:cNvPr>
            <p:cNvSpPr/>
            <p:nvPr/>
          </p:nvSpPr>
          <p:spPr>
            <a:xfrm>
              <a:off x="2447954" y="5573968"/>
              <a:ext cx="144115" cy="443292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Arrow Connector 97">
              <a:extLst>
                <a:ext uri="{FF2B5EF4-FFF2-40B4-BE49-F238E27FC236}">
                  <a16:creationId xmlns:a16="http://schemas.microsoft.com/office/drawing/2014/main" id="{9DDDE383-946D-59A8-6A73-E6B66BA798D6}"/>
                </a:ext>
              </a:extLst>
            </p:cNvPr>
            <p:cNvCxnSpPr>
              <a:cxnSpLocks/>
            </p:cNvCxnSpPr>
            <p:nvPr/>
          </p:nvCxnSpPr>
          <p:spPr>
            <a:xfrm>
              <a:off x="2520011" y="5735924"/>
              <a:ext cx="0" cy="10981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6" name="Rectangle 101">
            <a:extLst>
              <a:ext uri="{FF2B5EF4-FFF2-40B4-BE49-F238E27FC236}">
                <a16:creationId xmlns:a16="http://schemas.microsoft.com/office/drawing/2014/main" id="{0551D589-F2C1-D059-CFE8-BF486E448A1B}"/>
              </a:ext>
            </a:extLst>
          </p:cNvPr>
          <p:cNvSpPr/>
          <p:nvPr/>
        </p:nvSpPr>
        <p:spPr>
          <a:xfrm rot="4252673">
            <a:off x="8863368" y="3937293"/>
            <a:ext cx="652463" cy="407760"/>
          </a:xfrm>
          <a:prstGeom prst="rect">
            <a:avLst/>
          </a:prstGeom>
          <a:solidFill>
            <a:srgbClr val="7030A0"/>
          </a:solidFill>
          <a:ln w="34925">
            <a:solidFill>
              <a:srgbClr val="7030A0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Graphic 102" descr="Fossil with solid fill">
            <a:extLst>
              <a:ext uri="{FF2B5EF4-FFF2-40B4-BE49-F238E27FC236}">
                <a16:creationId xmlns:a16="http://schemas.microsoft.com/office/drawing/2014/main" id="{85E5E39D-EB13-B602-AEC8-F3AFEE3AFE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63856" y="5346541"/>
            <a:ext cx="914400" cy="914400"/>
          </a:xfrm>
          <a:prstGeom prst="rect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pic>
      <p:sp>
        <p:nvSpPr>
          <p:cNvPr id="48" name="TextBox 111">
            <a:extLst>
              <a:ext uri="{FF2B5EF4-FFF2-40B4-BE49-F238E27FC236}">
                <a16:creationId xmlns:a16="http://schemas.microsoft.com/office/drawing/2014/main" id="{5688553B-C360-9B1C-9D93-9133889612FB}"/>
              </a:ext>
            </a:extLst>
          </p:cNvPr>
          <p:cNvSpPr txBox="1"/>
          <p:nvPr/>
        </p:nvSpPr>
        <p:spPr>
          <a:xfrm>
            <a:off x="6329779" y="4417991"/>
            <a:ext cx="93006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Focusing</a:t>
            </a:r>
          </a:p>
          <a:p>
            <a:pPr algn="ctr"/>
            <a:r>
              <a:rPr lang="en-US" sz="13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</a:t>
            </a:r>
          </a:p>
        </p:txBody>
      </p:sp>
      <p:sp>
        <p:nvSpPr>
          <p:cNvPr id="49" name="TextBox 112">
            <a:extLst>
              <a:ext uri="{FF2B5EF4-FFF2-40B4-BE49-F238E27FC236}">
                <a16:creationId xmlns:a16="http://schemas.microsoft.com/office/drawing/2014/main" id="{082C1CE7-489F-5EB5-9F44-6F68A1A7DDA8}"/>
              </a:ext>
            </a:extLst>
          </p:cNvPr>
          <p:cNvSpPr txBox="1"/>
          <p:nvPr/>
        </p:nvSpPr>
        <p:spPr>
          <a:xfrm>
            <a:off x="5928489" y="5257144"/>
            <a:ext cx="138371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Incident X-rays</a:t>
            </a:r>
          </a:p>
        </p:txBody>
      </p:sp>
      <p:sp>
        <p:nvSpPr>
          <p:cNvPr id="50" name="TextBox 113">
            <a:extLst>
              <a:ext uri="{FF2B5EF4-FFF2-40B4-BE49-F238E27FC236}">
                <a16:creationId xmlns:a16="http://schemas.microsoft.com/office/drawing/2014/main" id="{4B8062D4-27D5-57D5-B0E1-1254406684CF}"/>
              </a:ext>
            </a:extLst>
          </p:cNvPr>
          <p:cNvSpPr txBox="1"/>
          <p:nvPr/>
        </p:nvSpPr>
        <p:spPr>
          <a:xfrm>
            <a:off x="8056157" y="5111287"/>
            <a:ext cx="126348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Emitted X-ray</a:t>
            </a:r>
          </a:p>
          <a:p>
            <a:pPr algn="ctr"/>
            <a:r>
              <a:rPr lang="en-US" sz="13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Fluorescence</a:t>
            </a:r>
          </a:p>
        </p:txBody>
      </p:sp>
      <p:sp>
        <p:nvSpPr>
          <p:cNvPr id="51" name="TextBox 114">
            <a:extLst>
              <a:ext uri="{FF2B5EF4-FFF2-40B4-BE49-F238E27FC236}">
                <a16:creationId xmlns:a16="http://schemas.microsoft.com/office/drawing/2014/main" id="{6526DCB7-DB10-3CFC-0981-4CD6730DC8FB}"/>
              </a:ext>
            </a:extLst>
          </p:cNvPr>
          <p:cNvSpPr txBox="1"/>
          <p:nvPr/>
        </p:nvSpPr>
        <p:spPr>
          <a:xfrm>
            <a:off x="7767970" y="3321994"/>
            <a:ext cx="164179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Dispersive</a:t>
            </a:r>
          </a:p>
          <a:p>
            <a:pPr algn="ctr"/>
            <a:r>
              <a:rPr lang="en-US" sz="13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</a:t>
            </a:r>
          </a:p>
        </p:txBody>
      </p:sp>
      <p:sp>
        <p:nvSpPr>
          <p:cNvPr id="52" name="TextBox 121">
            <a:extLst>
              <a:ext uri="{FF2B5EF4-FFF2-40B4-BE49-F238E27FC236}">
                <a16:creationId xmlns:a16="http://schemas.microsoft.com/office/drawing/2014/main" id="{71E53341-3007-26C5-033E-C8A29416308F}"/>
              </a:ext>
            </a:extLst>
          </p:cNvPr>
          <p:cNvSpPr txBox="1"/>
          <p:nvPr/>
        </p:nvSpPr>
        <p:spPr>
          <a:xfrm>
            <a:off x="8024011" y="5865754"/>
            <a:ext cx="77777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</a:t>
            </a:r>
          </a:p>
        </p:txBody>
      </p:sp>
      <p:sp>
        <p:nvSpPr>
          <p:cNvPr id="53" name="Rettangolo 1">
            <a:extLst>
              <a:ext uri="{FF2B5EF4-FFF2-40B4-BE49-F238E27FC236}">
                <a16:creationId xmlns:a16="http://schemas.microsoft.com/office/drawing/2014/main" id="{24DE5244-7249-CB1A-33B0-FCC6426C7F69}"/>
              </a:ext>
            </a:extLst>
          </p:cNvPr>
          <p:cNvSpPr/>
          <p:nvPr/>
        </p:nvSpPr>
        <p:spPr>
          <a:xfrm>
            <a:off x="6719024" y="2519517"/>
            <a:ext cx="1404064" cy="6644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latin typeface="Arial" panose="020B0604020202020204" pitchFamily="34" charset="0"/>
                <a:cs typeface="Arial" panose="020B0604020202020204" pitchFamily="34" charset="0"/>
              </a:rPr>
              <a:t>Monochromator</a:t>
            </a:r>
          </a:p>
        </p:txBody>
      </p:sp>
      <p:cxnSp>
        <p:nvCxnSpPr>
          <p:cNvPr id="54" name="Connettore 2 34">
            <a:extLst>
              <a:ext uri="{FF2B5EF4-FFF2-40B4-BE49-F238E27FC236}">
                <a16:creationId xmlns:a16="http://schemas.microsoft.com/office/drawing/2014/main" id="{D0B841FA-D77D-FFDC-FD8D-EDF8CE0F9D4D}"/>
              </a:ext>
            </a:extLst>
          </p:cNvPr>
          <p:cNvCxnSpPr>
            <a:cxnSpLocks/>
          </p:cNvCxnSpPr>
          <p:nvPr/>
        </p:nvCxnSpPr>
        <p:spPr>
          <a:xfrm flipV="1">
            <a:off x="9338656" y="2619299"/>
            <a:ext cx="331506" cy="70269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5" name="Immagine 36">
            <a:extLst>
              <a:ext uri="{FF2B5EF4-FFF2-40B4-BE49-F238E27FC236}">
                <a16:creationId xmlns:a16="http://schemas.microsoft.com/office/drawing/2014/main" id="{90FE5722-A285-B691-E625-FB99684695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162" y="4830268"/>
            <a:ext cx="1820869" cy="1528196"/>
          </a:xfrm>
          <a:prstGeom prst="rect">
            <a:avLst/>
          </a:prstGeom>
        </p:spPr>
      </p:pic>
      <p:pic>
        <p:nvPicPr>
          <p:cNvPr id="56" name="Picture 6">
            <a:extLst>
              <a:ext uri="{FF2B5EF4-FFF2-40B4-BE49-F238E27FC236}">
                <a16:creationId xmlns:a16="http://schemas.microsoft.com/office/drawing/2014/main" id="{08080FFC-8A6B-D881-E023-D9E30054D1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0179" y="1043048"/>
            <a:ext cx="4552149" cy="1584012"/>
          </a:xfrm>
          <a:prstGeom prst="rect">
            <a:avLst/>
          </a:prstGeom>
        </p:spPr>
      </p:pic>
      <p:cxnSp>
        <p:nvCxnSpPr>
          <p:cNvPr id="57" name="Connettore 2 66">
            <a:extLst>
              <a:ext uri="{FF2B5EF4-FFF2-40B4-BE49-F238E27FC236}">
                <a16:creationId xmlns:a16="http://schemas.microsoft.com/office/drawing/2014/main" id="{1B500204-316E-DD44-FF71-F7808040F2DF}"/>
              </a:ext>
            </a:extLst>
          </p:cNvPr>
          <p:cNvCxnSpPr>
            <a:cxnSpLocks/>
          </p:cNvCxnSpPr>
          <p:nvPr/>
        </p:nvCxnSpPr>
        <p:spPr>
          <a:xfrm>
            <a:off x="9615104" y="4159635"/>
            <a:ext cx="430038" cy="53560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TextBox 114">
            <a:extLst>
              <a:ext uri="{FF2B5EF4-FFF2-40B4-BE49-F238E27FC236}">
                <a16:creationId xmlns:a16="http://schemas.microsoft.com/office/drawing/2014/main" id="{5E6BD1C4-C633-B3AD-3C18-97266DCFB969}"/>
              </a:ext>
            </a:extLst>
          </p:cNvPr>
          <p:cNvSpPr txBox="1"/>
          <p:nvPr/>
        </p:nvSpPr>
        <p:spPr>
          <a:xfrm>
            <a:off x="9014592" y="2514866"/>
            <a:ext cx="5437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XRF</a:t>
            </a:r>
          </a:p>
        </p:txBody>
      </p:sp>
      <p:cxnSp>
        <p:nvCxnSpPr>
          <p:cNvPr id="59" name="Connettore 2 71">
            <a:extLst>
              <a:ext uri="{FF2B5EF4-FFF2-40B4-BE49-F238E27FC236}">
                <a16:creationId xmlns:a16="http://schemas.microsoft.com/office/drawing/2014/main" id="{8FDA0BF3-F7D0-CA9E-E8C7-42703011F866}"/>
              </a:ext>
            </a:extLst>
          </p:cNvPr>
          <p:cNvCxnSpPr>
            <a:cxnSpLocks/>
          </p:cNvCxnSpPr>
          <p:nvPr/>
        </p:nvCxnSpPr>
        <p:spPr>
          <a:xfrm flipV="1">
            <a:off x="9489098" y="3734402"/>
            <a:ext cx="772616" cy="6350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0" name="Immagine 73">
            <a:extLst>
              <a:ext uri="{FF2B5EF4-FFF2-40B4-BE49-F238E27FC236}">
                <a16:creationId xmlns:a16="http://schemas.microsoft.com/office/drawing/2014/main" id="{443716B7-7A5A-16A0-B1DE-695240519D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32257" y="2964371"/>
            <a:ext cx="1942571" cy="1456928"/>
          </a:xfrm>
          <a:prstGeom prst="rect">
            <a:avLst/>
          </a:prstGeom>
        </p:spPr>
      </p:pic>
      <p:sp>
        <p:nvSpPr>
          <p:cNvPr id="61" name="TextBox 114">
            <a:extLst>
              <a:ext uri="{FF2B5EF4-FFF2-40B4-BE49-F238E27FC236}">
                <a16:creationId xmlns:a16="http://schemas.microsoft.com/office/drawing/2014/main" id="{4A2257DA-5C9F-27EC-2ED8-A1E16BEE6B6C}"/>
              </a:ext>
            </a:extLst>
          </p:cNvPr>
          <p:cNvSpPr txBox="1"/>
          <p:nvPr/>
        </p:nvSpPr>
        <p:spPr>
          <a:xfrm>
            <a:off x="10964252" y="2772582"/>
            <a:ext cx="663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XAFS</a:t>
            </a:r>
          </a:p>
        </p:txBody>
      </p:sp>
      <p:sp>
        <p:nvSpPr>
          <p:cNvPr id="62" name="TextBox 114">
            <a:extLst>
              <a:ext uri="{FF2B5EF4-FFF2-40B4-BE49-F238E27FC236}">
                <a16:creationId xmlns:a16="http://schemas.microsoft.com/office/drawing/2014/main" id="{E65D2735-E353-EA64-A0A0-0B9AFC50939C}"/>
              </a:ext>
            </a:extLst>
          </p:cNvPr>
          <p:cNvSpPr txBox="1"/>
          <p:nvPr/>
        </p:nvSpPr>
        <p:spPr>
          <a:xfrm>
            <a:off x="10123374" y="4563343"/>
            <a:ext cx="5629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XFM</a:t>
            </a:r>
          </a:p>
        </p:txBody>
      </p:sp>
    </p:spTree>
    <p:extLst>
      <p:ext uri="{BB962C8B-B14F-4D97-AF65-F5344CB8AC3E}">
        <p14:creationId xmlns:p14="http://schemas.microsoft.com/office/powerpoint/2010/main" val="29208323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848AD576-371E-4481-8EEC-19526C3EF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102" y="143123"/>
            <a:ext cx="10978295" cy="678585"/>
          </a:xfrm>
        </p:spPr>
        <p:txBody>
          <a:bodyPr/>
          <a:lstStyle/>
          <a:p>
            <a:r>
              <a:rPr lang="en-US"/>
              <a:t>ARDESIA-16 Spectrometer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B7C6D4E0-9D75-FF55-6299-72DAC77833F2}"/>
              </a:ext>
            </a:extLst>
          </p:cNvPr>
          <p:cNvGrpSpPr/>
          <p:nvPr/>
        </p:nvGrpSpPr>
        <p:grpSpPr>
          <a:xfrm>
            <a:off x="8576360" y="1903545"/>
            <a:ext cx="2075517" cy="2633877"/>
            <a:chOff x="5949907" y="3004039"/>
            <a:chExt cx="2075517" cy="2633877"/>
          </a:xfrm>
        </p:grpSpPr>
        <p:cxnSp>
          <p:nvCxnSpPr>
            <p:cNvPr id="6" name="Connettore diritto 27">
              <a:extLst>
                <a:ext uri="{FF2B5EF4-FFF2-40B4-BE49-F238E27FC236}">
                  <a16:creationId xmlns:a16="http://schemas.microsoft.com/office/drawing/2014/main" id="{4497B76A-24AF-6250-3C14-A157C0FCE2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58813" y="5320810"/>
              <a:ext cx="0" cy="145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ttore diritto 28">
              <a:extLst>
                <a:ext uri="{FF2B5EF4-FFF2-40B4-BE49-F238E27FC236}">
                  <a16:creationId xmlns:a16="http://schemas.microsoft.com/office/drawing/2014/main" id="{E3D96C5C-C41A-C1AB-CCCD-367AE10D11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07547" y="5320810"/>
              <a:ext cx="0" cy="145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uppo 3">
              <a:extLst>
                <a:ext uri="{FF2B5EF4-FFF2-40B4-BE49-F238E27FC236}">
                  <a16:creationId xmlns:a16="http://schemas.microsoft.com/office/drawing/2014/main" id="{FC071E53-F822-245E-DEB4-122A97F56D0C}"/>
                </a:ext>
              </a:extLst>
            </p:cNvPr>
            <p:cNvGrpSpPr/>
            <p:nvPr/>
          </p:nvGrpSpPr>
          <p:grpSpPr>
            <a:xfrm>
              <a:off x="5949907" y="3004039"/>
              <a:ext cx="2075517" cy="2633877"/>
              <a:chOff x="8253132" y="986915"/>
              <a:chExt cx="2075517" cy="2633877"/>
            </a:xfrm>
          </p:grpSpPr>
          <p:grpSp>
            <p:nvGrpSpPr>
              <p:cNvPr id="9" name="Gruppo 13">
                <a:extLst>
                  <a:ext uri="{FF2B5EF4-FFF2-40B4-BE49-F238E27FC236}">
                    <a16:creationId xmlns:a16="http://schemas.microsoft.com/office/drawing/2014/main" id="{FE045CB0-0E77-0449-FE3F-F5547A91F9F7}"/>
                  </a:ext>
                </a:extLst>
              </p:cNvPr>
              <p:cNvGrpSpPr/>
              <p:nvPr/>
            </p:nvGrpSpPr>
            <p:grpSpPr>
              <a:xfrm>
                <a:off x="8253132" y="986915"/>
                <a:ext cx="2075517" cy="2346239"/>
                <a:chOff x="7508565" y="2714526"/>
                <a:chExt cx="2875450" cy="3250511"/>
              </a:xfrm>
            </p:grpSpPr>
            <p:pic>
              <p:nvPicPr>
                <p:cNvPr id="12" name="Immagine 35" descr="Immagine che contiene testo&#10;&#10;Descrizione generata automaticamente">
                  <a:extLst>
                    <a:ext uri="{FF2B5EF4-FFF2-40B4-BE49-F238E27FC236}">
                      <a16:creationId xmlns:a16="http://schemas.microsoft.com/office/drawing/2014/main" id="{A7F1E165-B742-45D2-3998-E033EEDD4A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508565" y="3085036"/>
                  <a:ext cx="2875450" cy="2880001"/>
                </a:xfrm>
                <a:prstGeom prst="rect">
                  <a:avLst/>
                </a:prstGeom>
              </p:spPr>
            </p:pic>
            <p:sp>
              <p:nvSpPr>
                <p:cNvPr id="13" name="CasellaDiTesto 36">
                  <a:extLst>
                    <a:ext uri="{FF2B5EF4-FFF2-40B4-BE49-F238E27FC236}">
                      <a16:creationId xmlns:a16="http://schemas.microsoft.com/office/drawing/2014/main" id="{805D1380-0445-064F-5539-72585FBEA0DD}"/>
                    </a:ext>
                  </a:extLst>
                </p:cNvPr>
                <p:cNvSpPr txBox="1"/>
                <p:nvPr/>
              </p:nvSpPr>
              <p:spPr>
                <a:xfrm>
                  <a:off x="7964959" y="2714526"/>
                  <a:ext cx="1956082" cy="38375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200" b="1"/>
                    <a:t>4 × 4   5-mm-side</a:t>
                  </a:r>
                  <a:endParaRPr lang="en-US" sz="1200"/>
                </a:p>
              </p:txBody>
            </p:sp>
          </p:grpSp>
          <p:cxnSp>
            <p:nvCxnSpPr>
              <p:cNvPr id="10" name="Connettore 2 29">
                <a:extLst>
                  <a:ext uri="{FF2B5EF4-FFF2-40B4-BE49-F238E27FC236}">
                    <a16:creationId xmlns:a16="http://schemas.microsoft.com/office/drawing/2014/main" id="{BBECC93B-FE26-EDD5-9347-3A4CC6207F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61582" y="3382024"/>
                <a:ext cx="2048734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CasellaDiTesto 30">
                <a:extLst>
                  <a:ext uri="{FF2B5EF4-FFF2-40B4-BE49-F238E27FC236}">
                    <a16:creationId xmlns:a16="http://schemas.microsoft.com/office/drawing/2014/main" id="{C598E50E-3586-5648-33E5-1E4B70BF283D}"/>
                  </a:ext>
                </a:extLst>
              </p:cNvPr>
              <p:cNvSpPr txBox="1"/>
              <p:nvPr/>
            </p:nvSpPr>
            <p:spPr>
              <a:xfrm>
                <a:off x="9035909" y="3359182"/>
                <a:ext cx="585417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/>
                  <a:t>24 mm</a:t>
                </a:r>
              </a:p>
            </p:txBody>
          </p:sp>
        </p:grp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214CF58F-72D0-B007-710C-8D283D412B62}"/>
              </a:ext>
            </a:extLst>
          </p:cNvPr>
          <p:cNvSpPr txBox="1"/>
          <p:nvPr/>
        </p:nvSpPr>
        <p:spPr>
          <a:xfrm>
            <a:off x="7987015" y="4681447"/>
            <a:ext cx="414283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5 mm </a:t>
            </a:r>
            <a:r>
              <a:rPr lang="en-US" b="0">
                <a:latin typeface="Arial" panose="020B0604020202020204" pitchFamily="34" charset="0"/>
                <a:cs typeface="Arial" panose="020B0604020202020204" pitchFamily="34" charset="0"/>
              </a:rPr>
              <a:t>side for each pixel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Thicknesses from 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450 µm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 1 mm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Produced by FBK</a:t>
            </a:r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C7746DB-F1A3-034B-DC22-1BCCAECC9EB2}"/>
              </a:ext>
            </a:extLst>
          </p:cNvPr>
          <p:cNvSpPr txBox="1"/>
          <p:nvPr/>
        </p:nvSpPr>
        <p:spPr>
          <a:xfrm>
            <a:off x="7851489" y="1467241"/>
            <a:ext cx="351537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16 elements monolithic array</a:t>
            </a:r>
          </a:p>
        </p:txBody>
      </p:sp>
      <p:pic>
        <p:nvPicPr>
          <p:cNvPr id="38" name="Immagine 188">
            <a:extLst>
              <a:ext uri="{FF2B5EF4-FFF2-40B4-BE49-F238E27FC236}">
                <a16:creationId xmlns:a16="http://schemas.microsoft.com/office/drawing/2014/main" id="{023D0DE3-6AD7-B883-4997-CFA31DD770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1" t="4288" r="5998" b="10617"/>
          <a:stretch/>
        </p:blipFill>
        <p:spPr>
          <a:xfrm>
            <a:off x="566102" y="1896899"/>
            <a:ext cx="5529141" cy="2900374"/>
          </a:xfrm>
          <a:prstGeom prst="rect">
            <a:avLst/>
          </a:prstGeom>
        </p:spPr>
      </p:pic>
      <p:grpSp>
        <p:nvGrpSpPr>
          <p:cNvPr id="14" name="Gruppo 50">
            <a:extLst>
              <a:ext uri="{FF2B5EF4-FFF2-40B4-BE49-F238E27FC236}">
                <a16:creationId xmlns:a16="http://schemas.microsoft.com/office/drawing/2014/main" id="{7845A4DC-2E6C-F7E7-7958-97113A01C687}"/>
              </a:ext>
            </a:extLst>
          </p:cNvPr>
          <p:cNvGrpSpPr/>
          <p:nvPr/>
        </p:nvGrpSpPr>
        <p:grpSpPr>
          <a:xfrm>
            <a:off x="5456957" y="2833168"/>
            <a:ext cx="1031551" cy="961489"/>
            <a:chOff x="6285064" y="2101510"/>
            <a:chExt cx="1152163" cy="1073909"/>
          </a:xfrm>
        </p:grpSpPr>
        <p:cxnSp>
          <p:nvCxnSpPr>
            <p:cNvPr id="16" name="Straight Connector 35">
              <a:extLst>
                <a:ext uri="{FF2B5EF4-FFF2-40B4-BE49-F238E27FC236}">
                  <a16:creationId xmlns:a16="http://schemas.microsoft.com/office/drawing/2014/main" id="{8DB7A527-E09C-120F-3A39-A531847505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96930" y="2686285"/>
              <a:ext cx="285482" cy="489134"/>
            </a:xfrm>
            <a:prstGeom prst="line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44">
              <a:extLst>
                <a:ext uri="{FF2B5EF4-FFF2-40B4-BE49-F238E27FC236}">
                  <a16:creationId xmlns:a16="http://schemas.microsoft.com/office/drawing/2014/main" id="{89E3DA41-84EF-43BA-866E-FD5E74B4C62C}"/>
                </a:ext>
              </a:extLst>
            </p:cNvPr>
            <p:cNvSpPr txBox="1"/>
            <p:nvPr/>
          </p:nvSpPr>
          <p:spPr>
            <a:xfrm>
              <a:off x="6285064" y="2101510"/>
              <a:ext cx="11521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latin typeface="Arial" panose="020B0604020202020204" pitchFamily="34" charset="0"/>
                  <a:cs typeface="Arial" panose="020B0604020202020204" pitchFamily="34" charset="0"/>
                </a:rPr>
                <a:t>Detection Module</a:t>
              </a:r>
            </a:p>
          </p:txBody>
        </p:sp>
      </p:grpSp>
      <p:pic>
        <p:nvPicPr>
          <p:cNvPr id="17" name="Immagine 186">
            <a:extLst>
              <a:ext uri="{FF2B5EF4-FFF2-40B4-BE49-F238E27FC236}">
                <a16:creationId xmlns:a16="http://schemas.microsoft.com/office/drawing/2014/main" id="{D6B9B30D-5B8A-09DE-5015-F7444B002C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1" t="4288" r="5782" b="10617"/>
          <a:stretch/>
        </p:blipFill>
        <p:spPr>
          <a:xfrm>
            <a:off x="566103" y="1896899"/>
            <a:ext cx="5543282" cy="2900373"/>
          </a:xfrm>
          <a:prstGeom prst="rect">
            <a:avLst/>
          </a:prstGeom>
        </p:spPr>
      </p:pic>
      <p:grpSp>
        <p:nvGrpSpPr>
          <p:cNvPr id="18" name="Gruppo 177">
            <a:extLst>
              <a:ext uri="{FF2B5EF4-FFF2-40B4-BE49-F238E27FC236}">
                <a16:creationId xmlns:a16="http://schemas.microsoft.com/office/drawing/2014/main" id="{730CBC73-95B8-BE83-606C-D919337DFE7E}"/>
              </a:ext>
            </a:extLst>
          </p:cNvPr>
          <p:cNvGrpSpPr/>
          <p:nvPr/>
        </p:nvGrpSpPr>
        <p:grpSpPr>
          <a:xfrm>
            <a:off x="917711" y="1745919"/>
            <a:ext cx="5370705" cy="3241364"/>
            <a:chOff x="1248253" y="809650"/>
            <a:chExt cx="5370705" cy="3241364"/>
          </a:xfrm>
        </p:grpSpPr>
        <p:cxnSp>
          <p:nvCxnSpPr>
            <p:cNvPr id="19" name="Connettore diritto 3">
              <a:extLst>
                <a:ext uri="{FF2B5EF4-FFF2-40B4-BE49-F238E27FC236}">
                  <a16:creationId xmlns:a16="http://schemas.microsoft.com/office/drawing/2014/main" id="{4D9A824F-8D81-905B-00A3-1ACD480B8F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64851" y="1112115"/>
              <a:ext cx="246706" cy="1987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Connettore diritto 123">
              <a:extLst>
                <a:ext uri="{FF2B5EF4-FFF2-40B4-BE49-F238E27FC236}">
                  <a16:creationId xmlns:a16="http://schemas.microsoft.com/office/drawing/2014/main" id="{F1D8A448-C8D2-793F-A04A-E885BDD2C7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73199" y="3494565"/>
              <a:ext cx="125876" cy="1013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Connettore 2 34">
              <a:extLst>
                <a:ext uri="{FF2B5EF4-FFF2-40B4-BE49-F238E27FC236}">
                  <a16:creationId xmlns:a16="http://schemas.microsoft.com/office/drawing/2014/main" id="{A2489F9B-E3F0-EEF3-E713-C8FE7D1EF6D4}"/>
                </a:ext>
              </a:extLst>
            </p:cNvPr>
            <p:cNvCxnSpPr>
              <a:cxnSpLocks/>
            </p:cNvCxnSpPr>
            <p:nvPr/>
          </p:nvCxnSpPr>
          <p:spPr>
            <a:xfrm>
              <a:off x="1428816" y="1127720"/>
              <a:ext cx="86539" cy="2366844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Connettore diritto 124">
              <a:extLst>
                <a:ext uri="{FF2B5EF4-FFF2-40B4-BE49-F238E27FC236}">
                  <a16:creationId xmlns:a16="http://schemas.microsoft.com/office/drawing/2014/main" id="{28ADAC7C-9C5E-E477-ABC2-7384451EB49F}"/>
                </a:ext>
              </a:extLst>
            </p:cNvPr>
            <p:cNvCxnSpPr>
              <a:cxnSpLocks/>
            </p:cNvCxnSpPr>
            <p:nvPr/>
          </p:nvCxnSpPr>
          <p:spPr>
            <a:xfrm>
              <a:off x="1507258" y="960630"/>
              <a:ext cx="14140" cy="1968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Connettore diritto 125">
              <a:extLst>
                <a:ext uri="{FF2B5EF4-FFF2-40B4-BE49-F238E27FC236}">
                  <a16:creationId xmlns:a16="http://schemas.microsoft.com/office/drawing/2014/main" id="{0CD5AF54-AA3B-A22E-7279-043310570B72}"/>
                </a:ext>
              </a:extLst>
            </p:cNvPr>
            <p:cNvCxnSpPr>
              <a:cxnSpLocks/>
            </p:cNvCxnSpPr>
            <p:nvPr/>
          </p:nvCxnSpPr>
          <p:spPr>
            <a:xfrm>
              <a:off x="3249553" y="925443"/>
              <a:ext cx="7069" cy="16671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Connettore 2 126">
              <a:extLst>
                <a:ext uri="{FF2B5EF4-FFF2-40B4-BE49-F238E27FC236}">
                  <a16:creationId xmlns:a16="http://schemas.microsoft.com/office/drawing/2014/main" id="{0AD0DE00-F82C-4837-65B7-4AB7548F08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07258" y="1028566"/>
              <a:ext cx="1751172" cy="3131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TextBox 31">
              <a:extLst>
                <a:ext uri="{FF2B5EF4-FFF2-40B4-BE49-F238E27FC236}">
                  <a16:creationId xmlns:a16="http://schemas.microsoft.com/office/drawing/2014/main" id="{E33BF428-2911-069A-556B-70AD2231209A}"/>
                </a:ext>
              </a:extLst>
            </p:cNvPr>
            <p:cNvSpPr txBox="1"/>
            <p:nvPr/>
          </p:nvSpPr>
          <p:spPr>
            <a:xfrm rot="17687473">
              <a:off x="2338774" y="2353253"/>
              <a:ext cx="2296921" cy="275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/>
                <a:t>57 ø </a:t>
              </a:r>
            </a:p>
          </p:txBody>
        </p:sp>
        <p:sp>
          <p:nvSpPr>
            <p:cNvPr id="26" name="TextBox 31">
              <a:extLst>
                <a:ext uri="{FF2B5EF4-FFF2-40B4-BE49-F238E27FC236}">
                  <a16:creationId xmlns:a16="http://schemas.microsoft.com/office/drawing/2014/main" id="{3A962D57-5B51-5951-01A0-AA4D6BA86F49}"/>
                </a:ext>
              </a:extLst>
            </p:cNvPr>
            <p:cNvSpPr txBox="1"/>
            <p:nvPr/>
          </p:nvSpPr>
          <p:spPr>
            <a:xfrm rot="16080000">
              <a:off x="237571" y="2764775"/>
              <a:ext cx="2296921" cy="275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/>
                <a:t>170</a:t>
              </a:r>
            </a:p>
          </p:txBody>
        </p:sp>
        <p:cxnSp>
          <p:nvCxnSpPr>
            <p:cNvPr id="27" name="Connettore 2 131">
              <a:extLst>
                <a:ext uri="{FF2B5EF4-FFF2-40B4-BE49-F238E27FC236}">
                  <a16:creationId xmlns:a16="http://schemas.microsoft.com/office/drawing/2014/main" id="{F62169C9-58B5-A378-1A62-BF274A057AA6}"/>
                </a:ext>
              </a:extLst>
            </p:cNvPr>
            <p:cNvCxnSpPr>
              <a:cxnSpLocks/>
            </p:cNvCxnSpPr>
            <p:nvPr/>
          </p:nvCxnSpPr>
          <p:spPr>
            <a:xfrm>
              <a:off x="2333411" y="2680712"/>
              <a:ext cx="3358957" cy="1150642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Connettore diritto 134">
              <a:extLst>
                <a:ext uri="{FF2B5EF4-FFF2-40B4-BE49-F238E27FC236}">
                  <a16:creationId xmlns:a16="http://schemas.microsoft.com/office/drawing/2014/main" id="{F896F1DA-4885-30E7-059F-5D5E3222A6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63061" y="2268758"/>
              <a:ext cx="251589" cy="44095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Connettore diritto 137">
              <a:extLst>
                <a:ext uri="{FF2B5EF4-FFF2-40B4-BE49-F238E27FC236}">
                  <a16:creationId xmlns:a16="http://schemas.microsoft.com/office/drawing/2014/main" id="{52626822-D3FE-EF82-923D-3696371CD5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51958" y="3656438"/>
              <a:ext cx="135541" cy="23756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TextBox 31">
              <a:extLst>
                <a:ext uri="{FF2B5EF4-FFF2-40B4-BE49-F238E27FC236}">
                  <a16:creationId xmlns:a16="http://schemas.microsoft.com/office/drawing/2014/main" id="{3F47B5D1-AC8D-6511-98DD-AEA13D7F96B3}"/>
                </a:ext>
              </a:extLst>
            </p:cNvPr>
            <p:cNvSpPr txBox="1"/>
            <p:nvPr/>
          </p:nvSpPr>
          <p:spPr>
            <a:xfrm rot="1215197">
              <a:off x="2829068" y="3196400"/>
              <a:ext cx="2296921" cy="275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/>
                <a:t>255</a:t>
              </a:r>
            </a:p>
          </p:txBody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D8E912B8-7655-B691-67C1-6976778EE564}"/>
                </a:ext>
              </a:extLst>
            </p:cNvPr>
            <p:cNvSpPr txBox="1"/>
            <p:nvPr/>
          </p:nvSpPr>
          <p:spPr>
            <a:xfrm>
              <a:off x="4322037" y="1047656"/>
              <a:ext cx="2296921" cy="275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/>
                <a:t>[All dimensions in mm]</a:t>
              </a:r>
            </a:p>
          </p:txBody>
        </p:sp>
        <p:cxnSp>
          <p:nvCxnSpPr>
            <p:cNvPr id="32" name="Connettore 2 145">
              <a:extLst>
                <a:ext uri="{FF2B5EF4-FFF2-40B4-BE49-F238E27FC236}">
                  <a16:creationId xmlns:a16="http://schemas.microsoft.com/office/drawing/2014/main" id="{A4BD7CD0-0919-B095-6488-F5BAB3F48C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04506" y="2114061"/>
              <a:ext cx="367685" cy="821877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TextBox 31">
              <a:extLst>
                <a:ext uri="{FF2B5EF4-FFF2-40B4-BE49-F238E27FC236}">
                  <a16:creationId xmlns:a16="http://schemas.microsoft.com/office/drawing/2014/main" id="{F5DEFFF5-BAF5-57FD-A83F-FC0D3C740C14}"/>
                </a:ext>
              </a:extLst>
            </p:cNvPr>
            <p:cNvSpPr txBox="1"/>
            <p:nvPr/>
          </p:nvSpPr>
          <p:spPr>
            <a:xfrm rot="21443718">
              <a:off x="2021715" y="809650"/>
              <a:ext cx="804832" cy="275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/>
                <a:t>140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59D771F-8E5E-957E-A36D-C423E498D642}"/>
              </a:ext>
            </a:extLst>
          </p:cNvPr>
          <p:cNvSpPr txBox="1"/>
          <p:nvPr/>
        </p:nvSpPr>
        <p:spPr>
          <a:xfrm>
            <a:off x="4407279" y="6360918"/>
            <a:ext cx="61038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[*] Utica, G., et al. "ARDESIA-16: a 16-channel SDD-based spectrometer for energy dispersive X-ray fluorescence spectroscopy." </a:t>
            </a:r>
            <a:r>
              <a:rPr lang="en-US" sz="1100" b="0" i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Journal of Instrumentation</a:t>
            </a:r>
            <a:r>
              <a:rPr lang="en-US" sz="1100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16.07 (2021): P07057.</a:t>
            </a:r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3167192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848AD576-371E-4481-8EEC-19526C3EF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102" y="143123"/>
            <a:ext cx="10978295" cy="678585"/>
          </a:xfrm>
        </p:spPr>
        <p:txBody>
          <a:bodyPr/>
          <a:lstStyle/>
          <a:p>
            <a:r>
              <a:rPr lang="en-US"/>
              <a:t>ESRF ID16A – DESY PETRA III P06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4A3D96-5978-FF79-1937-D9D8C9F94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29284" y="2156058"/>
            <a:ext cx="4137241" cy="414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622CD7-ACA1-9490-FF02-14C190570EB4}"/>
              </a:ext>
            </a:extLst>
          </p:cNvPr>
          <p:cNvSpPr txBox="1"/>
          <p:nvPr/>
        </p:nvSpPr>
        <p:spPr>
          <a:xfrm>
            <a:off x="647607" y="1027218"/>
            <a:ext cx="5753193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High-Definition nano-XRF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Courtesy: Peter </a:t>
            </a:r>
            <a:r>
              <a:rPr lang="en-US" sz="1800" err="1">
                <a:latin typeface="Arial" panose="020B0604020202020204" pitchFamily="34" charset="0"/>
                <a:cs typeface="Arial" panose="020B0604020202020204" pitchFamily="34" charset="0"/>
              </a:rPr>
              <a:t>Cloetens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Step size: 10 nm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Dwell time: 15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D38B2FA-6157-5816-36B2-56AF208650E1}"/>
              </a:ext>
            </a:extLst>
          </p:cNvPr>
          <p:cNvGrpSpPr/>
          <p:nvPr/>
        </p:nvGrpSpPr>
        <p:grpSpPr>
          <a:xfrm>
            <a:off x="6320612" y="2152094"/>
            <a:ext cx="5557001" cy="4143964"/>
            <a:chOff x="6474913" y="954739"/>
            <a:chExt cx="5557001" cy="4143964"/>
          </a:xfrm>
        </p:grpSpPr>
        <p:pic>
          <p:nvPicPr>
            <p:cNvPr id="7" name="Picture 8">
              <a:extLst>
                <a:ext uri="{FF2B5EF4-FFF2-40B4-BE49-F238E27FC236}">
                  <a16:creationId xmlns:a16="http://schemas.microsoft.com/office/drawing/2014/main" id="{A9B077FA-7394-31C7-8CE9-D7033AA56C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443414" y="-552095"/>
              <a:ext cx="1620000" cy="5557001"/>
            </a:xfrm>
            <a:prstGeom prst="rect">
              <a:avLst/>
            </a:prstGeom>
          </p:spPr>
        </p:pic>
        <p:sp>
          <p:nvSpPr>
            <p:cNvPr id="8" name="TextBox 26">
              <a:extLst>
                <a:ext uri="{FF2B5EF4-FFF2-40B4-BE49-F238E27FC236}">
                  <a16:creationId xmlns:a16="http://schemas.microsoft.com/office/drawing/2014/main" id="{E261B489-6CE6-F875-3354-014972E63147}"/>
                </a:ext>
              </a:extLst>
            </p:cNvPr>
            <p:cNvSpPr txBox="1"/>
            <p:nvPr/>
          </p:nvSpPr>
          <p:spPr>
            <a:xfrm>
              <a:off x="8741893" y="954739"/>
              <a:ext cx="10294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Arial" panose="020B0604020202020204" pitchFamily="34" charset="0"/>
                  <a:cs typeface="Arial" panose="020B0604020202020204" pitchFamily="34" charset="0"/>
                </a:rPr>
                <a:t>Fe-K</a:t>
              </a:r>
              <a:r>
                <a:rPr lang="el-GR" sz="2400">
                  <a:latin typeface="Arial" panose="020B0604020202020204" pitchFamily="34" charset="0"/>
                  <a:cs typeface="Arial" panose="020B0604020202020204" pitchFamily="34" charset="0"/>
                </a:rPr>
                <a:t>α</a:t>
              </a:r>
              <a:endParaRPr lang="de-DE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6">
              <a:extLst>
                <a:ext uri="{FF2B5EF4-FFF2-40B4-BE49-F238E27FC236}">
                  <a16:creationId xmlns:a16="http://schemas.microsoft.com/office/drawing/2014/main" id="{2B6CE86E-D56A-7119-1679-5A1D3952F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443412" y="1510204"/>
              <a:ext cx="1620000" cy="5556998"/>
            </a:xfrm>
            <a:prstGeom prst="rect">
              <a:avLst/>
            </a:prstGeom>
          </p:spPr>
        </p:pic>
        <p:sp>
          <p:nvSpPr>
            <p:cNvPr id="14" name="TextBox 27">
              <a:extLst>
                <a:ext uri="{FF2B5EF4-FFF2-40B4-BE49-F238E27FC236}">
                  <a16:creationId xmlns:a16="http://schemas.microsoft.com/office/drawing/2014/main" id="{E3834362-FFAF-5F2E-A4FD-98ABF17FCD49}"/>
                </a:ext>
              </a:extLst>
            </p:cNvPr>
            <p:cNvSpPr txBox="1"/>
            <p:nvPr/>
          </p:nvSpPr>
          <p:spPr>
            <a:xfrm>
              <a:off x="8817236" y="3035143"/>
              <a:ext cx="10583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Arial" panose="020B0604020202020204" pitchFamily="34" charset="0"/>
                  <a:cs typeface="Arial" panose="020B0604020202020204" pitchFamily="34" charset="0"/>
                </a:rPr>
                <a:t>Cu-K</a:t>
              </a:r>
              <a:r>
                <a:rPr lang="el-GR" sz="2400">
                  <a:latin typeface="Arial" panose="020B0604020202020204" pitchFamily="34" charset="0"/>
                  <a:cs typeface="Arial" panose="020B0604020202020204" pitchFamily="34" charset="0"/>
                </a:rPr>
                <a:t>α</a:t>
              </a:r>
              <a:endParaRPr lang="de-DE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9C8BB3B-C1CA-FFB9-C825-1D420CB281DD}"/>
              </a:ext>
            </a:extLst>
          </p:cNvPr>
          <p:cNvSpPr txBox="1"/>
          <p:nvPr/>
        </p:nvSpPr>
        <p:spPr>
          <a:xfrm>
            <a:off x="6746802" y="1027218"/>
            <a:ext cx="4890567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Atherosclerotic plaques on an arthritic bone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Dwell time: 10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Courtesy: Peter </a:t>
            </a:r>
            <a:r>
              <a:rPr lang="en-US" sz="1800" err="1">
                <a:latin typeface="Arial" panose="020B0604020202020204" pitchFamily="34" charset="0"/>
                <a:cs typeface="Arial" panose="020B0604020202020204" pitchFamily="34" charset="0"/>
              </a:rPr>
              <a:t>Modregger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 (Univ. Siegen)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2725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Rettangolo con angoli arrotondati 113">
            <a:extLst>
              <a:ext uri="{FF2B5EF4-FFF2-40B4-BE49-F238E27FC236}">
                <a16:creationId xmlns:a16="http://schemas.microsoft.com/office/drawing/2014/main" id="{1A6581D8-03ED-6F27-6BBF-470036C784E9}"/>
              </a:ext>
            </a:extLst>
          </p:cNvPr>
          <p:cNvSpPr/>
          <p:nvPr/>
        </p:nvSpPr>
        <p:spPr>
          <a:xfrm>
            <a:off x="4466056" y="882502"/>
            <a:ext cx="7385428" cy="5526960"/>
          </a:xfrm>
          <a:prstGeom prst="roundRect">
            <a:avLst>
              <a:gd name="adj" fmla="val 11497"/>
            </a:avLst>
          </a:prstGeom>
          <a:solidFill>
            <a:schemeClr val="accent1">
              <a:lumMod val="20000"/>
              <a:lumOff val="80000"/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3" name="Rettangolo con angoli arrotondati 112">
            <a:extLst>
              <a:ext uri="{FF2B5EF4-FFF2-40B4-BE49-F238E27FC236}">
                <a16:creationId xmlns:a16="http://schemas.microsoft.com/office/drawing/2014/main" id="{9BCE9927-E310-DEEA-7563-B158A98F7A7E}"/>
              </a:ext>
            </a:extLst>
          </p:cNvPr>
          <p:cNvSpPr/>
          <p:nvPr/>
        </p:nvSpPr>
        <p:spPr>
          <a:xfrm>
            <a:off x="877713" y="907155"/>
            <a:ext cx="3481164" cy="5526960"/>
          </a:xfrm>
          <a:prstGeom prst="roundRect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848AD576-371E-4481-8EEC-19526C3EF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102" y="143123"/>
            <a:ext cx="10978295" cy="678585"/>
          </a:xfrm>
        </p:spPr>
        <p:txBody>
          <a:bodyPr/>
          <a:lstStyle/>
          <a:p>
            <a:r>
              <a:rPr lang="en-US"/>
              <a:t>Towards ARDESIA-64</a:t>
            </a:r>
          </a:p>
        </p:txBody>
      </p:sp>
      <p:grpSp>
        <p:nvGrpSpPr>
          <p:cNvPr id="18" name="Gruppo 177" hidden="1">
            <a:extLst>
              <a:ext uri="{FF2B5EF4-FFF2-40B4-BE49-F238E27FC236}">
                <a16:creationId xmlns:a16="http://schemas.microsoft.com/office/drawing/2014/main" id="{730CBC73-95B8-BE83-606C-D919337DFE7E}"/>
              </a:ext>
            </a:extLst>
          </p:cNvPr>
          <p:cNvGrpSpPr/>
          <p:nvPr/>
        </p:nvGrpSpPr>
        <p:grpSpPr>
          <a:xfrm>
            <a:off x="917711" y="1745919"/>
            <a:ext cx="5370705" cy="3241364"/>
            <a:chOff x="1248253" y="809650"/>
            <a:chExt cx="5370705" cy="3241364"/>
          </a:xfrm>
        </p:grpSpPr>
        <p:cxnSp>
          <p:nvCxnSpPr>
            <p:cNvPr id="19" name="Connettore diritto 3">
              <a:extLst>
                <a:ext uri="{FF2B5EF4-FFF2-40B4-BE49-F238E27FC236}">
                  <a16:creationId xmlns:a16="http://schemas.microsoft.com/office/drawing/2014/main" id="{4D9A824F-8D81-905B-00A3-1ACD480B8F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64851" y="1112115"/>
              <a:ext cx="246706" cy="1987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Connettore diritto 123">
              <a:extLst>
                <a:ext uri="{FF2B5EF4-FFF2-40B4-BE49-F238E27FC236}">
                  <a16:creationId xmlns:a16="http://schemas.microsoft.com/office/drawing/2014/main" id="{F1D8A448-C8D2-793F-A04A-E885BDD2C7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73199" y="3494565"/>
              <a:ext cx="125876" cy="1013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Connettore 2 34">
              <a:extLst>
                <a:ext uri="{FF2B5EF4-FFF2-40B4-BE49-F238E27FC236}">
                  <a16:creationId xmlns:a16="http://schemas.microsoft.com/office/drawing/2014/main" id="{A2489F9B-E3F0-EEF3-E713-C8FE7D1EF6D4}"/>
                </a:ext>
              </a:extLst>
            </p:cNvPr>
            <p:cNvCxnSpPr>
              <a:cxnSpLocks/>
            </p:cNvCxnSpPr>
            <p:nvPr/>
          </p:nvCxnSpPr>
          <p:spPr>
            <a:xfrm>
              <a:off x="1428816" y="1127720"/>
              <a:ext cx="86539" cy="2366844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Connettore diritto 124">
              <a:extLst>
                <a:ext uri="{FF2B5EF4-FFF2-40B4-BE49-F238E27FC236}">
                  <a16:creationId xmlns:a16="http://schemas.microsoft.com/office/drawing/2014/main" id="{28ADAC7C-9C5E-E477-ABC2-7384451EB49F}"/>
                </a:ext>
              </a:extLst>
            </p:cNvPr>
            <p:cNvCxnSpPr>
              <a:cxnSpLocks/>
            </p:cNvCxnSpPr>
            <p:nvPr/>
          </p:nvCxnSpPr>
          <p:spPr>
            <a:xfrm>
              <a:off x="1507258" y="960630"/>
              <a:ext cx="14140" cy="1968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Connettore diritto 125">
              <a:extLst>
                <a:ext uri="{FF2B5EF4-FFF2-40B4-BE49-F238E27FC236}">
                  <a16:creationId xmlns:a16="http://schemas.microsoft.com/office/drawing/2014/main" id="{0CD5AF54-AA3B-A22E-7279-043310570B72}"/>
                </a:ext>
              </a:extLst>
            </p:cNvPr>
            <p:cNvCxnSpPr>
              <a:cxnSpLocks/>
            </p:cNvCxnSpPr>
            <p:nvPr/>
          </p:nvCxnSpPr>
          <p:spPr>
            <a:xfrm>
              <a:off x="3249553" y="925443"/>
              <a:ext cx="7069" cy="16671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Connettore 2 126">
              <a:extLst>
                <a:ext uri="{FF2B5EF4-FFF2-40B4-BE49-F238E27FC236}">
                  <a16:creationId xmlns:a16="http://schemas.microsoft.com/office/drawing/2014/main" id="{0AD0DE00-F82C-4837-65B7-4AB7548F08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07258" y="1028566"/>
              <a:ext cx="1751172" cy="3131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TextBox 31">
              <a:extLst>
                <a:ext uri="{FF2B5EF4-FFF2-40B4-BE49-F238E27FC236}">
                  <a16:creationId xmlns:a16="http://schemas.microsoft.com/office/drawing/2014/main" id="{E33BF428-2911-069A-556B-70AD2231209A}"/>
                </a:ext>
              </a:extLst>
            </p:cNvPr>
            <p:cNvSpPr txBox="1"/>
            <p:nvPr/>
          </p:nvSpPr>
          <p:spPr>
            <a:xfrm rot="17687473">
              <a:off x="2338774" y="2353253"/>
              <a:ext cx="2296921" cy="275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/>
                <a:t>57 ø </a:t>
              </a:r>
            </a:p>
          </p:txBody>
        </p:sp>
        <p:sp>
          <p:nvSpPr>
            <p:cNvPr id="26" name="TextBox 31">
              <a:extLst>
                <a:ext uri="{FF2B5EF4-FFF2-40B4-BE49-F238E27FC236}">
                  <a16:creationId xmlns:a16="http://schemas.microsoft.com/office/drawing/2014/main" id="{3A962D57-5B51-5951-01A0-AA4D6BA86F49}"/>
                </a:ext>
              </a:extLst>
            </p:cNvPr>
            <p:cNvSpPr txBox="1"/>
            <p:nvPr/>
          </p:nvSpPr>
          <p:spPr>
            <a:xfrm rot="16080000">
              <a:off x="237571" y="2764775"/>
              <a:ext cx="2296921" cy="275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/>
                <a:t>170</a:t>
              </a:r>
            </a:p>
          </p:txBody>
        </p:sp>
        <p:cxnSp>
          <p:nvCxnSpPr>
            <p:cNvPr id="27" name="Connettore 2 131">
              <a:extLst>
                <a:ext uri="{FF2B5EF4-FFF2-40B4-BE49-F238E27FC236}">
                  <a16:creationId xmlns:a16="http://schemas.microsoft.com/office/drawing/2014/main" id="{F62169C9-58B5-A378-1A62-BF274A057AA6}"/>
                </a:ext>
              </a:extLst>
            </p:cNvPr>
            <p:cNvCxnSpPr>
              <a:cxnSpLocks/>
            </p:cNvCxnSpPr>
            <p:nvPr/>
          </p:nvCxnSpPr>
          <p:spPr>
            <a:xfrm>
              <a:off x="2333411" y="2680712"/>
              <a:ext cx="3358957" cy="1150642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Connettore diritto 134">
              <a:extLst>
                <a:ext uri="{FF2B5EF4-FFF2-40B4-BE49-F238E27FC236}">
                  <a16:creationId xmlns:a16="http://schemas.microsoft.com/office/drawing/2014/main" id="{F896F1DA-4885-30E7-059F-5D5E3222A6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63061" y="2268758"/>
              <a:ext cx="251589" cy="44095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Connettore diritto 137">
              <a:extLst>
                <a:ext uri="{FF2B5EF4-FFF2-40B4-BE49-F238E27FC236}">
                  <a16:creationId xmlns:a16="http://schemas.microsoft.com/office/drawing/2014/main" id="{52626822-D3FE-EF82-923D-3696371CD5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51958" y="3656438"/>
              <a:ext cx="135541" cy="23756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TextBox 31">
              <a:extLst>
                <a:ext uri="{FF2B5EF4-FFF2-40B4-BE49-F238E27FC236}">
                  <a16:creationId xmlns:a16="http://schemas.microsoft.com/office/drawing/2014/main" id="{3F47B5D1-AC8D-6511-98DD-AEA13D7F96B3}"/>
                </a:ext>
              </a:extLst>
            </p:cNvPr>
            <p:cNvSpPr txBox="1"/>
            <p:nvPr/>
          </p:nvSpPr>
          <p:spPr>
            <a:xfrm rot="1215197">
              <a:off x="2829068" y="3196400"/>
              <a:ext cx="2296921" cy="275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/>
                <a:t>255</a:t>
              </a:r>
            </a:p>
          </p:txBody>
        </p:sp>
        <p:sp>
          <p:nvSpPr>
            <p:cNvPr id="31" name="TextBox 31">
              <a:extLst>
                <a:ext uri="{FF2B5EF4-FFF2-40B4-BE49-F238E27FC236}">
                  <a16:creationId xmlns:a16="http://schemas.microsoft.com/office/drawing/2014/main" id="{D8E912B8-7655-B691-67C1-6976778EE564}"/>
                </a:ext>
              </a:extLst>
            </p:cNvPr>
            <p:cNvSpPr txBox="1"/>
            <p:nvPr/>
          </p:nvSpPr>
          <p:spPr>
            <a:xfrm>
              <a:off x="4322037" y="1047656"/>
              <a:ext cx="2296921" cy="275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/>
                <a:t>[All dimensions in mm]</a:t>
              </a:r>
            </a:p>
          </p:txBody>
        </p:sp>
        <p:cxnSp>
          <p:nvCxnSpPr>
            <p:cNvPr id="32" name="Connettore 2 145">
              <a:extLst>
                <a:ext uri="{FF2B5EF4-FFF2-40B4-BE49-F238E27FC236}">
                  <a16:creationId xmlns:a16="http://schemas.microsoft.com/office/drawing/2014/main" id="{A4BD7CD0-0919-B095-6488-F5BAB3F48C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04506" y="2114061"/>
              <a:ext cx="367685" cy="821877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TextBox 31">
              <a:extLst>
                <a:ext uri="{FF2B5EF4-FFF2-40B4-BE49-F238E27FC236}">
                  <a16:creationId xmlns:a16="http://schemas.microsoft.com/office/drawing/2014/main" id="{F5DEFFF5-BAF5-57FD-A83F-FC0D3C740C14}"/>
                </a:ext>
              </a:extLst>
            </p:cNvPr>
            <p:cNvSpPr txBox="1"/>
            <p:nvPr/>
          </p:nvSpPr>
          <p:spPr>
            <a:xfrm rot="21443718">
              <a:off x="2021715" y="809650"/>
              <a:ext cx="804832" cy="275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/>
                <a:t>140</a:t>
              </a:r>
            </a:p>
          </p:txBody>
        </p:sp>
      </p:grpSp>
      <p:pic>
        <p:nvPicPr>
          <p:cNvPr id="2" name="Immagine 1">
            <a:extLst>
              <a:ext uri="{FF2B5EF4-FFF2-40B4-BE49-F238E27FC236}">
                <a16:creationId xmlns:a16="http://schemas.microsoft.com/office/drawing/2014/main" id="{B0CC56D5-CE2A-733F-56C6-A1E152FFB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546" y="3257513"/>
            <a:ext cx="2721653" cy="1710878"/>
          </a:xfrm>
          <a:prstGeom prst="rect">
            <a:avLst/>
          </a:prstGeom>
        </p:spPr>
      </p:pic>
      <p:sp>
        <p:nvSpPr>
          <p:cNvPr id="17" name="Freccia a destra 16">
            <a:extLst>
              <a:ext uri="{FF2B5EF4-FFF2-40B4-BE49-F238E27FC236}">
                <a16:creationId xmlns:a16="http://schemas.microsoft.com/office/drawing/2014/main" id="{5D74FA8B-724D-E845-3119-908A8FCECD6E}"/>
              </a:ext>
            </a:extLst>
          </p:cNvPr>
          <p:cNvSpPr/>
          <p:nvPr/>
        </p:nvSpPr>
        <p:spPr>
          <a:xfrm>
            <a:off x="1295546" y="2353705"/>
            <a:ext cx="827233" cy="183504"/>
          </a:xfrm>
          <a:prstGeom prst="rightArrow">
            <a:avLst/>
          </a:prstGeom>
          <a:solidFill>
            <a:srgbClr val="FEF202"/>
          </a:solidFill>
          <a:ln>
            <a:noFill/>
          </a:ln>
          <a:effectLst>
            <a:glow rad="63500">
              <a:srgbClr val="F6DB10"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Freccia a destra 38">
            <a:extLst>
              <a:ext uri="{FF2B5EF4-FFF2-40B4-BE49-F238E27FC236}">
                <a16:creationId xmlns:a16="http://schemas.microsoft.com/office/drawing/2014/main" id="{876817D9-4EFC-FE7D-258A-9AE7BAD3FC33}"/>
              </a:ext>
            </a:extLst>
          </p:cNvPr>
          <p:cNvSpPr/>
          <p:nvPr/>
        </p:nvSpPr>
        <p:spPr>
          <a:xfrm>
            <a:off x="5048902" y="2140535"/>
            <a:ext cx="1118477" cy="413250"/>
          </a:xfrm>
          <a:prstGeom prst="rightArrow">
            <a:avLst/>
          </a:prstGeom>
          <a:solidFill>
            <a:srgbClr val="FEF202"/>
          </a:solidFill>
          <a:ln>
            <a:noFill/>
          </a:ln>
          <a:effectLst>
            <a:glow rad="63500">
              <a:srgbClr val="F6DB10"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42D6495E-25D5-9BB6-D8E9-56EECFA3841E}"/>
              </a:ext>
            </a:extLst>
          </p:cNvPr>
          <p:cNvSpPr txBox="1"/>
          <p:nvPr/>
        </p:nvSpPr>
        <p:spPr>
          <a:xfrm>
            <a:off x="1092728" y="2031671"/>
            <a:ext cx="13671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>
                <a:latin typeface="Arial" panose="020B0604020202020204" pitchFamily="34" charset="0"/>
                <a:cs typeface="Arial" panose="020B0604020202020204" pitchFamily="34" charset="0"/>
              </a:rPr>
              <a:t>X-ray </a:t>
            </a:r>
            <a:r>
              <a:rPr lang="it-IT" sz="1400" err="1"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endParaRPr lang="it-IT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643CDC5E-0330-1D88-AE17-A7BAA6FEFD57}"/>
              </a:ext>
            </a:extLst>
          </p:cNvPr>
          <p:cNvSpPr txBox="1"/>
          <p:nvPr/>
        </p:nvSpPr>
        <p:spPr>
          <a:xfrm>
            <a:off x="4555146" y="1705767"/>
            <a:ext cx="1559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err="1">
                <a:latin typeface="Arial" panose="020B0604020202020204" pitchFamily="34" charset="0"/>
                <a:cs typeface="Arial" panose="020B0604020202020204" pitchFamily="34" charset="0"/>
              </a:rPr>
              <a:t>Higher-intensity</a:t>
            </a:r>
            <a:r>
              <a:rPr lang="it-IT" sz="1400">
                <a:latin typeface="Arial" panose="020B0604020202020204" pitchFamily="34" charset="0"/>
                <a:cs typeface="Arial" panose="020B0604020202020204" pitchFamily="34" charset="0"/>
              </a:rPr>
              <a:t> X-ray </a:t>
            </a:r>
            <a:r>
              <a:rPr lang="it-IT" sz="1400" err="1"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endParaRPr lang="it-IT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D9A13A4D-DADE-1547-4B31-AB33567DBFB3}"/>
              </a:ext>
            </a:extLst>
          </p:cNvPr>
          <p:cNvSpPr txBox="1"/>
          <p:nvPr/>
        </p:nvSpPr>
        <p:spPr>
          <a:xfrm>
            <a:off x="3019503" y="1805491"/>
            <a:ext cx="13671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>
                <a:latin typeface="Arial" panose="020B0604020202020204" pitchFamily="34" charset="0"/>
                <a:cs typeface="Arial" panose="020B0604020202020204" pitchFamily="34" charset="0"/>
              </a:rPr>
              <a:t>Sample</a:t>
            </a: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24D4FEAA-D058-CE7A-098B-D2D4EC0F277C}"/>
              </a:ext>
            </a:extLst>
          </p:cNvPr>
          <p:cNvSpPr txBox="1"/>
          <p:nvPr/>
        </p:nvSpPr>
        <p:spPr>
          <a:xfrm>
            <a:off x="7223065" y="1808413"/>
            <a:ext cx="13671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>
                <a:latin typeface="Arial" panose="020B0604020202020204" pitchFamily="34" charset="0"/>
                <a:cs typeface="Arial" panose="020B0604020202020204" pitchFamily="34" charset="0"/>
              </a:rPr>
              <a:t>Sample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4" name="Modello 3D 43" descr="Foglie autunnali rosse">
                <a:extLst>
                  <a:ext uri="{FF2B5EF4-FFF2-40B4-BE49-F238E27FC236}">
                    <a16:creationId xmlns:a16="http://schemas.microsoft.com/office/drawing/2014/main" id="{EA1F2D06-50CD-6D56-A63E-220A0764D60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8690794"/>
                  </p:ext>
                </p:extLst>
              </p:nvPr>
            </p:nvGraphicFramePr>
            <p:xfrm>
              <a:off x="2132100" y="1613005"/>
              <a:ext cx="1118477" cy="1464674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118477" cy="1464674"/>
                    </a:xfrm>
                    <a:prstGeom prst="rect">
                      <a:avLst/>
                    </a:prstGeom>
                  </am3d:spPr>
                  <am3d:camera>
                    <am3d:pos x="0" y="0" z="6202649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1425793" d="1000000"/>
                    <am3d:preTrans dx="-4063056" dy="-18000000" dz="128493"/>
                    <am3d:scale>
                      <am3d:sx n="1000000" d="1000000"/>
                      <am3d:sy n="1000000" d="1000000"/>
                      <am3d:sz n="1000000" d="1000000"/>
                    </am3d:scale>
                    <am3d:rot ax="-389900" ay="2184358" az="-232048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83749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4" name="Modello 3D 43" descr="Foglie autunnali rosse">
                <a:extLst>
                  <a:ext uri="{FF2B5EF4-FFF2-40B4-BE49-F238E27FC236}">
                    <a16:creationId xmlns:a16="http://schemas.microsoft.com/office/drawing/2014/main" id="{EA1F2D06-50CD-6D56-A63E-220A0764D60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32100" y="1613005"/>
                <a:ext cx="1118477" cy="14646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4" name="Modello 3D 63" descr="Foglie autunnali rosse">
                <a:extLst>
                  <a:ext uri="{FF2B5EF4-FFF2-40B4-BE49-F238E27FC236}">
                    <a16:creationId xmlns:a16="http://schemas.microsoft.com/office/drawing/2014/main" id="{78E5B0DF-F330-09F9-5E2D-0D89FEB0647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52971466"/>
                  </p:ext>
                </p:extLst>
              </p:nvPr>
            </p:nvGraphicFramePr>
            <p:xfrm>
              <a:off x="6181301" y="1496189"/>
              <a:ext cx="1118477" cy="1464674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118477" cy="1464674"/>
                    </a:xfrm>
                    <a:prstGeom prst="rect">
                      <a:avLst/>
                    </a:prstGeom>
                  </am3d:spPr>
                  <am3d:camera>
                    <am3d:pos x="0" y="0" z="6202649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1425793" d="1000000"/>
                    <am3d:preTrans dx="-4063056" dy="-18000000" dz="128493"/>
                    <am3d:scale>
                      <am3d:sx n="1000000" d="1000000"/>
                      <am3d:sy n="1000000" d="1000000"/>
                      <am3d:sz n="1000000" d="1000000"/>
                    </am3d:scale>
                    <am3d:rot ax="-389900" ay="2184358" az="-232048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83749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4" name="Modello 3D 63" descr="Foglie autunnali rosse">
                <a:extLst>
                  <a:ext uri="{FF2B5EF4-FFF2-40B4-BE49-F238E27FC236}">
                    <a16:creationId xmlns:a16="http://schemas.microsoft.com/office/drawing/2014/main" id="{78E5B0DF-F330-09F9-5E2D-0D89FEB0647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81301" y="1496189"/>
                <a:ext cx="1118477" cy="1464674"/>
              </a:xfrm>
              <a:prstGeom prst="rect">
                <a:avLst/>
              </a:prstGeom>
            </p:spPr>
          </p:pic>
        </mc:Fallback>
      </mc:AlternateContent>
      <p:pic>
        <p:nvPicPr>
          <p:cNvPr id="65" name="Immagine 64">
            <a:extLst>
              <a:ext uri="{FF2B5EF4-FFF2-40B4-BE49-F238E27FC236}">
                <a16:creationId xmlns:a16="http://schemas.microsoft.com/office/drawing/2014/main" id="{7A6B22FB-5156-E51E-273E-051123112D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7844" y="3379842"/>
            <a:ext cx="2825393" cy="1803822"/>
          </a:xfrm>
          <a:prstGeom prst="rect">
            <a:avLst/>
          </a:prstGeom>
        </p:spPr>
      </p:pic>
      <p:sp>
        <p:nvSpPr>
          <p:cNvPr id="67" name="Figura a mano libera: forma 66">
            <a:extLst>
              <a:ext uri="{FF2B5EF4-FFF2-40B4-BE49-F238E27FC236}">
                <a16:creationId xmlns:a16="http://schemas.microsoft.com/office/drawing/2014/main" id="{89360651-64E6-9051-CDC3-C475DFDB03D8}"/>
              </a:ext>
            </a:extLst>
          </p:cNvPr>
          <p:cNvSpPr/>
          <p:nvPr/>
        </p:nvSpPr>
        <p:spPr>
          <a:xfrm rot="4240897">
            <a:off x="2395922" y="3074470"/>
            <a:ext cx="1114239" cy="136559"/>
          </a:xfrm>
          <a:custGeom>
            <a:avLst/>
            <a:gdLst>
              <a:gd name="connsiteX0" fmla="*/ 0 w 2996541"/>
              <a:gd name="connsiteY0" fmla="*/ 71261 h 150432"/>
              <a:gd name="connsiteX1" fmla="*/ 79169 w 2996541"/>
              <a:gd name="connsiteY1" fmla="*/ 3967 h 150432"/>
              <a:gd name="connsiteX2" fmla="*/ 245424 w 2996541"/>
              <a:gd name="connsiteY2" fmla="*/ 146471 h 150432"/>
              <a:gd name="connsiteX3" fmla="*/ 415637 w 2996541"/>
              <a:gd name="connsiteY3" fmla="*/ 3967 h 150432"/>
              <a:gd name="connsiteX4" fmla="*/ 581891 w 2996541"/>
              <a:gd name="connsiteY4" fmla="*/ 146471 h 150432"/>
              <a:gd name="connsiteX5" fmla="*/ 748146 w 2996541"/>
              <a:gd name="connsiteY5" fmla="*/ 3967 h 150432"/>
              <a:gd name="connsiteX6" fmla="*/ 914400 w 2996541"/>
              <a:gd name="connsiteY6" fmla="*/ 150430 h 150432"/>
              <a:gd name="connsiteX7" fmla="*/ 1084613 w 2996541"/>
              <a:gd name="connsiteY7" fmla="*/ 3967 h 150432"/>
              <a:gd name="connsiteX8" fmla="*/ 1250868 w 2996541"/>
              <a:gd name="connsiteY8" fmla="*/ 146471 h 150432"/>
              <a:gd name="connsiteX9" fmla="*/ 1421081 w 2996541"/>
              <a:gd name="connsiteY9" fmla="*/ 3967 h 150432"/>
              <a:gd name="connsiteX10" fmla="*/ 1587336 w 2996541"/>
              <a:gd name="connsiteY10" fmla="*/ 150430 h 150432"/>
              <a:gd name="connsiteX11" fmla="*/ 1757549 w 2996541"/>
              <a:gd name="connsiteY11" fmla="*/ 9 h 150432"/>
              <a:gd name="connsiteX12" fmla="*/ 1927761 w 2996541"/>
              <a:gd name="connsiteY12" fmla="*/ 142513 h 150432"/>
              <a:gd name="connsiteX13" fmla="*/ 2094016 w 2996541"/>
              <a:gd name="connsiteY13" fmla="*/ 7926 h 150432"/>
              <a:gd name="connsiteX14" fmla="*/ 2264229 w 2996541"/>
              <a:gd name="connsiteY14" fmla="*/ 150430 h 150432"/>
              <a:gd name="connsiteX15" fmla="*/ 2426525 w 2996541"/>
              <a:gd name="connsiteY15" fmla="*/ 7926 h 150432"/>
              <a:gd name="connsiteX16" fmla="*/ 2588821 w 2996541"/>
              <a:gd name="connsiteY16" fmla="*/ 150430 h 150432"/>
              <a:gd name="connsiteX17" fmla="*/ 2759034 w 2996541"/>
              <a:gd name="connsiteY17" fmla="*/ 7926 h 150432"/>
              <a:gd name="connsiteX18" fmla="*/ 2850078 w 2996541"/>
              <a:gd name="connsiteY18" fmla="*/ 83136 h 150432"/>
              <a:gd name="connsiteX19" fmla="*/ 2996541 w 2996541"/>
              <a:gd name="connsiteY19" fmla="*/ 67302 h 150432"/>
              <a:gd name="connsiteX0" fmla="*/ 0 w 2917372"/>
              <a:gd name="connsiteY0" fmla="*/ 3967 h 150432"/>
              <a:gd name="connsiteX1" fmla="*/ 166255 w 2917372"/>
              <a:gd name="connsiteY1" fmla="*/ 146471 h 150432"/>
              <a:gd name="connsiteX2" fmla="*/ 336468 w 2917372"/>
              <a:gd name="connsiteY2" fmla="*/ 3967 h 150432"/>
              <a:gd name="connsiteX3" fmla="*/ 502722 w 2917372"/>
              <a:gd name="connsiteY3" fmla="*/ 146471 h 150432"/>
              <a:gd name="connsiteX4" fmla="*/ 668977 w 2917372"/>
              <a:gd name="connsiteY4" fmla="*/ 3967 h 150432"/>
              <a:gd name="connsiteX5" fmla="*/ 835231 w 2917372"/>
              <a:gd name="connsiteY5" fmla="*/ 150430 h 150432"/>
              <a:gd name="connsiteX6" fmla="*/ 1005444 w 2917372"/>
              <a:gd name="connsiteY6" fmla="*/ 3967 h 150432"/>
              <a:gd name="connsiteX7" fmla="*/ 1171699 w 2917372"/>
              <a:gd name="connsiteY7" fmla="*/ 146471 h 150432"/>
              <a:gd name="connsiteX8" fmla="*/ 1341912 w 2917372"/>
              <a:gd name="connsiteY8" fmla="*/ 3967 h 150432"/>
              <a:gd name="connsiteX9" fmla="*/ 1508167 w 2917372"/>
              <a:gd name="connsiteY9" fmla="*/ 150430 h 150432"/>
              <a:gd name="connsiteX10" fmla="*/ 1678380 w 2917372"/>
              <a:gd name="connsiteY10" fmla="*/ 9 h 150432"/>
              <a:gd name="connsiteX11" fmla="*/ 1848592 w 2917372"/>
              <a:gd name="connsiteY11" fmla="*/ 142513 h 150432"/>
              <a:gd name="connsiteX12" fmla="*/ 2014847 w 2917372"/>
              <a:gd name="connsiteY12" fmla="*/ 7926 h 150432"/>
              <a:gd name="connsiteX13" fmla="*/ 2185060 w 2917372"/>
              <a:gd name="connsiteY13" fmla="*/ 150430 h 150432"/>
              <a:gd name="connsiteX14" fmla="*/ 2347356 w 2917372"/>
              <a:gd name="connsiteY14" fmla="*/ 7926 h 150432"/>
              <a:gd name="connsiteX15" fmla="*/ 2509652 w 2917372"/>
              <a:gd name="connsiteY15" fmla="*/ 150430 h 150432"/>
              <a:gd name="connsiteX16" fmla="*/ 2679865 w 2917372"/>
              <a:gd name="connsiteY16" fmla="*/ 7926 h 150432"/>
              <a:gd name="connsiteX17" fmla="*/ 2770909 w 2917372"/>
              <a:gd name="connsiteY17" fmla="*/ 83136 h 150432"/>
              <a:gd name="connsiteX18" fmla="*/ 2917372 w 2917372"/>
              <a:gd name="connsiteY18" fmla="*/ 67302 h 150432"/>
              <a:gd name="connsiteX0" fmla="*/ 1 w 2751118"/>
              <a:gd name="connsiteY0" fmla="*/ 146471 h 150432"/>
              <a:gd name="connsiteX1" fmla="*/ 170214 w 2751118"/>
              <a:gd name="connsiteY1" fmla="*/ 3967 h 150432"/>
              <a:gd name="connsiteX2" fmla="*/ 336468 w 2751118"/>
              <a:gd name="connsiteY2" fmla="*/ 146471 h 150432"/>
              <a:gd name="connsiteX3" fmla="*/ 502723 w 2751118"/>
              <a:gd name="connsiteY3" fmla="*/ 3967 h 150432"/>
              <a:gd name="connsiteX4" fmla="*/ 668977 w 2751118"/>
              <a:gd name="connsiteY4" fmla="*/ 150430 h 150432"/>
              <a:gd name="connsiteX5" fmla="*/ 839190 w 2751118"/>
              <a:gd name="connsiteY5" fmla="*/ 3967 h 150432"/>
              <a:gd name="connsiteX6" fmla="*/ 1005445 w 2751118"/>
              <a:gd name="connsiteY6" fmla="*/ 146471 h 150432"/>
              <a:gd name="connsiteX7" fmla="*/ 1175658 w 2751118"/>
              <a:gd name="connsiteY7" fmla="*/ 3967 h 150432"/>
              <a:gd name="connsiteX8" fmla="*/ 1341913 w 2751118"/>
              <a:gd name="connsiteY8" fmla="*/ 150430 h 150432"/>
              <a:gd name="connsiteX9" fmla="*/ 1512126 w 2751118"/>
              <a:gd name="connsiteY9" fmla="*/ 9 h 150432"/>
              <a:gd name="connsiteX10" fmla="*/ 1682338 w 2751118"/>
              <a:gd name="connsiteY10" fmla="*/ 142513 h 150432"/>
              <a:gd name="connsiteX11" fmla="*/ 1848593 w 2751118"/>
              <a:gd name="connsiteY11" fmla="*/ 7926 h 150432"/>
              <a:gd name="connsiteX12" fmla="*/ 2018806 w 2751118"/>
              <a:gd name="connsiteY12" fmla="*/ 150430 h 150432"/>
              <a:gd name="connsiteX13" fmla="*/ 2181102 w 2751118"/>
              <a:gd name="connsiteY13" fmla="*/ 7926 h 150432"/>
              <a:gd name="connsiteX14" fmla="*/ 2343398 w 2751118"/>
              <a:gd name="connsiteY14" fmla="*/ 150430 h 150432"/>
              <a:gd name="connsiteX15" fmla="*/ 2513611 w 2751118"/>
              <a:gd name="connsiteY15" fmla="*/ 7926 h 150432"/>
              <a:gd name="connsiteX16" fmla="*/ 2604655 w 2751118"/>
              <a:gd name="connsiteY16" fmla="*/ 83136 h 150432"/>
              <a:gd name="connsiteX17" fmla="*/ 2751118 w 2751118"/>
              <a:gd name="connsiteY17" fmla="*/ 67302 h 150432"/>
              <a:gd name="connsiteX0" fmla="*/ 0 w 2580904"/>
              <a:gd name="connsiteY0" fmla="*/ 3967 h 150432"/>
              <a:gd name="connsiteX1" fmla="*/ 166254 w 2580904"/>
              <a:gd name="connsiteY1" fmla="*/ 146471 h 150432"/>
              <a:gd name="connsiteX2" fmla="*/ 332509 w 2580904"/>
              <a:gd name="connsiteY2" fmla="*/ 3967 h 150432"/>
              <a:gd name="connsiteX3" fmla="*/ 498763 w 2580904"/>
              <a:gd name="connsiteY3" fmla="*/ 150430 h 150432"/>
              <a:gd name="connsiteX4" fmla="*/ 668976 w 2580904"/>
              <a:gd name="connsiteY4" fmla="*/ 3967 h 150432"/>
              <a:gd name="connsiteX5" fmla="*/ 835231 w 2580904"/>
              <a:gd name="connsiteY5" fmla="*/ 146471 h 150432"/>
              <a:gd name="connsiteX6" fmla="*/ 1005444 w 2580904"/>
              <a:gd name="connsiteY6" fmla="*/ 3967 h 150432"/>
              <a:gd name="connsiteX7" fmla="*/ 1171699 w 2580904"/>
              <a:gd name="connsiteY7" fmla="*/ 150430 h 150432"/>
              <a:gd name="connsiteX8" fmla="*/ 1341912 w 2580904"/>
              <a:gd name="connsiteY8" fmla="*/ 9 h 150432"/>
              <a:gd name="connsiteX9" fmla="*/ 1512124 w 2580904"/>
              <a:gd name="connsiteY9" fmla="*/ 142513 h 150432"/>
              <a:gd name="connsiteX10" fmla="*/ 1678379 w 2580904"/>
              <a:gd name="connsiteY10" fmla="*/ 7926 h 150432"/>
              <a:gd name="connsiteX11" fmla="*/ 1848592 w 2580904"/>
              <a:gd name="connsiteY11" fmla="*/ 150430 h 150432"/>
              <a:gd name="connsiteX12" fmla="*/ 2010888 w 2580904"/>
              <a:gd name="connsiteY12" fmla="*/ 7926 h 150432"/>
              <a:gd name="connsiteX13" fmla="*/ 2173184 w 2580904"/>
              <a:gd name="connsiteY13" fmla="*/ 150430 h 150432"/>
              <a:gd name="connsiteX14" fmla="*/ 2343397 w 2580904"/>
              <a:gd name="connsiteY14" fmla="*/ 7926 h 150432"/>
              <a:gd name="connsiteX15" fmla="*/ 2434441 w 2580904"/>
              <a:gd name="connsiteY15" fmla="*/ 83136 h 150432"/>
              <a:gd name="connsiteX16" fmla="*/ 2580904 w 2580904"/>
              <a:gd name="connsiteY16" fmla="*/ 67302 h 150432"/>
              <a:gd name="connsiteX0" fmla="*/ 0 w 2414650"/>
              <a:gd name="connsiteY0" fmla="*/ 146471 h 150432"/>
              <a:gd name="connsiteX1" fmla="*/ 166255 w 2414650"/>
              <a:gd name="connsiteY1" fmla="*/ 3967 h 150432"/>
              <a:gd name="connsiteX2" fmla="*/ 332509 w 2414650"/>
              <a:gd name="connsiteY2" fmla="*/ 150430 h 150432"/>
              <a:gd name="connsiteX3" fmla="*/ 502722 w 2414650"/>
              <a:gd name="connsiteY3" fmla="*/ 3967 h 150432"/>
              <a:gd name="connsiteX4" fmla="*/ 668977 w 2414650"/>
              <a:gd name="connsiteY4" fmla="*/ 146471 h 150432"/>
              <a:gd name="connsiteX5" fmla="*/ 839190 w 2414650"/>
              <a:gd name="connsiteY5" fmla="*/ 3967 h 150432"/>
              <a:gd name="connsiteX6" fmla="*/ 1005445 w 2414650"/>
              <a:gd name="connsiteY6" fmla="*/ 150430 h 150432"/>
              <a:gd name="connsiteX7" fmla="*/ 1175658 w 2414650"/>
              <a:gd name="connsiteY7" fmla="*/ 9 h 150432"/>
              <a:gd name="connsiteX8" fmla="*/ 1345870 w 2414650"/>
              <a:gd name="connsiteY8" fmla="*/ 142513 h 150432"/>
              <a:gd name="connsiteX9" fmla="*/ 1512125 w 2414650"/>
              <a:gd name="connsiteY9" fmla="*/ 7926 h 150432"/>
              <a:gd name="connsiteX10" fmla="*/ 1682338 w 2414650"/>
              <a:gd name="connsiteY10" fmla="*/ 150430 h 150432"/>
              <a:gd name="connsiteX11" fmla="*/ 1844634 w 2414650"/>
              <a:gd name="connsiteY11" fmla="*/ 7926 h 150432"/>
              <a:gd name="connsiteX12" fmla="*/ 2006930 w 2414650"/>
              <a:gd name="connsiteY12" fmla="*/ 150430 h 150432"/>
              <a:gd name="connsiteX13" fmla="*/ 2177143 w 2414650"/>
              <a:gd name="connsiteY13" fmla="*/ 7926 h 150432"/>
              <a:gd name="connsiteX14" fmla="*/ 2268187 w 2414650"/>
              <a:gd name="connsiteY14" fmla="*/ 83136 h 150432"/>
              <a:gd name="connsiteX15" fmla="*/ 2414650 w 2414650"/>
              <a:gd name="connsiteY15" fmla="*/ 67302 h 150432"/>
              <a:gd name="connsiteX0" fmla="*/ 1 w 2248396"/>
              <a:gd name="connsiteY0" fmla="*/ 3967 h 150432"/>
              <a:gd name="connsiteX1" fmla="*/ 166255 w 2248396"/>
              <a:gd name="connsiteY1" fmla="*/ 150430 h 150432"/>
              <a:gd name="connsiteX2" fmla="*/ 336468 w 2248396"/>
              <a:gd name="connsiteY2" fmla="*/ 3967 h 150432"/>
              <a:gd name="connsiteX3" fmla="*/ 502723 w 2248396"/>
              <a:gd name="connsiteY3" fmla="*/ 146471 h 150432"/>
              <a:gd name="connsiteX4" fmla="*/ 672936 w 2248396"/>
              <a:gd name="connsiteY4" fmla="*/ 3967 h 150432"/>
              <a:gd name="connsiteX5" fmla="*/ 839191 w 2248396"/>
              <a:gd name="connsiteY5" fmla="*/ 150430 h 150432"/>
              <a:gd name="connsiteX6" fmla="*/ 1009404 w 2248396"/>
              <a:gd name="connsiteY6" fmla="*/ 9 h 150432"/>
              <a:gd name="connsiteX7" fmla="*/ 1179616 w 2248396"/>
              <a:gd name="connsiteY7" fmla="*/ 142513 h 150432"/>
              <a:gd name="connsiteX8" fmla="*/ 1345871 w 2248396"/>
              <a:gd name="connsiteY8" fmla="*/ 7926 h 150432"/>
              <a:gd name="connsiteX9" fmla="*/ 1516084 w 2248396"/>
              <a:gd name="connsiteY9" fmla="*/ 150430 h 150432"/>
              <a:gd name="connsiteX10" fmla="*/ 1678380 w 2248396"/>
              <a:gd name="connsiteY10" fmla="*/ 7926 h 150432"/>
              <a:gd name="connsiteX11" fmla="*/ 1840676 w 2248396"/>
              <a:gd name="connsiteY11" fmla="*/ 150430 h 150432"/>
              <a:gd name="connsiteX12" fmla="*/ 2010889 w 2248396"/>
              <a:gd name="connsiteY12" fmla="*/ 7926 h 150432"/>
              <a:gd name="connsiteX13" fmla="*/ 2101933 w 2248396"/>
              <a:gd name="connsiteY13" fmla="*/ 83136 h 150432"/>
              <a:gd name="connsiteX14" fmla="*/ 2248396 w 2248396"/>
              <a:gd name="connsiteY14" fmla="*/ 67302 h 150432"/>
              <a:gd name="connsiteX0" fmla="*/ 1 w 2082142"/>
              <a:gd name="connsiteY0" fmla="*/ 150430 h 150432"/>
              <a:gd name="connsiteX1" fmla="*/ 170214 w 2082142"/>
              <a:gd name="connsiteY1" fmla="*/ 3967 h 150432"/>
              <a:gd name="connsiteX2" fmla="*/ 336469 w 2082142"/>
              <a:gd name="connsiteY2" fmla="*/ 146471 h 150432"/>
              <a:gd name="connsiteX3" fmla="*/ 506682 w 2082142"/>
              <a:gd name="connsiteY3" fmla="*/ 3967 h 150432"/>
              <a:gd name="connsiteX4" fmla="*/ 672937 w 2082142"/>
              <a:gd name="connsiteY4" fmla="*/ 150430 h 150432"/>
              <a:gd name="connsiteX5" fmla="*/ 843150 w 2082142"/>
              <a:gd name="connsiteY5" fmla="*/ 9 h 150432"/>
              <a:gd name="connsiteX6" fmla="*/ 1013362 w 2082142"/>
              <a:gd name="connsiteY6" fmla="*/ 142513 h 150432"/>
              <a:gd name="connsiteX7" fmla="*/ 1179617 w 2082142"/>
              <a:gd name="connsiteY7" fmla="*/ 7926 h 150432"/>
              <a:gd name="connsiteX8" fmla="*/ 1349830 w 2082142"/>
              <a:gd name="connsiteY8" fmla="*/ 150430 h 150432"/>
              <a:gd name="connsiteX9" fmla="*/ 1512126 w 2082142"/>
              <a:gd name="connsiteY9" fmla="*/ 7926 h 150432"/>
              <a:gd name="connsiteX10" fmla="*/ 1674422 w 2082142"/>
              <a:gd name="connsiteY10" fmla="*/ 150430 h 150432"/>
              <a:gd name="connsiteX11" fmla="*/ 1844635 w 2082142"/>
              <a:gd name="connsiteY11" fmla="*/ 7926 h 150432"/>
              <a:gd name="connsiteX12" fmla="*/ 1935679 w 2082142"/>
              <a:gd name="connsiteY12" fmla="*/ 83136 h 150432"/>
              <a:gd name="connsiteX13" fmla="*/ 2082142 w 2082142"/>
              <a:gd name="connsiteY13" fmla="*/ 67302 h 150432"/>
              <a:gd name="connsiteX0" fmla="*/ 0 w 1911928"/>
              <a:gd name="connsiteY0" fmla="*/ 3967 h 150432"/>
              <a:gd name="connsiteX1" fmla="*/ 166255 w 1911928"/>
              <a:gd name="connsiteY1" fmla="*/ 146471 h 150432"/>
              <a:gd name="connsiteX2" fmla="*/ 336468 w 1911928"/>
              <a:gd name="connsiteY2" fmla="*/ 3967 h 150432"/>
              <a:gd name="connsiteX3" fmla="*/ 502723 w 1911928"/>
              <a:gd name="connsiteY3" fmla="*/ 150430 h 150432"/>
              <a:gd name="connsiteX4" fmla="*/ 672936 w 1911928"/>
              <a:gd name="connsiteY4" fmla="*/ 9 h 150432"/>
              <a:gd name="connsiteX5" fmla="*/ 843148 w 1911928"/>
              <a:gd name="connsiteY5" fmla="*/ 142513 h 150432"/>
              <a:gd name="connsiteX6" fmla="*/ 1009403 w 1911928"/>
              <a:gd name="connsiteY6" fmla="*/ 7926 h 150432"/>
              <a:gd name="connsiteX7" fmla="*/ 1179616 w 1911928"/>
              <a:gd name="connsiteY7" fmla="*/ 150430 h 150432"/>
              <a:gd name="connsiteX8" fmla="*/ 1341912 w 1911928"/>
              <a:gd name="connsiteY8" fmla="*/ 7926 h 150432"/>
              <a:gd name="connsiteX9" fmla="*/ 1504208 w 1911928"/>
              <a:gd name="connsiteY9" fmla="*/ 150430 h 150432"/>
              <a:gd name="connsiteX10" fmla="*/ 1674421 w 1911928"/>
              <a:gd name="connsiteY10" fmla="*/ 7926 h 150432"/>
              <a:gd name="connsiteX11" fmla="*/ 1765465 w 1911928"/>
              <a:gd name="connsiteY11" fmla="*/ 83136 h 150432"/>
              <a:gd name="connsiteX12" fmla="*/ 1911928 w 1911928"/>
              <a:gd name="connsiteY12" fmla="*/ 67302 h 150432"/>
              <a:gd name="connsiteX0" fmla="*/ 1 w 1745674"/>
              <a:gd name="connsiteY0" fmla="*/ 146471 h 150432"/>
              <a:gd name="connsiteX1" fmla="*/ 170214 w 1745674"/>
              <a:gd name="connsiteY1" fmla="*/ 3967 h 150432"/>
              <a:gd name="connsiteX2" fmla="*/ 336469 w 1745674"/>
              <a:gd name="connsiteY2" fmla="*/ 150430 h 150432"/>
              <a:gd name="connsiteX3" fmla="*/ 506682 w 1745674"/>
              <a:gd name="connsiteY3" fmla="*/ 9 h 150432"/>
              <a:gd name="connsiteX4" fmla="*/ 676894 w 1745674"/>
              <a:gd name="connsiteY4" fmla="*/ 142513 h 150432"/>
              <a:gd name="connsiteX5" fmla="*/ 843149 w 1745674"/>
              <a:gd name="connsiteY5" fmla="*/ 7926 h 150432"/>
              <a:gd name="connsiteX6" fmla="*/ 1013362 w 1745674"/>
              <a:gd name="connsiteY6" fmla="*/ 150430 h 150432"/>
              <a:gd name="connsiteX7" fmla="*/ 1175658 w 1745674"/>
              <a:gd name="connsiteY7" fmla="*/ 7926 h 150432"/>
              <a:gd name="connsiteX8" fmla="*/ 1337954 w 1745674"/>
              <a:gd name="connsiteY8" fmla="*/ 150430 h 150432"/>
              <a:gd name="connsiteX9" fmla="*/ 1508167 w 1745674"/>
              <a:gd name="connsiteY9" fmla="*/ 7926 h 150432"/>
              <a:gd name="connsiteX10" fmla="*/ 1599211 w 1745674"/>
              <a:gd name="connsiteY10" fmla="*/ 83136 h 150432"/>
              <a:gd name="connsiteX11" fmla="*/ 1745674 w 1745674"/>
              <a:gd name="connsiteY11" fmla="*/ 67302 h 150432"/>
              <a:gd name="connsiteX0" fmla="*/ 1 w 1575461"/>
              <a:gd name="connsiteY0" fmla="*/ 3967 h 150432"/>
              <a:gd name="connsiteX1" fmla="*/ 166256 w 1575461"/>
              <a:gd name="connsiteY1" fmla="*/ 150430 h 150432"/>
              <a:gd name="connsiteX2" fmla="*/ 336469 w 1575461"/>
              <a:gd name="connsiteY2" fmla="*/ 9 h 150432"/>
              <a:gd name="connsiteX3" fmla="*/ 506681 w 1575461"/>
              <a:gd name="connsiteY3" fmla="*/ 142513 h 150432"/>
              <a:gd name="connsiteX4" fmla="*/ 672936 w 1575461"/>
              <a:gd name="connsiteY4" fmla="*/ 7926 h 150432"/>
              <a:gd name="connsiteX5" fmla="*/ 843149 w 1575461"/>
              <a:gd name="connsiteY5" fmla="*/ 150430 h 150432"/>
              <a:gd name="connsiteX6" fmla="*/ 1005445 w 1575461"/>
              <a:gd name="connsiteY6" fmla="*/ 7926 h 150432"/>
              <a:gd name="connsiteX7" fmla="*/ 1167741 w 1575461"/>
              <a:gd name="connsiteY7" fmla="*/ 150430 h 150432"/>
              <a:gd name="connsiteX8" fmla="*/ 1337954 w 1575461"/>
              <a:gd name="connsiteY8" fmla="*/ 7926 h 150432"/>
              <a:gd name="connsiteX9" fmla="*/ 1428998 w 1575461"/>
              <a:gd name="connsiteY9" fmla="*/ 83136 h 150432"/>
              <a:gd name="connsiteX10" fmla="*/ 1575461 w 1575461"/>
              <a:gd name="connsiteY10" fmla="*/ 67302 h 150432"/>
              <a:gd name="connsiteX0" fmla="*/ 0 w 1409205"/>
              <a:gd name="connsiteY0" fmla="*/ 150430 h 150430"/>
              <a:gd name="connsiteX1" fmla="*/ 170213 w 1409205"/>
              <a:gd name="connsiteY1" fmla="*/ 9 h 150430"/>
              <a:gd name="connsiteX2" fmla="*/ 340425 w 1409205"/>
              <a:gd name="connsiteY2" fmla="*/ 142513 h 150430"/>
              <a:gd name="connsiteX3" fmla="*/ 506680 w 1409205"/>
              <a:gd name="connsiteY3" fmla="*/ 7926 h 150430"/>
              <a:gd name="connsiteX4" fmla="*/ 676893 w 1409205"/>
              <a:gd name="connsiteY4" fmla="*/ 150430 h 150430"/>
              <a:gd name="connsiteX5" fmla="*/ 839189 w 1409205"/>
              <a:gd name="connsiteY5" fmla="*/ 7926 h 150430"/>
              <a:gd name="connsiteX6" fmla="*/ 1001485 w 1409205"/>
              <a:gd name="connsiteY6" fmla="*/ 150430 h 150430"/>
              <a:gd name="connsiteX7" fmla="*/ 1171698 w 1409205"/>
              <a:gd name="connsiteY7" fmla="*/ 7926 h 150430"/>
              <a:gd name="connsiteX8" fmla="*/ 1262742 w 1409205"/>
              <a:gd name="connsiteY8" fmla="*/ 83136 h 150430"/>
              <a:gd name="connsiteX9" fmla="*/ 1409205 w 1409205"/>
              <a:gd name="connsiteY9" fmla="*/ 67302 h 150430"/>
              <a:gd name="connsiteX0" fmla="*/ 0 w 1238992"/>
              <a:gd name="connsiteY0" fmla="*/ 9 h 150430"/>
              <a:gd name="connsiteX1" fmla="*/ 170212 w 1238992"/>
              <a:gd name="connsiteY1" fmla="*/ 142513 h 150430"/>
              <a:gd name="connsiteX2" fmla="*/ 336467 w 1238992"/>
              <a:gd name="connsiteY2" fmla="*/ 7926 h 150430"/>
              <a:gd name="connsiteX3" fmla="*/ 506680 w 1238992"/>
              <a:gd name="connsiteY3" fmla="*/ 150430 h 150430"/>
              <a:gd name="connsiteX4" fmla="*/ 668976 w 1238992"/>
              <a:gd name="connsiteY4" fmla="*/ 7926 h 150430"/>
              <a:gd name="connsiteX5" fmla="*/ 831272 w 1238992"/>
              <a:gd name="connsiteY5" fmla="*/ 150430 h 150430"/>
              <a:gd name="connsiteX6" fmla="*/ 1001485 w 1238992"/>
              <a:gd name="connsiteY6" fmla="*/ 7926 h 150430"/>
              <a:gd name="connsiteX7" fmla="*/ 1092529 w 1238992"/>
              <a:gd name="connsiteY7" fmla="*/ 83136 h 150430"/>
              <a:gd name="connsiteX8" fmla="*/ 1238992 w 1238992"/>
              <a:gd name="connsiteY8" fmla="*/ 67302 h 150430"/>
              <a:gd name="connsiteX0" fmla="*/ 0 w 1068780"/>
              <a:gd name="connsiteY0" fmla="*/ 135707 h 143624"/>
              <a:gd name="connsiteX1" fmla="*/ 166255 w 1068780"/>
              <a:gd name="connsiteY1" fmla="*/ 1120 h 143624"/>
              <a:gd name="connsiteX2" fmla="*/ 336468 w 1068780"/>
              <a:gd name="connsiteY2" fmla="*/ 143624 h 143624"/>
              <a:gd name="connsiteX3" fmla="*/ 498764 w 1068780"/>
              <a:gd name="connsiteY3" fmla="*/ 1120 h 143624"/>
              <a:gd name="connsiteX4" fmla="*/ 661060 w 1068780"/>
              <a:gd name="connsiteY4" fmla="*/ 143624 h 143624"/>
              <a:gd name="connsiteX5" fmla="*/ 831273 w 1068780"/>
              <a:gd name="connsiteY5" fmla="*/ 1120 h 143624"/>
              <a:gd name="connsiteX6" fmla="*/ 922317 w 1068780"/>
              <a:gd name="connsiteY6" fmla="*/ 76330 h 143624"/>
              <a:gd name="connsiteX7" fmla="*/ 1068780 w 1068780"/>
              <a:gd name="connsiteY7" fmla="*/ 60496 h 1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8780" h="143624">
                <a:moveTo>
                  <a:pt x="0" y="135707"/>
                </a:moveTo>
                <a:cubicBezTo>
                  <a:pt x="56078" y="137026"/>
                  <a:pt x="110177" y="-199"/>
                  <a:pt x="166255" y="1120"/>
                </a:cubicBezTo>
                <a:cubicBezTo>
                  <a:pt x="222333" y="2439"/>
                  <a:pt x="281050" y="143624"/>
                  <a:pt x="336468" y="143624"/>
                </a:cubicBezTo>
                <a:cubicBezTo>
                  <a:pt x="391886" y="143624"/>
                  <a:pt x="444665" y="1120"/>
                  <a:pt x="498764" y="1120"/>
                </a:cubicBezTo>
                <a:cubicBezTo>
                  <a:pt x="552863" y="1120"/>
                  <a:pt x="605642" y="143624"/>
                  <a:pt x="661060" y="143624"/>
                </a:cubicBezTo>
                <a:cubicBezTo>
                  <a:pt x="716478" y="143624"/>
                  <a:pt x="787730" y="12336"/>
                  <a:pt x="831273" y="1120"/>
                </a:cubicBezTo>
                <a:cubicBezTo>
                  <a:pt x="874816" y="-10096"/>
                  <a:pt x="882733" y="66434"/>
                  <a:pt x="922317" y="76330"/>
                </a:cubicBezTo>
                <a:cubicBezTo>
                  <a:pt x="961901" y="86226"/>
                  <a:pt x="1015340" y="73361"/>
                  <a:pt x="1068780" y="60496"/>
                </a:cubicBezTo>
              </a:path>
            </a:pathLst>
          </a:custGeom>
          <a:noFill/>
          <a:ln w="28575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68" name="Figura a mano libera: forma 67">
            <a:extLst>
              <a:ext uri="{FF2B5EF4-FFF2-40B4-BE49-F238E27FC236}">
                <a16:creationId xmlns:a16="http://schemas.microsoft.com/office/drawing/2014/main" id="{1CD78B46-1FDA-30EA-78DB-B01EFFFF6DBC}"/>
              </a:ext>
            </a:extLst>
          </p:cNvPr>
          <p:cNvSpPr/>
          <p:nvPr/>
        </p:nvSpPr>
        <p:spPr>
          <a:xfrm rot="17073210" flipH="1">
            <a:off x="1814680" y="3094510"/>
            <a:ext cx="1114239" cy="136559"/>
          </a:xfrm>
          <a:custGeom>
            <a:avLst/>
            <a:gdLst>
              <a:gd name="connsiteX0" fmla="*/ 0 w 2996541"/>
              <a:gd name="connsiteY0" fmla="*/ 71261 h 150432"/>
              <a:gd name="connsiteX1" fmla="*/ 79169 w 2996541"/>
              <a:gd name="connsiteY1" fmla="*/ 3967 h 150432"/>
              <a:gd name="connsiteX2" fmla="*/ 245424 w 2996541"/>
              <a:gd name="connsiteY2" fmla="*/ 146471 h 150432"/>
              <a:gd name="connsiteX3" fmla="*/ 415637 w 2996541"/>
              <a:gd name="connsiteY3" fmla="*/ 3967 h 150432"/>
              <a:gd name="connsiteX4" fmla="*/ 581891 w 2996541"/>
              <a:gd name="connsiteY4" fmla="*/ 146471 h 150432"/>
              <a:gd name="connsiteX5" fmla="*/ 748146 w 2996541"/>
              <a:gd name="connsiteY5" fmla="*/ 3967 h 150432"/>
              <a:gd name="connsiteX6" fmla="*/ 914400 w 2996541"/>
              <a:gd name="connsiteY6" fmla="*/ 150430 h 150432"/>
              <a:gd name="connsiteX7" fmla="*/ 1084613 w 2996541"/>
              <a:gd name="connsiteY7" fmla="*/ 3967 h 150432"/>
              <a:gd name="connsiteX8" fmla="*/ 1250868 w 2996541"/>
              <a:gd name="connsiteY8" fmla="*/ 146471 h 150432"/>
              <a:gd name="connsiteX9" fmla="*/ 1421081 w 2996541"/>
              <a:gd name="connsiteY9" fmla="*/ 3967 h 150432"/>
              <a:gd name="connsiteX10" fmla="*/ 1587336 w 2996541"/>
              <a:gd name="connsiteY10" fmla="*/ 150430 h 150432"/>
              <a:gd name="connsiteX11" fmla="*/ 1757549 w 2996541"/>
              <a:gd name="connsiteY11" fmla="*/ 9 h 150432"/>
              <a:gd name="connsiteX12" fmla="*/ 1927761 w 2996541"/>
              <a:gd name="connsiteY12" fmla="*/ 142513 h 150432"/>
              <a:gd name="connsiteX13" fmla="*/ 2094016 w 2996541"/>
              <a:gd name="connsiteY13" fmla="*/ 7926 h 150432"/>
              <a:gd name="connsiteX14" fmla="*/ 2264229 w 2996541"/>
              <a:gd name="connsiteY14" fmla="*/ 150430 h 150432"/>
              <a:gd name="connsiteX15" fmla="*/ 2426525 w 2996541"/>
              <a:gd name="connsiteY15" fmla="*/ 7926 h 150432"/>
              <a:gd name="connsiteX16" fmla="*/ 2588821 w 2996541"/>
              <a:gd name="connsiteY16" fmla="*/ 150430 h 150432"/>
              <a:gd name="connsiteX17" fmla="*/ 2759034 w 2996541"/>
              <a:gd name="connsiteY17" fmla="*/ 7926 h 150432"/>
              <a:gd name="connsiteX18" fmla="*/ 2850078 w 2996541"/>
              <a:gd name="connsiteY18" fmla="*/ 83136 h 150432"/>
              <a:gd name="connsiteX19" fmla="*/ 2996541 w 2996541"/>
              <a:gd name="connsiteY19" fmla="*/ 67302 h 150432"/>
              <a:gd name="connsiteX0" fmla="*/ 0 w 2917372"/>
              <a:gd name="connsiteY0" fmla="*/ 3967 h 150432"/>
              <a:gd name="connsiteX1" fmla="*/ 166255 w 2917372"/>
              <a:gd name="connsiteY1" fmla="*/ 146471 h 150432"/>
              <a:gd name="connsiteX2" fmla="*/ 336468 w 2917372"/>
              <a:gd name="connsiteY2" fmla="*/ 3967 h 150432"/>
              <a:gd name="connsiteX3" fmla="*/ 502722 w 2917372"/>
              <a:gd name="connsiteY3" fmla="*/ 146471 h 150432"/>
              <a:gd name="connsiteX4" fmla="*/ 668977 w 2917372"/>
              <a:gd name="connsiteY4" fmla="*/ 3967 h 150432"/>
              <a:gd name="connsiteX5" fmla="*/ 835231 w 2917372"/>
              <a:gd name="connsiteY5" fmla="*/ 150430 h 150432"/>
              <a:gd name="connsiteX6" fmla="*/ 1005444 w 2917372"/>
              <a:gd name="connsiteY6" fmla="*/ 3967 h 150432"/>
              <a:gd name="connsiteX7" fmla="*/ 1171699 w 2917372"/>
              <a:gd name="connsiteY7" fmla="*/ 146471 h 150432"/>
              <a:gd name="connsiteX8" fmla="*/ 1341912 w 2917372"/>
              <a:gd name="connsiteY8" fmla="*/ 3967 h 150432"/>
              <a:gd name="connsiteX9" fmla="*/ 1508167 w 2917372"/>
              <a:gd name="connsiteY9" fmla="*/ 150430 h 150432"/>
              <a:gd name="connsiteX10" fmla="*/ 1678380 w 2917372"/>
              <a:gd name="connsiteY10" fmla="*/ 9 h 150432"/>
              <a:gd name="connsiteX11" fmla="*/ 1848592 w 2917372"/>
              <a:gd name="connsiteY11" fmla="*/ 142513 h 150432"/>
              <a:gd name="connsiteX12" fmla="*/ 2014847 w 2917372"/>
              <a:gd name="connsiteY12" fmla="*/ 7926 h 150432"/>
              <a:gd name="connsiteX13" fmla="*/ 2185060 w 2917372"/>
              <a:gd name="connsiteY13" fmla="*/ 150430 h 150432"/>
              <a:gd name="connsiteX14" fmla="*/ 2347356 w 2917372"/>
              <a:gd name="connsiteY14" fmla="*/ 7926 h 150432"/>
              <a:gd name="connsiteX15" fmla="*/ 2509652 w 2917372"/>
              <a:gd name="connsiteY15" fmla="*/ 150430 h 150432"/>
              <a:gd name="connsiteX16" fmla="*/ 2679865 w 2917372"/>
              <a:gd name="connsiteY16" fmla="*/ 7926 h 150432"/>
              <a:gd name="connsiteX17" fmla="*/ 2770909 w 2917372"/>
              <a:gd name="connsiteY17" fmla="*/ 83136 h 150432"/>
              <a:gd name="connsiteX18" fmla="*/ 2917372 w 2917372"/>
              <a:gd name="connsiteY18" fmla="*/ 67302 h 150432"/>
              <a:gd name="connsiteX0" fmla="*/ 1 w 2751118"/>
              <a:gd name="connsiteY0" fmla="*/ 146471 h 150432"/>
              <a:gd name="connsiteX1" fmla="*/ 170214 w 2751118"/>
              <a:gd name="connsiteY1" fmla="*/ 3967 h 150432"/>
              <a:gd name="connsiteX2" fmla="*/ 336468 w 2751118"/>
              <a:gd name="connsiteY2" fmla="*/ 146471 h 150432"/>
              <a:gd name="connsiteX3" fmla="*/ 502723 w 2751118"/>
              <a:gd name="connsiteY3" fmla="*/ 3967 h 150432"/>
              <a:gd name="connsiteX4" fmla="*/ 668977 w 2751118"/>
              <a:gd name="connsiteY4" fmla="*/ 150430 h 150432"/>
              <a:gd name="connsiteX5" fmla="*/ 839190 w 2751118"/>
              <a:gd name="connsiteY5" fmla="*/ 3967 h 150432"/>
              <a:gd name="connsiteX6" fmla="*/ 1005445 w 2751118"/>
              <a:gd name="connsiteY6" fmla="*/ 146471 h 150432"/>
              <a:gd name="connsiteX7" fmla="*/ 1175658 w 2751118"/>
              <a:gd name="connsiteY7" fmla="*/ 3967 h 150432"/>
              <a:gd name="connsiteX8" fmla="*/ 1341913 w 2751118"/>
              <a:gd name="connsiteY8" fmla="*/ 150430 h 150432"/>
              <a:gd name="connsiteX9" fmla="*/ 1512126 w 2751118"/>
              <a:gd name="connsiteY9" fmla="*/ 9 h 150432"/>
              <a:gd name="connsiteX10" fmla="*/ 1682338 w 2751118"/>
              <a:gd name="connsiteY10" fmla="*/ 142513 h 150432"/>
              <a:gd name="connsiteX11" fmla="*/ 1848593 w 2751118"/>
              <a:gd name="connsiteY11" fmla="*/ 7926 h 150432"/>
              <a:gd name="connsiteX12" fmla="*/ 2018806 w 2751118"/>
              <a:gd name="connsiteY12" fmla="*/ 150430 h 150432"/>
              <a:gd name="connsiteX13" fmla="*/ 2181102 w 2751118"/>
              <a:gd name="connsiteY13" fmla="*/ 7926 h 150432"/>
              <a:gd name="connsiteX14" fmla="*/ 2343398 w 2751118"/>
              <a:gd name="connsiteY14" fmla="*/ 150430 h 150432"/>
              <a:gd name="connsiteX15" fmla="*/ 2513611 w 2751118"/>
              <a:gd name="connsiteY15" fmla="*/ 7926 h 150432"/>
              <a:gd name="connsiteX16" fmla="*/ 2604655 w 2751118"/>
              <a:gd name="connsiteY16" fmla="*/ 83136 h 150432"/>
              <a:gd name="connsiteX17" fmla="*/ 2751118 w 2751118"/>
              <a:gd name="connsiteY17" fmla="*/ 67302 h 150432"/>
              <a:gd name="connsiteX0" fmla="*/ 0 w 2580904"/>
              <a:gd name="connsiteY0" fmla="*/ 3967 h 150432"/>
              <a:gd name="connsiteX1" fmla="*/ 166254 w 2580904"/>
              <a:gd name="connsiteY1" fmla="*/ 146471 h 150432"/>
              <a:gd name="connsiteX2" fmla="*/ 332509 w 2580904"/>
              <a:gd name="connsiteY2" fmla="*/ 3967 h 150432"/>
              <a:gd name="connsiteX3" fmla="*/ 498763 w 2580904"/>
              <a:gd name="connsiteY3" fmla="*/ 150430 h 150432"/>
              <a:gd name="connsiteX4" fmla="*/ 668976 w 2580904"/>
              <a:gd name="connsiteY4" fmla="*/ 3967 h 150432"/>
              <a:gd name="connsiteX5" fmla="*/ 835231 w 2580904"/>
              <a:gd name="connsiteY5" fmla="*/ 146471 h 150432"/>
              <a:gd name="connsiteX6" fmla="*/ 1005444 w 2580904"/>
              <a:gd name="connsiteY6" fmla="*/ 3967 h 150432"/>
              <a:gd name="connsiteX7" fmla="*/ 1171699 w 2580904"/>
              <a:gd name="connsiteY7" fmla="*/ 150430 h 150432"/>
              <a:gd name="connsiteX8" fmla="*/ 1341912 w 2580904"/>
              <a:gd name="connsiteY8" fmla="*/ 9 h 150432"/>
              <a:gd name="connsiteX9" fmla="*/ 1512124 w 2580904"/>
              <a:gd name="connsiteY9" fmla="*/ 142513 h 150432"/>
              <a:gd name="connsiteX10" fmla="*/ 1678379 w 2580904"/>
              <a:gd name="connsiteY10" fmla="*/ 7926 h 150432"/>
              <a:gd name="connsiteX11" fmla="*/ 1848592 w 2580904"/>
              <a:gd name="connsiteY11" fmla="*/ 150430 h 150432"/>
              <a:gd name="connsiteX12" fmla="*/ 2010888 w 2580904"/>
              <a:gd name="connsiteY12" fmla="*/ 7926 h 150432"/>
              <a:gd name="connsiteX13" fmla="*/ 2173184 w 2580904"/>
              <a:gd name="connsiteY13" fmla="*/ 150430 h 150432"/>
              <a:gd name="connsiteX14" fmla="*/ 2343397 w 2580904"/>
              <a:gd name="connsiteY14" fmla="*/ 7926 h 150432"/>
              <a:gd name="connsiteX15" fmla="*/ 2434441 w 2580904"/>
              <a:gd name="connsiteY15" fmla="*/ 83136 h 150432"/>
              <a:gd name="connsiteX16" fmla="*/ 2580904 w 2580904"/>
              <a:gd name="connsiteY16" fmla="*/ 67302 h 150432"/>
              <a:gd name="connsiteX0" fmla="*/ 0 w 2414650"/>
              <a:gd name="connsiteY0" fmla="*/ 146471 h 150432"/>
              <a:gd name="connsiteX1" fmla="*/ 166255 w 2414650"/>
              <a:gd name="connsiteY1" fmla="*/ 3967 h 150432"/>
              <a:gd name="connsiteX2" fmla="*/ 332509 w 2414650"/>
              <a:gd name="connsiteY2" fmla="*/ 150430 h 150432"/>
              <a:gd name="connsiteX3" fmla="*/ 502722 w 2414650"/>
              <a:gd name="connsiteY3" fmla="*/ 3967 h 150432"/>
              <a:gd name="connsiteX4" fmla="*/ 668977 w 2414650"/>
              <a:gd name="connsiteY4" fmla="*/ 146471 h 150432"/>
              <a:gd name="connsiteX5" fmla="*/ 839190 w 2414650"/>
              <a:gd name="connsiteY5" fmla="*/ 3967 h 150432"/>
              <a:gd name="connsiteX6" fmla="*/ 1005445 w 2414650"/>
              <a:gd name="connsiteY6" fmla="*/ 150430 h 150432"/>
              <a:gd name="connsiteX7" fmla="*/ 1175658 w 2414650"/>
              <a:gd name="connsiteY7" fmla="*/ 9 h 150432"/>
              <a:gd name="connsiteX8" fmla="*/ 1345870 w 2414650"/>
              <a:gd name="connsiteY8" fmla="*/ 142513 h 150432"/>
              <a:gd name="connsiteX9" fmla="*/ 1512125 w 2414650"/>
              <a:gd name="connsiteY9" fmla="*/ 7926 h 150432"/>
              <a:gd name="connsiteX10" fmla="*/ 1682338 w 2414650"/>
              <a:gd name="connsiteY10" fmla="*/ 150430 h 150432"/>
              <a:gd name="connsiteX11" fmla="*/ 1844634 w 2414650"/>
              <a:gd name="connsiteY11" fmla="*/ 7926 h 150432"/>
              <a:gd name="connsiteX12" fmla="*/ 2006930 w 2414650"/>
              <a:gd name="connsiteY12" fmla="*/ 150430 h 150432"/>
              <a:gd name="connsiteX13" fmla="*/ 2177143 w 2414650"/>
              <a:gd name="connsiteY13" fmla="*/ 7926 h 150432"/>
              <a:gd name="connsiteX14" fmla="*/ 2268187 w 2414650"/>
              <a:gd name="connsiteY14" fmla="*/ 83136 h 150432"/>
              <a:gd name="connsiteX15" fmla="*/ 2414650 w 2414650"/>
              <a:gd name="connsiteY15" fmla="*/ 67302 h 150432"/>
              <a:gd name="connsiteX0" fmla="*/ 1 w 2248396"/>
              <a:gd name="connsiteY0" fmla="*/ 3967 h 150432"/>
              <a:gd name="connsiteX1" fmla="*/ 166255 w 2248396"/>
              <a:gd name="connsiteY1" fmla="*/ 150430 h 150432"/>
              <a:gd name="connsiteX2" fmla="*/ 336468 w 2248396"/>
              <a:gd name="connsiteY2" fmla="*/ 3967 h 150432"/>
              <a:gd name="connsiteX3" fmla="*/ 502723 w 2248396"/>
              <a:gd name="connsiteY3" fmla="*/ 146471 h 150432"/>
              <a:gd name="connsiteX4" fmla="*/ 672936 w 2248396"/>
              <a:gd name="connsiteY4" fmla="*/ 3967 h 150432"/>
              <a:gd name="connsiteX5" fmla="*/ 839191 w 2248396"/>
              <a:gd name="connsiteY5" fmla="*/ 150430 h 150432"/>
              <a:gd name="connsiteX6" fmla="*/ 1009404 w 2248396"/>
              <a:gd name="connsiteY6" fmla="*/ 9 h 150432"/>
              <a:gd name="connsiteX7" fmla="*/ 1179616 w 2248396"/>
              <a:gd name="connsiteY7" fmla="*/ 142513 h 150432"/>
              <a:gd name="connsiteX8" fmla="*/ 1345871 w 2248396"/>
              <a:gd name="connsiteY8" fmla="*/ 7926 h 150432"/>
              <a:gd name="connsiteX9" fmla="*/ 1516084 w 2248396"/>
              <a:gd name="connsiteY9" fmla="*/ 150430 h 150432"/>
              <a:gd name="connsiteX10" fmla="*/ 1678380 w 2248396"/>
              <a:gd name="connsiteY10" fmla="*/ 7926 h 150432"/>
              <a:gd name="connsiteX11" fmla="*/ 1840676 w 2248396"/>
              <a:gd name="connsiteY11" fmla="*/ 150430 h 150432"/>
              <a:gd name="connsiteX12" fmla="*/ 2010889 w 2248396"/>
              <a:gd name="connsiteY12" fmla="*/ 7926 h 150432"/>
              <a:gd name="connsiteX13" fmla="*/ 2101933 w 2248396"/>
              <a:gd name="connsiteY13" fmla="*/ 83136 h 150432"/>
              <a:gd name="connsiteX14" fmla="*/ 2248396 w 2248396"/>
              <a:gd name="connsiteY14" fmla="*/ 67302 h 150432"/>
              <a:gd name="connsiteX0" fmla="*/ 1 w 2082142"/>
              <a:gd name="connsiteY0" fmla="*/ 150430 h 150432"/>
              <a:gd name="connsiteX1" fmla="*/ 170214 w 2082142"/>
              <a:gd name="connsiteY1" fmla="*/ 3967 h 150432"/>
              <a:gd name="connsiteX2" fmla="*/ 336469 w 2082142"/>
              <a:gd name="connsiteY2" fmla="*/ 146471 h 150432"/>
              <a:gd name="connsiteX3" fmla="*/ 506682 w 2082142"/>
              <a:gd name="connsiteY3" fmla="*/ 3967 h 150432"/>
              <a:gd name="connsiteX4" fmla="*/ 672937 w 2082142"/>
              <a:gd name="connsiteY4" fmla="*/ 150430 h 150432"/>
              <a:gd name="connsiteX5" fmla="*/ 843150 w 2082142"/>
              <a:gd name="connsiteY5" fmla="*/ 9 h 150432"/>
              <a:gd name="connsiteX6" fmla="*/ 1013362 w 2082142"/>
              <a:gd name="connsiteY6" fmla="*/ 142513 h 150432"/>
              <a:gd name="connsiteX7" fmla="*/ 1179617 w 2082142"/>
              <a:gd name="connsiteY7" fmla="*/ 7926 h 150432"/>
              <a:gd name="connsiteX8" fmla="*/ 1349830 w 2082142"/>
              <a:gd name="connsiteY8" fmla="*/ 150430 h 150432"/>
              <a:gd name="connsiteX9" fmla="*/ 1512126 w 2082142"/>
              <a:gd name="connsiteY9" fmla="*/ 7926 h 150432"/>
              <a:gd name="connsiteX10" fmla="*/ 1674422 w 2082142"/>
              <a:gd name="connsiteY10" fmla="*/ 150430 h 150432"/>
              <a:gd name="connsiteX11" fmla="*/ 1844635 w 2082142"/>
              <a:gd name="connsiteY11" fmla="*/ 7926 h 150432"/>
              <a:gd name="connsiteX12" fmla="*/ 1935679 w 2082142"/>
              <a:gd name="connsiteY12" fmla="*/ 83136 h 150432"/>
              <a:gd name="connsiteX13" fmla="*/ 2082142 w 2082142"/>
              <a:gd name="connsiteY13" fmla="*/ 67302 h 150432"/>
              <a:gd name="connsiteX0" fmla="*/ 0 w 1911928"/>
              <a:gd name="connsiteY0" fmla="*/ 3967 h 150432"/>
              <a:gd name="connsiteX1" fmla="*/ 166255 w 1911928"/>
              <a:gd name="connsiteY1" fmla="*/ 146471 h 150432"/>
              <a:gd name="connsiteX2" fmla="*/ 336468 w 1911928"/>
              <a:gd name="connsiteY2" fmla="*/ 3967 h 150432"/>
              <a:gd name="connsiteX3" fmla="*/ 502723 w 1911928"/>
              <a:gd name="connsiteY3" fmla="*/ 150430 h 150432"/>
              <a:gd name="connsiteX4" fmla="*/ 672936 w 1911928"/>
              <a:gd name="connsiteY4" fmla="*/ 9 h 150432"/>
              <a:gd name="connsiteX5" fmla="*/ 843148 w 1911928"/>
              <a:gd name="connsiteY5" fmla="*/ 142513 h 150432"/>
              <a:gd name="connsiteX6" fmla="*/ 1009403 w 1911928"/>
              <a:gd name="connsiteY6" fmla="*/ 7926 h 150432"/>
              <a:gd name="connsiteX7" fmla="*/ 1179616 w 1911928"/>
              <a:gd name="connsiteY7" fmla="*/ 150430 h 150432"/>
              <a:gd name="connsiteX8" fmla="*/ 1341912 w 1911928"/>
              <a:gd name="connsiteY8" fmla="*/ 7926 h 150432"/>
              <a:gd name="connsiteX9" fmla="*/ 1504208 w 1911928"/>
              <a:gd name="connsiteY9" fmla="*/ 150430 h 150432"/>
              <a:gd name="connsiteX10" fmla="*/ 1674421 w 1911928"/>
              <a:gd name="connsiteY10" fmla="*/ 7926 h 150432"/>
              <a:gd name="connsiteX11" fmla="*/ 1765465 w 1911928"/>
              <a:gd name="connsiteY11" fmla="*/ 83136 h 150432"/>
              <a:gd name="connsiteX12" fmla="*/ 1911928 w 1911928"/>
              <a:gd name="connsiteY12" fmla="*/ 67302 h 150432"/>
              <a:gd name="connsiteX0" fmla="*/ 1 w 1745674"/>
              <a:gd name="connsiteY0" fmla="*/ 146471 h 150432"/>
              <a:gd name="connsiteX1" fmla="*/ 170214 w 1745674"/>
              <a:gd name="connsiteY1" fmla="*/ 3967 h 150432"/>
              <a:gd name="connsiteX2" fmla="*/ 336469 w 1745674"/>
              <a:gd name="connsiteY2" fmla="*/ 150430 h 150432"/>
              <a:gd name="connsiteX3" fmla="*/ 506682 w 1745674"/>
              <a:gd name="connsiteY3" fmla="*/ 9 h 150432"/>
              <a:gd name="connsiteX4" fmla="*/ 676894 w 1745674"/>
              <a:gd name="connsiteY4" fmla="*/ 142513 h 150432"/>
              <a:gd name="connsiteX5" fmla="*/ 843149 w 1745674"/>
              <a:gd name="connsiteY5" fmla="*/ 7926 h 150432"/>
              <a:gd name="connsiteX6" fmla="*/ 1013362 w 1745674"/>
              <a:gd name="connsiteY6" fmla="*/ 150430 h 150432"/>
              <a:gd name="connsiteX7" fmla="*/ 1175658 w 1745674"/>
              <a:gd name="connsiteY7" fmla="*/ 7926 h 150432"/>
              <a:gd name="connsiteX8" fmla="*/ 1337954 w 1745674"/>
              <a:gd name="connsiteY8" fmla="*/ 150430 h 150432"/>
              <a:gd name="connsiteX9" fmla="*/ 1508167 w 1745674"/>
              <a:gd name="connsiteY9" fmla="*/ 7926 h 150432"/>
              <a:gd name="connsiteX10" fmla="*/ 1599211 w 1745674"/>
              <a:gd name="connsiteY10" fmla="*/ 83136 h 150432"/>
              <a:gd name="connsiteX11" fmla="*/ 1745674 w 1745674"/>
              <a:gd name="connsiteY11" fmla="*/ 67302 h 150432"/>
              <a:gd name="connsiteX0" fmla="*/ 1 w 1575461"/>
              <a:gd name="connsiteY0" fmla="*/ 3967 h 150432"/>
              <a:gd name="connsiteX1" fmla="*/ 166256 w 1575461"/>
              <a:gd name="connsiteY1" fmla="*/ 150430 h 150432"/>
              <a:gd name="connsiteX2" fmla="*/ 336469 w 1575461"/>
              <a:gd name="connsiteY2" fmla="*/ 9 h 150432"/>
              <a:gd name="connsiteX3" fmla="*/ 506681 w 1575461"/>
              <a:gd name="connsiteY3" fmla="*/ 142513 h 150432"/>
              <a:gd name="connsiteX4" fmla="*/ 672936 w 1575461"/>
              <a:gd name="connsiteY4" fmla="*/ 7926 h 150432"/>
              <a:gd name="connsiteX5" fmla="*/ 843149 w 1575461"/>
              <a:gd name="connsiteY5" fmla="*/ 150430 h 150432"/>
              <a:gd name="connsiteX6" fmla="*/ 1005445 w 1575461"/>
              <a:gd name="connsiteY6" fmla="*/ 7926 h 150432"/>
              <a:gd name="connsiteX7" fmla="*/ 1167741 w 1575461"/>
              <a:gd name="connsiteY7" fmla="*/ 150430 h 150432"/>
              <a:gd name="connsiteX8" fmla="*/ 1337954 w 1575461"/>
              <a:gd name="connsiteY8" fmla="*/ 7926 h 150432"/>
              <a:gd name="connsiteX9" fmla="*/ 1428998 w 1575461"/>
              <a:gd name="connsiteY9" fmla="*/ 83136 h 150432"/>
              <a:gd name="connsiteX10" fmla="*/ 1575461 w 1575461"/>
              <a:gd name="connsiteY10" fmla="*/ 67302 h 150432"/>
              <a:gd name="connsiteX0" fmla="*/ 0 w 1409205"/>
              <a:gd name="connsiteY0" fmla="*/ 150430 h 150430"/>
              <a:gd name="connsiteX1" fmla="*/ 170213 w 1409205"/>
              <a:gd name="connsiteY1" fmla="*/ 9 h 150430"/>
              <a:gd name="connsiteX2" fmla="*/ 340425 w 1409205"/>
              <a:gd name="connsiteY2" fmla="*/ 142513 h 150430"/>
              <a:gd name="connsiteX3" fmla="*/ 506680 w 1409205"/>
              <a:gd name="connsiteY3" fmla="*/ 7926 h 150430"/>
              <a:gd name="connsiteX4" fmla="*/ 676893 w 1409205"/>
              <a:gd name="connsiteY4" fmla="*/ 150430 h 150430"/>
              <a:gd name="connsiteX5" fmla="*/ 839189 w 1409205"/>
              <a:gd name="connsiteY5" fmla="*/ 7926 h 150430"/>
              <a:gd name="connsiteX6" fmla="*/ 1001485 w 1409205"/>
              <a:gd name="connsiteY6" fmla="*/ 150430 h 150430"/>
              <a:gd name="connsiteX7" fmla="*/ 1171698 w 1409205"/>
              <a:gd name="connsiteY7" fmla="*/ 7926 h 150430"/>
              <a:gd name="connsiteX8" fmla="*/ 1262742 w 1409205"/>
              <a:gd name="connsiteY8" fmla="*/ 83136 h 150430"/>
              <a:gd name="connsiteX9" fmla="*/ 1409205 w 1409205"/>
              <a:gd name="connsiteY9" fmla="*/ 67302 h 150430"/>
              <a:gd name="connsiteX0" fmla="*/ 0 w 1238992"/>
              <a:gd name="connsiteY0" fmla="*/ 9 h 150430"/>
              <a:gd name="connsiteX1" fmla="*/ 170212 w 1238992"/>
              <a:gd name="connsiteY1" fmla="*/ 142513 h 150430"/>
              <a:gd name="connsiteX2" fmla="*/ 336467 w 1238992"/>
              <a:gd name="connsiteY2" fmla="*/ 7926 h 150430"/>
              <a:gd name="connsiteX3" fmla="*/ 506680 w 1238992"/>
              <a:gd name="connsiteY3" fmla="*/ 150430 h 150430"/>
              <a:gd name="connsiteX4" fmla="*/ 668976 w 1238992"/>
              <a:gd name="connsiteY4" fmla="*/ 7926 h 150430"/>
              <a:gd name="connsiteX5" fmla="*/ 831272 w 1238992"/>
              <a:gd name="connsiteY5" fmla="*/ 150430 h 150430"/>
              <a:gd name="connsiteX6" fmla="*/ 1001485 w 1238992"/>
              <a:gd name="connsiteY6" fmla="*/ 7926 h 150430"/>
              <a:gd name="connsiteX7" fmla="*/ 1092529 w 1238992"/>
              <a:gd name="connsiteY7" fmla="*/ 83136 h 150430"/>
              <a:gd name="connsiteX8" fmla="*/ 1238992 w 1238992"/>
              <a:gd name="connsiteY8" fmla="*/ 67302 h 150430"/>
              <a:gd name="connsiteX0" fmla="*/ 0 w 1068780"/>
              <a:gd name="connsiteY0" fmla="*/ 135707 h 143624"/>
              <a:gd name="connsiteX1" fmla="*/ 166255 w 1068780"/>
              <a:gd name="connsiteY1" fmla="*/ 1120 h 143624"/>
              <a:gd name="connsiteX2" fmla="*/ 336468 w 1068780"/>
              <a:gd name="connsiteY2" fmla="*/ 143624 h 143624"/>
              <a:gd name="connsiteX3" fmla="*/ 498764 w 1068780"/>
              <a:gd name="connsiteY3" fmla="*/ 1120 h 143624"/>
              <a:gd name="connsiteX4" fmla="*/ 661060 w 1068780"/>
              <a:gd name="connsiteY4" fmla="*/ 143624 h 143624"/>
              <a:gd name="connsiteX5" fmla="*/ 831273 w 1068780"/>
              <a:gd name="connsiteY5" fmla="*/ 1120 h 143624"/>
              <a:gd name="connsiteX6" fmla="*/ 922317 w 1068780"/>
              <a:gd name="connsiteY6" fmla="*/ 76330 h 143624"/>
              <a:gd name="connsiteX7" fmla="*/ 1068780 w 1068780"/>
              <a:gd name="connsiteY7" fmla="*/ 60496 h 1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8780" h="143624">
                <a:moveTo>
                  <a:pt x="0" y="135707"/>
                </a:moveTo>
                <a:cubicBezTo>
                  <a:pt x="56078" y="137026"/>
                  <a:pt x="110177" y="-199"/>
                  <a:pt x="166255" y="1120"/>
                </a:cubicBezTo>
                <a:cubicBezTo>
                  <a:pt x="222333" y="2439"/>
                  <a:pt x="281050" y="143624"/>
                  <a:pt x="336468" y="143624"/>
                </a:cubicBezTo>
                <a:cubicBezTo>
                  <a:pt x="391886" y="143624"/>
                  <a:pt x="444665" y="1120"/>
                  <a:pt x="498764" y="1120"/>
                </a:cubicBezTo>
                <a:cubicBezTo>
                  <a:pt x="552863" y="1120"/>
                  <a:pt x="605642" y="143624"/>
                  <a:pt x="661060" y="143624"/>
                </a:cubicBezTo>
                <a:cubicBezTo>
                  <a:pt x="716478" y="143624"/>
                  <a:pt x="787730" y="12336"/>
                  <a:pt x="831273" y="1120"/>
                </a:cubicBezTo>
                <a:cubicBezTo>
                  <a:pt x="874816" y="-10096"/>
                  <a:pt x="882733" y="66434"/>
                  <a:pt x="922317" y="76330"/>
                </a:cubicBezTo>
                <a:cubicBezTo>
                  <a:pt x="961901" y="86226"/>
                  <a:pt x="1015340" y="73361"/>
                  <a:pt x="1068780" y="60496"/>
                </a:cubicBezTo>
              </a:path>
            </a:pathLst>
          </a:custGeom>
          <a:noFill/>
          <a:ln w="28575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69" name="Figura a mano libera: forma 68">
            <a:extLst>
              <a:ext uri="{FF2B5EF4-FFF2-40B4-BE49-F238E27FC236}">
                <a16:creationId xmlns:a16="http://schemas.microsoft.com/office/drawing/2014/main" id="{EF499702-87D2-2EE0-A194-94BF10B6C67B}"/>
              </a:ext>
            </a:extLst>
          </p:cNvPr>
          <p:cNvSpPr/>
          <p:nvPr/>
        </p:nvSpPr>
        <p:spPr>
          <a:xfrm rot="5878143">
            <a:off x="2067424" y="3099315"/>
            <a:ext cx="1114239" cy="136559"/>
          </a:xfrm>
          <a:custGeom>
            <a:avLst/>
            <a:gdLst>
              <a:gd name="connsiteX0" fmla="*/ 0 w 2996541"/>
              <a:gd name="connsiteY0" fmla="*/ 71261 h 150432"/>
              <a:gd name="connsiteX1" fmla="*/ 79169 w 2996541"/>
              <a:gd name="connsiteY1" fmla="*/ 3967 h 150432"/>
              <a:gd name="connsiteX2" fmla="*/ 245424 w 2996541"/>
              <a:gd name="connsiteY2" fmla="*/ 146471 h 150432"/>
              <a:gd name="connsiteX3" fmla="*/ 415637 w 2996541"/>
              <a:gd name="connsiteY3" fmla="*/ 3967 h 150432"/>
              <a:gd name="connsiteX4" fmla="*/ 581891 w 2996541"/>
              <a:gd name="connsiteY4" fmla="*/ 146471 h 150432"/>
              <a:gd name="connsiteX5" fmla="*/ 748146 w 2996541"/>
              <a:gd name="connsiteY5" fmla="*/ 3967 h 150432"/>
              <a:gd name="connsiteX6" fmla="*/ 914400 w 2996541"/>
              <a:gd name="connsiteY6" fmla="*/ 150430 h 150432"/>
              <a:gd name="connsiteX7" fmla="*/ 1084613 w 2996541"/>
              <a:gd name="connsiteY7" fmla="*/ 3967 h 150432"/>
              <a:gd name="connsiteX8" fmla="*/ 1250868 w 2996541"/>
              <a:gd name="connsiteY8" fmla="*/ 146471 h 150432"/>
              <a:gd name="connsiteX9" fmla="*/ 1421081 w 2996541"/>
              <a:gd name="connsiteY9" fmla="*/ 3967 h 150432"/>
              <a:gd name="connsiteX10" fmla="*/ 1587336 w 2996541"/>
              <a:gd name="connsiteY10" fmla="*/ 150430 h 150432"/>
              <a:gd name="connsiteX11" fmla="*/ 1757549 w 2996541"/>
              <a:gd name="connsiteY11" fmla="*/ 9 h 150432"/>
              <a:gd name="connsiteX12" fmla="*/ 1927761 w 2996541"/>
              <a:gd name="connsiteY12" fmla="*/ 142513 h 150432"/>
              <a:gd name="connsiteX13" fmla="*/ 2094016 w 2996541"/>
              <a:gd name="connsiteY13" fmla="*/ 7926 h 150432"/>
              <a:gd name="connsiteX14" fmla="*/ 2264229 w 2996541"/>
              <a:gd name="connsiteY14" fmla="*/ 150430 h 150432"/>
              <a:gd name="connsiteX15" fmla="*/ 2426525 w 2996541"/>
              <a:gd name="connsiteY15" fmla="*/ 7926 h 150432"/>
              <a:gd name="connsiteX16" fmla="*/ 2588821 w 2996541"/>
              <a:gd name="connsiteY16" fmla="*/ 150430 h 150432"/>
              <a:gd name="connsiteX17" fmla="*/ 2759034 w 2996541"/>
              <a:gd name="connsiteY17" fmla="*/ 7926 h 150432"/>
              <a:gd name="connsiteX18" fmla="*/ 2850078 w 2996541"/>
              <a:gd name="connsiteY18" fmla="*/ 83136 h 150432"/>
              <a:gd name="connsiteX19" fmla="*/ 2996541 w 2996541"/>
              <a:gd name="connsiteY19" fmla="*/ 67302 h 150432"/>
              <a:gd name="connsiteX0" fmla="*/ 0 w 2917372"/>
              <a:gd name="connsiteY0" fmla="*/ 3967 h 150432"/>
              <a:gd name="connsiteX1" fmla="*/ 166255 w 2917372"/>
              <a:gd name="connsiteY1" fmla="*/ 146471 h 150432"/>
              <a:gd name="connsiteX2" fmla="*/ 336468 w 2917372"/>
              <a:gd name="connsiteY2" fmla="*/ 3967 h 150432"/>
              <a:gd name="connsiteX3" fmla="*/ 502722 w 2917372"/>
              <a:gd name="connsiteY3" fmla="*/ 146471 h 150432"/>
              <a:gd name="connsiteX4" fmla="*/ 668977 w 2917372"/>
              <a:gd name="connsiteY4" fmla="*/ 3967 h 150432"/>
              <a:gd name="connsiteX5" fmla="*/ 835231 w 2917372"/>
              <a:gd name="connsiteY5" fmla="*/ 150430 h 150432"/>
              <a:gd name="connsiteX6" fmla="*/ 1005444 w 2917372"/>
              <a:gd name="connsiteY6" fmla="*/ 3967 h 150432"/>
              <a:gd name="connsiteX7" fmla="*/ 1171699 w 2917372"/>
              <a:gd name="connsiteY7" fmla="*/ 146471 h 150432"/>
              <a:gd name="connsiteX8" fmla="*/ 1341912 w 2917372"/>
              <a:gd name="connsiteY8" fmla="*/ 3967 h 150432"/>
              <a:gd name="connsiteX9" fmla="*/ 1508167 w 2917372"/>
              <a:gd name="connsiteY9" fmla="*/ 150430 h 150432"/>
              <a:gd name="connsiteX10" fmla="*/ 1678380 w 2917372"/>
              <a:gd name="connsiteY10" fmla="*/ 9 h 150432"/>
              <a:gd name="connsiteX11" fmla="*/ 1848592 w 2917372"/>
              <a:gd name="connsiteY11" fmla="*/ 142513 h 150432"/>
              <a:gd name="connsiteX12" fmla="*/ 2014847 w 2917372"/>
              <a:gd name="connsiteY12" fmla="*/ 7926 h 150432"/>
              <a:gd name="connsiteX13" fmla="*/ 2185060 w 2917372"/>
              <a:gd name="connsiteY13" fmla="*/ 150430 h 150432"/>
              <a:gd name="connsiteX14" fmla="*/ 2347356 w 2917372"/>
              <a:gd name="connsiteY14" fmla="*/ 7926 h 150432"/>
              <a:gd name="connsiteX15" fmla="*/ 2509652 w 2917372"/>
              <a:gd name="connsiteY15" fmla="*/ 150430 h 150432"/>
              <a:gd name="connsiteX16" fmla="*/ 2679865 w 2917372"/>
              <a:gd name="connsiteY16" fmla="*/ 7926 h 150432"/>
              <a:gd name="connsiteX17" fmla="*/ 2770909 w 2917372"/>
              <a:gd name="connsiteY17" fmla="*/ 83136 h 150432"/>
              <a:gd name="connsiteX18" fmla="*/ 2917372 w 2917372"/>
              <a:gd name="connsiteY18" fmla="*/ 67302 h 150432"/>
              <a:gd name="connsiteX0" fmla="*/ 1 w 2751118"/>
              <a:gd name="connsiteY0" fmla="*/ 146471 h 150432"/>
              <a:gd name="connsiteX1" fmla="*/ 170214 w 2751118"/>
              <a:gd name="connsiteY1" fmla="*/ 3967 h 150432"/>
              <a:gd name="connsiteX2" fmla="*/ 336468 w 2751118"/>
              <a:gd name="connsiteY2" fmla="*/ 146471 h 150432"/>
              <a:gd name="connsiteX3" fmla="*/ 502723 w 2751118"/>
              <a:gd name="connsiteY3" fmla="*/ 3967 h 150432"/>
              <a:gd name="connsiteX4" fmla="*/ 668977 w 2751118"/>
              <a:gd name="connsiteY4" fmla="*/ 150430 h 150432"/>
              <a:gd name="connsiteX5" fmla="*/ 839190 w 2751118"/>
              <a:gd name="connsiteY5" fmla="*/ 3967 h 150432"/>
              <a:gd name="connsiteX6" fmla="*/ 1005445 w 2751118"/>
              <a:gd name="connsiteY6" fmla="*/ 146471 h 150432"/>
              <a:gd name="connsiteX7" fmla="*/ 1175658 w 2751118"/>
              <a:gd name="connsiteY7" fmla="*/ 3967 h 150432"/>
              <a:gd name="connsiteX8" fmla="*/ 1341913 w 2751118"/>
              <a:gd name="connsiteY8" fmla="*/ 150430 h 150432"/>
              <a:gd name="connsiteX9" fmla="*/ 1512126 w 2751118"/>
              <a:gd name="connsiteY9" fmla="*/ 9 h 150432"/>
              <a:gd name="connsiteX10" fmla="*/ 1682338 w 2751118"/>
              <a:gd name="connsiteY10" fmla="*/ 142513 h 150432"/>
              <a:gd name="connsiteX11" fmla="*/ 1848593 w 2751118"/>
              <a:gd name="connsiteY11" fmla="*/ 7926 h 150432"/>
              <a:gd name="connsiteX12" fmla="*/ 2018806 w 2751118"/>
              <a:gd name="connsiteY12" fmla="*/ 150430 h 150432"/>
              <a:gd name="connsiteX13" fmla="*/ 2181102 w 2751118"/>
              <a:gd name="connsiteY13" fmla="*/ 7926 h 150432"/>
              <a:gd name="connsiteX14" fmla="*/ 2343398 w 2751118"/>
              <a:gd name="connsiteY14" fmla="*/ 150430 h 150432"/>
              <a:gd name="connsiteX15" fmla="*/ 2513611 w 2751118"/>
              <a:gd name="connsiteY15" fmla="*/ 7926 h 150432"/>
              <a:gd name="connsiteX16" fmla="*/ 2604655 w 2751118"/>
              <a:gd name="connsiteY16" fmla="*/ 83136 h 150432"/>
              <a:gd name="connsiteX17" fmla="*/ 2751118 w 2751118"/>
              <a:gd name="connsiteY17" fmla="*/ 67302 h 150432"/>
              <a:gd name="connsiteX0" fmla="*/ 0 w 2580904"/>
              <a:gd name="connsiteY0" fmla="*/ 3967 h 150432"/>
              <a:gd name="connsiteX1" fmla="*/ 166254 w 2580904"/>
              <a:gd name="connsiteY1" fmla="*/ 146471 h 150432"/>
              <a:gd name="connsiteX2" fmla="*/ 332509 w 2580904"/>
              <a:gd name="connsiteY2" fmla="*/ 3967 h 150432"/>
              <a:gd name="connsiteX3" fmla="*/ 498763 w 2580904"/>
              <a:gd name="connsiteY3" fmla="*/ 150430 h 150432"/>
              <a:gd name="connsiteX4" fmla="*/ 668976 w 2580904"/>
              <a:gd name="connsiteY4" fmla="*/ 3967 h 150432"/>
              <a:gd name="connsiteX5" fmla="*/ 835231 w 2580904"/>
              <a:gd name="connsiteY5" fmla="*/ 146471 h 150432"/>
              <a:gd name="connsiteX6" fmla="*/ 1005444 w 2580904"/>
              <a:gd name="connsiteY6" fmla="*/ 3967 h 150432"/>
              <a:gd name="connsiteX7" fmla="*/ 1171699 w 2580904"/>
              <a:gd name="connsiteY7" fmla="*/ 150430 h 150432"/>
              <a:gd name="connsiteX8" fmla="*/ 1341912 w 2580904"/>
              <a:gd name="connsiteY8" fmla="*/ 9 h 150432"/>
              <a:gd name="connsiteX9" fmla="*/ 1512124 w 2580904"/>
              <a:gd name="connsiteY9" fmla="*/ 142513 h 150432"/>
              <a:gd name="connsiteX10" fmla="*/ 1678379 w 2580904"/>
              <a:gd name="connsiteY10" fmla="*/ 7926 h 150432"/>
              <a:gd name="connsiteX11" fmla="*/ 1848592 w 2580904"/>
              <a:gd name="connsiteY11" fmla="*/ 150430 h 150432"/>
              <a:gd name="connsiteX12" fmla="*/ 2010888 w 2580904"/>
              <a:gd name="connsiteY12" fmla="*/ 7926 h 150432"/>
              <a:gd name="connsiteX13" fmla="*/ 2173184 w 2580904"/>
              <a:gd name="connsiteY13" fmla="*/ 150430 h 150432"/>
              <a:gd name="connsiteX14" fmla="*/ 2343397 w 2580904"/>
              <a:gd name="connsiteY14" fmla="*/ 7926 h 150432"/>
              <a:gd name="connsiteX15" fmla="*/ 2434441 w 2580904"/>
              <a:gd name="connsiteY15" fmla="*/ 83136 h 150432"/>
              <a:gd name="connsiteX16" fmla="*/ 2580904 w 2580904"/>
              <a:gd name="connsiteY16" fmla="*/ 67302 h 150432"/>
              <a:gd name="connsiteX0" fmla="*/ 0 w 2414650"/>
              <a:gd name="connsiteY0" fmla="*/ 146471 h 150432"/>
              <a:gd name="connsiteX1" fmla="*/ 166255 w 2414650"/>
              <a:gd name="connsiteY1" fmla="*/ 3967 h 150432"/>
              <a:gd name="connsiteX2" fmla="*/ 332509 w 2414650"/>
              <a:gd name="connsiteY2" fmla="*/ 150430 h 150432"/>
              <a:gd name="connsiteX3" fmla="*/ 502722 w 2414650"/>
              <a:gd name="connsiteY3" fmla="*/ 3967 h 150432"/>
              <a:gd name="connsiteX4" fmla="*/ 668977 w 2414650"/>
              <a:gd name="connsiteY4" fmla="*/ 146471 h 150432"/>
              <a:gd name="connsiteX5" fmla="*/ 839190 w 2414650"/>
              <a:gd name="connsiteY5" fmla="*/ 3967 h 150432"/>
              <a:gd name="connsiteX6" fmla="*/ 1005445 w 2414650"/>
              <a:gd name="connsiteY6" fmla="*/ 150430 h 150432"/>
              <a:gd name="connsiteX7" fmla="*/ 1175658 w 2414650"/>
              <a:gd name="connsiteY7" fmla="*/ 9 h 150432"/>
              <a:gd name="connsiteX8" fmla="*/ 1345870 w 2414650"/>
              <a:gd name="connsiteY8" fmla="*/ 142513 h 150432"/>
              <a:gd name="connsiteX9" fmla="*/ 1512125 w 2414650"/>
              <a:gd name="connsiteY9" fmla="*/ 7926 h 150432"/>
              <a:gd name="connsiteX10" fmla="*/ 1682338 w 2414650"/>
              <a:gd name="connsiteY10" fmla="*/ 150430 h 150432"/>
              <a:gd name="connsiteX11" fmla="*/ 1844634 w 2414650"/>
              <a:gd name="connsiteY11" fmla="*/ 7926 h 150432"/>
              <a:gd name="connsiteX12" fmla="*/ 2006930 w 2414650"/>
              <a:gd name="connsiteY12" fmla="*/ 150430 h 150432"/>
              <a:gd name="connsiteX13" fmla="*/ 2177143 w 2414650"/>
              <a:gd name="connsiteY13" fmla="*/ 7926 h 150432"/>
              <a:gd name="connsiteX14" fmla="*/ 2268187 w 2414650"/>
              <a:gd name="connsiteY14" fmla="*/ 83136 h 150432"/>
              <a:gd name="connsiteX15" fmla="*/ 2414650 w 2414650"/>
              <a:gd name="connsiteY15" fmla="*/ 67302 h 150432"/>
              <a:gd name="connsiteX0" fmla="*/ 1 w 2248396"/>
              <a:gd name="connsiteY0" fmla="*/ 3967 h 150432"/>
              <a:gd name="connsiteX1" fmla="*/ 166255 w 2248396"/>
              <a:gd name="connsiteY1" fmla="*/ 150430 h 150432"/>
              <a:gd name="connsiteX2" fmla="*/ 336468 w 2248396"/>
              <a:gd name="connsiteY2" fmla="*/ 3967 h 150432"/>
              <a:gd name="connsiteX3" fmla="*/ 502723 w 2248396"/>
              <a:gd name="connsiteY3" fmla="*/ 146471 h 150432"/>
              <a:gd name="connsiteX4" fmla="*/ 672936 w 2248396"/>
              <a:gd name="connsiteY4" fmla="*/ 3967 h 150432"/>
              <a:gd name="connsiteX5" fmla="*/ 839191 w 2248396"/>
              <a:gd name="connsiteY5" fmla="*/ 150430 h 150432"/>
              <a:gd name="connsiteX6" fmla="*/ 1009404 w 2248396"/>
              <a:gd name="connsiteY6" fmla="*/ 9 h 150432"/>
              <a:gd name="connsiteX7" fmla="*/ 1179616 w 2248396"/>
              <a:gd name="connsiteY7" fmla="*/ 142513 h 150432"/>
              <a:gd name="connsiteX8" fmla="*/ 1345871 w 2248396"/>
              <a:gd name="connsiteY8" fmla="*/ 7926 h 150432"/>
              <a:gd name="connsiteX9" fmla="*/ 1516084 w 2248396"/>
              <a:gd name="connsiteY9" fmla="*/ 150430 h 150432"/>
              <a:gd name="connsiteX10" fmla="*/ 1678380 w 2248396"/>
              <a:gd name="connsiteY10" fmla="*/ 7926 h 150432"/>
              <a:gd name="connsiteX11" fmla="*/ 1840676 w 2248396"/>
              <a:gd name="connsiteY11" fmla="*/ 150430 h 150432"/>
              <a:gd name="connsiteX12" fmla="*/ 2010889 w 2248396"/>
              <a:gd name="connsiteY12" fmla="*/ 7926 h 150432"/>
              <a:gd name="connsiteX13" fmla="*/ 2101933 w 2248396"/>
              <a:gd name="connsiteY13" fmla="*/ 83136 h 150432"/>
              <a:gd name="connsiteX14" fmla="*/ 2248396 w 2248396"/>
              <a:gd name="connsiteY14" fmla="*/ 67302 h 150432"/>
              <a:gd name="connsiteX0" fmla="*/ 1 w 2082142"/>
              <a:gd name="connsiteY0" fmla="*/ 150430 h 150432"/>
              <a:gd name="connsiteX1" fmla="*/ 170214 w 2082142"/>
              <a:gd name="connsiteY1" fmla="*/ 3967 h 150432"/>
              <a:gd name="connsiteX2" fmla="*/ 336469 w 2082142"/>
              <a:gd name="connsiteY2" fmla="*/ 146471 h 150432"/>
              <a:gd name="connsiteX3" fmla="*/ 506682 w 2082142"/>
              <a:gd name="connsiteY3" fmla="*/ 3967 h 150432"/>
              <a:gd name="connsiteX4" fmla="*/ 672937 w 2082142"/>
              <a:gd name="connsiteY4" fmla="*/ 150430 h 150432"/>
              <a:gd name="connsiteX5" fmla="*/ 843150 w 2082142"/>
              <a:gd name="connsiteY5" fmla="*/ 9 h 150432"/>
              <a:gd name="connsiteX6" fmla="*/ 1013362 w 2082142"/>
              <a:gd name="connsiteY6" fmla="*/ 142513 h 150432"/>
              <a:gd name="connsiteX7" fmla="*/ 1179617 w 2082142"/>
              <a:gd name="connsiteY7" fmla="*/ 7926 h 150432"/>
              <a:gd name="connsiteX8" fmla="*/ 1349830 w 2082142"/>
              <a:gd name="connsiteY8" fmla="*/ 150430 h 150432"/>
              <a:gd name="connsiteX9" fmla="*/ 1512126 w 2082142"/>
              <a:gd name="connsiteY9" fmla="*/ 7926 h 150432"/>
              <a:gd name="connsiteX10" fmla="*/ 1674422 w 2082142"/>
              <a:gd name="connsiteY10" fmla="*/ 150430 h 150432"/>
              <a:gd name="connsiteX11" fmla="*/ 1844635 w 2082142"/>
              <a:gd name="connsiteY11" fmla="*/ 7926 h 150432"/>
              <a:gd name="connsiteX12" fmla="*/ 1935679 w 2082142"/>
              <a:gd name="connsiteY12" fmla="*/ 83136 h 150432"/>
              <a:gd name="connsiteX13" fmla="*/ 2082142 w 2082142"/>
              <a:gd name="connsiteY13" fmla="*/ 67302 h 150432"/>
              <a:gd name="connsiteX0" fmla="*/ 0 w 1911928"/>
              <a:gd name="connsiteY0" fmla="*/ 3967 h 150432"/>
              <a:gd name="connsiteX1" fmla="*/ 166255 w 1911928"/>
              <a:gd name="connsiteY1" fmla="*/ 146471 h 150432"/>
              <a:gd name="connsiteX2" fmla="*/ 336468 w 1911928"/>
              <a:gd name="connsiteY2" fmla="*/ 3967 h 150432"/>
              <a:gd name="connsiteX3" fmla="*/ 502723 w 1911928"/>
              <a:gd name="connsiteY3" fmla="*/ 150430 h 150432"/>
              <a:gd name="connsiteX4" fmla="*/ 672936 w 1911928"/>
              <a:gd name="connsiteY4" fmla="*/ 9 h 150432"/>
              <a:gd name="connsiteX5" fmla="*/ 843148 w 1911928"/>
              <a:gd name="connsiteY5" fmla="*/ 142513 h 150432"/>
              <a:gd name="connsiteX6" fmla="*/ 1009403 w 1911928"/>
              <a:gd name="connsiteY6" fmla="*/ 7926 h 150432"/>
              <a:gd name="connsiteX7" fmla="*/ 1179616 w 1911928"/>
              <a:gd name="connsiteY7" fmla="*/ 150430 h 150432"/>
              <a:gd name="connsiteX8" fmla="*/ 1341912 w 1911928"/>
              <a:gd name="connsiteY8" fmla="*/ 7926 h 150432"/>
              <a:gd name="connsiteX9" fmla="*/ 1504208 w 1911928"/>
              <a:gd name="connsiteY9" fmla="*/ 150430 h 150432"/>
              <a:gd name="connsiteX10" fmla="*/ 1674421 w 1911928"/>
              <a:gd name="connsiteY10" fmla="*/ 7926 h 150432"/>
              <a:gd name="connsiteX11" fmla="*/ 1765465 w 1911928"/>
              <a:gd name="connsiteY11" fmla="*/ 83136 h 150432"/>
              <a:gd name="connsiteX12" fmla="*/ 1911928 w 1911928"/>
              <a:gd name="connsiteY12" fmla="*/ 67302 h 150432"/>
              <a:gd name="connsiteX0" fmla="*/ 1 w 1745674"/>
              <a:gd name="connsiteY0" fmla="*/ 146471 h 150432"/>
              <a:gd name="connsiteX1" fmla="*/ 170214 w 1745674"/>
              <a:gd name="connsiteY1" fmla="*/ 3967 h 150432"/>
              <a:gd name="connsiteX2" fmla="*/ 336469 w 1745674"/>
              <a:gd name="connsiteY2" fmla="*/ 150430 h 150432"/>
              <a:gd name="connsiteX3" fmla="*/ 506682 w 1745674"/>
              <a:gd name="connsiteY3" fmla="*/ 9 h 150432"/>
              <a:gd name="connsiteX4" fmla="*/ 676894 w 1745674"/>
              <a:gd name="connsiteY4" fmla="*/ 142513 h 150432"/>
              <a:gd name="connsiteX5" fmla="*/ 843149 w 1745674"/>
              <a:gd name="connsiteY5" fmla="*/ 7926 h 150432"/>
              <a:gd name="connsiteX6" fmla="*/ 1013362 w 1745674"/>
              <a:gd name="connsiteY6" fmla="*/ 150430 h 150432"/>
              <a:gd name="connsiteX7" fmla="*/ 1175658 w 1745674"/>
              <a:gd name="connsiteY7" fmla="*/ 7926 h 150432"/>
              <a:gd name="connsiteX8" fmla="*/ 1337954 w 1745674"/>
              <a:gd name="connsiteY8" fmla="*/ 150430 h 150432"/>
              <a:gd name="connsiteX9" fmla="*/ 1508167 w 1745674"/>
              <a:gd name="connsiteY9" fmla="*/ 7926 h 150432"/>
              <a:gd name="connsiteX10" fmla="*/ 1599211 w 1745674"/>
              <a:gd name="connsiteY10" fmla="*/ 83136 h 150432"/>
              <a:gd name="connsiteX11" fmla="*/ 1745674 w 1745674"/>
              <a:gd name="connsiteY11" fmla="*/ 67302 h 150432"/>
              <a:gd name="connsiteX0" fmla="*/ 1 w 1575461"/>
              <a:gd name="connsiteY0" fmla="*/ 3967 h 150432"/>
              <a:gd name="connsiteX1" fmla="*/ 166256 w 1575461"/>
              <a:gd name="connsiteY1" fmla="*/ 150430 h 150432"/>
              <a:gd name="connsiteX2" fmla="*/ 336469 w 1575461"/>
              <a:gd name="connsiteY2" fmla="*/ 9 h 150432"/>
              <a:gd name="connsiteX3" fmla="*/ 506681 w 1575461"/>
              <a:gd name="connsiteY3" fmla="*/ 142513 h 150432"/>
              <a:gd name="connsiteX4" fmla="*/ 672936 w 1575461"/>
              <a:gd name="connsiteY4" fmla="*/ 7926 h 150432"/>
              <a:gd name="connsiteX5" fmla="*/ 843149 w 1575461"/>
              <a:gd name="connsiteY5" fmla="*/ 150430 h 150432"/>
              <a:gd name="connsiteX6" fmla="*/ 1005445 w 1575461"/>
              <a:gd name="connsiteY6" fmla="*/ 7926 h 150432"/>
              <a:gd name="connsiteX7" fmla="*/ 1167741 w 1575461"/>
              <a:gd name="connsiteY7" fmla="*/ 150430 h 150432"/>
              <a:gd name="connsiteX8" fmla="*/ 1337954 w 1575461"/>
              <a:gd name="connsiteY8" fmla="*/ 7926 h 150432"/>
              <a:gd name="connsiteX9" fmla="*/ 1428998 w 1575461"/>
              <a:gd name="connsiteY9" fmla="*/ 83136 h 150432"/>
              <a:gd name="connsiteX10" fmla="*/ 1575461 w 1575461"/>
              <a:gd name="connsiteY10" fmla="*/ 67302 h 150432"/>
              <a:gd name="connsiteX0" fmla="*/ 0 w 1409205"/>
              <a:gd name="connsiteY0" fmla="*/ 150430 h 150430"/>
              <a:gd name="connsiteX1" fmla="*/ 170213 w 1409205"/>
              <a:gd name="connsiteY1" fmla="*/ 9 h 150430"/>
              <a:gd name="connsiteX2" fmla="*/ 340425 w 1409205"/>
              <a:gd name="connsiteY2" fmla="*/ 142513 h 150430"/>
              <a:gd name="connsiteX3" fmla="*/ 506680 w 1409205"/>
              <a:gd name="connsiteY3" fmla="*/ 7926 h 150430"/>
              <a:gd name="connsiteX4" fmla="*/ 676893 w 1409205"/>
              <a:gd name="connsiteY4" fmla="*/ 150430 h 150430"/>
              <a:gd name="connsiteX5" fmla="*/ 839189 w 1409205"/>
              <a:gd name="connsiteY5" fmla="*/ 7926 h 150430"/>
              <a:gd name="connsiteX6" fmla="*/ 1001485 w 1409205"/>
              <a:gd name="connsiteY6" fmla="*/ 150430 h 150430"/>
              <a:gd name="connsiteX7" fmla="*/ 1171698 w 1409205"/>
              <a:gd name="connsiteY7" fmla="*/ 7926 h 150430"/>
              <a:gd name="connsiteX8" fmla="*/ 1262742 w 1409205"/>
              <a:gd name="connsiteY8" fmla="*/ 83136 h 150430"/>
              <a:gd name="connsiteX9" fmla="*/ 1409205 w 1409205"/>
              <a:gd name="connsiteY9" fmla="*/ 67302 h 150430"/>
              <a:gd name="connsiteX0" fmla="*/ 0 w 1238992"/>
              <a:gd name="connsiteY0" fmla="*/ 9 h 150430"/>
              <a:gd name="connsiteX1" fmla="*/ 170212 w 1238992"/>
              <a:gd name="connsiteY1" fmla="*/ 142513 h 150430"/>
              <a:gd name="connsiteX2" fmla="*/ 336467 w 1238992"/>
              <a:gd name="connsiteY2" fmla="*/ 7926 h 150430"/>
              <a:gd name="connsiteX3" fmla="*/ 506680 w 1238992"/>
              <a:gd name="connsiteY3" fmla="*/ 150430 h 150430"/>
              <a:gd name="connsiteX4" fmla="*/ 668976 w 1238992"/>
              <a:gd name="connsiteY4" fmla="*/ 7926 h 150430"/>
              <a:gd name="connsiteX5" fmla="*/ 831272 w 1238992"/>
              <a:gd name="connsiteY5" fmla="*/ 150430 h 150430"/>
              <a:gd name="connsiteX6" fmla="*/ 1001485 w 1238992"/>
              <a:gd name="connsiteY6" fmla="*/ 7926 h 150430"/>
              <a:gd name="connsiteX7" fmla="*/ 1092529 w 1238992"/>
              <a:gd name="connsiteY7" fmla="*/ 83136 h 150430"/>
              <a:gd name="connsiteX8" fmla="*/ 1238992 w 1238992"/>
              <a:gd name="connsiteY8" fmla="*/ 67302 h 150430"/>
              <a:gd name="connsiteX0" fmla="*/ 0 w 1068780"/>
              <a:gd name="connsiteY0" fmla="*/ 135707 h 143624"/>
              <a:gd name="connsiteX1" fmla="*/ 166255 w 1068780"/>
              <a:gd name="connsiteY1" fmla="*/ 1120 h 143624"/>
              <a:gd name="connsiteX2" fmla="*/ 336468 w 1068780"/>
              <a:gd name="connsiteY2" fmla="*/ 143624 h 143624"/>
              <a:gd name="connsiteX3" fmla="*/ 498764 w 1068780"/>
              <a:gd name="connsiteY3" fmla="*/ 1120 h 143624"/>
              <a:gd name="connsiteX4" fmla="*/ 661060 w 1068780"/>
              <a:gd name="connsiteY4" fmla="*/ 143624 h 143624"/>
              <a:gd name="connsiteX5" fmla="*/ 831273 w 1068780"/>
              <a:gd name="connsiteY5" fmla="*/ 1120 h 143624"/>
              <a:gd name="connsiteX6" fmla="*/ 922317 w 1068780"/>
              <a:gd name="connsiteY6" fmla="*/ 76330 h 143624"/>
              <a:gd name="connsiteX7" fmla="*/ 1068780 w 1068780"/>
              <a:gd name="connsiteY7" fmla="*/ 60496 h 1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8780" h="143624">
                <a:moveTo>
                  <a:pt x="0" y="135707"/>
                </a:moveTo>
                <a:cubicBezTo>
                  <a:pt x="56078" y="137026"/>
                  <a:pt x="110177" y="-199"/>
                  <a:pt x="166255" y="1120"/>
                </a:cubicBezTo>
                <a:cubicBezTo>
                  <a:pt x="222333" y="2439"/>
                  <a:pt x="281050" y="143624"/>
                  <a:pt x="336468" y="143624"/>
                </a:cubicBezTo>
                <a:cubicBezTo>
                  <a:pt x="391886" y="143624"/>
                  <a:pt x="444665" y="1120"/>
                  <a:pt x="498764" y="1120"/>
                </a:cubicBezTo>
                <a:cubicBezTo>
                  <a:pt x="552863" y="1120"/>
                  <a:pt x="605642" y="143624"/>
                  <a:pt x="661060" y="143624"/>
                </a:cubicBezTo>
                <a:cubicBezTo>
                  <a:pt x="716478" y="143624"/>
                  <a:pt x="787730" y="12336"/>
                  <a:pt x="831273" y="1120"/>
                </a:cubicBezTo>
                <a:cubicBezTo>
                  <a:pt x="874816" y="-10096"/>
                  <a:pt x="882733" y="66434"/>
                  <a:pt x="922317" y="76330"/>
                </a:cubicBezTo>
                <a:cubicBezTo>
                  <a:pt x="961901" y="86226"/>
                  <a:pt x="1015340" y="73361"/>
                  <a:pt x="1068780" y="60496"/>
                </a:cubicBezTo>
              </a:path>
            </a:pathLst>
          </a:custGeom>
          <a:noFill/>
          <a:ln w="28575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70" name="Figura a mano libera: forma 69">
            <a:extLst>
              <a:ext uri="{FF2B5EF4-FFF2-40B4-BE49-F238E27FC236}">
                <a16:creationId xmlns:a16="http://schemas.microsoft.com/office/drawing/2014/main" id="{13F58E56-C262-5085-F7B8-2DAB3901B6D5}"/>
              </a:ext>
            </a:extLst>
          </p:cNvPr>
          <p:cNvSpPr/>
          <p:nvPr/>
        </p:nvSpPr>
        <p:spPr>
          <a:xfrm rot="4240897">
            <a:off x="6407817" y="2991651"/>
            <a:ext cx="1114239" cy="136559"/>
          </a:xfrm>
          <a:custGeom>
            <a:avLst/>
            <a:gdLst>
              <a:gd name="connsiteX0" fmla="*/ 0 w 2996541"/>
              <a:gd name="connsiteY0" fmla="*/ 71261 h 150432"/>
              <a:gd name="connsiteX1" fmla="*/ 79169 w 2996541"/>
              <a:gd name="connsiteY1" fmla="*/ 3967 h 150432"/>
              <a:gd name="connsiteX2" fmla="*/ 245424 w 2996541"/>
              <a:gd name="connsiteY2" fmla="*/ 146471 h 150432"/>
              <a:gd name="connsiteX3" fmla="*/ 415637 w 2996541"/>
              <a:gd name="connsiteY3" fmla="*/ 3967 h 150432"/>
              <a:gd name="connsiteX4" fmla="*/ 581891 w 2996541"/>
              <a:gd name="connsiteY4" fmla="*/ 146471 h 150432"/>
              <a:gd name="connsiteX5" fmla="*/ 748146 w 2996541"/>
              <a:gd name="connsiteY5" fmla="*/ 3967 h 150432"/>
              <a:gd name="connsiteX6" fmla="*/ 914400 w 2996541"/>
              <a:gd name="connsiteY6" fmla="*/ 150430 h 150432"/>
              <a:gd name="connsiteX7" fmla="*/ 1084613 w 2996541"/>
              <a:gd name="connsiteY7" fmla="*/ 3967 h 150432"/>
              <a:gd name="connsiteX8" fmla="*/ 1250868 w 2996541"/>
              <a:gd name="connsiteY8" fmla="*/ 146471 h 150432"/>
              <a:gd name="connsiteX9" fmla="*/ 1421081 w 2996541"/>
              <a:gd name="connsiteY9" fmla="*/ 3967 h 150432"/>
              <a:gd name="connsiteX10" fmla="*/ 1587336 w 2996541"/>
              <a:gd name="connsiteY10" fmla="*/ 150430 h 150432"/>
              <a:gd name="connsiteX11" fmla="*/ 1757549 w 2996541"/>
              <a:gd name="connsiteY11" fmla="*/ 9 h 150432"/>
              <a:gd name="connsiteX12" fmla="*/ 1927761 w 2996541"/>
              <a:gd name="connsiteY12" fmla="*/ 142513 h 150432"/>
              <a:gd name="connsiteX13" fmla="*/ 2094016 w 2996541"/>
              <a:gd name="connsiteY13" fmla="*/ 7926 h 150432"/>
              <a:gd name="connsiteX14" fmla="*/ 2264229 w 2996541"/>
              <a:gd name="connsiteY14" fmla="*/ 150430 h 150432"/>
              <a:gd name="connsiteX15" fmla="*/ 2426525 w 2996541"/>
              <a:gd name="connsiteY15" fmla="*/ 7926 h 150432"/>
              <a:gd name="connsiteX16" fmla="*/ 2588821 w 2996541"/>
              <a:gd name="connsiteY16" fmla="*/ 150430 h 150432"/>
              <a:gd name="connsiteX17" fmla="*/ 2759034 w 2996541"/>
              <a:gd name="connsiteY17" fmla="*/ 7926 h 150432"/>
              <a:gd name="connsiteX18" fmla="*/ 2850078 w 2996541"/>
              <a:gd name="connsiteY18" fmla="*/ 83136 h 150432"/>
              <a:gd name="connsiteX19" fmla="*/ 2996541 w 2996541"/>
              <a:gd name="connsiteY19" fmla="*/ 67302 h 150432"/>
              <a:gd name="connsiteX0" fmla="*/ 0 w 2917372"/>
              <a:gd name="connsiteY0" fmla="*/ 3967 h 150432"/>
              <a:gd name="connsiteX1" fmla="*/ 166255 w 2917372"/>
              <a:gd name="connsiteY1" fmla="*/ 146471 h 150432"/>
              <a:gd name="connsiteX2" fmla="*/ 336468 w 2917372"/>
              <a:gd name="connsiteY2" fmla="*/ 3967 h 150432"/>
              <a:gd name="connsiteX3" fmla="*/ 502722 w 2917372"/>
              <a:gd name="connsiteY3" fmla="*/ 146471 h 150432"/>
              <a:gd name="connsiteX4" fmla="*/ 668977 w 2917372"/>
              <a:gd name="connsiteY4" fmla="*/ 3967 h 150432"/>
              <a:gd name="connsiteX5" fmla="*/ 835231 w 2917372"/>
              <a:gd name="connsiteY5" fmla="*/ 150430 h 150432"/>
              <a:gd name="connsiteX6" fmla="*/ 1005444 w 2917372"/>
              <a:gd name="connsiteY6" fmla="*/ 3967 h 150432"/>
              <a:gd name="connsiteX7" fmla="*/ 1171699 w 2917372"/>
              <a:gd name="connsiteY7" fmla="*/ 146471 h 150432"/>
              <a:gd name="connsiteX8" fmla="*/ 1341912 w 2917372"/>
              <a:gd name="connsiteY8" fmla="*/ 3967 h 150432"/>
              <a:gd name="connsiteX9" fmla="*/ 1508167 w 2917372"/>
              <a:gd name="connsiteY9" fmla="*/ 150430 h 150432"/>
              <a:gd name="connsiteX10" fmla="*/ 1678380 w 2917372"/>
              <a:gd name="connsiteY10" fmla="*/ 9 h 150432"/>
              <a:gd name="connsiteX11" fmla="*/ 1848592 w 2917372"/>
              <a:gd name="connsiteY11" fmla="*/ 142513 h 150432"/>
              <a:gd name="connsiteX12" fmla="*/ 2014847 w 2917372"/>
              <a:gd name="connsiteY12" fmla="*/ 7926 h 150432"/>
              <a:gd name="connsiteX13" fmla="*/ 2185060 w 2917372"/>
              <a:gd name="connsiteY13" fmla="*/ 150430 h 150432"/>
              <a:gd name="connsiteX14" fmla="*/ 2347356 w 2917372"/>
              <a:gd name="connsiteY14" fmla="*/ 7926 h 150432"/>
              <a:gd name="connsiteX15" fmla="*/ 2509652 w 2917372"/>
              <a:gd name="connsiteY15" fmla="*/ 150430 h 150432"/>
              <a:gd name="connsiteX16" fmla="*/ 2679865 w 2917372"/>
              <a:gd name="connsiteY16" fmla="*/ 7926 h 150432"/>
              <a:gd name="connsiteX17" fmla="*/ 2770909 w 2917372"/>
              <a:gd name="connsiteY17" fmla="*/ 83136 h 150432"/>
              <a:gd name="connsiteX18" fmla="*/ 2917372 w 2917372"/>
              <a:gd name="connsiteY18" fmla="*/ 67302 h 150432"/>
              <a:gd name="connsiteX0" fmla="*/ 1 w 2751118"/>
              <a:gd name="connsiteY0" fmla="*/ 146471 h 150432"/>
              <a:gd name="connsiteX1" fmla="*/ 170214 w 2751118"/>
              <a:gd name="connsiteY1" fmla="*/ 3967 h 150432"/>
              <a:gd name="connsiteX2" fmla="*/ 336468 w 2751118"/>
              <a:gd name="connsiteY2" fmla="*/ 146471 h 150432"/>
              <a:gd name="connsiteX3" fmla="*/ 502723 w 2751118"/>
              <a:gd name="connsiteY3" fmla="*/ 3967 h 150432"/>
              <a:gd name="connsiteX4" fmla="*/ 668977 w 2751118"/>
              <a:gd name="connsiteY4" fmla="*/ 150430 h 150432"/>
              <a:gd name="connsiteX5" fmla="*/ 839190 w 2751118"/>
              <a:gd name="connsiteY5" fmla="*/ 3967 h 150432"/>
              <a:gd name="connsiteX6" fmla="*/ 1005445 w 2751118"/>
              <a:gd name="connsiteY6" fmla="*/ 146471 h 150432"/>
              <a:gd name="connsiteX7" fmla="*/ 1175658 w 2751118"/>
              <a:gd name="connsiteY7" fmla="*/ 3967 h 150432"/>
              <a:gd name="connsiteX8" fmla="*/ 1341913 w 2751118"/>
              <a:gd name="connsiteY8" fmla="*/ 150430 h 150432"/>
              <a:gd name="connsiteX9" fmla="*/ 1512126 w 2751118"/>
              <a:gd name="connsiteY9" fmla="*/ 9 h 150432"/>
              <a:gd name="connsiteX10" fmla="*/ 1682338 w 2751118"/>
              <a:gd name="connsiteY10" fmla="*/ 142513 h 150432"/>
              <a:gd name="connsiteX11" fmla="*/ 1848593 w 2751118"/>
              <a:gd name="connsiteY11" fmla="*/ 7926 h 150432"/>
              <a:gd name="connsiteX12" fmla="*/ 2018806 w 2751118"/>
              <a:gd name="connsiteY12" fmla="*/ 150430 h 150432"/>
              <a:gd name="connsiteX13" fmla="*/ 2181102 w 2751118"/>
              <a:gd name="connsiteY13" fmla="*/ 7926 h 150432"/>
              <a:gd name="connsiteX14" fmla="*/ 2343398 w 2751118"/>
              <a:gd name="connsiteY14" fmla="*/ 150430 h 150432"/>
              <a:gd name="connsiteX15" fmla="*/ 2513611 w 2751118"/>
              <a:gd name="connsiteY15" fmla="*/ 7926 h 150432"/>
              <a:gd name="connsiteX16" fmla="*/ 2604655 w 2751118"/>
              <a:gd name="connsiteY16" fmla="*/ 83136 h 150432"/>
              <a:gd name="connsiteX17" fmla="*/ 2751118 w 2751118"/>
              <a:gd name="connsiteY17" fmla="*/ 67302 h 150432"/>
              <a:gd name="connsiteX0" fmla="*/ 0 w 2580904"/>
              <a:gd name="connsiteY0" fmla="*/ 3967 h 150432"/>
              <a:gd name="connsiteX1" fmla="*/ 166254 w 2580904"/>
              <a:gd name="connsiteY1" fmla="*/ 146471 h 150432"/>
              <a:gd name="connsiteX2" fmla="*/ 332509 w 2580904"/>
              <a:gd name="connsiteY2" fmla="*/ 3967 h 150432"/>
              <a:gd name="connsiteX3" fmla="*/ 498763 w 2580904"/>
              <a:gd name="connsiteY3" fmla="*/ 150430 h 150432"/>
              <a:gd name="connsiteX4" fmla="*/ 668976 w 2580904"/>
              <a:gd name="connsiteY4" fmla="*/ 3967 h 150432"/>
              <a:gd name="connsiteX5" fmla="*/ 835231 w 2580904"/>
              <a:gd name="connsiteY5" fmla="*/ 146471 h 150432"/>
              <a:gd name="connsiteX6" fmla="*/ 1005444 w 2580904"/>
              <a:gd name="connsiteY6" fmla="*/ 3967 h 150432"/>
              <a:gd name="connsiteX7" fmla="*/ 1171699 w 2580904"/>
              <a:gd name="connsiteY7" fmla="*/ 150430 h 150432"/>
              <a:gd name="connsiteX8" fmla="*/ 1341912 w 2580904"/>
              <a:gd name="connsiteY8" fmla="*/ 9 h 150432"/>
              <a:gd name="connsiteX9" fmla="*/ 1512124 w 2580904"/>
              <a:gd name="connsiteY9" fmla="*/ 142513 h 150432"/>
              <a:gd name="connsiteX10" fmla="*/ 1678379 w 2580904"/>
              <a:gd name="connsiteY10" fmla="*/ 7926 h 150432"/>
              <a:gd name="connsiteX11" fmla="*/ 1848592 w 2580904"/>
              <a:gd name="connsiteY11" fmla="*/ 150430 h 150432"/>
              <a:gd name="connsiteX12" fmla="*/ 2010888 w 2580904"/>
              <a:gd name="connsiteY12" fmla="*/ 7926 h 150432"/>
              <a:gd name="connsiteX13" fmla="*/ 2173184 w 2580904"/>
              <a:gd name="connsiteY13" fmla="*/ 150430 h 150432"/>
              <a:gd name="connsiteX14" fmla="*/ 2343397 w 2580904"/>
              <a:gd name="connsiteY14" fmla="*/ 7926 h 150432"/>
              <a:gd name="connsiteX15" fmla="*/ 2434441 w 2580904"/>
              <a:gd name="connsiteY15" fmla="*/ 83136 h 150432"/>
              <a:gd name="connsiteX16" fmla="*/ 2580904 w 2580904"/>
              <a:gd name="connsiteY16" fmla="*/ 67302 h 150432"/>
              <a:gd name="connsiteX0" fmla="*/ 0 w 2414650"/>
              <a:gd name="connsiteY0" fmla="*/ 146471 h 150432"/>
              <a:gd name="connsiteX1" fmla="*/ 166255 w 2414650"/>
              <a:gd name="connsiteY1" fmla="*/ 3967 h 150432"/>
              <a:gd name="connsiteX2" fmla="*/ 332509 w 2414650"/>
              <a:gd name="connsiteY2" fmla="*/ 150430 h 150432"/>
              <a:gd name="connsiteX3" fmla="*/ 502722 w 2414650"/>
              <a:gd name="connsiteY3" fmla="*/ 3967 h 150432"/>
              <a:gd name="connsiteX4" fmla="*/ 668977 w 2414650"/>
              <a:gd name="connsiteY4" fmla="*/ 146471 h 150432"/>
              <a:gd name="connsiteX5" fmla="*/ 839190 w 2414650"/>
              <a:gd name="connsiteY5" fmla="*/ 3967 h 150432"/>
              <a:gd name="connsiteX6" fmla="*/ 1005445 w 2414650"/>
              <a:gd name="connsiteY6" fmla="*/ 150430 h 150432"/>
              <a:gd name="connsiteX7" fmla="*/ 1175658 w 2414650"/>
              <a:gd name="connsiteY7" fmla="*/ 9 h 150432"/>
              <a:gd name="connsiteX8" fmla="*/ 1345870 w 2414650"/>
              <a:gd name="connsiteY8" fmla="*/ 142513 h 150432"/>
              <a:gd name="connsiteX9" fmla="*/ 1512125 w 2414650"/>
              <a:gd name="connsiteY9" fmla="*/ 7926 h 150432"/>
              <a:gd name="connsiteX10" fmla="*/ 1682338 w 2414650"/>
              <a:gd name="connsiteY10" fmla="*/ 150430 h 150432"/>
              <a:gd name="connsiteX11" fmla="*/ 1844634 w 2414650"/>
              <a:gd name="connsiteY11" fmla="*/ 7926 h 150432"/>
              <a:gd name="connsiteX12" fmla="*/ 2006930 w 2414650"/>
              <a:gd name="connsiteY12" fmla="*/ 150430 h 150432"/>
              <a:gd name="connsiteX13" fmla="*/ 2177143 w 2414650"/>
              <a:gd name="connsiteY13" fmla="*/ 7926 h 150432"/>
              <a:gd name="connsiteX14" fmla="*/ 2268187 w 2414650"/>
              <a:gd name="connsiteY14" fmla="*/ 83136 h 150432"/>
              <a:gd name="connsiteX15" fmla="*/ 2414650 w 2414650"/>
              <a:gd name="connsiteY15" fmla="*/ 67302 h 150432"/>
              <a:gd name="connsiteX0" fmla="*/ 1 w 2248396"/>
              <a:gd name="connsiteY0" fmla="*/ 3967 h 150432"/>
              <a:gd name="connsiteX1" fmla="*/ 166255 w 2248396"/>
              <a:gd name="connsiteY1" fmla="*/ 150430 h 150432"/>
              <a:gd name="connsiteX2" fmla="*/ 336468 w 2248396"/>
              <a:gd name="connsiteY2" fmla="*/ 3967 h 150432"/>
              <a:gd name="connsiteX3" fmla="*/ 502723 w 2248396"/>
              <a:gd name="connsiteY3" fmla="*/ 146471 h 150432"/>
              <a:gd name="connsiteX4" fmla="*/ 672936 w 2248396"/>
              <a:gd name="connsiteY4" fmla="*/ 3967 h 150432"/>
              <a:gd name="connsiteX5" fmla="*/ 839191 w 2248396"/>
              <a:gd name="connsiteY5" fmla="*/ 150430 h 150432"/>
              <a:gd name="connsiteX6" fmla="*/ 1009404 w 2248396"/>
              <a:gd name="connsiteY6" fmla="*/ 9 h 150432"/>
              <a:gd name="connsiteX7" fmla="*/ 1179616 w 2248396"/>
              <a:gd name="connsiteY7" fmla="*/ 142513 h 150432"/>
              <a:gd name="connsiteX8" fmla="*/ 1345871 w 2248396"/>
              <a:gd name="connsiteY8" fmla="*/ 7926 h 150432"/>
              <a:gd name="connsiteX9" fmla="*/ 1516084 w 2248396"/>
              <a:gd name="connsiteY9" fmla="*/ 150430 h 150432"/>
              <a:gd name="connsiteX10" fmla="*/ 1678380 w 2248396"/>
              <a:gd name="connsiteY10" fmla="*/ 7926 h 150432"/>
              <a:gd name="connsiteX11" fmla="*/ 1840676 w 2248396"/>
              <a:gd name="connsiteY11" fmla="*/ 150430 h 150432"/>
              <a:gd name="connsiteX12" fmla="*/ 2010889 w 2248396"/>
              <a:gd name="connsiteY12" fmla="*/ 7926 h 150432"/>
              <a:gd name="connsiteX13" fmla="*/ 2101933 w 2248396"/>
              <a:gd name="connsiteY13" fmla="*/ 83136 h 150432"/>
              <a:gd name="connsiteX14" fmla="*/ 2248396 w 2248396"/>
              <a:gd name="connsiteY14" fmla="*/ 67302 h 150432"/>
              <a:gd name="connsiteX0" fmla="*/ 1 w 2082142"/>
              <a:gd name="connsiteY0" fmla="*/ 150430 h 150432"/>
              <a:gd name="connsiteX1" fmla="*/ 170214 w 2082142"/>
              <a:gd name="connsiteY1" fmla="*/ 3967 h 150432"/>
              <a:gd name="connsiteX2" fmla="*/ 336469 w 2082142"/>
              <a:gd name="connsiteY2" fmla="*/ 146471 h 150432"/>
              <a:gd name="connsiteX3" fmla="*/ 506682 w 2082142"/>
              <a:gd name="connsiteY3" fmla="*/ 3967 h 150432"/>
              <a:gd name="connsiteX4" fmla="*/ 672937 w 2082142"/>
              <a:gd name="connsiteY4" fmla="*/ 150430 h 150432"/>
              <a:gd name="connsiteX5" fmla="*/ 843150 w 2082142"/>
              <a:gd name="connsiteY5" fmla="*/ 9 h 150432"/>
              <a:gd name="connsiteX6" fmla="*/ 1013362 w 2082142"/>
              <a:gd name="connsiteY6" fmla="*/ 142513 h 150432"/>
              <a:gd name="connsiteX7" fmla="*/ 1179617 w 2082142"/>
              <a:gd name="connsiteY7" fmla="*/ 7926 h 150432"/>
              <a:gd name="connsiteX8" fmla="*/ 1349830 w 2082142"/>
              <a:gd name="connsiteY8" fmla="*/ 150430 h 150432"/>
              <a:gd name="connsiteX9" fmla="*/ 1512126 w 2082142"/>
              <a:gd name="connsiteY9" fmla="*/ 7926 h 150432"/>
              <a:gd name="connsiteX10" fmla="*/ 1674422 w 2082142"/>
              <a:gd name="connsiteY10" fmla="*/ 150430 h 150432"/>
              <a:gd name="connsiteX11" fmla="*/ 1844635 w 2082142"/>
              <a:gd name="connsiteY11" fmla="*/ 7926 h 150432"/>
              <a:gd name="connsiteX12" fmla="*/ 1935679 w 2082142"/>
              <a:gd name="connsiteY12" fmla="*/ 83136 h 150432"/>
              <a:gd name="connsiteX13" fmla="*/ 2082142 w 2082142"/>
              <a:gd name="connsiteY13" fmla="*/ 67302 h 150432"/>
              <a:gd name="connsiteX0" fmla="*/ 0 w 1911928"/>
              <a:gd name="connsiteY0" fmla="*/ 3967 h 150432"/>
              <a:gd name="connsiteX1" fmla="*/ 166255 w 1911928"/>
              <a:gd name="connsiteY1" fmla="*/ 146471 h 150432"/>
              <a:gd name="connsiteX2" fmla="*/ 336468 w 1911928"/>
              <a:gd name="connsiteY2" fmla="*/ 3967 h 150432"/>
              <a:gd name="connsiteX3" fmla="*/ 502723 w 1911928"/>
              <a:gd name="connsiteY3" fmla="*/ 150430 h 150432"/>
              <a:gd name="connsiteX4" fmla="*/ 672936 w 1911928"/>
              <a:gd name="connsiteY4" fmla="*/ 9 h 150432"/>
              <a:gd name="connsiteX5" fmla="*/ 843148 w 1911928"/>
              <a:gd name="connsiteY5" fmla="*/ 142513 h 150432"/>
              <a:gd name="connsiteX6" fmla="*/ 1009403 w 1911928"/>
              <a:gd name="connsiteY6" fmla="*/ 7926 h 150432"/>
              <a:gd name="connsiteX7" fmla="*/ 1179616 w 1911928"/>
              <a:gd name="connsiteY7" fmla="*/ 150430 h 150432"/>
              <a:gd name="connsiteX8" fmla="*/ 1341912 w 1911928"/>
              <a:gd name="connsiteY8" fmla="*/ 7926 h 150432"/>
              <a:gd name="connsiteX9" fmla="*/ 1504208 w 1911928"/>
              <a:gd name="connsiteY9" fmla="*/ 150430 h 150432"/>
              <a:gd name="connsiteX10" fmla="*/ 1674421 w 1911928"/>
              <a:gd name="connsiteY10" fmla="*/ 7926 h 150432"/>
              <a:gd name="connsiteX11" fmla="*/ 1765465 w 1911928"/>
              <a:gd name="connsiteY11" fmla="*/ 83136 h 150432"/>
              <a:gd name="connsiteX12" fmla="*/ 1911928 w 1911928"/>
              <a:gd name="connsiteY12" fmla="*/ 67302 h 150432"/>
              <a:gd name="connsiteX0" fmla="*/ 1 w 1745674"/>
              <a:gd name="connsiteY0" fmla="*/ 146471 h 150432"/>
              <a:gd name="connsiteX1" fmla="*/ 170214 w 1745674"/>
              <a:gd name="connsiteY1" fmla="*/ 3967 h 150432"/>
              <a:gd name="connsiteX2" fmla="*/ 336469 w 1745674"/>
              <a:gd name="connsiteY2" fmla="*/ 150430 h 150432"/>
              <a:gd name="connsiteX3" fmla="*/ 506682 w 1745674"/>
              <a:gd name="connsiteY3" fmla="*/ 9 h 150432"/>
              <a:gd name="connsiteX4" fmla="*/ 676894 w 1745674"/>
              <a:gd name="connsiteY4" fmla="*/ 142513 h 150432"/>
              <a:gd name="connsiteX5" fmla="*/ 843149 w 1745674"/>
              <a:gd name="connsiteY5" fmla="*/ 7926 h 150432"/>
              <a:gd name="connsiteX6" fmla="*/ 1013362 w 1745674"/>
              <a:gd name="connsiteY6" fmla="*/ 150430 h 150432"/>
              <a:gd name="connsiteX7" fmla="*/ 1175658 w 1745674"/>
              <a:gd name="connsiteY7" fmla="*/ 7926 h 150432"/>
              <a:gd name="connsiteX8" fmla="*/ 1337954 w 1745674"/>
              <a:gd name="connsiteY8" fmla="*/ 150430 h 150432"/>
              <a:gd name="connsiteX9" fmla="*/ 1508167 w 1745674"/>
              <a:gd name="connsiteY9" fmla="*/ 7926 h 150432"/>
              <a:gd name="connsiteX10" fmla="*/ 1599211 w 1745674"/>
              <a:gd name="connsiteY10" fmla="*/ 83136 h 150432"/>
              <a:gd name="connsiteX11" fmla="*/ 1745674 w 1745674"/>
              <a:gd name="connsiteY11" fmla="*/ 67302 h 150432"/>
              <a:gd name="connsiteX0" fmla="*/ 1 w 1575461"/>
              <a:gd name="connsiteY0" fmla="*/ 3967 h 150432"/>
              <a:gd name="connsiteX1" fmla="*/ 166256 w 1575461"/>
              <a:gd name="connsiteY1" fmla="*/ 150430 h 150432"/>
              <a:gd name="connsiteX2" fmla="*/ 336469 w 1575461"/>
              <a:gd name="connsiteY2" fmla="*/ 9 h 150432"/>
              <a:gd name="connsiteX3" fmla="*/ 506681 w 1575461"/>
              <a:gd name="connsiteY3" fmla="*/ 142513 h 150432"/>
              <a:gd name="connsiteX4" fmla="*/ 672936 w 1575461"/>
              <a:gd name="connsiteY4" fmla="*/ 7926 h 150432"/>
              <a:gd name="connsiteX5" fmla="*/ 843149 w 1575461"/>
              <a:gd name="connsiteY5" fmla="*/ 150430 h 150432"/>
              <a:gd name="connsiteX6" fmla="*/ 1005445 w 1575461"/>
              <a:gd name="connsiteY6" fmla="*/ 7926 h 150432"/>
              <a:gd name="connsiteX7" fmla="*/ 1167741 w 1575461"/>
              <a:gd name="connsiteY7" fmla="*/ 150430 h 150432"/>
              <a:gd name="connsiteX8" fmla="*/ 1337954 w 1575461"/>
              <a:gd name="connsiteY8" fmla="*/ 7926 h 150432"/>
              <a:gd name="connsiteX9" fmla="*/ 1428998 w 1575461"/>
              <a:gd name="connsiteY9" fmla="*/ 83136 h 150432"/>
              <a:gd name="connsiteX10" fmla="*/ 1575461 w 1575461"/>
              <a:gd name="connsiteY10" fmla="*/ 67302 h 150432"/>
              <a:gd name="connsiteX0" fmla="*/ 0 w 1409205"/>
              <a:gd name="connsiteY0" fmla="*/ 150430 h 150430"/>
              <a:gd name="connsiteX1" fmla="*/ 170213 w 1409205"/>
              <a:gd name="connsiteY1" fmla="*/ 9 h 150430"/>
              <a:gd name="connsiteX2" fmla="*/ 340425 w 1409205"/>
              <a:gd name="connsiteY2" fmla="*/ 142513 h 150430"/>
              <a:gd name="connsiteX3" fmla="*/ 506680 w 1409205"/>
              <a:gd name="connsiteY3" fmla="*/ 7926 h 150430"/>
              <a:gd name="connsiteX4" fmla="*/ 676893 w 1409205"/>
              <a:gd name="connsiteY4" fmla="*/ 150430 h 150430"/>
              <a:gd name="connsiteX5" fmla="*/ 839189 w 1409205"/>
              <a:gd name="connsiteY5" fmla="*/ 7926 h 150430"/>
              <a:gd name="connsiteX6" fmla="*/ 1001485 w 1409205"/>
              <a:gd name="connsiteY6" fmla="*/ 150430 h 150430"/>
              <a:gd name="connsiteX7" fmla="*/ 1171698 w 1409205"/>
              <a:gd name="connsiteY7" fmla="*/ 7926 h 150430"/>
              <a:gd name="connsiteX8" fmla="*/ 1262742 w 1409205"/>
              <a:gd name="connsiteY8" fmla="*/ 83136 h 150430"/>
              <a:gd name="connsiteX9" fmla="*/ 1409205 w 1409205"/>
              <a:gd name="connsiteY9" fmla="*/ 67302 h 150430"/>
              <a:gd name="connsiteX0" fmla="*/ 0 w 1238992"/>
              <a:gd name="connsiteY0" fmla="*/ 9 h 150430"/>
              <a:gd name="connsiteX1" fmla="*/ 170212 w 1238992"/>
              <a:gd name="connsiteY1" fmla="*/ 142513 h 150430"/>
              <a:gd name="connsiteX2" fmla="*/ 336467 w 1238992"/>
              <a:gd name="connsiteY2" fmla="*/ 7926 h 150430"/>
              <a:gd name="connsiteX3" fmla="*/ 506680 w 1238992"/>
              <a:gd name="connsiteY3" fmla="*/ 150430 h 150430"/>
              <a:gd name="connsiteX4" fmla="*/ 668976 w 1238992"/>
              <a:gd name="connsiteY4" fmla="*/ 7926 h 150430"/>
              <a:gd name="connsiteX5" fmla="*/ 831272 w 1238992"/>
              <a:gd name="connsiteY5" fmla="*/ 150430 h 150430"/>
              <a:gd name="connsiteX6" fmla="*/ 1001485 w 1238992"/>
              <a:gd name="connsiteY6" fmla="*/ 7926 h 150430"/>
              <a:gd name="connsiteX7" fmla="*/ 1092529 w 1238992"/>
              <a:gd name="connsiteY7" fmla="*/ 83136 h 150430"/>
              <a:gd name="connsiteX8" fmla="*/ 1238992 w 1238992"/>
              <a:gd name="connsiteY8" fmla="*/ 67302 h 150430"/>
              <a:gd name="connsiteX0" fmla="*/ 0 w 1068780"/>
              <a:gd name="connsiteY0" fmla="*/ 135707 h 143624"/>
              <a:gd name="connsiteX1" fmla="*/ 166255 w 1068780"/>
              <a:gd name="connsiteY1" fmla="*/ 1120 h 143624"/>
              <a:gd name="connsiteX2" fmla="*/ 336468 w 1068780"/>
              <a:gd name="connsiteY2" fmla="*/ 143624 h 143624"/>
              <a:gd name="connsiteX3" fmla="*/ 498764 w 1068780"/>
              <a:gd name="connsiteY3" fmla="*/ 1120 h 143624"/>
              <a:gd name="connsiteX4" fmla="*/ 661060 w 1068780"/>
              <a:gd name="connsiteY4" fmla="*/ 143624 h 143624"/>
              <a:gd name="connsiteX5" fmla="*/ 831273 w 1068780"/>
              <a:gd name="connsiteY5" fmla="*/ 1120 h 143624"/>
              <a:gd name="connsiteX6" fmla="*/ 922317 w 1068780"/>
              <a:gd name="connsiteY6" fmla="*/ 76330 h 143624"/>
              <a:gd name="connsiteX7" fmla="*/ 1068780 w 1068780"/>
              <a:gd name="connsiteY7" fmla="*/ 60496 h 1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8780" h="143624">
                <a:moveTo>
                  <a:pt x="0" y="135707"/>
                </a:moveTo>
                <a:cubicBezTo>
                  <a:pt x="56078" y="137026"/>
                  <a:pt x="110177" y="-199"/>
                  <a:pt x="166255" y="1120"/>
                </a:cubicBezTo>
                <a:cubicBezTo>
                  <a:pt x="222333" y="2439"/>
                  <a:pt x="281050" y="143624"/>
                  <a:pt x="336468" y="143624"/>
                </a:cubicBezTo>
                <a:cubicBezTo>
                  <a:pt x="391886" y="143624"/>
                  <a:pt x="444665" y="1120"/>
                  <a:pt x="498764" y="1120"/>
                </a:cubicBezTo>
                <a:cubicBezTo>
                  <a:pt x="552863" y="1120"/>
                  <a:pt x="605642" y="143624"/>
                  <a:pt x="661060" y="143624"/>
                </a:cubicBezTo>
                <a:cubicBezTo>
                  <a:pt x="716478" y="143624"/>
                  <a:pt x="787730" y="12336"/>
                  <a:pt x="831273" y="1120"/>
                </a:cubicBezTo>
                <a:cubicBezTo>
                  <a:pt x="874816" y="-10096"/>
                  <a:pt x="882733" y="66434"/>
                  <a:pt x="922317" y="76330"/>
                </a:cubicBezTo>
                <a:cubicBezTo>
                  <a:pt x="961901" y="86226"/>
                  <a:pt x="1015340" y="73361"/>
                  <a:pt x="1068780" y="60496"/>
                </a:cubicBezTo>
              </a:path>
            </a:pathLst>
          </a:custGeom>
          <a:noFill/>
          <a:ln w="28575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71" name="Figura a mano libera: forma 70">
            <a:extLst>
              <a:ext uri="{FF2B5EF4-FFF2-40B4-BE49-F238E27FC236}">
                <a16:creationId xmlns:a16="http://schemas.microsoft.com/office/drawing/2014/main" id="{0BCDBC13-4806-965E-10E4-94BED3B9D1DC}"/>
              </a:ext>
            </a:extLst>
          </p:cNvPr>
          <p:cNvSpPr/>
          <p:nvPr/>
        </p:nvSpPr>
        <p:spPr>
          <a:xfrm rot="17073210" flipH="1">
            <a:off x="5826575" y="3011691"/>
            <a:ext cx="1114239" cy="136559"/>
          </a:xfrm>
          <a:custGeom>
            <a:avLst/>
            <a:gdLst>
              <a:gd name="connsiteX0" fmla="*/ 0 w 2996541"/>
              <a:gd name="connsiteY0" fmla="*/ 71261 h 150432"/>
              <a:gd name="connsiteX1" fmla="*/ 79169 w 2996541"/>
              <a:gd name="connsiteY1" fmla="*/ 3967 h 150432"/>
              <a:gd name="connsiteX2" fmla="*/ 245424 w 2996541"/>
              <a:gd name="connsiteY2" fmla="*/ 146471 h 150432"/>
              <a:gd name="connsiteX3" fmla="*/ 415637 w 2996541"/>
              <a:gd name="connsiteY3" fmla="*/ 3967 h 150432"/>
              <a:gd name="connsiteX4" fmla="*/ 581891 w 2996541"/>
              <a:gd name="connsiteY4" fmla="*/ 146471 h 150432"/>
              <a:gd name="connsiteX5" fmla="*/ 748146 w 2996541"/>
              <a:gd name="connsiteY5" fmla="*/ 3967 h 150432"/>
              <a:gd name="connsiteX6" fmla="*/ 914400 w 2996541"/>
              <a:gd name="connsiteY6" fmla="*/ 150430 h 150432"/>
              <a:gd name="connsiteX7" fmla="*/ 1084613 w 2996541"/>
              <a:gd name="connsiteY7" fmla="*/ 3967 h 150432"/>
              <a:gd name="connsiteX8" fmla="*/ 1250868 w 2996541"/>
              <a:gd name="connsiteY8" fmla="*/ 146471 h 150432"/>
              <a:gd name="connsiteX9" fmla="*/ 1421081 w 2996541"/>
              <a:gd name="connsiteY9" fmla="*/ 3967 h 150432"/>
              <a:gd name="connsiteX10" fmla="*/ 1587336 w 2996541"/>
              <a:gd name="connsiteY10" fmla="*/ 150430 h 150432"/>
              <a:gd name="connsiteX11" fmla="*/ 1757549 w 2996541"/>
              <a:gd name="connsiteY11" fmla="*/ 9 h 150432"/>
              <a:gd name="connsiteX12" fmla="*/ 1927761 w 2996541"/>
              <a:gd name="connsiteY12" fmla="*/ 142513 h 150432"/>
              <a:gd name="connsiteX13" fmla="*/ 2094016 w 2996541"/>
              <a:gd name="connsiteY13" fmla="*/ 7926 h 150432"/>
              <a:gd name="connsiteX14" fmla="*/ 2264229 w 2996541"/>
              <a:gd name="connsiteY14" fmla="*/ 150430 h 150432"/>
              <a:gd name="connsiteX15" fmla="*/ 2426525 w 2996541"/>
              <a:gd name="connsiteY15" fmla="*/ 7926 h 150432"/>
              <a:gd name="connsiteX16" fmla="*/ 2588821 w 2996541"/>
              <a:gd name="connsiteY16" fmla="*/ 150430 h 150432"/>
              <a:gd name="connsiteX17" fmla="*/ 2759034 w 2996541"/>
              <a:gd name="connsiteY17" fmla="*/ 7926 h 150432"/>
              <a:gd name="connsiteX18" fmla="*/ 2850078 w 2996541"/>
              <a:gd name="connsiteY18" fmla="*/ 83136 h 150432"/>
              <a:gd name="connsiteX19" fmla="*/ 2996541 w 2996541"/>
              <a:gd name="connsiteY19" fmla="*/ 67302 h 150432"/>
              <a:gd name="connsiteX0" fmla="*/ 0 w 2917372"/>
              <a:gd name="connsiteY0" fmla="*/ 3967 h 150432"/>
              <a:gd name="connsiteX1" fmla="*/ 166255 w 2917372"/>
              <a:gd name="connsiteY1" fmla="*/ 146471 h 150432"/>
              <a:gd name="connsiteX2" fmla="*/ 336468 w 2917372"/>
              <a:gd name="connsiteY2" fmla="*/ 3967 h 150432"/>
              <a:gd name="connsiteX3" fmla="*/ 502722 w 2917372"/>
              <a:gd name="connsiteY3" fmla="*/ 146471 h 150432"/>
              <a:gd name="connsiteX4" fmla="*/ 668977 w 2917372"/>
              <a:gd name="connsiteY4" fmla="*/ 3967 h 150432"/>
              <a:gd name="connsiteX5" fmla="*/ 835231 w 2917372"/>
              <a:gd name="connsiteY5" fmla="*/ 150430 h 150432"/>
              <a:gd name="connsiteX6" fmla="*/ 1005444 w 2917372"/>
              <a:gd name="connsiteY6" fmla="*/ 3967 h 150432"/>
              <a:gd name="connsiteX7" fmla="*/ 1171699 w 2917372"/>
              <a:gd name="connsiteY7" fmla="*/ 146471 h 150432"/>
              <a:gd name="connsiteX8" fmla="*/ 1341912 w 2917372"/>
              <a:gd name="connsiteY8" fmla="*/ 3967 h 150432"/>
              <a:gd name="connsiteX9" fmla="*/ 1508167 w 2917372"/>
              <a:gd name="connsiteY9" fmla="*/ 150430 h 150432"/>
              <a:gd name="connsiteX10" fmla="*/ 1678380 w 2917372"/>
              <a:gd name="connsiteY10" fmla="*/ 9 h 150432"/>
              <a:gd name="connsiteX11" fmla="*/ 1848592 w 2917372"/>
              <a:gd name="connsiteY11" fmla="*/ 142513 h 150432"/>
              <a:gd name="connsiteX12" fmla="*/ 2014847 w 2917372"/>
              <a:gd name="connsiteY12" fmla="*/ 7926 h 150432"/>
              <a:gd name="connsiteX13" fmla="*/ 2185060 w 2917372"/>
              <a:gd name="connsiteY13" fmla="*/ 150430 h 150432"/>
              <a:gd name="connsiteX14" fmla="*/ 2347356 w 2917372"/>
              <a:gd name="connsiteY14" fmla="*/ 7926 h 150432"/>
              <a:gd name="connsiteX15" fmla="*/ 2509652 w 2917372"/>
              <a:gd name="connsiteY15" fmla="*/ 150430 h 150432"/>
              <a:gd name="connsiteX16" fmla="*/ 2679865 w 2917372"/>
              <a:gd name="connsiteY16" fmla="*/ 7926 h 150432"/>
              <a:gd name="connsiteX17" fmla="*/ 2770909 w 2917372"/>
              <a:gd name="connsiteY17" fmla="*/ 83136 h 150432"/>
              <a:gd name="connsiteX18" fmla="*/ 2917372 w 2917372"/>
              <a:gd name="connsiteY18" fmla="*/ 67302 h 150432"/>
              <a:gd name="connsiteX0" fmla="*/ 1 w 2751118"/>
              <a:gd name="connsiteY0" fmla="*/ 146471 h 150432"/>
              <a:gd name="connsiteX1" fmla="*/ 170214 w 2751118"/>
              <a:gd name="connsiteY1" fmla="*/ 3967 h 150432"/>
              <a:gd name="connsiteX2" fmla="*/ 336468 w 2751118"/>
              <a:gd name="connsiteY2" fmla="*/ 146471 h 150432"/>
              <a:gd name="connsiteX3" fmla="*/ 502723 w 2751118"/>
              <a:gd name="connsiteY3" fmla="*/ 3967 h 150432"/>
              <a:gd name="connsiteX4" fmla="*/ 668977 w 2751118"/>
              <a:gd name="connsiteY4" fmla="*/ 150430 h 150432"/>
              <a:gd name="connsiteX5" fmla="*/ 839190 w 2751118"/>
              <a:gd name="connsiteY5" fmla="*/ 3967 h 150432"/>
              <a:gd name="connsiteX6" fmla="*/ 1005445 w 2751118"/>
              <a:gd name="connsiteY6" fmla="*/ 146471 h 150432"/>
              <a:gd name="connsiteX7" fmla="*/ 1175658 w 2751118"/>
              <a:gd name="connsiteY7" fmla="*/ 3967 h 150432"/>
              <a:gd name="connsiteX8" fmla="*/ 1341913 w 2751118"/>
              <a:gd name="connsiteY8" fmla="*/ 150430 h 150432"/>
              <a:gd name="connsiteX9" fmla="*/ 1512126 w 2751118"/>
              <a:gd name="connsiteY9" fmla="*/ 9 h 150432"/>
              <a:gd name="connsiteX10" fmla="*/ 1682338 w 2751118"/>
              <a:gd name="connsiteY10" fmla="*/ 142513 h 150432"/>
              <a:gd name="connsiteX11" fmla="*/ 1848593 w 2751118"/>
              <a:gd name="connsiteY11" fmla="*/ 7926 h 150432"/>
              <a:gd name="connsiteX12" fmla="*/ 2018806 w 2751118"/>
              <a:gd name="connsiteY12" fmla="*/ 150430 h 150432"/>
              <a:gd name="connsiteX13" fmla="*/ 2181102 w 2751118"/>
              <a:gd name="connsiteY13" fmla="*/ 7926 h 150432"/>
              <a:gd name="connsiteX14" fmla="*/ 2343398 w 2751118"/>
              <a:gd name="connsiteY14" fmla="*/ 150430 h 150432"/>
              <a:gd name="connsiteX15" fmla="*/ 2513611 w 2751118"/>
              <a:gd name="connsiteY15" fmla="*/ 7926 h 150432"/>
              <a:gd name="connsiteX16" fmla="*/ 2604655 w 2751118"/>
              <a:gd name="connsiteY16" fmla="*/ 83136 h 150432"/>
              <a:gd name="connsiteX17" fmla="*/ 2751118 w 2751118"/>
              <a:gd name="connsiteY17" fmla="*/ 67302 h 150432"/>
              <a:gd name="connsiteX0" fmla="*/ 0 w 2580904"/>
              <a:gd name="connsiteY0" fmla="*/ 3967 h 150432"/>
              <a:gd name="connsiteX1" fmla="*/ 166254 w 2580904"/>
              <a:gd name="connsiteY1" fmla="*/ 146471 h 150432"/>
              <a:gd name="connsiteX2" fmla="*/ 332509 w 2580904"/>
              <a:gd name="connsiteY2" fmla="*/ 3967 h 150432"/>
              <a:gd name="connsiteX3" fmla="*/ 498763 w 2580904"/>
              <a:gd name="connsiteY3" fmla="*/ 150430 h 150432"/>
              <a:gd name="connsiteX4" fmla="*/ 668976 w 2580904"/>
              <a:gd name="connsiteY4" fmla="*/ 3967 h 150432"/>
              <a:gd name="connsiteX5" fmla="*/ 835231 w 2580904"/>
              <a:gd name="connsiteY5" fmla="*/ 146471 h 150432"/>
              <a:gd name="connsiteX6" fmla="*/ 1005444 w 2580904"/>
              <a:gd name="connsiteY6" fmla="*/ 3967 h 150432"/>
              <a:gd name="connsiteX7" fmla="*/ 1171699 w 2580904"/>
              <a:gd name="connsiteY7" fmla="*/ 150430 h 150432"/>
              <a:gd name="connsiteX8" fmla="*/ 1341912 w 2580904"/>
              <a:gd name="connsiteY8" fmla="*/ 9 h 150432"/>
              <a:gd name="connsiteX9" fmla="*/ 1512124 w 2580904"/>
              <a:gd name="connsiteY9" fmla="*/ 142513 h 150432"/>
              <a:gd name="connsiteX10" fmla="*/ 1678379 w 2580904"/>
              <a:gd name="connsiteY10" fmla="*/ 7926 h 150432"/>
              <a:gd name="connsiteX11" fmla="*/ 1848592 w 2580904"/>
              <a:gd name="connsiteY11" fmla="*/ 150430 h 150432"/>
              <a:gd name="connsiteX12" fmla="*/ 2010888 w 2580904"/>
              <a:gd name="connsiteY12" fmla="*/ 7926 h 150432"/>
              <a:gd name="connsiteX13" fmla="*/ 2173184 w 2580904"/>
              <a:gd name="connsiteY13" fmla="*/ 150430 h 150432"/>
              <a:gd name="connsiteX14" fmla="*/ 2343397 w 2580904"/>
              <a:gd name="connsiteY14" fmla="*/ 7926 h 150432"/>
              <a:gd name="connsiteX15" fmla="*/ 2434441 w 2580904"/>
              <a:gd name="connsiteY15" fmla="*/ 83136 h 150432"/>
              <a:gd name="connsiteX16" fmla="*/ 2580904 w 2580904"/>
              <a:gd name="connsiteY16" fmla="*/ 67302 h 150432"/>
              <a:gd name="connsiteX0" fmla="*/ 0 w 2414650"/>
              <a:gd name="connsiteY0" fmla="*/ 146471 h 150432"/>
              <a:gd name="connsiteX1" fmla="*/ 166255 w 2414650"/>
              <a:gd name="connsiteY1" fmla="*/ 3967 h 150432"/>
              <a:gd name="connsiteX2" fmla="*/ 332509 w 2414650"/>
              <a:gd name="connsiteY2" fmla="*/ 150430 h 150432"/>
              <a:gd name="connsiteX3" fmla="*/ 502722 w 2414650"/>
              <a:gd name="connsiteY3" fmla="*/ 3967 h 150432"/>
              <a:gd name="connsiteX4" fmla="*/ 668977 w 2414650"/>
              <a:gd name="connsiteY4" fmla="*/ 146471 h 150432"/>
              <a:gd name="connsiteX5" fmla="*/ 839190 w 2414650"/>
              <a:gd name="connsiteY5" fmla="*/ 3967 h 150432"/>
              <a:gd name="connsiteX6" fmla="*/ 1005445 w 2414650"/>
              <a:gd name="connsiteY6" fmla="*/ 150430 h 150432"/>
              <a:gd name="connsiteX7" fmla="*/ 1175658 w 2414650"/>
              <a:gd name="connsiteY7" fmla="*/ 9 h 150432"/>
              <a:gd name="connsiteX8" fmla="*/ 1345870 w 2414650"/>
              <a:gd name="connsiteY8" fmla="*/ 142513 h 150432"/>
              <a:gd name="connsiteX9" fmla="*/ 1512125 w 2414650"/>
              <a:gd name="connsiteY9" fmla="*/ 7926 h 150432"/>
              <a:gd name="connsiteX10" fmla="*/ 1682338 w 2414650"/>
              <a:gd name="connsiteY10" fmla="*/ 150430 h 150432"/>
              <a:gd name="connsiteX11" fmla="*/ 1844634 w 2414650"/>
              <a:gd name="connsiteY11" fmla="*/ 7926 h 150432"/>
              <a:gd name="connsiteX12" fmla="*/ 2006930 w 2414650"/>
              <a:gd name="connsiteY12" fmla="*/ 150430 h 150432"/>
              <a:gd name="connsiteX13" fmla="*/ 2177143 w 2414650"/>
              <a:gd name="connsiteY13" fmla="*/ 7926 h 150432"/>
              <a:gd name="connsiteX14" fmla="*/ 2268187 w 2414650"/>
              <a:gd name="connsiteY14" fmla="*/ 83136 h 150432"/>
              <a:gd name="connsiteX15" fmla="*/ 2414650 w 2414650"/>
              <a:gd name="connsiteY15" fmla="*/ 67302 h 150432"/>
              <a:gd name="connsiteX0" fmla="*/ 1 w 2248396"/>
              <a:gd name="connsiteY0" fmla="*/ 3967 h 150432"/>
              <a:gd name="connsiteX1" fmla="*/ 166255 w 2248396"/>
              <a:gd name="connsiteY1" fmla="*/ 150430 h 150432"/>
              <a:gd name="connsiteX2" fmla="*/ 336468 w 2248396"/>
              <a:gd name="connsiteY2" fmla="*/ 3967 h 150432"/>
              <a:gd name="connsiteX3" fmla="*/ 502723 w 2248396"/>
              <a:gd name="connsiteY3" fmla="*/ 146471 h 150432"/>
              <a:gd name="connsiteX4" fmla="*/ 672936 w 2248396"/>
              <a:gd name="connsiteY4" fmla="*/ 3967 h 150432"/>
              <a:gd name="connsiteX5" fmla="*/ 839191 w 2248396"/>
              <a:gd name="connsiteY5" fmla="*/ 150430 h 150432"/>
              <a:gd name="connsiteX6" fmla="*/ 1009404 w 2248396"/>
              <a:gd name="connsiteY6" fmla="*/ 9 h 150432"/>
              <a:gd name="connsiteX7" fmla="*/ 1179616 w 2248396"/>
              <a:gd name="connsiteY7" fmla="*/ 142513 h 150432"/>
              <a:gd name="connsiteX8" fmla="*/ 1345871 w 2248396"/>
              <a:gd name="connsiteY8" fmla="*/ 7926 h 150432"/>
              <a:gd name="connsiteX9" fmla="*/ 1516084 w 2248396"/>
              <a:gd name="connsiteY9" fmla="*/ 150430 h 150432"/>
              <a:gd name="connsiteX10" fmla="*/ 1678380 w 2248396"/>
              <a:gd name="connsiteY10" fmla="*/ 7926 h 150432"/>
              <a:gd name="connsiteX11" fmla="*/ 1840676 w 2248396"/>
              <a:gd name="connsiteY11" fmla="*/ 150430 h 150432"/>
              <a:gd name="connsiteX12" fmla="*/ 2010889 w 2248396"/>
              <a:gd name="connsiteY12" fmla="*/ 7926 h 150432"/>
              <a:gd name="connsiteX13" fmla="*/ 2101933 w 2248396"/>
              <a:gd name="connsiteY13" fmla="*/ 83136 h 150432"/>
              <a:gd name="connsiteX14" fmla="*/ 2248396 w 2248396"/>
              <a:gd name="connsiteY14" fmla="*/ 67302 h 150432"/>
              <a:gd name="connsiteX0" fmla="*/ 1 w 2082142"/>
              <a:gd name="connsiteY0" fmla="*/ 150430 h 150432"/>
              <a:gd name="connsiteX1" fmla="*/ 170214 w 2082142"/>
              <a:gd name="connsiteY1" fmla="*/ 3967 h 150432"/>
              <a:gd name="connsiteX2" fmla="*/ 336469 w 2082142"/>
              <a:gd name="connsiteY2" fmla="*/ 146471 h 150432"/>
              <a:gd name="connsiteX3" fmla="*/ 506682 w 2082142"/>
              <a:gd name="connsiteY3" fmla="*/ 3967 h 150432"/>
              <a:gd name="connsiteX4" fmla="*/ 672937 w 2082142"/>
              <a:gd name="connsiteY4" fmla="*/ 150430 h 150432"/>
              <a:gd name="connsiteX5" fmla="*/ 843150 w 2082142"/>
              <a:gd name="connsiteY5" fmla="*/ 9 h 150432"/>
              <a:gd name="connsiteX6" fmla="*/ 1013362 w 2082142"/>
              <a:gd name="connsiteY6" fmla="*/ 142513 h 150432"/>
              <a:gd name="connsiteX7" fmla="*/ 1179617 w 2082142"/>
              <a:gd name="connsiteY7" fmla="*/ 7926 h 150432"/>
              <a:gd name="connsiteX8" fmla="*/ 1349830 w 2082142"/>
              <a:gd name="connsiteY8" fmla="*/ 150430 h 150432"/>
              <a:gd name="connsiteX9" fmla="*/ 1512126 w 2082142"/>
              <a:gd name="connsiteY9" fmla="*/ 7926 h 150432"/>
              <a:gd name="connsiteX10" fmla="*/ 1674422 w 2082142"/>
              <a:gd name="connsiteY10" fmla="*/ 150430 h 150432"/>
              <a:gd name="connsiteX11" fmla="*/ 1844635 w 2082142"/>
              <a:gd name="connsiteY11" fmla="*/ 7926 h 150432"/>
              <a:gd name="connsiteX12" fmla="*/ 1935679 w 2082142"/>
              <a:gd name="connsiteY12" fmla="*/ 83136 h 150432"/>
              <a:gd name="connsiteX13" fmla="*/ 2082142 w 2082142"/>
              <a:gd name="connsiteY13" fmla="*/ 67302 h 150432"/>
              <a:gd name="connsiteX0" fmla="*/ 0 w 1911928"/>
              <a:gd name="connsiteY0" fmla="*/ 3967 h 150432"/>
              <a:gd name="connsiteX1" fmla="*/ 166255 w 1911928"/>
              <a:gd name="connsiteY1" fmla="*/ 146471 h 150432"/>
              <a:gd name="connsiteX2" fmla="*/ 336468 w 1911928"/>
              <a:gd name="connsiteY2" fmla="*/ 3967 h 150432"/>
              <a:gd name="connsiteX3" fmla="*/ 502723 w 1911928"/>
              <a:gd name="connsiteY3" fmla="*/ 150430 h 150432"/>
              <a:gd name="connsiteX4" fmla="*/ 672936 w 1911928"/>
              <a:gd name="connsiteY4" fmla="*/ 9 h 150432"/>
              <a:gd name="connsiteX5" fmla="*/ 843148 w 1911928"/>
              <a:gd name="connsiteY5" fmla="*/ 142513 h 150432"/>
              <a:gd name="connsiteX6" fmla="*/ 1009403 w 1911928"/>
              <a:gd name="connsiteY6" fmla="*/ 7926 h 150432"/>
              <a:gd name="connsiteX7" fmla="*/ 1179616 w 1911928"/>
              <a:gd name="connsiteY7" fmla="*/ 150430 h 150432"/>
              <a:gd name="connsiteX8" fmla="*/ 1341912 w 1911928"/>
              <a:gd name="connsiteY8" fmla="*/ 7926 h 150432"/>
              <a:gd name="connsiteX9" fmla="*/ 1504208 w 1911928"/>
              <a:gd name="connsiteY9" fmla="*/ 150430 h 150432"/>
              <a:gd name="connsiteX10" fmla="*/ 1674421 w 1911928"/>
              <a:gd name="connsiteY10" fmla="*/ 7926 h 150432"/>
              <a:gd name="connsiteX11" fmla="*/ 1765465 w 1911928"/>
              <a:gd name="connsiteY11" fmla="*/ 83136 h 150432"/>
              <a:gd name="connsiteX12" fmla="*/ 1911928 w 1911928"/>
              <a:gd name="connsiteY12" fmla="*/ 67302 h 150432"/>
              <a:gd name="connsiteX0" fmla="*/ 1 w 1745674"/>
              <a:gd name="connsiteY0" fmla="*/ 146471 h 150432"/>
              <a:gd name="connsiteX1" fmla="*/ 170214 w 1745674"/>
              <a:gd name="connsiteY1" fmla="*/ 3967 h 150432"/>
              <a:gd name="connsiteX2" fmla="*/ 336469 w 1745674"/>
              <a:gd name="connsiteY2" fmla="*/ 150430 h 150432"/>
              <a:gd name="connsiteX3" fmla="*/ 506682 w 1745674"/>
              <a:gd name="connsiteY3" fmla="*/ 9 h 150432"/>
              <a:gd name="connsiteX4" fmla="*/ 676894 w 1745674"/>
              <a:gd name="connsiteY4" fmla="*/ 142513 h 150432"/>
              <a:gd name="connsiteX5" fmla="*/ 843149 w 1745674"/>
              <a:gd name="connsiteY5" fmla="*/ 7926 h 150432"/>
              <a:gd name="connsiteX6" fmla="*/ 1013362 w 1745674"/>
              <a:gd name="connsiteY6" fmla="*/ 150430 h 150432"/>
              <a:gd name="connsiteX7" fmla="*/ 1175658 w 1745674"/>
              <a:gd name="connsiteY7" fmla="*/ 7926 h 150432"/>
              <a:gd name="connsiteX8" fmla="*/ 1337954 w 1745674"/>
              <a:gd name="connsiteY8" fmla="*/ 150430 h 150432"/>
              <a:gd name="connsiteX9" fmla="*/ 1508167 w 1745674"/>
              <a:gd name="connsiteY9" fmla="*/ 7926 h 150432"/>
              <a:gd name="connsiteX10" fmla="*/ 1599211 w 1745674"/>
              <a:gd name="connsiteY10" fmla="*/ 83136 h 150432"/>
              <a:gd name="connsiteX11" fmla="*/ 1745674 w 1745674"/>
              <a:gd name="connsiteY11" fmla="*/ 67302 h 150432"/>
              <a:gd name="connsiteX0" fmla="*/ 1 w 1575461"/>
              <a:gd name="connsiteY0" fmla="*/ 3967 h 150432"/>
              <a:gd name="connsiteX1" fmla="*/ 166256 w 1575461"/>
              <a:gd name="connsiteY1" fmla="*/ 150430 h 150432"/>
              <a:gd name="connsiteX2" fmla="*/ 336469 w 1575461"/>
              <a:gd name="connsiteY2" fmla="*/ 9 h 150432"/>
              <a:gd name="connsiteX3" fmla="*/ 506681 w 1575461"/>
              <a:gd name="connsiteY3" fmla="*/ 142513 h 150432"/>
              <a:gd name="connsiteX4" fmla="*/ 672936 w 1575461"/>
              <a:gd name="connsiteY4" fmla="*/ 7926 h 150432"/>
              <a:gd name="connsiteX5" fmla="*/ 843149 w 1575461"/>
              <a:gd name="connsiteY5" fmla="*/ 150430 h 150432"/>
              <a:gd name="connsiteX6" fmla="*/ 1005445 w 1575461"/>
              <a:gd name="connsiteY6" fmla="*/ 7926 h 150432"/>
              <a:gd name="connsiteX7" fmla="*/ 1167741 w 1575461"/>
              <a:gd name="connsiteY7" fmla="*/ 150430 h 150432"/>
              <a:gd name="connsiteX8" fmla="*/ 1337954 w 1575461"/>
              <a:gd name="connsiteY8" fmla="*/ 7926 h 150432"/>
              <a:gd name="connsiteX9" fmla="*/ 1428998 w 1575461"/>
              <a:gd name="connsiteY9" fmla="*/ 83136 h 150432"/>
              <a:gd name="connsiteX10" fmla="*/ 1575461 w 1575461"/>
              <a:gd name="connsiteY10" fmla="*/ 67302 h 150432"/>
              <a:gd name="connsiteX0" fmla="*/ 0 w 1409205"/>
              <a:gd name="connsiteY0" fmla="*/ 150430 h 150430"/>
              <a:gd name="connsiteX1" fmla="*/ 170213 w 1409205"/>
              <a:gd name="connsiteY1" fmla="*/ 9 h 150430"/>
              <a:gd name="connsiteX2" fmla="*/ 340425 w 1409205"/>
              <a:gd name="connsiteY2" fmla="*/ 142513 h 150430"/>
              <a:gd name="connsiteX3" fmla="*/ 506680 w 1409205"/>
              <a:gd name="connsiteY3" fmla="*/ 7926 h 150430"/>
              <a:gd name="connsiteX4" fmla="*/ 676893 w 1409205"/>
              <a:gd name="connsiteY4" fmla="*/ 150430 h 150430"/>
              <a:gd name="connsiteX5" fmla="*/ 839189 w 1409205"/>
              <a:gd name="connsiteY5" fmla="*/ 7926 h 150430"/>
              <a:gd name="connsiteX6" fmla="*/ 1001485 w 1409205"/>
              <a:gd name="connsiteY6" fmla="*/ 150430 h 150430"/>
              <a:gd name="connsiteX7" fmla="*/ 1171698 w 1409205"/>
              <a:gd name="connsiteY7" fmla="*/ 7926 h 150430"/>
              <a:gd name="connsiteX8" fmla="*/ 1262742 w 1409205"/>
              <a:gd name="connsiteY8" fmla="*/ 83136 h 150430"/>
              <a:gd name="connsiteX9" fmla="*/ 1409205 w 1409205"/>
              <a:gd name="connsiteY9" fmla="*/ 67302 h 150430"/>
              <a:gd name="connsiteX0" fmla="*/ 0 w 1238992"/>
              <a:gd name="connsiteY0" fmla="*/ 9 h 150430"/>
              <a:gd name="connsiteX1" fmla="*/ 170212 w 1238992"/>
              <a:gd name="connsiteY1" fmla="*/ 142513 h 150430"/>
              <a:gd name="connsiteX2" fmla="*/ 336467 w 1238992"/>
              <a:gd name="connsiteY2" fmla="*/ 7926 h 150430"/>
              <a:gd name="connsiteX3" fmla="*/ 506680 w 1238992"/>
              <a:gd name="connsiteY3" fmla="*/ 150430 h 150430"/>
              <a:gd name="connsiteX4" fmla="*/ 668976 w 1238992"/>
              <a:gd name="connsiteY4" fmla="*/ 7926 h 150430"/>
              <a:gd name="connsiteX5" fmla="*/ 831272 w 1238992"/>
              <a:gd name="connsiteY5" fmla="*/ 150430 h 150430"/>
              <a:gd name="connsiteX6" fmla="*/ 1001485 w 1238992"/>
              <a:gd name="connsiteY6" fmla="*/ 7926 h 150430"/>
              <a:gd name="connsiteX7" fmla="*/ 1092529 w 1238992"/>
              <a:gd name="connsiteY7" fmla="*/ 83136 h 150430"/>
              <a:gd name="connsiteX8" fmla="*/ 1238992 w 1238992"/>
              <a:gd name="connsiteY8" fmla="*/ 67302 h 150430"/>
              <a:gd name="connsiteX0" fmla="*/ 0 w 1068780"/>
              <a:gd name="connsiteY0" fmla="*/ 135707 h 143624"/>
              <a:gd name="connsiteX1" fmla="*/ 166255 w 1068780"/>
              <a:gd name="connsiteY1" fmla="*/ 1120 h 143624"/>
              <a:gd name="connsiteX2" fmla="*/ 336468 w 1068780"/>
              <a:gd name="connsiteY2" fmla="*/ 143624 h 143624"/>
              <a:gd name="connsiteX3" fmla="*/ 498764 w 1068780"/>
              <a:gd name="connsiteY3" fmla="*/ 1120 h 143624"/>
              <a:gd name="connsiteX4" fmla="*/ 661060 w 1068780"/>
              <a:gd name="connsiteY4" fmla="*/ 143624 h 143624"/>
              <a:gd name="connsiteX5" fmla="*/ 831273 w 1068780"/>
              <a:gd name="connsiteY5" fmla="*/ 1120 h 143624"/>
              <a:gd name="connsiteX6" fmla="*/ 922317 w 1068780"/>
              <a:gd name="connsiteY6" fmla="*/ 76330 h 143624"/>
              <a:gd name="connsiteX7" fmla="*/ 1068780 w 1068780"/>
              <a:gd name="connsiteY7" fmla="*/ 60496 h 1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8780" h="143624">
                <a:moveTo>
                  <a:pt x="0" y="135707"/>
                </a:moveTo>
                <a:cubicBezTo>
                  <a:pt x="56078" y="137026"/>
                  <a:pt x="110177" y="-199"/>
                  <a:pt x="166255" y="1120"/>
                </a:cubicBezTo>
                <a:cubicBezTo>
                  <a:pt x="222333" y="2439"/>
                  <a:pt x="281050" y="143624"/>
                  <a:pt x="336468" y="143624"/>
                </a:cubicBezTo>
                <a:cubicBezTo>
                  <a:pt x="391886" y="143624"/>
                  <a:pt x="444665" y="1120"/>
                  <a:pt x="498764" y="1120"/>
                </a:cubicBezTo>
                <a:cubicBezTo>
                  <a:pt x="552863" y="1120"/>
                  <a:pt x="605642" y="143624"/>
                  <a:pt x="661060" y="143624"/>
                </a:cubicBezTo>
                <a:cubicBezTo>
                  <a:pt x="716478" y="143624"/>
                  <a:pt x="787730" y="12336"/>
                  <a:pt x="831273" y="1120"/>
                </a:cubicBezTo>
                <a:cubicBezTo>
                  <a:pt x="874816" y="-10096"/>
                  <a:pt x="882733" y="66434"/>
                  <a:pt x="922317" y="76330"/>
                </a:cubicBezTo>
                <a:cubicBezTo>
                  <a:pt x="961901" y="86226"/>
                  <a:pt x="1015340" y="73361"/>
                  <a:pt x="1068780" y="60496"/>
                </a:cubicBezTo>
              </a:path>
            </a:pathLst>
          </a:custGeom>
          <a:noFill/>
          <a:ln w="28575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72" name="Figura a mano libera: forma 71">
            <a:extLst>
              <a:ext uri="{FF2B5EF4-FFF2-40B4-BE49-F238E27FC236}">
                <a16:creationId xmlns:a16="http://schemas.microsoft.com/office/drawing/2014/main" id="{1E2509CE-3119-684F-8A22-B94963820C53}"/>
              </a:ext>
            </a:extLst>
          </p:cNvPr>
          <p:cNvSpPr/>
          <p:nvPr/>
        </p:nvSpPr>
        <p:spPr>
          <a:xfrm rot="5878143">
            <a:off x="6079319" y="3016496"/>
            <a:ext cx="1114239" cy="136559"/>
          </a:xfrm>
          <a:custGeom>
            <a:avLst/>
            <a:gdLst>
              <a:gd name="connsiteX0" fmla="*/ 0 w 2996541"/>
              <a:gd name="connsiteY0" fmla="*/ 71261 h 150432"/>
              <a:gd name="connsiteX1" fmla="*/ 79169 w 2996541"/>
              <a:gd name="connsiteY1" fmla="*/ 3967 h 150432"/>
              <a:gd name="connsiteX2" fmla="*/ 245424 w 2996541"/>
              <a:gd name="connsiteY2" fmla="*/ 146471 h 150432"/>
              <a:gd name="connsiteX3" fmla="*/ 415637 w 2996541"/>
              <a:gd name="connsiteY3" fmla="*/ 3967 h 150432"/>
              <a:gd name="connsiteX4" fmla="*/ 581891 w 2996541"/>
              <a:gd name="connsiteY4" fmla="*/ 146471 h 150432"/>
              <a:gd name="connsiteX5" fmla="*/ 748146 w 2996541"/>
              <a:gd name="connsiteY5" fmla="*/ 3967 h 150432"/>
              <a:gd name="connsiteX6" fmla="*/ 914400 w 2996541"/>
              <a:gd name="connsiteY6" fmla="*/ 150430 h 150432"/>
              <a:gd name="connsiteX7" fmla="*/ 1084613 w 2996541"/>
              <a:gd name="connsiteY7" fmla="*/ 3967 h 150432"/>
              <a:gd name="connsiteX8" fmla="*/ 1250868 w 2996541"/>
              <a:gd name="connsiteY8" fmla="*/ 146471 h 150432"/>
              <a:gd name="connsiteX9" fmla="*/ 1421081 w 2996541"/>
              <a:gd name="connsiteY9" fmla="*/ 3967 h 150432"/>
              <a:gd name="connsiteX10" fmla="*/ 1587336 w 2996541"/>
              <a:gd name="connsiteY10" fmla="*/ 150430 h 150432"/>
              <a:gd name="connsiteX11" fmla="*/ 1757549 w 2996541"/>
              <a:gd name="connsiteY11" fmla="*/ 9 h 150432"/>
              <a:gd name="connsiteX12" fmla="*/ 1927761 w 2996541"/>
              <a:gd name="connsiteY12" fmla="*/ 142513 h 150432"/>
              <a:gd name="connsiteX13" fmla="*/ 2094016 w 2996541"/>
              <a:gd name="connsiteY13" fmla="*/ 7926 h 150432"/>
              <a:gd name="connsiteX14" fmla="*/ 2264229 w 2996541"/>
              <a:gd name="connsiteY14" fmla="*/ 150430 h 150432"/>
              <a:gd name="connsiteX15" fmla="*/ 2426525 w 2996541"/>
              <a:gd name="connsiteY15" fmla="*/ 7926 h 150432"/>
              <a:gd name="connsiteX16" fmla="*/ 2588821 w 2996541"/>
              <a:gd name="connsiteY16" fmla="*/ 150430 h 150432"/>
              <a:gd name="connsiteX17" fmla="*/ 2759034 w 2996541"/>
              <a:gd name="connsiteY17" fmla="*/ 7926 h 150432"/>
              <a:gd name="connsiteX18" fmla="*/ 2850078 w 2996541"/>
              <a:gd name="connsiteY18" fmla="*/ 83136 h 150432"/>
              <a:gd name="connsiteX19" fmla="*/ 2996541 w 2996541"/>
              <a:gd name="connsiteY19" fmla="*/ 67302 h 150432"/>
              <a:gd name="connsiteX0" fmla="*/ 0 w 2917372"/>
              <a:gd name="connsiteY0" fmla="*/ 3967 h 150432"/>
              <a:gd name="connsiteX1" fmla="*/ 166255 w 2917372"/>
              <a:gd name="connsiteY1" fmla="*/ 146471 h 150432"/>
              <a:gd name="connsiteX2" fmla="*/ 336468 w 2917372"/>
              <a:gd name="connsiteY2" fmla="*/ 3967 h 150432"/>
              <a:gd name="connsiteX3" fmla="*/ 502722 w 2917372"/>
              <a:gd name="connsiteY3" fmla="*/ 146471 h 150432"/>
              <a:gd name="connsiteX4" fmla="*/ 668977 w 2917372"/>
              <a:gd name="connsiteY4" fmla="*/ 3967 h 150432"/>
              <a:gd name="connsiteX5" fmla="*/ 835231 w 2917372"/>
              <a:gd name="connsiteY5" fmla="*/ 150430 h 150432"/>
              <a:gd name="connsiteX6" fmla="*/ 1005444 w 2917372"/>
              <a:gd name="connsiteY6" fmla="*/ 3967 h 150432"/>
              <a:gd name="connsiteX7" fmla="*/ 1171699 w 2917372"/>
              <a:gd name="connsiteY7" fmla="*/ 146471 h 150432"/>
              <a:gd name="connsiteX8" fmla="*/ 1341912 w 2917372"/>
              <a:gd name="connsiteY8" fmla="*/ 3967 h 150432"/>
              <a:gd name="connsiteX9" fmla="*/ 1508167 w 2917372"/>
              <a:gd name="connsiteY9" fmla="*/ 150430 h 150432"/>
              <a:gd name="connsiteX10" fmla="*/ 1678380 w 2917372"/>
              <a:gd name="connsiteY10" fmla="*/ 9 h 150432"/>
              <a:gd name="connsiteX11" fmla="*/ 1848592 w 2917372"/>
              <a:gd name="connsiteY11" fmla="*/ 142513 h 150432"/>
              <a:gd name="connsiteX12" fmla="*/ 2014847 w 2917372"/>
              <a:gd name="connsiteY12" fmla="*/ 7926 h 150432"/>
              <a:gd name="connsiteX13" fmla="*/ 2185060 w 2917372"/>
              <a:gd name="connsiteY13" fmla="*/ 150430 h 150432"/>
              <a:gd name="connsiteX14" fmla="*/ 2347356 w 2917372"/>
              <a:gd name="connsiteY14" fmla="*/ 7926 h 150432"/>
              <a:gd name="connsiteX15" fmla="*/ 2509652 w 2917372"/>
              <a:gd name="connsiteY15" fmla="*/ 150430 h 150432"/>
              <a:gd name="connsiteX16" fmla="*/ 2679865 w 2917372"/>
              <a:gd name="connsiteY16" fmla="*/ 7926 h 150432"/>
              <a:gd name="connsiteX17" fmla="*/ 2770909 w 2917372"/>
              <a:gd name="connsiteY17" fmla="*/ 83136 h 150432"/>
              <a:gd name="connsiteX18" fmla="*/ 2917372 w 2917372"/>
              <a:gd name="connsiteY18" fmla="*/ 67302 h 150432"/>
              <a:gd name="connsiteX0" fmla="*/ 1 w 2751118"/>
              <a:gd name="connsiteY0" fmla="*/ 146471 h 150432"/>
              <a:gd name="connsiteX1" fmla="*/ 170214 w 2751118"/>
              <a:gd name="connsiteY1" fmla="*/ 3967 h 150432"/>
              <a:gd name="connsiteX2" fmla="*/ 336468 w 2751118"/>
              <a:gd name="connsiteY2" fmla="*/ 146471 h 150432"/>
              <a:gd name="connsiteX3" fmla="*/ 502723 w 2751118"/>
              <a:gd name="connsiteY3" fmla="*/ 3967 h 150432"/>
              <a:gd name="connsiteX4" fmla="*/ 668977 w 2751118"/>
              <a:gd name="connsiteY4" fmla="*/ 150430 h 150432"/>
              <a:gd name="connsiteX5" fmla="*/ 839190 w 2751118"/>
              <a:gd name="connsiteY5" fmla="*/ 3967 h 150432"/>
              <a:gd name="connsiteX6" fmla="*/ 1005445 w 2751118"/>
              <a:gd name="connsiteY6" fmla="*/ 146471 h 150432"/>
              <a:gd name="connsiteX7" fmla="*/ 1175658 w 2751118"/>
              <a:gd name="connsiteY7" fmla="*/ 3967 h 150432"/>
              <a:gd name="connsiteX8" fmla="*/ 1341913 w 2751118"/>
              <a:gd name="connsiteY8" fmla="*/ 150430 h 150432"/>
              <a:gd name="connsiteX9" fmla="*/ 1512126 w 2751118"/>
              <a:gd name="connsiteY9" fmla="*/ 9 h 150432"/>
              <a:gd name="connsiteX10" fmla="*/ 1682338 w 2751118"/>
              <a:gd name="connsiteY10" fmla="*/ 142513 h 150432"/>
              <a:gd name="connsiteX11" fmla="*/ 1848593 w 2751118"/>
              <a:gd name="connsiteY11" fmla="*/ 7926 h 150432"/>
              <a:gd name="connsiteX12" fmla="*/ 2018806 w 2751118"/>
              <a:gd name="connsiteY12" fmla="*/ 150430 h 150432"/>
              <a:gd name="connsiteX13" fmla="*/ 2181102 w 2751118"/>
              <a:gd name="connsiteY13" fmla="*/ 7926 h 150432"/>
              <a:gd name="connsiteX14" fmla="*/ 2343398 w 2751118"/>
              <a:gd name="connsiteY14" fmla="*/ 150430 h 150432"/>
              <a:gd name="connsiteX15" fmla="*/ 2513611 w 2751118"/>
              <a:gd name="connsiteY15" fmla="*/ 7926 h 150432"/>
              <a:gd name="connsiteX16" fmla="*/ 2604655 w 2751118"/>
              <a:gd name="connsiteY16" fmla="*/ 83136 h 150432"/>
              <a:gd name="connsiteX17" fmla="*/ 2751118 w 2751118"/>
              <a:gd name="connsiteY17" fmla="*/ 67302 h 150432"/>
              <a:gd name="connsiteX0" fmla="*/ 0 w 2580904"/>
              <a:gd name="connsiteY0" fmla="*/ 3967 h 150432"/>
              <a:gd name="connsiteX1" fmla="*/ 166254 w 2580904"/>
              <a:gd name="connsiteY1" fmla="*/ 146471 h 150432"/>
              <a:gd name="connsiteX2" fmla="*/ 332509 w 2580904"/>
              <a:gd name="connsiteY2" fmla="*/ 3967 h 150432"/>
              <a:gd name="connsiteX3" fmla="*/ 498763 w 2580904"/>
              <a:gd name="connsiteY3" fmla="*/ 150430 h 150432"/>
              <a:gd name="connsiteX4" fmla="*/ 668976 w 2580904"/>
              <a:gd name="connsiteY4" fmla="*/ 3967 h 150432"/>
              <a:gd name="connsiteX5" fmla="*/ 835231 w 2580904"/>
              <a:gd name="connsiteY5" fmla="*/ 146471 h 150432"/>
              <a:gd name="connsiteX6" fmla="*/ 1005444 w 2580904"/>
              <a:gd name="connsiteY6" fmla="*/ 3967 h 150432"/>
              <a:gd name="connsiteX7" fmla="*/ 1171699 w 2580904"/>
              <a:gd name="connsiteY7" fmla="*/ 150430 h 150432"/>
              <a:gd name="connsiteX8" fmla="*/ 1341912 w 2580904"/>
              <a:gd name="connsiteY8" fmla="*/ 9 h 150432"/>
              <a:gd name="connsiteX9" fmla="*/ 1512124 w 2580904"/>
              <a:gd name="connsiteY9" fmla="*/ 142513 h 150432"/>
              <a:gd name="connsiteX10" fmla="*/ 1678379 w 2580904"/>
              <a:gd name="connsiteY10" fmla="*/ 7926 h 150432"/>
              <a:gd name="connsiteX11" fmla="*/ 1848592 w 2580904"/>
              <a:gd name="connsiteY11" fmla="*/ 150430 h 150432"/>
              <a:gd name="connsiteX12" fmla="*/ 2010888 w 2580904"/>
              <a:gd name="connsiteY12" fmla="*/ 7926 h 150432"/>
              <a:gd name="connsiteX13" fmla="*/ 2173184 w 2580904"/>
              <a:gd name="connsiteY13" fmla="*/ 150430 h 150432"/>
              <a:gd name="connsiteX14" fmla="*/ 2343397 w 2580904"/>
              <a:gd name="connsiteY14" fmla="*/ 7926 h 150432"/>
              <a:gd name="connsiteX15" fmla="*/ 2434441 w 2580904"/>
              <a:gd name="connsiteY15" fmla="*/ 83136 h 150432"/>
              <a:gd name="connsiteX16" fmla="*/ 2580904 w 2580904"/>
              <a:gd name="connsiteY16" fmla="*/ 67302 h 150432"/>
              <a:gd name="connsiteX0" fmla="*/ 0 w 2414650"/>
              <a:gd name="connsiteY0" fmla="*/ 146471 h 150432"/>
              <a:gd name="connsiteX1" fmla="*/ 166255 w 2414650"/>
              <a:gd name="connsiteY1" fmla="*/ 3967 h 150432"/>
              <a:gd name="connsiteX2" fmla="*/ 332509 w 2414650"/>
              <a:gd name="connsiteY2" fmla="*/ 150430 h 150432"/>
              <a:gd name="connsiteX3" fmla="*/ 502722 w 2414650"/>
              <a:gd name="connsiteY3" fmla="*/ 3967 h 150432"/>
              <a:gd name="connsiteX4" fmla="*/ 668977 w 2414650"/>
              <a:gd name="connsiteY4" fmla="*/ 146471 h 150432"/>
              <a:gd name="connsiteX5" fmla="*/ 839190 w 2414650"/>
              <a:gd name="connsiteY5" fmla="*/ 3967 h 150432"/>
              <a:gd name="connsiteX6" fmla="*/ 1005445 w 2414650"/>
              <a:gd name="connsiteY6" fmla="*/ 150430 h 150432"/>
              <a:gd name="connsiteX7" fmla="*/ 1175658 w 2414650"/>
              <a:gd name="connsiteY7" fmla="*/ 9 h 150432"/>
              <a:gd name="connsiteX8" fmla="*/ 1345870 w 2414650"/>
              <a:gd name="connsiteY8" fmla="*/ 142513 h 150432"/>
              <a:gd name="connsiteX9" fmla="*/ 1512125 w 2414650"/>
              <a:gd name="connsiteY9" fmla="*/ 7926 h 150432"/>
              <a:gd name="connsiteX10" fmla="*/ 1682338 w 2414650"/>
              <a:gd name="connsiteY10" fmla="*/ 150430 h 150432"/>
              <a:gd name="connsiteX11" fmla="*/ 1844634 w 2414650"/>
              <a:gd name="connsiteY11" fmla="*/ 7926 h 150432"/>
              <a:gd name="connsiteX12" fmla="*/ 2006930 w 2414650"/>
              <a:gd name="connsiteY12" fmla="*/ 150430 h 150432"/>
              <a:gd name="connsiteX13" fmla="*/ 2177143 w 2414650"/>
              <a:gd name="connsiteY13" fmla="*/ 7926 h 150432"/>
              <a:gd name="connsiteX14" fmla="*/ 2268187 w 2414650"/>
              <a:gd name="connsiteY14" fmla="*/ 83136 h 150432"/>
              <a:gd name="connsiteX15" fmla="*/ 2414650 w 2414650"/>
              <a:gd name="connsiteY15" fmla="*/ 67302 h 150432"/>
              <a:gd name="connsiteX0" fmla="*/ 1 w 2248396"/>
              <a:gd name="connsiteY0" fmla="*/ 3967 h 150432"/>
              <a:gd name="connsiteX1" fmla="*/ 166255 w 2248396"/>
              <a:gd name="connsiteY1" fmla="*/ 150430 h 150432"/>
              <a:gd name="connsiteX2" fmla="*/ 336468 w 2248396"/>
              <a:gd name="connsiteY2" fmla="*/ 3967 h 150432"/>
              <a:gd name="connsiteX3" fmla="*/ 502723 w 2248396"/>
              <a:gd name="connsiteY3" fmla="*/ 146471 h 150432"/>
              <a:gd name="connsiteX4" fmla="*/ 672936 w 2248396"/>
              <a:gd name="connsiteY4" fmla="*/ 3967 h 150432"/>
              <a:gd name="connsiteX5" fmla="*/ 839191 w 2248396"/>
              <a:gd name="connsiteY5" fmla="*/ 150430 h 150432"/>
              <a:gd name="connsiteX6" fmla="*/ 1009404 w 2248396"/>
              <a:gd name="connsiteY6" fmla="*/ 9 h 150432"/>
              <a:gd name="connsiteX7" fmla="*/ 1179616 w 2248396"/>
              <a:gd name="connsiteY7" fmla="*/ 142513 h 150432"/>
              <a:gd name="connsiteX8" fmla="*/ 1345871 w 2248396"/>
              <a:gd name="connsiteY8" fmla="*/ 7926 h 150432"/>
              <a:gd name="connsiteX9" fmla="*/ 1516084 w 2248396"/>
              <a:gd name="connsiteY9" fmla="*/ 150430 h 150432"/>
              <a:gd name="connsiteX10" fmla="*/ 1678380 w 2248396"/>
              <a:gd name="connsiteY10" fmla="*/ 7926 h 150432"/>
              <a:gd name="connsiteX11" fmla="*/ 1840676 w 2248396"/>
              <a:gd name="connsiteY11" fmla="*/ 150430 h 150432"/>
              <a:gd name="connsiteX12" fmla="*/ 2010889 w 2248396"/>
              <a:gd name="connsiteY12" fmla="*/ 7926 h 150432"/>
              <a:gd name="connsiteX13" fmla="*/ 2101933 w 2248396"/>
              <a:gd name="connsiteY13" fmla="*/ 83136 h 150432"/>
              <a:gd name="connsiteX14" fmla="*/ 2248396 w 2248396"/>
              <a:gd name="connsiteY14" fmla="*/ 67302 h 150432"/>
              <a:gd name="connsiteX0" fmla="*/ 1 w 2082142"/>
              <a:gd name="connsiteY0" fmla="*/ 150430 h 150432"/>
              <a:gd name="connsiteX1" fmla="*/ 170214 w 2082142"/>
              <a:gd name="connsiteY1" fmla="*/ 3967 h 150432"/>
              <a:gd name="connsiteX2" fmla="*/ 336469 w 2082142"/>
              <a:gd name="connsiteY2" fmla="*/ 146471 h 150432"/>
              <a:gd name="connsiteX3" fmla="*/ 506682 w 2082142"/>
              <a:gd name="connsiteY3" fmla="*/ 3967 h 150432"/>
              <a:gd name="connsiteX4" fmla="*/ 672937 w 2082142"/>
              <a:gd name="connsiteY4" fmla="*/ 150430 h 150432"/>
              <a:gd name="connsiteX5" fmla="*/ 843150 w 2082142"/>
              <a:gd name="connsiteY5" fmla="*/ 9 h 150432"/>
              <a:gd name="connsiteX6" fmla="*/ 1013362 w 2082142"/>
              <a:gd name="connsiteY6" fmla="*/ 142513 h 150432"/>
              <a:gd name="connsiteX7" fmla="*/ 1179617 w 2082142"/>
              <a:gd name="connsiteY7" fmla="*/ 7926 h 150432"/>
              <a:gd name="connsiteX8" fmla="*/ 1349830 w 2082142"/>
              <a:gd name="connsiteY8" fmla="*/ 150430 h 150432"/>
              <a:gd name="connsiteX9" fmla="*/ 1512126 w 2082142"/>
              <a:gd name="connsiteY9" fmla="*/ 7926 h 150432"/>
              <a:gd name="connsiteX10" fmla="*/ 1674422 w 2082142"/>
              <a:gd name="connsiteY10" fmla="*/ 150430 h 150432"/>
              <a:gd name="connsiteX11" fmla="*/ 1844635 w 2082142"/>
              <a:gd name="connsiteY11" fmla="*/ 7926 h 150432"/>
              <a:gd name="connsiteX12" fmla="*/ 1935679 w 2082142"/>
              <a:gd name="connsiteY12" fmla="*/ 83136 h 150432"/>
              <a:gd name="connsiteX13" fmla="*/ 2082142 w 2082142"/>
              <a:gd name="connsiteY13" fmla="*/ 67302 h 150432"/>
              <a:gd name="connsiteX0" fmla="*/ 0 w 1911928"/>
              <a:gd name="connsiteY0" fmla="*/ 3967 h 150432"/>
              <a:gd name="connsiteX1" fmla="*/ 166255 w 1911928"/>
              <a:gd name="connsiteY1" fmla="*/ 146471 h 150432"/>
              <a:gd name="connsiteX2" fmla="*/ 336468 w 1911928"/>
              <a:gd name="connsiteY2" fmla="*/ 3967 h 150432"/>
              <a:gd name="connsiteX3" fmla="*/ 502723 w 1911928"/>
              <a:gd name="connsiteY3" fmla="*/ 150430 h 150432"/>
              <a:gd name="connsiteX4" fmla="*/ 672936 w 1911928"/>
              <a:gd name="connsiteY4" fmla="*/ 9 h 150432"/>
              <a:gd name="connsiteX5" fmla="*/ 843148 w 1911928"/>
              <a:gd name="connsiteY5" fmla="*/ 142513 h 150432"/>
              <a:gd name="connsiteX6" fmla="*/ 1009403 w 1911928"/>
              <a:gd name="connsiteY6" fmla="*/ 7926 h 150432"/>
              <a:gd name="connsiteX7" fmla="*/ 1179616 w 1911928"/>
              <a:gd name="connsiteY7" fmla="*/ 150430 h 150432"/>
              <a:gd name="connsiteX8" fmla="*/ 1341912 w 1911928"/>
              <a:gd name="connsiteY8" fmla="*/ 7926 h 150432"/>
              <a:gd name="connsiteX9" fmla="*/ 1504208 w 1911928"/>
              <a:gd name="connsiteY9" fmla="*/ 150430 h 150432"/>
              <a:gd name="connsiteX10" fmla="*/ 1674421 w 1911928"/>
              <a:gd name="connsiteY10" fmla="*/ 7926 h 150432"/>
              <a:gd name="connsiteX11" fmla="*/ 1765465 w 1911928"/>
              <a:gd name="connsiteY11" fmla="*/ 83136 h 150432"/>
              <a:gd name="connsiteX12" fmla="*/ 1911928 w 1911928"/>
              <a:gd name="connsiteY12" fmla="*/ 67302 h 150432"/>
              <a:gd name="connsiteX0" fmla="*/ 1 w 1745674"/>
              <a:gd name="connsiteY0" fmla="*/ 146471 h 150432"/>
              <a:gd name="connsiteX1" fmla="*/ 170214 w 1745674"/>
              <a:gd name="connsiteY1" fmla="*/ 3967 h 150432"/>
              <a:gd name="connsiteX2" fmla="*/ 336469 w 1745674"/>
              <a:gd name="connsiteY2" fmla="*/ 150430 h 150432"/>
              <a:gd name="connsiteX3" fmla="*/ 506682 w 1745674"/>
              <a:gd name="connsiteY3" fmla="*/ 9 h 150432"/>
              <a:gd name="connsiteX4" fmla="*/ 676894 w 1745674"/>
              <a:gd name="connsiteY4" fmla="*/ 142513 h 150432"/>
              <a:gd name="connsiteX5" fmla="*/ 843149 w 1745674"/>
              <a:gd name="connsiteY5" fmla="*/ 7926 h 150432"/>
              <a:gd name="connsiteX6" fmla="*/ 1013362 w 1745674"/>
              <a:gd name="connsiteY6" fmla="*/ 150430 h 150432"/>
              <a:gd name="connsiteX7" fmla="*/ 1175658 w 1745674"/>
              <a:gd name="connsiteY7" fmla="*/ 7926 h 150432"/>
              <a:gd name="connsiteX8" fmla="*/ 1337954 w 1745674"/>
              <a:gd name="connsiteY8" fmla="*/ 150430 h 150432"/>
              <a:gd name="connsiteX9" fmla="*/ 1508167 w 1745674"/>
              <a:gd name="connsiteY9" fmla="*/ 7926 h 150432"/>
              <a:gd name="connsiteX10" fmla="*/ 1599211 w 1745674"/>
              <a:gd name="connsiteY10" fmla="*/ 83136 h 150432"/>
              <a:gd name="connsiteX11" fmla="*/ 1745674 w 1745674"/>
              <a:gd name="connsiteY11" fmla="*/ 67302 h 150432"/>
              <a:gd name="connsiteX0" fmla="*/ 1 w 1575461"/>
              <a:gd name="connsiteY0" fmla="*/ 3967 h 150432"/>
              <a:gd name="connsiteX1" fmla="*/ 166256 w 1575461"/>
              <a:gd name="connsiteY1" fmla="*/ 150430 h 150432"/>
              <a:gd name="connsiteX2" fmla="*/ 336469 w 1575461"/>
              <a:gd name="connsiteY2" fmla="*/ 9 h 150432"/>
              <a:gd name="connsiteX3" fmla="*/ 506681 w 1575461"/>
              <a:gd name="connsiteY3" fmla="*/ 142513 h 150432"/>
              <a:gd name="connsiteX4" fmla="*/ 672936 w 1575461"/>
              <a:gd name="connsiteY4" fmla="*/ 7926 h 150432"/>
              <a:gd name="connsiteX5" fmla="*/ 843149 w 1575461"/>
              <a:gd name="connsiteY5" fmla="*/ 150430 h 150432"/>
              <a:gd name="connsiteX6" fmla="*/ 1005445 w 1575461"/>
              <a:gd name="connsiteY6" fmla="*/ 7926 h 150432"/>
              <a:gd name="connsiteX7" fmla="*/ 1167741 w 1575461"/>
              <a:gd name="connsiteY7" fmla="*/ 150430 h 150432"/>
              <a:gd name="connsiteX8" fmla="*/ 1337954 w 1575461"/>
              <a:gd name="connsiteY8" fmla="*/ 7926 h 150432"/>
              <a:gd name="connsiteX9" fmla="*/ 1428998 w 1575461"/>
              <a:gd name="connsiteY9" fmla="*/ 83136 h 150432"/>
              <a:gd name="connsiteX10" fmla="*/ 1575461 w 1575461"/>
              <a:gd name="connsiteY10" fmla="*/ 67302 h 150432"/>
              <a:gd name="connsiteX0" fmla="*/ 0 w 1409205"/>
              <a:gd name="connsiteY0" fmla="*/ 150430 h 150430"/>
              <a:gd name="connsiteX1" fmla="*/ 170213 w 1409205"/>
              <a:gd name="connsiteY1" fmla="*/ 9 h 150430"/>
              <a:gd name="connsiteX2" fmla="*/ 340425 w 1409205"/>
              <a:gd name="connsiteY2" fmla="*/ 142513 h 150430"/>
              <a:gd name="connsiteX3" fmla="*/ 506680 w 1409205"/>
              <a:gd name="connsiteY3" fmla="*/ 7926 h 150430"/>
              <a:gd name="connsiteX4" fmla="*/ 676893 w 1409205"/>
              <a:gd name="connsiteY4" fmla="*/ 150430 h 150430"/>
              <a:gd name="connsiteX5" fmla="*/ 839189 w 1409205"/>
              <a:gd name="connsiteY5" fmla="*/ 7926 h 150430"/>
              <a:gd name="connsiteX6" fmla="*/ 1001485 w 1409205"/>
              <a:gd name="connsiteY6" fmla="*/ 150430 h 150430"/>
              <a:gd name="connsiteX7" fmla="*/ 1171698 w 1409205"/>
              <a:gd name="connsiteY7" fmla="*/ 7926 h 150430"/>
              <a:gd name="connsiteX8" fmla="*/ 1262742 w 1409205"/>
              <a:gd name="connsiteY8" fmla="*/ 83136 h 150430"/>
              <a:gd name="connsiteX9" fmla="*/ 1409205 w 1409205"/>
              <a:gd name="connsiteY9" fmla="*/ 67302 h 150430"/>
              <a:gd name="connsiteX0" fmla="*/ 0 w 1238992"/>
              <a:gd name="connsiteY0" fmla="*/ 9 h 150430"/>
              <a:gd name="connsiteX1" fmla="*/ 170212 w 1238992"/>
              <a:gd name="connsiteY1" fmla="*/ 142513 h 150430"/>
              <a:gd name="connsiteX2" fmla="*/ 336467 w 1238992"/>
              <a:gd name="connsiteY2" fmla="*/ 7926 h 150430"/>
              <a:gd name="connsiteX3" fmla="*/ 506680 w 1238992"/>
              <a:gd name="connsiteY3" fmla="*/ 150430 h 150430"/>
              <a:gd name="connsiteX4" fmla="*/ 668976 w 1238992"/>
              <a:gd name="connsiteY4" fmla="*/ 7926 h 150430"/>
              <a:gd name="connsiteX5" fmla="*/ 831272 w 1238992"/>
              <a:gd name="connsiteY5" fmla="*/ 150430 h 150430"/>
              <a:gd name="connsiteX6" fmla="*/ 1001485 w 1238992"/>
              <a:gd name="connsiteY6" fmla="*/ 7926 h 150430"/>
              <a:gd name="connsiteX7" fmla="*/ 1092529 w 1238992"/>
              <a:gd name="connsiteY7" fmla="*/ 83136 h 150430"/>
              <a:gd name="connsiteX8" fmla="*/ 1238992 w 1238992"/>
              <a:gd name="connsiteY8" fmla="*/ 67302 h 150430"/>
              <a:gd name="connsiteX0" fmla="*/ 0 w 1068780"/>
              <a:gd name="connsiteY0" fmla="*/ 135707 h 143624"/>
              <a:gd name="connsiteX1" fmla="*/ 166255 w 1068780"/>
              <a:gd name="connsiteY1" fmla="*/ 1120 h 143624"/>
              <a:gd name="connsiteX2" fmla="*/ 336468 w 1068780"/>
              <a:gd name="connsiteY2" fmla="*/ 143624 h 143624"/>
              <a:gd name="connsiteX3" fmla="*/ 498764 w 1068780"/>
              <a:gd name="connsiteY3" fmla="*/ 1120 h 143624"/>
              <a:gd name="connsiteX4" fmla="*/ 661060 w 1068780"/>
              <a:gd name="connsiteY4" fmla="*/ 143624 h 143624"/>
              <a:gd name="connsiteX5" fmla="*/ 831273 w 1068780"/>
              <a:gd name="connsiteY5" fmla="*/ 1120 h 143624"/>
              <a:gd name="connsiteX6" fmla="*/ 922317 w 1068780"/>
              <a:gd name="connsiteY6" fmla="*/ 76330 h 143624"/>
              <a:gd name="connsiteX7" fmla="*/ 1068780 w 1068780"/>
              <a:gd name="connsiteY7" fmla="*/ 60496 h 1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8780" h="143624">
                <a:moveTo>
                  <a:pt x="0" y="135707"/>
                </a:moveTo>
                <a:cubicBezTo>
                  <a:pt x="56078" y="137026"/>
                  <a:pt x="110177" y="-199"/>
                  <a:pt x="166255" y="1120"/>
                </a:cubicBezTo>
                <a:cubicBezTo>
                  <a:pt x="222333" y="2439"/>
                  <a:pt x="281050" y="143624"/>
                  <a:pt x="336468" y="143624"/>
                </a:cubicBezTo>
                <a:cubicBezTo>
                  <a:pt x="391886" y="143624"/>
                  <a:pt x="444665" y="1120"/>
                  <a:pt x="498764" y="1120"/>
                </a:cubicBezTo>
                <a:cubicBezTo>
                  <a:pt x="552863" y="1120"/>
                  <a:pt x="605642" y="143624"/>
                  <a:pt x="661060" y="143624"/>
                </a:cubicBezTo>
                <a:cubicBezTo>
                  <a:pt x="716478" y="143624"/>
                  <a:pt x="787730" y="12336"/>
                  <a:pt x="831273" y="1120"/>
                </a:cubicBezTo>
                <a:cubicBezTo>
                  <a:pt x="874816" y="-10096"/>
                  <a:pt x="882733" y="66434"/>
                  <a:pt x="922317" y="76330"/>
                </a:cubicBezTo>
                <a:cubicBezTo>
                  <a:pt x="961901" y="86226"/>
                  <a:pt x="1015340" y="73361"/>
                  <a:pt x="1068780" y="60496"/>
                </a:cubicBezTo>
              </a:path>
            </a:pathLst>
          </a:custGeom>
          <a:noFill/>
          <a:ln w="28575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73" name="CasellaDiTesto 72">
            <a:extLst>
              <a:ext uri="{FF2B5EF4-FFF2-40B4-BE49-F238E27FC236}">
                <a16:creationId xmlns:a16="http://schemas.microsoft.com/office/drawing/2014/main" id="{9E4C4B4D-C7DF-7710-35E8-B643DC7A9EBA}"/>
              </a:ext>
            </a:extLst>
          </p:cNvPr>
          <p:cNvSpPr txBox="1"/>
          <p:nvPr/>
        </p:nvSpPr>
        <p:spPr>
          <a:xfrm>
            <a:off x="3028835" y="2888454"/>
            <a:ext cx="1367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err="1">
                <a:latin typeface="Arial" panose="020B0604020202020204" pitchFamily="34" charset="0"/>
                <a:cs typeface="Arial" panose="020B0604020202020204" pitchFamily="34" charset="0"/>
              </a:rPr>
              <a:t>Fluorescence</a:t>
            </a:r>
            <a:r>
              <a:rPr lang="it-IT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err="1">
                <a:latin typeface="Arial" panose="020B0604020202020204" pitchFamily="34" charset="0"/>
                <a:cs typeface="Arial" panose="020B0604020202020204" pitchFamily="34" charset="0"/>
              </a:rPr>
              <a:t>emission</a:t>
            </a:r>
            <a:endParaRPr lang="it-IT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CasellaDiTesto 73">
            <a:extLst>
              <a:ext uri="{FF2B5EF4-FFF2-40B4-BE49-F238E27FC236}">
                <a16:creationId xmlns:a16="http://schemas.microsoft.com/office/drawing/2014/main" id="{9415AC44-105A-F6F6-6A65-2AC78FA988DD}"/>
              </a:ext>
            </a:extLst>
          </p:cNvPr>
          <p:cNvSpPr txBox="1"/>
          <p:nvPr/>
        </p:nvSpPr>
        <p:spPr>
          <a:xfrm>
            <a:off x="7095778" y="2770217"/>
            <a:ext cx="13671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err="1">
                <a:latin typeface="Arial" panose="020B0604020202020204" pitchFamily="34" charset="0"/>
                <a:cs typeface="Arial" panose="020B0604020202020204" pitchFamily="34" charset="0"/>
              </a:rPr>
              <a:t>Increased</a:t>
            </a:r>
            <a:r>
              <a:rPr lang="it-IT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err="1">
                <a:latin typeface="Arial" panose="020B0604020202020204" pitchFamily="34" charset="0"/>
                <a:cs typeface="Arial" panose="020B0604020202020204" pitchFamily="34" charset="0"/>
              </a:rPr>
              <a:t>fluorescence</a:t>
            </a:r>
            <a:r>
              <a:rPr lang="it-IT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err="1">
                <a:latin typeface="Arial" panose="020B0604020202020204" pitchFamily="34" charset="0"/>
                <a:cs typeface="Arial" panose="020B0604020202020204" pitchFamily="34" charset="0"/>
              </a:rPr>
              <a:t>emission</a:t>
            </a:r>
            <a:endParaRPr lang="it-IT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Figura a mano libera: forma 74">
            <a:extLst>
              <a:ext uri="{FF2B5EF4-FFF2-40B4-BE49-F238E27FC236}">
                <a16:creationId xmlns:a16="http://schemas.microsoft.com/office/drawing/2014/main" id="{973C5D40-F54C-E428-F1DD-3BA636AA6EBB}"/>
              </a:ext>
            </a:extLst>
          </p:cNvPr>
          <p:cNvSpPr/>
          <p:nvPr/>
        </p:nvSpPr>
        <p:spPr>
          <a:xfrm rot="4957027">
            <a:off x="6210763" y="3006818"/>
            <a:ext cx="1114239" cy="136559"/>
          </a:xfrm>
          <a:custGeom>
            <a:avLst/>
            <a:gdLst>
              <a:gd name="connsiteX0" fmla="*/ 0 w 2996541"/>
              <a:gd name="connsiteY0" fmla="*/ 71261 h 150432"/>
              <a:gd name="connsiteX1" fmla="*/ 79169 w 2996541"/>
              <a:gd name="connsiteY1" fmla="*/ 3967 h 150432"/>
              <a:gd name="connsiteX2" fmla="*/ 245424 w 2996541"/>
              <a:gd name="connsiteY2" fmla="*/ 146471 h 150432"/>
              <a:gd name="connsiteX3" fmla="*/ 415637 w 2996541"/>
              <a:gd name="connsiteY3" fmla="*/ 3967 h 150432"/>
              <a:gd name="connsiteX4" fmla="*/ 581891 w 2996541"/>
              <a:gd name="connsiteY4" fmla="*/ 146471 h 150432"/>
              <a:gd name="connsiteX5" fmla="*/ 748146 w 2996541"/>
              <a:gd name="connsiteY5" fmla="*/ 3967 h 150432"/>
              <a:gd name="connsiteX6" fmla="*/ 914400 w 2996541"/>
              <a:gd name="connsiteY6" fmla="*/ 150430 h 150432"/>
              <a:gd name="connsiteX7" fmla="*/ 1084613 w 2996541"/>
              <a:gd name="connsiteY7" fmla="*/ 3967 h 150432"/>
              <a:gd name="connsiteX8" fmla="*/ 1250868 w 2996541"/>
              <a:gd name="connsiteY8" fmla="*/ 146471 h 150432"/>
              <a:gd name="connsiteX9" fmla="*/ 1421081 w 2996541"/>
              <a:gd name="connsiteY9" fmla="*/ 3967 h 150432"/>
              <a:gd name="connsiteX10" fmla="*/ 1587336 w 2996541"/>
              <a:gd name="connsiteY10" fmla="*/ 150430 h 150432"/>
              <a:gd name="connsiteX11" fmla="*/ 1757549 w 2996541"/>
              <a:gd name="connsiteY11" fmla="*/ 9 h 150432"/>
              <a:gd name="connsiteX12" fmla="*/ 1927761 w 2996541"/>
              <a:gd name="connsiteY12" fmla="*/ 142513 h 150432"/>
              <a:gd name="connsiteX13" fmla="*/ 2094016 w 2996541"/>
              <a:gd name="connsiteY13" fmla="*/ 7926 h 150432"/>
              <a:gd name="connsiteX14" fmla="*/ 2264229 w 2996541"/>
              <a:gd name="connsiteY14" fmla="*/ 150430 h 150432"/>
              <a:gd name="connsiteX15" fmla="*/ 2426525 w 2996541"/>
              <a:gd name="connsiteY15" fmla="*/ 7926 h 150432"/>
              <a:gd name="connsiteX16" fmla="*/ 2588821 w 2996541"/>
              <a:gd name="connsiteY16" fmla="*/ 150430 h 150432"/>
              <a:gd name="connsiteX17" fmla="*/ 2759034 w 2996541"/>
              <a:gd name="connsiteY17" fmla="*/ 7926 h 150432"/>
              <a:gd name="connsiteX18" fmla="*/ 2850078 w 2996541"/>
              <a:gd name="connsiteY18" fmla="*/ 83136 h 150432"/>
              <a:gd name="connsiteX19" fmla="*/ 2996541 w 2996541"/>
              <a:gd name="connsiteY19" fmla="*/ 67302 h 150432"/>
              <a:gd name="connsiteX0" fmla="*/ 0 w 2917372"/>
              <a:gd name="connsiteY0" fmla="*/ 3967 h 150432"/>
              <a:gd name="connsiteX1" fmla="*/ 166255 w 2917372"/>
              <a:gd name="connsiteY1" fmla="*/ 146471 h 150432"/>
              <a:gd name="connsiteX2" fmla="*/ 336468 w 2917372"/>
              <a:gd name="connsiteY2" fmla="*/ 3967 h 150432"/>
              <a:gd name="connsiteX3" fmla="*/ 502722 w 2917372"/>
              <a:gd name="connsiteY3" fmla="*/ 146471 h 150432"/>
              <a:gd name="connsiteX4" fmla="*/ 668977 w 2917372"/>
              <a:gd name="connsiteY4" fmla="*/ 3967 h 150432"/>
              <a:gd name="connsiteX5" fmla="*/ 835231 w 2917372"/>
              <a:gd name="connsiteY5" fmla="*/ 150430 h 150432"/>
              <a:gd name="connsiteX6" fmla="*/ 1005444 w 2917372"/>
              <a:gd name="connsiteY6" fmla="*/ 3967 h 150432"/>
              <a:gd name="connsiteX7" fmla="*/ 1171699 w 2917372"/>
              <a:gd name="connsiteY7" fmla="*/ 146471 h 150432"/>
              <a:gd name="connsiteX8" fmla="*/ 1341912 w 2917372"/>
              <a:gd name="connsiteY8" fmla="*/ 3967 h 150432"/>
              <a:gd name="connsiteX9" fmla="*/ 1508167 w 2917372"/>
              <a:gd name="connsiteY9" fmla="*/ 150430 h 150432"/>
              <a:gd name="connsiteX10" fmla="*/ 1678380 w 2917372"/>
              <a:gd name="connsiteY10" fmla="*/ 9 h 150432"/>
              <a:gd name="connsiteX11" fmla="*/ 1848592 w 2917372"/>
              <a:gd name="connsiteY11" fmla="*/ 142513 h 150432"/>
              <a:gd name="connsiteX12" fmla="*/ 2014847 w 2917372"/>
              <a:gd name="connsiteY12" fmla="*/ 7926 h 150432"/>
              <a:gd name="connsiteX13" fmla="*/ 2185060 w 2917372"/>
              <a:gd name="connsiteY13" fmla="*/ 150430 h 150432"/>
              <a:gd name="connsiteX14" fmla="*/ 2347356 w 2917372"/>
              <a:gd name="connsiteY14" fmla="*/ 7926 h 150432"/>
              <a:gd name="connsiteX15" fmla="*/ 2509652 w 2917372"/>
              <a:gd name="connsiteY15" fmla="*/ 150430 h 150432"/>
              <a:gd name="connsiteX16" fmla="*/ 2679865 w 2917372"/>
              <a:gd name="connsiteY16" fmla="*/ 7926 h 150432"/>
              <a:gd name="connsiteX17" fmla="*/ 2770909 w 2917372"/>
              <a:gd name="connsiteY17" fmla="*/ 83136 h 150432"/>
              <a:gd name="connsiteX18" fmla="*/ 2917372 w 2917372"/>
              <a:gd name="connsiteY18" fmla="*/ 67302 h 150432"/>
              <a:gd name="connsiteX0" fmla="*/ 1 w 2751118"/>
              <a:gd name="connsiteY0" fmla="*/ 146471 h 150432"/>
              <a:gd name="connsiteX1" fmla="*/ 170214 w 2751118"/>
              <a:gd name="connsiteY1" fmla="*/ 3967 h 150432"/>
              <a:gd name="connsiteX2" fmla="*/ 336468 w 2751118"/>
              <a:gd name="connsiteY2" fmla="*/ 146471 h 150432"/>
              <a:gd name="connsiteX3" fmla="*/ 502723 w 2751118"/>
              <a:gd name="connsiteY3" fmla="*/ 3967 h 150432"/>
              <a:gd name="connsiteX4" fmla="*/ 668977 w 2751118"/>
              <a:gd name="connsiteY4" fmla="*/ 150430 h 150432"/>
              <a:gd name="connsiteX5" fmla="*/ 839190 w 2751118"/>
              <a:gd name="connsiteY5" fmla="*/ 3967 h 150432"/>
              <a:gd name="connsiteX6" fmla="*/ 1005445 w 2751118"/>
              <a:gd name="connsiteY6" fmla="*/ 146471 h 150432"/>
              <a:gd name="connsiteX7" fmla="*/ 1175658 w 2751118"/>
              <a:gd name="connsiteY7" fmla="*/ 3967 h 150432"/>
              <a:gd name="connsiteX8" fmla="*/ 1341913 w 2751118"/>
              <a:gd name="connsiteY8" fmla="*/ 150430 h 150432"/>
              <a:gd name="connsiteX9" fmla="*/ 1512126 w 2751118"/>
              <a:gd name="connsiteY9" fmla="*/ 9 h 150432"/>
              <a:gd name="connsiteX10" fmla="*/ 1682338 w 2751118"/>
              <a:gd name="connsiteY10" fmla="*/ 142513 h 150432"/>
              <a:gd name="connsiteX11" fmla="*/ 1848593 w 2751118"/>
              <a:gd name="connsiteY11" fmla="*/ 7926 h 150432"/>
              <a:gd name="connsiteX12" fmla="*/ 2018806 w 2751118"/>
              <a:gd name="connsiteY12" fmla="*/ 150430 h 150432"/>
              <a:gd name="connsiteX13" fmla="*/ 2181102 w 2751118"/>
              <a:gd name="connsiteY13" fmla="*/ 7926 h 150432"/>
              <a:gd name="connsiteX14" fmla="*/ 2343398 w 2751118"/>
              <a:gd name="connsiteY14" fmla="*/ 150430 h 150432"/>
              <a:gd name="connsiteX15" fmla="*/ 2513611 w 2751118"/>
              <a:gd name="connsiteY15" fmla="*/ 7926 h 150432"/>
              <a:gd name="connsiteX16" fmla="*/ 2604655 w 2751118"/>
              <a:gd name="connsiteY16" fmla="*/ 83136 h 150432"/>
              <a:gd name="connsiteX17" fmla="*/ 2751118 w 2751118"/>
              <a:gd name="connsiteY17" fmla="*/ 67302 h 150432"/>
              <a:gd name="connsiteX0" fmla="*/ 0 w 2580904"/>
              <a:gd name="connsiteY0" fmla="*/ 3967 h 150432"/>
              <a:gd name="connsiteX1" fmla="*/ 166254 w 2580904"/>
              <a:gd name="connsiteY1" fmla="*/ 146471 h 150432"/>
              <a:gd name="connsiteX2" fmla="*/ 332509 w 2580904"/>
              <a:gd name="connsiteY2" fmla="*/ 3967 h 150432"/>
              <a:gd name="connsiteX3" fmla="*/ 498763 w 2580904"/>
              <a:gd name="connsiteY3" fmla="*/ 150430 h 150432"/>
              <a:gd name="connsiteX4" fmla="*/ 668976 w 2580904"/>
              <a:gd name="connsiteY4" fmla="*/ 3967 h 150432"/>
              <a:gd name="connsiteX5" fmla="*/ 835231 w 2580904"/>
              <a:gd name="connsiteY5" fmla="*/ 146471 h 150432"/>
              <a:gd name="connsiteX6" fmla="*/ 1005444 w 2580904"/>
              <a:gd name="connsiteY6" fmla="*/ 3967 h 150432"/>
              <a:gd name="connsiteX7" fmla="*/ 1171699 w 2580904"/>
              <a:gd name="connsiteY7" fmla="*/ 150430 h 150432"/>
              <a:gd name="connsiteX8" fmla="*/ 1341912 w 2580904"/>
              <a:gd name="connsiteY8" fmla="*/ 9 h 150432"/>
              <a:gd name="connsiteX9" fmla="*/ 1512124 w 2580904"/>
              <a:gd name="connsiteY9" fmla="*/ 142513 h 150432"/>
              <a:gd name="connsiteX10" fmla="*/ 1678379 w 2580904"/>
              <a:gd name="connsiteY10" fmla="*/ 7926 h 150432"/>
              <a:gd name="connsiteX11" fmla="*/ 1848592 w 2580904"/>
              <a:gd name="connsiteY11" fmla="*/ 150430 h 150432"/>
              <a:gd name="connsiteX12" fmla="*/ 2010888 w 2580904"/>
              <a:gd name="connsiteY12" fmla="*/ 7926 h 150432"/>
              <a:gd name="connsiteX13" fmla="*/ 2173184 w 2580904"/>
              <a:gd name="connsiteY13" fmla="*/ 150430 h 150432"/>
              <a:gd name="connsiteX14" fmla="*/ 2343397 w 2580904"/>
              <a:gd name="connsiteY14" fmla="*/ 7926 h 150432"/>
              <a:gd name="connsiteX15" fmla="*/ 2434441 w 2580904"/>
              <a:gd name="connsiteY15" fmla="*/ 83136 h 150432"/>
              <a:gd name="connsiteX16" fmla="*/ 2580904 w 2580904"/>
              <a:gd name="connsiteY16" fmla="*/ 67302 h 150432"/>
              <a:gd name="connsiteX0" fmla="*/ 0 w 2414650"/>
              <a:gd name="connsiteY0" fmla="*/ 146471 h 150432"/>
              <a:gd name="connsiteX1" fmla="*/ 166255 w 2414650"/>
              <a:gd name="connsiteY1" fmla="*/ 3967 h 150432"/>
              <a:gd name="connsiteX2" fmla="*/ 332509 w 2414650"/>
              <a:gd name="connsiteY2" fmla="*/ 150430 h 150432"/>
              <a:gd name="connsiteX3" fmla="*/ 502722 w 2414650"/>
              <a:gd name="connsiteY3" fmla="*/ 3967 h 150432"/>
              <a:gd name="connsiteX4" fmla="*/ 668977 w 2414650"/>
              <a:gd name="connsiteY4" fmla="*/ 146471 h 150432"/>
              <a:gd name="connsiteX5" fmla="*/ 839190 w 2414650"/>
              <a:gd name="connsiteY5" fmla="*/ 3967 h 150432"/>
              <a:gd name="connsiteX6" fmla="*/ 1005445 w 2414650"/>
              <a:gd name="connsiteY6" fmla="*/ 150430 h 150432"/>
              <a:gd name="connsiteX7" fmla="*/ 1175658 w 2414650"/>
              <a:gd name="connsiteY7" fmla="*/ 9 h 150432"/>
              <a:gd name="connsiteX8" fmla="*/ 1345870 w 2414650"/>
              <a:gd name="connsiteY8" fmla="*/ 142513 h 150432"/>
              <a:gd name="connsiteX9" fmla="*/ 1512125 w 2414650"/>
              <a:gd name="connsiteY9" fmla="*/ 7926 h 150432"/>
              <a:gd name="connsiteX10" fmla="*/ 1682338 w 2414650"/>
              <a:gd name="connsiteY10" fmla="*/ 150430 h 150432"/>
              <a:gd name="connsiteX11" fmla="*/ 1844634 w 2414650"/>
              <a:gd name="connsiteY11" fmla="*/ 7926 h 150432"/>
              <a:gd name="connsiteX12" fmla="*/ 2006930 w 2414650"/>
              <a:gd name="connsiteY12" fmla="*/ 150430 h 150432"/>
              <a:gd name="connsiteX13" fmla="*/ 2177143 w 2414650"/>
              <a:gd name="connsiteY13" fmla="*/ 7926 h 150432"/>
              <a:gd name="connsiteX14" fmla="*/ 2268187 w 2414650"/>
              <a:gd name="connsiteY14" fmla="*/ 83136 h 150432"/>
              <a:gd name="connsiteX15" fmla="*/ 2414650 w 2414650"/>
              <a:gd name="connsiteY15" fmla="*/ 67302 h 150432"/>
              <a:gd name="connsiteX0" fmla="*/ 1 w 2248396"/>
              <a:gd name="connsiteY0" fmla="*/ 3967 h 150432"/>
              <a:gd name="connsiteX1" fmla="*/ 166255 w 2248396"/>
              <a:gd name="connsiteY1" fmla="*/ 150430 h 150432"/>
              <a:gd name="connsiteX2" fmla="*/ 336468 w 2248396"/>
              <a:gd name="connsiteY2" fmla="*/ 3967 h 150432"/>
              <a:gd name="connsiteX3" fmla="*/ 502723 w 2248396"/>
              <a:gd name="connsiteY3" fmla="*/ 146471 h 150432"/>
              <a:gd name="connsiteX4" fmla="*/ 672936 w 2248396"/>
              <a:gd name="connsiteY4" fmla="*/ 3967 h 150432"/>
              <a:gd name="connsiteX5" fmla="*/ 839191 w 2248396"/>
              <a:gd name="connsiteY5" fmla="*/ 150430 h 150432"/>
              <a:gd name="connsiteX6" fmla="*/ 1009404 w 2248396"/>
              <a:gd name="connsiteY6" fmla="*/ 9 h 150432"/>
              <a:gd name="connsiteX7" fmla="*/ 1179616 w 2248396"/>
              <a:gd name="connsiteY7" fmla="*/ 142513 h 150432"/>
              <a:gd name="connsiteX8" fmla="*/ 1345871 w 2248396"/>
              <a:gd name="connsiteY8" fmla="*/ 7926 h 150432"/>
              <a:gd name="connsiteX9" fmla="*/ 1516084 w 2248396"/>
              <a:gd name="connsiteY9" fmla="*/ 150430 h 150432"/>
              <a:gd name="connsiteX10" fmla="*/ 1678380 w 2248396"/>
              <a:gd name="connsiteY10" fmla="*/ 7926 h 150432"/>
              <a:gd name="connsiteX11" fmla="*/ 1840676 w 2248396"/>
              <a:gd name="connsiteY11" fmla="*/ 150430 h 150432"/>
              <a:gd name="connsiteX12" fmla="*/ 2010889 w 2248396"/>
              <a:gd name="connsiteY12" fmla="*/ 7926 h 150432"/>
              <a:gd name="connsiteX13" fmla="*/ 2101933 w 2248396"/>
              <a:gd name="connsiteY13" fmla="*/ 83136 h 150432"/>
              <a:gd name="connsiteX14" fmla="*/ 2248396 w 2248396"/>
              <a:gd name="connsiteY14" fmla="*/ 67302 h 150432"/>
              <a:gd name="connsiteX0" fmla="*/ 1 w 2082142"/>
              <a:gd name="connsiteY0" fmla="*/ 150430 h 150432"/>
              <a:gd name="connsiteX1" fmla="*/ 170214 w 2082142"/>
              <a:gd name="connsiteY1" fmla="*/ 3967 h 150432"/>
              <a:gd name="connsiteX2" fmla="*/ 336469 w 2082142"/>
              <a:gd name="connsiteY2" fmla="*/ 146471 h 150432"/>
              <a:gd name="connsiteX3" fmla="*/ 506682 w 2082142"/>
              <a:gd name="connsiteY3" fmla="*/ 3967 h 150432"/>
              <a:gd name="connsiteX4" fmla="*/ 672937 w 2082142"/>
              <a:gd name="connsiteY4" fmla="*/ 150430 h 150432"/>
              <a:gd name="connsiteX5" fmla="*/ 843150 w 2082142"/>
              <a:gd name="connsiteY5" fmla="*/ 9 h 150432"/>
              <a:gd name="connsiteX6" fmla="*/ 1013362 w 2082142"/>
              <a:gd name="connsiteY6" fmla="*/ 142513 h 150432"/>
              <a:gd name="connsiteX7" fmla="*/ 1179617 w 2082142"/>
              <a:gd name="connsiteY7" fmla="*/ 7926 h 150432"/>
              <a:gd name="connsiteX8" fmla="*/ 1349830 w 2082142"/>
              <a:gd name="connsiteY8" fmla="*/ 150430 h 150432"/>
              <a:gd name="connsiteX9" fmla="*/ 1512126 w 2082142"/>
              <a:gd name="connsiteY9" fmla="*/ 7926 h 150432"/>
              <a:gd name="connsiteX10" fmla="*/ 1674422 w 2082142"/>
              <a:gd name="connsiteY10" fmla="*/ 150430 h 150432"/>
              <a:gd name="connsiteX11" fmla="*/ 1844635 w 2082142"/>
              <a:gd name="connsiteY11" fmla="*/ 7926 h 150432"/>
              <a:gd name="connsiteX12" fmla="*/ 1935679 w 2082142"/>
              <a:gd name="connsiteY12" fmla="*/ 83136 h 150432"/>
              <a:gd name="connsiteX13" fmla="*/ 2082142 w 2082142"/>
              <a:gd name="connsiteY13" fmla="*/ 67302 h 150432"/>
              <a:gd name="connsiteX0" fmla="*/ 0 w 1911928"/>
              <a:gd name="connsiteY0" fmla="*/ 3967 h 150432"/>
              <a:gd name="connsiteX1" fmla="*/ 166255 w 1911928"/>
              <a:gd name="connsiteY1" fmla="*/ 146471 h 150432"/>
              <a:gd name="connsiteX2" fmla="*/ 336468 w 1911928"/>
              <a:gd name="connsiteY2" fmla="*/ 3967 h 150432"/>
              <a:gd name="connsiteX3" fmla="*/ 502723 w 1911928"/>
              <a:gd name="connsiteY3" fmla="*/ 150430 h 150432"/>
              <a:gd name="connsiteX4" fmla="*/ 672936 w 1911928"/>
              <a:gd name="connsiteY4" fmla="*/ 9 h 150432"/>
              <a:gd name="connsiteX5" fmla="*/ 843148 w 1911928"/>
              <a:gd name="connsiteY5" fmla="*/ 142513 h 150432"/>
              <a:gd name="connsiteX6" fmla="*/ 1009403 w 1911928"/>
              <a:gd name="connsiteY6" fmla="*/ 7926 h 150432"/>
              <a:gd name="connsiteX7" fmla="*/ 1179616 w 1911928"/>
              <a:gd name="connsiteY7" fmla="*/ 150430 h 150432"/>
              <a:gd name="connsiteX8" fmla="*/ 1341912 w 1911928"/>
              <a:gd name="connsiteY8" fmla="*/ 7926 h 150432"/>
              <a:gd name="connsiteX9" fmla="*/ 1504208 w 1911928"/>
              <a:gd name="connsiteY9" fmla="*/ 150430 h 150432"/>
              <a:gd name="connsiteX10" fmla="*/ 1674421 w 1911928"/>
              <a:gd name="connsiteY10" fmla="*/ 7926 h 150432"/>
              <a:gd name="connsiteX11" fmla="*/ 1765465 w 1911928"/>
              <a:gd name="connsiteY11" fmla="*/ 83136 h 150432"/>
              <a:gd name="connsiteX12" fmla="*/ 1911928 w 1911928"/>
              <a:gd name="connsiteY12" fmla="*/ 67302 h 150432"/>
              <a:gd name="connsiteX0" fmla="*/ 1 w 1745674"/>
              <a:gd name="connsiteY0" fmla="*/ 146471 h 150432"/>
              <a:gd name="connsiteX1" fmla="*/ 170214 w 1745674"/>
              <a:gd name="connsiteY1" fmla="*/ 3967 h 150432"/>
              <a:gd name="connsiteX2" fmla="*/ 336469 w 1745674"/>
              <a:gd name="connsiteY2" fmla="*/ 150430 h 150432"/>
              <a:gd name="connsiteX3" fmla="*/ 506682 w 1745674"/>
              <a:gd name="connsiteY3" fmla="*/ 9 h 150432"/>
              <a:gd name="connsiteX4" fmla="*/ 676894 w 1745674"/>
              <a:gd name="connsiteY4" fmla="*/ 142513 h 150432"/>
              <a:gd name="connsiteX5" fmla="*/ 843149 w 1745674"/>
              <a:gd name="connsiteY5" fmla="*/ 7926 h 150432"/>
              <a:gd name="connsiteX6" fmla="*/ 1013362 w 1745674"/>
              <a:gd name="connsiteY6" fmla="*/ 150430 h 150432"/>
              <a:gd name="connsiteX7" fmla="*/ 1175658 w 1745674"/>
              <a:gd name="connsiteY7" fmla="*/ 7926 h 150432"/>
              <a:gd name="connsiteX8" fmla="*/ 1337954 w 1745674"/>
              <a:gd name="connsiteY8" fmla="*/ 150430 h 150432"/>
              <a:gd name="connsiteX9" fmla="*/ 1508167 w 1745674"/>
              <a:gd name="connsiteY9" fmla="*/ 7926 h 150432"/>
              <a:gd name="connsiteX10" fmla="*/ 1599211 w 1745674"/>
              <a:gd name="connsiteY10" fmla="*/ 83136 h 150432"/>
              <a:gd name="connsiteX11" fmla="*/ 1745674 w 1745674"/>
              <a:gd name="connsiteY11" fmla="*/ 67302 h 150432"/>
              <a:gd name="connsiteX0" fmla="*/ 1 w 1575461"/>
              <a:gd name="connsiteY0" fmla="*/ 3967 h 150432"/>
              <a:gd name="connsiteX1" fmla="*/ 166256 w 1575461"/>
              <a:gd name="connsiteY1" fmla="*/ 150430 h 150432"/>
              <a:gd name="connsiteX2" fmla="*/ 336469 w 1575461"/>
              <a:gd name="connsiteY2" fmla="*/ 9 h 150432"/>
              <a:gd name="connsiteX3" fmla="*/ 506681 w 1575461"/>
              <a:gd name="connsiteY3" fmla="*/ 142513 h 150432"/>
              <a:gd name="connsiteX4" fmla="*/ 672936 w 1575461"/>
              <a:gd name="connsiteY4" fmla="*/ 7926 h 150432"/>
              <a:gd name="connsiteX5" fmla="*/ 843149 w 1575461"/>
              <a:gd name="connsiteY5" fmla="*/ 150430 h 150432"/>
              <a:gd name="connsiteX6" fmla="*/ 1005445 w 1575461"/>
              <a:gd name="connsiteY6" fmla="*/ 7926 h 150432"/>
              <a:gd name="connsiteX7" fmla="*/ 1167741 w 1575461"/>
              <a:gd name="connsiteY7" fmla="*/ 150430 h 150432"/>
              <a:gd name="connsiteX8" fmla="*/ 1337954 w 1575461"/>
              <a:gd name="connsiteY8" fmla="*/ 7926 h 150432"/>
              <a:gd name="connsiteX9" fmla="*/ 1428998 w 1575461"/>
              <a:gd name="connsiteY9" fmla="*/ 83136 h 150432"/>
              <a:gd name="connsiteX10" fmla="*/ 1575461 w 1575461"/>
              <a:gd name="connsiteY10" fmla="*/ 67302 h 150432"/>
              <a:gd name="connsiteX0" fmla="*/ 0 w 1409205"/>
              <a:gd name="connsiteY0" fmla="*/ 150430 h 150430"/>
              <a:gd name="connsiteX1" fmla="*/ 170213 w 1409205"/>
              <a:gd name="connsiteY1" fmla="*/ 9 h 150430"/>
              <a:gd name="connsiteX2" fmla="*/ 340425 w 1409205"/>
              <a:gd name="connsiteY2" fmla="*/ 142513 h 150430"/>
              <a:gd name="connsiteX3" fmla="*/ 506680 w 1409205"/>
              <a:gd name="connsiteY3" fmla="*/ 7926 h 150430"/>
              <a:gd name="connsiteX4" fmla="*/ 676893 w 1409205"/>
              <a:gd name="connsiteY4" fmla="*/ 150430 h 150430"/>
              <a:gd name="connsiteX5" fmla="*/ 839189 w 1409205"/>
              <a:gd name="connsiteY5" fmla="*/ 7926 h 150430"/>
              <a:gd name="connsiteX6" fmla="*/ 1001485 w 1409205"/>
              <a:gd name="connsiteY6" fmla="*/ 150430 h 150430"/>
              <a:gd name="connsiteX7" fmla="*/ 1171698 w 1409205"/>
              <a:gd name="connsiteY7" fmla="*/ 7926 h 150430"/>
              <a:gd name="connsiteX8" fmla="*/ 1262742 w 1409205"/>
              <a:gd name="connsiteY8" fmla="*/ 83136 h 150430"/>
              <a:gd name="connsiteX9" fmla="*/ 1409205 w 1409205"/>
              <a:gd name="connsiteY9" fmla="*/ 67302 h 150430"/>
              <a:gd name="connsiteX0" fmla="*/ 0 w 1238992"/>
              <a:gd name="connsiteY0" fmla="*/ 9 h 150430"/>
              <a:gd name="connsiteX1" fmla="*/ 170212 w 1238992"/>
              <a:gd name="connsiteY1" fmla="*/ 142513 h 150430"/>
              <a:gd name="connsiteX2" fmla="*/ 336467 w 1238992"/>
              <a:gd name="connsiteY2" fmla="*/ 7926 h 150430"/>
              <a:gd name="connsiteX3" fmla="*/ 506680 w 1238992"/>
              <a:gd name="connsiteY3" fmla="*/ 150430 h 150430"/>
              <a:gd name="connsiteX4" fmla="*/ 668976 w 1238992"/>
              <a:gd name="connsiteY4" fmla="*/ 7926 h 150430"/>
              <a:gd name="connsiteX5" fmla="*/ 831272 w 1238992"/>
              <a:gd name="connsiteY5" fmla="*/ 150430 h 150430"/>
              <a:gd name="connsiteX6" fmla="*/ 1001485 w 1238992"/>
              <a:gd name="connsiteY6" fmla="*/ 7926 h 150430"/>
              <a:gd name="connsiteX7" fmla="*/ 1092529 w 1238992"/>
              <a:gd name="connsiteY7" fmla="*/ 83136 h 150430"/>
              <a:gd name="connsiteX8" fmla="*/ 1238992 w 1238992"/>
              <a:gd name="connsiteY8" fmla="*/ 67302 h 150430"/>
              <a:gd name="connsiteX0" fmla="*/ 0 w 1068780"/>
              <a:gd name="connsiteY0" fmla="*/ 135707 h 143624"/>
              <a:gd name="connsiteX1" fmla="*/ 166255 w 1068780"/>
              <a:gd name="connsiteY1" fmla="*/ 1120 h 143624"/>
              <a:gd name="connsiteX2" fmla="*/ 336468 w 1068780"/>
              <a:gd name="connsiteY2" fmla="*/ 143624 h 143624"/>
              <a:gd name="connsiteX3" fmla="*/ 498764 w 1068780"/>
              <a:gd name="connsiteY3" fmla="*/ 1120 h 143624"/>
              <a:gd name="connsiteX4" fmla="*/ 661060 w 1068780"/>
              <a:gd name="connsiteY4" fmla="*/ 143624 h 143624"/>
              <a:gd name="connsiteX5" fmla="*/ 831273 w 1068780"/>
              <a:gd name="connsiteY5" fmla="*/ 1120 h 143624"/>
              <a:gd name="connsiteX6" fmla="*/ 922317 w 1068780"/>
              <a:gd name="connsiteY6" fmla="*/ 76330 h 143624"/>
              <a:gd name="connsiteX7" fmla="*/ 1068780 w 1068780"/>
              <a:gd name="connsiteY7" fmla="*/ 60496 h 1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8780" h="143624">
                <a:moveTo>
                  <a:pt x="0" y="135707"/>
                </a:moveTo>
                <a:cubicBezTo>
                  <a:pt x="56078" y="137026"/>
                  <a:pt x="110177" y="-199"/>
                  <a:pt x="166255" y="1120"/>
                </a:cubicBezTo>
                <a:cubicBezTo>
                  <a:pt x="222333" y="2439"/>
                  <a:pt x="281050" y="143624"/>
                  <a:pt x="336468" y="143624"/>
                </a:cubicBezTo>
                <a:cubicBezTo>
                  <a:pt x="391886" y="143624"/>
                  <a:pt x="444665" y="1120"/>
                  <a:pt x="498764" y="1120"/>
                </a:cubicBezTo>
                <a:cubicBezTo>
                  <a:pt x="552863" y="1120"/>
                  <a:pt x="605642" y="143624"/>
                  <a:pt x="661060" y="143624"/>
                </a:cubicBezTo>
                <a:cubicBezTo>
                  <a:pt x="716478" y="143624"/>
                  <a:pt x="787730" y="12336"/>
                  <a:pt x="831273" y="1120"/>
                </a:cubicBezTo>
                <a:cubicBezTo>
                  <a:pt x="874816" y="-10096"/>
                  <a:pt x="882733" y="66434"/>
                  <a:pt x="922317" y="76330"/>
                </a:cubicBezTo>
                <a:cubicBezTo>
                  <a:pt x="961901" y="86226"/>
                  <a:pt x="1015340" y="73361"/>
                  <a:pt x="1068780" y="60496"/>
                </a:cubicBezTo>
              </a:path>
            </a:pathLst>
          </a:custGeom>
          <a:noFill/>
          <a:ln w="28575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76" name="Figura a mano libera: forma 75">
            <a:extLst>
              <a:ext uri="{FF2B5EF4-FFF2-40B4-BE49-F238E27FC236}">
                <a16:creationId xmlns:a16="http://schemas.microsoft.com/office/drawing/2014/main" id="{FD6E82EC-F73E-C3E7-A803-BAE6579285BD}"/>
              </a:ext>
            </a:extLst>
          </p:cNvPr>
          <p:cNvSpPr/>
          <p:nvPr/>
        </p:nvSpPr>
        <p:spPr>
          <a:xfrm rot="6517995">
            <a:off x="5969273" y="3011303"/>
            <a:ext cx="1114239" cy="136559"/>
          </a:xfrm>
          <a:custGeom>
            <a:avLst/>
            <a:gdLst>
              <a:gd name="connsiteX0" fmla="*/ 0 w 2996541"/>
              <a:gd name="connsiteY0" fmla="*/ 71261 h 150432"/>
              <a:gd name="connsiteX1" fmla="*/ 79169 w 2996541"/>
              <a:gd name="connsiteY1" fmla="*/ 3967 h 150432"/>
              <a:gd name="connsiteX2" fmla="*/ 245424 w 2996541"/>
              <a:gd name="connsiteY2" fmla="*/ 146471 h 150432"/>
              <a:gd name="connsiteX3" fmla="*/ 415637 w 2996541"/>
              <a:gd name="connsiteY3" fmla="*/ 3967 h 150432"/>
              <a:gd name="connsiteX4" fmla="*/ 581891 w 2996541"/>
              <a:gd name="connsiteY4" fmla="*/ 146471 h 150432"/>
              <a:gd name="connsiteX5" fmla="*/ 748146 w 2996541"/>
              <a:gd name="connsiteY5" fmla="*/ 3967 h 150432"/>
              <a:gd name="connsiteX6" fmla="*/ 914400 w 2996541"/>
              <a:gd name="connsiteY6" fmla="*/ 150430 h 150432"/>
              <a:gd name="connsiteX7" fmla="*/ 1084613 w 2996541"/>
              <a:gd name="connsiteY7" fmla="*/ 3967 h 150432"/>
              <a:gd name="connsiteX8" fmla="*/ 1250868 w 2996541"/>
              <a:gd name="connsiteY8" fmla="*/ 146471 h 150432"/>
              <a:gd name="connsiteX9" fmla="*/ 1421081 w 2996541"/>
              <a:gd name="connsiteY9" fmla="*/ 3967 h 150432"/>
              <a:gd name="connsiteX10" fmla="*/ 1587336 w 2996541"/>
              <a:gd name="connsiteY10" fmla="*/ 150430 h 150432"/>
              <a:gd name="connsiteX11" fmla="*/ 1757549 w 2996541"/>
              <a:gd name="connsiteY11" fmla="*/ 9 h 150432"/>
              <a:gd name="connsiteX12" fmla="*/ 1927761 w 2996541"/>
              <a:gd name="connsiteY12" fmla="*/ 142513 h 150432"/>
              <a:gd name="connsiteX13" fmla="*/ 2094016 w 2996541"/>
              <a:gd name="connsiteY13" fmla="*/ 7926 h 150432"/>
              <a:gd name="connsiteX14" fmla="*/ 2264229 w 2996541"/>
              <a:gd name="connsiteY14" fmla="*/ 150430 h 150432"/>
              <a:gd name="connsiteX15" fmla="*/ 2426525 w 2996541"/>
              <a:gd name="connsiteY15" fmla="*/ 7926 h 150432"/>
              <a:gd name="connsiteX16" fmla="*/ 2588821 w 2996541"/>
              <a:gd name="connsiteY16" fmla="*/ 150430 h 150432"/>
              <a:gd name="connsiteX17" fmla="*/ 2759034 w 2996541"/>
              <a:gd name="connsiteY17" fmla="*/ 7926 h 150432"/>
              <a:gd name="connsiteX18" fmla="*/ 2850078 w 2996541"/>
              <a:gd name="connsiteY18" fmla="*/ 83136 h 150432"/>
              <a:gd name="connsiteX19" fmla="*/ 2996541 w 2996541"/>
              <a:gd name="connsiteY19" fmla="*/ 67302 h 150432"/>
              <a:gd name="connsiteX0" fmla="*/ 0 w 2917372"/>
              <a:gd name="connsiteY0" fmla="*/ 3967 h 150432"/>
              <a:gd name="connsiteX1" fmla="*/ 166255 w 2917372"/>
              <a:gd name="connsiteY1" fmla="*/ 146471 h 150432"/>
              <a:gd name="connsiteX2" fmla="*/ 336468 w 2917372"/>
              <a:gd name="connsiteY2" fmla="*/ 3967 h 150432"/>
              <a:gd name="connsiteX3" fmla="*/ 502722 w 2917372"/>
              <a:gd name="connsiteY3" fmla="*/ 146471 h 150432"/>
              <a:gd name="connsiteX4" fmla="*/ 668977 w 2917372"/>
              <a:gd name="connsiteY4" fmla="*/ 3967 h 150432"/>
              <a:gd name="connsiteX5" fmla="*/ 835231 w 2917372"/>
              <a:gd name="connsiteY5" fmla="*/ 150430 h 150432"/>
              <a:gd name="connsiteX6" fmla="*/ 1005444 w 2917372"/>
              <a:gd name="connsiteY6" fmla="*/ 3967 h 150432"/>
              <a:gd name="connsiteX7" fmla="*/ 1171699 w 2917372"/>
              <a:gd name="connsiteY7" fmla="*/ 146471 h 150432"/>
              <a:gd name="connsiteX8" fmla="*/ 1341912 w 2917372"/>
              <a:gd name="connsiteY8" fmla="*/ 3967 h 150432"/>
              <a:gd name="connsiteX9" fmla="*/ 1508167 w 2917372"/>
              <a:gd name="connsiteY9" fmla="*/ 150430 h 150432"/>
              <a:gd name="connsiteX10" fmla="*/ 1678380 w 2917372"/>
              <a:gd name="connsiteY10" fmla="*/ 9 h 150432"/>
              <a:gd name="connsiteX11" fmla="*/ 1848592 w 2917372"/>
              <a:gd name="connsiteY11" fmla="*/ 142513 h 150432"/>
              <a:gd name="connsiteX12" fmla="*/ 2014847 w 2917372"/>
              <a:gd name="connsiteY12" fmla="*/ 7926 h 150432"/>
              <a:gd name="connsiteX13" fmla="*/ 2185060 w 2917372"/>
              <a:gd name="connsiteY13" fmla="*/ 150430 h 150432"/>
              <a:gd name="connsiteX14" fmla="*/ 2347356 w 2917372"/>
              <a:gd name="connsiteY14" fmla="*/ 7926 h 150432"/>
              <a:gd name="connsiteX15" fmla="*/ 2509652 w 2917372"/>
              <a:gd name="connsiteY15" fmla="*/ 150430 h 150432"/>
              <a:gd name="connsiteX16" fmla="*/ 2679865 w 2917372"/>
              <a:gd name="connsiteY16" fmla="*/ 7926 h 150432"/>
              <a:gd name="connsiteX17" fmla="*/ 2770909 w 2917372"/>
              <a:gd name="connsiteY17" fmla="*/ 83136 h 150432"/>
              <a:gd name="connsiteX18" fmla="*/ 2917372 w 2917372"/>
              <a:gd name="connsiteY18" fmla="*/ 67302 h 150432"/>
              <a:gd name="connsiteX0" fmla="*/ 1 w 2751118"/>
              <a:gd name="connsiteY0" fmla="*/ 146471 h 150432"/>
              <a:gd name="connsiteX1" fmla="*/ 170214 w 2751118"/>
              <a:gd name="connsiteY1" fmla="*/ 3967 h 150432"/>
              <a:gd name="connsiteX2" fmla="*/ 336468 w 2751118"/>
              <a:gd name="connsiteY2" fmla="*/ 146471 h 150432"/>
              <a:gd name="connsiteX3" fmla="*/ 502723 w 2751118"/>
              <a:gd name="connsiteY3" fmla="*/ 3967 h 150432"/>
              <a:gd name="connsiteX4" fmla="*/ 668977 w 2751118"/>
              <a:gd name="connsiteY4" fmla="*/ 150430 h 150432"/>
              <a:gd name="connsiteX5" fmla="*/ 839190 w 2751118"/>
              <a:gd name="connsiteY5" fmla="*/ 3967 h 150432"/>
              <a:gd name="connsiteX6" fmla="*/ 1005445 w 2751118"/>
              <a:gd name="connsiteY6" fmla="*/ 146471 h 150432"/>
              <a:gd name="connsiteX7" fmla="*/ 1175658 w 2751118"/>
              <a:gd name="connsiteY7" fmla="*/ 3967 h 150432"/>
              <a:gd name="connsiteX8" fmla="*/ 1341913 w 2751118"/>
              <a:gd name="connsiteY8" fmla="*/ 150430 h 150432"/>
              <a:gd name="connsiteX9" fmla="*/ 1512126 w 2751118"/>
              <a:gd name="connsiteY9" fmla="*/ 9 h 150432"/>
              <a:gd name="connsiteX10" fmla="*/ 1682338 w 2751118"/>
              <a:gd name="connsiteY10" fmla="*/ 142513 h 150432"/>
              <a:gd name="connsiteX11" fmla="*/ 1848593 w 2751118"/>
              <a:gd name="connsiteY11" fmla="*/ 7926 h 150432"/>
              <a:gd name="connsiteX12" fmla="*/ 2018806 w 2751118"/>
              <a:gd name="connsiteY12" fmla="*/ 150430 h 150432"/>
              <a:gd name="connsiteX13" fmla="*/ 2181102 w 2751118"/>
              <a:gd name="connsiteY13" fmla="*/ 7926 h 150432"/>
              <a:gd name="connsiteX14" fmla="*/ 2343398 w 2751118"/>
              <a:gd name="connsiteY14" fmla="*/ 150430 h 150432"/>
              <a:gd name="connsiteX15" fmla="*/ 2513611 w 2751118"/>
              <a:gd name="connsiteY15" fmla="*/ 7926 h 150432"/>
              <a:gd name="connsiteX16" fmla="*/ 2604655 w 2751118"/>
              <a:gd name="connsiteY16" fmla="*/ 83136 h 150432"/>
              <a:gd name="connsiteX17" fmla="*/ 2751118 w 2751118"/>
              <a:gd name="connsiteY17" fmla="*/ 67302 h 150432"/>
              <a:gd name="connsiteX0" fmla="*/ 0 w 2580904"/>
              <a:gd name="connsiteY0" fmla="*/ 3967 h 150432"/>
              <a:gd name="connsiteX1" fmla="*/ 166254 w 2580904"/>
              <a:gd name="connsiteY1" fmla="*/ 146471 h 150432"/>
              <a:gd name="connsiteX2" fmla="*/ 332509 w 2580904"/>
              <a:gd name="connsiteY2" fmla="*/ 3967 h 150432"/>
              <a:gd name="connsiteX3" fmla="*/ 498763 w 2580904"/>
              <a:gd name="connsiteY3" fmla="*/ 150430 h 150432"/>
              <a:gd name="connsiteX4" fmla="*/ 668976 w 2580904"/>
              <a:gd name="connsiteY4" fmla="*/ 3967 h 150432"/>
              <a:gd name="connsiteX5" fmla="*/ 835231 w 2580904"/>
              <a:gd name="connsiteY5" fmla="*/ 146471 h 150432"/>
              <a:gd name="connsiteX6" fmla="*/ 1005444 w 2580904"/>
              <a:gd name="connsiteY6" fmla="*/ 3967 h 150432"/>
              <a:gd name="connsiteX7" fmla="*/ 1171699 w 2580904"/>
              <a:gd name="connsiteY7" fmla="*/ 150430 h 150432"/>
              <a:gd name="connsiteX8" fmla="*/ 1341912 w 2580904"/>
              <a:gd name="connsiteY8" fmla="*/ 9 h 150432"/>
              <a:gd name="connsiteX9" fmla="*/ 1512124 w 2580904"/>
              <a:gd name="connsiteY9" fmla="*/ 142513 h 150432"/>
              <a:gd name="connsiteX10" fmla="*/ 1678379 w 2580904"/>
              <a:gd name="connsiteY10" fmla="*/ 7926 h 150432"/>
              <a:gd name="connsiteX11" fmla="*/ 1848592 w 2580904"/>
              <a:gd name="connsiteY11" fmla="*/ 150430 h 150432"/>
              <a:gd name="connsiteX12" fmla="*/ 2010888 w 2580904"/>
              <a:gd name="connsiteY12" fmla="*/ 7926 h 150432"/>
              <a:gd name="connsiteX13" fmla="*/ 2173184 w 2580904"/>
              <a:gd name="connsiteY13" fmla="*/ 150430 h 150432"/>
              <a:gd name="connsiteX14" fmla="*/ 2343397 w 2580904"/>
              <a:gd name="connsiteY14" fmla="*/ 7926 h 150432"/>
              <a:gd name="connsiteX15" fmla="*/ 2434441 w 2580904"/>
              <a:gd name="connsiteY15" fmla="*/ 83136 h 150432"/>
              <a:gd name="connsiteX16" fmla="*/ 2580904 w 2580904"/>
              <a:gd name="connsiteY16" fmla="*/ 67302 h 150432"/>
              <a:gd name="connsiteX0" fmla="*/ 0 w 2414650"/>
              <a:gd name="connsiteY0" fmla="*/ 146471 h 150432"/>
              <a:gd name="connsiteX1" fmla="*/ 166255 w 2414650"/>
              <a:gd name="connsiteY1" fmla="*/ 3967 h 150432"/>
              <a:gd name="connsiteX2" fmla="*/ 332509 w 2414650"/>
              <a:gd name="connsiteY2" fmla="*/ 150430 h 150432"/>
              <a:gd name="connsiteX3" fmla="*/ 502722 w 2414650"/>
              <a:gd name="connsiteY3" fmla="*/ 3967 h 150432"/>
              <a:gd name="connsiteX4" fmla="*/ 668977 w 2414650"/>
              <a:gd name="connsiteY4" fmla="*/ 146471 h 150432"/>
              <a:gd name="connsiteX5" fmla="*/ 839190 w 2414650"/>
              <a:gd name="connsiteY5" fmla="*/ 3967 h 150432"/>
              <a:gd name="connsiteX6" fmla="*/ 1005445 w 2414650"/>
              <a:gd name="connsiteY6" fmla="*/ 150430 h 150432"/>
              <a:gd name="connsiteX7" fmla="*/ 1175658 w 2414650"/>
              <a:gd name="connsiteY7" fmla="*/ 9 h 150432"/>
              <a:gd name="connsiteX8" fmla="*/ 1345870 w 2414650"/>
              <a:gd name="connsiteY8" fmla="*/ 142513 h 150432"/>
              <a:gd name="connsiteX9" fmla="*/ 1512125 w 2414650"/>
              <a:gd name="connsiteY9" fmla="*/ 7926 h 150432"/>
              <a:gd name="connsiteX10" fmla="*/ 1682338 w 2414650"/>
              <a:gd name="connsiteY10" fmla="*/ 150430 h 150432"/>
              <a:gd name="connsiteX11" fmla="*/ 1844634 w 2414650"/>
              <a:gd name="connsiteY11" fmla="*/ 7926 h 150432"/>
              <a:gd name="connsiteX12" fmla="*/ 2006930 w 2414650"/>
              <a:gd name="connsiteY12" fmla="*/ 150430 h 150432"/>
              <a:gd name="connsiteX13" fmla="*/ 2177143 w 2414650"/>
              <a:gd name="connsiteY13" fmla="*/ 7926 h 150432"/>
              <a:gd name="connsiteX14" fmla="*/ 2268187 w 2414650"/>
              <a:gd name="connsiteY14" fmla="*/ 83136 h 150432"/>
              <a:gd name="connsiteX15" fmla="*/ 2414650 w 2414650"/>
              <a:gd name="connsiteY15" fmla="*/ 67302 h 150432"/>
              <a:gd name="connsiteX0" fmla="*/ 1 w 2248396"/>
              <a:gd name="connsiteY0" fmla="*/ 3967 h 150432"/>
              <a:gd name="connsiteX1" fmla="*/ 166255 w 2248396"/>
              <a:gd name="connsiteY1" fmla="*/ 150430 h 150432"/>
              <a:gd name="connsiteX2" fmla="*/ 336468 w 2248396"/>
              <a:gd name="connsiteY2" fmla="*/ 3967 h 150432"/>
              <a:gd name="connsiteX3" fmla="*/ 502723 w 2248396"/>
              <a:gd name="connsiteY3" fmla="*/ 146471 h 150432"/>
              <a:gd name="connsiteX4" fmla="*/ 672936 w 2248396"/>
              <a:gd name="connsiteY4" fmla="*/ 3967 h 150432"/>
              <a:gd name="connsiteX5" fmla="*/ 839191 w 2248396"/>
              <a:gd name="connsiteY5" fmla="*/ 150430 h 150432"/>
              <a:gd name="connsiteX6" fmla="*/ 1009404 w 2248396"/>
              <a:gd name="connsiteY6" fmla="*/ 9 h 150432"/>
              <a:gd name="connsiteX7" fmla="*/ 1179616 w 2248396"/>
              <a:gd name="connsiteY7" fmla="*/ 142513 h 150432"/>
              <a:gd name="connsiteX8" fmla="*/ 1345871 w 2248396"/>
              <a:gd name="connsiteY8" fmla="*/ 7926 h 150432"/>
              <a:gd name="connsiteX9" fmla="*/ 1516084 w 2248396"/>
              <a:gd name="connsiteY9" fmla="*/ 150430 h 150432"/>
              <a:gd name="connsiteX10" fmla="*/ 1678380 w 2248396"/>
              <a:gd name="connsiteY10" fmla="*/ 7926 h 150432"/>
              <a:gd name="connsiteX11" fmla="*/ 1840676 w 2248396"/>
              <a:gd name="connsiteY11" fmla="*/ 150430 h 150432"/>
              <a:gd name="connsiteX12" fmla="*/ 2010889 w 2248396"/>
              <a:gd name="connsiteY12" fmla="*/ 7926 h 150432"/>
              <a:gd name="connsiteX13" fmla="*/ 2101933 w 2248396"/>
              <a:gd name="connsiteY13" fmla="*/ 83136 h 150432"/>
              <a:gd name="connsiteX14" fmla="*/ 2248396 w 2248396"/>
              <a:gd name="connsiteY14" fmla="*/ 67302 h 150432"/>
              <a:gd name="connsiteX0" fmla="*/ 1 w 2082142"/>
              <a:gd name="connsiteY0" fmla="*/ 150430 h 150432"/>
              <a:gd name="connsiteX1" fmla="*/ 170214 w 2082142"/>
              <a:gd name="connsiteY1" fmla="*/ 3967 h 150432"/>
              <a:gd name="connsiteX2" fmla="*/ 336469 w 2082142"/>
              <a:gd name="connsiteY2" fmla="*/ 146471 h 150432"/>
              <a:gd name="connsiteX3" fmla="*/ 506682 w 2082142"/>
              <a:gd name="connsiteY3" fmla="*/ 3967 h 150432"/>
              <a:gd name="connsiteX4" fmla="*/ 672937 w 2082142"/>
              <a:gd name="connsiteY4" fmla="*/ 150430 h 150432"/>
              <a:gd name="connsiteX5" fmla="*/ 843150 w 2082142"/>
              <a:gd name="connsiteY5" fmla="*/ 9 h 150432"/>
              <a:gd name="connsiteX6" fmla="*/ 1013362 w 2082142"/>
              <a:gd name="connsiteY6" fmla="*/ 142513 h 150432"/>
              <a:gd name="connsiteX7" fmla="*/ 1179617 w 2082142"/>
              <a:gd name="connsiteY7" fmla="*/ 7926 h 150432"/>
              <a:gd name="connsiteX8" fmla="*/ 1349830 w 2082142"/>
              <a:gd name="connsiteY8" fmla="*/ 150430 h 150432"/>
              <a:gd name="connsiteX9" fmla="*/ 1512126 w 2082142"/>
              <a:gd name="connsiteY9" fmla="*/ 7926 h 150432"/>
              <a:gd name="connsiteX10" fmla="*/ 1674422 w 2082142"/>
              <a:gd name="connsiteY10" fmla="*/ 150430 h 150432"/>
              <a:gd name="connsiteX11" fmla="*/ 1844635 w 2082142"/>
              <a:gd name="connsiteY11" fmla="*/ 7926 h 150432"/>
              <a:gd name="connsiteX12" fmla="*/ 1935679 w 2082142"/>
              <a:gd name="connsiteY12" fmla="*/ 83136 h 150432"/>
              <a:gd name="connsiteX13" fmla="*/ 2082142 w 2082142"/>
              <a:gd name="connsiteY13" fmla="*/ 67302 h 150432"/>
              <a:gd name="connsiteX0" fmla="*/ 0 w 1911928"/>
              <a:gd name="connsiteY0" fmla="*/ 3967 h 150432"/>
              <a:gd name="connsiteX1" fmla="*/ 166255 w 1911928"/>
              <a:gd name="connsiteY1" fmla="*/ 146471 h 150432"/>
              <a:gd name="connsiteX2" fmla="*/ 336468 w 1911928"/>
              <a:gd name="connsiteY2" fmla="*/ 3967 h 150432"/>
              <a:gd name="connsiteX3" fmla="*/ 502723 w 1911928"/>
              <a:gd name="connsiteY3" fmla="*/ 150430 h 150432"/>
              <a:gd name="connsiteX4" fmla="*/ 672936 w 1911928"/>
              <a:gd name="connsiteY4" fmla="*/ 9 h 150432"/>
              <a:gd name="connsiteX5" fmla="*/ 843148 w 1911928"/>
              <a:gd name="connsiteY5" fmla="*/ 142513 h 150432"/>
              <a:gd name="connsiteX6" fmla="*/ 1009403 w 1911928"/>
              <a:gd name="connsiteY6" fmla="*/ 7926 h 150432"/>
              <a:gd name="connsiteX7" fmla="*/ 1179616 w 1911928"/>
              <a:gd name="connsiteY7" fmla="*/ 150430 h 150432"/>
              <a:gd name="connsiteX8" fmla="*/ 1341912 w 1911928"/>
              <a:gd name="connsiteY8" fmla="*/ 7926 h 150432"/>
              <a:gd name="connsiteX9" fmla="*/ 1504208 w 1911928"/>
              <a:gd name="connsiteY9" fmla="*/ 150430 h 150432"/>
              <a:gd name="connsiteX10" fmla="*/ 1674421 w 1911928"/>
              <a:gd name="connsiteY10" fmla="*/ 7926 h 150432"/>
              <a:gd name="connsiteX11" fmla="*/ 1765465 w 1911928"/>
              <a:gd name="connsiteY11" fmla="*/ 83136 h 150432"/>
              <a:gd name="connsiteX12" fmla="*/ 1911928 w 1911928"/>
              <a:gd name="connsiteY12" fmla="*/ 67302 h 150432"/>
              <a:gd name="connsiteX0" fmla="*/ 1 w 1745674"/>
              <a:gd name="connsiteY0" fmla="*/ 146471 h 150432"/>
              <a:gd name="connsiteX1" fmla="*/ 170214 w 1745674"/>
              <a:gd name="connsiteY1" fmla="*/ 3967 h 150432"/>
              <a:gd name="connsiteX2" fmla="*/ 336469 w 1745674"/>
              <a:gd name="connsiteY2" fmla="*/ 150430 h 150432"/>
              <a:gd name="connsiteX3" fmla="*/ 506682 w 1745674"/>
              <a:gd name="connsiteY3" fmla="*/ 9 h 150432"/>
              <a:gd name="connsiteX4" fmla="*/ 676894 w 1745674"/>
              <a:gd name="connsiteY4" fmla="*/ 142513 h 150432"/>
              <a:gd name="connsiteX5" fmla="*/ 843149 w 1745674"/>
              <a:gd name="connsiteY5" fmla="*/ 7926 h 150432"/>
              <a:gd name="connsiteX6" fmla="*/ 1013362 w 1745674"/>
              <a:gd name="connsiteY6" fmla="*/ 150430 h 150432"/>
              <a:gd name="connsiteX7" fmla="*/ 1175658 w 1745674"/>
              <a:gd name="connsiteY7" fmla="*/ 7926 h 150432"/>
              <a:gd name="connsiteX8" fmla="*/ 1337954 w 1745674"/>
              <a:gd name="connsiteY8" fmla="*/ 150430 h 150432"/>
              <a:gd name="connsiteX9" fmla="*/ 1508167 w 1745674"/>
              <a:gd name="connsiteY9" fmla="*/ 7926 h 150432"/>
              <a:gd name="connsiteX10" fmla="*/ 1599211 w 1745674"/>
              <a:gd name="connsiteY10" fmla="*/ 83136 h 150432"/>
              <a:gd name="connsiteX11" fmla="*/ 1745674 w 1745674"/>
              <a:gd name="connsiteY11" fmla="*/ 67302 h 150432"/>
              <a:gd name="connsiteX0" fmla="*/ 1 w 1575461"/>
              <a:gd name="connsiteY0" fmla="*/ 3967 h 150432"/>
              <a:gd name="connsiteX1" fmla="*/ 166256 w 1575461"/>
              <a:gd name="connsiteY1" fmla="*/ 150430 h 150432"/>
              <a:gd name="connsiteX2" fmla="*/ 336469 w 1575461"/>
              <a:gd name="connsiteY2" fmla="*/ 9 h 150432"/>
              <a:gd name="connsiteX3" fmla="*/ 506681 w 1575461"/>
              <a:gd name="connsiteY3" fmla="*/ 142513 h 150432"/>
              <a:gd name="connsiteX4" fmla="*/ 672936 w 1575461"/>
              <a:gd name="connsiteY4" fmla="*/ 7926 h 150432"/>
              <a:gd name="connsiteX5" fmla="*/ 843149 w 1575461"/>
              <a:gd name="connsiteY5" fmla="*/ 150430 h 150432"/>
              <a:gd name="connsiteX6" fmla="*/ 1005445 w 1575461"/>
              <a:gd name="connsiteY6" fmla="*/ 7926 h 150432"/>
              <a:gd name="connsiteX7" fmla="*/ 1167741 w 1575461"/>
              <a:gd name="connsiteY7" fmla="*/ 150430 h 150432"/>
              <a:gd name="connsiteX8" fmla="*/ 1337954 w 1575461"/>
              <a:gd name="connsiteY8" fmla="*/ 7926 h 150432"/>
              <a:gd name="connsiteX9" fmla="*/ 1428998 w 1575461"/>
              <a:gd name="connsiteY9" fmla="*/ 83136 h 150432"/>
              <a:gd name="connsiteX10" fmla="*/ 1575461 w 1575461"/>
              <a:gd name="connsiteY10" fmla="*/ 67302 h 150432"/>
              <a:gd name="connsiteX0" fmla="*/ 0 w 1409205"/>
              <a:gd name="connsiteY0" fmla="*/ 150430 h 150430"/>
              <a:gd name="connsiteX1" fmla="*/ 170213 w 1409205"/>
              <a:gd name="connsiteY1" fmla="*/ 9 h 150430"/>
              <a:gd name="connsiteX2" fmla="*/ 340425 w 1409205"/>
              <a:gd name="connsiteY2" fmla="*/ 142513 h 150430"/>
              <a:gd name="connsiteX3" fmla="*/ 506680 w 1409205"/>
              <a:gd name="connsiteY3" fmla="*/ 7926 h 150430"/>
              <a:gd name="connsiteX4" fmla="*/ 676893 w 1409205"/>
              <a:gd name="connsiteY4" fmla="*/ 150430 h 150430"/>
              <a:gd name="connsiteX5" fmla="*/ 839189 w 1409205"/>
              <a:gd name="connsiteY5" fmla="*/ 7926 h 150430"/>
              <a:gd name="connsiteX6" fmla="*/ 1001485 w 1409205"/>
              <a:gd name="connsiteY6" fmla="*/ 150430 h 150430"/>
              <a:gd name="connsiteX7" fmla="*/ 1171698 w 1409205"/>
              <a:gd name="connsiteY7" fmla="*/ 7926 h 150430"/>
              <a:gd name="connsiteX8" fmla="*/ 1262742 w 1409205"/>
              <a:gd name="connsiteY8" fmla="*/ 83136 h 150430"/>
              <a:gd name="connsiteX9" fmla="*/ 1409205 w 1409205"/>
              <a:gd name="connsiteY9" fmla="*/ 67302 h 150430"/>
              <a:gd name="connsiteX0" fmla="*/ 0 w 1238992"/>
              <a:gd name="connsiteY0" fmla="*/ 9 h 150430"/>
              <a:gd name="connsiteX1" fmla="*/ 170212 w 1238992"/>
              <a:gd name="connsiteY1" fmla="*/ 142513 h 150430"/>
              <a:gd name="connsiteX2" fmla="*/ 336467 w 1238992"/>
              <a:gd name="connsiteY2" fmla="*/ 7926 h 150430"/>
              <a:gd name="connsiteX3" fmla="*/ 506680 w 1238992"/>
              <a:gd name="connsiteY3" fmla="*/ 150430 h 150430"/>
              <a:gd name="connsiteX4" fmla="*/ 668976 w 1238992"/>
              <a:gd name="connsiteY4" fmla="*/ 7926 h 150430"/>
              <a:gd name="connsiteX5" fmla="*/ 831272 w 1238992"/>
              <a:gd name="connsiteY5" fmla="*/ 150430 h 150430"/>
              <a:gd name="connsiteX6" fmla="*/ 1001485 w 1238992"/>
              <a:gd name="connsiteY6" fmla="*/ 7926 h 150430"/>
              <a:gd name="connsiteX7" fmla="*/ 1092529 w 1238992"/>
              <a:gd name="connsiteY7" fmla="*/ 83136 h 150430"/>
              <a:gd name="connsiteX8" fmla="*/ 1238992 w 1238992"/>
              <a:gd name="connsiteY8" fmla="*/ 67302 h 150430"/>
              <a:gd name="connsiteX0" fmla="*/ 0 w 1068780"/>
              <a:gd name="connsiteY0" fmla="*/ 135707 h 143624"/>
              <a:gd name="connsiteX1" fmla="*/ 166255 w 1068780"/>
              <a:gd name="connsiteY1" fmla="*/ 1120 h 143624"/>
              <a:gd name="connsiteX2" fmla="*/ 336468 w 1068780"/>
              <a:gd name="connsiteY2" fmla="*/ 143624 h 143624"/>
              <a:gd name="connsiteX3" fmla="*/ 498764 w 1068780"/>
              <a:gd name="connsiteY3" fmla="*/ 1120 h 143624"/>
              <a:gd name="connsiteX4" fmla="*/ 661060 w 1068780"/>
              <a:gd name="connsiteY4" fmla="*/ 143624 h 143624"/>
              <a:gd name="connsiteX5" fmla="*/ 831273 w 1068780"/>
              <a:gd name="connsiteY5" fmla="*/ 1120 h 143624"/>
              <a:gd name="connsiteX6" fmla="*/ 922317 w 1068780"/>
              <a:gd name="connsiteY6" fmla="*/ 76330 h 143624"/>
              <a:gd name="connsiteX7" fmla="*/ 1068780 w 1068780"/>
              <a:gd name="connsiteY7" fmla="*/ 60496 h 143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8780" h="143624">
                <a:moveTo>
                  <a:pt x="0" y="135707"/>
                </a:moveTo>
                <a:cubicBezTo>
                  <a:pt x="56078" y="137026"/>
                  <a:pt x="110177" y="-199"/>
                  <a:pt x="166255" y="1120"/>
                </a:cubicBezTo>
                <a:cubicBezTo>
                  <a:pt x="222333" y="2439"/>
                  <a:pt x="281050" y="143624"/>
                  <a:pt x="336468" y="143624"/>
                </a:cubicBezTo>
                <a:cubicBezTo>
                  <a:pt x="391886" y="143624"/>
                  <a:pt x="444665" y="1120"/>
                  <a:pt x="498764" y="1120"/>
                </a:cubicBezTo>
                <a:cubicBezTo>
                  <a:pt x="552863" y="1120"/>
                  <a:pt x="605642" y="143624"/>
                  <a:pt x="661060" y="143624"/>
                </a:cubicBezTo>
                <a:cubicBezTo>
                  <a:pt x="716478" y="143624"/>
                  <a:pt x="787730" y="12336"/>
                  <a:pt x="831273" y="1120"/>
                </a:cubicBezTo>
                <a:cubicBezTo>
                  <a:pt x="874816" y="-10096"/>
                  <a:pt x="882733" y="66434"/>
                  <a:pt x="922317" y="76330"/>
                </a:cubicBezTo>
                <a:cubicBezTo>
                  <a:pt x="961901" y="86226"/>
                  <a:pt x="1015340" y="73361"/>
                  <a:pt x="1068780" y="60496"/>
                </a:cubicBezTo>
              </a:path>
            </a:pathLst>
          </a:custGeom>
          <a:noFill/>
          <a:ln w="28575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77" name="CasellaDiTesto 76">
            <a:extLst>
              <a:ext uri="{FF2B5EF4-FFF2-40B4-BE49-F238E27FC236}">
                <a16:creationId xmlns:a16="http://schemas.microsoft.com/office/drawing/2014/main" id="{0BAF5169-8F36-FC01-DB3B-68465CBA5DFA}"/>
              </a:ext>
            </a:extLst>
          </p:cNvPr>
          <p:cNvSpPr txBox="1"/>
          <p:nvPr/>
        </p:nvSpPr>
        <p:spPr>
          <a:xfrm>
            <a:off x="8462940" y="3055975"/>
            <a:ext cx="35066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err="1">
                <a:latin typeface="Arial" panose="020B0604020202020204" pitchFamily="34" charset="0"/>
                <a:cs typeface="Arial" panose="020B0604020202020204" pitchFamily="34" charset="0"/>
              </a:rPr>
              <a:t>Advantages</a:t>
            </a:r>
            <a:r>
              <a:rPr lang="it-IT" sz="1600" b="1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it-IT" sz="1600" b="1">
                <a:latin typeface="Arial" panose="020B0604020202020204" pitchFamily="34" charset="0"/>
                <a:cs typeface="Arial" panose="020B0604020202020204" pitchFamily="34" charset="0"/>
              </a:rPr>
              <a:t>Lower </a:t>
            </a:r>
            <a:r>
              <a:rPr lang="it-IT" sz="1600" b="1" err="1">
                <a:latin typeface="Arial" panose="020B0604020202020204" pitchFamily="34" charset="0"/>
                <a:cs typeface="Arial" panose="020B0604020202020204" pitchFamily="34" charset="0"/>
              </a:rPr>
              <a:t>experiment</a:t>
            </a:r>
            <a:r>
              <a:rPr lang="it-IT" sz="1600" b="1">
                <a:latin typeface="Arial" panose="020B0604020202020204" pitchFamily="34" charset="0"/>
                <a:cs typeface="Arial" panose="020B0604020202020204" pitchFamily="34" charset="0"/>
              </a:rPr>
              <a:t> time</a:t>
            </a:r>
          </a:p>
          <a:p>
            <a:pPr marL="285750" indent="-285750">
              <a:buFontTx/>
              <a:buChar char="-"/>
            </a:pPr>
            <a:r>
              <a:rPr lang="it-IT" sz="1600" b="1" err="1">
                <a:latin typeface="Arial" panose="020B0604020202020204" pitchFamily="34" charset="0"/>
                <a:cs typeface="Arial" panose="020B0604020202020204" pitchFamily="34" charset="0"/>
              </a:rPr>
              <a:t>Higher</a:t>
            </a:r>
            <a:r>
              <a:rPr lang="it-IT" sz="1600" b="1">
                <a:latin typeface="Arial" panose="020B0604020202020204" pitchFamily="34" charset="0"/>
                <a:cs typeface="Arial" panose="020B0604020202020204" pitchFamily="34" charset="0"/>
              </a:rPr>
              <a:t> rate</a:t>
            </a:r>
          </a:p>
          <a:p>
            <a:pPr marL="285750" indent="-285750">
              <a:buFontTx/>
              <a:buChar char="-"/>
            </a:pPr>
            <a:r>
              <a:rPr lang="it-IT" sz="1600" b="1" err="1">
                <a:latin typeface="Arial" panose="020B0604020202020204" pitchFamily="34" charset="0"/>
                <a:cs typeface="Arial" panose="020B0604020202020204" pitchFamily="34" charset="0"/>
              </a:rPr>
              <a:t>Increased</a:t>
            </a:r>
            <a:r>
              <a:rPr lang="it-IT" sz="1600" b="1">
                <a:latin typeface="Arial" panose="020B0604020202020204" pitchFamily="34" charset="0"/>
                <a:cs typeface="Arial" panose="020B0604020202020204" pitchFamily="34" charset="0"/>
              </a:rPr>
              <a:t> mapping </a:t>
            </a:r>
            <a:r>
              <a:rPr lang="it-IT" sz="1600" b="1" err="1">
                <a:latin typeface="Arial" panose="020B0604020202020204" pitchFamily="34" charset="0"/>
                <a:cs typeface="Arial" panose="020B0604020202020204" pitchFamily="34" charset="0"/>
              </a:rPr>
              <a:t>resolution</a:t>
            </a:r>
            <a:endParaRPr lang="it-IT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Freccia in giù 77">
            <a:extLst>
              <a:ext uri="{FF2B5EF4-FFF2-40B4-BE49-F238E27FC236}">
                <a16:creationId xmlns:a16="http://schemas.microsoft.com/office/drawing/2014/main" id="{81F23A7A-F363-7AB5-732B-11DC918BE96B}"/>
              </a:ext>
            </a:extLst>
          </p:cNvPr>
          <p:cNvSpPr/>
          <p:nvPr/>
        </p:nvSpPr>
        <p:spPr>
          <a:xfrm>
            <a:off x="6491580" y="5345015"/>
            <a:ext cx="519939" cy="375385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9" name="CasellaDiTesto 78">
            <a:extLst>
              <a:ext uri="{FF2B5EF4-FFF2-40B4-BE49-F238E27FC236}">
                <a16:creationId xmlns:a16="http://schemas.microsoft.com/office/drawing/2014/main" id="{11C815C5-EC3B-7187-2D36-B7727B41D47B}"/>
              </a:ext>
            </a:extLst>
          </p:cNvPr>
          <p:cNvSpPr txBox="1"/>
          <p:nvPr/>
        </p:nvSpPr>
        <p:spPr>
          <a:xfrm>
            <a:off x="6151265" y="5775444"/>
            <a:ext cx="1568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>
                <a:latin typeface="Arial" panose="020B0604020202020204" pitchFamily="34" charset="0"/>
                <a:cs typeface="Arial" panose="020B0604020202020204" pitchFamily="34" charset="0"/>
              </a:rPr>
              <a:t>100 </a:t>
            </a:r>
            <a:r>
              <a:rPr lang="it-IT" b="1" err="1">
                <a:latin typeface="Arial" panose="020B0604020202020204" pitchFamily="34" charset="0"/>
                <a:cs typeface="Arial" panose="020B0604020202020204" pitchFamily="34" charset="0"/>
              </a:rPr>
              <a:t>Mcps</a:t>
            </a:r>
            <a:endParaRPr lang="it-IT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Freccia in giù 79">
            <a:extLst>
              <a:ext uri="{FF2B5EF4-FFF2-40B4-BE49-F238E27FC236}">
                <a16:creationId xmlns:a16="http://schemas.microsoft.com/office/drawing/2014/main" id="{6F8F0AC2-4CB6-8F8D-3FF7-1A3A86004B6B}"/>
              </a:ext>
            </a:extLst>
          </p:cNvPr>
          <p:cNvSpPr/>
          <p:nvPr/>
        </p:nvSpPr>
        <p:spPr>
          <a:xfrm>
            <a:off x="2431368" y="5313310"/>
            <a:ext cx="259970" cy="375385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1" name="CasellaDiTesto 80">
            <a:extLst>
              <a:ext uri="{FF2B5EF4-FFF2-40B4-BE49-F238E27FC236}">
                <a16:creationId xmlns:a16="http://schemas.microsoft.com/office/drawing/2014/main" id="{552A2B26-D0B1-0C75-F65D-03C72BC88E32}"/>
              </a:ext>
            </a:extLst>
          </p:cNvPr>
          <p:cNvSpPr txBox="1"/>
          <p:nvPr/>
        </p:nvSpPr>
        <p:spPr>
          <a:xfrm>
            <a:off x="2022633" y="5725590"/>
            <a:ext cx="1568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>
                <a:latin typeface="Arial" panose="020B0604020202020204" pitchFamily="34" charset="0"/>
                <a:cs typeface="Arial" panose="020B0604020202020204" pitchFamily="34" charset="0"/>
              </a:rPr>
              <a:t>17 </a:t>
            </a:r>
            <a:r>
              <a:rPr lang="it-IT" b="1" err="1">
                <a:latin typeface="Arial" panose="020B0604020202020204" pitchFamily="34" charset="0"/>
                <a:cs typeface="Arial" panose="020B0604020202020204" pitchFamily="34" charset="0"/>
              </a:rPr>
              <a:t>Mcps</a:t>
            </a:r>
            <a:endParaRPr lang="it-IT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CasellaDiTesto 81">
            <a:extLst>
              <a:ext uri="{FF2B5EF4-FFF2-40B4-BE49-F238E27FC236}">
                <a16:creationId xmlns:a16="http://schemas.microsoft.com/office/drawing/2014/main" id="{7F938734-7F68-DC6E-3F35-5177C2657C02}"/>
              </a:ext>
            </a:extLst>
          </p:cNvPr>
          <p:cNvSpPr txBox="1"/>
          <p:nvPr/>
        </p:nvSpPr>
        <p:spPr>
          <a:xfrm>
            <a:off x="1634608" y="1125142"/>
            <a:ext cx="1886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>
                <a:latin typeface="Arial" panose="020B0604020202020204" pitchFamily="34" charset="0"/>
                <a:cs typeface="Arial" panose="020B0604020202020204" pitchFamily="34" charset="0"/>
              </a:rPr>
              <a:t>ARDESIA-16</a:t>
            </a:r>
          </a:p>
        </p:txBody>
      </p:sp>
      <p:sp>
        <p:nvSpPr>
          <p:cNvPr id="83" name="CasellaDiTesto 82">
            <a:extLst>
              <a:ext uri="{FF2B5EF4-FFF2-40B4-BE49-F238E27FC236}">
                <a16:creationId xmlns:a16="http://schemas.microsoft.com/office/drawing/2014/main" id="{EA30A7DE-0B44-B0FB-7E39-F55DFB471392}"/>
              </a:ext>
            </a:extLst>
          </p:cNvPr>
          <p:cNvSpPr txBox="1"/>
          <p:nvPr/>
        </p:nvSpPr>
        <p:spPr>
          <a:xfrm>
            <a:off x="5608140" y="1126857"/>
            <a:ext cx="1886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>
                <a:latin typeface="Arial" panose="020B0604020202020204" pitchFamily="34" charset="0"/>
                <a:cs typeface="Arial" panose="020B0604020202020204" pitchFamily="34" charset="0"/>
              </a:rPr>
              <a:t>ARDESIA-64</a:t>
            </a:r>
          </a:p>
        </p:txBody>
      </p:sp>
    </p:spTree>
    <p:extLst>
      <p:ext uri="{BB962C8B-B14F-4D97-AF65-F5344CB8AC3E}">
        <p14:creationId xmlns:p14="http://schemas.microsoft.com/office/powerpoint/2010/main" val="19774295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42669414-8F82-87ED-982C-A630FECF3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ASCANIO </a:t>
            </a:r>
            <a:r>
              <a:rPr lang="it-IT" err="1"/>
              <a:t>Detection</a:t>
            </a:r>
            <a:r>
              <a:rPr lang="it-IT"/>
              <a:t> Module</a:t>
            </a:r>
          </a:p>
        </p:txBody>
      </p:sp>
      <p:pic>
        <p:nvPicPr>
          <p:cNvPr id="26" name="Picture 68">
            <a:extLst>
              <a:ext uri="{FF2B5EF4-FFF2-40B4-BE49-F238E27FC236}">
                <a16:creationId xmlns:a16="http://schemas.microsoft.com/office/drawing/2014/main" id="{579739BC-6615-9574-1AA9-8E59AB73C9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44238" y="3620291"/>
            <a:ext cx="3410524" cy="2633356"/>
          </a:xfrm>
          <a:prstGeom prst="rect">
            <a:avLst/>
          </a:prstGeom>
        </p:spPr>
      </p:pic>
      <p:sp>
        <p:nvSpPr>
          <p:cNvPr id="27" name="TextBox 71">
            <a:extLst>
              <a:ext uri="{FF2B5EF4-FFF2-40B4-BE49-F238E27FC236}">
                <a16:creationId xmlns:a16="http://schemas.microsoft.com/office/drawing/2014/main" id="{CC43B9BC-6381-275A-F943-F172D7057134}"/>
              </a:ext>
            </a:extLst>
          </p:cNvPr>
          <p:cNvSpPr txBox="1"/>
          <p:nvPr/>
        </p:nvSpPr>
        <p:spPr>
          <a:xfrm>
            <a:off x="6891019" y="3659649"/>
            <a:ext cx="5084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latin typeface="Arial" panose="020B0604020202020204" pitchFamily="34" charset="0"/>
                <a:cs typeface="Arial" panose="020B0604020202020204" pitchFamily="34" charset="0"/>
              </a:rPr>
              <a:t>PCB</a:t>
            </a:r>
          </a:p>
        </p:txBody>
      </p:sp>
      <p:sp>
        <p:nvSpPr>
          <p:cNvPr id="28" name="Arc 72">
            <a:extLst>
              <a:ext uri="{FF2B5EF4-FFF2-40B4-BE49-F238E27FC236}">
                <a16:creationId xmlns:a16="http://schemas.microsoft.com/office/drawing/2014/main" id="{84F890BE-74F5-C3F9-A441-951A2529470B}"/>
              </a:ext>
            </a:extLst>
          </p:cNvPr>
          <p:cNvSpPr/>
          <p:nvPr/>
        </p:nvSpPr>
        <p:spPr>
          <a:xfrm rot="18976166">
            <a:off x="9166940" y="3671792"/>
            <a:ext cx="2687767" cy="1997676"/>
          </a:xfrm>
          <a:prstGeom prst="arc">
            <a:avLst>
              <a:gd name="adj1" fmla="val 15851958"/>
              <a:gd name="adj2" fmla="val 19581769"/>
            </a:avLst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1">
              <a:solidFill>
                <a:srgbClr val="6497B1"/>
              </a:solidFill>
            </a:endParaRPr>
          </a:p>
        </p:txBody>
      </p:sp>
      <p:sp>
        <p:nvSpPr>
          <p:cNvPr id="29" name="Isosceles Triangle 73">
            <a:extLst>
              <a:ext uri="{FF2B5EF4-FFF2-40B4-BE49-F238E27FC236}">
                <a16:creationId xmlns:a16="http://schemas.microsoft.com/office/drawing/2014/main" id="{5FE17EE1-1539-4897-29E8-944CD494D14C}"/>
              </a:ext>
            </a:extLst>
          </p:cNvPr>
          <p:cNvSpPr/>
          <p:nvPr/>
        </p:nvSpPr>
        <p:spPr>
          <a:xfrm rot="13099710">
            <a:off x="9693441" y="4009992"/>
            <a:ext cx="69391" cy="77650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30" name="TextBox 74">
            <a:extLst>
              <a:ext uri="{FF2B5EF4-FFF2-40B4-BE49-F238E27FC236}">
                <a16:creationId xmlns:a16="http://schemas.microsoft.com/office/drawing/2014/main" id="{CA38D074-0E94-5825-3054-36708E658C0B}"/>
              </a:ext>
            </a:extLst>
          </p:cNvPr>
          <p:cNvSpPr txBox="1"/>
          <p:nvPr/>
        </p:nvSpPr>
        <p:spPr>
          <a:xfrm>
            <a:off x="10730748" y="3335494"/>
            <a:ext cx="9380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latin typeface="Arial" panose="020B0604020202020204" pitchFamily="34" charset="0"/>
                <a:cs typeface="Arial" panose="020B0604020202020204" pitchFamily="34" charset="0"/>
              </a:rPr>
              <a:t>Mo needle</a:t>
            </a:r>
          </a:p>
        </p:txBody>
      </p:sp>
      <p:sp>
        <p:nvSpPr>
          <p:cNvPr id="31" name="TextBox 76">
            <a:extLst>
              <a:ext uri="{FF2B5EF4-FFF2-40B4-BE49-F238E27FC236}">
                <a16:creationId xmlns:a16="http://schemas.microsoft.com/office/drawing/2014/main" id="{4D23C174-286E-6F3A-A032-3CBEEAE1FD9C}"/>
              </a:ext>
            </a:extLst>
          </p:cNvPr>
          <p:cNvSpPr txBox="1"/>
          <p:nvPr/>
        </p:nvSpPr>
        <p:spPr>
          <a:xfrm>
            <a:off x="6203300" y="5634160"/>
            <a:ext cx="11865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latin typeface="Arial" panose="020B0604020202020204" pitchFamily="34" charset="0"/>
                <a:cs typeface="Arial" panose="020B0604020202020204" pitchFamily="34" charset="0"/>
              </a:rPr>
              <a:t>Mo collimator</a:t>
            </a:r>
          </a:p>
        </p:txBody>
      </p:sp>
      <p:sp>
        <p:nvSpPr>
          <p:cNvPr id="32" name="TextBox 77">
            <a:extLst>
              <a:ext uri="{FF2B5EF4-FFF2-40B4-BE49-F238E27FC236}">
                <a16:creationId xmlns:a16="http://schemas.microsoft.com/office/drawing/2014/main" id="{A607681D-378C-4A11-88C3-C6558DF57CC6}"/>
              </a:ext>
            </a:extLst>
          </p:cNvPr>
          <p:cNvSpPr txBox="1"/>
          <p:nvPr/>
        </p:nvSpPr>
        <p:spPr>
          <a:xfrm>
            <a:off x="11197720" y="4407728"/>
            <a:ext cx="5084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latin typeface="Arial" panose="020B0604020202020204" pitchFamily="34" charset="0"/>
                <a:cs typeface="Arial" panose="020B0604020202020204" pitchFamily="34" charset="0"/>
              </a:rPr>
              <a:t>SDD</a:t>
            </a:r>
          </a:p>
        </p:txBody>
      </p:sp>
      <p:sp>
        <p:nvSpPr>
          <p:cNvPr id="33" name="Isosceles Triangle 81">
            <a:extLst>
              <a:ext uri="{FF2B5EF4-FFF2-40B4-BE49-F238E27FC236}">
                <a16:creationId xmlns:a16="http://schemas.microsoft.com/office/drawing/2014/main" id="{4C4237C8-5340-EE01-F2FB-220DC44FB80E}"/>
              </a:ext>
            </a:extLst>
          </p:cNvPr>
          <p:cNvSpPr/>
          <p:nvPr/>
        </p:nvSpPr>
        <p:spPr>
          <a:xfrm rot="13525802">
            <a:off x="10469421" y="4797483"/>
            <a:ext cx="69391" cy="77650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pic>
        <p:nvPicPr>
          <p:cNvPr id="34" name="Immagine 37" descr="Immagine che contiene testo, cornice, grafica vettoriale&#10;&#10;Descrizione generata automaticamente">
            <a:extLst>
              <a:ext uri="{FF2B5EF4-FFF2-40B4-BE49-F238E27FC236}">
                <a16:creationId xmlns:a16="http://schemas.microsoft.com/office/drawing/2014/main" id="{D8B6BCC1-618E-BF5D-C358-63B65CCCEE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9701" y="1215542"/>
            <a:ext cx="1644542" cy="1644541"/>
          </a:xfrm>
          <a:prstGeom prst="rect">
            <a:avLst/>
          </a:prstGeom>
        </p:spPr>
      </p:pic>
      <p:grpSp>
        <p:nvGrpSpPr>
          <p:cNvPr id="47" name="Gruppo 46">
            <a:extLst>
              <a:ext uri="{FF2B5EF4-FFF2-40B4-BE49-F238E27FC236}">
                <a16:creationId xmlns:a16="http://schemas.microsoft.com/office/drawing/2014/main" id="{88FE5AA9-86C3-9B2E-4116-20BCC6E39216}"/>
              </a:ext>
            </a:extLst>
          </p:cNvPr>
          <p:cNvGrpSpPr/>
          <p:nvPr/>
        </p:nvGrpSpPr>
        <p:grpSpPr>
          <a:xfrm>
            <a:off x="710811" y="2402079"/>
            <a:ext cx="5176484" cy="3925782"/>
            <a:chOff x="574496" y="1613128"/>
            <a:chExt cx="5176484" cy="3925782"/>
          </a:xfrm>
        </p:grpSpPr>
        <p:pic>
          <p:nvPicPr>
            <p:cNvPr id="4" name="Picture 34">
              <a:extLst>
                <a:ext uri="{FF2B5EF4-FFF2-40B4-BE49-F238E27FC236}">
                  <a16:creationId xmlns:a16="http://schemas.microsoft.com/office/drawing/2014/main" id="{F36768AF-2E55-7E77-C001-05427D889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32163" y="1613128"/>
              <a:ext cx="3303604" cy="2429237"/>
            </a:xfrm>
            <a:prstGeom prst="rect">
              <a:avLst/>
            </a:prstGeom>
          </p:spPr>
        </p:pic>
        <p:sp>
          <p:nvSpPr>
            <p:cNvPr id="5" name="Freeform: Shape 123">
              <a:extLst>
                <a:ext uri="{FF2B5EF4-FFF2-40B4-BE49-F238E27FC236}">
                  <a16:creationId xmlns:a16="http://schemas.microsoft.com/office/drawing/2014/main" id="{45DC0D01-01A0-48A8-CFCB-1C4574FBA775}"/>
                </a:ext>
              </a:extLst>
            </p:cNvPr>
            <p:cNvSpPr/>
            <p:nvPr/>
          </p:nvSpPr>
          <p:spPr>
            <a:xfrm rot="10800000" flipH="1" flipV="1">
              <a:off x="3051362" y="2202953"/>
              <a:ext cx="54020" cy="2831649"/>
            </a:xfrm>
            <a:custGeom>
              <a:avLst/>
              <a:gdLst>
                <a:gd name="connsiteX0" fmla="*/ 212464 w 420559"/>
                <a:gd name="connsiteY0" fmla="*/ 5096512 h 5096512"/>
                <a:gd name="connsiteX1" fmla="*/ 29584 w 420559"/>
                <a:gd name="connsiteY1" fmla="*/ 4950208 h 5096512"/>
                <a:gd name="connsiteX2" fmla="*/ 17392 w 420559"/>
                <a:gd name="connsiteY2" fmla="*/ 4779520 h 5096512"/>
                <a:gd name="connsiteX3" fmla="*/ 200272 w 420559"/>
                <a:gd name="connsiteY3" fmla="*/ 4584448 h 5096512"/>
                <a:gd name="connsiteX4" fmla="*/ 395344 w 420559"/>
                <a:gd name="connsiteY4" fmla="*/ 4438144 h 5096512"/>
                <a:gd name="connsiteX5" fmla="*/ 407536 w 420559"/>
                <a:gd name="connsiteY5" fmla="*/ 4291840 h 5096512"/>
                <a:gd name="connsiteX6" fmla="*/ 297808 w 420559"/>
                <a:gd name="connsiteY6" fmla="*/ 4121152 h 5096512"/>
                <a:gd name="connsiteX7" fmla="*/ 114928 w 420559"/>
                <a:gd name="connsiteY7" fmla="*/ 3999232 h 5096512"/>
                <a:gd name="connsiteX8" fmla="*/ 41776 w 420559"/>
                <a:gd name="connsiteY8" fmla="*/ 3840736 h 5096512"/>
                <a:gd name="connsiteX9" fmla="*/ 90544 w 420559"/>
                <a:gd name="connsiteY9" fmla="*/ 3682240 h 5096512"/>
                <a:gd name="connsiteX10" fmla="*/ 224656 w 420559"/>
                <a:gd name="connsiteY10" fmla="*/ 3584704 h 5096512"/>
                <a:gd name="connsiteX11" fmla="*/ 383152 w 420559"/>
                <a:gd name="connsiteY11" fmla="*/ 3426208 h 5096512"/>
                <a:gd name="connsiteX12" fmla="*/ 407536 w 420559"/>
                <a:gd name="connsiteY12" fmla="*/ 3267712 h 5096512"/>
                <a:gd name="connsiteX13" fmla="*/ 310000 w 420559"/>
                <a:gd name="connsiteY13" fmla="*/ 3121408 h 5096512"/>
                <a:gd name="connsiteX14" fmla="*/ 163696 w 420559"/>
                <a:gd name="connsiteY14" fmla="*/ 3023872 h 5096512"/>
                <a:gd name="connsiteX15" fmla="*/ 102736 w 420559"/>
                <a:gd name="connsiteY15" fmla="*/ 2926336 h 5096512"/>
                <a:gd name="connsiteX16" fmla="*/ 53968 w 420559"/>
                <a:gd name="connsiteY16" fmla="*/ 2804416 h 5096512"/>
                <a:gd name="connsiteX17" fmla="*/ 90544 w 420559"/>
                <a:gd name="connsiteY17" fmla="*/ 2658112 h 5096512"/>
                <a:gd name="connsiteX18" fmla="*/ 188080 w 420559"/>
                <a:gd name="connsiteY18" fmla="*/ 2560576 h 5096512"/>
                <a:gd name="connsiteX19" fmla="*/ 322192 w 420559"/>
                <a:gd name="connsiteY19" fmla="*/ 2499616 h 5096512"/>
                <a:gd name="connsiteX20" fmla="*/ 370960 w 420559"/>
                <a:gd name="connsiteY20" fmla="*/ 2426464 h 5096512"/>
                <a:gd name="connsiteX21" fmla="*/ 407536 w 420559"/>
                <a:gd name="connsiteY21" fmla="*/ 2353312 h 5096512"/>
                <a:gd name="connsiteX22" fmla="*/ 383152 w 420559"/>
                <a:gd name="connsiteY22" fmla="*/ 2231392 h 5096512"/>
                <a:gd name="connsiteX23" fmla="*/ 358768 w 420559"/>
                <a:gd name="connsiteY23" fmla="*/ 2158240 h 5096512"/>
                <a:gd name="connsiteX24" fmla="*/ 285616 w 420559"/>
                <a:gd name="connsiteY24" fmla="*/ 2109472 h 5096512"/>
                <a:gd name="connsiteX25" fmla="*/ 212464 w 420559"/>
                <a:gd name="connsiteY25" fmla="*/ 2060704 h 5096512"/>
                <a:gd name="connsiteX26" fmla="*/ 114928 w 420559"/>
                <a:gd name="connsiteY26" fmla="*/ 1975360 h 5096512"/>
                <a:gd name="connsiteX27" fmla="*/ 78352 w 420559"/>
                <a:gd name="connsiteY27" fmla="*/ 1877824 h 5096512"/>
                <a:gd name="connsiteX28" fmla="*/ 53968 w 420559"/>
                <a:gd name="connsiteY28" fmla="*/ 1780288 h 5096512"/>
                <a:gd name="connsiteX29" fmla="*/ 78352 w 420559"/>
                <a:gd name="connsiteY29" fmla="*/ 1658368 h 5096512"/>
                <a:gd name="connsiteX30" fmla="*/ 127120 w 420559"/>
                <a:gd name="connsiteY30" fmla="*/ 1597408 h 5096512"/>
                <a:gd name="connsiteX31" fmla="*/ 224656 w 420559"/>
                <a:gd name="connsiteY31" fmla="*/ 1536448 h 5096512"/>
                <a:gd name="connsiteX32" fmla="*/ 322192 w 420559"/>
                <a:gd name="connsiteY32" fmla="*/ 1475488 h 5096512"/>
                <a:gd name="connsiteX33" fmla="*/ 370960 w 420559"/>
                <a:gd name="connsiteY33" fmla="*/ 1390144 h 5096512"/>
                <a:gd name="connsiteX34" fmla="*/ 407536 w 420559"/>
                <a:gd name="connsiteY34" fmla="*/ 1268224 h 5096512"/>
                <a:gd name="connsiteX35" fmla="*/ 358768 w 420559"/>
                <a:gd name="connsiteY35" fmla="*/ 1146304 h 5096512"/>
                <a:gd name="connsiteX36" fmla="*/ 285616 w 420559"/>
                <a:gd name="connsiteY36" fmla="*/ 1085344 h 5096512"/>
                <a:gd name="connsiteX37" fmla="*/ 151504 w 420559"/>
                <a:gd name="connsiteY37" fmla="*/ 1012192 h 5096512"/>
                <a:gd name="connsiteX38" fmla="*/ 78352 w 420559"/>
                <a:gd name="connsiteY38" fmla="*/ 926848 h 5096512"/>
                <a:gd name="connsiteX39" fmla="*/ 29584 w 420559"/>
                <a:gd name="connsiteY39" fmla="*/ 853696 h 5096512"/>
                <a:gd name="connsiteX40" fmla="*/ 29584 w 420559"/>
                <a:gd name="connsiteY40" fmla="*/ 792736 h 5096512"/>
                <a:gd name="connsiteX41" fmla="*/ 41776 w 420559"/>
                <a:gd name="connsiteY41" fmla="*/ 719584 h 5096512"/>
                <a:gd name="connsiteX42" fmla="*/ 90544 w 420559"/>
                <a:gd name="connsiteY42" fmla="*/ 634240 h 5096512"/>
                <a:gd name="connsiteX43" fmla="*/ 151504 w 420559"/>
                <a:gd name="connsiteY43" fmla="*/ 573280 h 5096512"/>
                <a:gd name="connsiteX44" fmla="*/ 212464 w 420559"/>
                <a:gd name="connsiteY44" fmla="*/ 524512 h 5096512"/>
                <a:gd name="connsiteX45" fmla="*/ 224656 w 420559"/>
                <a:gd name="connsiteY45" fmla="*/ 378208 h 5096512"/>
                <a:gd name="connsiteX46" fmla="*/ 212464 w 420559"/>
                <a:gd name="connsiteY46" fmla="*/ 61216 h 5096512"/>
                <a:gd name="connsiteX47" fmla="*/ 212464 w 420559"/>
                <a:gd name="connsiteY47" fmla="*/ 256 h 5096512"/>
                <a:gd name="connsiteX0" fmla="*/ 212464 w 420559"/>
                <a:gd name="connsiteY0" fmla="*/ 5531919 h 5531919"/>
                <a:gd name="connsiteX1" fmla="*/ 29584 w 420559"/>
                <a:gd name="connsiteY1" fmla="*/ 5385615 h 5531919"/>
                <a:gd name="connsiteX2" fmla="*/ 17392 w 420559"/>
                <a:gd name="connsiteY2" fmla="*/ 5214927 h 5531919"/>
                <a:gd name="connsiteX3" fmla="*/ 200272 w 420559"/>
                <a:gd name="connsiteY3" fmla="*/ 5019855 h 5531919"/>
                <a:gd name="connsiteX4" fmla="*/ 395344 w 420559"/>
                <a:gd name="connsiteY4" fmla="*/ 4873551 h 5531919"/>
                <a:gd name="connsiteX5" fmla="*/ 407536 w 420559"/>
                <a:gd name="connsiteY5" fmla="*/ 4727247 h 5531919"/>
                <a:gd name="connsiteX6" fmla="*/ 297808 w 420559"/>
                <a:gd name="connsiteY6" fmla="*/ 4556559 h 5531919"/>
                <a:gd name="connsiteX7" fmla="*/ 114928 w 420559"/>
                <a:gd name="connsiteY7" fmla="*/ 4434639 h 5531919"/>
                <a:gd name="connsiteX8" fmla="*/ 41776 w 420559"/>
                <a:gd name="connsiteY8" fmla="*/ 4276143 h 5531919"/>
                <a:gd name="connsiteX9" fmla="*/ 90544 w 420559"/>
                <a:gd name="connsiteY9" fmla="*/ 4117647 h 5531919"/>
                <a:gd name="connsiteX10" fmla="*/ 224656 w 420559"/>
                <a:gd name="connsiteY10" fmla="*/ 4020111 h 5531919"/>
                <a:gd name="connsiteX11" fmla="*/ 383152 w 420559"/>
                <a:gd name="connsiteY11" fmla="*/ 3861615 h 5531919"/>
                <a:gd name="connsiteX12" fmla="*/ 407536 w 420559"/>
                <a:gd name="connsiteY12" fmla="*/ 3703119 h 5531919"/>
                <a:gd name="connsiteX13" fmla="*/ 310000 w 420559"/>
                <a:gd name="connsiteY13" fmla="*/ 3556815 h 5531919"/>
                <a:gd name="connsiteX14" fmla="*/ 163696 w 420559"/>
                <a:gd name="connsiteY14" fmla="*/ 3459279 h 5531919"/>
                <a:gd name="connsiteX15" fmla="*/ 102736 w 420559"/>
                <a:gd name="connsiteY15" fmla="*/ 3361743 h 5531919"/>
                <a:gd name="connsiteX16" fmla="*/ 53968 w 420559"/>
                <a:gd name="connsiteY16" fmla="*/ 3239823 h 5531919"/>
                <a:gd name="connsiteX17" fmla="*/ 90544 w 420559"/>
                <a:gd name="connsiteY17" fmla="*/ 3093519 h 5531919"/>
                <a:gd name="connsiteX18" fmla="*/ 188080 w 420559"/>
                <a:gd name="connsiteY18" fmla="*/ 2995983 h 5531919"/>
                <a:gd name="connsiteX19" fmla="*/ 322192 w 420559"/>
                <a:gd name="connsiteY19" fmla="*/ 2935023 h 5531919"/>
                <a:gd name="connsiteX20" fmla="*/ 370960 w 420559"/>
                <a:gd name="connsiteY20" fmla="*/ 2861871 h 5531919"/>
                <a:gd name="connsiteX21" fmla="*/ 407536 w 420559"/>
                <a:gd name="connsiteY21" fmla="*/ 2788719 h 5531919"/>
                <a:gd name="connsiteX22" fmla="*/ 383152 w 420559"/>
                <a:gd name="connsiteY22" fmla="*/ 2666799 h 5531919"/>
                <a:gd name="connsiteX23" fmla="*/ 358768 w 420559"/>
                <a:gd name="connsiteY23" fmla="*/ 2593647 h 5531919"/>
                <a:gd name="connsiteX24" fmla="*/ 285616 w 420559"/>
                <a:gd name="connsiteY24" fmla="*/ 2544879 h 5531919"/>
                <a:gd name="connsiteX25" fmla="*/ 212464 w 420559"/>
                <a:gd name="connsiteY25" fmla="*/ 2496111 h 5531919"/>
                <a:gd name="connsiteX26" fmla="*/ 114928 w 420559"/>
                <a:gd name="connsiteY26" fmla="*/ 2410767 h 5531919"/>
                <a:gd name="connsiteX27" fmla="*/ 78352 w 420559"/>
                <a:gd name="connsiteY27" fmla="*/ 2313231 h 5531919"/>
                <a:gd name="connsiteX28" fmla="*/ 53968 w 420559"/>
                <a:gd name="connsiteY28" fmla="*/ 2215695 h 5531919"/>
                <a:gd name="connsiteX29" fmla="*/ 78352 w 420559"/>
                <a:gd name="connsiteY29" fmla="*/ 2093775 h 5531919"/>
                <a:gd name="connsiteX30" fmla="*/ 127120 w 420559"/>
                <a:gd name="connsiteY30" fmla="*/ 2032815 h 5531919"/>
                <a:gd name="connsiteX31" fmla="*/ 224656 w 420559"/>
                <a:gd name="connsiteY31" fmla="*/ 1971855 h 5531919"/>
                <a:gd name="connsiteX32" fmla="*/ 322192 w 420559"/>
                <a:gd name="connsiteY32" fmla="*/ 1910895 h 5531919"/>
                <a:gd name="connsiteX33" fmla="*/ 370960 w 420559"/>
                <a:gd name="connsiteY33" fmla="*/ 1825551 h 5531919"/>
                <a:gd name="connsiteX34" fmla="*/ 407536 w 420559"/>
                <a:gd name="connsiteY34" fmla="*/ 1703631 h 5531919"/>
                <a:gd name="connsiteX35" fmla="*/ 358768 w 420559"/>
                <a:gd name="connsiteY35" fmla="*/ 1581711 h 5531919"/>
                <a:gd name="connsiteX36" fmla="*/ 285616 w 420559"/>
                <a:gd name="connsiteY36" fmla="*/ 1520751 h 5531919"/>
                <a:gd name="connsiteX37" fmla="*/ 151504 w 420559"/>
                <a:gd name="connsiteY37" fmla="*/ 1447599 h 5531919"/>
                <a:gd name="connsiteX38" fmla="*/ 78352 w 420559"/>
                <a:gd name="connsiteY38" fmla="*/ 1362255 h 5531919"/>
                <a:gd name="connsiteX39" fmla="*/ 29584 w 420559"/>
                <a:gd name="connsiteY39" fmla="*/ 1289103 h 5531919"/>
                <a:gd name="connsiteX40" fmla="*/ 29584 w 420559"/>
                <a:gd name="connsiteY40" fmla="*/ 1228143 h 5531919"/>
                <a:gd name="connsiteX41" fmla="*/ 41776 w 420559"/>
                <a:gd name="connsiteY41" fmla="*/ 1154991 h 5531919"/>
                <a:gd name="connsiteX42" fmla="*/ 90544 w 420559"/>
                <a:gd name="connsiteY42" fmla="*/ 1069647 h 5531919"/>
                <a:gd name="connsiteX43" fmla="*/ 151504 w 420559"/>
                <a:gd name="connsiteY43" fmla="*/ 1008687 h 5531919"/>
                <a:gd name="connsiteX44" fmla="*/ 212464 w 420559"/>
                <a:gd name="connsiteY44" fmla="*/ 959919 h 5531919"/>
                <a:gd name="connsiteX45" fmla="*/ 224656 w 420559"/>
                <a:gd name="connsiteY45" fmla="*/ 813615 h 5531919"/>
                <a:gd name="connsiteX46" fmla="*/ 212464 w 420559"/>
                <a:gd name="connsiteY46" fmla="*/ 496623 h 5531919"/>
                <a:gd name="connsiteX47" fmla="*/ 212464 w 420559"/>
                <a:gd name="connsiteY47" fmla="*/ 2 h 5531919"/>
                <a:gd name="connsiteX0" fmla="*/ 212464 w 420559"/>
                <a:gd name="connsiteY0" fmla="*/ 5531919 h 5531919"/>
                <a:gd name="connsiteX1" fmla="*/ 29584 w 420559"/>
                <a:gd name="connsiteY1" fmla="*/ 5385615 h 5531919"/>
                <a:gd name="connsiteX2" fmla="*/ 17392 w 420559"/>
                <a:gd name="connsiteY2" fmla="*/ 5214927 h 5531919"/>
                <a:gd name="connsiteX3" fmla="*/ 200272 w 420559"/>
                <a:gd name="connsiteY3" fmla="*/ 5019855 h 5531919"/>
                <a:gd name="connsiteX4" fmla="*/ 395344 w 420559"/>
                <a:gd name="connsiteY4" fmla="*/ 4873551 h 5531919"/>
                <a:gd name="connsiteX5" fmla="*/ 407536 w 420559"/>
                <a:gd name="connsiteY5" fmla="*/ 4727247 h 5531919"/>
                <a:gd name="connsiteX6" fmla="*/ 297808 w 420559"/>
                <a:gd name="connsiteY6" fmla="*/ 4556559 h 5531919"/>
                <a:gd name="connsiteX7" fmla="*/ 114928 w 420559"/>
                <a:gd name="connsiteY7" fmla="*/ 4434639 h 5531919"/>
                <a:gd name="connsiteX8" fmla="*/ 41776 w 420559"/>
                <a:gd name="connsiteY8" fmla="*/ 4276143 h 5531919"/>
                <a:gd name="connsiteX9" fmla="*/ 90544 w 420559"/>
                <a:gd name="connsiteY9" fmla="*/ 4117647 h 5531919"/>
                <a:gd name="connsiteX10" fmla="*/ 224656 w 420559"/>
                <a:gd name="connsiteY10" fmla="*/ 4020111 h 5531919"/>
                <a:gd name="connsiteX11" fmla="*/ 383152 w 420559"/>
                <a:gd name="connsiteY11" fmla="*/ 3861615 h 5531919"/>
                <a:gd name="connsiteX12" fmla="*/ 407536 w 420559"/>
                <a:gd name="connsiteY12" fmla="*/ 3703119 h 5531919"/>
                <a:gd name="connsiteX13" fmla="*/ 310000 w 420559"/>
                <a:gd name="connsiteY13" fmla="*/ 3556815 h 5531919"/>
                <a:gd name="connsiteX14" fmla="*/ 163696 w 420559"/>
                <a:gd name="connsiteY14" fmla="*/ 3459279 h 5531919"/>
                <a:gd name="connsiteX15" fmla="*/ 102736 w 420559"/>
                <a:gd name="connsiteY15" fmla="*/ 3361743 h 5531919"/>
                <a:gd name="connsiteX16" fmla="*/ 53968 w 420559"/>
                <a:gd name="connsiteY16" fmla="*/ 3239823 h 5531919"/>
                <a:gd name="connsiteX17" fmla="*/ 90544 w 420559"/>
                <a:gd name="connsiteY17" fmla="*/ 3093519 h 5531919"/>
                <a:gd name="connsiteX18" fmla="*/ 188080 w 420559"/>
                <a:gd name="connsiteY18" fmla="*/ 2995983 h 5531919"/>
                <a:gd name="connsiteX19" fmla="*/ 322192 w 420559"/>
                <a:gd name="connsiteY19" fmla="*/ 2935023 h 5531919"/>
                <a:gd name="connsiteX20" fmla="*/ 370960 w 420559"/>
                <a:gd name="connsiteY20" fmla="*/ 2861871 h 5531919"/>
                <a:gd name="connsiteX21" fmla="*/ 407536 w 420559"/>
                <a:gd name="connsiteY21" fmla="*/ 2788719 h 5531919"/>
                <a:gd name="connsiteX22" fmla="*/ 407536 w 420559"/>
                <a:gd name="connsiteY22" fmla="*/ 2711483 h 5531919"/>
                <a:gd name="connsiteX23" fmla="*/ 358768 w 420559"/>
                <a:gd name="connsiteY23" fmla="*/ 2593647 h 5531919"/>
                <a:gd name="connsiteX24" fmla="*/ 285616 w 420559"/>
                <a:gd name="connsiteY24" fmla="*/ 2544879 h 5531919"/>
                <a:gd name="connsiteX25" fmla="*/ 212464 w 420559"/>
                <a:gd name="connsiteY25" fmla="*/ 2496111 h 5531919"/>
                <a:gd name="connsiteX26" fmla="*/ 114928 w 420559"/>
                <a:gd name="connsiteY26" fmla="*/ 2410767 h 5531919"/>
                <a:gd name="connsiteX27" fmla="*/ 78352 w 420559"/>
                <a:gd name="connsiteY27" fmla="*/ 2313231 h 5531919"/>
                <a:gd name="connsiteX28" fmla="*/ 53968 w 420559"/>
                <a:gd name="connsiteY28" fmla="*/ 2215695 h 5531919"/>
                <a:gd name="connsiteX29" fmla="*/ 78352 w 420559"/>
                <a:gd name="connsiteY29" fmla="*/ 2093775 h 5531919"/>
                <a:gd name="connsiteX30" fmla="*/ 127120 w 420559"/>
                <a:gd name="connsiteY30" fmla="*/ 2032815 h 5531919"/>
                <a:gd name="connsiteX31" fmla="*/ 224656 w 420559"/>
                <a:gd name="connsiteY31" fmla="*/ 1971855 h 5531919"/>
                <a:gd name="connsiteX32" fmla="*/ 322192 w 420559"/>
                <a:gd name="connsiteY32" fmla="*/ 1910895 h 5531919"/>
                <a:gd name="connsiteX33" fmla="*/ 370960 w 420559"/>
                <a:gd name="connsiteY33" fmla="*/ 1825551 h 5531919"/>
                <a:gd name="connsiteX34" fmla="*/ 407536 w 420559"/>
                <a:gd name="connsiteY34" fmla="*/ 1703631 h 5531919"/>
                <a:gd name="connsiteX35" fmla="*/ 358768 w 420559"/>
                <a:gd name="connsiteY35" fmla="*/ 1581711 h 5531919"/>
                <a:gd name="connsiteX36" fmla="*/ 285616 w 420559"/>
                <a:gd name="connsiteY36" fmla="*/ 1520751 h 5531919"/>
                <a:gd name="connsiteX37" fmla="*/ 151504 w 420559"/>
                <a:gd name="connsiteY37" fmla="*/ 1447599 h 5531919"/>
                <a:gd name="connsiteX38" fmla="*/ 78352 w 420559"/>
                <a:gd name="connsiteY38" fmla="*/ 1362255 h 5531919"/>
                <a:gd name="connsiteX39" fmla="*/ 29584 w 420559"/>
                <a:gd name="connsiteY39" fmla="*/ 1289103 h 5531919"/>
                <a:gd name="connsiteX40" fmla="*/ 29584 w 420559"/>
                <a:gd name="connsiteY40" fmla="*/ 1228143 h 5531919"/>
                <a:gd name="connsiteX41" fmla="*/ 41776 w 420559"/>
                <a:gd name="connsiteY41" fmla="*/ 1154991 h 5531919"/>
                <a:gd name="connsiteX42" fmla="*/ 90544 w 420559"/>
                <a:gd name="connsiteY42" fmla="*/ 1069647 h 5531919"/>
                <a:gd name="connsiteX43" fmla="*/ 151504 w 420559"/>
                <a:gd name="connsiteY43" fmla="*/ 1008687 h 5531919"/>
                <a:gd name="connsiteX44" fmla="*/ 212464 w 420559"/>
                <a:gd name="connsiteY44" fmla="*/ 959919 h 5531919"/>
                <a:gd name="connsiteX45" fmla="*/ 224656 w 420559"/>
                <a:gd name="connsiteY45" fmla="*/ 813615 h 5531919"/>
                <a:gd name="connsiteX46" fmla="*/ 212464 w 420559"/>
                <a:gd name="connsiteY46" fmla="*/ 496623 h 5531919"/>
                <a:gd name="connsiteX47" fmla="*/ 212464 w 420559"/>
                <a:gd name="connsiteY47" fmla="*/ 2 h 5531919"/>
                <a:gd name="connsiteX0" fmla="*/ 212464 w 420559"/>
                <a:gd name="connsiteY0" fmla="*/ 5531919 h 5531919"/>
                <a:gd name="connsiteX1" fmla="*/ 29584 w 420559"/>
                <a:gd name="connsiteY1" fmla="*/ 5385615 h 5531919"/>
                <a:gd name="connsiteX2" fmla="*/ 17392 w 420559"/>
                <a:gd name="connsiteY2" fmla="*/ 5214927 h 5531919"/>
                <a:gd name="connsiteX3" fmla="*/ 200272 w 420559"/>
                <a:gd name="connsiteY3" fmla="*/ 5019855 h 5531919"/>
                <a:gd name="connsiteX4" fmla="*/ 395344 w 420559"/>
                <a:gd name="connsiteY4" fmla="*/ 4873551 h 5531919"/>
                <a:gd name="connsiteX5" fmla="*/ 407536 w 420559"/>
                <a:gd name="connsiteY5" fmla="*/ 4727247 h 5531919"/>
                <a:gd name="connsiteX6" fmla="*/ 297808 w 420559"/>
                <a:gd name="connsiteY6" fmla="*/ 4556559 h 5531919"/>
                <a:gd name="connsiteX7" fmla="*/ 114928 w 420559"/>
                <a:gd name="connsiteY7" fmla="*/ 4434639 h 5531919"/>
                <a:gd name="connsiteX8" fmla="*/ 41776 w 420559"/>
                <a:gd name="connsiteY8" fmla="*/ 4276143 h 5531919"/>
                <a:gd name="connsiteX9" fmla="*/ 90544 w 420559"/>
                <a:gd name="connsiteY9" fmla="*/ 4117647 h 5531919"/>
                <a:gd name="connsiteX10" fmla="*/ 224656 w 420559"/>
                <a:gd name="connsiteY10" fmla="*/ 4020111 h 5531919"/>
                <a:gd name="connsiteX11" fmla="*/ 383152 w 420559"/>
                <a:gd name="connsiteY11" fmla="*/ 3861615 h 5531919"/>
                <a:gd name="connsiteX12" fmla="*/ 407536 w 420559"/>
                <a:gd name="connsiteY12" fmla="*/ 3703119 h 5531919"/>
                <a:gd name="connsiteX13" fmla="*/ 310000 w 420559"/>
                <a:gd name="connsiteY13" fmla="*/ 3556815 h 5531919"/>
                <a:gd name="connsiteX14" fmla="*/ 163696 w 420559"/>
                <a:gd name="connsiteY14" fmla="*/ 3459279 h 5531919"/>
                <a:gd name="connsiteX15" fmla="*/ 102736 w 420559"/>
                <a:gd name="connsiteY15" fmla="*/ 3361743 h 5531919"/>
                <a:gd name="connsiteX16" fmla="*/ 53968 w 420559"/>
                <a:gd name="connsiteY16" fmla="*/ 3239823 h 5531919"/>
                <a:gd name="connsiteX17" fmla="*/ 90544 w 420559"/>
                <a:gd name="connsiteY17" fmla="*/ 3093519 h 5531919"/>
                <a:gd name="connsiteX18" fmla="*/ 188080 w 420559"/>
                <a:gd name="connsiteY18" fmla="*/ 2995983 h 5531919"/>
                <a:gd name="connsiteX19" fmla="*/ 322192 w 420559"/>
                <a:gd name="connsiteY19" fmla="*/ 2935023 h 5531919"/>
                <a:gd name="connsiteX20" fmla="*/ 370960 w 420559"/>
                <a:gd name="connsiteY20" fmla="*/ 2861871 h 5531919"/>
                <a:gd name="connsiteX21" fmla="*/ 407536 w 420559"/>
                <a:gd name="connsiteY21" fmla="*/ 2788719 h 5531919"/>
                <a:gd name="connsiteX22" fmla="*/ 407536 w 420559"/>
                <a:gd name="connsiteY22" fmla="*/ 2711483 h 5531919"/>
                <a:gd name="connsiteX23" fmla="*/ 358768 w 420559"/>
                <a:gd name="connsiteY23" fmla="*/ 2627159 h 5531919"/>
                <a:gd name="connsiteX24" fmla="*/ 285616 w 420559"/>
                <a:gd name="connsiteY24" fmla="*/ 2544879 h 5531919"/>
                <a:gd name="connsiteX25" fmla="*/ 212464 w 420559"/>
                <a:gd name="connsiteY25" fmla="*/ 2496111 h 5531919"/>
                <a:gd name="connsiteX26" fmla="*/ 114928 w 420559"/>
                <a:gd name="connsiteY26" fmla="*/ 2410767 h 5531919"/>
                <a:gd name="connsiteX27" fmla="*/ 78352 w 420559"/>
                <a:gd name="connsiteY27" fmla="*/ 2313231 h 5531919"/>
                <a:gd name="connsiteX28" fmla="*/ 53968 w 420559"/>
                <a:gd name="connsiteY28" fmla="*/ 2215695 h 5531919"/>
                <a:gd name="connsiteX29" fmla="*/ 78352 w 420559"/>
                <a:gd name="connsiteY29" fmla="*/ 2093775 h 5531919"/>
                <a:gd name="connsiteX30" fmla="*/ 127120 w 420559"/>
                <a:gd name="connsiteY30" fmla="*/ 2032815 h 5531919"/>
                <a:gd name="connsiteX31" fmla="*/ 224656 w 420559"/>
                <a:gd name="connsiteY31" fmla="*/ 1971855 h 5531919"/>
                <a:gd name="connsiteX32" fmla="*/ 322192 w 420559"/>
                <a:gd name="connsiteY32" fmla="*/ 1910895 h 5531919"/>
                <a:gd name="connsiteX33" fmla="*/ 370960 w 420559"/>
                <a:gd name="connsiteY33" fmla="*/ 1825551 h 5531919"/>
                <a:gd name="connsiteX34" fmla="*/ 407536 w 420559"/>
                <a:gd name="connsiteY34" fmla="*/ 1703631 h 5531919"/>
                <a:gd name="connsiteX35" fmla="*/ 358768 w 420559"/>
                <a:gd name="connsiteY35" fmla="*/ 1581711 h 5531919"/>
                <a:gd name="connsiteX36" fmla="*/ 285616 w 420559"/>
                <a:gd name="connsiteY36" fmla="*/ 1520751 h 5531919"/>
                <a:gd name="connsiteX37" fmla="*/ 151504 w 420559"/>
                <a:gd name="connsiteY37" fmla="*/ 1447599 h 5531919"/>
                <a:gd name="connsiteX38" fmla="*/ 78352 w 420559"/>
                <a:gd name="connsiteY38" fmla="*/ 1362255 h 5531919"/>
                <a:gd name="connsiteX39" fmla="*/ 29584 w 420559"/>
                <a:gd name="connsiteY39" fmla="*/ 1289103 h 5531919"/>
                <a:gd name="connsiteX40" fmla="*/ 29584 w 420559"/>
                <a:gd name="connsiteY40" fmla="*/ 1228143 h 5531919"/>
                <a:gd name="connsiteX41" fmla="*/ 41776 w 420559"/>
                <a:gd name="connsiteY41" fmla="*/ 1154991 h 5531919"/>
                <a:gd name="connsiteX42" fmla="*/ 90544 w 420559"/>
                <a:gd name="connsiteY42" fmla="*/ 1069647 h 5531919"/>
                <a:gd name="connsiteX43" fmla="*/ 151504 w 420559"/>
                <a:gd name="connsiteY43" fmla="*/ 1008687 h 5531919"/>
                <a:gd name="connsiteX44" fmla="*/ 212464 w 420559"/>
                <a:gd name="connsiteY44" fmla="*/ 959919 h 5531919"/>
                <a:gd name="connsiteX45" fmla="*/ 224656 w 420559"/>
                <a:gd name="connsiteY45" fmla="*/ 813615 h 5531919"/>
                <a:gd name="connsiteX46" fmla="*/ 212464 w 420559"/>
                <a:gd name="connsiteY46" fmla="*/ 496623 h 5531919"/>
                <a:gd name="connsiteX47" fmla="*/ 212464 w 420559"/>
                <a:gd name="connsiteY47" fmla="*/ 2 h 5531919"/>
                <a:gd name="connsiteX0" fmla="*/ 212464 w 420559"/>
                <a:gd name="connsiteY0" fmla="*/ 5531919 h 5531919"/>
                <a:gd name="connsiteX1" fmla="*/ 29584 w 420559"/>
                <a:gd name="connsiteY1" fmla="*/ 5385615 h 5531919"/>
                <a:gd name="connsiteX2" fmla="*/ 17392 w 420559"/>
                <a:gd name="connsiteY2" fmla="*/ 5214927 h 5531919"/>
                <a:gd name="connsiteX3" fmla="*/ 200272 w 420559"/>
                <a:gd name="connsiteY3" fmla="*/ 5019855 h 5531919"/>
                <a:gd name="connsiteX4" fmla="*/ 395344 w 420559"/>
                <a:gd name="connsiteY4" fmla="*/ 4873551 h 5531919"/>
                <a:gd name="connsiteX5" fmla="*/ 407536 w 420559"/>
                <a:gd name="connsiteY5" fmla="*/ 4727247 h 5531919"/>
                <a:gd name="connsiteX6" fmla="*/ 297808 w 420559"/>
                <a:gd name="connsiteY6" fmla="*/ 4556559 h 5531919"/>
                <a:gd name="connsiteX7" fmla="*/ 114928 w 420559"/>
                <a:gd name="connsiteY7" fmla="*/ 4434639 h 5531919"/>
                <a:gd name="connsiteX8" fmla="*/ 41776 w 420559"/>
                <a:gd name="connsiteY8" fmla="*/ 4276143 h 5531919"/>
                <a:gd name="connsiteX9" fmla="*/ 90544 w 420559"/>
                <a:gd name="connsiteY9" fmla="*/ 4117647 h 5531919"/>
                <a:gd name="connsiteX10" fmla="*/ 224656 w 420559"/>
                <a:gd name="connsiteY10" fmla="*/ 4020111 h 5531919"/>
                <a:gd name="connsiteX11" fmla="*/ 383152 w 420559"/>
                <a:gd name="connsiteY11" fmla="*/ 3861615 h 5531919"/>
                <a:gd name="connsiteX12" fmla="*/ 407536 w 420559"/>
                <a:gd name="connsiteY12" fmla="*/ 3703119 h 5531919"/>
                <a:gd name="connsiteX13" fmla="*/ 310000 w 420559"/>
                <a:gd name="connsiteY13" fmla="*/ 3556815 h 5531919"/>
                <a:gd name="connsiteX14" fmla="*/ 163696 w 420559"/>
                <a:gd name="connsiteY14" fmla="*/ 3459279 h 5531919"/>
                <a:gd name="connsiteX15" fmla="*/ 102736 w 420559"/>
                <a:gd name="connsiteY15" fmla="*/ 3361743 h 5531919"/>
                <a:gd name="connsiteX16" fmla="*/ 53968 w 420559"/>
                <a:gd name="connsiteY16" fmla="*/ 3239823 h 5531919"/>
                <a:gd name="connsiteX17" fmla="*/ 90544 w 420559"/>
                <a:gd name="connsiteY17" fmla="*/ 3093519 h 5531919"/>
                <a:gd name="connsiteX18" fmla="*/ 188080 w 420559"/>
                <a:gd name="connsiteY18" fmla="*/ 2995983 h 5531919"/>
                <a:gd name="connsiteX19" fmla="*/ 322192 w 420559"/>
                <a:gd name="connsiteY19" fmla="*/ 2935023 h 5531919"/>
                <a:gd name="connsiteX20" fmla="*/ 370960 w 420559"/>
                <a:gd name="connsiteY20" fmla="*/ 2861871 h 5531919"/>
                <a:gd name="connsiteX21" fmla="*/ 407536 w 420559"/>
                <a:gd name="connsiteY21" fmla="*/ 2788719 h 5531919"/>
                <a:gd name="connsiteX22" fmla="*/ 407536 w 420559"/>
                <a:gd name="connsiteY22" fmla="*/ 2711483 h 5531919"/>
                <a:gd name="connsiteX23" fmla="*/ 358768 w 420559"/>
                <a:gd name="connsiteY23" fmla="*/ 2627159 h 5531919"/>
                <a:gd name="connsiteX24" fmla="*/ 285616 w 420559"/>
                <a:gd name="connsiteY24" fmla="*/ 2544879 h 5531919"/>
                <a:gd name="connsiteX25" fmla="*/ 212464 w 420559"/>
                <a:gd name="connsiteY25" fmla="*/ 2496111 h 5531919"/>
                <a:gd name="connsiteX26" fmla="*/ 114928 w 420559"/>
                <a:gd name="connsiteY26" fmla="*/ 2410767 h 5531919"/>
                <a:gd name="connsiteX27" fmla="*/ 78352 w 420559"/>
                <a:gd name="connsiteY27" fmla="*/ 2313231 h 5531919"/>
                <a:gd name="connsiteX28" fmla="*/ 53968 w 420559"/>
                <a:gd name="connsiteY28" fmla="*/ 2215695 h 5531919"/>
                <a:gd name="connsiteX29" fmla="*/ 78352 w 420559"/>
                <a:gd name="connsiteY29" fmla="*/ 2093775 h 5531919"/>
                <a:gd name="connsiteX30" fmla="*/ 127120 w 420559"/>
                <a:gd name="connsiteY30" fmla="*/ 2032815 h 5531919"/>
                <a:gd name="connsiteX31" fmla="*/ 224656 w 420559"/>
                <a:gd name="connsiteY31" fmla="*/ 1971855 h 5531919"/>
                <a:gd name="connsiteX32" fmla="*/ 322192 w 420559"/>
                <a:gd name="connsiteY32" fmla="*/ 1910895 h 5531919"/>
                <a:gd name="connsiteX33" fmla="*/ 370960 w 420559"/>
                <a:gd name="connsiteY33" fmla="*/ 1825551 h 5531919"/>
                <a:gd name="connsiteX34" fmla="*/ 407536 w 420559"/>
                <a:gd name="connsiteY34" fmla="*/ 1703631 h 5531919"/>
                <a:gd name="connsiteX35" fmla="*/ 358768 w 420559"/>
                <a:gd name="connsiteY35" fmla="*/ 1581711 h 5531919"/>
                <a:gd name="connsiteX36" fmla="*/ 285616 w 420559"/>
                <a:gd name="connsiteY36" fmla="*/ 1520751 h 5531919"/>
                <a:gd name="connsiteX37" fmla="*/ 151504 w 420559"/>
                <a:gd name="connsiteY37" fmla="*/ 1447599 h 5531919"/>
                <a:gd name="connsiteX38" fmla="*/ 78352 w 420559"/>
                <a:gd name="connsiteY38" fmla="*/ 1362255 h 5531919"/>
                <a:gd name="connsiteX39" fmla="*/ 29584 w 420559"/>
                <a:gd name="connsiteY39" fmla="*/ 1289103 h 5531919"/>
                <a:gd name="connsiteX40" fmla="*/ 29584 w 420559"/>
                <a:gd name="connsiteY40" fmla="*/ 1228143 h 5531919"/>
                <a:gd name="connsiteX41" fmla="*/ 41776 w 420559"/>
                <a:gd name="connsiteY41" fmla="*/ 1154991 h 5531919"/>
                <a:gd name="connsiteX42" fmla="*/ 90544 w 420559"/>
                <a:gd name="connsiteY42" fmla="*/ 1069647 h 5531919"/>
                <a:gd name="connsiteX43" fmla="*/ 151504 w 420559"/>
                <a:gd name="connsiteY43" fmla="*/ 1008687 h 5531919"/>
                <a:gd name="connsiteX44" fmla="*/ 212464 w 420559"/>
                <a:gd name="connsiteY44" fmla="*/ 959919 h 5531919"/>
                <a:gd name="connsiteX45" fmla="*/ 224656 w 420559"/>
                <a:gd name="connsiteY45" fmla="*/ 813615 h 5531919"/>
                <a:gd name="connsiteX46" fmla="*/ 212464 w 420559"/>
                <a:gd name="connsiteY46" fmla="*/ 496623 h 5531919"/>
                <a:gd name="connsiteX47" fmla="*/ 188080 w 420559"/>
                <a:gd name="connsiteY47" fmla="*/ 2 h 5531919"/>
                <a:gd name="connsiteX0" fmla="*/ 212464 w 420559"/>
                <a:gd name="connsiteY0" fmla="*/ 5531919 h 5531919"/>
                <a:gd name="connsiteX1" fmla="*/ 29584 w 420559"/>
                <a:gd name="connsiteY1" fmla="*/ 5385615 h 5531919"/>
                <a:gd name="connsiteX2" fmla="*/ 17392 w 420559"/>
                <a:gd name="connsiteY2" fmla="*/ 5214927 h 5531919"/>
                <a:gd name="connsiteX3" fmla="*/ 200272 w 420559"/>
                <a:gd name="connsiteY3" fmla="*/ 5019855 h 5531919"/>
                <a:gd name="connsiteX4" fmla="*/ 395344 w 420559"/>
                <a:gd name="connsiteY4" fmla="*/ 4873551 h 5531919"/>
                <a:gd name="connsiteX5" fmla="*/ 407536 w 420559"/>
                <a:gd name="connsiteY5" fmla="*/ 4727247 h 5531919"/>
                <a:gd name="connsiteX6" fmla="*/ 297808 w 420559"/>
                <a:gd name="connsiteY6" fmla="*/ 4556559 h 5531919"/>
                <a:gd name="connsiteX7" fmla="*/ 114928 w 420559"/>
                <a:gd name="connsiteY7" fmla="*/ 4434639 h 5531919"/>
                <a:gd name="connsiteX8" fmla="*/ 41776 w 420559"/>
                <a:gd name="connsiteY8" fmla="*/ 4276143 h 5531919"/>
                <a:gd name="connsiteX9" fmla="*/ 90544 w 420559"/>
                <a:gd name="connsiteY9" fmla="*/ 4117647 h 5531919"/>
                <a:gd name="connsiteX10" fmla="*/ 224656 w 420559"/>
                <a:gd name="connsiteY10" fmla="*/ 4020111 h 5531919"/>
                <a:gd name="connsiteX11" fmla="*/ 383152 w 420559"/>
                <a:gd name="connsiteY11" fmla="*/ 3861615 h 5531919"/>
                <a:gd name="connsiteX12" fmla="*/ 407536 w 420559"/>
                <a:gd name="connsiteY12" fmla="*/ 3703119 h 5531919"/>
                <a:gd name="connsiteX13" fmla="*/ 310000 w 420559"/>
                <a:gd name="connsiteY13" fmla="*/ 3556815 h 5531919"/>
                <a:gd name="connsiteX14" fmla="*/ 163696 w 420559"/>
                <a:gd name="connsiteY14" fmla="*/ 3459279 h 5531919"/>
                <a:gd name="connsiteX15" fmla="*/ 102736 w 420559"/>
                <a:gd name="connsiteY15" fmla="*/ 3361743 h 5531919"/>
                <a:gd name="connsiteX16" fmla="*/ 53968 w 420559"/>
                <a:gd name="connsiteY16" fmla="*/ 3239823 h 5531919"/>
                <a:gd name="connsiteX17" fmla="*/ 90544 w 420559"/>
                <a:gd name="connsiteY17" fmla="*/ 3093519 h 5531919"/>
                <a:gd name="connsiteX18" fmla="*/ 188080 w 420559"/>
                <a:gd name="connsiteY18" fmla="*/ 2995983 h 5531919"/>
                <a:gd name="connsiteX19" fmla="*/ 322192 w 420559"/>
                <a:gd name="connsiteY19" fmla="*/ 2935023 h 5531919"/>
                <a:gd name="connsiteX20" fmla="*/ 370960 w 420559"/>
                <a:gd name="connsiteY20" fmla="*/ 2861871 h 5531919"/>
                <a:gd name="connsiteX21" fmla="*/ 407536 w 420559"/>
                <a:gd name="connsiteY21" fmla="*/ 2788719 h 5531919"/>
                <a:gd name="connsiteX22" fmla="*/ 407536 w 420559"/>
                <a:gd name="connsiteY22" fmla="*/ 2711483 h 5531919"/>
                <a:gd name="connsiteX23" fmla="*/ 358768 w 420559"/>
                <a:gd name="connsiteY23" fmla="*/ 2627159 h 5531919"/>
                <a:gd name="connsiteX24" fmla="*/ 285616 w 420559"/>
                <a:gd name="connsiteY24" fmla="*/ 2544879 h 5531919"/>
                <a:gd name="connsiteX25" fmla="*/ 212464 w 420559"/>
                <a:gd name="connsiteY25" fmla="*/ 2496111 h 5531919"/>
                <a:gd name="connsiteX26" fmla="*/ 114928 w 420559"/>
                <a:gd name="connsiteY26" fmla="*/ 2410767 h 5531919"/>
                <a:gd name="connsiteX27" fmla="*/ 78352 w 420559"/>
                <a:gd name="connsiteY27" fmla="*/ 2313231 h 5531919"/>
                <a:gd name="connsiteX28" fmla="*/ 53968 w 420559"/>
                <a:gd name="connsiteY28" fmla="*/ 2215695 h 5531919"/>
                <a:gd name="connsiteX29" fmla="*/ 78352 w 420559"/>
                <a:gd name="connsiteY29" fmla="*/ 2093775 h 5531919"/>
                <a:gd name="connsiteX30" fmla="*/ 127120 w 420559"/>
                <a:gd name="connsiteY30" fmla="*/ 2032815 h 5531919"/>
                <a:gd name="connsiteX31" fmla="*/ 224656 w 420559"/>
                <a:gd name="connsiteY31" fmla="*/ 1971855 h 5531919"/>
                <a:gd name="connsiteX32" fmla="*/ 322192 w 420559"/>
                <a:gd name="connsiteY32" fmla="*/ 1910895 h 5531919"/>
                <a:gd name="connsiteX33" fmla="*/ 370960 w 420559"/>
                <a:gd name="connsiteY33" fmla="*/ 1825551 h 5531919"/>
                <a:gd name="connsiteX34" fmla="*/ 407536 w 420559"/>
                <a:gd name="connsiteY34" fmla="*/ 1703631 h 5531919"/>
                <a:gd name="connsiteX35" fmla="*/ 358768 w 420559"/>
                <a:gd name="connsiteY35" fmla="*/ 1581711 h 5531919"/>
                <a:gd name="connsiteX36" fmla="*/ 285616 w 420559"/>
                <a:gd name="connsiteY36" fmla="*/ 1520751 h 5531919"/>
                <a:gd name="connsiteX37" fmla="*/ 151504 w 420559"/>
                <a:gd name="connsiteY37" fmla="*/ 1447599 h 5531919"/>
                <a:gd name="connsiteX38" fmla="*/ 78352 w 420559"/>
                <a:gd name="connsiteY38" fmla="*/ 1362255 h 5531919"/>
                <a:gd name="connsiteX39" fmla="*/ 29584 w 420559"/>
                <a:gd name="connsiteY39" fmla="*/ 1289103 h 5531919"/>
                <a:gd name="connsiteX40" fmla="*/ 29584 w 420559"/>
                <a:gd name="connsiteY40" fmla="*/ 1228143 h 5531919"/>
                <a:gd name="connsiteX41" fmla="*/ 41776 w 420559"/>
                <a:gd name="connsiteY41" fmla="*/ 1154991 h 5531919"/>
                <a:gd name="connsiteX42" fmla="*/ 90544 w 420559"/>
                <a:gd name="connsiteY42" fmla="*/ 1069647 h 5531919"/>
                <a:gd name="connsiteX43" fmla="*/ 151504 w 420559"/>
                <a:gd name="connsiteY43" fmla="*/ 1008687 h 5531919"/>
                <a:gd name="connsiteX44" fmla="*/ 212464 w 420559"/>
                <a:gd name="connsiteY44" fmla="*/ 959919 h 5531919"/>
                <a:gd name="connsiteX45" fmla="*/ 224656 w 420559"/>
                <a:gd name="connsiteY45" fmla="*/ 813615 h 5531919"/>
                <a:gd name="connsiteX46" fmla="*/ 212464 w 420559"/>
                <a:gd name="connsiteY46" fmla="*/ 496623 h 5531919"/>
                <a:gd name="connsiteX47" fmla="*/ 200272 w 420559"/>
                <a:gd name="connsiteY47" fmla="*/ 2 h 5531919"/>
                <a:gd name="connsiteX0" fmla="*/ 212464 w 420559"/>
                <a:gd name="connsiteY0" fmla="*/ 5610114 h 5610114"/>
                <a:gd name="connsiteX1" fmla="*/ 29584 w 420559"/>
                <a:gd name="connsiteY1" fmla="*/ 5463810 h 5610114"/>
                <a:gd name="connsiteX2" fmla="*/ 17392 w 420559"/>
                <a:gd name="connsiteY2" fmla="*/ 5293122 h 5610114"/>
                <a:gd name="connsiteX3" fmla="*/ 200272 w 420559"/>
                <a:gd name="connsiteY3" fmla="*/ 5098050 h 5610114"/>
                <a:gd name="connsiteX4" fmla="*/ 395344 w 420559"/>
                <a:gd name="connsiteY4" fmla="*/ 4951746 h 5610114"/>
                <a:gd name="connsiteX5" fmla="*/ 407536 w 420559"/>
                <a:gd name="connsiteY5" fmla="*/ 4805442 h 5610114"/>
                <a:gd name="connsiteX6" fmla="*/ 297808 w 420559"/>
                <a:gd name="connsiteY6" fmla="*/ 4634754 h 5610114"/>
                <a:gd name="connsiteX7" fmla="*/ 114928 w 420559"/>
                <a:gd name="connsiteY7" fmla="*/ 4512834 h 5610114"/>
                <a:gd name="connsiteX8" fmla="*/ 41776 w 420559"/>
                <a:gd name="connsiteY8" fmla="*/ 4354338 h 5610114"/>
                <a:gd name="connsiteX9" fmla="*/ 90544 w 420559"/>
                <a:gd name="connsiteY9" fmla="*/ 4195842 h 5610114"/>
                <a:gd name="connsiteX10" fmla="*/ 224656 w 420559"/>
                <a:gd name="connsiteY10" fmla="*/ 4098306 h 5610114"/>
                <a:gd name="connsiteX11" fmla="*/ 383152 w 420559"/>
                <a:gd name="connsiteY11" fmla="*/ 3939810 h 5610114"/>
                <a:gd name="connsiteX12" fmla="*/ 407536 w 420559"/>
                <a:gd name="connsiteY12" fmla="*/ 3781314 h 5610114"/>
                <a:gd name="connsiteX13" fmla="*/ 310000 w 420559"/>
                <a:gd name="connsiteY13" fmla="*/ 3635010 h 5610114"/>
                <a:gd name="connsiteX14" fmla="*/ 163696 w 420559"/>
                <a:gd name="connsiteY14" fmla="*/ 3537474 h 5610114"/>
                <a:gd name="connsiteX15" fmla="*/ 102736 w 420559"/>
                <a:gd name="connsiteY15" fmla="*/ 3439938 h 5610114"/>
                <a:gd name="connsiteX16" fmla="*/ 53968 w 420559"/>
                <a:gd name="connsiteY16" fmla="*/ 3318018 h 5610114"/>
                <a:gd name="connsiteX17" fmla="*/ 90544 w 420559"/>
                <a:gd name="connsiteY17" fmla="*/ 3171714 h 5610114"/>
                <a:gd name="connsiteX18" fmla="*/ 188080 w 420559"/>
                <a:gd name="connsiteY18" fmla="*/ 3074178 h 5610114"/>
                <a:gd name="connsiteX19" fmla="*/ 322192 w 420559"/>
                <a:gd name="connsiteY19" fmla="*/ 3013218 h 5610114"/>
                <a:gd name="connsiteX20" fmla="*/ 370960 w 420559"/>
                <a:gd name="connsiteY20" fmla="*/ 2940066 h 5610114"/>
                <a:gd name="connsiteX21" fmla="*/ 407536 w 420559"/>
                <a:gd name="connsiteY21" fmla="*/ 2866914 h 5610114"/>
                <a:gd name="connsiteX22" fmla="*/ 407536 w 420559"/>
                <a:gd name="connsiteY22" fmla="*/ 2789678 h 5610114"/>
                <a:gd name="connsiteX23" fmla="*/ 358768 w 420559"/>
                <a:gd name="connsiteY23" fmla="*/ 2705354 h 5610114"/>
                <a:gd name="connsiteX24" fmla="*/ 285616 w 420559"/>
                <a:gd name="connsiteY24" fmla="*/ 2623074 h 5610114"/>
                <a:gd name="connsiteX25" fmla="*/ 212464 w 420559"/>
                <a:gd name="connsiteY25" fmla="*/ 2574306 h 5610114"/>
                <a:gd name="connsiteX26" fmla="*/ 114928 w 420559"/>
                <a:gd name="connsiteY26" fmla="*/ 2488962 h 5610114"/>
                <a:gd name="connsiteX27" fmla="*/ 78352 w 420559"/>
                <a:gd name="connsiteY27" fmla="*/ 2391426 h 5610114"/>
                <a:gd name="connsiteX28" fmla="*/ 53968 w 420559"/>
                <a:gd name="connsiteY28" fmla="*/ 2293890 h 5610114"/>
                <a:gd name="connsiteX29" fmla="*/ 78352 w 420559"/>
                <a:gd name="connsiteY29" fmla="*/ 2171970 h 5610114"/>
                <a:gd name="connsiteX30" fmla="*/ 127120 w 420559"/>
                <a:gd name="connsiteY30" fmla="*/ 2111010 h 5610114"/>
                <a:gd name="connsiteX31" fmla="*/ 224656 w 420559"/>
                <a:gd name="connsiteY31" fmla="*/ 2050050 h 5610114"/>
                <a:gd name="connsiteX32" fmla="*/ 322192 w 420559"/>
                <a:gd name="connsiteY32" fmla="*/ 1989090 h 5610114"/>
                <a:gd name="connsiteX33" fmla="*/ 370960 w 420559"/>
                <a:gd name="connsiteY33" fmla="*/ 1903746 h 5610114"/>
                <a:gd name="connsiteX34" fmla="*/ 407536 w 420559"/>
                <a:gd name="connsiteY34" fmla="*/ 1781826 h 5610114"/>
                <a:gd name="connsiteX35" fmla="*/ 358768 w 420559"/>
                <a:gd name="connsiteY35" fmla="*/ 1659906 h 5610114"/>
                <a:gd name="connsiteX36" fmla="*/ 285616 w 420559"/>
                <a:gd name="connsiteY36" fmla="*/ 1598946 h 5610114"/>
                <a:gd name="connsiteX37" fmla="*/ 151504 w 420559"/>
                <a:gd name="connsiteY37" fmla="*/ 1525794 h 5610114"/>
                <a:gd name="connsiteX38" fmla="*/ 78352 w 420559"/>
                <a:gd name="connsiteY38" fmla="*/ 1440450 h 5610114"/>
                <a:gd name="connsiteX39" fmla="*/ 29584 w 420559"/>
                <a:gd name="connsiteY39" fmla="*/ 1367298 h 5610114"/>
                <a:gd name="connsiteX40" fmla="*/ 29584 w 420559"/>
                <a:gd name="connsiteY40" fmla="*/ 1306338 h 5610114"/>
                <a:gd name="connsiteX41" fmla="*/ 41776 w 420559"/>
                <a:gd name="connsiteY41" fmla="*/ 1233186 h 5610114"/>
                <a:gd name="connsiteX42" fmla="*/ 90544 w 420559"/>
                <a:gd name="connsiteY42" fmla="*/ 1147842 h 5610114"/>
                <a:gd name="connsiteX43" fmla="*/ 151504 w 420559"/>
                <a:gd name="connsiteY43" fmla="*/ 1086882 h 5610114"/>
                <a:gd name="connsiteX44" fmla="*/ 212464 w 420559"/>
                <a:gd name="connsiteY44" fmla="*/ 1038114 h 5610114"/>
                <a:gd name="connsiteX45" fmla="*/ 224656 w 420559"/>
                <a:gd name="connsiteY45" fmla="*/ 891810 h 5610114"/>
                <a:gd name="connsiteX46" fmla="*/ 212464 w 420559"/>
                <a:gd name="connsiteY46" fmla="*/ 574818 h 5610114"/>
                <a:gd name="connsiteX47" fmla="*/ 212464 w 420559"/>
                <a:gd name="connsiteY47" fmla="*/ 1 h 5610114"/>
                <a:gd name="connsiteX0" fmla="*/ 212464 w 420559"/>
                <a:gd name="connsiteY0" fmla="*/ 5610114 h 5610114"/>
                <a:gd name="connsiteX1" fmla="*/ 29584 w 420559"/>
                <a:gd name="connsiteY1" fmla="*/ 5463810 h 5610114"/>
                <a:gd name="connsiteX2" fmla="*/ 17392 w 420559"/>
                <a:gd name="connsiteY2" fmla="*/ 5293122 h 5610114"/>
                <a:gd name="connsiteX3" fmla="*/ 200272 w 420559"/>
                <a:gd name="connsiteY3" fmla="*/ 5098050 h 5610114"/>
                <a:gd name="connsiteX4" fmla="*/ 395344 w 420559"/>
                <a:gd name="connsiteY4" fmla="*/ 4951746 h 5610114"/>
                <a:gd name="connsiteX5" fmla="*/ 407536 w 420559"/>
                <a:gd name="connsiteY5" fmla="*/ 4805442 h 5610114"/>
                <a:gd name="connsiteX6" fmla="*/ 297808 w 420559"/>
                <a:gd name="connsiteY6" fmla="*/ 4634754 h 5610114"/>
                <a:gd name="connsiteX7" fmla="*/ 114928 w 420559"/>
                <a:gd name="connsiteY7" fmla="*/ 4512834 h 5610114"/>
                <a:gd name="connsiteX8" fmla="*/ 41776 w 420559"/>
                <a:gd name="connsiteY8" fmla="*/ 4354338 h 5610114"/>
                <a:gd name="connsiteX9" fmla="*/ 90544 w 420559"/>
                <a:gd name="connsiteY9" fmla="*/ 4195842 h 5610114"/>
                <a:gd name="connsiteX10" fmla="*/ 224656 w 420559"/>
                <a:gd name="connsiteY10" fmla="*/ 4098306 h 5610114"/>
                <a:gd name="connsiteX11" fmla="*/ 383152 w 420559"/>
                <a:gd name="connsiteY11" fmla="*/ 3939810 h 5610114"/>
                <a:gd name="connsiteX12" fmla="*/ 407536 w 420559"/>
                <a:gd name="connsiteY12" fmla="*/ 3781314 h 5610114"/>
                <a:gd name="connsiteX13" fmla="*/ 310000 w 420559"/>
                <a:gd name="connsiteY13" fmla="*/ 3635010 h 5610114"/>
                <a:gd name="connsiteX14" fmla="*/ 163696 w 420559"/>
                <a:gd name="connsiteY14" fmla="*/ 3537474 h 5610114"/>
                <a:gd name="connsiteX15" fmla="*/ 102736 w 420559"/>
                <a:gd name="connsiteY15" fmla="*/ 3439938 h 5610114"/>
                <a:gd name="connsiteX16" fmla="*/ 53968 w 420559"/>
                <a:gd name="connsiteY16" fmla="*/ 3318018 h 5610114"/>
                <a:gd name="connsiteX17" fmla="*/ 90544 w 420559"/>
                <a:gd name="connsiteY17" fmla="*/ 3171714 h 5610114"/>
                <a:gd name="connsiteX18" fmla="*/ 188080 w 420559"/>
                <a:gd name="connsiteY18" fmla="*/ 3074178 h 5610114"/>
                <a:gd name="connsiteX19" fmla="*/ 322192 w 420559"/>
                <a:gd name="connsiteY19" fmla="*/ 3013218 h 5610114"/>
                <a:gd name="connsiteX20" fmla="*/ 370960 w 420559"/>
                <a:gd name="connsiteY20" fmla="*/ 2940066 h 5610114"/>
                <a:gd name="connsiteX21" fmla="*/ 407536 w 420559"/>
                <a:gd name="connsiteY21" fmla="*/ 2866914 h 5610114"/>
                <a:gd name="connsiteX22" fmla="*/ 407536 w 420559"/>
                <a:gd name="connsiteY22" fmla="*/ 2789678 h 5610114"/>
                <a:gd name="connsiteX23" fmla="*/ 358768 w 420559"/>
                <a:gd name="connsiteY23" fmla="*/ 2705354 h 5610114"/>
                <a:gd name="connsiteX24" fmla="*/ 285616 w 420559"/>
                <a:gd name="connsiteY24" fmla="*/ 2623074 h 5610114"/>
                <a:gd name="connsiteX25" fmla="*/ 212464 w 420559"/>
                <a:gd name="connsiteY25" fmla="*/ 2574306 h 5610114"/>
                <a:gd name="connsiteX26" fmla="*/ 114928 w 420559"/>
                <a:gd name="connsiteY26" fmla="*/ 2488962 h 5610114"/>
                <a:gd name="connsiteX27" fmla="*/ 78352 w 420559"/>
                <a:gd name="connsiteY27" fmla="*/ 2391426 h 5610114"/>
                <a:gd name="connsiteX28" fmla="*/ 53968 w 420559"/>
                <a:gd name="connsiteY28" fmla="*/ 2293890 h 5610114"/>
                <a:gd name="connsiteX29" fmla="*/ 78352 w 420559"/>
                <a:gd name="connsiteY29" fmla="*/ 2171970 h 5610114"/>
                <a:gd name="connsiteX30" fmla="*/ 127120 w 420559"/>
                <a:gd name="connsiteY30" fmla="*/ 2111010 h 5610114"/>
                <a:gd name="connsiteX31" fmla="*/ 224656 w 420559"/>
                <a:gd name="connsiteY31" fmla="*/ 2050050 h 5610114"/>
                <a:gd name="connsiteX32" fmla="*/ 322192 w 420559"/>
                <a:gd name="connsiteY32" fmla="*/ 1989090 h 5610114"/>
                <a:gd name="connsiteX33" fmla="*/ 370960 w 420559"/>
                <a:gd name="connsiteY33" fmla="*/ 1903746 h 5610114"/>
                <a:gd name="connsiteX34" fmla="*/ 407536 w 420559"/>
                <a:gd name="connsiteY34" fmla="*/ 1781826 h 5610114"/>
                <a:gd name="connsiteX35" fmla="*/ 358768 w 420559"/>
                <a:gd name="connsiteY35" fmla="*/ 1659906 h 5610114"/>
                <a:gd name="connsiteX36" fmla="*/ 285616 w 420559"/>
                <a:gd name="connsiteY36" fmla="*/ 1598946 h 5610114"/>
                <a:gd name="connsiteX37" fmla="*/ 151504 w 420559"/>
                <a:gd name="connsiteY37" fmla="*/ 1525794 h 5610114"/>
                <a:gd name="connsiteX38" fmla="*/ 78352 w 420559"/>
                <a:gd name="connsiteY38" fmla="*/ 1440450 h 5610114"/>
                <a:gd name="connsiteX39" fmla="*/ 29584 w 420559"/>
                <a:gd name="connsiteY39" fmla="*/ 1367298 h 5610114"/>
                <a:gd name="connsiteX40" fmla="*/ 29584 w 420559"/>
                <a:gd name="connsiteY40" fmla="*/ 1306338 h 5610114"/>
                <a:gd name="connsiteX41" fmla="*/ 41776 w 420559"/>
                <a:gd name="connsiteY41" fmla="*/ 1233186 h 5610114"/>
                <a:gd name="connsiteX42" fmla="*/ 90544 w 420559"/>
                <a:gd name="connsiteY42" fmla="*/ 1147842 h 5610114"/>
                <a:gd name="connsiteX43" fmla="*/ 151504 w 420559"/>
                <a:gd name="connsiteY43" fmla="*/ 1086882 h 5610114"/>
                <a:gd name="connsiteX44" fmla="*/ 212464 w 420559"/>
                <a:gd name="connsiteY44" fmla="*/ 1038114 h 5610114"/>
                <a:gd name="connsiteX45" fmla="*/ 224656 w 420559"/>
                <a:gd name="connsiteY45" fmla="*/ 891810 h 5610114"/>
                <a:gd name="connsiteX46" fmla="*/ 212464 w 420559"/>
                <a:gd name="connsiteY46" fmla="*/ 574818 h 5610114"/>
                <a:gd name="connsiteX47" fmla="*/ 200272 w 420559"/>
                <a:gd name="connsiteY47" fmla="*/ 1 h 5610114"/>
                <a:gd name="connsiteX0" fmla="*/ 212464 w 420559"/>
                <a:gd name="connsiteY0" fmla="*/ 5677139 h 5677139"/>
                <a:gd name="connsiteX1" fmla="*/ 29584 w 420559"/>
                <a:gd name="connsiteY1" fmla="*/ 5530835 h 5677139"/>
                <a:gd name="connsiteX2" fmla="*/ 17392 w 420559"/>
                <a:gd name="connsiteY2" fmla="*/ 5360147 h 5677139"/>
                <a:gd name="connsiteX3" fmla="*/ 200272 w 420559"/>
                <a:gd name="connsiteY3" fmla="*/ 5165075 h 5677139"/>
                <a:gd name="connsiteX4" fmla="*/ 395344 w 420559"/>
                <a:gd name="connsiteY4" fmla="*/ 5018771 h 5677139"/>
                <a:gd name="connsiteX5" fmla="*/ 407536 w 420559"/>
                <a:gd name="connsiteY5" fmla="*/ 4872467 h 5677139"/>
                <a:gd name="connsiteX6" fmla="*/ 297808 w 420559"/>
                <a:gd name="connsiteY6" fmla="*/ 4701779 h 5677139"/>
                <a:gd name="connsiteX7" fmla="*/ 114928 w 420559"/>
                <a:gd name="connsiteY7" fmla="*/ 4579859 h 5677139"/>
                <a:gd name="connsiteX8" fmla="*/ 41776 w 420559"/>
                <a:gd name="connsiteY8" fmla="*/ 4421363 h 5677139"/>
                <a:gd name="connsiteX9" fmla="*/ 90544 w 420559"/>
                <a:gd name="connsiteY9" fmla="*/ 4262867 h 5677139"/>
                <a:gd name="connsiteX10" fmla="*/ 224656 w 420559"/>
                <a:gd name="connsiteY10" fmla="*/ 4165331 h 5677139"/>
                <a:gd name="connsiteX11" fmla="*/ 383152 w 420559"/>
                <a:gd name="connsiteY11" fmla="*/ 4006835 h 5677139"/>
                <a:gd name="connsiteX12" fmla="*/ 407536 w 420559"/>
                <a:gd name="connsiteY12" fmla="*/ 3848339 h 5677139"/>
                <a:gd name="connsiteX13" fmla="*/ 310000 w 420559"/>
                <a:gd name="connsiteY13" fmla="*/ 3702035 h 5677139"/>
                <a:gd name="connsiteX14" fmla="*/ 163696 w 420559"/>
                <a:gd name="connsiteY14" fmla="*/ 3604499 h 5677139"/>
                <a:gd name="connsiteX15" fmla="*/ 102736 w 420559"/>
                <a:gd name="connsiteY15" fmla="*/ 3506963 h 5677139"/>
                <a:gd name="connsiteX16" fmla="*/ 53968 w 420559"/>
                <a:gd name="connsiteY16" fmla="*/ 3385043 h 5677139"/>
                <a:gd name="connsiteX17" fmla="*/ 90544 w 420559"/>
                <a:gd name="connsiteY17" fmla="*/ 3238739 h 5677139"/>
                <a:gd name="connsiteX18" fmla="*/ 188080 w 420559"/>
                <a:gd name="connsiteY18" fmla="*/ 3141203 h 5677139"/>
                <a:gd name="connsiteX19" fmla="*/ 322192 w 420559"/>
                <a:gd name="connsiteY19" fmla="*/ 3080243 h 5677139"/>
                <a:gd name="connsiteX20" fmla="*/ 370960 w 420559"/>
                <a:gd name="connsiteY20" fmla="*/ 3007091 h 5677139"/>
                <a:gd name="connsiteX21" fmla="*/ 407536 w 420559"/>
                <a:gd name="connsiteY21" fmla="*/ 2933939 h 5677139"/>
                <a:gd name="connsiteX22" fmla="*/ 407536 w 420559"/>
                <a:gd name="connsiteY22" fmla="*/ 2856703 h 5677139"/>
                <a:gd name="connsiteX23" fmla="*/ 358768 w 420559"/>
                <a:gd name="connsiteY23" fmla="*/ 2772379 h 5677139"/>
                <a:gd name="connsiteX24" fmla="*/ 285616 w 420559"/>
                <a:gd name="connsiteY24" fmla="*/ 2690099 h 5677139"/>
                <a:gd name="connsiteX25" fmla="*/ 212464 w 420559"/>
                <a:gd name="connsiteY25" fmla="*/ 2641331 h 5677139"/>
                <a:gd name="connsiteX26" fmla="*/ 114928 w 420559"/>
                <a:gd name="connsiteY26" fmla="*/ 2555987 h 5677139"/>
                <a:gd name="connsiteX27" fmla="*/ 78352 w 420559"/>
                <a:gd name="connsiteY27" fmla="*/ 2458451 h 5677139"/>
                <a:gd name="connsiteX28" fmla="*/ 53968 w 420559"/>
                <a:gd name="connsiteY28" fmla="*/ 2360915 h 5677139"/>
                <a:gd name="connsiteX29" fmla="*/ 78352 w 420559"/>
                <a:gd name="connsiteY29" fmla="*/ 2238995 h 5677139"/>
                <a:gd name="connsiteX30" fmla="*/ 127120 w 420559"/>
                <a:gd name="connsiteY30" fmla="*/ 2178035 h 5677139"/>
                <a:gd name="connsiteX31" fmla="*/ 224656 w 420559"/>
                <a:gd name="connsiteY31" fmla="*/ 2117075 h 5677139"/>
                <a:gd name="connsiteX32" fmla="*/ 322192 w 420559"/>
                <a:gd name="connsiteY32" fmla="*/ 2056115 h 5677139"/>
                <a:gd name="connsiteX33" fmla="*/ 370960 w 420559"/>
                <a:gd name="connsiteY33" fmla="*/ 1970771 h 5677139"/>
                <a:gd name="connsiteX34" fmla="*/ 407536 w 420559"/>
                <a:gd name="connsiteY34" fmla="*/ 1848851 h 5677139"/>
                <a:gd name="connsiteX35" fmla="*/ 358768 w 420559"/>
                <a:gd name="connsiteY35" fmla="*/ 1726931 h 5677139"/>
                <a:gd name="connsiteX36" fmla="*/ 285616 w 420559"/>
                <a:gd name="connsiteY36" fmla="*/ 1665971 h 5677139"/>
                <a:gd name="connsiteX37" fmla="*/ 151504 w 420559"/>
                <a:gd name="connsiteY37" fmla="*/ 1592819 h 5677139"/>
                <a:gd name="connsiteX38" fmla="*/ 78352 w 420559"/>
                <a:gd name="connsiteY38" fmla="*/ 1507475 h 5677139"/>
                <a:gd name="connsiteX39" fmla="*/ 29584 w 420559"/>
                <a:gd name="connsiteY39" fmla="*/ 1434323 h 5677139"/>
                <a:gd name="connsiteX40" fmla="*/ 29584 w 420559"/>
                <a:gd name="connsiteY40" fmla="*/ 1373363 h 5677139"/>
                <a:gd name="connsiteX41" fmla="*/ 41776 w 420559"/>
                <a:gd name="connsiteY41" fmla="*/ 1300211 h 5677139"/>
                <a:gd name="connsiteX42" fmla="*/ 90544 w 420559"/>
                <a:gd name="connsiteY42" fmla="*/ 1214867 h 5677139"/>
                <a:gd name="connsiteX43" fmla="*/ 151504 w 420559"/>
                <a:gd name="connsiteY43" fmla="*/ 1153907 h 5677139"/>
                <a:gd name="connsiteX44" fmla="*/ 212464 w 420559"/>
                <a:gd name="connsiteY44" fmla="*/ 1105139 h 5677139"/>
                <a:gd name="connsiteX45" fmla="*/ 224656 w 420559"/>
                <a:gd name="connsiteY45" fmla="*/ 958835 h 5677139"/>
                <a:gd name="connsiteX46" fmla="*/ 212464 w 420559"/>
                <a:gd name="connsiteY46" fmla="*/ 641843 h 5677139"/>
                <a:gd name="connsiteX47" fmla="*/ 200272 w 420559"/>
                <a:gd name="connsiteY47" fmla="*/ 1 h 5677139"/>
                <a:gd name="connsiteX0" fmla="*/ 212464 w 420559"/>
                <a:gd name="connsiteY0" fmla="*/ 5777676 h 5777676"/>
                <a:gd name="connsiteX1" fmla="*/ 29584 w 420559"/>
                <a:gd name="connsiteY1" fmla="*/ 5631372 h 5777676"/>
                <a:gd name="connsiteX2" fmla="*/ 17392 w 420559"/>
                <a:gd name="connsiteY2" fmla="*/ 5460684 h 5777676"/>
                <a:gd name="connsiteX3" fmla="*/ 200272 w 420559"/>
                <a:gd name="connsiteY3" fmla="*/ 5265612 h 5777676"/>
                <a:gd name="connsiteX4" fmla="*/ 395344 w 420559"/>
                <a:gd name="connsiteY4" fmla="*/ 5119308 h 5777676"/>
                <a:gd name="connsiteX5" fmla="*/ 407536 w 420559"/>
                <a:gd name="connsiteY5" fmla="*/ 4973004 h 5777676"/>
                <a:gd name="connsiteX6" fmla="*/ 297808 w 420559"/>
                <a:gd name="connsiteY6" fmla="*/ 4802316 h 5777676"/>
                <a:gd name="connsiteX7" fmla="*/ 114928 w 420559"/>
                <a:gd name="connsiteY7" fmla="*/ 4680396 h 5777676"/>
                <a:gd name="connsiteX8" fmla="*/ 41776 w 420559"/>
                <a:gd name="connsiteY8" fmla="*/ 4521900 h 5777676"/>
                <a:gd name="connsiteX9" fmla="*/ 90544 w 420559"/>
                <a:gd name="connsiteY9" fmla="*/ 4363404 h 5777676"/>
                <a:gd name="connsiteX10" fmla="*/ 224656 w 420559"/>
                <a:gd name="connsiteY10" fmla="*/ 4265868 h 5777676"/>
                <a:gd name="connsiteX11" fmla="*/ 383152 w 420559"/>
                <a:gd name="connsiteY11" fmla="*/ 4107372 h 5777676"/>
                <a:gd name="connsiteX12" fmla="*/ 407536 w 420559"/>
                <a:gd name="connsiteY12" fmla="*/ 3948876 h 5777676"/>
                <a:gd name="connsiteX13" fmla="*/ 310000 w 420559"/>
                <a:gd name="connsiteY13" fmla="*/ 3802572 h 5777676"/>
                <a:gd name="connsiteX14" fmla="*/ 163696 w 420559"/>
                <a:gd name="connsiteY14" fmla="*/ 3705036 h 5777676"/>
                <a:gd name="connsiteX15" fmla="*/ 102736 w 420559"/>
                <a:gd name="connsiteY15" fmla="*/ 3607500 h 5777676"/>
                <a:gd name="connsiteX16" fmla="*/ 53968 w 420559"/>
                <a:gd name="connsiteY16" fmla="*/ 3485580 h 5777676"/>
                <a:gd name="connsiteX17" fmla="*/ 90544 w 420559"/>
                <a:gd name="connsiteY17" fmla="*/ 3339276 h 5777676"/>
                <a:gd name="connsiteX18" fmla="*/ 188080 w 420559"/>
                <a:gd name="connsiteY18" fmla="*/ 3241740 h 5777676"/>
                <a:gd name="connsiteX19" fmla="*/ 322192 w 420559"/>
                <a:gd name="connsiteY19" fmla="*/ 3180780 h 5777676"/>
                <a:gd name="connsiteX20" fmla="*/ 370960 w 420559"/>
                <a:gd name="connsiteY20" fmla="*/ 3107628 h 5777676"/>
                <a:gd name="connsiteX21" fmla="*/ 407536 w 420559"/>
                <a:gd name="connsiteY21" fmla="*/ 3034476 h 5777676"/>
                <a:gd name="connsiteX22" fmla="*/ 407536 w 420559"/>
                <a:gd name="connsiteY22" fmla="*/ 2957240 h 5777676"/>
                <a:gd name="connsiteX23" fmla="*/ 358768 w 420559"/>
                <a:gd name="connsiteY23" fmla="*/ 2872916 h 5777676"/>
                <a:gd name="connsiteX24" fmla="*/ 285616 w 420559"/>
                <a:gd name="connsiteY24" fmla="*/ 2790636 h 5777676"/>
                <a:gd name="connsiteX25" fmla="*/ 212464 w 420559"/>
                <a:gd name="connsiteY25" fmla="*/ 2741868 h 5777676"/>
                <a:gd name="connsiteX26" fmla="*/ 114928 w 420559"/>
                <a:gd name="connsiteY26" fmla="*/ 2656524 h 5777676"/>
                <a:gd name="connsiteX27" fmla="*/ 78352 w 420559"/>
                <a:gd name="connsiteY27" fmla="*/ 2558988 h 5777676"/>
                <a:gd name="connsiteX28" fmla="*/ 53968 w 420559"/>
                <a:gd name="connsiteY28" fmla="*/ 2461452 h 5777676"/>
                <a:gd name="connsiteX29" fmla="*/ 78352 w 420559"/>
                <a:gd name="connsiteY29" fmla="*/ 2339532 h 5777676"/>
                <a:gd name="connsiteX30" fmla="*/ 127120 w 420559"/>
                <a:gd name="connsiteY30" fmla="*/ 2278572 h 5777676"/>
                <a:gd name="connsiteX31" fmla="*/ 224656 w 420559"/>
                <a:gd name="connsiteY31" fmla="*/ 2217612 h 5777676"/>
                <a:gd name="connsiteX32" fmla="*/ 322192 w 420559"/>
                <a:gd name="connsiteY32" fmla="*/ 2156652 h 5777676"/>
                <a:gd name="connsiteX33" fmla="*/ 370960 w 420559"/>
                <a:gd name="connsiteY33" fmla="*/ 2071308 h 5777676"/>
                <a:gd name="connsiteX34" fmla="*/ 407536 w 420559"/>
                <a:gd name="connsiteY34" fmla="*/ 1949388 h 5777676"/>
                <a:gd name="connsiteX35" fmla="*/ 358768 w 420559"/>
                <a:gd name="connsiteY35" fmla="*/ 1827468 h 5777676"/>
                <a:gd name="connsiteX36" fmla="*/ 285616 w 420559"/>
                <a:gd name="connsiteY36" fmla="*/ 1766508 h 5777676"/>
                <a:gd name="connsiteX37" fmla="*/ 151504 w 420559"/>
                <a:gd name="connsiteY37" fmla="*/ 1693356 h 5777676"/>
                <a:gd name="connsiteX38" fmla="*/ 78352 w 420559"/>
                <a:gd name="connsiteY38" fmla="*/ 1608012 h 5777676"/>
                <a:gd name="connsiteX39" fmla="*/ 29584 w 420559"/>
                <a:gd name="connsiteY39" fmla="*/ 1534860 h 5777676"/>
                <a:gd name="connsiteX40" fmla="*/ 29584 w 420559"/>
                <a:gd name="connsiteY40" fmla="*/ 1473900 h 5777676"/>
                <a:gd name="connsiteX41" fmla="*/ 41776 w 420559"/>
                <a:gd name="connsiteY41" fmla="*/ 1400748 h 5777676"/>
                <a:gd name="connsiteX42" fmla="*/ 90544 w 420559"/>
                <a:gd name="connsiteY42" fmla="*/ 1315404 h 5777676"/>
                <a:gd name="connsiteX43" fmla="*/ 151504 w 420559"/>
                <a:gd name="connsiteY43" fmla="*/ 1254444 h 5777676"/>
                <a:gd name="connsiteX44" fmla="*/ 212464 w 420559"/>
                <a:gd name="connsiteY44" fmla="*/ 1205676 h 5777676"/>
                <a:gd name="connsiteX45" fmla="*/ 224656 w 420559"/>
                <a:gd name="connsiteY45" fmla="*/ 1059372 h 5777676"/>
                <a:gd name="connsiteX46" fmla="*/ 212464 w 420559"/>
                <a:gd name="connsiteY46" fmla="*/ 742380 h 5777676"/>
                <a:gd name="connsiteX47" fmla="*/ 200272 w 420559"/>
                <a:gd name="connsiteY47" fmla="*/ 1 h 5777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420559" h="5777676">
                  <a:moveTo>
                    <a:pt x="212464" y="5777676"/>
                  </a:moveTo>
                  <a:cubicBezTo>
                    <a:pt x="137280" y="5730940"/>
                    <a:pt x="62096" y="5684204"/>
                    <a:pt x="29584" y="5631372"/>
                  </a:cubicBezTo>
                  <a:cubicBezTo>
                    <a:pt x="-2928" y="5578540"/>
                    <a:pt x="-11056" y="5521644"/>
                    <a:pt x="17392" y="5460684"/>
                  </a:cubicBezTo>
                  <a:cubicBezTo>
                    <a:pt x="45840" y="5399724"/>
                    <a:pt x="137280" y="5322508"/>
                    <a:pt x="200272" y="5265612"/>
                  </a:cubicBezTo>
                  <a:cubicBezTo>
                    <a:pt x="263264" y="5208716"/>
                    <a:pt x="360800" y="5168076"/>
                    <a:pt x="395344" y="5119308"/>
                  </a:cubicBezTo>
                  <a:cubicBezTo>
                    <a:pt x="429888" y="5070540"/>
                    <a:pt x="423792" y="5025836"/>
                    <a:pt x="407536" y="4973004"/>
                  </a:cubicBezTo>
                  <a:cubicBezTo>
                    <a:pt x="391280" y="4920172"/>
                    <a:pt x="346576" y="4851084"/>
                    <a:pt x="297808" y="4802316"/>
                  </a:cubicBezTo>
                  <a:cubicBezTo>
                    <a:pt x="249040" y="4753548"/>
                    <a:pt x="157600" y="4727132"/>
                    <a:pt x="114928" y="4680396"/>
                  </a:cubicBezTo>
                  <a:cubicBezTo>
                    <a:pt x="72256" y="4633660"/>
                    <a:pt x="45840" y="4574732"/>
                    <a:pt x="41776" y="4521900"/>
                  </a:cubicBezTo>
                  <a:cubicBezTo>
                    <a:pt x="37712" y="4469068"/>
                    <a:pt x="60064" y="4406076"/>
                    <a:pt x="90544" y="4363404"/>
                  </a:cubicBezTo>
                  <a:cubicBezTo>
                    <a:pt x="121024" y="4320732"/>
                    <a:pt x="175888" y="4308540"/>
                    <a:pt x="224656" y="4265868"/>
                  </a:cubicBezTo>
                  <a:cubicBezTo>
                    <a:pt x="273424" y="4223196"/>
                    <a:pt x="352672" y="4160204"/>
                    <a:pt x="383152" y="4107372"/>
                  </a:cubicBezTo>
                  <a:cubicBezTo>
                    <a:pt x="413632" y="4054540"/>
                    <a:pt x="419728" y="3999676"/>
                    <a:pt x="407536" y="3948876"/>
                  </a:cubicBezTo>
                  <a:cubicBezTo>
                    <a:pt x="395344" y="3898076"/>
                    <a:pt x="350640" y="3843212"/>
                    <a:pt x="310000" y="3802572"/>
                  </a:cubicBezTo>
                  <a:cubicBezTo>
                    <a:pt x="269360" y="3761932"/>
                    <a:pt x="198240" y="3737548"/>
                    <a:pt x="163696" y="3705036"/>
                  </a:cubicBezTo>
                  <a:cubicBezTo>
                    <a:pt x="129152" y="3672524"/>
                    <a:pt x="121024" y="3644076"/>
                    <a:pt x="102736" y="3607500"/>
                  </a:cubicBezTo>
                  <a:cubicBezTo>
                    <a:pt x="84448" y="3570924"/>
                    <a:pt x="56000" y="3530284"/>
                    <a:pt x="53968" y="3485580"/>
                  </a:cubicBezTo>
                  <a:cubicBezTo>
                    <a:pt x="51936" y="3440876"/>
                    <a:pt x="68192" y="3379916"/>
                    <a:pt x="90544" y="3339276"/>
                  </a:cubicBezTo>
                  <a:cubicBezTo>
                    <a:pt x="112896" y="3298636"/>
                    <a:pt x="149472" y="3268156"/>
                    <a:pt x="188080" y="3241740"/>
                  </a:cubicBezTo>
                  <a:cubicBezTo>
                    <a:pt x="226688" y="3215324"/>
                    <a:pt x="291712" y="3203132"/>
                    <a:pt x="322192" y="3180780"/>
                  </a:cubicBezTo>
                  <a:cubicBezTo>
                    <a:pt x="352672" y="3158428"/>
                    <a:pt x="356736" y="3132012"/>
                    <a:pt x="370960" y="3107628"/>
                  </a:cubicBezTo>
                  <a:cubicBezTo>
                    <a:pt x="385184" y="3083244"/>
                    <a:pt x="401440" y="3059541"/>
                    <a:pt x="407536" y="3034476"/>
                  </a:cubicBezTo>
                  <a:cubicBezTo>
                    <a:pt x="413632" y="3009411"/>
                    <a:pt x="415664" y="2984167"/>
                    <a:pt x="407536" y="2957240"/>
                  </a:cubicBezTo>
                  <a:cubicBezTo>
                    <a:pt x="399408" y="2930313"/>
                    <a:pt x="379088" y="2900683"/>
                    <a:pt x="358768" y="2872916"/>
                  </a:cubicBezTo>
                  <a:cubicBezTo>
                    <a:pt x="338448" y="2845149"/>
                    <a:pt x="310000" y="2812477"/>
                    <a:pt x="285616" y="2790636"/>
                  </a:cubicBezTo>
                  <a:cubicBezTo>
                    <a:pt x="261232" y="2768795"/>
                    <a:pt x="240912" y="2764220"/>
                    <a:pt x="212464" y="2741868"/>
                  </a:cubicBezTo>
                  <a:cubicBezTo>
                    <a:pt x="184016" y="2719516"/>
                    <a:pt x="137280" y="2687004"/>
                    <a:pt x="114928" y="2656524"/>
                  </a:cubicBezTo>
                  <a:cubicBezTo>
                    <a:pt x="92576" y="2626044"/>
                    <a:pt x="88512" y="2591500"/>
                    <a:pt x="78352" y="2558988"/>
                  </a:cubicBezTo>
                  <a:cubicBezTo>
                    <a:pt x="68192" y="2526476"/>
                    <a:pt x="53968" y="2498028"/>
                    <a:pt x="53968" y="2461452"/>
                  </a:cubicBezTo>
                  <a:cubicBezTo>
                    <a:pt x="53968" y="2424876"/>
                    <a:pt x="66160" y="2370012"/>
                    <a:pt x="78352" y="2339532"/>
                  </a:cubicBezTo>
                  <a:cubicBezTo>
                    <a:pt x="90544" y="2309052"/>
                    <a:pt x="102736" y="2298892"/>
                    <a:pt x="127120" y="2278572"/>
                  </a:cubicBezTo>
                  <a:cubicBezTo>
                    <a:pt x="151504" y="2258252"/>
                    <a:pt x="224656" y="2217612"/>
                    <a:pt x="224656" y="2217612"/>
                  </a:cubicBezTo>
                  <a:cubicBezTo>
                    <a:pt x="257168" y="2197292"/>
                    <a:pt x="297808" y="2181036"/>
                    <a:pt x="322192" y="2156652"/>
                  </a:cubicBezTo>
                  <a:cubicBezTo>
                    <a:pt x="346576" y="2132268"/>
                    <a:pt x="356736" y="2105852"/>
                    <a:pt x="370960" y="2071308"/>
                  </a:cubicBezTo>
                  <a:cubicBezTo>
                    <a:pt x="385184" y="2036764"/>
                    <a:pt x="409568" y="1990028"/>
                    <a:pt x="407536" y="1949388"/>
                  </a:cubicBezTo>
                  <a:cubicBezTo>
                    <a:pt x="405504" y="1908748"/>
                    <a:pt x="379088" y="1857948"/>
                    <a:pt x="358768" y="1827468"/>
                  </a:cubicBezTo>
                  <a:cubicBezTo>
                    <a:pt x="338448" y="1796988"/>
                    <a:pt x="320160" y="1788860"/>
                    <a:pt x="285616" y="1766508"/>
                  </a:cubicBezTo>
                  <a:cubicBezTo>
                    <a:pt x="251072" y="1744156"/>
                    <a:pt x="186048" y="1719772"/>
                    <a:pt x="151504" y="1693356"/>
                  </a:cubicBezTo>
                  <a:cubicBezTo>
                    <a:pt x="116960" y="1666940"/>
                    <a:pt x="98672" y="1634428"/>
                    <a:pt x="78352" y="1608012"/>
                  </a:cubicBezTo>
                  <a:cubicBezTo>
                    <a:pt x="58032" y="1581596"/>
                    <a:pt x="37712" y="1557212"/>
                    <a:pt x="29584" y="1534860"/>
                  </a:cubicBezTo>
                  <a:cubicBezTo>
                    <a:pt x="21456" y="1512508"/>
                    <a:pt x="27552" y="1496252"/>
                    <a:pt x="29584" y="1473900"/>
                  </a:cubicBezTo>
                  <a:cubicBezTo>
                    <a:pt x="31616" y="1451548"/>
                    <a:pt x="31616" y="1427164"/>
                    <a:pt x="41776" y="1400748"/>
                  </a:cubicBezTo>
                  <a:cubicBezTo>
                    <a:pt x="51936" y="1374332"/>
                    <a:pt x="72256" y="1339788"/>
                    <a:pt x="90544" y="1315404"/>
                  </a:cubicBezTo>
                  <a:cubicBezTo>
                    <a:pt x="108832" y="1291020"/>
                    <a:pt x="131184" y="1272732"/>
                    <a:pt x="151504" y="1254444"/>
                  </a:cubicBezTo>
                  <a:cubicBezTo>
                    <a:pt x="171824" y="1236156"/>
                    <a:pt x="200272" y="1238188"/>
                    <a:pt x="212464" y="1205676"/>
                  </a:cubicBezTo>
                  <a:cubicBezTo>
                    <a:pt x="224656" y="1173164"/>
                    <a:pt x="224656" y="1136588"/>
                    <a:pt x="224656" y="1059372"/>
                  </a:cubicBezTo>
                  <a:cubicBezTo>
                    <a:pt x="224656" y="982156"/>
                    <a:pt x="216528" y="918942"/>
                    <a:pt x="212464" y="742380"/>
                  </a:cubicBezTo>
                  <a:cubicBezTo>
                    <a:pt x="208400" y="565818"/>
                    <a:pt x="199256" y="-1015"/>
                    <a:pt x="200272" y="1"/>
                  </a:cubicBezTo>
                </a:path>
              </a:pathLst>
            </a:custGeom>
            <a:noFill/>
            <a:ln w="28575">
              <a:solidFill>
                <a:srgbClr val="C00000">
                  <a:alpha val="70000"/>
                </a:srgbClr>
              </a:solidFill>
              <a:tailEnd type="triangle" w="med" len="lg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798">
                <a:solidFill>
                  <a:srgbClr val="FFFF00"/>
                </a:solidFill>
              </a:endParaRPr>
            </a:p>
          </p:txBody>
        </p:sp>
        <p:sp>
          <p:nvSpPr>
            <p:cNvPr id="6" name="TextBox 36">
              <a:extLst>
                <a:ext uri="{FF2B5EF4-FFF2-40B4-BE49-F238E27FC236}">
                  <a16:creationId xmlns:a16="http://schemas.microsoft.com/office/drawing/2014/main" id="{532755DA-1C2F-CC3F-3783-C8BAC7A17E18}"/>
                </a:ext>
              </a:extLst>
            </p:cNvPr>
            <p:cNvSpPr txBox="1"/>
            <p:nvPr/>
          </p:nvSpPr>
          <p:spPr>
            <a:xfrm>
              <a:off x="2629087" y="5077245"/>
              <a:ext cx="9153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X-ray beam</a:t>
              </a:r>
            </a:p>
          </p:txBody>
        </p:sp>
        <p:sp>
          <p:nvSpPr>
            <p:cNvPr id="7" name="Arc 37">
              <a:extLst>
                <a:ext uri="{FF2B5EF4-FFF2-40B4-BE49-F238E27FC236}">
                  <a16:creationId xmlns:a16="http://schemas.microsoft.com/office/drawing/2014/main" id="{E5217390-624E-AC63-65D9-EEA133CF8B25}"/>
                </a:ext>
              </a:extLst>
            </p:cNvPr>
            <p:cNvSpPr/>
            <p:nvPr/>
          </p:nvSpPr>
          <p:spPr>
            <a:xfrm rot="19593654">
              <a:off x="2941572" y="1698970"/>
              <a:ext cx="1245016" cy="748330"/>
            </a:xfrm>
            <a:prstGeom prst="arc">
              <a:avLst>
                <a:gd name="adj1" fmla="val 16200000"/>
                <a:gd name="adj2" fmla="val 685473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1">
                <a:solidFill>
                  <a:srgbClr val="035B96"/>
                </a:solidFill>
              </a:endParaRPr>
            </a:p>
          </p:txBody>
        </p:sp>
        <p:sp>
          <p:nvSpPr>
            <p:cNvPr id="8" name="Isosceles Triangle 38">
              <a:extLst>
                <a:ext uri="{FF2B5EF4-FFF2-40B4-BE49-F238E27FC236}">
                  <a16:creationId xmlns:a16="http://schemas.microsoft.com/office/drawing/2014/main" id="{79F55FE5-8A0D-5195-12C9-9B5559F6A813}"/>
                </a:ext>
              </a:extLst>
            </p:cNvPr>
            <p:cNvSpPr/>
            <p:nvPr/>
          </p:nvSpPr>
          <p:spPr>
            <a:xfrm rot="13722872">
              <a:off x="3284995" y="1751829"/>
              <a:ext cx="71733" cy="79136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>
                <a:ln w="9525">
                  <a:solidFill>
                    <a:schemeClr val="tx1"/>
                  </a:solidFill>
                </a:ln>
                <a:solidFill>
                  <a:srgbClr val="035B96"/>
                </a:solidFill>
              </a:endParaRPr>
            </a:p>
          </p:txBody>
        </p:sp>
        <p:sp>
          <p:nvSpPr>
            <p:cNvPr id="9" name="TextBox 39">
              <a:extLst>
                <a:ext uri="{FF2B5EF4-FFF2-40B4-BE49-F238E27FC236}">
                  <a16:creationId xmlns:a16="http://schemas.microsoft.com/office/drawing/2014/main" id="{18EC8859-9CF4-7AEA-2C0C-293F4342567D}"/>
                </a:ext>
              </a:extLst>
            </p:cNvPr>
            <p:cNvSpPr txBox="1"/>
            <p:nvPr/>
          </p:nvSpPr>
          <p:spPr>
            <a:xfrm>
              <a:off x="3820864" y="1799421"/>
              <a:ext cx="73129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latin typeface="Arial" panose="020B0604020202020204" pitchFamily="34" charset="0"/>
                  <a:cs typeface="Arial" panose="020B0604020202020204" pitchFamily="34" charset="0"/>
                </a:rPr>
                <a:t>Sample</a:t>
              </a:r>
            </a:p>
          </p:txBody>
        </p:sp>
        <p:sp>
          <p:nvSpPr>
            <p:cNvPr id="10" name="Arc 40">
              <a:extLst>
                <a:ext uri="{FF2B5EF4-FFF2-40B4-BE49-F238E27FC236}">
                  <a16:creationId xmlns:a16="http://schemas.microsoft.com/office/drawing/2014/main" id="{E0B278BD-E40B-A50F-20E3-0201A8CAC747}"/>
                </a:ext>
              </a:extLst>
            </p:cNvPr>
            <p:cNvSpPr/>
            <p:nvPr/>
          </p:nvSpPr>
          <p:spPr>
            <a:xfrm>
              <a:off x="1400996" y="2084945"/>
              <a:ext cx="1199879" cy="234832"/>
            </a:xfrm>
            <a:prstGeom prst="arc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1">
                <a:solidFill>
                  <a:srgbClr val="035B96"/>
                </a:solidFill>
              </a:endParaRPr>
            </a:p>
          </p:txBody>
        </p:sp>
        <p:sp>
          <p:nvSpPr>
            <p:cNvPr id="11" name="Isosceles Triangle 41">
              <a:extLst>
                <a:ext uri="{FF2B5EF4-FFF2-40B4-BE49-F238E27FC236}">
                  <a16:creationId xmlns:a16="http://schemas.microsoft.com/office/drawing/2014/main" id="{71068859-A1F9-9A2D-60A9-650DF64C2B22}"/>
                </a:ext>
              </a:extLst>
            </p:cNvPr>
            <p:cNvSpPr/>
            <p:nvPr/>
          </p:nvSpPr>
          <p:spPr>
            <a:xfrm rot="7994018">
              <a:off x="2605062" y="2174934"/>
              <a:ext cx="58736" cy="86647"/>
            </a:xfrm>
            <a:prstGeom prst="triangle">
              <a:avLst>
                <a:gd name="adj" fmla="val 5295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/>
            </a:p>
          </p:txBody>
        </p:sp>
        <p:sp>
          <p:nvSpPr>
            <p:cNvPr id="12" name="TextBox 42">
              <a:extLst>
                <a:ext uri="{FF2B5EF4-FFF2-40B4-BE49-F238E27FC236}">
                  <a16:creationId xmlns:a16="http://schemas.microsoft.com/office/drawing/2014/main" id="{FCB46C13-D8CB-DD3C-F334-1669DAD026CE}"/>
                </a:ext>
              </a:extLst>
            </p:cNvPr>
            <p:cNvSpPr txBox="1"/>
            <p:nvPr/>
          </p:nvSpPr>
          <p:spPr>
            <a:xfrm>
              <a:off x="711379" y="1639611"/>
              <a:ext cx="13612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>
                  <a:latin typeface="Arial" panose="020B0604020202020204" pitchFamily="34" charset="0"/>
                  <a:cs typeface="Arial" panose="020B0604020202020204" pitchFamily="34" charset="0"/>
                </a:rPr>
                <a:t>Sample fluorescence light</a:t>
              </a:r>
            </a:p>
          </p:txBody>
        </p:sp>
        <p:sp>
          <p:nvSpPr>
            <p:cNvPr id="13" name="Arc 43">
              <a:extLst>
                <a:ext uri="{FF2B5EF4-FFF2-40B4-BE49-F238E27FC236}">
                  <a16:creationId xmlns:a16="http://schemas.microsoft.com/office/drawing/2014/main" id="{B1326CE9-C583-9A9E-CD38-0A9BB7433664}"/>
                </a:ext>
              </a:extLst>
            </p:cNvPr>
            <p:cNvSpPr/>
            <p:nvPr/>
          </p:nvSpPr>
          <p:spPr>
            <a:xfrm>
              <a:off x="4395236" y="3749070"/>
              <a:ext cx="531161" cy="750967"/>
            </a:xfrm>
            <a:prstGeom prst="arc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1"/>
            </a:p>
          </p:txBody>
        </p:sp>
        <p:sp>
          <p:nvSpPr>
            <p:cNvPr id="14" name="Isosceles Triangle 44">
              <a:extLst>
                <a:ext uri="{FF2B5EF4-FFF2-40B4-BE49-F238E27FC236}">
                  <a16:creationId xmlns:a16="http://schemas.microsoft.com/office/drawing/2014/main" id="{027213B0-8AD1-CCF0-B48D-A3F6A0FCE1EA}"/>
                </a:ext>
              </a:extLst>
            </p:cNvPr>
            <p:cNvSpPr/>
            <p:nvPr/>
          </p:nvSpPr>
          <p:spPr>
            <a:xfrm rot="16200000">
              <a:off x="4583079" y="3708887"/>
              <a:ext cx="71733" cy="79136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>
                <a:ln w="9525">
                  <a:solidFill>
                    <a:schemeClr val="tx1"/>
                  </a:solidFill>
                </a:ln>
                <a:solidFill>
                  <a:srgbClr val="035B96"/>
                </a:solidFill>
              </a:endParaRPr>
            </a:p>
          </p:txBody>
        </p:sp>
        <p:sp>
          <p:nvSpPr>
            <p:cNvPr id="15" name="TextBox 45">
              <a:extLst>
                <a:ext uri="{FF2B5EF4-FFF2-40B4-BE49-F238E27FC236}">
                  <a16:creationId xmlns:a16="http://schemas.microsoft.com/office/drawing/2014/main" id="{633E1294-AF9F-C124-DD62-5647D83814BA}"/>
                </a:ext>
              </a:extLst>
            </p:cNvPr>
            <p:cNvSpPr txBox="1"/>
            <p:nvPr/>
          </p:nvSpPr>
          <p:spPr>
            <a:xfrm>
              <a:off x="4207502" y="4160039"/>
              <a:ext cx="13816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>
                  <a:latin typeface="Arial" panose="020B0604020202020204" pitchFamily="34" charset="0"/>
                  <a:cs typeface="Arial" panose="020B0604020202020204" pitchFamily="34" charset="0"/>
                </a:rPr>
                <a:t>Aluminum enclosure</a:t>
              </a:r>
            </a:p>
          </p:txBody>
        </p:sp>
        <p:cxnSp>
          <p:nvCxnSpPr>
            <p:cNvPr id="16" name="Connector: Curved 46">
              <a:extLst>
                <a:ext uri="{FF2B5EF4-FFF2-40B4-BE49-F238E27FC236}">
                  <a16:creationId xmlns:a16="http://schemas.microsoft.com/office/drawing/2014/main" id="{589C7810-83FC-4C93-10F1-5DFD4B7353D7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3776810" y="2229709"/>
              <a:ext cx="744490" cy="200396"/>
            </a:xfrm>
            <a:prstGeom prst="curvedConnector3">
              <a:avLst>
                <a:gd name="adj1" fmla="val 96359"/>
              </a:avLst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47">
              <a:extLst>
                <a:ext uri="{FF2B5EF4-FFF2-40B4-BE49-F238E27FC236}">
                  <a16:creationId xmlns:a16="http://schemas.microsoft.com/office/drawing/2014/main" id="{275875F6-E7DF-93C0-5134-64FCDB5E2358}"/>
                </a:ext>
              </a:extLst>
            </p:cNvPr>
            <p:cNvSpPr txBox="1"/>
            <p:nvPr/>
          </p:nvSpPr>
          <p:spPr>
            <a:xfrm>
              <a:off x="4518123" y="1935758"/>
              <a:ext cx="1134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>
                  <a:latin typeface="Arial" panose="020B0604020202020204" pitchFamily="34" charset="0"/>
                  <a:cs typeface="Arial" panose="020B0604020202020204" pitchFamily="34" charset="0"/>
                </a:rPr>
                <a:t> Top Beryllium window</a:t>
              </a:r>
            </a:p>
          </p:txBody>
        </p:sp>
        <p:cxnSp>
          <p:nvCxnSpPr>
            <p:cNvPr id="18" name="Connector: Curved 48">
              <a:extLst>
                <a:ext uri="{FF2B5EF4-FFF2-40B4-BE49-F238E27FC236}">
                  <a16:creationId xmlns:a16="http://schemas.microsoft.com/office/drawing/2014/main" id="{19C2CBD5-F64B-8E49-77C9-DCE217372A0B}"/>
                </a:ext>
              </a:extLst>
            </p:cNvPr>
            <p:cNvCxnSpPr>
              <a:cxnSpLocks/>
              <a:stCxn id="19" idx="3"/>
            </p:cNvCxnSpPr>
            <p:nvPr/>
          </p:nvCxnSpPr>
          <p:spPr>
            <a:xfrm flipV="1">
              <a:off x="2523522" y="4064114"/>
              <a:ext cx="403579" cy="576439"/>
            </a:xfrm>
            <a:prstGeom prst="curvedConnector2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49">
              <a:extLst>
                <a:ext uri="{FF2B5EF4-FFF2-40B4-BE49-F238E27FC236}">
                  <a16:creationId xmlns:a16="http://schemas.microsoft.com/office/drawing/2014/main" id="{9F4D3A62-7899-904A-AA13-76D8E51A272B}"/>
                </a:ext>
              </a:extLst>
            </p:cNvPr>
            <p:cNvSpPr txBox="1"/>
            <p:nvPr/>
          </p:nvSpPr>
          <p:spPr>
            <a:xfrm>
              <a:off x="1423546" y="4317387"/>
              <a:ext cx="10999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>
                  <a:latin typeface="Arial" panose="020B0604020202020204" pitchFamily="34" charset="0"/>
                  <a:cs typeface="Arial" panose="020B0604020202020204" pitchFamily="34" charset="0"/>
                </a:rPr>
                <a:t>Bottom</a:t>
              </a:r>
            </a:p>
            <a:p>
              <a:pPr algn="ctr"/>
              <a:r>
                <a:rPr lang="en-US" sz="1200" b="1">
                  <a:latin typeface="Arial" panose="020B0604020202020204" pitchFamily="34" charset="0"/>
                  <a:cs typeface="Arial" panose="020B0604020202020204" pitchFamily="34" charset="0"/>
                </a:rPr>
                <a:t>Beryllium window</a:t>
              </a:r>
            </a:p>
          </p:txBody>
        </p:sp>
        <p:sp>
          <p:nvSpPr>
            <p:cNvPr id="20" name="TextBox 30">
              <a:extLst>
                <a:ext uri="{FF2B5EF4-FFF2-40B4-BE49-F238E27FC236}">
                  <a16:creationId xmlns:a16="http://schemas.microsoft.com/office/drawing/2014/main" id="{FA9ED9DC-13D0-5002-C857-2648B8C0BC19}"/>
                </a:ext>
              </a:extLst>
            </p:cNvPr>
            <p:cNvSpPr txBox="1"/>
            <p:nvPr/>
          </p:nvSpPr>
          <p:spPr>
            <a:xfrm>
              <a:off x="681365" y="3868264"/>
              <a:ext cx="8879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>
                  <a:latin typeface="Arial" panose="020B0604020202020204" pitchFamily="34" charset="0"/>
                  <a:cs typeface="Arial" panose="020B0604020202020204" pitchFamily="34" charset="0"/>
                </a:rPr>
                <a:t>Copper block</a:t>
              </a:r>
            </a:p>
            <a:p>
              <a:endParaRPr lang="en-US" sz="1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1" name="Connector: Curved 31">
              <a:extLst>
                <a:ext uri="{FF2B5EF4-FFF2-40B4-BE49-F238E27FC236}">
                  <a16:creationId xmlns:a16="http://schemas.microsoft.com/office/drawing/2014/main" id="{BFB44887-09C3-51C0-0EF7-AA10F13965F9}"/>
                </a:ext>
              </a:extLst>
            </p:cNvPr>
            <p:cNvCxnSpPr>
              <a:cxnSpLocks/>
              <a:stCxn id="20" idx="0"/>
            </p:cNvCxnSpPr>
            <p:nvPr/>
          </p:nvCxnSpPr>
          <p:spPr>
            <a:xfrm rot="5400000" flipH="1" flipV="1">
              <a:off x="1508416" y="3266218"/>
              <a:ext cx="218962" cy="985130"/>
            </a:xfrm>
            <a:prstGeom prst="curvedConnector2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32">
              <a:extLst>
                <a:ext uri="{FF2B5EF4-FFF2-40B4-BE49-F238E27FC236}">
                  <a16:creationId xmlns:a16="http://schemas.microsoft.com/office/drawing/2014/main" id="{80E2D366-298E-F6F7-8C0A-8C0A8F46B1C7}"/>
                </a:ext>
              </a:extLst>
            </p:cNvPr>
            <p:cNvSpPr txBox="1"/>
            <p:nvPr/>
          </p:nvSpPr>
          <p:spPr>
            <a:xfrm>
              <a:off x="4669464" y="3232419"/>
              <a:ext cx="108151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>
                  <a:latin typeface="Arial" panose="020B0604020202020204" pitchFamily="34" charset="0"/>
                  <a:cs typeface="Arial" panose="020B0604020202020204" pitchFamily="34" charset="0"/>
                </a:rPr>
                <a:t>Peltier cell</a:t>
              </a:r>
            </a:p>
          </p:txBody>
        </p:sp>
        <p:cxnSp>
          <p:nvCxnSpPr>
            <p:cNvPr id="23" name="Straight Arrow Connector 33">
              <a:extLst>
                <a:ext uri="{FF2B5EF4-FFF2-40B4-BE49-F238E27FC236}">
                  <a16:creationId xmlns:a16="http://schemas.microsoft.com/office/drawing/2014/main" id="{6790B410-18C7-F127-1B26-90AB400DACAF}"/>
                </a:ext>
              </a:extLst>
            </p:cNvPr>
            <p:cNvCxnSpPr/>
            <p:nvPr/>
          </p:nvCxnSpPr>
          <p:spPr>
            <a:xfrm flipH="1">
              <a:off x="3999097" y="3367415"/>
              <a:ext cx="699126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50">
              <a:extLst>
                <a:ext uri="{FF2B5EF4-FFF2-40B4-BE49-F238E27FC236}">
                  <a16:creationId xmlns:a16="http://schemas.microsoft.com/office/drawing/2014/main" id="{DB550EA9-BD70-3EC8-BF25-8A053594E004}"/>
                </a:ext>
              </a:extLst>
            </p:cNvPr>
            <p:cNvSpPr txBox="1"/>
            <p:nvPr/>
          </p:nvSpPr>
          <p:spPr>
            <a:xfrm>
              <a:off x="574496" y="2870698"/>
              <a:ext cx="10370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>
                  <a:latin typeface="Arial" panose="020B0604020202020204" pitchFamily="34" charset="0"/>
                  <a:cs typeface="Arial" panose="020B0604020202020204" pitchFamily="34" charset="0"/>
                </a:rPr>
                <a:t>SDDs modules</a:t>
              </a:r>
            </a:p>
          </p:txBody>
        </p:sp>
        <p:cxnSp>
          <p:nvCxnSpPr>
            <p:cNvPr id="25" name="Straight Arrow Connector 51">
              <a:extLst>
                <a:ext uri="{FF2B5EF4-FFF2-40B4-BE49-F238E27FC236}">
                  <a16:creationId xmlns:a16="http://schemas.microsoft.com/office/drawing/2014/main" id="{5E0F42AF-2F53-2E7B-1860-9E21E17F7B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08529" y="2882806"/>
              <a:ext cx="985595" cy="28463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uppo 53">
            <a:extLst>
              <a:ext uri="{FF2B5EF4-FFF2-40B4-BE49-F238E27FC236}">
                <a16:creationId xmlns:a16="http://schemas.microsoft.com/office/drawing/2014/main" id="{882A63A8-33A1-537A-6C30-350C8E06D2D9}"/>
              </a:ext>
            </a:extLst>
          </p:cNvPr>
          <p:cNvGrpSpPr/>
          <p:nvPr/>
        </p:nvGrpSpPr>
        <p:grpSpPr>
          <a:xfrm>
            <a:off x="7085534" y="2977735"/>
            <a:ext cx="1618710" cy="259975"/>
            <a:chOff x="7085534" y="2977735"/>
            <a:chExt cx="1618710" cy="259975"/>
          </a:xfrm>
        </p:grpSpPr>
        <p:cxnSp>
          <p:nvCxnSpPr>
            <p:cNvPr id="35" name="Connettore diritto 23">
              <a:extLst>
                <a:ext uri="{FF2B5EF4-FFF2-40B4-BE49-F238E27FC236}">
                  <a16:creationId xmlns:a16="http://schemas.microsoft.com/office/drawing/2014/main" id="{CAA559FB-DA7C-C081-B131-30B23270A2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85534" y="3025512"/>
              <a:ext cx="0" cy="1935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diritto 24">
              <a:extLst>
                <a:ext uri="{FF2B5EF4-FFF2-40B4-BE49-F238E27FC236}">
                  <a16:creationId xmlns:a16="http://schemas.microsoft.com/office/drawing/2014/main" id="{832B8079-9153-8E65-0D9E-6DAF542E72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04244" y="3025512"/>
              <a:ext cx="0" cy="1935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ttore 2 25">
              <a:extLst>
                <a:ext uri="{FF2B5EF4-FFF2-40B4-BE49-F238E27FC236}">
                  <a16:creationId xmlns:a16="http://schemas.microsoft.com/office/drawing/2014/main" id="{8ADB4537-E3D7-8D42-4C78-93F9B5249E98}"/>
                </a:ext>
              </a:extLst>
            </p:cNvPr>
            <p:cNvCxnSpPr>
              <a:cxnSpLocks/>
            </p:cNvCxnSpPr>
            <p:nvPr/>
          </p:nvCxnSpPr>
          <p:spPr>
            <a:xfrm>
              <a:off x="7085534" y="2977735"/>
              <a:ext cx="1618709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8" name="CasellaDiTesto 26">
                  <a:extLst>
                    <a:ext uri="{FF2B5EF4-FFF2-40B4-BE49-F238E27FC236}">
                      <a16:creationId xmlns:a16="http://schemas.microsoft.com/office/drawing/2014/main" id="{92DDEB93-FDA1-87B0-8013-437A5F768F5F}"/>
                    </a:ext>
                  </a:extLst>
                </p:cNvPr>
                <p:cNvSpPr txBox="1"/>
                <p:nvPr/>
              </p:nvSpPr>
              <p:spPr>
                <a:xfrm>
                  <a:off x="7560531" y="2983795"/>
                  <a:ext cx="579711" cy="25391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/>
                    <a:t>14 </a:t>
                  </a:r>
                  <a14:m>
                    <m:oMath xmlns:m="http://schemas.openxmlformats.org/officeDocument/2006/math">
                      <m:r>
                        <a:rPr lang="en-US" sz="1050" i="1" dirty="0" smtClean="0">
                          <a:latin typeface="Cambria Math" panose="02040503050406030204" pitchFamily="18" charset="0"/>
                        </a:rPr>
                        <m:t>𝑚𝑚</m:t>
                      </m:r>
                    </m:oMath>
                  </a14:m>
                  <a:endParaRPr lang="en-US" sz="1050"/>
                </a:p>
              </p:txBody>
            </p:sp>
          </mc:Choice>
          <mc:Fallback>
            <p:sp>
              <p:nvSpPr>
                <p:cNvPr id="38" name="CasellaDiTesto 26">
                  <a:extLst>
                    <a:ext uri="{FF2B5EF4-FFF2-40B4-BE49-F238E27FC236}">
                      <a16:creationId xmlns:a16="http://schemas.microsoft.com/office/drawing/2014/main" id="{92DDEB93-FDA1-87B0-8013-437A5F768F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60531" y="2983795"/>
                  <a:ext cx="579711" cy="253915"/>
                </a:xfrm>
                <a:prstGeom prst="rect">
                  <a:avLst/>
                </a:prstGeom>
                <a:blipFill>
                  <a:blip r:embed="rId6"/>
                  <a:stretch>
                    <a:fillRect b="-14286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Box 94">
                <a:extLst>
                  <a:ext uri="{FF2B5EF4-FFF2-40B4-BE49-F238E27FC236}">
                    <a16:creationId xmlns:a16="http://schemas.microsoft.com/office/drawing/2014/main" id="{EA7F293A-3B42-2920-D5E3-896395D263E6}"/>
                  </a:ext>
                </a:extLst>
              </p:cNvPr>
              <p:cNvSpPr txBox="1"/>
              <p:nvPr/>
            </p:nvSpPr>
            <p:spPr>
              <a:xfrm>
                <a:off x="8942640" y="1383703"/>
                <a:ext cx="4474642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>
                    <a:latin typeface="Arial" panose="020B0604020202020204" pitchFamily="34" charset="0"/>
                    <a:cs typeface="Arial" panose="020B0604020202020204" pitchFamily="34" charset="0"/>
                  </a:rPr>
                  <a:t>4 channels monolithic array</a:t>
                </a:r>
              </a:p>
              <a:p>
                <a:r>
                  <a:rPr lang="en-US" sz="1400">
                    <a:latin typeface="Arial" panose="020B0604020202020204" pitchFamily="34" charset="0"/>
                    <a:cs typeface="Arial" panose="020B0604020202020204" pitchFamily="34" charset="0"/>
                  </a:rPr>
                  <a:t>1 mm thickness</a:t>
                </a:r>
              </a:p>
              <a:p>
                <a:r>
                  <a:rPr lang="en-US" sz="1400">
                    <a:latin typeface="Arial" panose="020B0604020202020204" pitchFamily="34" charset="0"/>
                    <a:cs typeface="Arial" panose="020B0604020202020204" pitchFamily="34" charset="0"/>
                  </a:rPr>
                  <a:t>5 mm x 5 mm pixel area</a:t>
                </a:r>
              </a:p>
              <a:p>
                <a:r>
                  <a:rPr lang="en-US" sz="1400">
                    <a:latin typeface="Arial" panose="020B0604020202020204" pitchFamily="34" charset="0"/>
                    <a:cs typeface="Arial" panose="020B0604020202020204" pitchFamily="34" charset="0"/>
                  </a:rPr>
                  <a:t>2 mm wide guard rings</a:t>
                </a:r>
              </a:p>
              <a:p>
                <a:r>
                  <a:rPr lang="en-US" sz="1400">
                    <a:latin typeface="Arial" panose="020B0604020202020204" pitchFamily="34" charset="0"/>
                    <a:cs typeface="Arial" panose="020B0604020202020204" pitchFamily="34" charset="0"/>
                  </a:rPr>
                  <a:t>Energy Range: 0.2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𝑘𝑒𝑉</m:t>
                    </m:r>
                  </m:oMath>
                </a14:m>
                <a:r>
                  <a:rPr lang="en-US" sz="1400">
                    <a:latin typeface="Arial" panose="020B0604020202020204" pitchFamily="34" charset="0"/>
                    <a:cs typeface="Arial" panose="020B0604020202020204" pitchFamily="34" charset="0"/>
                  </a:rPr>
                  <a:t> ÷ 20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𝑘𝑒𝑉</m:t>
                    </m:r>
                  </m:oMath>
                </a14:m>
                <a:endParaRPr lang="en-US" sz="1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9" name="TextBox 94">
                <a:extLst>
                  <a:ext uri="{FF2B5EF4-FFF2-40B4-BE49-F238E27FC236}">
                    <a16:creationId xmlns:a16="http://schemas.microsoft.com/office/drawing/2014/main" id="{EA7F293A-3B42-2920-D5E3-896395D263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2640" y="1383703"/>
                <a:ext cx="4474642" cy="1169551"/>
              </a:xfrm>
              <a:prstGeom prst="rect">
                <a:avLst/>
              </a:prstGeom>
              <a:blipFill>
                <a:blip r:embed="rId7"/>
                <a:stretch>
                  <a:fillRect l="-409" t="-1042" b="-41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Freeform: Shape 5">
            <a:extLst>
              <a:ext uri="{FF2B5EF4-FFF2-40B4-BE49-F238E27FC236}">
                <a16:creationId xmlns:a16="http://schemas.microsoft.com/office/drawing/2014/main" id="{1F7B4802-7E10-F37F-F555-A88EE23EBAAC}"/>
              </a:ext>
            </a:extLst>
          </p:cNvPr>
          <p:cNvSpPr/>
          <p:nvPr/>
        </p:nvSpPr>
        <p:spPr>
          <a:xfrm>
            <a:off x="10539508" y="4543585"/>
            <a:ext cx="676275" cy="254857"/>
          </a:xfrm>
          <a:custGeom>
            <a:avLst/>
            <a:gdLst>
              <a:gd name="connsiteX0" fmla="*/ 676275 w 676275"/>
              <a:gd name="connsiteY0" fmla="*/ 4826 h 254857"/>
              <a:gd name="connsiteX1" fmla="*/ 307182 w 676275"/>
              <a:gd name="connsiteY1" fmla="*/ 33401 h 254857"/>
              <a:gd name="connsiteX2" fmla="*/ 0 w 676275"/>
              <a:gd name="connsiteY2" fmla="*/ 254857 h 254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6275" h="254857">
                <a:moveTo>
                  <a:pt x="676275" y="4826"/>
                </a:moveTo>
                <a:cubicBezTo>
                  <a:pt x="548084" y="-1723"/>
                  <a:pt x="419894" y="-8271"/>
                  <a:pt x="307182" y="33401"/>
                </a:cubicBezTo>
                <a:cubicBezTo>
                  <a:pt x="194470" y="75073"/>
                  <a:pt x="38894" y="220726"/>
                  <a:pt x="0" y="254857"/>
                </a:cubicBezTo>
              </a:path>
            </a:pathLst>
          </a:cu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7">
            <a:extLst>
              <a:ext uri="{FF2B5EF4-FFF2-40B4-BE49-F238E27FC236}">
                <a16:creationId xmlns:a16="http://schemas.microsoft.com/office/drawing/2014/main" id="{D535EE72-7767-3952-1F34-75BA0842080F}"/>
              </a:ext>
            </a:extLst>
          </p:cNvPr>
          <p:cNvCxnSpPr>
            <a:endCxn id="42" idx="3"/>
          </p:cNvCxnSpPr>
          <p:nvPr/>
        </p:nvCxnSpPr>
        <p:spPr>
          <a:xfrm>
            <a:off x="7389843" y="3817410"/>
            <a:ext cx="439635" cy="1961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Isosceles Triangle 70">
            <a:extLst>
              <a:ext uri="{FF2B5EF4-FFF2-40B4-BE49-F238E27FC236}">
                <a16:creationId xmlns:a16="http://schemas.microsoft.com/office/drawing/2014/main" id="{33DCFA92-B1D0-56C7-4AD4-60DA7C2DFC0E}"/>
              </a:ext>
            </a:extLst>
          </p:cNvPr>
          <p:cNvSpPr/>
          <p:nvPr/>
        </p:nvSpPr>
        <p:spPr>
          <a:xfrm rot="5199544">
            <a:off x="7833541" y="3795936"/>
            <a:ext cx="69391" cy="77650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43" name="Isosceles Triangle 75">
            <a:extLst>
              <a:ext uri="{FF2B5EF4-FFF2-40B4-BE49-F238E27FC236}">
                <a16:creationId xmlns:a16="http://schemas.microsoft.com/office/drawing/2014/main" id="{E520A3C6-EDB1-9EC9-7312-1D2FF48FA477}"/>
              </a:ext>
            </a:extLst>
          </p:cNvPr>
          <p:cNvSpPr/>
          <p:nvPr/>
        </p:nvSpPr>
        <p:spPr>
          <a:xfrm rot="2548328">
            <a:off x="8569441" y="5309457"/>
            <a:ext cx="69391" cy="77650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44" name="Arc 78">
            <a:extLst>
              <a:ext uri="{FF2B5EF4-FFF2-40B4-BE49-F238E27FC236}">
                <a16:creationId xmlns:a16="http://schemas.microsoft.com/office/drawing/2014/main" id="{685B0043-ED43-4199-5E18-A40502CDC91E}"/>
              </a:ext>
            </a:extLst>
          </p:cNvPr>
          <p:cNvSpPr/>
          <p:nvPr/>
        </p:nvSpPr>
        <p:spPr>
          <a:xfrm rot="16200000" flipH="1">
            <a:off x="6279863" y="3105873"/>
            <a:ext cx="2440825" cy="2900068"/>
          </a:xfrm>
          <a:prstGeom prst="arc">
            <a:avLst>
              <a:gd name="adj1" fmla="val 21241004"/>
              <a:gd name="adj2" fmla="val 3175526"/>
            </a:avLst>
          </a:prstGeom>
          <a:ln w="254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1">
              <a:solidFill>
                <a:srgbClr val="6497B1"/>
              </a:solidFill>
            </a:endParaRPr>
          </a:p>
        </p:txBody>
      </p:sp>
      <p:sp>
        <p:nvSpPr>
          <p:cNvPr id="49" name="TextBox 13">
            <a:extLst>
              <a:ext uri="{FF2B5EF4-FFF2-40B4-BE49-F238E27FC236}">
                <a16:creationId xmlns:a16="http://schemas.microsoft.com/office/drawing/2014/main" id="{AB4DE404-FEFF-0FA4-9880-F563912E368A}"/>
              </a:ext>
            </a:extLst>
          </p:cNvPr>
          <p:cNvSpPr txBox="1"/>
          <p:nvPr/>
        </p:nvSpPr>
        <p:spPr>
          <a:xfrm>
            <a:off x="628050" y="978346"/>
            <a:ext cx="6441315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Designed for X-ray fluorescence microscopy (</a:t>
            </a:r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XFM</a:t>
            </a: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) imaging in synchrotron beamlines</a:t>
            </a:r>
          </a:p>
        </p:txBody>
      </p:sp>
    </p:spTree>
    <p:extLst>
      <p:ext uri="{BB962C8B-B14F-4D97-AF65-F5344CB8AC3E}">
        <p14:creationId xmlns:p14="http://schemas.microsoft.com/office/powerpoint/2010/main" val="13898449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DD5EC7-E465-C97C-CE07-163135D99F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1" t="16675" r="26643" b="22815"/>
          <a:stretch/>
        </p:blipFill>
        <p:spPr>
          <a:xfrm>
            <a:off x="7120081" y="3163524"/>
            <a:ext cx="3416238" cy="2637768"/>
          </a:xfrm>
          <a:prstGeom prst="rect">
            <a:avLst/>
          </a:prstGeom>
        </p:spPr>
      </p:pic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EE68C713-4060-F379-233F-89B7E3752F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3" t="11472" r="9280" b="11071"/>
          <a:stretch/>
        </p:blipFill>
        <p:spPr>
          <a:xfrm>
            <a:off x="1048870" y="1407459"/>
            <a:ext cx="5047130" cy="4043082"/>
          </a:xfr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848AD576-371E-4481-8EEC-19526C3EF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102" y="143123"/>
            <a:ext cx="10978295" cy="678585"/>
          </a:xfrm>
        </p:spPr>
        <p:txBody>
          <a:bodyPr/>
          <a:lstStyle/>
          <a:p>
            <a:r>
              <a:rPr lang="en-US"/>
              <a:t>ASCANIO Output Count Rate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07FB2A-7278-6114-1F51-D9C0EA453317}"/>
              </a:ext>
            </a:extLst>
          </p:cNvPr>
          <p:cNvSpPr txBox="1"/>
          <p:nvPr/>
        </p:nvSpPr>
        <p:spPr>
          <a:xfrm>
            <a:off x="7279155" y="1621401"/>
            <a:ext cx="3376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Assumption: largest solid angle channels operate at 2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Mcps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</p:txBody>
      </p:sp>
      <p:sp>
        <p:nvSpPr>
          <p:cNvPr id="8" name="TextBox 61">
            <a:extLst>
              <a:ext uri="{FF2B5EF4-FFF2-40B4-BE49-F238E27FC236}">
                <a16:creationId xmlns:a16="http://schemas.microsoft.com/office/drawing/2014/main" id="{A60AA851-2794-25F6-B956-5AEB810ECC6B}"/>
              </a:ext>
            </a:extLst>
          </p:cNvPr>
          <p:cNvSpPr txBox="1"/>
          <p:nvPr/>
        </p:nvSpPr>
        <p:spPr>
          <a:xfrm>
            <a:off x="4571718" y="6442502"/>
            <a:ext cx="586321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050"/>
              <a:t>[*] </a:t>
            </a:r>
            <a:r>
              <a:rPr lang="en-US" sz="1050" err="1"/>
              <a:t>Scoullar</a:t>
            </a:r>
            <a:r>
              <a:rPr lang="en-US" sz="1050"/>
              <a:t> P A, McLean C </a:t>
            </a:r>
            <a:r>
              <a:rPr lang="en-US" sz="1050" err="1"/>
              <a:t>C</a:t>
            </a:r>
            <a:r>
              <a:rPr lang="en-US" sz="1050"/>
              <a:t> and Evans R J 2011 Real time pulse pile-up recovery in a high throughput digital pulse processor AIP Conference Proceedings vol 1412 (American Institute of Physics) pp 270–277.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A4DDF70-F05B-0020-8D51-49AFD1E101B5}"/>
              </a:ext>
            </a:extLst>
          </p:cNvPr>
          <p:cNvGrpSpPr/>
          <p:nvPr/>
        </p:nvGrpSpPr>
        <p:grpSpPr>
          <a:xfrm>
            <a:off x="8410189" y="2301681"/>
            <a:ext cx="883920" cy="2280127"/>
            <a:chOff x="8410189" y="2301681"/>
            <a:chExt cx="883920" cy="2280127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DD6164A-CEC2-9E9B-4713-E860A684AD5B}"/>
                </a:ext>
              </a:extLst>
            </p:cNvPr>
            <p:cNvCxnSpPr>
              <a:cxnSpLocks/>
            </p:cNvCxnSpPr>
            <p:nvPr/>
          </p:nvCxnSpPr>
          <p:spPr>
            <a:xfrm>
              <a:off x="8410189" y="2301681"/>
              <a:ext cx="0" cy="1957707"/>
            </a:xfrm>
            <a:prstGeom prst="straightConnector1">
              <a:avLst/>
            </a:prstGeom>
            <a:ln w="25400">
              <a:solidFill>
                <a:srgbClr val="BC4E0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2BB24AA-D09B-6856-9CDB-EC1DEEB3F2ED}"/>
                </a:ext>
              </a:extLst>
            </p:cNvPr>
            <p:cNvCxnSpPr>
              <a:cxnSpLocks/>
            </p:cNvCxnSpPr>
            <p:nvPr/>
          </p:nvCxnSpPr>
          <p:spPr>
            <a:xfrm>
              <a:off x="8718472" y="2301681"/>
              <a:ext cx="0" cy="2280127"/>
            </a:xfrm>
            <a:prstGeom prst="straightConnector1">
              <a:avLst/>
            </a:prstGeom>
            <a:ln w="25400">
              <a:solidFill>
                <a:srgbClr val="BC4E0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B0F1069D-1A5C-3D80-59C6-5EB459C8B704}"/>
                </a:ext>
              </a:extLst>
            </p:cNvPr>
            <p:cNvCxnSpPr>
              <a:cxnSpLocks/>
            </p:cNvCxnSpPr>
            <p:nvPr/>
          </p:nvCxnSpPr>
          <p:spPr>
            <a:xfrm>
              <a:off x="8995024" y="2301681"/>
              <a:ext cx="24765" cy="1664647"/>
            </a:xfrm>
            <a:prstGeom prst="straightConnector1">
              <a:avLst/>
            </a:prstGeom>
            <a:ln w="25400">
              <a:solidFill>
                <a:srgbClr val="BC4E0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BEFFBEF3-DA6D-9715-ACCF-B802AEAD9AEF}"/>
                </a:ext>
              </a:extLst>
            </p:cNvPr>
            <p:cNvCxnSpPr>
              <a:cxnSpLocks/>
            </p:cNvCxnSpPr>
            <p:nvPr/>
          </p:nvCxnSpPr>
          <p:spPr>
            <a:xfrm>
              <a:off x="9294109" y="2301681"/>
              <a:ext cx="0" cy="2109809"/>
            </a:xfrm>
            <a:prstGeom prst="straightConnector1">
              <a:avLst/>
            </a:prstGeom>
            <a:ln w="25400">
              <a:solidFill>
                <a:srgbClr val="BC4E0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7BB6152-6073-CFA0-A881-99806AC42B84}"/>
              </a:ext>
            </a:extLst>
          </p:cNvPr>
          <p:cNvSpPr txBox="1"/>
          <p:nvPr/>
        </p:nvSpPr>
        <p:spPr>
          <a:xfrm>
            <a:off x="5114612" y="1875724"/>
            <a:ext cx="462224" cy="307777"/>
          </a:xfrm>
          <a:prstGeom prst="rect">
            <a:avLst/>
          </a:prstGeom>
          <a:solidFill>
            <a:schemeClr val="accent1">
              <a:lumMod val="60000"/>
              <a:lumOff val="40000"/>
              <a:alpha val="1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140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045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5D5F982A-B2C7-9710-CBA5-077BCF01E699}"/>
              </a:ext>
            </a:extLst>
          </p:cNvPr>
          <p:cNvGrpSpPr/>
          <p:nvPr/>
        </p:nvGrpSpPr>
        <p:grpSpPr>
          <a:xfrm>
            <a:off x="6378140" y="1927785"/>
            <a:ext cx="5535136" cy="3348000"/>
            <a:chOff x="6378141" y="1956724"/>
            <a:chExt cx="5535136" cy="33480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B4CC97A-7619-ECF8-433B-0C237CDB8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78141" y="1956724"/>
              <a:ext cx="5535136" cy="3348000"/>
            </a:xfrm>
            <a:prstGeom prst="rect">
              <a:avLst/>
            </a:prstGeom>
          </p:spPr>
        </p:pic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5BD07B70-0FA4-CCC7-7586-C58DB07D6CA8}"/>
                </a:ext>
              </a:extLst>
            </p:cNvPr>
            <p:cNvCxnSpPr>
              <a:cxnSpLocks/>
            </p:cNvCxnSpPr>
            <p:nvPr/>
          </p:nvCxnSpPr>
          <p:spPr>
            <a:xfrm>
              <a:off x="8942721" y="3532728"/>
              <a:ext cx="405975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756F817-4785-5851-DD01-C416D3ED26A0}"/>
              </a:ext>
            </a:extLst>
          </p:cNvPr>
          <p:cNvGrpSpPr/>
          <p:nvPr/>
        </p:nvGrpSpPr>
        <p:grpSpPr>
          <a:xfrm>
            <a:off x="566102" y="1927785"/>
            <a:ext cx="5463750" cy="3348000"/>
            <a:chOff x="566102" y="1956724"/>
            <a:chExt cx="5463750" cy="3348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40B43AF-2D3F-8261-16E6-E2E027002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6102" y="1956724"/>
              <a:ext cx="5463750" cy="3348000"/>
            </a:xfrm>
            <a:prstGeom prst="rect">
              <a:avLst/>
            </a:prstGeom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7B36A910-1368-F29D-E392-5C0BB942AC2C}"/>
                </a:ext>
              </a:extLst>
            </p:cNvPr>
            <p:cNvCxnSpPr>
              <a:cxnSpLocks/>
            </p:cNvCxnSpPr>
            <p:nvPr/>
          </p:nvCxnSpPr>
          <p:spPr>
            <a:xfrm>
              <a:off x="3118791" y="3616548"/>
              <a:ext cx="326231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itolo 2">
            <a:extLst>
              <a:ext uri="{FF2B5EF4-FFF2-40B4-BE49-F238E27FC236}">
                <a16:creationId xmlns:a16="http://schemas.microsoft.com/office/drawing/2014/main" id="{848AD576-371E-4481-8EEC-19526C3EF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102" y="143123"/>
            <a:ext cx="11070841" cy="678585"/>
          </a:xfrm>
        </p:spPr>
        <p:txBody>
          <a:bodyPr/>
          <a:lstStyle/>
          <a:p>
            <a:r>
              <a:rPr lang="en-US" baseline="30000"/>
              <a:t>55</a:t>
            </a:r>
            <a:r>
              <a:rPr lang="en-US"/>
              <a:t>Fe source Spectroscopy Measurements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ED5745-BABA-A750-BC0E-14621B667FC9}"/>
              </a:ext>
            </a:extLst>
          </p:cNvPr>
          <p:cNvSpPr txBox="1"/>
          <p:nvPr/>
        </p:nvSpPr>
        <p:spPr>
          <a:xfrm>
            <a:off x="3709287" y="2143691"/>
            <a:ext cx="1943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FWHM = </a:t>
            </a:r>
            <a:r>
              <a:rPr lang="en-US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129 eV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PT = 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2 us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ADF87B-7772-5EE9-9DE1-2D3396CA0EA8}"/>
              </a:ext>
            </a:extLst>
          </p:cNvPr>
          <p:cNvSpPr txBox="1"/>
          <p:nvPr/>
        </p:nvSpPr>
        <p:spPr>
          <a:xfrm>
            <a:off x="9744172" y="2143690"/>
            <a:ext cx="1969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FWHM = </a:t>
            </a:r>
            <a:r>
              <a:rPr lang="en-US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175 eV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PT = </a:t>
            </a:r>
            <a:r>
              <a:rPr lang="en-US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22FB0E-6E37-1538-3597-6247CBC51310}"/>
              </a:ext>
            </a:extLst>
          </p:cNvPr>
          <p:cNvSpPr txBox="1"/>
          <p:nvPr/>
        </p:nvSpPr>
        <p:spPr>
          <a:xfrm>
            <a:off x="3155983" y="1079559"/>
            <a:ext cx="6444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High energy resolution for high count rate measurements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6E7DEB-5F38-54C0-F728-38CAF4D6CA32}"/>
              </a:ext>
            </a:extLst>
          </p:cNvPr>
          <p:cNvSpPr txBox="1"/>
          <p:nvPr/>
        </p:nvSpPr>
        <p:spPr>
          <a:xfrm>
            <a:off x="3947042" y="5778441"/>
            <a:ext cx="4862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Measures performed with Dante DPP (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XGlab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905780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A0374689-C412-67AF-C261-1F7C0FC3C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err="1"/>
              <a:t>Towards</a:t>
            </a:r>
            <a:r>
              <a:rPr lang="it-IT"/>
              <a:t> a 4</a:t>
            </a:r>
            <a:r>
              <a:rPr lang="el-GR"/>
              <a:t>π</a:t>
            </a:r>
            <a:r>
              <a:rPr lang="it-IT"/>
              <a:t> </a:t>
            </a:r>
            <a:r>
              <a:rPr lang="it-IT" err="1"/>
              <a:t>Detection</a:t>
            </a:r>
            <a:r>
              <a:rPr lang="it-IT"/>
              <a:t> System </a:t>
            </a:r>
          </a:p>
        </p:txBody>
      </p: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9AC1CC03-D2E3-49E1-CF70-DCB9E27FCAF6}"/>
              </a:ext>
            </a:extLst>
          </p:cNvPr>
          <p:cNvGrpSpPr>
            <a:grpSpLocks noChangeAspect="1"/>
          </p:cNvGrpSpPr>
          <p:nvPr/>
        </p:nvGrpSpPr>
        <p:grpSpPr>
          <a:xfrm>
            <a:off x="5408940" y="1847030"/>
            <a:ext cx="7081411" cy="3960000"/>
            <a:chOff x="4213077" y="922987"/>
            <a:chExt cx="8824152" cy="4934559"/>
          </a:xfrm>
        </p:grpSpPr>
        <p:pic>
          <p:nvPicPr>
            <p:cNvPr id="19" name="Segnaposto contenuto 5" descr="Immagine che contiene finestra&#10;&#10;Descrizione generata automaticamente">
              <a:extLst>
                <a:ext uri="{FF2B5EF4-FFF2-40B4-BE49-F238E27FC236}">
                  <a16:creationId xmlns:a16="http://schemas.microsoft.com/office/drawing/2014/main" id="{31A0826F-09E1-DE7D-D69A-E40F9060D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13077" y="922987"/>
              <a:ext cx="8824152" cy="4934559"/>
            </a:xfrm>
            <a:prstGeom prst="rect">
              <a:avLst/>
            </a:prstGeom>
          </p:spPr>
        </p:pic>
        <p:cxnSp>
          <p:nvCxnSpPr>
            <p:cNvPr id="20" name="Connettore 2 19">
              <a:extLst>
                <a:ext uri="{FF2B5EF4-FFF2-40B4-BE49-F238E27FC236}">
                  <a16:creationId xmlns:a16="http://schemas.microsoft.com/office/drawing/2014/main" id="{11195386-3732-FFCC-02AA-495FE360608C}"/>
                </a:ext>
              </a:extLst>
            </p:cNvPr>
            <p:cNvCxnSpPr>
              <a:cxnSpLocks/>
            </p:cNvCxnSpPr>
            <p:nvPr/>
          </p:nvCxnSpPr>
          <p:spPr>
            <a:xfrm>
              <a:off x="10560999" y="1615310"/>
              <a:ext cx="0" cy="3945937"/>
            </a:xfrm>
            <a:prstGeom prst="straightConnector1">
              <a:avLst/>
            </a:prstGeom>
            <a:ln>
              <a:headEnd type="arrow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Connettore diritto 20">
              <a:extLst>
                <a:ext uri="{FF2B5EF4-FFF2-40B4-BE49-F238E27FC236}">
                  <a16:creationId xmlns:a16="http://schemas.microsoft.com/office/drawing/2014/main" id="{9FA689BA-9317-6FAA-067E-DB4E824AD8DF}"/>
                </a:ext>
              </a:extLst>
            </p:cNvPr>
            <p:cNvCxnSpPr>
              <a:cxnSpLocks/>
            </p:cNvCxnSpPr>
            <p:nvPr/>
          </p:nvCxnSpPr>
          <p:spPr>
            <a:xfrm>
              <a:off x="8077231" y="1624835"/>
              <a:ext cx="256600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Connettore diritto 21">
              <a:extLst>
                <a:ext uri="{FF2B5EF4-FFF2-40B4-BE49-F238E27FC236}">
                  <a16:creationId xmlns:a16="http://schemas.microsoft.com/office/drawing/2014/main" id="{ACC6927A-5E68-B8D1-826F-DF887A399118}"/>
                </a:ext>
              </a:extLst>
            </p:cNvPr>
            <p:cNvCxnSpPr>
              <a:cxnSpLocks/>
            </p:cNvCxnSpPr>
            <p:nvPr/>
          </p:nvCxnSpPr>
          <p:spPr>
            <a:xfrm>
              <a:off x="8077231" y="5561247"/>
              <a:ext cx="267681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13A20045-161B-D40B-C9A5-A3D11841A0DD}"/>
                </a:ext>
              </a:extLst>
            </p:cNvPr>
            <p:cNvSpPr txBox="1"/>
            <p:nvPr/>
          </p:nvSpPr>
          <p:spPr>
            <a:xfrm>
              <a:off x="10694346" y="3279502"/>
              <a:ext cx="1131749" cy="383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>
                  <a:latin typeface="Arial" panose="020B0604020202020204" pitchFamily="34" charset="0"/>
                  <a:cs typeface="Arial" panose="020B0604020202020204" pitchFamily="34" charset="0"/>
                </a:rPr>
                <a:t>57,5 mm</a:t>
              </a:r>
            </a:p>
          </p:txBody>
        </p:sp>
      </p:grpSp>
      <p:grpSp>
        <p:nvGrpSpPr>
          <p:cNvPr id="33" name="Gruppo 32">
            <a:extLst>
              <a:ext uri="{FF2B5EF4-FFF2-40B4-BE49-F238E27FC236}">
                <a16:creationId xmlns:a16="http://schemas.microsoft.com/office/drawing/2014/main" id="{1850E368-C588-E364-EDD7-3D2A71E1C326}"/>
              </a:ext>
            </a:extLst>
          </p:cNvPr>
          <p:cNvGrpSpPr>
            <a:grpSpLocks noChangeAspect="1"/>
          </p:cNvGrpSpPr>
          <p:nvPr/>
        </p:nvGrpSpPr>
        <p:grpSpPr>
          <a:xfrm>
            <a:off x="906116" y="1622586"/>
            <a:ext cx="5537996" cy="3060000"/>
            <a:chOff x="290620" y="847126"/>
            <a:chExt cx="6440167" cy="3558493"/>
          </a:xfrm>
        </p:grpSpPr>
        <p:pic>
          <p:nvPicPr>
            <p:cNvPr id="17" name="Segnaposto contenuto 11">
              <a:extLst>
                <a:ext uri="{FF2B5EF4-FFF2-40B4-BE49-F238E27FC236}">
                  <a16:creationId xmlns:a16="http://schemas.microsoft.com/office/drawing/2014/main" id="{423B9519-8D78-7723-E141-74F637566A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7365" y="847126"/>
              <a:ext cx="6363422" cy="3558493"/>
            </a:xfrm>
            <a:prstGeom prst="rect">
              <a:avLst/>
            </a:prstGeom>
          </p:spPr>
        </p:pic>
        <p:cxnSp>
          <p:nvCxnSpPr>
            <p:cNvPr id="24" name="Connettore 2 23">
              <a:extLst>
                <a:ext uri="{FF2B5EF4-FFF2-40B4-BE49-F238E27FC236}">
                  <a16:creationId xmlns:a16="http://schemas.microsoft.com/office/drawing/2014/main" id="{C7C6ACE1-EF45-3BBF-8F84-4DD4BCBE4E85}"/>
                </a:ext>
              </a:extLst>
            </p:cNvPr>
            <p:cNvCxnSpPr>
              <a:cxnSpLocks/>
            </p:cNvCxnSpPr>
            <p:nvPr/>
          </p:nvCxnSpPr>
          <p:spPr>
            <a:xfrm>
              <a:off x="1499098" y="2699118"/>
              <a:ext cx="0" cy="858054"/>
            </a:xfrm>
            <a:prstGeom prst="straightConnector1">
              <a:avLst/>
            </a:prstGeom>
            <a:ln>
              <a:headEnd type="arrow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Connettore diritto 24">
              <a:extLst>
                <a:ext uri="{FF2B5EF4-FFF2-40B4-BE49-F238E27FC236}">
                  <a16:creationId xmlns:a16="http://schemas.microsoft.com/office/drawing/2014/main" id="{CCFB3086-69AA-B580-3188-7648C135B351}"/>
                </a:ext>
              </a:extLst>
            </p:cNvPr>
            <p:cNvCxnSpPr>
              <a:cxnSpLocks/>
            </p:cNvCxnSpPr>
            <p:nvPr/>
          </p:nvCxnSpPr>
          <p:spPr>
            <a:xfrm>
              <a:off x="1340282" y="2699118"/>
              <a:ext cx="64992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Connettore diritto 25">
              <a:extLst>
                <a:ext uri="{FF2B5EF4-FFF2-40B4-BE49-F238E27FC236}">
                  <a16:creationId xmlns:a16="http://schemas.microsoft.com/office/drawing/2014/main" id="{3EAA6098-9C0D-EEA1-0F68-D4A664C4EC30}"/>
                </a:ext>
              </a:extLst>
            </p:cNvPr>
            <p:cNvCxnSpPr>
              <a:cxnSpLocks/>
            </p:cNvCxnSpPr>
            <p:nvPr/>
          </p:nvCxnSpPr>
          <p:spPr>
            <a:xfrm>
              <a:off x="1340282" y="3557172"/>
              <a:ext cx="64992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28DC5BA3-7E54-A233-1AFC-AB3F6AB5AFB4}"/>
                </a:ext>
              </a:extLst>
            </p:cNvPr>
            <p:cNvSpPr txBox="1"/>
            <p:nvPr/>
          </p:nvSpPr>
          <p:spPr>
            <a:xfrm>
              <a:off x="290620" y="2993050"/>
              <a:ext cx="1220143" cy="357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>
                  <a:latin typeface="Arial" panose="020B0604020202020204" pitchFamily="34" charset="0"/>
                  <a:cs typeface="Arial" panose="020B0604020202020204" pitchFamily="34" charset="0"/>
                </a:rPr>
                <a:t>22,8 mm</a:t>
              </a:r>
            </a:p>
          </p:txBody>
        </p:sp>
      </p:grp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4067C65C-FA63-2C24-943D-B0DFFB562FCB}"/>
              </a:ext>
            </a:extLst>
          </p:cNvPr>
          <p:cNvGrpSpPr>
            <a:grpSpLocks noChangeAspect="1"/>
          </p:cNvGrpSpPr>
          <p:nvPr/>
        </p:nvGrpSpPr>
        <p:grpSpPr>
          <a:xfrm>
            <a:off x="1046174" y="3775674"/>
            <a:ext cx="5150118" cy="2880000"/>
            <a:chOff x="525496" y="3492421"/>
            <a:chExt cx="5862413" cy="3278323"/>
          </a:xfrm>
        </p:grpSpPr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4F746884-B233-530E-2022-FBFA1F0AB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5496" y="3492421"/>
              <a:ext cx="5862413" cy="3278323"/>
            </a:xfrm>
            <a:prstGeom prst="rect">
              <a:avLst/>
            </a:prstGeom>
          </p:spPr>
        </p:pic>
        <p:cxnSp>
          <p:nvCxnSpPr>
            <p:cNvPr id="28" name="Connettore 2 27">
              <a:extLst>
                <a:ext uri="{FF2B5EF4-FFF2-40B4-BE49-F238E27FC236}">
                  <a16:creationId xmlns:a16="http://schemas.microsoft.com/office/drawing/2014/main" id="{D88273E9-5E8A-48E3-75E0-BE460D75504E}"/>
                </a:ext>
              </a:extLst>
            </p:cNvPr>
            <p:cNvCxnSpPr>
              <a:cxnSpLocks/>
            </p:cNvCxnSpPr>
            <p:nvPr/>
          </p:nvCxnSpPr>
          <p:spPr>
            <a:xfrm>
              <a:off x="3017973" y="5167086"/>
              <a:ext cx="0" cy="399502"/>
            </a:xfrm>
            <a:prstGeom prst="straightConnector1">
              <a:avLst/>
            </a:prstGeom>
            <a:ln>
              <a:solidFill>
                <a:schemeClr val="bg1"/>
              </a:solidFill>
              <a:headEnd type="stealth" w="med" len="med"/>
              <a:tailEnd type="stealth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AA7BD48E-E00B-B5F3-E4F0-DEEEBF8E49B8}"/>
                </a:ext>
              </a:extLst>
            </p:cNvPr>
            <p:cNvSpPr txBox="1"/>
            <p:nvPr/>
          </p:nvSpPr>
          <p:spPr>
            <a:xfrm>
              <a:off x="2396975" y="5167086"/>
              <a:ext cx="9138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>
                  <a:solidFill>
                    <a:schemeClr val="bg1"/>
                  </a:solidFill>
                </a:rPr>
                <a:t>8 mm</a:t>
              </a:r>
            </a:p>
          </p:txBody>
        </p:sp>
      </p:grpSp>
      <p:sp>
        <p:nvSpPr>
          <p:cNvPr id="35" name="Rectangle 3">
            <a:extLst>
              <a:ext uri="{FF2B5EF4-FFF2-40B4-BE49-F238E27FC236}">
                <a16:creationId xmlns:a16="http://schemas.microsoft.com/office/drawing/2014/main" id="{430C739A-6803-9C2B-74BF-A6A6C144FFA7}"/>
              </a:ext>
            </a:extLst>
          </p:cNvPr>
          <p:cNvSpPr txBox="1">
            <a:spLocks noChangeArrowheads="1"/>
          </p:cNvSpPr>
          <p:nvPr/>
        </p:nvSpPr>
        <p:spPr>
          <a:xfrm>
            <a:off x="775045" y="1268703"/>
            <a:ext cx="11191325" cy="1156654"/>
          </a:xfrm>
          <a:prstGeom prst="rect">
            <a:avLst/>
          </a:prstGeom>
          <a:noFill/>
        </p:spPr>
        <p:txBody>
          <a:bodyPr vert="horz" lIns="92075" tIns="46038" rIns="92075" bIns="46038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Tx/>
              <a:buNone/>
            </a:pPr>
            <a:r>
              <a:rPr lang="it-IT" sz="2000">
                <a:latin typeface="Arial" panose="020B0604020202020204" pitchFamily="34" charset="0"/>
                <a:cs typeface="Arial" panose="020B0604020202020204" pitchFamily="34" charset="0"/>
              </a:rPr>
              <a:t>Goal: Development of a </a:t>
            </a:r>
            <a:r>
              <a:rPr lang="it-IT" sz="2000" b="1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l-GR" sz="2000" b="1">
                <a:latin typeface="Arial" panose="020B0604020202020204" pitchFamily="34" charset="0"/>
                <a:cs typeface="Arial" panose="020B0604020202020204" pitchFamily="34" charset="0"/>
              </a:rPr>
              <a:t>π</a:t>
            </a:r>
            <a:r>
              <a:rPr lang="it-IT" sz="20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err="1">
                <a:latin typeface="Arial" panose="020B0604020202020204" pitchFamily="34" charset="0"/>
                <a:cs typeface="Arial" panose="020B0604020202020204" pitchFamily="34" charset="0"/>
              </a:rPr>
              <a:t>detection</a:t>
            </a:r>
            <a:r>
              <a:rPr lang="it-IT" sz="2000" b="1">
                <a:latin typeface="Arial" panose="020B0604020202020204" pitchFamily="34" charset="0"/>
                <a:cs typeface="Arial" panose="020B0604020202020204" pitchFamily="34" charset="0"/>
              </a:rPr>
              <a:t> system </a:t>
            </a:r>
            <a:r>
              <a:rPr lang="it-IT" sz="2000" err="1"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it-IT" sz="2000">
                <a:latin typeface="Arial" panose="020B0604020202020204" pitchFamily="34" charset="0"/>
                <a:cs typeface="Arial" panose="020B0604020202020204" pitchFamily="34" charset="0"/>
              </a:rPr>
              <a:t> on arrays of </a:t>
            </a:r>
            <a:r>
              <a:rPr lang="it-IT" sz="2000" b="1">
                <a:latin typeface="Arial" panose="020B0604020202020204" pitchFamily="34" charset="0"/>
                <a:cs typeface="Arial" panose="020B0604020202020204" pitchFamily="34" charset="0"/>
              </a:rPr>
              <a:t>SDD</a:t>
            </a:r>
            <a:r>
              <a:rPr lang="it-IT" sz="2000">
                <a:latin typeface="Arial" panose="020B0604020202020204" pitchFamily="34" charset="0"/>
                <a:cs typeface="Arial" panose="020B0604020202020204" pitchFamily="34" charset="0"/>
              </a:rPr>
              <a:t> detectors </a:t>
            </a:r>
            <a:r>
              <a:rPr lang="it-IT" sz="2000" err="1">
                <a:latin typeface="Arial" panose="020B0604020202020204" pitchFamily="34" charset="0"/>
                <a:cs typeface="Arial" panose="020B0604020202020204" pitchFamily="34" charset="0"/>
              </a:rPr>
              <a:t>able</a:t>
            </a:r>
            <a:r>
              <a:rPr lang="it-IT" sz="200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it-IT" sz="2000" err="1">
                <a:latin typeface="Arial" panose="020B0604020202020204" pitchFamily="34" charset="0"/>
                <a:cs typeface="Arial" panose="020B0604020202020204" pitchFamily="34" charset="0"/>
              </a:rPr>
              <a:t>measure</a:t>
            </a:r>
            <a:r>
              <a:rPr lang="it-IT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err="1">
                <a:latin typeface="Arial" panose="020B0604020202020204" pitchFamily="34" charset="0"/>
                <a:cs typeface="Arial" panose="020B0604020202020204" pitchFamily="34" charset="0"/>
              </a:rPr>
              <a:t>directionality</a:t>
            </a:r>
            <a:r>
              <a:rPr lang="it-IT" sz="2000">
                <a:latin typeface="Arial" panose="020B0604020202020204" pitchFamily="34" charset="0"/>
                <a:cs typeface="Arial" panose="020B0604020202020204" pitchFamily="34" charset="0"/>
              </a:rPr>
              <a:t> of the </a:t>
            </a:r>
            <a:r>
              <a:rPr lang="it-IT" sz="2000" err="1">
                <a:latin typeface="Arial" panose="020B0604020202020204" pitchFamily="34" charset="0"/>
                <a:cs typeface="Arial" panose="020B0604020202020204" pitchFamily="34" charset="0"/>
              </a:rPr>
              <a:t>signal</a:t>
            </a:r>
            <a:r>
              <a:rPr lang="it-IT" sz="2000">
                <a:latin typeface="Arial" panose="020B0604020202020204" pitchFamily="34" charset="0"/>
                <a:cs typeface="Arial" panose="020B0604020202020204" pitchFamily="34" charset="0"/>
              </a:rPr>
              <a:t> (X-ray </a:t>
            </a:r>
            <a:r>
              <a:rPr lang="it-IT" sz="2000" err="1">
                <a:latin typeface="Arial" panose="020B0604020202020204" pitchFamily="34" charset="0"/>
                <a:cs typeface="Arial" panose="020B0604020202020204" pitchFamily="34" charset="0"/>
              </a:rPr>
              <a:t>emitted</a:t>
            </a:r>
            <a:r>
              <a:rPr lang="it-IT" sz="2000"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it-IT" sz="2000" err="1">
                <a:latin typeface="Arial" panose="020B0604020202020204" pitchFamily="34" charset="0"/>
                <a:cs typeface="Arial" panose="020B0604020202020204" pitchFamily="34" charset="0"/>
              </a:rPr>
              <a:t>central</a:t>
            </a:r>
            <a:r>
              <a:rPr lang="it-IT" sz="2000">
                <a:latin typeface="Arial" panose="020B0604020202020204" pitchFamily="34" charset="0"/>
                <a:cs typeface="Arial" panose="020B0604020202020204" pitchFamily="34" charset="0"/>
              </a:rPr>
              <a:t> target)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7530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2E54C176-3C1B-901E-FD9B-171227529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err="1"/>
              <a:t>Conclusions</a:t>
            </a:r>
            <a:r>
              <a:rPr lang="it-IT"/>
              <a:t> and Future Work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E4A9F91C-FE73-2F83-08B6-B26621BE5ABC}"/>
              </a:ext>
            </a:extLst>
          </p:cNvPr>
          <p:cNvSpPr txBox="1">
            <a:spLocks noChangeArrowheads="1"/>
          </p:cNvSpPr>
          <p:nvPr/>
        </p:nvSpPr>
        <p:spPr>
          <a:xfrm>
            <a:off x="1280453" y="1042482"/>
            <a:ext cx="10911547" cy="1156654"/>
          </a:xfrm>
          <a:prstGeom prst="rect">
            <a:avLst/>
          </a:prstGeom>
          <a:noFill/>
        </p:spPr>
        <p:txBody>
          <a:bodyPr vert="horz" lIns="92075" tIns="46038" rIns="92075" bIns="46038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>
              <a:buNone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We presented the adoption of SDDs in different configurations to enhance properties like,             </a:t>
            </a:r>
            <a:r>
              <a:rPr lang="en-US" sz="1800" b="1">
                <a:latin typeface="Arial" panose="020B0604020202020204" pitchFamily="34" charset="0"/>
                <a:cs typeface="Arial" panose="020B0604020202020204" pitchFamily="34" charset="0"/>
              </a:rPr>
              <a:t>detection efficiency, throughput capability 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800" b="1">
                <a:latin typeface="Arial" panose="020B0604020202020204" pitchFamily="34" charset="0"/>
                <a:cs typeface="Arial" panose="020B0604020202020204" pitchFamily="34" charset="0"/>
              </a:rPr>
              <a:t>compactness, 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in addition to high-energy resolution.</a:t>
            </a:r>
          </a:p>
        </p:txBody>
      </p:sp>
      <p:sp>
        <p:nvSpPr>
          <p:cNvPr id="37" name="Rettangolo con angoli arrotondati 36">
            <a:extLst>
              <a:ext uri="{FF2B5EF4-FFF2-40B4-BE49-F238E27FC236}">
                <a16:creationId xmlns:a16="http://schemas.microsoft.com/office/drawing/2014/main" id="{4CCEAD1B-5093-EFE7-2D78-1D8B64F7CB9B}"/>
              </a:ext>
            </a:extLst>
          </p:cNvPr>
          <p:cNvSpPr/>
          <p:nvPr/>
        </p:nvSpPr>
        <p:spPr>
          <a:xfrm>
            <a:off x="5023943" y="2199136"/>
            <a:ext cx="3082022" cy="2313198"/>
          </a:xfrm>
          <a:prstGeom prst="roundRect">
            <a:avLst>
              <a:gd name="adj" fmla="val 7825"/>
            </a:avLst>
          </a:prstGeom>
          <a:solidFill>
            <a:schemeClr val="accent1">
              <a:lumMod val="20000"/>
              <a:lumOff val="80000"/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5" name="Immagine 14" descr="Immagine che contiene libro, interno&#10;&#10;Descrizione generata automaticamente">
            <a:extLst>
              <a:ext uri="{FF2B5EF4-FFF2-40B4-BE49-F238E27FC236}">
                <a16:creationId xmlns:a16="http://schemas.microsoft.com/office/drawing/2014/main" id="{1CBDE817-2E94-A416-5B8F-091381BAC0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779" y="2883344"/>
            <a:ext cx="1864027" cy="1189522"/>
          </a:xfrm>
          <a:prstGeom prst="rect">
            <a:avLst/>
          </a:prstGeom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E5E1E847-8F0E-4139-698B-5036B8C71D92}"/>
              </a:ext>
            </a:extLst>
          </p:cNvPr>
          <p:cNvSpPr txBox="1"/>
          <p:nvPr/>
        </p:nvSpPr>
        <p:spPr>
          <a:xfrm>
            <a:off x="5343972" y="2383928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Absorption</a:t>
            </a:r>
            <a:r>
              <a:rPr lang="it-IT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efficiency</a:t>
            </a:r>
            <a:endParaRPr lang="it-IT" b="1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50B334DE-DEAD-187D-DEED-8096EB251CC4}"/>
              </a:ext>
            </a:extLst>
          </p:cNvPr>
          <p:cNvSpPr txBox="1"/>
          <p:nvPr/>
        </p:nvSpPr>
        <p:spPr>
          <a:xfrm>
            <a:off x="5816402" y="3875965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err="1">
                <a:latin typeface="Arial" panose="020B0604020202020204" pitchFamily="34" charset="0"/>
                <a:cs typeface="Arial" panose="020B0604020202020204" pitchFamily="34" charset="0"/>
              </a:rPr>
              <a:t>Stacked</a:t>
            </a:r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err="1">
                <a:latin typeface="Arial" panose="020B0604020202020204" pitchFamily="34" charset="0"/>
                <a:cs typeface="Arial" panose="020B0604020202020204" pitchFamily="34" charset="0"/>
              </a:rPr>
              <a:t>SDDs</a:t>
            </a:r>
            <a:endParaRPr 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ttangolo con angoli arrotondati 38">
            <a:extLst>
              <a:ext uri="{FF2B5EF4-FFF2-40B4-BE49-F238E27FC236}">
                <a16:creationId xmlns:a16="http://schemas.microsoft.com/office/drawing/2014/main" id="{732C709A-1118-5984-8B63-5FF5BDD80310}"/>
              </a:ext>
            </a:extLst>
          </p:cNvPr>
          <p:cNvSpPr/>
          <p:nvPr/>
        </p:nvSpPr>
        <p:spPr>
          <a:xfrm>
            <a:off x="8469094" y="2077912"/>
            <a:ext cx="3386300" cy="2657974"/>
          </a:xfrm>
          <a:prstGeom prst="roundRect">
            <a:avLst>
              <a:gd name="adj" fmla="val 7825"/>
            </a:avLst>
          </a:prstGeom>
          <a:solidFill>
            <a:schemeClr val="accent6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8ED6573E-AF86-5B9A-3F3E-DDED27F3F6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9" t="24616" r="47020" b="45871"/>
          <a:stretch/>
        </p:blipFill>
        <p:spPr>
          <a:xfrm>
            <a:off x="8869108" y="2799274"/>
            <a:ext cx="2657955" cy="1403453"/>
          </a:xfrm>
          <a:prstGeom prst="rect">
            <a:avLst/>
          </a:prstGeom>
          <a:ln w="28575">
            <a:noFill/>
          </a:ln>
        </p:spPr>
      </p:pic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E0BD1FD0-0CAF-51BD-0024-7F9BDA25C7BC}"/>
              </a:ext>
            </a:extLst>
          </p:cNvPr>
          <p:cNvSpPr txBox="1"/>
          <p:nvPr/>
        </p:nvSpPr>
        <p:spPr>
          <a:xfrm>
            <a:off x="8601561" y="2253026"/>
            <a:ext cx="3121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Bump-bonding</a:t>
            </a:r>
            <a:r>
              <a:rPr lang="it-IT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</a:t>
            </a:r>
            <a:endParaRPr lang="it-IT" b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6A1A5822-4843-B283-3E72-1F9326467830}"/>
              </a:ext>
            </a:extLst>
          </p:cNvPr>
          <p:cNvSpPr txBox="1"/>
          <p:nvPr/>
        </p:nvSpPr>
        <p:spPr>
          <a:xfrm>
            <a:off x="9214093" y="4298864"/>
            <a:ext cx="2001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SCARLET project</a:t>
            </a:r>
          </a:p>
        </p:txBody>
      </p:sp>
      <p:grpSp>
        <p:nvGrpSpPr>
          <p:cNvPr id="46" name="Gruppo 45">
            <a:extLst>
              <a:ext uri="{FF2B5EF4-FFF2-40B4-BE49-F238E27FC236}">
                <a16:creationId xmlns:a16="http://schemas.microsoft.com/office/drawing/2014/main" id="{BE6C67A5-8377-6CB7-6F3F-4A91F921FC46}"/>
              </a:ext>
            </a:extLst>
          </p:cNvPr>
          <p:cNvGrpSpPr/>
          <p:nvPr/>
        </p:nvGrpSpPr>
        <p:grpSpPr>
          <a:xfrm>
            <a:off x="3919781" y="4847939"/>
            <a:ext cx="5478318" cy="1860609"/>
            <a:chOff x="3930978" y="4841849"/>
            <a:chExt cx="5478318" cy="1860609"/>
          </a:xfrm>
        </p:grpSpPr>
        <p:sp>
          <p:nvSpPr>
            <p:cNvPr id="38" name="Rettangolo con angoli arrotondati 37">
              <a:extLst>
                <a:ext uri="{FF2B5EF4-FFF2-40B4-BE49-F238E27FC236}">
                  <a16:creationId xmlns:a16="http://schemas.microsoft.com/office/drawing/2014/main" id="{3730A6B4-BB85-2147-C630-89DFE94B6026}"/>
                </a:ext>
              </a:extLst>
            </p:cNvPr>
            <p:cNvSpPr/>
            <p:nvPr/>
          </p:nvSpPr>
          <p:spPr>
            <a:xfrm>
              <a:off x="3930978" y="4841849"/>
              <a:ext cx="5478318" cy="1860609"/>
            </a:xfrm>
            <a:prstGeom prst="roundRect">
              <a:avLst>
                <a:gd name="adj" fmla="val 7825"/>
              </a:avLst>
            </a:prstGeom>
            <a:solidFill>
              <a:schemeClr val="accent2">
                <a:alpha val="1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23" name="Picture 1">
              <a:extLst>
                <a:ext uri="{FF2B5EF4-FFF2-40B4-BE49-F238E27FC236}">
                  <a16:creationId xmlns:a16="http://schemas.microsoft.com/office/drawing/2014/main" id="{F48F3D08-0F54-47E7-8724-F6678E48C6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81" t="16675" r="26643" b="22815"/>
            <a:stretch/>
          </p:blipFill>
          <p:spPr>
            <a:xfrm>
              <a:off x="5336257" y="5433080"/>
              <a:ext cx="1450497" cy="1119967"/>
            </a:xfrm>
            <a:prstGeom prst="rect">
              <a:avLst/>
            </a:prstGeom>
          </p:spPr>
        </p:pic>
        <p:pic>
          <p:nvPicPr>
            <p:cNvPr id="24" name="Segnaposto contenuto 11">
              <a:extLst>
                <a:ext uri="{FF2B5EF4-FFF2-40B4-BE49-F238E27FC236}">
                  <a16:creationId xmlns:a16="http://schemas.microsoft.com/office/drawing/2014/main" id="{3C221B81-2AB8-FCC4-A4E7-000FD5B885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23655"/>
            <a:stretch/>
          </p:blipFill>
          <p:spPr>
            <a:xfrm>
              <a:off x="6915040" y="5144255"/>
              <a:ext cx="1927217" cy="1411635"/>
            </a:xfrm>
            <a:prstGeom prst="rect">
              <a:avLst/>
            </a:prstGeom>
          </p:spPr>
        </p:pic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F38577BC-DEA5-2173-0E79-33900AC3B573}"/>
                </a:ext>
              </a:extLst>
            </p:cNvPr>
            <p:cNvSpPr txBox="1"/>
            <p:nvPr/>
          </p:nvSpPr>
          <p:spPr>
            <a:xfrm>
              <a:off x="6078868" y="4900533"/>
              <a:ext cx="14157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Solid angle</a:t>
              </a:r>
            </a:p>
          </p:txBody>
        </p:sp>
        <p:sp>
          <p:nvSpPr>
            <p:cNvPr id="34" name="CasellaDiTesto 33">
              <a:extLst>
                <a:ext uri="{FF2B5EF4-FFF2-40B4-BE49-F238E27FC236}">
                  <a16:creationId xmlns:a16="http://schemas.microsoft.com/office/drawing/2014/main" id="{24B500D3-4BB1-934A-EBEB-2D60351F3CDC}"/>
                </a:ext>
              </a:extLst>
            </p:cNvPr>
            <p:cNvSpPr txBox="1"/>
            <p:nvPr/>
          </p:nvSpPr>
          <p:spPr>
            <a:xfrm>
              <a:off x="4142740" y="5691714"/>
              <a:ext cx="1223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latin typeface="Arial" panose="020B0604020202020204" pitchFamily="34" charset="0"/>
                  <a:cs typeface="Arial" panose="020B0604020202020204" pitchFamily="34" charset="0"/>
                </a:rPr>
                <a:t>ASCANIO</a:t>
              </a:r>
            </a:p>
          </p:txBody>
        </p:sp>
        <p:sp>
          <p:nvSpPr>
            <p:cNvPr id="35" name="CasellaDiTesto 34">
              <a:extLst>
                <a:ext uri="{FF2B5EF4-FFF2-40B4-BE49-F238E27FC236}">
                  <a16:creationId xmlns:a16="http://schemas.microsoft.com/office/drawing/2014/main" id="{E9D5A5A3-3AC2-516F-FD95-19C5849E221A}"/>
                </a:ext>
              </a:extLst>
            </p:cNvPr>
            <p:cNvSpPr txBox="1"/>
            <p:nvPr/>
          </p:nvSpPr>
          <p:spPr>
            <a:xfrm>
              <a:off x="8760013" y="5691714"/>
              <a:ext cx="4716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l-GR">
                  <a:latin typeface="Arial" panose="020B0604020202020204" pitchFamily="34" charset="0"/>
                  <a:cs typeface="Arial" panose="020B0604020202020204" pitchFamily="34" charset="0"/>
                </a:rPr>
                <a:t>π</a:t>
              </a:r>
              <a:endParaRPr lang="it-IT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2" name="Rettangolo con angoli arrotondati 41">
            <a:extLst>
              <a:ext uri="{FF2B5EF4-FFF2-40B4-BE49-F238E27FC236}">
                <a16:creationId xmlns:a16="http://schemas.microsoft.com/office/drawing/2014/main" id="{BEDC5393-1BE1-8461-F2C4-AB58C7B865B9}"/>
              </a:ext>
            </a:extLst>
          </p:cNvPr>
          <p:cNvSpPr/>
          <p:nvPr/>
        </p:nvSpPr>
        <p:spPr>
          <a:xfrm>
            <a:off x="847726" y="2138138"/>
            <a:ext cx="3843596" cy="2597748"/>
          </a:xfrm>
          <a:prstGeom prst="roundRect">
            <a:avLst>
              <a:gd name="adj" fmla="val 7825"/>
            </a:avLst>
          </a:prstGeom>
          <a:solidFill>
            <a:srgbClr val="FF0000">
              <a:alpha val="1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642EA25C-F5E7-0412-E368-BC614080B7EA}"/>
              </a:ext>
            </a:extLst>
          </p:cNvPr>
          <p:cNvSpPr txBox="1"/>
          <p:nvPr/>
        </p:nvSpPr>
        <p:spPr>
          <a:xfrm>
            <a:off x="2050472" y="4200501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ARDESIA-64</a:t>
            </a: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2EA6233D-D2A9-BADD-E73B-1814B9F052E5}"/>
              </a:ext>
            </a:extLst>
          </p:cNvPr>
          <p:cNvSpPr txBox="1"/>
          <p:nvPr/>
        </p:nvSpPr>
        <p:spPr>
          <a:xfrm>
            <a:off x="1037756" y="2314134"/>
            <a:ext cx="3583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Miniaturization</a:t>
            </a:r>
            <a:r>
              <a:rPr lang="it-IT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SDD </a:t>
            </a:r>
            <a:r>
              <a:rPr lang="it-IT" b="1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</a:t>
            </a:r>
            <a:endParaRPr lang="it-IT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Segnaposto contenuto 5">
            <a:extLst>
              <a:ext uri="{FF2B5EF4-FFF2-40B4-BE49-F238E27FC236}">
                <a16:creationId xmlns:a16="http://schemas.microsoft.com/office/drawing/2014/main" id="{193650B7-F439-774E-C271-E288C335A8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l="4789" r="27068" b="11232"/>
          <a:stretch/>
        </p:blipFill>
        <p:spPr>
          <a:xfrm>
            <a:off x="1647026" y="2683466"/>
            <a:ext cx="2400965" cy="1502096"/>
          </a:xfr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4200A84F-FED0-4B70-2592-9B097E20AB0A}"/>
              </a:ext>
            </a:extLst>
          </p:cNvPr>
          <p:cNvSpPr txBox="1"/>
          <p:nvPr/>
        </p:nvSpPr>
        <p:spPr>
          <a:xfrm>
            <a:off x="847726" y="1625418"/>
            <a:ext cx="29514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Ongoing</a:t>
            </a:r>
            <a:r>
              <a:rPr lang="it-IT" sz="2400" b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activities:</a:t>
            </a:r>
          </a:p>
        </p:txBody>
      </p:sp>
    </p:spTree>
    <p:extLst>
      <p:ext uri="{BB962C8B-B14F-4D97-AF65-F5344CB8AC3E}">
        <p14:creationId xmlns:p14="http://schemas.microsoft.com/office/powerpoint/2010/main" val="2315317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ttangolo con angoli arrotondati 43">
            <a:extLst>
              <a:ext uri="{FF2B5EF4-FFF2-40B4-BE49-F238E27FC236}">
                <a16:creationId xmlns:a16="http://schemas.microsoft.com/office/drawing/2014/main" id="{340AC1BB-E84F-ABC5-2244-CDE899347A01}"/>
              </a:ext>
            </a:extLst>
          </p:cNvPr>
          <p:cNvSpPr/>
          <p:nvPr/>
        </p:nvSpPr>
        <p:spPr>
          <a:xfrm rot="5400000">
            <a:off x="7026431" y="-707195"/>
            <a:ext cx="2345594" cy="5787609"/>
          </a:xfrm>
          <a:prstGeom prst="roundRect">
            <a:avLst>
              <a:gd name="adj" fmla="val 9834"/>
            </a:avLst>
          </a:prstGeom>
          <a:solidFill>
            <a:schemeClr val="accent1">
              <a:lumMod val="20000"/>
              <a:lumOff val="80000"/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0" name="Rettangolo con angoli arrotondati 49">
            <a:extLst>
              <a:ext uri="{FF2B5EF4-FFF2-40B4-BE49-F238E27FC236}">
                <a16:creationId xmlns:a16="http://schemas.microsoft.com/office/drawing/2014/main" id="{E9402636-5F6E-66A6-664C-99EE5A317F58}"/>
              </a:ext>
            </a:extLst>
          </p:cNvPr>
          <p:cNvSpPr/>
          <p:nvPr/>
        </p:nvSpPr>
        <p:spPr>
          <a:xfrm rot="5400000">
            <a:off x="6793810" y="2145591"/>
            <a:ext cx="2810835" cy="5787609"/>
          </a:xfrm>
          <a:prstGeom prst="roundRect">
            <a:avLst>
              <a:gd name="adj" fmla="val 9834"/>
            </a:avLst>
          </a:prstGeom>
          <a:solidFill>
            <a:schemeClr val="accent1">
              <a:lumMod val="20000"/>
              <a:lumOff val="80000"/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Rettangolo con angoli arrotondati 50">
            <a:extLst>
              <a:ext uri="{FF2B5EF4-FFF2-40B4-BE49-F238E27FC236}">
                <a16:creationId xmlns:a16="http://schemas.microsoft.com/office/drawing/2014/main" id="{82D4F5FE-A795-0247-913F-293A712E8663}"/>
              </a:ext>
            </a:extLst>
          </p:cNvPr>
          <p:cNvSpPr/>
          <p:nvPr/>
        </p:nvSpPr>
        <p:spPr>
          <a:xfrm rot="5400000">
            <a:off x="5789391" y="4894806"/>
            <a:ext cx="1139681" cy="1683335"/>
          </a:xfrm>
          <a:prstGeom prst="roundRect">
            <a:avLst>
              <a:gd name="adj" fmla="val 9834"/>
            </a:avLst>
          </a:prstGeom>
          <a:solidFill>
            <a:schemeClr val="accent1">
              <a:lumMod val="20000"/>
              <a:lumOff val="80000"/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3" name="Rettangolo con angoli arrotondati 52">
            <a:extLst>
              <a:ext uri="{FF2B5EF4-FFF2-40B4-BE49-F238E27FC236}">
                <a16:creationId xmlns:a16="http://schemas.microsoft.com/office/drawing/2014/main" id="{9C130D3F-063D-3159-695D-B0B2AAB30866}"/>
              </a:ext>
            </a:extLst>
          </p:cNvPr>
          <p:cNvSpPr/>
          <p:nvPr/>
        </p:nvSpPr>
        <p:spPr>
          <a:xfrm rot="5400000">
            <a:off x="9615841" y="4937348"/>
            <a:ext cx="1139681" cy="1598252"/>
          </a:xfrm>
          <a:prstGeom prst="roundRect">
            <a:avLst>
              <a:gd name="adj" fmla="val 9834"/>
            </a:avLst>
          </a:prstGeom>
          <a:solidFill>
            <a:schemeClr val="accent1">
              <a:lumMod val="20000"/>
              <a:lumOff val="80000"/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E3A3531F-7237-F8ED-CB48-E8985D2A8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102" y="-51499"/>
            <a:ext cx="12801555" cy="873207"/>
          </a:xfrm>
        </p:spPr>
        <p:txBody>
          <a:bodyPr/>
          <a:lstStyle/>
          <a:p>
            <a:r>
              <a:rPr lang="en-US"/>
              <a:t>Silicon Drift Detector and CUBE Preamplifier</a:t>
            </a:r>
            <a:endParaRPr lang="it-IT"/>
          </a:p>
        </p:txBody>
      </p:sp>
      <p:grpSp>
        <p:nvGrpSpPr>
          <p:cNvPr id="4" name="Group 8">
            <a:extLst>
              <a:ext uri="{FF2B5EF4-FFF2-40B4-BE49-F238E27FC236}">
                <a16:creationId xmlns:a16="http://schemas.microsoft.com/office/drawing/2014/main" id="{F48D37BC-D226-5019-9580-96AB3CD6A8E4}"/>
              </a:ext>
            </a:extLst>
          </p:cNvPr>
          <p:cNvGrpSpPr/>
          <p:nvPr/>
        </p:nvGrpSpPr>
        <p:grpSpPr>
          <a:xfrm>
            <a:off x="5412435" y="1028288"/>
            <a:ext cx="5451042" cy="2281714"/>
            <a:chOff x="3481560" y="916537"/>
            <a:chExt cx="5451042" cy="2597026"/>
          </a:xfrm>
          <a:noFill/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EAF7A0F8-7967-D051-BA67-5820D5AD7DCF}"/>
                </a:ext>
              </a:extLst>
            </p:cNvPr>
            <p:cNvSpPr/>
            <p:nvPr/>
          </p:nvSpPr>
          <p:spPr bwMode="auto">
            <a:xfrm>
              <a:off x="3481560" y="916537"/>
              <a:ext cx="5451042" cy="2597026"/>
            </a:xfrm>
            <a:prstGeom prst="rect">
              <a:avLst/>
            </a:prstGeom>
            <a:grp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3200" b="1" i="0" u="none" strike="noStrike" cap="none" normalizeH="0" baseline="0">
                <a:ln>
                  <a:noFill/>
                </a:ln>
                <a:solidFill>
                  <a:srgbClr val="003F6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" name="CasellaDiTesto 5">
                  <a:extLst>
                    <a:ext uri="{FF2B5EF4-FFF2-40B4-BE49-F238E27FC236}">
                      <a16:creationId xmlns:a16="http://schemas.microsoft.com/office/drawing/2014/main" id="{645D377B-171A-0DBC-01C2-BA708835BF0F}"/>
                    </a:ext>
                  </a:extLst>
                </p:cNvPr>
                <p:cNvSpPr txBox="1"/>
                <p:nvPr/>
              </p:nvSpPr>
              <p:spPr>
                <a:xfrm>
                  <a:off x="3482985" y="947896"/>
                  <a:ext cx="5449617" cy="2522221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176213" indent="-176213" algn="just" fontAlgn="auto">
                    <a:spcBef>
                      <a:spcPts val="0"/>
                    </a:spcBef>
                    <a:spcAft>
                      <a:spcPts val="600"/>
                    </a:spcAft>
                    <a:buFont typeface="Arial" pitchFamily="34" charset="0"/>
                    <a:buChar char="•"/>
                  </a:pPr>
                  <a:r>
                    <a:rPr lang="en-US" sz="1600" b="1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Silicon Drift Detectors </a:t>
                  </a:r>
                  <a:r>
                    <a:rPr lang="en-US" sz="16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provides the best energy resolution (</a:t>
                  </a:r>
                  <a:r>
                    <a:rPr lang="en-US" sz="1600" b="1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small anode capacitance,</a:t>
                  </a:r>
                  <a:r>
                    <a:rPr lang="en-US" sz="16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independent of detector area)</a:t>
                  </a:r>
                </a:p>
                <a:p>
                  <a:pPr marL="176213" indent="-176213" algn="just" fontAlgn="auto">
                    <a:spcBef>
                      <a:spcPts val="0"/>
                    </a:spcBef>
                    <a:spcAft>
                      <a:spcPts val="600"/>
                    </a:spcAft>
                    <a:buFont typeface="Arial" pitchFamily="34" charset="0"/>
                    <a:buChar char="•"/>
                  </a:pPr>
                  <a:r>
                    <a:rPr lang="en-US" sz="1600" b="1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CUBE Charge Sensitive</a:t>
                  </a:r>
                  <a:r>
                    <a:rPr lang="en-US" sz="16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1600" b="1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Amplifier (CSA</a:t>
                  </a:r>
                  <a:r>
                    <a:rPr lang="en-US" sz="16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) with low series noise </a:t>
                  </a:r>
                  <a:r>
                    <a:rPr lang="en-US" sz="1600" b="1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(high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it-IT" sz="1600" b="1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𝒈</m:t>
                          </m:r>
                        </m:e>
                        <m:sub>
                          <m:r>
                            <a:rPr lang="en-US" sz="1600" b="1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sub>
                      </m:sSub>
                    </m:oMath>
                  </a14:m>
                  <a:r>
                    <a:rPr lang="en-US" sz="1600" b="1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) </a:t>
                  </a:r>
                  <a:r>
                    <a:rPr lang="en-US" sz="16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is bonded close to SDD anode (</a:t>
                  </a:r>
                  <a:r>
                    <a:rPr lang="en-US" sz="1600" b="1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minimize </a:t>
                  </a:r>
                  <a:r>
                    <a:rPr lang="en-US" sz="1600" b="1" err="1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parasitics</a:t>
                  </a:r>
                  <a:r>
                    <a:rPr lang="en-US" sz="16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)</a:t>
                  </a:r>
                </a:p>
                <a:p>
                  <a:pPr marL="176213" indent="-176213" algn="just" fontAlgn="auto">
                    <a:spcBef>
                      <a:spcPts val="0"/>
                    </a:spcBef>
                    <a:spcAft>
                      <a:spcPts val="600"/>
                    </a:spcAft>
                    <a:buFont typeface="Arial" pitchFamily="34" charset="0"/>
                    <a:buChar char="•"/>
                  </a:pPr>
                  <a:r>
                    <a:rPr lang="en-US" sz="1600" b="1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SDD+CUBE </a:t>
                  </a:r>
                  <a:r>
                    <a:rPr lang="en-US" sz="16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= versatile solution for </a:t>
                  </a:r>
                  <a:r>
                    <a:rPr lang="en-US" sz="1600" b="1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high count-rate application </a:t>
                  </a:r>
                  <a:r>
                    <a:rPr lang="it-IT" sz="1400" i="1">
                      <a:latin typeface="Arial" panose="020B0604020202020204" pitchFamily="34" charset="0"/>
                      <a:cs typeface="Arial" panose="020B0604020202020204" pitchFamily="34" charset="0"/>
                    </a:rPr>
                    <a:t>(Bombelli et.al.,2012)</a:t>
                  </a:r>
                  <a:endParaRPr lang="en-US" sz="1400" b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6" name="CasellaDiTesto 5">
                  <a:extLst>
                    <a:ext uri="{FF2B5EF4-FFF2-40B4-BE49-F238E27FC236}">
                      <a16:creationId xmlns:a16="http://schemas.microsoft.com/office/drawing/2014/main" id="{645D377B-171A-0DBC-01C2-BA708835BF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82985" y="947896"/>
                  <a:ext cx="5449617" cy="2522221"/>
                </a:xfrm>
                <a:prstGeom prst="rect">
                  <a:avLst/>
                </a:prstGeom>
                <a:blipFill>
                  <a:blip r:embed="rId3"/>
                  <a:stretch>
                    <a:fillRect l="-447" t="-824" r="-671" b="-247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6">
            <a:extLst>
              <a:ext uri="{FF2B5EF4-FFF2-40B4-BE49-F238E27FC236}">
                <a16:creationId xmlns:a16="http://schemas.microsoft.com/office/drawing/2014/main" id="{77BEAC4F-97CA-1CA7-8A77-8678AD61B0AB}"/>
              </a:ext>
            </a:extLst>
          </p:cNvPr>
          <p:cNvGrpSpPr/>
          <p:nvPr/>
        </p:nvGrpSpPr>
        <p:grpSpPr>
          <a:xfrm>
            <a:off x="1074354" y="2850587"/>
            <a:ext cx="3586622" cy="3644064"/>
            <a:chOff x="-76351" y="2860861"/>
            <a:chExt cx="3586622" cy="3644064"/>
          </a:xfrm>
        </p:grpSpPr>
        <p:pic>
          <p:nvPicPr>
            <p:cNvPr id="38" name="Immagine 37">
              <a:extLst>
                <a:ext uri="{FF2B5EF4-FFF2-40B4-BE49-F238E27FC236}">
                  <a16:creationId xmlns:a16="http://schemas.microsoft.com/office/drawing/2014/main" id="{7403C5E6-2A62-0D83-320E-2774B82B6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858" y="4829369"/>
              <a:ext cx="3071853" cy="1675556"/>
            </a:xfrm>
            <a:prstGeom prst="rect">
              <a:avLst/>
            </a:prstGeom>
          </p:spPr>
        </p:pic>
        <p:sp>
          <p:nvSpPr>
            <p:cNvPr id="39" name="CasellaDiTesto 38">
              <a:extLst>
                <a:ext uri="{FF2B5EF4-FFF2-40B4-BE49-F238E27FC236}">
                  <a16:creationId xmlns:a16="http://schemas.microsoft.com/office/drawing/2014/main" id="{97E8AA7E-AF18-5CDB-A1C1-FB6682C39172}"/>
                </a:ext>
              </a:extLst>
            </p:cNvPr>
            <p:cNvSpPr txBox="1"/>
            <p:nvPr/>
          </p:nvSpPr>
          <p:spPr>
            <a:xfrm>
              <a:off x="84946" y="4545275"/>
              <a:ext cx="34253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i="1"/>
                <a:t>Example of SDD array mounted on a ceramic</a:t>
              </a:r>
            </a:p>
          </p:txBody>
        </p:sp>
        <p:sp>
          <p:nvSpPr>
            <p:cNvPr id="40" name="CasellaDiTesto 39">
              <a:extLst>
                <a:ext uri="{FF2B5EF4-FFF2-40B4-BE49-F238E27FC236}">
                  <a16:creationId xmlns:a16="http://schemas.microsoft.com/office/drawing/2014/main" id="{4F14DDA6-2AD7-D3FC-71F7-D7F29BCE5FBC}"/>
                </a:ext>
              </a:extLst>
            </p:cNvPr>
            <p:cNvSpPr txBox="1"/>
            <p:nvPr/>
          </p:nvSpPr>
          <p:spPr>
            <a:xfrm>
              <a:off x="158400" y="6178088"/>
              <a:ext cx="17194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i="1"/>
                <a:t>SDD array and CUBE </a:t>
              </a:r>
            </a:p>
          </p:txBody>
        </p:sp>
        <p:pic>
          <p:nvPicPr>
            <p:cNvPr id="41" name="Immagine 40">
              <a:extLst>
                <a:ext uri="{FF2B5EF4-FFF2-40B4-BE49-F238E27FC236}">
                  <a16:creationId xmlns:a16="http://schemas.microsoft.com/office/drawing/2014/main" id="{DF3A73C9-4771-0D0D-8F70-F4697DE16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351" y="2860861"/>
              <a:ext cx="3269456" cy="1783340"/>
            </a:xfrm>
            <a:prstGeom prst="rect">
              <a:avLst/>
            </a:prstGeom>
          </p:spPr>
        </p:pic>
      </p:grpSp>
      <p:grpSp>
        <p:nvGrpSpPr>
          <p:cNvPr id="19" name="Group 2">
            <a:extLst>
              <a:ext uri="{FF2B5EF4-FFF2-40B4-BE49-F238E27FC236}">
                <a16:creationId xmlns:a16="http://schemas.microsoft.com/office/drawing/2014/main" id="{BB580B16-9D3B-EDE0-1D02-92AF369FD6B2}"/>
              </a:ext>
            </a:extLst>
          </p:cNvPr>
          <p:cNvGrpSpPr/>
          <p:nvPr/>
        </p:nvGrpSpPr>
        <p:grpSpPr>
          <a:xfrm>
            <a:off x="1211429" y="1062825"/>
            <a:ext cx="3351354" cy="2059592"/>
            <a:chOff x="60724" y="1073099"/>
            <a:chExt cx="3351354" cy="2059592"/>
          </a:xfrm>
        </p:grpSpPr>
        <p:pic>
          <p:nvPicPr>
            <p:cNvPr id="20" name="Immagine 19">
              <a:extLst>
                <a:ext uri="{FF2B5EF4-FFF2-40B4-BE49-F238E27FC236}">
                  <a16:creationId xmlns:a16="http://schemas.microsoft.com/office/drawing/2014/main" id="{3BA543DD-E9C7-9E9E-B09A-2C80FB0FFB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24" y="1152337"/>
              <a:ext cx="3351354" cy="1828011"/>
            </a:xfrm>
            <a:prstGeom prst="rect">
              <a:avLst/>
            </a:prstGeom>
          </p:spPr>
        </p:pic>
        <p:cxnSp>
          <p:nvCxnSpPr>
            <p:cNvPr id="21" name="Connettore 2 20">
              <a:extLst>
                <a:ext uri="{FF2B5EF4-FFF2-40B4-BE49-F238E27FC236}">
                  <a16:creationId xmlns:a16="http://schemas.microsoft.com/office/drawing/2014/main" id="{E6459C91-73F3-81D8-7E42-946437C9C804}"/>
                </a:ext>
              </a:extLst>
            </p:cNvPr>
            <p:cNvCxnSpPr/>
            <p:nvPr/>
          </p:nvCxnSpPr>
          <p:spPr bwMode="auto">
            <a:xfrm flipH="1" flipV="1">
              <a:off x="1319490" y="2592219"/>
              <a:ext cx="7892" cy="540472"/>
            </a:xfrm>
            <a:prstGeom prst="straightConnector1">
              <a:avLst/>
            </a:prstGeom>
            <a:solidFill>
              <a:srgbClr val="FFFFFF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FE10A020-AE8A-2143-4061-922F648DCEC5}"/>
                </a:ext>
              </a:extLst>
            </p:cNvPr>
            <p:cNvSpPr txBox="1"/>
            <p:nvPr/>
          </p:nvSpPr>
          <p:spPr>
            <a:xfrm rot="21037982">
              <a:off x="1534175" y="2527769"/>
              <a:ext cx="14487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err="1"/>
                <a:t>Radiation</a:t>
              </a:r>
              <a:r>
                <a:rPr lang="it-IT" sz="1200"/>
                <a:t> </a:t>
              </a:r>
              <a:r>
                <a:rPr lang="it-IT" sz="1200" err="1"/>
                <a:t>Entrance</a:t>
              </a:r>
              <a:r>
                <a:rPr lang="it-IT" sz="1200"/>
                <a:t> </a:t>
              </a:r>
              <a:r>
                <a:rPr lang="it-IT" sz="1200" err="1"/>
                <a:t>Window</a:t>
              </a:r>
              <a:endParaRPr lang="it-IT" sz="1200"/>
            </a:p>
          </p:txBody>
        </p:sp>
        <p:grpSp>
          <p:nvGrpSpPr>
            <p:cNvPr id="23" name="Gruppo 22">
              <a:extLst>
                <a:ext uri="{FF2B5EF4-FFF2-40B4-BE49-F238E27FC236}">
                  <a16:creationId xmlns:a16="http://schemas.microsoft.com/office/drawing/2014/main" id="{46E726FE-5A6C-B966-6D82-022A4AC30F6B}"/>
                </a:ext>
              </a:extLst>
            </p:cNvPr>
            <p:cNvGrpSpPr/>
            <p:nvPr/>
          </p:nvGrpSpPr>
          <p:grpSpPr>
            <a:xfrm>
              <a:off x="1179248" y="2327098"/>
              <a:ext cx="210211" cy="229713"/>
              <a:chOff x="1316924" y="3617099"/>
              <a:chExt cx="210211" cy="229713"/>
            </a:xfrm>
            <a:solidFill>
              <a:srgbClr val="FF0000"/>
            </a:solidFill>
          </p:grpSpPr>
          <p:sp>
            <p:nvSpPr>
              <p:cNvPr id="30" name="Ovale 29">
                <a:extLst>
                  <a:ext uri="{FF2B5EF4-FFF2-40B4-BE49-F238E27FC236}">
                    <a16:creationId xmlns:a16="http://schemas.microsoft.com/office/drawing/2014/main" id="{38480AF1-6133-24E4-BD27-8EDD9DAF2DA4}"/>
                  </a:ext>
                </a:extLst>
              </p:cNvPr>
              <p:cNvSpPr/>
              <p:nvPr/>
            </p:nvSpPr>
            <p:spPr bwMode="auto">
              <a:xfrm>
                <a:off x="1364608" y="3767443"/>
                <a:ext cx="45719" cy="47263"/>
              </a:xfrm>
              <a:prstGeom prst="ellipse">
                <a:avLst/>
              </a:pr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3600" b="1" i="0" u="none" strike="noStrike" cap="none" normalizeH="0" baseline="0">
                  <a:ln>
                    <a:noFill/>
                  </a:ln>
                  <a:solidFill>
                    <a:srgbClr val="003F6E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" name="Ovale 30">
                <a:extLst>
                  <a:ext uri="{FF2B5EF4-FFF2-40B4-BE49-F238E27FC236}">
                    <a16:creationId xmlns:a16="http://schemas.microsoft.com/office/drawing/2014/main" id="{3DEBA024-C1B7-13BF-DDC9-EDC54A7D7E7B}"/>
                  </a:ext>
                </a:extLst>
              </p:cNvPr>
              <p:cNvSpPr/>
              <p:nvPr/>
            </p:nvSpPr>
            <p:spPr bwMode="auto">
              <a:xfrm>
                <a:off x="1425723" y="3799549"/>
                <a:ext cx="45719" cy="47263"/>
              </a:xfrm>
              <a:prstGeom prst="ellipse">
                <a:avLst/>
              </a:pr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3600" b="1" i="0" u="none" strike="noStrike" cap="none" normalizeH="0" baseline="0">
                  <a:ln>
                    <a:noFill/>
                  </a:ln>
                  <a:solidFill>
                    <a:srgbClr val="003F6E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2" name="Ovale 31">
                <a:extLst>
                  <a:ext uri="{FF2B5EF4-FFF2-40B4-BE49-F238E27FC236}">
                    <a16:creationId xmlns:a16="http://schemas.microsoft.com/office/drawing/2014/main" id="{FC90AA64-E79E-DC3F-33F8-DB76A6DEA38E}"/>
                  </a:ext>
                </a:extLst>
              </p:cNvPr>
              <p:cNvSpPr/>
              <p:nvPr/>
            </p:nvSpPr>
            <p:spPr bwMode="auto">
              <a:xfrm>
                <a:off x="1425722" y="3745809"/>
                <a:ext cx="45719" cy="47263"/>
              </a:xfrm>
              <a:prstGeom prst="ellipse">
                <a:avLst/>
              </a:pr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3600" b="1" i="0" u="none" strike="noStrike" cap="none" normalizeH="0" baseline="0">
                  <a:ln>
                    <a:noFill/>
                  </a:ln>
                  <a:solidFill>
                    <a:srgbClr val="003F6E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e 32">
                <a:extLst>
                  <a:ext uri="{FF2B5EF4-FFF2-40B4-BE49-F238E27FC236}">
                    <a16:creationId xmlns:a16="http://schemas.microsoft.com/office/drawing/2014/main" id="{0BF8BFA3-A368-6BCB-A8E4-C956B30EE3F7}"/>
                  </a:ext>
                </a:extLst>
              </p:cNvPr>
              <p:cNvSpPr/>
              <p:nvPr/>
            </p:nvSpPr>
            <p:spPr bwMode="auto">
              <a:xfrm>
                <a:off x="1371323" y="3708437"/>
                <a:ext cx="45719" cy="47263"/>
              </a:xfrm>
              <a:prstGeom prst="ellipse">
                <a:avLst/>
              </a:pr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3600" b="1" i="0" u="none" strike="noStrike" cap="none" normalizeH="0" baseline="0">
                  <a:ln>
                    <a:noFill/>
                  </a:ln>
                  <a:solidFill>
                    <a:srgbClr val="003F6E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4" name="Ovale 33">
                <a:extLst>
                  <a:ext uri="{FF2B5EF4-FFF2-40B4-BE49-F238E27FC236}">
                    <a16:creationId xmlns:a16="http://schemas.microsoft.com/office/drawing/2014/main" id="{FAFB88D6-D541-3CBF-776B-DDFB6468F209}"/>
                  </a:ext>
                </a:extLst>
              </p:cNvPr>
              <p:cNvSpPr/>
              <p:nvPr/>
            </p:nvSpPr>
            <p:spPr bwMode="auto">
              <a:xfrm>
                <a:off x="1469834" y="3667561"/>
                <a:ext cx="45719" cy="47263"/>
              </a:xfrm>
              <a:prstGeom prst="ellipse">
                <a:avLst/>
              </a:pr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3600" b="1" i="0" u="none" strike="noStrike" cap="none" normalizeH="0" baseline="0">
                  <a:ln>
                    <a:noFill/>
                  </a:ln>
                  <a:solidFill>
                    <a:srgbClr val="003F6E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5" name="Ovale 34">
                <a:extLst>
                  <a:ext uri="{FF2B5EF4-FFF2-40B4-BE49-F238E27FC236}">
                    <a16:creationId xmlns:a16="http://schemas.microsoft.com/office/drawing/2014/main" id="{54D21CE2-B995-2C75-3EE0-25CD45F92A99}"/>
                  </a:ext>
                </a:extLst>
              </p:cNvPr>
              <p:cNvSpPr/>
              <p:nvPr/>
            </p:nvSpPr>
            <p:spPr bwMode="auto">
              <a:xfrm>
                <a:off x="1316924" y="3732068"/>
                <a:ext cx="45719" cy="47263"/>
              </a:xfrm>
              <a:prstGeom prst="ellipse">
                <a:avLst/>
              </a:pr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3600" b="1" i="0" u="none" strike="noStrike" cap="none" normalizeH="0" baseline="0">
                  <a:ln>
                    <a:noFill/>
                  </a:ln>
                  <a:solidFill>
                    <a:srgbClr val="003F6E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6" name="Ovale 35">
                <a:extLst>
                  <a:ext uri="{FF2B5EF4-FFF2-40B4-BE49-F238E27FC236}">
                    <a16:creationId xmlns:a16="http://schemas.microsoft.com/office/drawing/2014/main" id="{3EAFED42-EAC1-5F5A-6F24-31CE7EB2A0E0}"/>
                  </a:ext>
                </a:extLst>
              </p:cNvPr>
              <p:cNvSpPr/>
              <p:nvPr/>
            </p:nvSpPr>
            <p:spPr bwMode="auto">
              <a:xfrm>
                <a:off x="1481416" y="3747947"/>
                <a:ext cx="45719" cy="47263"/>
              </a:xfrm>
              <a:prstGeom prst="ellipse">
                <a:avLst/>
              </a:pr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3600" b="1" i="0" u="none" strike="noStrike" cap="none" normalizeH="0" baseline="0">
                  <a:ln>
                    <a:noFill/>
                  </a:ln>
                  <a:solidFill>
                    <a:srgbClr val="003F6E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7" name="Ovale 36">
                <a:extLst>
                  <a:ext uri="{FF2B5EF4-FFF2-40B4-BE49-F238E27FC236}">
                    <a16:creationId xmlns:a16="http://schemas.microsoft.com/office/drawing/2014/main" id="{FEA7422C-1562-6176-02BA-B4CB69B2F2AA}"/>
                  </a:ext>
                </a:extLst>
              </p:cNvPr>
              <p:cNvSpPr/>
              <p:nvPr/>
            </p:nvSpPr>
            <p:spPr bwMode="auto">
              <a:xfrm>
                <a:off x="1412967" y="3617099"/>
                <a:ext cx="45719" cy="47263"/>
              </a:xfrm>
              <a:prstGeom prst="ellipse">
                <a:avLst/>
              </a:pr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3600" b="1" i="0" u="none" strike="noStrike" cap="none" normalizeH="0" baseline="0">
                  <a:ln>
                    <a:noFill/>
                  </a:ln>
                  <a:solidFill>
                    <a:srgbClr val="003F6E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391C934C-C28B-75E5-4472-DC0640D51A56}"/>
                </a:ext>
              </a:extLst>
            </p:cNvPr>
            <p:cNvSpPr txBox="1"/>
            <p:nvPr/>
          </p:nvSpPr>
          <p:spPr>
            <a:xfrm rot="19544893">
              <a:off x="1432036" y="2092177"/>
              <a:ext cx="7311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err="1">
                  <a:solidFill>
                    <a:srgbClr val="7979EF"/>
                  </a:solidFill>
                </a:rPr>
                <a:t>Charge</a:t>
              </a:r>
              <a:r>
                <a:rPr lang="it-IT" sz="1200">
                  <a:solidFill>
                    <a:srgbClr val="7979EF"/>
                  </a:solidFill>
                </a:rPr>
                <a:t> </a:t>
              </a:r>
              <a:r>
                <a:rPr lang="it-IT" sz="1200" err="1">
                  <a:solidFill>
                    <a:srgbClr val="7979EF"/>
                  </a:solidFill>
                </a:rPr>
                <a:t>Drift</a:t>
              </a:r>
              <a:endParaRPr lang="it-IT" sz="1200">
                <a:solidFill>
                  <a:srgbClr val="7979EF"/>
                </a:solidFill>
              </a:endParaRPr>
            </a:p>
          </p:txBody>
        </p:sp>
        <p:cxnSp>
          <p:nvCxnSpPr>
            <p:cNvPr id="24" name="Connettore 2 23">
              <a:extLst>
                <a:ext uri="{FF2B5EF4-FFF2-40B4-BE49-F238E27FC236}">
                  <a16:creationId xmlns:a16="http://schemas.microsoft.com/office/drawing/2014/main" id="{CB0E9662-117C-7FB1-84F3-8FB1FBC85FA6}"/>
                </a:ext>
              </a:extLst>
            </p:cNvPr>
            <p:cNvCxnSpPr/>
            <p:nvPr/>
          </p:nvCxnSpPr>
          <p:spPr bwMode="auto">
            <a:xfrm flipV="1">
              <a:off x="1389025" y="1998769"/>
              <a:ext cx="561066" cy="401848"/>
            </a:xfrm>
            <a:prstGeom prst="straightConnector1">
              <a:avLst/>
            </a:prstGeom>
            <a:solidFill>
              <a:srgbClr val="FFFFFF"/>
            </a:solidFill>
            <a:ln w="28575" cap="flat" cmpd="sng" algn="ctr">
              <a:solidFill>
                <a:srgbClr val="7979EF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D29639B5-71DC-C7A8-E2D3-0D49420AF895}"/>
                </a:ext>
              </a:extLst>
            </p:cNvPr>
            <p:cNvSpPr txBox="1"/>
            <p:nvPr/>
          </p:nvSpPr>
          <p:spPr>
            <a:xfrm>
              <a:off x="341497" y="2221113"/>
              <a:ext cx="10248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err="1">
                  <a:solidFill>
                    <a:srgbClr val="FF0000"/>
                  </a:solidFill>
                </a:rPr>
                <a:t>Charge</a:t>
              </a:r>
              <a:r>
                <a:rPr lang="it-IT" sz="1200">
                  <a:solidFill>
                    <a:srgbClr val="FF0000"/>
                  </a:solidFill>
                </a:rPr>
                <a:t> Generation</a:t>
              </a:r>
            </a:p>
          </p:txBody>
        </p:sp>
        <p:cxnSp>
          <p:nvCxnSpPr>
            <p:cNvPr id="27" name="Connettore 2 26">
              <a:extLst>
                <a:ext uri="{FF2B5EF4-FFF2-40B4-BE49-F238E27FC236}">
                  <a16:creationId xmlns:a16="http://schemas.microsoft.com/office/drawing/2014/main" id="{F0B28DAA-0A07-0EA2-D359-755C36C2FE9F}"/>
                </a:ext>
              </a:extLst>
            </p:cNvPr>
            <p:cNvCxnSpPr>
              <a:cxnSpLocks/>
              <a:endCxn id="29" idx="3"/>
            </p:cNvCxnSpPr>
            <p:nvPr/>
          </p:nvCxnSpPr>
          <p:spPr bwMode="auto">
            <a:xfrm flipH="1" flipV="1">
              <a:off x="1200087" y="1211599"/>
              <a:ext cx="549622" cy="404472"/>
            </a:xfrm>
            <a:prstGeom prst="straightConnector1">
              <a:avLst/>
            </a:prstGeom>
            <a:solidFill>
              <a:srgbClr val="FFFF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B5D08A68-6D16-8ACE-A8A5-B8F8759CDA80}"/>
                </a:ext>
              </a:extLst>
            </p:cNvPr>
            <p:cNvSpPr txBox="1"/>
            <p:nvPr/>
          </p:nvSpPr>
          <p:spPr>
            <a:xfrm>
              <a:off x="2586458" y="1964875"/>
              <a:ext cx="6512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i="1"/>
                <a:t>SDD</a:t>
              </a:r>
            </a:p>
          </p:txBody>
        </p:sp>
        <p:sp>
          <p:nvSpPr>
            <p:cNvPr id="29" name="CasellaDiTesto 97">
              <a:extLst>
                <a:ext uri="{FF2B5EF4-FFF2-40B4-BE49-F238E27FC236}">
                  <a16:creationId xmlns:a16="http://schemas.microsoft.com/office/drawing/2014/main" id="{3A943745-8C3F-8BA7-4754-C50EA974484C}"/>
                </a:ext>
              </a:extLst>
            </p:cNvPr>
            <p:cNvSpPr txBox="1"/>
            <p:nvPr/>
          </p:nvSpPr>
          <p:spPr>
            <a:xfrm>
              <a:off x="548834" y="1073099"/>
              <a:ext cx="6512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i="1"/>
                <a:t>CUBE</a:t>
              </a:r>
            </a:p>
          </p:txBody>
        </p:sp>
      </p:grp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1C2A6D80-A7E5-2E35-C23D-58749C44C72A}"/>
              </a:ext>
            </a:extLst>
          </p:cNvPr>
          <p:cNvSpPr txBox="1"/>
          <p:nvPr/>
        </p:nvSpPr>
        <p:spPr>
          <a:xfrm>
            <a:off x="5506732" y="3839336"/>
            <a:ext cx="54496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>
                <a:latin typeface="Arial" panose="020B0604020202020204" pitchFamily="34" charset="0"/>
                <a:cs typeface="Arial" panose="020B0604020202020204" pitchFamily="34" charset="0"/>
              </a:rPr>
              <a:t>Goal: </a:t>
            </a:r>
            <a:r>
              <a:rPr lang="it-IT" sz="1600" err="1">
                <a:latin typeface="Arial" panose="020B0604020202020204" pitchFamily="34" charset="0"/>
                <a:cs typeface="Arial" panose="020B0604020202020204" pitchFamily="34" charset="0"/>
              </a:rPr>
              <a:t>adopt</a:t>
            </a:r>
            <a:r>
              <a:rPr lang="it-IT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err="1">
                <a:latin typeface="Arial" panose="020B0604020202020204" pitchFamily="34" charset="0"/>
                <a:cs typeface="Arial" panose="020B0604020202020204" pitchFamily="34" charset="0"/>
              </a:rPr>
              <a:t>SDDs</a:t>
            </a:r>
            <a:r>
              <a:rPr lang="it-IT" sz="160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sz="1600" err="1"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it-IT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err="1">
                <a:latin typeface="Arial" panose="020B0604020202020204" pitchFamily="34" charset="0"/>
                <a:cs typeface="Arial" panose="020B0604020202020204" pitchFamily="34" charset="0"/>
              </a:rPr>
              <a:t>configurations</a:t>
            </a:r>
            <a:r>
              <a:rPr lang="it-IT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to enhance properties like </a:t>
            </a:r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detection efficiency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throughput capability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compactness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, in addition to high-energy resolution.</a:t>
            </a:r>
            <a:endParaRPr lang="it-IT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Immagine 45" descr="Immagine che contiene libro, interno&#10;&#10;Descrizione generata automaticamente">
            <a:extLst>
              <a:ext uri="{FF2B5EF4-FFF2-40B4-BE49-F238E27FC236}">
                <a16:creationId xmlns:a16="http://schemas.microsoft.com/office/drawing/2014/main" id="{A0766455-111B-BB4E-70B2-344096008A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32" y="5383704"/>
            <a:ext cx="1362093" cy="869214"/>
          </a:xfrm>
          <a:prstGeom prst="rect">
            <a:avLst/>
          </a:prstGeom>
        </p:spPr>
      </p:pic>
      <p:pic>
        <p:nvPicPr>
          <p:cNvPr id="48" name="Immagine 188">
            <a:extLst>
              <a:ext uri="{FF2B5EF4-FFF2-40B4-BE49-F238E27FC236}">
                <a16:creationId xmlns:a16="http://schemas.microsoft.com/office/drawing/2014/main" id="{0A75294A-27E0-2B67-8A73-A10EB57E6D5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1" t="4288" r="5998" b="10617"/>
          <a:stretch/>
        </p:blipFill>
        <p:spPr>
          <a:xfrm>
            <a:off x="7300582" y="5191125"/>
            <a:ext cx="1861915" cy="976689"/>
          </a:xfrm>
          <a:prstGeom prst="rect">
            <a:avLst/>
          </a:prstGeom>
        </p:spPr>
      </p:pic>
      <p:pic>
        <p:nvPicPr>
          <p:cNvPr id="49" name="Picture 1">
            <a:extLst>
              <a:ext uri="{FF2B5EF4-FFF2-40B4-BE49-F238E27FC236}">
                <a16:creationId xmlns:a16="http://schemas.microsoft.com/office/drawing/2014/main" id="{A5E4FB2B-E843-05C1-D7BE-74091CA72A8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1" t="16675" r="26643" b="22815"/>
          <a:stretch/>
        </p:blipFill>
        <p:spPr>
          <a:xfrm>
            <a:off x="9546088" y="5245023"/>
            <a:ext cx="1279186" cy="987693"/>
          </a:xfrm>
          <a:prstGeom prst="rect">
            <a:avLst/>
          </a:prstGeom>
        </p:spPr>
      </p:pic>
      <p:sp>
        <p:nvSpPr>
          <p:cNvPr id="52" name="Rettangolo con angoli arrotondati 51">
            <a:extLst>
              <a:ext uri="{FF2B5EF4-FFF2-40B4-BE49-F238E27FC236}">
                <a16:creationId xmlns:a16="http://schemas.microsoft.com/office/drawing/2014/main" id="{FEAD4BC3-51CF-C306-7C8A-C7F59F27CB73}"/>
              </a:ext>
            </a:extLst>
          </p:cNvPr>
          <p:cNvSpPr/>
          <p:nvPr/>
        </p:nvSpPr>
        <p:spPr>
          <a:xfrm rot="5400000">
            <a:off x="7723887" y="4743327"/>
            <a:ext cx="1139681" cy="1986294"/>
          </a:xfrm>
          <a:prstGeom prst="roundRect">
            <a:avLst>
              <a:gd name="adj" fmla="val 9834"/>
            </a:avLst>
          </a:prstGeom>
          <a:solidFill>
            <a:schemeClr val="accent1">
              <a:lumMod val="20000"/>
              <a:lumOff val="80000"/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07831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98FEFE3B-F209-457F-A305-CC5D73DD7A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3256" y="3281680"/>
            <a:ext cx="5765483" cy="1316037"/>
          </a:xfrm>
        </p:spPr>
        <p:txBody>
          <a:bodyPr>
            <a:norm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Thank you for your attention!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CEE50E6-B6CB-9672-F273-6625F55BB197}"/>
              </a:ext>
            </a:extLst>
          </p:cNvPr>
          <p:cNvSpPr txBox="1"/>
          <p:nvPr/>
        </p:nvSpPr>
        <p:spPr>
          <a:xfrm>
            <a:off x="4938470" y="4907280"/>
            <a:ext cx="2315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griseld.deda@polimi.it</a:t>
            </a:r>
          </a:p>
        </p:txBody>
      </p:sp>
    </p:spTree>
    <p:extLst>
      <p:ext uri="{BB962C8B-B14F-4D97-AF65-F5344CB8AC3E}">
        <p14:creationId xmlns:p14="http://schemas.microsoft.com/office/powerpoint/2010/main" val="1206882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848AD576-371E-4481-8EEC-19526C3EF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Motivation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E4DFAE-15F2-4A75-1DE5-D3345AC35B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158" y="1214956"/>
            <a:ext cx="4159005" cy="85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just" eaLnBrk="1" hangingPunct="1">
              <a:buFontTx/>
              <a:buNone/>
            </a:pPr>
            <a:r>
              <a:rPr lang="it-IT" sz="1800" b="1" kern="0" err="1">
                <a:latin typeface="Arial" panose="020B0604020202020204" pitchFamily="34" charset="0"/>
                <a:cs typeface="Arial" panose="020B0604020202020204" pitchFamily="34" charset="0"/>
              </a:rPr>
              <a:t>Nuclear</a:t>
            </a:r>
            <a:r>
              <a:rPr lang="it-IT" sz="1800" b="1" ker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b="1" kern="0" err="1"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r>
              <a:rPr lang="it-IT" sz="1800" b="1" ker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b="1" kern="0" err="1">
                <a:latin typeface="Arial" panose="020B0604020202020204" pitchFamily="34" charset="0"/>
                <a:cs typeface="Arial" panose="020B0604020202020204" pitchFamily="34" charset="0"/>
              </a:rPr>
              <a:t>experiments</a:t>
            </a:r>
            <a:endParaRPr lang="en-US" sz="1800" b="1" ker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F5965A-773E-ED21-487A-1A2C249B5C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7109" b="56400"/>
          <a:stretch/>
        </p:blipFill>
        <p:spPr>
          <a:xfrm>
            <a:off x="8499323" y="838322"/>
            <a:ext cx="1796670" cy="1877197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233BBD8A-C27F-E684-13CC-14B6907B26F0}"/>
              </a:ext>
            </a:extLst>
          </p:cNvPr>
          <p:cNvSpPr/>
          <p:nvPr/>
        </p:nvSpPr>
        <p:spPr>
          <a:xfrm>
            <a:off x="9865171" y="1872871"/>
            <a:ext cx="21501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Industrial </a:t>
            </a:r>
            <a:r>
              <a:rPr lang="it-IT" sz="1600" b="1" err="1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bench</a:t>
            </a:r>
            <a:r>
              <a:rPr lang="it-IT" sz="1600" b="1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-top and </a:t>
            </a:r>
            <a:r>
              <a:rPr lang="it-IT" sz="1600" b="1" err="1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portable</a:t>
            </a:r>
            <a:r>
              <a:rPr lang="it-IT" sz="1600" b="1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X-ray </a:t>
            </a:r>
            <a:r>
              <a:rPr lang="it-IT" sz="1600" b="1" err="1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instruments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DE568CF-4AA3-B802-B415-EA5A43DFB5D0}"/>
              </a:ext>
            </a:extLst>
          </p:cNvPr>
          <p:cNvSpPr/>
          <p:nvPr/>
        </p:nvSpPr>
        <p:spPr>
          <a:xfrm>
            <a:off x="4837706" y="1276892"/>
            <a:ext cx="27454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Example: high speed mapping in XFM (X-ray Fluorescence Microscopy)</a:t>
            </a:r>
            <a:endParaRPr lang="it-IT" sz="1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BB54805A-0E9D-5230-5E72-0135699C8E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915" r="42254" b="42954"/>
          <a:stretch/>
        </p:blipFill>
        <p:spPr>
          <a:xfrm>
            <a:off x="9190538" y="3314979"/>
            <a:ext cx="2586110" cy="1877197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FFD3027B-78B4-9BF1-A842-319667C60263}"/>
              </a:ext>
            </a:extLst>
          </p:cNvPr>
          <p:cNvSpPr/>
          <p:nvPr/>
        </p:nvSpPr>
        <p:spPr>
          <a:xfrm>
            <a:off x="8981506" y="5319442"/>
            <a:ext cx="3257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High-speed X-ray mapping for cultural </a:t>
            </a:r>
            <a:r>
              <a:rPr lang="it-IT" sz="1600" b="1" err="1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heritage</a:t>
            </a:r>
            <a:r>
              <a:rPr lang="it-IT" sz="1600" b="1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  <a:r>
              <a:rPr lang="it-IT" sz="1600" b="1" err="1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applications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ttangolo 8">
            <a:extLst>
              <a:ext uri="{FF2B5EF4-FFF2-40B4-BE49-F238E27FC236}">
                <a16:creationId xmlns:a16="http://schemas.microsoft.com/office/drawing/2014/main" id="{922E90AA-0A95-1405-1D15-7F42071816C0}"/>
              </a:ext>
            </a:extLst>
          </p:cNvPr>
          <p:cNvSpPr/>
          <p:nvPr/>
        </p:nvSpPr>
        <p:spPr>
          <a:xfrm>
            <a:off x="4957163" y="1021937"/>
            <a:ext cx="31525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High speed mapping in X-ray </a:t>
            </a:r>
            <a:r>
              <a:rPr lang="it-IT" sz="1600" b="1" err="1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Fluorescence</a:t>
            </a:r>
            <a:r>
              <a:rPr lang="it-IT" sz="1600" b="1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  <a:r>
              <a:rPr lang="it-IT" sz="1600" b="1" err="1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Microscopy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884B559-D11A-ACBC-CD37-CFBDF8C32EF0}"/>
              </a:ext>
            </a:extLst>
          </p:cNvPr>
          <p:cNvSpPr txBox="1"/>
          <p:nvPr/>
        </p:nvSpPr>
        <p:spPr>
          <a:xfrm>
            <a:off x="4388597" y="5910665"/>
            <a:ext cx="4289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Measurem</a:t>
            </a:r>
            <a:r>
              <a:rPr lang="it-IT" sz="120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ent</a:t>
            </a:r>
            <a:r>
              <a:rPr lang="it-IT" sz="1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120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taken</a:t>
            </a:r>
            <a:r>
              <a:rPr lang="it-IT" sz="1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120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</a:t>
            </a:r>
            <a:r>
              <a:rPr lang="it-IT" sz="1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ID16 (ESRF) with ARDESIA detector (</a:t>
            </a:r>
            <a:r>
              <a:rPr lang="it-IT" sz="120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courtesy</a:t>
            </a:r>
            <a:r>
              <a:rPr lang="it-IT" sz="1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120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P.Cloetens</a:t>
            </a:r>
            <a:r>
              <a:rPr lang="it-IT" sz="1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it-IT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35727C72-7C36-B78D-711B-AD482452C6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2644" y="1806941"/>
            <a:ext cx="4686201" cy="403534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A38C5722-699C-4E62-96B8-C4F0726F15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1068"/>
          <a:stretch/>
        </p:blipFill>
        <p:spPr>
          <a:xfrm>
            <a:off x="697041" y="3143057"/>
            <a:ext cx="3523910" cy="3079086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138B399A-427A-999B-8603-0265EEC2E2CA}"/>
              </a:ext>
            </a:extLst>
          </p:cNvPr>
          <p:cNvSpPr txBox="1"/>
          <p:nvPr/>
        </p:nvSpPr>
        <p:spPr>
          <a:xfrm>
            <a:off x="1065488" y="5567653"/>
            <a:ext cx="2708562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1600" b="1">
                <a:latin typeface="Arial" panose="020B0604020202020204" pitchFamily="34" charset="0"/>
                <a:cs typeface="Arial" panose="020B0604020202020204" pitchFamily="34" charset="0"/>
              </a:rPr>
              <a:t>SIDDHARTA-2 </a:t>
            </a:r>
            <a:r>
              <a:rPr lang="it-IT" sz="1600" b="1" err="1">
                <a:latin typeface="Arial" panose="020B0604020202020204" pitchFamily="34" charset="0"/>
                <a:cs typeface="Arial" panose="020B0604020202020204" pitchFamily="34" charset="0"/>
              </a:rPr>
              <a:t>experiment</a:t>
            </a:r>
            <a:endParaRPr lang="it-IT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D72C32B7-C891-E5A9-970B-ED9D97F71B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8593" y="1652602"/>
            <a:ext cx="2808555" cy="176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515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1A03C3DB-50E1-3E1A-4154-7713AE5D5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err="1"/>
              <a:t>Stacked-SDDs</a:t>
            </a:r>
            <a:r>
              <a:rPr lang="it-IT"/>
              <a:t> </a:t>
            </a:r>
            <a:r>
              <a:rPr lang="it-IT" err="1"/>
              <a:t>Detection</a:t>
            </a:r>
            <a:r>
              <a:rPr lang="it-IT"/>
              <a:t> Module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1E3031E-7913-4F0B-5DCB-68080AA716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17916"/>
          <a:stretch/>
        </p:blipFill>
        <p:spPr>
          <a:xfrm>
            <a:off x="1438748" y="2854955"/>
            <a:ext cx="4286735" cy="4219841"/>
          </a:xfrm>
          <a:custGeom>
            <a:avLst/>
            <a:gdLst>
              <a:gd name="connsiteX0" fmla="*/ 1650208 w 6959600"/>
              <a:gd name="connsiteY0" fmla="*/ 3772440 h 6850972"/>
              <a:gd name="connsiteX1" fmla="*/ 1650208 w 6959600"/>
              <a:gd name="connsiteY1" fmla="*/ 4077240 h 6850972"/>
              <a:gd name="connsiteX2" fmla="*/ 5323681 w 6959600"/>
              <a:gd name="connsiteY2" fmla="*/ 4077240 h 6850972"/>
              <a:gd name="connsiteX3" fmla="*/ 5323681 w 6959600"/>
              <a:gd name="connsiteY3" fmla="*/ 3772440 h 6850972"/>
              <a:gd name="connsiteX4" fmla="*/ 1651001 w 6959600"/>
              <a:gd name="connsiteY4" fmla="*/ 2908136 h 6850972"/>
              <a:gd name="connsiteX5" fmla="*/ 1651001 w 6959600"/>
              <a:gd name="connsiteY5" fmla="*/ 3212936 h 6850972"/>
              <a:gd name="connsiteX6" fmla="*/ 5324474 w 6959600"/>
              <a:gd name="connsiteY6" fmla="*/ 3212936 h 6850972"/>
              <a:gd name="connsiteX7" fmla="*/ 5324474 w 6959600"/>
              <a:gd name="connsiteY7" fmla="*/ 2908136 h 6850972"/>
              <a:gd name="connsiteX8" fmla="*/ 0 w 6959600"/>
              <a:gd name="connsiteY8" fmla="*/ 0 h 6850972"/>
              <a:gd name="connsiteX9" fmla="*/ 6959600 w 6959600"/>
              <a:gd name="connsiteY9" fmla="*/ 0 h 6850972"/>
              <a:gd name="connsiteX10" fmla="*/ 6959600 w 6959600"/>
              <a:gd name="connsiteY10" fmla="*/ 6850972 h 6850972"/>
              <a:gd name="connsiteX11" fmla="*/ 0 w 6959600"/>
              <a:gd name="connsiteY11" fmla="*/ 6850972 h 6850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59600" h="6850972">
                <a:moveTo>
                  <a:pt x="1650208" y="3772440"/>
                </a:moveTo>
                <a:lnTo>
                  <a:pt x="1650208" y="4077240"/>
                </a:lnTo>
                <a:lnTo>
                  <a:pt x="5323681" y="4077240"/>
                </a:lnTo>
                <a:lnTo>
                  <a:pt x="5323681" y="3772440"/>
                </a:lnTo>
                <a:close/>
                <a:moveTo>
                  <a:pt x="1651001" y="2908136"/>
                </a:moveTo>
                <a:lnTo>
                  <a:pt x="1651001" y="3212936"/>
                </a:lnTo>
                <a:lnTo>
                  <a:pt x="5324474" y="3212936"/>
                </a:lnTo>
                <a:lnTo>
                  <a:pt x="5324474" y="2908136"/>
                </a:lnTo>
                <a:close/>
                <a:moveTo>
                  <a:pt x="0" y="0"/>
                </a:moveTo>
                <a:lnTo>
                  <a:pt x="6959600" y="0"/>
                </a:lnTo>
                <a:lnTo>
                  <a:pt x="6959600" y="6850972"/>
                </a:lnTo>
                <a:lnTo>
                  <a:pt x="0" y="6850972"/>
                </a:lnTo>
                <a:close/>
              </a:path>
            </a:pathLst>
          </a:custGeom>
        </p:spPr>
      </p:pic>
      <p:sp>
        <p:nvSpPr>
          <p:cNvPr id="10" name="Figura a mano libera: forma 9">
            <a:extLst>
              <a:ext uri="{FF2B5EF4-FFF2-40B4-BE49-F238E27FC236}">
                <a16:creationId xmlns:a16="http://schemas.microsoft.com/office/drawing/2014/main" id="{27572FB7-B476-87EE-2A20-9529C1F81073}"/>
              </a:ext>
            </a:extLst>
          </p:cNvPr>
          <p:cNvSpPr/>
          <p:nvPr/>
        </p:nvSpPr>
        <p:spPr>
          <a:xfrm>
            <a:off x="2441984" y="3234348"/>
            <a:ext cx="2235283" cy="1783538"/>
          </a:xfrm>
          <a:custGeom>
            <a:avLst/>
            <a:gdLst>
              <a:gd name="connsiteX0" fmla="*/ 2152650 w 4729162"/>
              <a:gd name="connsiteY0" fmla="*/ 0 h 2895600"/>
              <a:gd name="connsiteX1" fmla="*/ 0 w 4729162"/>
              <a:gd name="connsiteY1" fmla="*/ 2895600 h 2895600"/>
              <a:gd name="connsiteX2" fmla="*/ 4729162 w 4729162"/>
              <a:gd name="connsiteY2" fmla="*/ 2895600 h 2895600"/>
              <a:gd name="connsiteX3" fmla="*/ 2547937 w 4729162"/>
              <a:gd name="connsiteY3" fmla="*/ 0 h 2895600"/>
              <a:gd name="connsiteX4" fmla="*/ 2152650 w 4729162"/>
              <a:gd name="connsiteY4" fmla="*/ 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9162" h="2895600">
                <a:moveTo>
                  <a:pt x="2152650" y="0"/>
                </a:moveTo>
                <a:lnTo>
                  <a:pt x="0" y="2895600"/>
                </a:lnTo>
                <a:lnTo>
                  <a:pt x="4729162" y="2895600"/>
                </a:lnTo>
                <a:lnTo>
                  <a:pt x="2547937" y="0"/>
                </a:lnTo>
                <a:lnTo>
                  <a:pt x="2152650" y="0"/>
                </a:lnTo>
                <a:close/>
              </a:path>
            </a:pathLst>
          </a:custGeom>
          <a:solidFill>
            <a:srgbClr val="FFFF00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45A875BD-8A17-BF6C-9E96-6F499BCFB3AD}"/>
              </a:ext>
            </a:extLst>
          </p:cNvPr>
          <p:cNvCxnSpPr>
            <a:cxnSpLocks/>
            <a:stCxn id="14" idx="2"/>
          </p:cNvCxnSpPr>
          <p:nvPr/>
        </p:nvCxnSpPr>
        <p:spPr>
          <a:xfrm flipH="1">
            <a:off x="2441985" y="3234348"/>
            <a:ext cx="1018882" cy="1237916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igura a mano libera: forma 11">
            <a:extLst>
              <a:ext uri="{FF2B5EF4-FFF2-40B4-BE49-F238E27FC236}">
                <a16:creationId xmlns:a16="http://schemas.microsoft.com/office/drawing/2014/main" id="{095A3BB1-C0E2-963F-1A44-198CC4E5FF51}"/>
              </a:ext>
            </a:extLst>
          </p:cNvPr>
          <p:cNvSpPr/>
          <p:nvPr/>
        </p:nvSpPr>
        <p:spPr>
          <a:xfrm>
            <a:off x="2445897" y="3234347"/>
            <a:ext cx="2266571" cy="1237916"/>
          </a:xfrm>
          <a:custGeom>
            <a:avLst/>
            <a:gdLst>
              <a:gd name="connsiteX0" fmla="*/ 1492250 w 3400425"/>
              <a:gd name="connsiteY0" fmla="*/ 0 h 2009775"/>
              <a:gd name="connsiteX1" fmla="*/ 0 w 3400425"/>
              <a:gd name="connsiteY1" fmla="*/ 2009775 h 2009775"/>
              <a:gd name="connsiteX2" fmla="*/ 3400425 w 3400425"/>
              <a:gd name="connsiteY2" fmla="*/ 2009775 h 2009775"/>
              <a:gd name="connsiteX3" fmla="*/ 1882775 w 3400425"/>
              <a:gd name="connsiteY3" fmla="*/ 0 h 2009775"/>
              <a:gd name="connsiteX4" fmla="*/ 1492250 w 3400425"/>
              <a:gd name="connsiteY4" fmla="*/ 0 h 200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0425" h="2009775">
                <a:moveTo>
                  <a:pt x="1492250" y="0"/>
                </a:moveTo>
                <a:lnTo>
                  <a:pt x="0" y="2009775"/>
                </a:lnTo>
                <a:lnTo>
                  <a:pt x="3400425" y="2009775"/>
                </a:lnTo>
                <a:lnTo>
                  <a:pt x="1882775" y="0"/>
                </a:lnTo>
                <a:lnTo>
                  <a:pt x="1492250" y="0"/>
                </a:lnTo>
                <a:close/>
              </a:path>
            </a:pathLst>
          </a:custGeom>
          <a:solidFill>
            <a:srgbClr val="FFFF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F300ECAD-609E-3C2A-7BCA-B171D4D40E58}"/>
              </a:ext>
            </a:extLst>
          </p:cNvPr>
          <p:cNvCxnSpPr>
            <a:cxnSpLocks/>
          </p:cNvCxnSpPr>
          <p:nvPr/>
        </p:nvCxnSpPr>
        <p:spPr>
          <a:xfrm>
            <a:off x="3703364" y="3234348"/>
            <a:ext cx="1009104" cy="124182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e 13">
            <a:extLst>
              <a:ext uri="{FF2B5EF4-FFF2-40B4-BE49-F238E27FC236}">
                <a16:creationId xmlns:a16="http://schemas.microsoft.com/office/drawing/2014/main" id="{A8BA5853-1845-0B67-9271-C26469A9940E}"/>
              </a:ext>
            </a:extLst>
          </p:cNvPr>
          <p:cNvSpPr/>
          <p:nvPr/>
        </p:nvSpPr>
        <p:spPr>
          <a:xfrm>
            <a:off x="3460867" y="3120921"/>
            <a:ext cx="242498" cy="226854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A6754982-02D8-3C79-6EB9-8871265822FF}"/>
              </a:ext>
            </a:extLst>
          </p:cNvPr>
          <p:cNvGrpSpPr/>
          <p:nvPr/>
        </p:nvGrpSpPr>
        <p:grpSpPr>
          <a:xfrm>
            <a:off x="2441984" y="4476176"/>
            <a:ext cx="2266573" cy="527819"/>
            <a:chOff x="4244974" y="3254375"/>
            <a:chExt cx="3679826" cy="856922"/>
          </a:xfrm>
        </p:grpSpPr>
        <p:cxnSp>
          <p:nvCxnSpPr>
            <p:cNvPr id="43" name="Connettore diritto 42">
              <a:extLst>
                <a:ext uri="{FF2B5EF4-FFF2-40B4-BE49-F238E27FC236}">
                  <a16:creationId xmlns:a16="http://schemas.microsoft.com/office/drawing/2014/main" id="{25C3D843-A03A-0918-5510-2150D0FDBDDC}"/>
                </a:ext>
              </a:extLst>
            </p:cNvPr>
            <p:cNvCxnSpPr>
              <a:cxnSpLocks/>
            </p:cNvCxnSpPr>
            <p:nvPr/>
          </p:nvCxnSpPr>
          <p:spPr>
            <a:xfrm>
              <a:off x="7439026" y="3262476"/>
              <a:ext cx="485774" cy="848821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ttore diritto 43">
              <a:extLst>
                <a:ext uri="{FF2B5EF4-FFF2-40B4-BE49-F238E27FC236}">
                  <a16:creationId xmlns:a16="http://schemas.microsoft.com/office/drawing/2014/main" id="{F236BFE7-C42D-7DAF-C8C7-AA847819D4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44974" y="3254375"/>
              <a:ext cx="492126" cy="856922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AF6E7723-9B05-DF6F-198F-B2A546D1D75F}"/>
              </a:ext>
            </a:extLst>
          </p:cNvPr>
          <p:cNvCxnSpPr>
            <a:cxnSpLocks/>
            <a:stCxn id="14" idx="6"/>
          </p:cNvCxnSpPr>
          <p:nvPr/>
        </p:nvCxnSpPr>
        <p:spPr>
          <a:xfrm>
            <a:off x="3703364" y="3234348"/>
            <a:ext cx="1005192" cy="1769647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5E806D21-949F-AA55-D84E-C59418406B1F}"/>
              </a:ext>
            </a:extLst>
          </p:cNvPr>
          <p:cNvCxnSpPr>
            <a:cxnSpLocks/>
            <a:stCxn id="14" idx="2"/>
          </p:cNvCxnSpPr>
          <p:nvPr/>
        </p:nvCxnSpPr>
        <p:spPr>
          <a:xfrm flipH="1">
            <a:off x="2441984" y="3234348"/>
            <a:ext cx="1018882" cy="1769647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54CA5356-6A21-46A4-5393-202AAF319416}"/>
              </a:ext>
            </a:extLst>
          </p:cNvPr>
          <p:cNvCxnSpPr>
            <a:cxnSpLocks/>
          </p:cNvCxnSpPr>
          <p:nvPr/>
        </p:nvCxnSpPr>
        <p:spPr>
          <a:xfrm>
            <a:off x="2451274" y="3821038"/>
            <a:ext cx="3912" cy="17682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25057E93-F136-ED8A-121F-2384CE6B0E8D}"/>
              </a:ext>
            </a:extLst>
          </p:cNvPr>
          <p:cNvCxnSpPr>
            <a:cxnSpLocks/>
          </p:cNvCxnSpPr>
          <p:nvPr/>
        </p:nvCxnSpPr>
        <p:spPr>
          <a:xfrm>
            <a:off x="4718335" y="3821038"/>
            <a:ext cx="0" cy="17682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DA5F205D-5BFE-607B-B097-D80F4A456579}"/>
              </a:ext>
            </a:extLst>
          </p:cNvPr>
          <p:cNvSpPr txBox="1"/>
          <p:nvPr/>
        </p:nvSpPr>
        <p:spPr>
          <a:xfrm>
            <a:off x="2930412" y="5365652"/>
            <a:ext cx="13484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err="1">
                <a:latin typeface="Arial" panose="020B0604020202020204" pitchFamily="34" charset="0"/>
                <a:cs typeface="Arial" panose="020B0604020202020204" pitchFamily="34" charset="0"/>
              </a:rPr>
              <a:t>Detection</a:t>
            </a:r>
            <a:r>
              <a:rPr lang="it-IT" sz="1400">
                <a:latin typeface="Arial" panose="020B0604020202020204" pitchFamily="34" charset="0"/>
                <a:cs typeface="Arial" panose="020B0604020202020204" pitchFamily="34" charset="0"/>
              </a:rPr>
              <a:t> area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08959A5-5619-0369-3C93-B0BF21E3391B}"/>
              </a:ext>
            </a:extLst>
          </p:cNvPr>
          <p:cNvSpPr txBox="1"/>
          <p:nvPr/>
        </p:nvSpPr>
        <p:spPr>
          <a:xfrm>
            <a:off x="2971937" y="2816348"/>
            <a:ext cx="1269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>
                <a:latin typeface="Arial" panose="020B0604020202020204" pitchFamily="34" charset="0"/>
                <a:cs typeface="Arial" panose="020B0604020202020204" pitchFamily="34" charset="0"/>
              </a:rPr>
              <a:t>X-Ray source</a:t>
            </a:r>
          </a:p>
        </p:txBody>
      </p: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E88A664D-0B0C-46D4-8E1A-392504FCAE26}"/>
              </a:ext>
            </a:extLst>
          </p:cNvPr>
          <p:cNvCxnSpPr/>
          <p:nvPr/>
        </p:nvCxnSpPr>
        <p:spPr>
          <a:xfrm flipH="1">
            <a:off x="4802067" y="3987888"/>
            <a:ext cx="369792" cy="48437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B1F71761-AD02-2B53-9007-EA00CA3C55B3}"/>
              </a:ext>
            </a:extLst>
          </p:cNvPr>
          <p:cNvCxnSpPr>
            <a:cxnSpLocks/>
          </p:cNvCxnSpPr>
          <p:nvPr/>
        </p:nvCxnSpPr>
        <p:spPr>
          <a:xfrm flipH="1">
            <a:off x="4850251" y="3987888"/>
            <a:ext cx="321608" cy="10161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232DD80B-39B6-EB0A-E351-D3407BADB722}"/>
              </a:ext>
            </a:extLst>
          </p:cNvPr>
          <p:cNvSpPr txBox="1"/>
          <p:nvPr/>
        </p:nvSpPr>
        <p:spPr>
          <a:xfrm>
            <a:off x="5062084" y="3690959"/>
            <a:ext cx="6543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err="1">
                <a:latin typeface="Arial" panose="020B0604020202020204" pitchFamily="34" charset="0"/>
                <a:cs typeface="Arial" panose="020B0604020202020204" pitchFamily="34" charset="0"/>
              </a:rPr>
              <a:t>SDDs</a:t>
            </a:r>
            <a:endParaRPr lang="it-IT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7DB4B8D4-429E-370E-38B6-088ABA7CF998}"/>
              </a:ext>
            </a:extLst>
          </p:cNvPr>
          <p:cNvGrpSpPr/>
          <p:nvPr/>
        </p:nvGrpSpPr>
        <p:grpSpPr>
          <a:xfrm>
            <a:off x="3183080" y="4074088"/>
            <a:ext cx="121506" cy="356201"/>
            <a:chOff x="5448158" y="2601580"/>
            <a:chExt cx="197267" cy="578297"/>
          </a:xfrm>
        </p:grpSpPr>
        <p:sp>
          <p:nvSpPr>
            <p:cNvPr id="41" name="Figura a mano libera: forma 40">
              <a:extLst>
                <a:ext uri="{FF2B5EF4-FFF2-40B4-BE49-F238E27FC236}">
                  <a16:creationId xmlns:a16="http://schemas.microsoft.com/office/drawing/2014/main" id="{BF5B5317-53D8-D66A-BF07-99225D3335CD}"/>
                </a:ext>
              </a:extLst>
            </p:cNvPr>
            <p:cNvSpPr/>
            <p:nvPr/>
          </p:nvSpPr>
          <p:spPr>
            <a:xfrm>
              <a:off x="5448158" y="2601580"/>
              <a:ext cx="197267" cy="510151"/>
            </a:xfrm>
            <a:custGeom>
              <a:avLst/>
              <a:gdLst>
                <a:gd name="connsiteX0" fmla="*/ 222218 w 543376"/>
                <a:gd name="connsiteY0" fmla="*/ 0 h 1666430"/>
                <a:gd name="connsiteX1" fmla="*/ 538413 w 543376"/>
                <a:gd name="connsiteY1" fmla="*/ 299103 h 1666430"/>
                <a:gd name="connsiteX2" fmla="*/ 28 w 543376"/>
                <a:gd name="connsiteY2" fmla="*/ 666572 h 1666430"/>
                <a:gd name="connsiteX3" fmla="*/ 512775 w 543376"/>
                <a:gd name="connsiteY3" fmla="*/ 999858 h 1666430"/>
                <a:gd name="connsiteX4" fmla="*/ 247856 w 543376"/>
                <a:gd name="connsiteY4" fmla="*/ 1333144 h 1666430"/>
                <a:gd name="connsiteX5" fmla="*/ 222218 w 543376"/>
                <a:gd name="connsiteY5" fmla="*/ 1666430 h 1666430"/>
                <a:gd name="connsiteX6" fmla="*/ 222218 w 543376"/>
                <a:gd name="connsiteY6" fmla="*/ 1666430 h 1666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3376" h="1666430">
                  <a:moveTo>
                    <a:pt x="222218" y="0"/>
                  </a:moveTo>
                  <a:cubicBezTo>
                    <a:pt x="398831" y="94004"/>
                    <a:pt x="575445" y="188008"/>
                    <a:pt x="538413" y="299103"/>
                  </a:cubicBezTo>
                  <a:cubicBezTo>
                    <a:pt x="501381" y="410198"/>
                    <a:pt x="4301" y="549780"/>
                    <a:pt x="28" y="666572"/>
                  </a:cubicBezTo>
                  <a:cubicBezTo>
                    <a:pt x="-4245" y="783364"/>
                    <a:pt x="471470" y="888763"/>
                    <a:pt x="512775" y="999858"/>
                  </a:cubicBezTo>
                  <a:cubicBezTo>
                    <a:pt x="554080" y="1110953"/>
                    <a:pt x="296282" y="1222049"/>
                    <a:pt x="247856" y="1333144"/>
                  </a:cubicBezTo>
                  <a:cubicBezTo>
                    <a:pt x="199430" y="1444239"/>
                    <a:pt x="222218" y="1666430"/>
                    <a:pt x="222218" y="1666430"/>
                  </a:cubicBezTo>
                  <a:lnTo>
                    <a:pt x="222218" y="1666430"/>
                  </a:lnTo>
                </a:path>
              </a:pathLst>
            </a:cu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2" name="Triangolo isoscele 41">
              <a:extLst>
                <a:ext uri="{FF2B5EF4-FFF2-40B4-BE49-F238E27FC236}">
                  <a16:creationId xmlns:a16="http://schemas.microsoft.com/office/drawing/2014/main" id="{CE5C08FD-A9FF-087E-AC73-189C715B3A37}"/>
                </a:ext>
              </a:extLst>
            </p:cNvPr>
            <p:cNvSpPr/>
            <p:nvPr/>
          </p:nvSpPr>
          <p:spPr>
            <a:xfrm rot="10800000">
              <a:off x="5496732" y="3088106"/>
              <a:ext cx="72046" cy="91771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E38FD0B8-EC88-7448-E0FC-3DA2B048829F}"/>
              </a:ext>
            </a:extLst>
          </p:cNvPr>
          <p:cNvGrpSpPr/>
          <p:nvPr/>
        </p:nvGrpSpPr>
        <p:grpSpPr>
          <a:xfrm>
            <a:off x="3388317" y="4074088"/>
            <a:ext cx="121506" cy="356201"/>
            <a:chOff x="5448158" y="2601580"/>
            <a:chExt cx="197267" cy="578297"/>
          </a:xfrm>
        </p:grpSpPr>
        <p:sp>
          <p:nvSpPr>
            <p:cNvPr id="39" name="Figura a mano libera: forma 38">
              <a:extLst>
                <a:ext uri="{FF2B5EF4-FFF2-40B4-BE49-F238E27FC236}">
                  <a16:creationId xmlns:a16="http://schemas.microsoft.com/office/drawing/2014/main" id="{ED6AC294-5CEC-01B9-2DE3-FA704C9995F3}"/>
                </a:ext>
              </a:extLst>
            </p:cNvPr>
            <p:cNvSpPr/>
            <p:nvPr/>
          </p:nvSpPr>
          <p:spPr>
            <a:xfrm>
              <a:off x="5448158" y="2601580"/>
              <a:ext cx="197267" cy="510151"/>
            </a:xfrm>
            <a:custGeom>
              <a:avLst/>
              <a:gdLst>
                <a:gd name="connsiteX0" fmla="*/ 222218 w 543376"/>
                <a:gd name="connsiteY0" fmla="*/ 0 h 1666430"/>
                <a:gd name="connsiteX1" fmla="*/ 538413 w 543376"/>
                <a:gd name="connsiteY1" fmla="*/ 299103 h 1666430"/>
                <a:gd name="connsiteX2" fmla="*/ 28 w 543376"/>
                <a:gd name="connsiteY2" fmla="*/ 666572 h 1666430"/>
                <a:gd name="connsiteX3" fmla="*/ 512775 w 543376"/>
                <a:gd name="connsiteY3" fmla="*/ 999858 h 1666430"/>
                <a:gd name="connsiteX4" fmla="*/ 247856 w 543376"/>
                <a:gd name="connsiteY4" fmla="*/ 1333144 h 1666430"/>
                <a:gd name="connsiteX5" fmla="*/ 222218 w 543376"/>
                <a:gd name="connsiteY5" fmla="*/ 1666430 h 1666430"/>
                <a:gd name="connsiteX6" fmla="*/ 222218 w 543376"/>
                <a:gd name="connsiteY6" fmla="*/ 1666430 h 1666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3376" h="1666430">
                  <a:moveTo>
                    <a:pt x="222218" y="0"/>
                  </a:moveTo>
                  <a:cubicBezTo>
                    <a:pt x="398831" y="94004"/>
                    <a:pt x="575445" y="188008"/>
                    <a:pt x="538413" y="299103"/>
                  </a:cubicBezTo>
                  <a:cubicBezTo>
                    <a:pt x="501381" y="410198"/>
                    <a:pt x="4301" y="549780"/>
                    <a:pt x="28" y="666572"/>
                  </a:cubicBezTo>
                  <a:cubicBezTo>
                    <a:pt x="-4245" y="783364"/>
                    <a:pt x="471470" y="888763"/>
                    <a:pt x="512775" y="999858"/>
                  </a:cubicBezTo>
                  <a:cubicBezTo>
                    <a:pt x="554080" y="1110953"/>
                    <a:pt x="296282" y="1222049"/>
                    <a:pt x="247856" y="1333144"/>
                  </a:cubicBezTo>
                  <a:cubicBezTo>
                    <a:pt x="199430" y="1444239"/>
                    <a:pt x="222218" y="1666430"/>
                    <a:pt x="222218" y="1666430"/>
                  </a:cubicBezTo>
                  <a:lnTo>
                    <a:pt x="222218" y="1666430"/>
                  </a:lnTo>
                </a:path>
              </a:pathLst>
            </a:cu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0" name="Triangolo isoscele 39">
              <a:extLst>
                <a:ext uri="{FF2B5EF4-FFF2-40B4-BE49-F238E27FC236}">
                  <a16:creationId xmlns:a16="http://schemas.microsoft.com/office/drawing/2014/main" id="{49AFA373-D4A3-F63E-6F2A-EA10329F0987}"/>
                </a:ext>
              </a:extLst>
            </p:cNvPr>
            <p:cNvSpPr/>
            <p:nvPr/>
          </p:nvSpPr>
          <p:spPr>
            <a:xfrm rot="10800000">
              <a:off x="5496732" y="3088106"/>
              <a:ext cx="72046" cy="91771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39B4A03D-0766-C190-66C9-15AFCAC2A711}"/>
              </a:ext>
            </a:extLst>
          </p:cNvPr>
          <p:cNvGrpSpPr/>
          <p:nvPr/>
        </p:nvGrpSpPr>
        <p:grpSpPr>
          <a:xfrm>
            <a:off x="3589682" y="4074088"/>
            <a:ext cx="121506" cy="356201"/>
            <a:chOff x="5448158" y="2601580"/>
            <a:chExt cx="197267" cy="578297"/>
          </a:xfrm>
        </p:grpSpPr>
        <p:sp>
          <p:nvSpPr>
            <p:cNvPr id="37" name="Figura a mano libera: forma 36">
              <a:extLst>
                <a:ext uri="{FF2B5EF4-FFF2-40B4-BE49-F238E27FC236}">
                  <a16:creationId xmlns:a16="http://schemas.microsoft.com/office/drawing/2014/main" id="{4E8DC9F9-35F5-7EF1-FC8B-6095B4CC11C1}"/>
                </a:ext>
              </a:extLst>
            </p:cNvPr>
            <p:cNvSpPr/>
            <p:nvPr/>
          </p:nvSpPr>
          <p:spPr>
            <a:xfrm>
              <a:off x="5448158" y="2601580"/>
              <a:ext cx="197267" cy="510151"/>
            </a:xfrm>
            <a:custGeom>
              <a:avLst/>
              <a:gdLst>
                <a:gd name="connsiteX0" fmla="*/ 222218 w 543376"/>
                <a:gd name="connsiteY0" fmla="*/ 0 h 1666430"/>
                <a:gd name="connsiteX1" fmla="*/ 538413 w 543376"/>
                <a:gd name="connsiteY1" fmla="*/ 299103 h 1666430"/>
                <a:gd name="connsiteX2" fmla="*/ 28 w 543376"/>
                <a:gd name="connsiteY2" fmla="*/ 666572 h 1666430"/>
                <a:gd name="connsiteX3" fmla="*/ 512775 w 543376"/>
                <a:gd name="connsiteY3" fmla="*/ 999858 h 1666430"/>
                <a:gd name="connsiteX4" fmla="*/ 247856 w 543376"/>
                <a:gd name="connsiteY4" fmla="*/ 1333144 h 1666430"/>
                <a:gd name="connsiteX5" fmla="*/ 222218 w 543376"/>
                <a:gd name="connsiteY5" fmla="*/ 1666430 h 1666430"/>
                <a:gd name="connsiteX6" fmla="*/ 222218 w 543376"/>
                <a:gd name="connsiteY6" fmla="*/ 1666430 h 1666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3376" h="1666430">
                  <a:moveTo>
                    <a:pt x="222218" y="0"/>
                  </a:moveTo>
                  <a:cubicBezTo>
                    <a:pt x="398831" y="94004"/>
                    <a:pt x="575445" y="188008"/>
                    <a:pt x="538413" y="299103"/>
                  </a:cubicBezTo>
                  <a:cubicBezTo>
                    <a:pt x="501381" y="410198"/>
                    <a:pt x="4301" y="549780"/>
                    <a:pt x="28" y="666572"/>
                  </a:cubicBezTo>
                  <a:cubicBezTo>
                    <a:pt x="-4245" y="783364"/>
                    <a:pt x="471470" y="888763"/>
                    <a:pt x="512775" y="999858"/>
                  </a:cubicBezTo>
                  <a:cubicBezTo>
                    <a:pt x="554080" y="1110953"/>
                    <a:pt x="296282" y="1222049"/>
                    <a:pt x="247856" y="1333144"/>
                  </a:cubicBezTo>
                  <a:cubicBezTo>
                    <a:pt x="199430" y="1444239"/>
                    <a:pt x="222218" y="1666430"/>
                    <a:pt x="222218" y="1666430"/>
                  </a:cubicBezTo>
                  <a:lnTo>
                    <a:pt x="222218" y="1666430"/>
                  </a:lnTo>
                </a:path>
              </a:pathLst>
            </a:cu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8" name="Triangolo isoscele 37">
              <a:extLst>
                <a:ext uri="{FF2B5EF4-FFF2-40B4-BE49-F238E27FC236}">
                  <a16:creationId xmlns:a16="http://schemas.microsoft.com/office/drawing/2014/main" id="{1EA115E4-C674-9588-0544-80F849EF5A8D}"/>
                </a:ext>
              </a:extLst>
            </p:cNvPr>
            <p:cNvSpPr/>
            <p:nvPr/>
          </p:nvSpPr>
          <p:spPr>
            <a:xfrm rot="10800000">
              <a:off x="5496732" y="3088106"/>
              <a:ext cx="72046" cy="91771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FE4B2458-7CD8-7C1B-67CC-5E8A49285825}"/>
              </a:ext>
            </a:extLst>
          </p:cNvPr>
          <p:cNvGrpSpPr/>
          <p:nvPr/>
        </p:nvGrpSpPr>
        <p:grpSpPr>
          <a:xfrm>
            <a:off x="3788803" y="4073211"/>
            <a:ext cx="121506" cy="356201"/>
            <a:chOff x="5448158" y="2601580"/>
            <a:chExt cx="197267" cy="578297"/>
          </a:xfrm>
        </p:grpSpPr>
        <p:sp>
          <p:nvSpPr>
            <p:cNvPr id="35" name="Figura a mano libera: forma 34">
              <a:extLst>
                <a:ext uri="{FF2B5EF4-FFF2-40B4-BE49-F238E27FC236}">
                  <a16:creationId xmlns:a16="http://schemas.microsoft.com/office/drawing/2014/main" id="{787F3149-48C8-041E-EDCE-F3F2A3D09C7D}"/>
                </a:ext>
              </a:extLst>
            </p:cNvPr>
            <p:cNvSpPr/>
            <p:nvPr/>
          </p:nvSpPr>
          <p:spPr>
            <a:xfrm>
              <a:off x="5448158" y="2601580"/>
              <a:ext cx="197267" cy="510151"/>
            </a:xfrm>
            <a:custGeom>
              <a:avLst/>
              <a:gdLst>
                <a:gd name="connsiteX0" fmla="*/ 222218 w 543376"/>
                <a:gd name="connsiteY0" fmla="*/ 0 h 1666430"/>
                <a:gd name="connsiteX1" fmla="*/ 538413 w 543376"/>
                <a:gd name="connsiteY1" fmla="*/ 299103 h 1666430"/>
                <a:gd name="connsiteX2" fmla="*/ 28 w 543376"/>
                <a:gd name="connsiteY2" fmla="*/ 666572 h 1666430"/>
                <a:gd name="connsiteX3" fmla="*/ 512775 w 543376"/>
                <a:gd name="connsiteY3" fmla="*/ 999858 h 1666430"/>
                <a:gd name="connsiteX4" fmla="*/ 247856 w 543376"/>
                <a:gd name="connsiteY4" fmla="*/ 1333144 h 1666430"/>
                <a:gd name="connsiteX5" fmla="*/ 222218 w 543376"/>
                <a:gd name="connsiteY5" fmla="*/ 1666430 h 1666430"/>
                <a:gd name="connsiteX6" fmla="*/ 222218 w 543376"/>
                <a:gd name="connsiteY6" fmla="*/ 1666430 h 1666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3376" h="1666430">
                  <a:moveTo>
                    <a:pt x="222218" y="0"/>
                  </a:moveTo>
                  <a:cubicBezTo>
                    <a:pt x="398831" y="94004"/>
                    <a:pt x="575445" y="188008"/>
                    <a:pt x="538413" y="299103"/>
                  </a:cubicBezTo>
                  <a:cubicBezTo>
                    <a:pt x="501381" y="410198"/>
                    <a:pt x="4301" y="549780"/>
                    <a:pt x="28" y="666572"/>
                  </a:cubicBezTo>
                  <a:cubicBezTo>
                    <a:pt x="-4245" y="783364"/>
                    <a:pt x="471470" y="888763"/>
                    <a:pt x="512775" y="999858"/>
                  </a:cubicBezTo>
                  <a:cubicBezTo>
                    <a:pt x="554080" y="1110953"/>
                    <a:pt x="296282" y="1222049"/>
                    <a:pt x="247856" y="1333144"/>
                  </a:cubicBezTo>
                  <a:cubicBezTo>
                    <a:pt x="199430" y="1444239"/>
                    <a:pt x="222218" y="1666430"/>
                    <a:pt x="222218" y="1666430"/>
                  </a:cubicBezTo>
                  <a:lnTo>
                    <a:pt x="222218" y="1666430"/>
                  </a:lnTo>
                </a:path>
              </a:pathLst>
            </a:cu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6" name="Triangolo isoscele 35">
              <a:extLst>
                <a:ext uri="{FF2B5EF4-FFF2-40B4-BE49-F238E27FC236}">
                  <a16:creationId xmlns:a16="http://schemas.microsoft.com/office/drawing/2014/main" id="{9F386F72-E12B-F565-CBDC-6B5F19965F7E}"/>
                </a:ext>
              </a:extLst>
            </p:cNvPr>
            <p:cNvSpPr/>
            <p:nvPr/>
          </p:nvSpPr>
          <p:spPr>
            <a:xfrm rot="10800000">
              <a:off x="5496732" y="3088106"/>
              <a:ext cx="72046" cy="91771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172AD9B5-64CB-6521-2DAF-342F43BB11E2}"/>
              </a:ext>
            </a:extLst>
          </p:cNvPr>
          <p:cNvGrpSpPr/>
          <p:nvPr/>
        </p:nvGrpSpPr>
        <p:grpSpPr>
          <a:xfrm>
            <a:off x="3576969" y="4608675"/>
            <a:ext cx="121506" cy="356201"/>
            <a:chOff x="5448158" y="2601580"/>
            <a:chExt cx="197267" cy="578297"/>
          </a:xfrm>
        </p:grpSpPr>
        <p:sp>
          <p:nvSpPr>
            <p:cNvPr id="33" name="Figura a mano libera: forma 32">
              <a:extLst>
                <a:ext uri="{FF2B5EF4-FFF2-40B4-BE49-F238E27FC236}">
                  <a16:creationId xmlns:a16="http://schemas.microsoft.com/office/drawing/2014/main" id="{80C97091-4A01-B1AA-FADB-403008B2DA98}"/>
                </a:ext>
              </a:extLst>
            </p:cNvPr>
            <p:cNvSpPr/>
            <p:nvPr/>
          </p:nvSpPr>
          <p:spPr>
            <a:xfrm>
              <a:off x="5448158" y="2601580"/>
              <a:ext cx="197267" cy="510151"/>
            </a:xfrm>
            <a:custGeom>
              <a:avLst/>
              <a:gdLst>
                <a:gd name="connsiteX0" fmla="*/ 222218 w 543376"/>
                <a:gd name="connsiteY0" fmla="*/ 0 h 1666430"/>
                <a:gd name="connsiteX1" fmla="*/ 538413 w 543376"/>
                <a:gd name="connsiteY1" fmla="*/ 299103 h 1666430"/>
                <a:gd name="connsiteX2" fmla="*/ 28 w 543376"/>
                <a:gd name="connsiteY2" fmla="*/ 666572 h 1666430"/>
                <a:gd name="connsiteX3" fmla="*/ 512775 w 543376"/>
                <a:gd name="connsiteY3" fmla="*/ 999858 h 1666430"/>
                <a:gd name="connsiteX4" fmla="*/ 247856 w 543376"/>
                <a:gd name="connsiteY4" fmla="*/ 1333144 h 1666430"/>
                <a:gd name="connsiteX5" fmla="*/ 222218 w 543376"/>
                <a:gd name="connsiteY5" fmla="*/ 1666430 h 1666430"/>
                <a:gd name="connsiteX6" fmla="*/ 222218 w 543376"/>
                <a:gd name="connsiteY6" fmla="*/ 1666430 h 1666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3376" h="1666430">
                  <a:moveTo>
                    <a:pt x="222218" y="0"/>
                  </a:moveTo>
                  <a:cubicBezTo>
                    <a:pt x="398831" y="94004"/>
                    <a:pt x="575445" y="188008"/>
                    <a:pt x="538413" y="299103"/>
                  </a:cubicBezTo>
                  <a:cubicBezTo>
                    <a:pt x="501381" y="410198"/>
                    <a:pt x="4301" y="549780"/>
                    <a:pt x="28" y="666572"/>
                  </a:cubicBezTo>
                  <a:cubicBezTo>
                    <a:pt x="-4245" y="783364"/>
                    <a:pt x="471470" y="888763"/>
                    <a:pt x="512775" y="999858"/>
                  </a:cubicBezTo>
                  <a:cubicBezTo>
                    <a:pt x="554080" y="1110953"/>
                    <a:pt x="296282" y="1222049"/>
                    <a:pt x="247856" y="1333144"/>
                  </a:cubicBezTo>
                  <a:cubicBezTo>
                    <a:pt x="199430" y="1444239"/>
                    <a:pt x="222218" y="1666430"/>
                    <a:pt x="222218" y="1666430"/>
                  </a:cubicBezTo>
                  <a:lnTo>
                    <a:pt x="222218" y="1666430"/>
                  </a:lnTo>
                </a:path>
              </a:pathLst>
            </a:cu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4" name="Triangolo isoscele 33">
              <a:extLst>
                <a:ext uri="{FF2B5EF4-FFF2-40B4-BE49-F238E27FC236}">
                  <a16:creationId xmlns:a16="http://schemas.microsoft.com/office/drawing/2014/main" id="{5CFF45D6-F3F4-09F7-9168-3195450C2930}"/>
                </a:ext>
              </a:extLst>
            </p:cNvPr>
            <p:cNvSpPr/>
            <p:nvPr/>
          </p:nvSpPr>
          <p:spPr>
            <a:xfrm rot="10800000">
              <a:off x="5496732" y="3088106"/>
              <a:ext cx="72046" cy="91771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30" name="Gruppo 29">
            <a:extLst>
              <a:ext uri="{FF2B5EF4-FFF2-40B4-BE49-F238E27FC236}">
                <a16:creationId xmlns:a16="http://schemas.microsoft.com/office/drawing/2014/main" id="{8AA0200A-DB7B-855A-AEDA-FC5107E75023}"/>
              </a:ext>
            </a:extLst>
          </p:cNvPr>
          <p:cNvGrpSpPr/>
          <p:nvPr/>
        </p:nvGrpSpPr>
        <p:grpSpPr>
          <a:xfrm>
            <a:off x="3178340" y="4602878"/>
            <a:ext cx="121506" cy="356201"/>
            <a:chOff x="5448158" y="2601580"/>
            <a:chExt cx="197267" cy="578297"/>
          </a:xfrm>
        </p:grpSpPr>
        <p:sp>
          <p:nvSpPr>
            <p:cNvPr id="31" name="Figura a mano libera: forma 30">
              <a:extLst>
                <a:ext uri="{FF2B5EF4-FFF2-40B4-BE49-F238E27FC236}">
                  <a16:creationId xmlns:a16="http://schemas.microsoft.com/office/drawing/2014/main" id="{D1B3B236-2CFE-36AF-CF72-DB34D47F598D}"/>
                </a:ext>
              </a:extLst>
            </p:cNvPr>
            <p:cNvSpPr/>
            <p:nvPr/>
          </p:nvSpPr>
          <p:spPr>
            <a:xfrm>
              <a:off x="5448158" y="2601580"/>
              <a:ext cx="197267" cy="510151"/>
            </a:xfrm>
            <a:custGeom>
              <a:avLst/>
              <a:gdLst>
                <a:gd name="connsiteX0" fmla="*/ 222218 w 543376"/>
                <a:gd name="connsiteY0" fmla="*/ 0 h 1666430"/>
                <a:gd name="connsiteX1" fmla="*/ 538413 w 543376"/>
                <a:gd name="connsiteY1" fmla="*/ 299103 h 1666430"/>
                <a:gd name="connsiteX2" fmla="*/ 28 w 543376"/>
                <a:gd name="connsiteY2" fmla="*/ 666572 h 1666430"/>
                <a:gd name="connsiteX3" fmla="*/ 512775 w 543376"/>
                <a:gd name="connsiteY3" fmla="*/ 999858 h 1666430"/>
                <a:gd name="connsiteX4" fmla="*/ 247856 w 543376"/>
                <a:gd name="connsiteY4" fmla="*/ 1333144 h 1666430"/>
                <a:gd name="connsiteX5" fmla="*/ 222218 w 543376"/>
                <a:gd name="connsiteY5" fmla="*/ 1666430 h 1666430"/>
                <a:gd name="connsiteX6" fmla="*/ 222218 w 543376"/>
                <a:gd name="connsiteY6" fmla="*/ 1666430 h 1666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3376" h="1666430">
                  <a:moveTo>
                    <a:pt x="222218" y="0"/>
                  </a:moveTo>
                  <a:cubicBezTo>
                    <a:pt x="398831" y="94004"/>
                    <a:pt x="575445" y="188008"/>
                    <a:pt x="538413" y="299103"/>
                  </a:cubicBezTo>
                  <a:cubicBezTo>
                    <a:pt x="501381" y="410198"/>
                    <a:pt x="4301" y="549780"/>
                    <a:pt x="28" y="666572"/>
                  </a:cubicBezTo>
                  <a:cubicBezTo>
                    <a:pt x="-4245" y="783364"/>
                    <a:pt x="471470" y="888763"/>
                    <a:pt x="512775" y="999858"/>
                  </a:cubicBezTo>
                  <a:cubicBezTo>
                    <a:pt x="554080" y="1110953"/>
                    <a:pt x="296282" y="1222049"/>
                    <a:pt x="247856" y="1333144"/>
                  </a:cubicBezTo>
                  <a:cubicBezTo>
                    <a:pt x="199430" y="1444239"/>
                    <a:pt x="222218" y="1666430"/>
                    <a:pt x="222218" y="1666430"/>
                  </a:cubicBezTo>
                  <a:lnTo>
                    <a:pt x="222218" y="1666430"/>
                  </a:lnTo>
                </a:path>
              </a:pathLst>
            </a:cu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2" name="Triangolo isoscele 31">
              <a:extLst>
                <a:ext uri="{FF2B5EF4-FFF2-40B4-BE49-F238E27FC236}">
                  <a16:creationId xmlns:a16="http://schemas.microsoft.com/office/drawing/2014/main" id="{072A2407-31EE-1C62-3DD6-D1883BBBB0D7}"/>
                </a:ext>
              </a:extLst>
            </p:cNvPr>
            <p:cNvSpPr/>
            <p:nvPr/>
          </p:nvSpPr>
          <p:spPr>
            <a:xfrm rot="10800000">
              <a:off x="5496732" y="3088106"/>
              <a:ext cx="72046" cy="91771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9BCDB960-0590-8D41-03D3-681A931D4BA4}"/>
              </a:ext>
            </a:extLst>
          </p:cNvPr>
          <p:cNvSpPr txBox="1"/>
          <p:nvPr/>
        </p:nvSpPr>
        <p:spPr>
          <a:xfrm>
            <a:off x="825500" y="1259038"/>
            <a:ext cx="109782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Goal: Development of a new </a:t>
            </a:r>
            <a:r>
              <a:rPr lang="it-IT" err="1">
                <a:latin typeface="Arial" panose="020B0604020202020204" pitchFamily="34" charset="0"/>
                <a:cs typeface="Arial" panose="020B0604020202020204" pitchFamily="34" charset="0"/>
              </a:rPr>
              <a:t>detection</a:t>
            </a:r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err="1">
                <a:latin typeface="Arial" panose="020B0604020202020204" pitchFamily="34" charset="0"/>
                <a:cs typeface="Arial" panose="020B0604020202020204" pitchFamily="34" charset="0"/>
              </a:rPr>
              <a:t>module</a:t>
            </a:r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err="1"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it-IT" b="1">
                <a:latin typeface="Arial" panose="020B0604020202020204" pitchFamily="34" charset="0"/>
                <a:cs typeface="Arial" panose="020B0604020202020204" pitchFamily="34" charset="0"/>
              </a:rPr>
              <a:t>1 mm </a:t>
            </a:r>
            <a:r>
              <a:rPr lang="it-IT" b="1" err="1">
                <a:latin typeface="Arial" panose="020B0604020202020204" pitchFamily="34" charset="0"/>
                <a:cs typeface="Arial" panose="020B0604020202020204" pitchFamily="34" charset="0"/>
              </a:rPr>
              <a:t>thick</a:t>
            </a:r>
            <a:r>
              <a:rPr lang="it-IT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err="1">
                <a:latin typeface="Arial" panose="020B0604020202020204" pitchFamily="34" charset="0"/>
                <a:cs typeface="Arial" panose="020B0604020202020204" pitchFamily="34" charset="0"/>
              </a:rPr>
              <a:t>monolithic</a:t>
            </a:r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 arrays of </a:t>
            </a:r>
            <a:r>
              <a:rPr lang="it-IT" b="1">
                <a:latin typeface="Arial" panose="020B0604020202020204" pitchFamily="34" charset="0"/>
                <a:cs typeface="Arial" panose="020B0604020202020204" pitchFamily="34" charset="0"/>
              </a:rPr>
              <a:t>Silicon </a:t>
            </a:r>
            <a:r>
              <a:rPr lang="it-IT" b="1" err="1">
                <a:latin typeface="Arial" panose="020B0604020202020204" pitchFamily="34" charset="0"/>
                <a:cs typeface="Arial" panose="020B0604020202020204" pitchFamily="34" charset="0"/>
              </a:rPr>
              <a:t>Drift</a:t>
            </a:r>
            <a:r>
              <a:rPr lang="it-IT" b="1">
                <a:latin typeface="Arial" panose="020B0604020202020204" pitchFamily="34" charset="0"/>
                <a:cs typeface="Arial" panose="020B0604020202020204" pitchFamily="34" charset="0"/>
              </a:rPr>
              <a:t> Detector</a:t>
            </a:r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 (SDD) </a:t>
            </a:r>
            <a:r>
              <a:rPr lang="it-IT" err="1">
                <a:latin typeface="Arial" panose="020B0604020202020204" pitchFamily="34" charset="0"/>
                <a:cs typeface="Arial" panose="020B0604020202020204" pitchFamily="34" charset="0"/>
              </a:rPr>
              <a:t>coupled</a:t>
            </a:r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 with CMOS-</a:t>
            </a:r>
            <a:r>
              <a:rPr lang="it-IT" err="1"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err="1">
                <a:latin typeface="Arial" panose="020B0604020202020204" pitchFamily="34" charset="0"/>
                <a:cs typeface="Arial" panose="020B0604020202020204" pitchFamily="34" charset="0"/>
              </a:rPr>
              <a:t>Charge</a:t>
            </a:r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 Sensitive </a:t>
            </a:r>
            <a:r>
              <a:rPr lang="it-IT" err="1">
                <a:latin typeface="Arial" panose="020B0604020202020204" pitchFamily="34" charset="0"/>
                <a:cs typeface="Arial" panose="020B0604020202020204" pitchFamily="34" charset="0"/>
              </a:rPr>
              <a:t>Amplifiers</a:t>
            </a:r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 (CSA) </a:t>
            </a:r>
            <a:r>
              <a:rPr lang="it-IT" err="1">
                <a:latin typeface="Arial" panose="020B0604020202020204" pitchFamily="34" charset="0"/>
                <a:cs typeface="Arial" panose="020B0604020202020204" pitchFamily="34" charset="0"/>
              </a:rPr>
              <a:t>arranged</a:t>
            </a:r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 in a </a:t>
            </a:r>
            <a:r>
              <a:rPr lang="it-IT" err="1">
                <a:latin typeface="Arial" panose="020B0604020202020204" pitchFamily="34" charset="0"/>
                <a:cs typeface="Arial" panose="020B0604020202020204" pitchFamily="34" charset="0"/>
              </a:rPr>
              <a:t>stacked</a:t>
            </a:r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err="1">
                <a:latin typeface="Arial" panose="020B0604020202020204" pitchFamily="34" charset="0"/>
                <a:cs typeface="Arial" panose="020B0604020202020204" pitchFamily="34" charset="0"/>
              </a:rPr>
              <a:t>structure</a:t>
            </a:r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it-IT" err="1">
                <a:latin typeface="Arial" panose="020B0604020202020204" pitchFamily="34" charset="0"/>
                <a:cs typeface="Arial" panose="020B0604020202020204" pitchFamily="34" charset="0"/>
              </a:rPr>
              <a:t>reach</a:t>
            </a:r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>
                <a:latin typeface="Arial" panose="020B0604020202020204" pitchFamily="34" charset="0"/>
                <a:cs typeface="Arial" panose="020B0604020202020204" pitchFamily="34" charset="0"/>
              </a:rPr>
              <a:t>2 mm of </a:t>
            </a:r>
            <a:r>
              <a:rPr lang="it-IT" b="1" err="1">
                <a:latin typeface="Arial" panose="020B0604020202020204" pitchFamily="34" charset="0"/>
                <a:cs typeface="Arial" panose="020B0604020202020204" pitchFamily="34" charset="0"/>
              </a:rPr>
              <a:t>effective</a:t>
            </a:r>
            <a:r>
              <a:rPr lang="it-IT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err="1">
                <a:latin typeface="Arial" panose="020B0604020202020204" pitchFamily="34" charset="0"/>
                <a:cs typeface="Arial" panose="020B0604020202020204" pitchFamily="34" charset="0"/>
              </a:rPr>
              <a:t>thickness</a:t>
            </a:r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894010FE-5DA0-501B-296D-4AA8FBBC145B}"/>
              </a:ext>
            </a:extLst>
          </p:cNvPr>
          <p:cNvGrpSpPr>
            <a:grpSpLocks noChangeAspect="1"/>
          </p:cNvGrpSpPr>
          <p:nvPr/>
        </p:nvGrpSpPr>
        <p:grpSpPr>
          <a:xfrm>
            <a:off x="6670849" y="2817341"/>
            <a:ext cx="4424752" cy="3081488"/>
            <a:chOff x="6670849" y="2817341"/>
            <a:chExt cx="4424752" cy="3081488"/>
          </a:xfrm>
        </p:grpSpPr>
        <p:pic>
          <p:nvPicPr>
            <p:cNvPr id="46" name="Picture 2">
              <a:extLst>
                <a:ext uri="{FF2B5EF4-FFF2-40B4-BE49-F238E27FC236}">
                  <a16:creationId xmlns:a16="http://schemas.microsoft.com/office/drawing/2014/main" id="{0A8E7139-7063-89CB-C138-E87B1A09DE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8865" y="2817341"/>
              <a:ext cx="4286736" cy="2963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" name="Ovale 50">
              <a:extLst>
                <a:ext uri="{FF2B5EF4-FFF2-40B4-BE49-F238E27FC236}">
                  <a16:creationId xmlns:a16="http://schemas.microsoft.com/office/drawing/2014/main" id="{9233D9EC-89E4-DE7F-930F-129B7CE5C9E8}"/>
                </a:ext>
              </a:extLst>
            </p:cNvPr>
            <p:cNvSpPr/>
            <p:nvPr/>
          </p:nvSpPr>
          <p:spPr>
            <a:xfrm>
              <a:off x="10024268" y="4119171"/>
              <a:ext cx="108000" cy="108000"/>
            </a:xfrm>
            <a:prstGeom prst="ellipse">
              <a:avLst/>
            </a:prstGeom>
            <a:solidFill>
              <a:srgbClr val="0404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2" name="Rettangolo 51">
              <a:extLst>
                <a:ext uri="{FF2B5EF4-FFF2-40B4-BE49-F238E27FC236}">
                  <a16:creationId xmlns:a16="http://schemas.microsoft.com/office/drawing/2014/main" id="{2B2AF62E-9325-8218-E375-61AAC1230597}"/>
                </a:ext>
              </a:extLst>
            </p:cNvPr>
            <p:cNvSpPr/>
            <p:nvPr/>
          </p:nvSpPr>
          <p:spPr>
            <a:xfrm>
              <a:off x="9782174" y="2959100"/>
              <a:ext cx="1169647" cy="8127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54" name="Connettore diritto 53">
              <a:extLst>
                <a:ext uri="{FF2B5EF4-FFF2-40B4-BE49-F238E27FC236}">
                  <a16:creationId xmlns:a16="http://schemas.microsoft.com/office/drawing/2014/main" id="{585C1A0F-17F3-5DED-51D0-EA2CFC08246E}"/>
                </a:ext>
              </a:extLst>
            </p:cNvPr>
            <p:cNvCxnSpPr>
              <a:cxnSpLocks/>
            </p:cNvCxnSpPr>
            <p:nvPr/>
          </p:nvCxnSpPr>
          <p:spPr>
            <a:xfrm>
              <a:off x="9855686" y="3114000"/>
              <a:ext cx="442455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ttore diritto 56">
              <a:extLst>
                <a:ext uri="{FF2B5EF4-FFF2-40B4-BE49-F238E27FC236}">
                  <a16:creationId xmlns:a16="http://schemas.microsoft.com/office/drawing/2014/main" id="{C097E4E7-5451-62D3-DA0F-55BDC5DB22FF}"/>
                </a:ext>
              </a:extLst>
            </p:cNvPr>
            <p:cNvCxnSpPr>
              <a:cxnSpLocks/>
            </p:cNvCxnSpPr>
            <p:nvPr/>
          </p:nvCxnSpPr>
          <p:spPr>
            <a:xfrm>
              <a:off x="9855914" y="3276000"/>
              <a:ext cx="442455" cy="0"/>
            </a:xfrm>
            <a:prstGeom prst="line">
              <a:avLst/>
            </a:prstGeom>
            <a:ln w="19050" cap="rnd">
              <a:solidFill>
                <a:srgbClr val="0404E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ttore diritto 57">
              <a:extLst>
                <a:ext uri="{FF2B5EF4-FFF2-40B4-BE49-F238E27FC236}">
                  <a16:creationId xmlns:a16="http://schemas.microsoft.com/office/drawing/2014/main" id="{F404A7B8-7E64-1964-21BD-F6D09D3F6C98}"/>
                </a:ext>
              </a:extLst>
            </p:cNvPr>
            <p:cNvCxnSpPr>
              <a:cxnSpLocks/>
            </p:cNvCxnSpPr>
            <p:nvPr/>
          </p:nvCxnSpPr>
          <p:spPr>
            <a:xfrm>
              <a:off x="9855457" y="3438000"/>
              <a:ext cx="442455" cy="0"/>
            </a:xfrm>
            <a:prstGeom prst="line">
              <a:avLst/>
            </a:prstGeom>
            <a:ln w="19050" cap="rnd">
              <a:solidFill>
                <a:srgbClr val="33CC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ttore diritto 58">
              <a:extLst>
                <a:ext uri="{FF2B5EF4-FFF2-40B4-BE49-F238E27FC236}">
                  <a16:creationId xmlns:a16="http://schemas.microsoft.com/office/drawing/2014/main" id="{2A0B00A4-2A2E-1539-B4A4-01F14B9F0C25}"/>
                </a:ext>
              </a:extLst>
            </p:cNvPr>
            <p:cNvCxnSpPr>
              <a:cxnSpLocks/>
            </p:cNvCxnSpPr>
            <p:nvPr/>
          </p:nvCxnSpPr>
          <p:spPr>
            <a:xfrm>
              <a:off x="9855685" y="3600000"/>
              <a:ext cx="442455" cy="0"/>
            </a:xfrm>
            <a:prstGeom prst="line">
              <a:avLst/>
            </a:prstGeom>
            <a:ln w="19050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0" name="CasellaDiTesto 59">
                  <a:extLst>
                    <a:ext uri="{FF2B5EF4-FFF2-40B4-BE49-F238E27FC236}">
                      <a16:creationId xmlns:a16="http://schemas.microsoft.com/office/drawing/2014/main" id="{D6B32416-295B-2DF0-670E-B705E6892F0E}"/>
                    </a:ext>
                  </a:extLst>
                </p:cNvPr>
                <p:cNvSpPr txBox="1"/>
                <p:nvPr/>
              </p:nvSpPr>
              <p:spPr>
                <a:xfrm>
                  <a:off x="10272806" y="2988000"/>
                  <a:ext cx="658257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050" b="0" i="0" smtClean="0">
                            <a:latin typeface="Cambria Math" panose="02040503050406030204" pitchFamily="18" charset="0"/>
                          </a:rPr>
                          <m:t>450 </m:t>
                        </m:r>
                        <m:r>
                          <a:rPr lang="it-IT" sz="105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it-IT" sz="105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oMath>
                    </m:oMathPara>
                  </a14:m>
                  <a:endParaRPr lang="it-IT" sz="1050"/>
                </a:p>
              </p:txBody>
            </p:sp>
          </mc:Choice>
          <mc:Fallback>
            <p:sp>
              <p:nvSpPr>
                <p:cNvPr id="60" name="CasellaDiTesto 59">
                  <a:extLst>
                    <a:ext uri="{FF2B5EF4-FFF2-40B4-BE49-F238E27FC236}">
                      <a16:creationId xmlns:a16="http://schemas.microsoft.com/office/drawing/2014/main" id="{D6B32416-295B-2DF0-670E-B705E6892F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72806" y="2988000"/>
                  <a:ext cx="658257" cy="25391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1" name="CasellaDiTesto 60">
                  <a:extLst>
                    <a:ext uri="{FF2B5EF4-FFF2-40B4-BE49-F238E27FC236}">
                      <a16:creationId xmlns:a16="http://schemas.microsoft.com/office/drawing/2014/main" id="{5C5EA439-35CC-998F-2362-E83AA219E52C}"/>
                    </a:ext>
                  </a:extLst>
                </p:cNvPr>
                <p:cNvSpPr txBox="1"/>
                <p:nvPr/>
              </p:nvSpPr>
              <p:spPr>
                <a:xfrm>
                  <a:off x="10272805" y="3150000"/>
                  <a:ext cx="658257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05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800 </m:t>
                        </m:r>
                        <m:r>
                          <a:rPr lang="it-IT" sz="105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it-IT" sz="105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oMath>
                    </m:oMathPara>
                  </a14:m>
                  <a:endParaRPr lang="it-IT" sz="1050">
                    <a:solidFill>
                      <a:srgbClr val="0000FF"/>
                    </a:solidFill>
                  </a:endParaRPr>
                </a:p>
              </p:txBody>
            </p:sp>
          </mc:Choice>
          <mc:Fallback>
            <p:sp>
              <p:nvSpPr>
                <p:cNvPr id="61" name="CasellaDiTesto 60">
                  <a:extLst>
                    <a:ext uri="{FF2B5EF4-FFF2-40B4-BE49-F238E27FC236}">
                      <a16:creationId xmlns:a16="http://schemas.microsoft.com/office/drawing/2014/main" id="{5C5EA439-35CC-998F-2362-E83AA219E5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72805" y="3150000"/>
                  <a:ext cx="658257" cy="25391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2" name="CasellaDiTesto 61">
                  <a:extLst>
                    <a:ext uri="{FF2B5EF4-FFF2-40B4-BE49-F238E27FC236}">
                      <a16:creationId xmlns:a16="http://schemas.microsoft.com/office/drawing/2014/main" id="{1A4289FB-A661-F62C-B1A4-CD540E3486A1}"/>
                    </a:ext>
                  </a:extLst>
                </p:cNvPr>
                <p:cNvSpPr txBox="1"/>
                <p:nvPr/>
              </p:nvSpPr>
              <p:spPr>
                <a:xfrm>
                  <a:off x="10272805" y="3312000"/>
                  <a:ext cx="733599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050" b="0" i="0" smtClean="0">
                            <a:solidFill>
                              <a:srgbClr val="33CC99"/>
                            </a:solidFill>
                            <a:latin typeface="Cambria Math" panose="02040503050406030204" pitchFamily="18" charset="0"/>
                          </a:rPr>
                          <m:t>1000 </m:t>
                        </m:r>
                        <m:r>
                          <a:rPr lang="it-IT" sz="1050" b="0" i="1" smtClean="0">
                            <a:solidFill>
                              <a:srgbClr val="33CC99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it-IT" sz="1050" b="0" i="1" smtClean="0">
                            <a:solidFill>
                              <a:srgbClr val="33CC99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oMath>
                    </m:oMathPara>
                  </a14:m>
                  <a:endParaRPr lang="it-IT" sz="1050">
                    <a:solidFill>
                      <a:srgbClr val="33CC99"/>
                    </a:solidFill>
                  </a:endParaRPr>
                </a:p>
              </p:txBody>
            </p:sp>
          </mc:Choice>
          <mc:Fallback>
            <p:sp>
              <p:nvSpPr>
                <p:cNvPr id="62" name="CasellaDiTesto 61">
                  <a:extLst>
                    <a:ext uri="{FF2B5EF4-FFF2-40B4-BE49-F238E27FC236}">
                      <a16:creationId xmlns:a16="http://schemas.microsoft.com/office/drawing/2014/main" id="{1A4289FB-A661-F62C-B1A4-CD540E3486A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72805" y="3312000"/>
                  <a:ext cx="733599" cy="25391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3" name="CasellaDiTesto 62">
                  <a:extLst>
                    <a:ext uri="{FF2B5EF4-FFF2-40B4-BE49-F238E27FC236}">
                      <a16:creationId xmlns:a16="http://schemas.microsoft.com/office/drawing/2014/main" id="{CE6E24B5-682F-08AC-A60E-97CE1CAB7FBB}"/>
                    </a:ext>
                  </a:extLst>
                </p:cNvPr>
                <p:cNvSpPr txBox="1"/>
                <p:nvPr/>
              </p:nvSpPr>
              <p:spPr>
                <a:xfrm>
                  <a:off x="10272804" y="3474000"/>
                  <a:ext cx="733599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05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2000 </m:t>
                        </m:r>
                        <m:r>
                          <a:rPr lang="it-IT" sz="105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it-IT" sz="105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oMath>
                    </m:oMathPara>
                  </a14:m>
                  <a:endParaRPr lang="it-IT" sz="1050">
                    <a:solidFill>
                      <a:srgbClr val="FF0000"/>
                    </a:solidFill>
                  </a:endParaRPr>
                </a:p>
              </p:txBody>
            </p:sp>
          </mc:Choice>
          <mc:Fallback>
            <p:sp>
              <p:nvSpPr>
                <p:cNvPr id="63" name="CasellaDiTesto 62">
                  <a:extLst>
                    <a:ext uri="{FF2B5EF4-FFF2-40B4-BE49-F238E27FC236}">
                      <a16:creationId xmlns:a16="http://schemas.microsoft.com/office/drawing/2014/main" id="{CE6E24B5-682F-08AC-A60E-97CE1CAB7FB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72804" y="3474000"/>
                  <a:ext cx="733599" cy="25391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5" name="Rettangolo 64">
              <a:extLst>
                <a:ext uri="{FF2B5EF4-FFF2-40B4-BE49-F238E27FC236}">
                  <a16:creationId xmlns:a16="http://schemas.microsoft.com/office/drawing/2014/main" id="{4F442012-8CC2-9CE4-C80B-B7CE8226261A}"/>
                </a:ext>
              </a:extLst>
            </p:cNvPr>
            <p:cNvSpPr/>
            <p:nvPr/>
          </p:nvSpPr>
          <p:spPr>
            <a:xfrm>
              <a:off x="6799812" y="3101617"/>
              <a:ext cx="201784" cy="22447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4" name="CasellaDiTesto 63">
              <a:extLst>
                <a:ext uri="{FF2B5EF4-FFF2-40B4-BE49-F238E27FC236}">
                  <a16:creationId xmlns:a16="http://schemas.microsoft.com/office/drawing/2014/main" id="{424D6C0D-BAC2-1589-71E0-A4D4A6407F6E}"/>
                </a:ext>
              </a:extLst>
            </p:cNvPr>
            <p:cNvSpPr txBox="1"/>
            <p:nvPr/>
          </p:nvSpPr>
          <p:spPr>
            <a:xfrm rot="16200000">
              <a:off x="6052347" y="4085482"/>
              <a:ext cx="15140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Quantum </a:t>
              </a:r>
              <a:r>
                <a:rPr lang="it-IT" sz="1200" err="1">
                  <a:latin typeface="Arial" panose="020B0604020202020204" pitchFamily="34" charset="0"/>
                  <a:cs typeface="Arial" panose="020B0604020202020204" pitchFamily="34" charset="0"/>
                </a:rPr>
                <a:t>Efficiency</a:t>
              </a:r>
              <a:endParaRPr lang="it-IT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Rettangolo 66">
              <a:extLst>
                <a:ext uri="{FF2B5EF4-FFF2-40B4-BE49-F238E27FC236}">
                  <a16:creationId xmlns:a16="http://schemas.microsoft.com/office/drawing/2014/main" id="{008A2265-3B67-9BD7-DB21-47B02573F4B3}"/>
                </a:ext>
              </a:extLst>
            </p:cNvPr>
            <p:cNvSpPr/>
            <p:nvPr/>
          </p:nvSpPr>
          <p:spPr>
            <a:xfrm rot="5400000">
              <a:off x="9227792" y="4600357"/>
              <a:ext cx="201784" cy="22447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8" name="CasellaDiTesto 67">
              <a:extLst>
                <a:ext uri="{FF2B5EF4-FFF2-40B4-BE49-F238E27FC236}">
                  <a16:creationId xmlns:a16="http://schemas.microsoft.com/office/drawing/2014/main" id="{F2C75A7C-688C-2F4D-6EAD-0C7CAC52372E}"/>
                </a:ext>
              </a:extLst>
            </p:cNvPr>
            <p:cNvSpPr txBox="1"/>
            <p:nvPr/>
          </p:nvSpPr>
          <p:spPr>
            <a:xfrm>
              <a:off x="8621410" y="5621830"/>
              <a:ext cx="10807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Energy (</a:t>
              </a:r>
              <a:r>
                <a:rPr lang="it-IT" sz="1200" err="1">
                  <a:latin typeface="Arial" panose="020B0604020202020204" pitchFamily="34" charset="0"/>
                  <a:cs typeface="Arial" panose="020B0604020202020204" pitchFamily="34" charset="0"/>
                </a:rPr>
                <a:t>keV</a:t>
              </a:r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5283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Rettangolo con angoli arrotondati 127">
            <a:extLst>
              <a:ext uri="{FF2B5EF4-FFF2-40B4-BE49-F238E27FC236}">
                <a16:creationId xmlns:a16="http://schemas.microsoft.com/office/drawing/2014/main" id="{B61DBDFE-1E7C-D47D-E32D-1F4F4C2FD5E6}"/>
              </a:ext>
            </a:extLst>
          </p:cNvPr>
          <p:cNvSpPr/>
          <p:nvPr/>
        </p:nvSpPr>
        <p:spPr>
          <a:xfrm>
            <a:off x="1005246" y="905098"/>
            <a:ext cx="4812073" cy="5526960"/>
          </a:xfrm>
          <a:prstGeom prst="roundRect">
            <a:avLst>
              <a:gd name="adj" fmla="val 7825"/>
            </a:avLst>
          </a:prstGeom>
          <a:solidFill>
            <a:schemeClr val="accent1">
              <a:lumMod val="20000"/>
              <a:lumOff val="80000"/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E250F6D3-9B91-E331-BD3E-C1981E91A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err="1"/>
              <a:t>Stacked</a:t>
            </a:r>
            <a:r>
              <a:rPr lang="it-IT"/>
              <a:t> </a:t>
            </a:r>
            <a:r>
              <a:rPr lang="it-IT" err="1"/>
              <a:t>Structure</a:t>
            </a:r>
            <a:r>
              <a:rPr lang="it-IT"/>
              <a:t>: SDD and PCB Carrier</a:t>
            </a:r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E05DE2A1-2E36-1234-926B-7D4F1AC19A01}"/>
              </a:ext>
            </a:extLst>
          </p:cNvPr>
          <p:cNvCxnSpPr>
            <a:cxnSpLocks/>
          </p:cNvCxnSpPr>
          <p:nvPr/>
        </p:nvCxnSpPr>
        <p:spPr>
          <a:xfrm>
            <a:off x="1670535" y="1718351"/>
            <a:ext cx="0" cy="1791722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B50467C-A175-9599-C655-C5B23C871D3C}"/>
              </a:ext>
            </a:extLst>
          </p:cNvPr>
          <p:cNvSpPr txBox="1"/>
          <p:nvPr/>
        </p:nvSpPr>
        <p:spPr>
          <a:xfrm>
            <a:off x="1043440" y="2488465"/>
            <a:ext cx="670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>
                <a:latin typeface="Arial" panose="020B0604020202020204" pitchFamily="34" charset="0"/>
                <a:cs typeface="Arial" panose="020B0604020202020204" pitchFamily="34" charset="0"/>
              </a:rPr>
              <a:t>20 mm</a:t>
            </a:r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E93DDFFE-53D2-AC78-1EAA-035CEEE1B75A}"/>
              </a:ext>
            </a:extLst>
          </p:cNvPr>
          <p:cNvCxnSpPr>
            <a:cxnSpLocks/>
          </p:cNvCxnSpPr>
          <p:nvPr/>
        </p:nvCxnSpPr>
        <p:spPr>
          <a:xfrm flipH="1">
            <a:off x="1822371" y="3664557"/>
            <a:ext cx="3239470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7CE3C15-E9C4-493A-700B-4C470EB33E93}"/>
              </a:ext>
            </a:extLst>
          </p:cNvPr>
          <p:cNvSpPr txBox="1"/>
          <p:nvPr/>
        </p:nvSpPr>
        <p:spPr>
          <a:xfrm>
            <a:off x="3115658" y="3684109"/>
            <a:ext cx="670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>
                <a:latin typeface="Arial" panose="020B0604020202020204" pitchFamily="34" charset="0"/>
                <a:cs typeface="Arial" panose="020B0604020202020204" pitchFamily="34" charset="0"/>
              </a:rPr>
              <a:t>36 mm</a:t>
            </a:r>
          </a:p>
        </p:txBody>
      </p:sp>
      <p:pic>
        <p:nvPicPr>
          <p:cNvPr id="10" name="Immagine 9" descr="Immagine che contiene modello, Rettangolo, Blu intenso, Lilac&#10;&#10;Descrizione generata automaticamente">
            <a:extLst>
              <a:ext uri="{FF2B5EF4-FFF2-40B4-BE49-F238E27FC236}">
                <a16:creationId xmlns:a16="http://schemas.microsoft.com/office/drawing/2014/main" id="{7BB66A77-3C79-F462-5F4C-81978DB052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471" y="1726965"/>
            <a:ext cx="3239470" cy="1800000"/>
          </a:xfrm>
          <a:prstGeom prst="rect">
            <a:avLst/>
          </a:prstGeom>
        </p:spPr>
      </p:pic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215AC3D9-F6D1-4F7E-509A-16B5BD1A7ABF}"/>
              </a:ext>
            </a:extLst>
          </p:cNvPr>
          <p:cNvCxnSpPr>
            <a:cxnSpLocks/>
          </p:cNvCxnSpPr>
          <p:nvPr/>
        </p:nvCxnSpPr>
        <p:spPr>
          <a:xfrm>
            <a:off x="2684827" y="1920051"/>
            <a:ext cx="0" cy="694161"/>
          </a:xfrm>
          <a:prstGeom prst="straightConnector1">
            <a:avLst/>
          </a:prstGeom>
          <a:ln w="28575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F408DDB9-8FCA-3CC8-8A68-F5AD2E18AC8A}"/>
              </a:ext>
            </a:extLst>
          </p:cNvPr>
          <p:cNvCxnSpPr>
            <a:cxnSpLocks/>
          </p:cNvCxnSpPr>
          <p:nvPr/>
        </p:nvCxnSpPr>
        <p:spPr>
          <a:xfrm flipH="1">
            <a:off x="2746260" y="2631986"/>
            <a:ext cx="646980" cy="0"/>
          </a:xfrm>
          <a:prstGeom prst="straightConnector1">
            <a:avLst/>
          </a:prstGeom>
          <a:ln w="28575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F1B16CC-ECE6-929E-4781-7455B3AD7755}"/>
              </a:ext>
            </a:extLst>
          </p:cNvPr>
          <p:cNvSpPr txBox="1"/>
          <p:nvPr/>
        </p:nvSpPr>
        <p:spPr>
          <a:xfrm>
            <a:off x="2146965" y="2130572"/>
            <a:ext cx="585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mm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8F578EA-0113-61F5-07F1-3F8AE8CCBFFF}"/>
              </a:ext>
            </a:extLst>
          </p:cNvPr>
          <p:cNvSpPr txBox="1"/>
          <p:nvPr/>
        </p:nvSpPr>
        <p:spPr>
          <a:xfrm>
            <a:off x="2748283" y="2607198"/>
            <a:ext cx="585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mm</a:t>
            </a:r>
          </a:p>
        </p:txBody>
      </p:sp>
      <p:grpSp>
        <p:nvGrpSpPr>
          <p:cNvPr id="127" name="Gruppo 126">
            <a:extLst>
              <a:ext uri="{FF2B5EF4-FFF2-40B4-BE49-F238E27FC236}">
                <a16:creationId xmlns:a16="http://schemas.microsoft.com/office/drawing/2014/main" id="{AE7D9FB8-882C-635F-2D6E-15921D1D0712}"/>
              </a:ext>
            </a:extLst>
          </p:cNvPr>
          <p:cNvGrpSpPr/>
          <p:nvPr/>
        </p:nvGrpSpPr>
        <p:grpSpPr>
          <a:xfrm>
            <a:off x="6376800" y="919544"/>
            <a:ext cx="4809954" cy="3317544"/>
            <a:chOff x="6750416" y="933393"/>
            <a:chExt cx="4809954" cy="3317544"/>
          </a:xfrm>
        </p:grpSpPr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6D4DF8E3-18EE-8764-B045-FF5093377B4E}"/>
                </a:ext>
              </a:extLst>
            </p:cNvPr>
            <p:cNvSpPr txBox="1"/>
            <p:nvPr/>
          </p:nvSpPr>
          <p:spPr>
            <a:xfrm>
              <a:off x="8507769" y="3767274"/>
              <a:ext cx="5485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/>
                <a:t>3 mm</a:t>
              </a:r>
            </a:p>
          </p:txBody>
        </p:sp>
        <p:pic>
          <p:nvPicPr>
            <p:cNvPr id="21" name="Immagine 20" descr="Immagine che contiene testo, piastrellato&#10;&#10;Descrizione generata automaticamente">
              <a:extLst>
                <a:ext uri="{FF2B5EF4-FFF2-40B4-BE49-F238E27FC236}">
                  <a16:creationId xmlns:a16="http://schemas.microsoft.com/office/drawing/2014/main" id="{429138E2-F70B-098C-D479-576280C7BD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1" t="38754" r="22293" b="15980"/>
            <a:stretch/>
          </p:blipFill>
          <p:spPr>
            <a:xfrm rot="5400000">
              <a:off x="8812040" y="2140202"/>
              <a:ext cx="2070477" cy="1113693"/>
            </a:xfrm>
            <a:prstGeom prst="rect">
              <a:avLst/>
            </a:prstGeom>
          </p:spPr>
        </p:pic>
        <p:pic>
          <p:nvPicPr>
            <p:cNvPr id="22" name="Immagine 21" descr="Immagine che contiene tavolo&#10;&#10;Descrizione generata automaticamente">
              <a:extLst>
                <a:ext uri="{FF2B5EF4-FFF2-40B4-BE49-F238E27FC236}">
                  <a16:creationId xmlns:a16="http://schemas.microsoft.com/office/drawing/2014/main" id="{42383FE5-C8B6-1431-F056-6F68B689F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16200000" flipH="1">
              <a:off x="8660494" y="1754312"/>
              <a:ext cx="2373570" cy="1582380"/>
            </a:xfrm>
            <a:custGeom>
              <a:avLst/>
              <a:gdLst>
                <a:gd name="connsiteX0" fmla="*/ 997116 w 5841318"/>
                <a:gd name="connsiteY0" fmla="*/ 815018 h 3894211"/>
                <a:gd name="connsiteX1" fmla="*/ 5530396 w 5841318"/>
                <a:gd name="connsiteY1" fmla="*/ 815018 h 3894211"/>
                <a:gd name="connsiteX2" fmla="*/ 5530396 w 5841318"/>
                <a:gd name="connsiteY2" fmla="*/ 3063868 h 3894211"/>
                <a:gd name="connsiteX3" fmla="*/ 997116 w 5841318"/>
                <a:gd name="connsiteY3" fmla="*/ 3063869 h 3894211"/>
                <a:gd name="connsiteX4" fmla="*/ 0 w 5841318"/>
                <a:gd name="connsiteY4" fmla="*/ 283789 h 3894211"/>
                <a:gd name="connsiteX5" fmla="*/ 0 w 5841318"/>
                <a:gd name="connsiteY5" fmla="*/ 3894211 h 3894211"/>
                <a:gd name="connsiteX6" fmla="*/ 470086 w 5841318"/>
                <a:gd name="connsiteY6" fmla="*/ 3894211 h 3894211"/>
                <a:gd name="connsiteX7" fmla="*/ 469292 w 5841318"/>
                <a:gd name="connsiteY7" fmla="*/ 3892490 h 3894211"/>
                <a:gd name="connsiteX8" fmla="*/ 481324 w 5841318"/>
                <a:gd name="connsiteY8" fmla="*/ 3887677 h 3894211"/>
                <a:gd name="connsiteX9" fmla="*/ 517418 w 5841318"/>
                <a:gd name="connsiteY9" fmla="*/ 3882864 h 3894211"/>
                <a:gd name="connsiteX10" fmla="*/ 527044 w 5841318"/>
                <a:gd name="connsiteY10" fmla="*/ 3875645 h 3894211"/>
                <a:gd name="connsiteX11" fmla="*/ 548701 w 5841318"/>
                <a:gd name="connsiteY11" fmla="*/ 3851582 h 3894211"/>
                <a:gd name="connsiteX12" fmla="*/ 555920 w 5841318"/>
                <a:gd name="connsiteY12" fmla="*/ 3839551 h 3894211"/>
                <a:gd name="connsiteX13" fmla="*/ 563138 w 5841318"/>
                <a:gd name="connsiteY13" fmla="*/ 3832332 h 3894211"/>
                <a:gd name="connsiteX14" fmla="*/ 567951 w 5841318"/>
                <a:gd name="connsiteY14" fmla="*/ 3820300 h 3894211"/>
                <a:gd name="connsiteX15" fmla="*/ 568132 w 5841318"/>
                <a:gd name="connsiteY15" fmla="*/ 3819997 h 3894211"/>
                <a:gd name="connsiteX16" fmla="*/ 568132 w 5841318"/>
                <a:gd name="connsiteY16" fmla="*/ 3713914 h 3894211"/>
                <a:gd name="connsiteX17" fmla="*/ 671785 w 5841318"/>
                <a:gd name="connsiteY17" fmla="*/ 3615253 h 3894211"/>
                <a:gd name="connsiteX18" fmla="*/ 1044673 w 5841318"/>
                <a:gd name="connsiteY18" fmla="*/ 3615253 h 3894211"/>
                <a:gd name="connsiteX19" fmla="*/ 1148326 w 5841318"/>
                <a:gd name="connsiteY19" fmla="*/ 3713914 h 3894211"/>
                <a:gd name="connsiteX20" fmla="*/ 1148326 w 5841318"/>
                <a:gd name="connsiteY20" fmla="*/ 3762626 h 3894211"/>
                <a:gd name="connsiteX21" fmla="*/ 4708157 w 5841318"/>
                <a:gd name="connsiteY21" fmla="*/ 3762625 h 3894211"/>
                <a:gd name="connsiteX22" fmla="*/ 4708157 w 5841318"/>
                <a:gd name="connsiteY22" fmla="*/ 3814557 h 3894211"/>
                <a:gd name="connsiteX23" fmla="*/ 4708595 w 5841318"/>
                <a:gd name="connsiteY23" fmla="*/ 3815803 h 3894211"/>
                <a:gd name="connsiteX24" fmla="*/ 4709572 w 5841318"/>
                <a:gd name="connsiteY24" fmla="*/ 3823708 h 3894211"/>
                <a:gd name="connsiteX25" fmla="*/ 4716715 w 5841318"/>
                <a:gd name="connsiteY25" fmla="*/ 3830852 h 3894211"/>
                <a:gd name="connsiteX26" fmla="*/ 4721478 w 5841318"/>
                <a:gd name="connsiteY26" fmla="*/ 3837996 h 3894211"/>
                <a:gd name="connsiteX27" fmla="*/ 4728622 w 5841318"/>
                <a:gd name="connsiteY27" fmla="*/ 3845139 h 3894211"/>
                <a:gd name="connsiteX28" fmla="*/ 4733384 w 5841318"/>
                <a:gd name="connsiteY28" fmla="*/ 3854664 h 3894211"/>
                <a:gd name="connsiteX29" fmla="*/ 4738147 w 5841318"/>
                <a:gd name="connsiteY29" fmla="*/ 3861808 h 3894211"/>
                <a:gd name="connsiteX30" fmla="*/ 4745290 w 5841318"/>
                <a:gd name="connsiteY30" fmla="*/ 3866571 h 3894211"/>
                <a:gd name="connsiteX31" fmla="*/ 4776247 w 5841318"/>
                <a:gd name="connsiteY31" fmla="*/ 3888002 h 3894211"/>
                <a:gd name="connsiteX32" fmla="*/ 4783390 w 5841318"/>
                <a:gd name="connsiteY32" fmla="*/ 3890383 h 3894211"/>
                <a:gd name="connsiteX33" fmla="*/ 4791044 w 5841318"/>
                <a:gd name="connsiteY33" fmla="*/ 3894211 h 3894211"/>
                <a:gd name="connsiteX34" fmla="*/ 5165969 w 5841318"/>
                <a:gd name="connsiteY34" fmla="*/ 3894211 h 3894211"/>
                <a:gd name="connsiteX35" fmla="*/ 5195347 w 5841318"/>
                <a:gd name="connsiteY35" fmla="*/ 3890383 h 3894211"/>
                <a:gd name="connsiteX36" fmla="*/ 5212015 w 5841318"/>
                <a:gd name="connsiteY36" fmla="*/ 3876096 h 3894211"/>
                <a:gd name="connsiteX37" fmla="*/ 5228684 w 5841318"/>
                <a:gd name="connsiteY37" fmla="*/ 3861808 h 3894211"/>
                <a:gd name="connsiteX38" fmla="*/ 5233447 w 5841318"/>
                <a:gd name="connsiteY38" fmla="*/ 3852283 h 3894211"/>
                <a:gd name="connsiteX39" fmla="*/ 5242972 w 5841318"/>
                <a:gd name="connsiteY39" fmla="*/ 3837996 h 3894211"/>
                <a:gd name="connsiteX40" fmla="*/ 5250115 w 5841318"/>
                <a:gd name="connsiteY40" fmla="*/ 3828471 h 3894211"/>
                <a:gd name="connsiteX41" fmla="*/ 5252497 w 5841318"/>
                <a:gd name="connsiteY41" fmla="*/ 3818946 h 3894211"/>
                <a:gd name="connsiteX42" fmla="*/ 5259640 w 5841318"/>
                <a:gd name="connsiteY42" fmla="*/ 3802277 h 3894211"/>
                <a:gd name="connsiteX43" fmla="*/ 5261126 w 5841318"/>
                <a:gd name="connsiteY43" fmla="*/ 3801823 h 3894211"/>
                <a:gd name="connsiteX44" fmla="*/ 5261126 w 5841318"/>
                <a:gd name="connsiteY44" fmla="*/ 3713913 h 3894211"/>
                <a:gd name="connsiteX45" fmla="*/ 5364779 w 5841318"/>
                <a:gd name="connsiteY45" fmla="*/ 3615252 h 3894211"/>
                <a:gd name="connsiteX46" fmla="*/ 5737666 w 5841318"/>
                <a:gd name="connsiteY46" fmla="*/ 3615252 h 3894211"/>
                <a:gd name="connsiteX47" fmla="*/ 5746613 w 5841318"/>
                <a:gd name="connsiteY47" fmla="*/ 3616539 h 3894211"/>
                <a:gd name="connsiteX48" fmla="*/ 5841318 w 5841318"/>
                <a:gd name="connsiteY48" fmla="*/ 3616539 h 3894211"/>
                <a:gd name="connsiteX49" fmla="*/ 5841318 w 5841318"/>
                <a:gd name="connsiteY49" fmla="*/ 0 h 3894211"/>
                <a:gd name="connsiteX50" fmla="*/ 5365657 w 5841318"/>
                <a:gd name="connsiteY50" fmla="*/ 0 h 3894211"/>
                <a:gd name="connsiteX51" fmla="*/ 5358052 w 5841318"/>
                <a:gd name="connsiteY51" fmla="*/ 1809 h 3894211"/>
                <a:gd name="connsiteX52" fmla="*/ 5338273 w 5841318"/>
                <a:gd name="connsiteY52" fmla="*/ 4499 h 3894211"/>
                <a:gd name="connsiteX53" fmla="*/ 5329796 w 5841318"/>
                <a:gd name="connsiteY53" fmla="*/ 9878 h 3894211"/>
                <a:gd name="connsiteX54" fmla="*/ 5301540 w 5841318"/>
                <a:gd name="connsiteY54" fmla="*/ 26015 h 3894211"/>
                <a:gd name="connsiteX55" fmla="*/ 5290237 w 5841318"/>
                <a:gd name="connsiteY55" fmla="*/ 42153 h 3894211"/>
                <a:gd name="connsiteX56" fmla="*/ 5284586 w 5841318"/>
                <a:gd name="connsiteY56" fmla="*/ 71736 h 3894211"/>
                <a:gd name="connsiteX57" fmla="*/ 5284447 w 5841318"/>
                <a:gd name="connsiteY57" fmla="*/ 71480 h 3894211"/>
                <a:gd name="connsiteX58" fmla="*/ 5284447 w 5841318"/>
                <a:gd name="connsiteY58" fmla="*/ 186337 h 3894211"/>
                <a:gd name="connsiteX59" fmla="*/ 5180794 w 5841318"/>
                <a:gd name="connsiteY59" fmla="*/ 284998 h 3894211"/>
                <a:gd name="connsiteX60" fmla="*/ 4790046 w 5841318"/>
                <a:gd name="connsiteY60" fmla="*/ 284998 h 3894211"/>
                <a:gd name="connsiteX61" fmla="*/ 4686393 w 5841318"/>
                <a:gd name="connsiteY61" fmla="*/ 186337 h 3894211"/>
                <a:gd name="connsiteX62" fmla="*/ 4686393 w 5841318"/>
                <a:gd name="connsiteY62" fmla="*/ 136817 h 3894211"/>
                <a:gd name="connsiteX63" fmla="*/ 1143509 w 5841318"/>
                <a:gd name="connsiteY63" fmla="*/ 136817 h 3894211"/>
                <a:gd name="connsiteX64" fmla="*/ 1143509 w 5841318"/>
                <a:gd name="connsiteY64" fmla="*/ 117787 h 3894211"/>
                <a:gd name="connsiteX65" fmla="*/ 1142732 w 5841318"/>
                <a:gd name="connsiteY65" fmla="*/ 117541 h 3894211"/>
                <a:gd name="connsiteX66" fmla="*/ 1135426 w 5841318"/>
                <a:gd name="connsiteY66" fmla="*/ 89722 h 3894211"/>
                <a:gd name="connsiteX67" fmla="*/ 1128119 w 5841318"/>
                <a:gd name="connsiteY67" fmla="*/ 68858 h 3894211"/>
                <a:gd name="connsiteX68" fmla="*/ 1117159 w 5841318"/>
                <a:gd name="connsiteY68" fmla="*/ 65380 h 3894211"/>
                <a:gd name="connsiteX69" fmla="*/ 1098893 w 5841318"/>
                <a:gd name="connsiteY69" fmla="*/ 41039 h 3894211"/>
                <a:gd name="connsiteX70" fmla="*/ 1084280 w 5841318"/>
                <a:gd name="connsiteY70" fmla="*/ 20174 h 3894211"/>
                <a:gd name="connsiteX71" fmla="*/ 1062359 w 5841318"/>
                <a:gd name="connsiteY71" fmla="*/ 9742 h 3894211"/>
                <a:gd name="connsiteX72" fmla="*/ 1055536 w 5841318"/>
                <a:gd name="connsiteY72" fmla="*/ 0 h 3894211"/>
                <a:gd name="connsiteX73" fmla="*/ 645154 w 5841318"/>
                <a:gd name="connsiteY73" fmla="*/ 0 h 3894211"/>
                <a:gd name="connsiteX74" fmla="*/ 631266 w 5841318"/>
                <a:gd name="connsiteY74" fmla="*/ 13219 h 3894211"/>
                <a:gd name="connsiteX75" fmla="*/ 605693 w 5841318"/>
                <a:gd name="connsiteY75" fmla="*/ 27129 h 3894211"/>
                <a:gd name="connsiteX76" fmla="*/ 583773 w 5841318"/>
                <a:gd name="connsiteY76" fmla="*/ 51471 h 3894211"/>
                <a:gd name="connsiteX77" fmla="*/ 580119 w 5841318"/>
                <a:gd name="connsiteY77" fmla="*/ 65380 h 3894211"/>
                <a:gd name="connsiteX78" fmla="*/ 578858 w 5841318"/>
                <a:gd name="connsiteY78" fmla="*/ 66654 h 3894211"/>
                <a:gd name="connsiteX79" fmla="*/ 578858 w 5841318"/>
                <a:gd name="connsiteY79" fmla="*/ 186163 h 3894211"/>
                <a:gd name="connsiteX80" fmla="*/ 475205 w 5841318"/>
                <a:gd name="connsiteY80" fmla="*/ 284824 h 3894211"/>
                <a:gd name="connsiteX81" fmla="*/ 102317 w 5841318"/>
                <a:gd name="connsiteY81" fmla="*/ 284824 h 3894211"/>
                <a:gd name="connsiteX82" fmla="*/ 89117 w 5841318"/>
                <a:gd name="connsiteY82" fmla="*/ 282924 h 3894211"/>
                <a:gd name="connsiteX83" fmla="*/ 56333 w 5841318"/>
                <a:gd name="connsiteY83" fmla="*/ 286085 h 3894211"/>
                <a:gd name="connsiteX84" fmla="*/ 15739 w 5841318"/>
                <a:gd name="connsiteY84" fmla="*/ 287566 h 3894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841318" h="3894211">
                  <a:moveTo>
                    <a:pt x="997116" y="815018"/>
                  </a:moveTo>
                  <a:lnTo>
                    <a:pt x="5530396" y="815018"/>
                  </a:lnTo>
                  <a:lnTo>
                    <a:pt x="5530396" y="3063868"/>
                  </a:lnTo>
                  <a:lnTo>
                    <a:pt x="997116" y="3063869"/>
                  </a:lnTo>
                  <a:close/>
                  <a:moveTo>
                    <a:pt x="0" y="283789"/>
                  </a:moveTo>
                  <a:lnTo>
                    <a:pt x="0" y="3894211"/>
                  </a:lnTo>
                  <a:lnTo>
                    <a:pt x="470086" y="3894211"/>
                  </a:lnTo>
                  <a:lnTo>
                    <a:pt x="469292" y="3892490"/>
                  </a:lnTo>
                  <a:cubicBezTo>
                    <a:pt x="468089" y="3886474"/>
                    <a:pt x="477088" y="3888524"/>
                    <a:pt x="481324" y="3887677"/>
                  </a:cubicBezTo>
                  <a:cubicBezTo>
                    <a:pt x="493226" y="3885296"/>
                    <a:pt x="505680" y="3885953"/>
                    <a:pt x="517418" y="3882864"/>
                  </a:cubicBezTo>
                  <a:cubicBezTo>
                    <a:pt x="521297" y="3881843"/>
                    <a:pt x="524076" y="3878343"/>
                    <a:pt x="527044" y="3875645"/>
                  </a:cubicBezTo>
                  <a:cubicBezTo>
                    <a:pt x="539783" y="3864064"/>
                    <a:pt x="541723" y="3862746"/>
                    <a:pt x="548701" y="3851582"/>
                  </a:cubicBezTo>
                  <a:cubicBezTo>
                    <a:pt x="551180" y="3847616"/>
                    <a:pt x="553114" y="3843293"/>
                    <a:pt x="555920" y="3839551"/>
                  </a:cubicBezTo>
                  <a:cubicBezTo>
                    <a:pt x="557962" y="3836829"/>
                    <a:pt x="561335" y="3835218"/>
                    <a:pt x="563138" y="3832332"/>
                  </a:cubicBezTo>
                  <a:cubicBezTo>
                    <a:pt x="565427" y="3828669"/>
                    <a:pt x="566019" y="3824164"/>
                    <a:pt x="567951" y="3820300"/>
                  </a:cubicBezTo>
                  <a:lnTo>
                    <a:pt x="568132" y="3819997"/>
                  </a:lnTo>
                  <a:lnTo>
                    <a:pt x="568132" y="3713914"/>
                  </a:lnTo>
                  <a:cubicBezTo>
                    <a:pt x="568132" y="3659425"/>
                    <a:pt x="614539" y="3615253"/>
                    <a:pt x="671785" y="3615253"/>
                  </a:cubicBezTo>
                  <a:lnTo>
                    <a:pt x="1044673" y="3615253"/>
                  </a:lnTo>
                  <a:cubicBezTo>
                    <a:pt x="1101919" y="3615253"/>
                    <a:pt x="1148326" y="3659425"/>
                    <a:pt x="1148326" y="3713914"/>
                  </a:cubicBezTo>
                  <a:lnTo>
                    <a:pt x="1148326" y="3762626"/>
                  </a:lnTo>
                  <a:lnTo>
                    <a:pt x="4708157" y="3762625"/>
                  </a:lnTo>
                  <a:lnTo>
                    <a:pt x="4708157" y="3814557"/>
                  </a:lnTo>
                  <a:lnTo>
                    <a:pt x="4708595" y="3815803"/>
                  </a:lnTo>
                  <a:cubicBezTo>
                    <a:pt x="4708667" y="3818525"/>
                    <a:pt x="4708667" y="3821898"/>
                    <a:pt x="4709572" y="3823708"/>
                  </a:cubicBezTo>
                  <a:cubicBezTo>
                    <a:pt x="4711078" y="3826720"/>
                    <a:pt x="4714559" y="3828265"/>
                    <a:pt x="4716715" y="3830852"/>
                  </a:cubicBezTo>
                  <a:cubicBezTo>
                    <a:pt x="4718547" y="3833051"/>
                    <a:pt x="4719646" y="3835797"/>
                    <a:pt x="4721478" y="3837996"/>
                  </a:cubicBezTo>
                  <a:cubicBezTo>
                    <a:pt x="4723634" y="3840583"/>
                    <a:pt x="4726665" y="3842399"/>
                    <a:pt x="4728622" y="3845139"/>
                  </a:cubicBezTo>
                  <a:cubicBezTo>
                    <a:pt x="4730685" y="3848027"/>
                    <a:pt x="4731623" y="3851582"/>
                    <a:pt x="4733384" y="3854664"/>
                  </a:cubicBezTo>
                  <a:cubicBezTo>
                    <a:pt x="4734804" y="3857149"/>
                    <a:pt x="4736559" y="3859427"/>
                    <a:pt x="4738147" y="3861808"/>
                  </a:cubicBezTo>
                  <a:cubicBezTo>
                    <a:pt x="4740528" y="3863396"/>
                    <a:pt x="4742976" y="3864888"/>
                    <a:pt x="4745290" y="3866571"/>
                  </a:cubicBezTo>
                  <a:cubicBezTo>
                    <a:pt x="4756197" y="3874504"/>
                    <a:pt x="4764441" y="3882099"/>
                    <a:pt x="4776247" y="3888002"/>
                  </a:cubicBezTo>
                  <a:cubicBezTo>
                    <a:pt x="4778492" y="3889124"/>
                    <a:pt x="4781083" y="3889394"/>
                    <a:pt x="4783390" y="3890383"/>
                  </a:cubicBezTo>
                  <a:lnTo>
                    <a:pt x="4791044" y="3894211"/>
                  </a:lnTo>
                  <a:lnTo>
                    <a:pt x="5165969" y="3894211"/>
                  </a:lnTo>
                  <a:cubicBezTo>
                    <a:pt x="5172595" y="3891882"/>
                    <a:pt x="5191366" y="3892041"/>
                    <a:pt x="5195347" y="3890383"/>
                  </a:cubicBezTo>
                  <a:cubicBezTo>
                    <a:pt x="5202122" y="3887560"/>
                    <a:pt x="5206684" y="3880665"/>
                    <a:pt x="5212015" y="3876096"/>
                  </a:cubicBezTo>
                  <a:cubicBezTo>
                    <a:pt x="5218006" y="3870961"/>
                    <a:pt x="5224019" y="3868339"/>
                    <a:pt x="5228684" y="3861808"/>
                  </a:cubicBezTo>
                  <a:cubicBezTo>
                    <a:pt x="5230747" y="3858919"/>
                    <a:pt x="5231384" y="3855172"/>
                    <a:pt x="5233447" y="3852283"/>
                  </a:cubicBezTo>
                  <a:cubicBezTo>
                    <a:pt x="5244595" y="3836675"/>
                    <a:pt x="5237862" y="3853319"/>
                    <a:pt x="5242972" y="3837996"/>
                  </a:cubicBezTo>
                  <a:cubicBezTo>
                    <a:pt x="5245353" y="3834821"/>
                    <a:pt x="5248340" y="3832021"/>
                    <a:pt x="5250115" y="3828471"/>
                  </a:cubicBezTo>
                  <a:cubicBezTo>
                    <a:pt x="5251579" y="3825544"/>
                    <a:pt x="5251598" y="3822093"/>
                    <a:pt x="5252497" y="3818946"/>
                  </a:cubicBezTo>
                  <a:cubicBezTo>
                    <a:pt x="5254834" y="3810768"/>
                    <a:pt x="5255405" y="3810748"/>
                    <a:pt x="5259640" y="3802277"/>
                  </a:cubicBezTo>
                  <a:lnTo>
                    <a:pt x="5261126" y="3801823"/>
                  </a:lnTo>
                  <a:lnTo>
                    <a:pt x="5261126" y="3713913"/>
                  </a:lnTo>
                  <a:cubicBezTo>
                    <a:pt x="5261126" y="3659424"/>
                    <a:pt x="5307533" y="3615252"/>
                    <a:pt x="5364779" y="3615252"/>
                  </a:cubicBezTo>
                  <a:lnTo>
                    <a:pt x="5737666" y="3615252"/>
                  </a:lnTo>
                  <a:lnTo>
                    <a:pt x="5746613" y="3616539"/>
                  </a:lnTo>
                  <a:lnTo>
                    <a:pt x="5841318" y="3616539"/>
                  </a:lnTo>
                  <a:lnTo>
                    <a:pt x="5841318" y="0"/>
                  </a:lnTo>
                  <a:lnTo>
                    <a:pt x="5365657" y="0"/>
                  </a:lnTo>
                  <a:lnTo>
                    <a:pt x="5358052" y="1809"/>
                  </a:lnTo>
                  <a:cubicBezTo>
                    <a:pt x="5351500" y="2943"/>
                    <a:pt x="5344866" y="3602"/>
                    <a:pt x="5338273" y="4499"/>
                  </a:cubicBezTo>
                  <a:lnTo>
                    <a:pt x="5329796" y="9878"/>
                  </a:lnTo>
                  <a:cubicBezTo>
                    <a:pt x="5309338" y="22860"/>
                    <a:pt x="5318917" y="17746"/>
                    <a:pt x="5301540" y="26015"/>
                  </a:cubicBezTo>
                  <a:cubicBezTo>
                    <a:pt x="5301540" y="26015"/>
                    <a:pt x="5292498" y="36056"/>
                    <a:pt x="5290237" y="42153"/>
                  </a:cubicBezTo>
                  <a:cubicBezTo>
                    <a:pt x="5286732" y="51604"/>
                    <a:pt x="5286469" y="69944"/>
                    <a:pt x="5284586" y="71736"/>
                  </a:cubicBezTo>
                  <a:lnTo>
                    <a:pt x="5284447" y="71480"/>
                  </a:lnTo>
                  <a:lnTo>
                    <a:pt x="5284447" y="186337"/>
                  </a:lnTo>
                  <a:cubicBezTo>
                    <a:pt x="5284447" y="240826"/>
                    <a:pt x="5238039" y="284998"/>
                    <a:pt x="5180794" y="284998"/>
                  </a:cubicBezTo>
                  <a:lnTo>
                    <a:pt x="4790046" y="284998"/>
                  </a:lnTo>
                  <a:cubicBezTo>
                    <a:pt x="4732800" y="284998"/>
                    <a:pt x="4686393" y="240826"/>
                    <a:pt x="4686393" y="186337"/>
                  </a:cubicBezTo>
                  <a:lnTo>
                    <a:pt x="4686393" y="136817"/>
                  </a:lnTo>
                  <a:lnTo>
                    <a:pt x="1143509" y="136817"/>
                  </a:lnTo>
                  <a:lnTo>
                    <a:pt x="1143509" y="117787"/>
                  </a:lnTo>
                  <a:lnTo>
                    <a:pt x="1142732" y="117541"/>
                  </a:lnTo>
                  <a:cubicBezTo>
                    <a:pt x="1137117" y="101501"/>
                    <a:pt x="1139835" y="110703"/>
                    <a:pt x="1135426" y="89722"/>
                  </a:cubicBezTo>
                  <a:cubicBezTo>
                    <a:pt x="1133916" y="82533"/>
                    <a:pt x="1132596" y="74823"/>
                    <a:pt x="1128119" y="68858"/>
                  </a:cubicBezTo>
                  <a:cubicBezTo>
                    <a:pt x="1125881" y="65875"/>
                    <a:pt x="1120813" y="66539"/>
                    <a:pt x="1117159" y="65380"/>
                  </a:cubicBezTo>
                  <a:cubicBezTo>
                    <a:pt x="1106475" y="50127"/>
                    <a:pt x="1112487" y="58291"/>
                    <a:pt x="1098893" y="41039"/>
                  </a:cubicBezTo>
                  <a:cubicBezTo>
                    <a:pt x="1093624" y="34353"/>
                    <a:pt x="1090062" y="26464"/>
                    <a:pt x="1084280" y="20174"/>
                  </a:cubicBezTo>
                  <a:cubicBezTo>
                    <a:pt x="1066313" y="630"/>
                    <a:pt x="1080819" y="23799"/>
                    <a:pt x="1062359" y="9742"/>
                  </a:cubicBezTo>
                  <a:lnTo>
                    <a:pt x="1055536" y="0"/>
                  </a:lnTo>
                  <a:lnTo>
                    <a:pt x="645154" y="0"/>
                  </a:lnTo>
                  <a:lnTo>
                    <a:pt x="631266" y="13219"/>
                  </a:lnTo>
                  <a:cubicBezTo>
                    <a:pt x="577670" y="52898"/>
                    <a:pt x="649446" y="-7575"/>
                    <a:pt x="605693" y="27129"/>
                  </a:cubicBezTo>
                  <a:cubicBezTo>
                    <a:pt x="595516" y="35201"/>
                    <a:pt x="591836" y="41237"/>
                    <a:pt x="583773" y="51471"/>
                  </a:cubicBezTo>
                  <a:cubicBezTo>
                    <a:pt x="582555" y="56107"/>
                    <a:pt x="582097" y="60988"/>
                    <a:pt x="580119" y="65380"/>
                  </a:cubicBezTo>
                  <a:lnTo>
                    <a:pt x="578858" y="66654"/>
                  </a:lnTo>
                  <a:lnTo>
                    <a:pt x="578858" y="186163"/>
                  </a:lnTo>
                  <a:cubicBezTo>
                    <a:pt x="578858" y="240652"/>
                    <a:pt x="532451" y="284824"/>
                    <a:pt x="475205" y="284824"/>
                  </a:cubicBezTo>
                  <a:lnTo>
                    <a:pt x="102317" y="284824"/>
                  </a:lnTo>
                  <a:lnTo>
                    <a:pt x="89117" y="282924"/>
                  </a:lnTo>
                  <a:lnTo>
                    <a:pt x="56333" y="286085"/>
                  </a:lnTo>
                  <a:cubicBezTo>
                    <a:pt x="41489" y="287408"/>
                    <a:pt x="27520" y="288159"/>
                    <a:pt x="15739" y="287566"/>
                  </a:cubicBezTo>
                  <a:close/>
                </a:path>
              </a:pathLst>
            </a:custGeom>
          </p:spPr>
        </p:pic>
        <p:sp>
          <p:nvSpPr>
            <p:cNvPr id="23" name="Rettangolo 22">
              <a:extLst>
                <a:ext uri="{FF2B5EF4-FFF2-40B4-BE49-F238E27FC236}">
                  <a16:creationId xmlns:a16="http://schemas.microsoft.com/office/drawing/2014/main" id="{8E37CB64-6F98-C360-B2CC-0CA0A1A08248}"/>
                </a:ext>
              </a:extLst>
            </p:cNvPr>
            <p:cNvSpPr/>
            <p:nvPr/>
          </p:nvSpPr>
          <p:spPr>
            <a:xfrm>
              <a:off x="9383393" y="1761515"/>
              <a:ext cx="913323" cy="1870223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24" name="Immagine 23" descr="Immagine che contiene tavolo&#10;&#10;Descrizione generata automaticamente">
              <a:extLst>
                <a:ext uri="{FF2B5EF4-FFF2-40B4-BE49-F238E27FC236}">
                  <a16:creationId xmlns:a16="http://schemas.microsoft.com/office/drawing/2014/main" id="{B79BAD33-FAD2-8956-8F57-3BBAB79546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3683"/>
            <a:stretch>
              <a:fillRect/>
            </a:stretch>
          </p:blipFill>
          <p:spPr>
            <a:xfrm rot="16200000">
              <a:off x="6816528" y="1725168"/>
              <a:ext cx="2373570" cy="1640666"/>
            </a:xfrm>
            <a:custGeom>
              <a:avLst/>
              <a:gdLst>
                <a:gd name="connsiteX0" fmla="*/ 4800856 w 5841317"/>
                <a:gd name="connsiteY0" fmla="*/ 889000 h 4037651"/>
                <a:gd name="connsiteX1" fmla="*/ 305056 w 5841317"/>
                <a:gd name="connsiteY1" fmla="*/ 889000 h 4037651"/>
                <a:gd name="connsiteX2" fmla="*/ 305056 w 5841317"/>
                <a:gd name="connsiteY2" fmla="*/ 2990850 h 4037651"/>
                <a:gd name="connsiteX3" fmla="*/ 4800856 w 5841317"/>
                <a:gd name="connsiteY3" fmla="*/ 2990851 h 4037651"/>
                <a:gd name="connsiteX4" fmla="*/ 5248531 w 5841317"/>
                <a:gd name="connsiteY4" fmla="*/ 4015793 h 4037651"/>
                <a:gd name="connsiteX5" fmla="*/ 5248531 w 5841317"/>
                <a:gd name="connsiteY5" fmla="*/ 4037651 h 4037651"/>
                <a:gd name="connsiteX6" fmla="*/ 1192456 w 5841317"/>
                <a:gd name="connsiteY6" fmla="*/ 4037650 h 4037651"/>
                <a:gd name="connsiteX7" fmla="*/ 1192456 w 5841317"/>
                <a:gd name="connsiteY7" fmla="*/ 3924973 h 4037651"/>
                <a:gd name="connsiteX8" fmla="*/ 1194056 w 5841317"/>
                <a:gd name="connsiteY8" fmla="*/ 3924301 h 4037651"/>
                <a:gd name="connsiteX9" fmla="*/ 1209931 w 5841317"/>
                <a:gd name="connsiteY9" fmla="*/ 3898901 h 4037651"/>
                <a:gd name="connsiteX10" fmla="*/ 1210292 w 5841317"/>
                <a:gd name="connsiteY10" fmla="*/ 3894210 h 4037651"/>
                <a:gd name="connsiteX11" fmla="*/ 5220584 w 5841317"/>
                <a:gd name="connsiteY11" fmla="*/ 3894211 h 4037651"/>
                <a:gd name="connsiteX12" fmla="*/ 5221460 w 5841317"/>
                <a:gd name="connsiteY12" fmla="*/ 3913441 h 4037651"/>
                <a:gd name="connsiteX13" fmla="*/ 5232655 w 5841317"/>
                <a:gd name="connsiteY13" fmla="*/ 4013201 h 4037651"/>
                <a:gd name="connsiteX14" fmla="*/ 5245355 w 5841317"/>
                <a:gd name="connsiteY14" fmla="*/ 4016376 h 4037651"/>
                <a:gd name="connsiteX15" fmla="*/ 5841317 w 5841317"/>
                <a:gd name="connsiteY15" fmla="*/ 0 h 4037651"/>
                <a:gd name="connsiteX16" fmla="*/ 5841317 w 5841317"/>
                <a:gd name="connsiteY16" fmla="*/ 3894211 h 4037651"/>
                <a:gd name="connsiteX17" fmla="*/ 5364781 w 5841317"/>
                <a:gd name="connsiteY17" fmla="*/ 3894211 h 4037651"/>
                <a:gd name="connsiteX18" fmla="*/ 5356480 w 5841317"/>
                <a:gd name="connsiteY18" fmla="*/ 3892551 h 4037651"/>
                <a:gd name="connsiteX19" fmla="*/ 5337430 w 5841317"/>
                <a:gd name="connsiteY19" fmla="*/ 3889376 h 4037651"/>
                <a:gd name="connsiteX20" fmla="*/ 5318380 w 5841317"/>
                <a:gd name="connsiteY20" fmla="*/ 3883026 h 4037651"/>
                <a:gd name="connsiteX21" fmla="*/ 5305680 w 5841317"/>
                <a:gd name="connsiteY21" fmla="*/ 3870326 h 4037651"/>
                <a:gd name="connsiteX22" fmla="*/ 5286630 w 5841317"/>
                <a:gd name="connsiteY22" fmla="*/ 3854451 h 4037651"/>
                <a:gd name="connsiteX23" fmla="*/ 5277105 w 5841317"/>
                <a:gd name="connsiteY23" fmla="*/ 3844926 h 4037651"/>
                <a:gd name="connsiteX24" fmla="*/ 5267580 w 5841317"/>
                <a:gd name="connsiteY24" fmla="*/ 3825876 h 4037651"/>
                <a:gd name="connsiteX25" fmla="*/ 5261230 w 5841317"/>
                <a:gd name="connsiteY25" fmla="*/ 3816351 h 4037651"/>
                <a:gd name="connsiteX26" fmla="*/ 5248531 w 5841317"/>
                <a:gd name="connsiteY26" fmla="*/ 3790952 h 4037651"/>
                <a:gd name="connsiteX27" fmla="*/ 5248531 w 5841317"/>
                <a:gd name="connsiteY27" fmla="*/ 3739201 h 4037651"/>
                <a:gd name="connsiteX28" fmla="*/ 5246149 w 5841317"/>
                <a:gd name="connsiteY28" fmla="*/ 3739201 h 4037651"/>
                <a:gd name="connsiteX29" fmla="*/ 5246149 w 5841317"/>
                <a:gd name="connsiteY29" fmla="*/ 3659982 h 4037651"/>
                <a:gd name="connsiteX30" fmla="*/ 5242844 w 5841317"/>
                <a:gd name="connsiteY30" fmla="*/ 3659982 h 4037651"/>
                <a:gd name="connsiteX31" fmla="*/ 5241387 w 5841317"/>
                <a:gd name="connsiteY31" fmla="*/ 3650457 h 4037651"/>
                <a:gd name="connsiteX32" fmla="*/ 5234243 w 5841317"/>
                <a:gd name="connsiteY32" fmla="*/ 3633789 h 4037651"/>
                <a:gd name="connsiteX33" fmla="*/ 5227100 w 5841317"/>
                <a:gd name="connsiteY33" fmla="*/ 3614739 h 4037651"/>
                <a:gd name="connsiteX34" fmla="*/ 5212812 w 5841317"/>
                <a:gd name="connsiteY34" fmla="*/ 3598070 h 4037651"/>
                <a:gd name="connsiteX35" fmla="*/ 5200906 w 5841317"/>
                <a:gd name="connsiteY35" fmla="*/ 3586164 h 4037651"/>
                <a:gd name="connsiteX36" fmla="*/ 5155377 w 5841317"/>
                <a:gd name="connsiteY36" fmla="*/ 3573682 h 4037651"/>
                <a:gd name="connsiteX37" fmla="*/ 5147095 w 5841317"/>
                <a:gd name="connsiteY37" fmla="*/ 3576639 h 4037651"/>
                <a:gd name="connsiteX38" fmla="*/ 4731800 w 5841317"/>
                <a:gd name="connsiteY38" fmla="*/ 3576639 h 4037651"/>
                <a:gd name="connsiteX39" fmla="*/ 4731800 w 5841317"/>
                <a:gd name="connsiteY39" fmla="*/ 3579020 h 4037651"/>
                <a:gd name="connsiteX40" fmla="*/ 4722275 w 5841317"/>
                <a:gd name="connsiteY40" fmla="*/ 3576639 h 4037651"/>
                <a:gd name="connsiteX41" fmla="*/ 4710368 w 5841317"/>
                <a:gd name="connsiteY41" fmla="*/ 3579020 h 4037651"/>
                <a:gd name="connsiteX42" fmla="*/ 4698462 w 5841317"/>
                <a:gd name="connsiteY42" fmla="*/ 3583782 h 4037651"/>
                <a:gd name="connsiteX43" fmla="*/ 4691318 w 5841317"/>
                <a:gd name="connsiteY43" fmla="*/ 3586164 h 4037651"/>
                <a:gd name="connsiteX44" fmla="*/ 4684175 w 5841317"/>
                <a:gd name="connsiteY44" fmla="*/ 3593307 h 4037651"/>
                <a:gd name="connsiteX45" fmla="*/ 4677031 w 5841317"/>
                <a:gd name="connsiteY45" fmla="*/ 3598070 h 4037651"/>
                <a:gd name="connsiteX46" fmla="*/ 4672268 w 5841317"/>
                <a:gd name="connsiteY46" fmla="*/ 3605214 h 4037651"/>
                <a:gd name="connsiteX47" fmla="*/ 4662743 w 5841317"/>
                <a:gd name="connsiteY47" fmla="*/ 3614739 h 4037651"/>
                <a:gd name="connsiteX48" fmla="*/ 4653218 w 5841317"/>
                <a:gd name="connsiteY48" fmla="*/ 3633789 h 4037651"/>
                <a:gd name="connsiteX49" fmla="*/ 4641312 w 5841317"/>
                <a:gd name="connsiteY49" fmla="*/ 3664745 h 4037651"/>
                <a:gd name="connsiteX50" fmla="*/ 4648455 w 5841317"/>
                <a:gd name="connsiteY50" fmla="*/ 3670015 h 4037651"/>
                <a:gd name="connsiteX51" fmla="*/ 4648455 w 5841317"/>
                <a:gd name="connsiteY51" fmla="*/ 3739201 h 4037651"/>
                <a:gd name="connsiteX52" fmla="*/ 1192456 w 5841317"/>
                <a:gd name="connsiteY52" fmla="*/ 3739200 h 4037651"/>
                <a:gd name="connsiteX53" fmla="*/ 1192456 w 5841317"/>
                <a:gd name="connsiteY53" fmla="*/ 3792601 h 4037651"/>
                <a:gd name="connsiteX54" fmla="*/ 1191013 w 5841317"/>
                <a:gd name="connsiteY54" fmla="*/ 3799813 h 4037651"/>
                <a:gd name="connsiteX55" fmla="*/ 1187706 w 5841317"/>
                <a:gd name="connsiteY55" fmla="*/ 3819526 h 4037651"/>
                <a:gd name="connsiteX56" fmla="*/ 1168656 w 5841317"/>
                <a:gd name="connsiteY56" fmla="*/ 3844926 h 4037651"/>
                <a:gd name="connsiteX57" fmla="*/ 1162306 w 5841317"/>
                <a:gd name="connsiteY57" fmla="*/ 3857626 h 4037651"/>
                <a:gd name="connsiteX58" fmla="*/ 1127381 w 5841317"/>
                <a:gd name="connsiteY58" fmla="*/ 3889376 h 4037651"/>
                <a:gd name="connsiteX59" fmla="*/ 1117856 w 5841317"/>
                <a:gd name="connsiteY59" fmla="*/ 3892551 h 4037651"/>
                <a:gd name="connsiteX60" fmla="*/ 1111220 w 5841317"/>
                <a:gd name="connsiteY60" fmla="*/ 3894210 h 4037651"/>
                <a:gd name="connsiteX61" fmla="*/ 730059 w 5841317"/>
                <a:gd name="connsiteY61" fmla="*/ 3894210 h 4037651"/>
                <a:gd name="connsiteX62" fmla="*/ 719056 w 5841317"/>
                <a:gd name="connsiteY62" fmla="*/ 3889604 h 4037651"/>
                <a:gd name="connsiteX63" fmla="*/ 698756 w 5841317"/>
                <a:gd name="connsiteY63" fmla="*/ 3886201 h 4037651"/>
                <a:gd name="connsiteX64" fmla="*/ 686056 w 5841317"/>
                <a:gd name="connsiteY64" fmla="*/ 3879851 h 4037651"/>
                <a:gd name="connsiteX65" fmla="*/ 673356 w 5841317"/>
                <a:gd name="connsiteY65" fmla="*/ 3876676 h 4037651"/>
                <a:gd name="connsiteX66" fmla="*/ 660656 w 5841317"/>
                <a:gd name="connsiteY66" fmla="*/ 3870326 h 4037651"/>
                <a:gd name="connsiteX67" fmla="*/ 641606 w 5841317"/>
                <a:gd name="connsiteY67" fmla="*/ 3854451 h 4037651"/>
                <a:gd name="connsiteX68" fmla="*/ 628906 w 5841317"/>
                <a:gd name="connsiteY68" fmla="*/ 3829051 h 4037651"/>
                <a:gd name="connsiteX69" fmla="*/ 622556 w 5841317"/>
                <a:gd name="connsiteY69" fmla="*/ 3819526 h 4037651"/>
                <a:gd name="connsiteX70" fmla="*/ 619381 w 5841317"/>
                <a:gd name="connsiteY70" fmla="*/ 3797301 h 4037651"/>
                <a:gd name="connsiteX71" fmla="*/ 619381 w 5841317"/>
                <a:gd name="connsiteY71" fmla="*/ 3663951 h 4037651"/>
                <a:gd name="connsiteX72" fmla="*/ 619381 w 5841317"/>
                <a:gd name="connsiteY72" fmla="*/ 3661413 h 4037651"/>
                <a:gd name="connsiteX73" fmla="*/ 618656 w 5841317"/>
                <a:gd name="connsiteY73" fmla="*/ 3661413 h 4037651"/>
                <a:gd name="connsiteX74" fmla="*/ 613031 w 5841317"/>
                <a:gd name="connsiteY74" fmla="*/ 3641726 h 4037651"/>
                <a:gd name="connsiteX75" fmla="*/ 606681 w 5841317"/>
                <a:gd name="connsiteY75" fmla="*/ 3625851 h 4037651"/>
                <a:gd name="connsiteX76" fmla="*/ 590806 w 5841317"/>
                <a:gd name="connsiteY76" fmla="*/ 3606801 h 4037651"/>
                <a:gd name="connsiteX77" fmla="*/ 578106 w 5841317"/>
                <a:gd name="connsiteY77" fmla="*/ 3597276 h 4037651"/>
                <a:gd name="connsiteX78" fmla="*/ 552706 w 5841317"/>
                <a:gd name="connsiteY78" fmla="*/ 3587751 h 4037651"/>
                <a:gd name="connsiteX79" fmla="*/ 540006 w 5841317"/>
                <a:gd name="connsiteY79" fmla="*/ 3581401 h 4037651"/>
                <a:gd name="connsiteX80" fmla="*/ 512007 w 5841317"/>
                <a:gd name="connsiteY80" fmla="*/ 3582801 h 4037651"/>
                <a:gd name="connsiteX81" fmla="*/ 512007 w 5841317"/>
                <a:gd name="connsiteY81" fmla="*/ 3577159 h 4037651"/>
                <a:gd name="connsiteX82" fmla="*/ 0 w 5841317"/>
                <a:gd name="connsiteY82" fmla="*/ 3577159 h 4037651"/>
                <a:gd name="connsiteX83" fmla="*/ 0 w 5841317"/>
                <a:gd name="connsiteY83" fmla="*/ 0 h 4037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5841317" h="4037651">
                  <a:moveTo>
                    <a:pt x="4800856" y="889000"/>
                  </a:moveTo>
                  <a:lnTo>
                    <a:pt x="305056" y="889000"/>
                  </a:lnTo>
                  <a:lnTo>
                    <a:pt x="305056" y="2990850"/>
                  </a:lnTo>
                  <a:lnTo>
                    <a:pt x="4800856" y="2990851"/>
                  </a:lnTo>
                  <a:close/>
                  <a:moveTo>
                    <a:pt x="5248531" y="4015793"/>
                  </a:moveTo>
                  <a:lnTo>
                    <a:pt x="5248531" y="4037651"/>
                  </a:lnTo>
                  <a:lnTo>
                    <a:pt x="1192456" y="4037650"/>
                  </a:lnTo>
                  <a:lnTo>
                    <a:pt x="1192456" y="3924973"/>
                  </a:lnTo>
                  <a:lnTo>
                    <a:pt x="1194056" y="3924301"/>
                  </a:lnTo>
                  <a:cubicBezTo>
                    <a:pt x="1202363" y="3918763"/>
                    <a:pt x="1207188" y="3908501"/>
                    <a:pt x="1209931" y="3898901"/>
                  </a:cubicBezTo>
                  <a:lnTo>
                    <a:pt x="1210292" y="3894210"/>
                  </a:lnTo>
                  <a:lnTo>
                    <a:pt x="5220584" y="3894211"/>
                  </a:lnTo>
                  <a:lnTo>
                    <a:pt x="5221460" y="3913441"/>
                  </a:lnTo>
                  <a:cubicBezTo>
                    <a:pt x="5224563" y="3950113"/>
                    <a:pt x="5229810" y="3986171"/>
                    <a:pt x="5232655" y="4013201"/>
                  </a:cubicBezTo>
                  <a:cubicBezTo>
                    <a:pt x="5236888" y="4014259"/>
                    <a:pt x="5241056" y="4017124"/>
                    <a:pt x="5245355" y="4016376"/>
                  </a:cubicBezTo>
                  <a:close/>
                  <a:moveTo>
                    <a:pt x="5841317" y="0"/>
                  </a:moveTo>
                  <a:lnTo>
                    <a:pt x="5841317" y="3894211"/>
                  </a:lnTo>
                  <a:lnTo>
                    <a:pt x="5364781" y="3894211"/>
                  </a:lnTo>
                  <a:lnTo>
                    <a:pt x="5356480" y="3892551"/>
                  </a:lnTo>
                  <a:cubicBezTo>
                    <a:pt x="5350146" y="3891399"/>
                    <a:pt x="5343675" y="3890937"/>
                    <a:pt x="5337430" y="3889376"/>
                  </a:cubicBezTo>
                  <a:cubicBezTo>
                    <a:pt x="5330936" y="3887753"/>
                    <a:pt x="5323113" y="3887759"/>
                    <a:pt x="5318380" y="3883026"/>
                  </a:cubicBezTo>
                  <a:lnTo>
                    <a:pt x="5305680" y="3870326"/>
                  </a:lnTo>
                  <a:cubicBezTo>
                    <a:pt x="5289676" y="3864991"/>
                    <a:pt x="5300470" y="3870597"/>
                    <a:pt x="5286630" y="3854451"/>
                  </a:cubicBezTo>
                  <a:cubicBezTo>
                    <a:pt x="5283708" y="3851042"/>
                    <a:pt x="5279596" y="3848662"/>
                    <a:pt x="5277105" y="3844926"/>
                  </a:cubicBezTo>
                  <a:cubicBezTo>
                    <a:pt x="5273167" y="3839019"/>
                    <a:pt x="5271028" y="3832082"/>
                    <a:pt x="5267580" y="3825876"/>
                  </a:cubicBezTo>
                  <a:cubicBezTo>
                    <a:pt x="5265727" y="3822540"/>
                    <a:pt x="5263057" y="3819701"/>
                    <a:pt x="5261230" y="3816351"/>
                  </a:cubicBezTo>
                  <a:lnTo>
                    <a:pt x="5248531" y="3790952"/>
                  </a:lnTo>
                  <a:lnTo>
                    <a:pt x="5248531" y="3739201"/>
                  </a:lnTo>
                  <a:lnTo>
                    <a:pt x="5246149" y="3739201"/>
                  </a:lnTo>
                  <a:lnTo>
                    <a:pt x="5246149" y="3659982"/>
                  </a:lnTo>
                  <a:lnTo>
                    <a:pt x="5242844" y="3659982"/>
                  </a:lnTo>
                  <a:lnTo>
                    <a:pt x="5241387" y="3650457"/>
                  </a:lnTo>
                  <a:cubicBezTo>
                    <a:pt x="5240524" y="3644846"/>
                    <a:pt x="5236394" y="3638629"/>
                    <a:pt x="5234243" y="3633789"/>
                  </a:cubicBezTo>
                  <a:cubicBezTo>
                    <a:pt x="5230450" y="3625254"/>
                    <a:pt x="5229717" y="3622589"/>
                    <a:pt x="5227100" y="3614739"/>
                  </a:cubicBezTo>
                  <a:cubicBezTo>
                    <a:pt x="5221844" y="3607731"/>
                    <a:pt x="5219446" y="3603598"/>
                    <a:pt x="5212812" y="3598070"/>
                  </a:cubicBezTo>
                  <a:cubicBezTo>
                    <a:pt x="5200906" y="3588148"/>
                    <a:pt x="5209636" y="3599259"/>
                    <a:pt x="5200906" y="3586164"/>
                  </a:cubicBezTo>
                  <a:cubicBezTo>
                    <a:pt x="5181326" y="3573111"/>
                    <a:pt x="5176828" y="3567598"/>
                    <a:pt x="5155377" y="3573682"/>
                  </a:cubicBezTo>
                  <a:lnTo>
                    <a:pt x="5147095" y="3576639"/>
                  </a:lnTo>
                  <a:lnTo>
                    <a:pt x="4731800" y="3576639"/>
                  </a:lnTo>
                  <a:lnTo>
                    <a:pt x="4731800" y="3579020"/>
                  </a:lnTo>
                  <a:cubicBezTo>
                    <a:pt x="4728653" y="3578121"/>
                    <a:pt x="4725450" y="3577433"/>
                    <a:pt x="4722275" y="3576639"/>
                  </a:cubicBezTo>
                  <a:cubicBezTo>
                    <a:pt x="4718306" y="3577433"/>
                    <a:pt x="4714245" y="3577857"/>
                    <a:pt x="4710368" y="3579020"/>
                  </a:cubicBezTo>
                  <a:cubicBezTo>
                    <a:pt x="4706274" y="3580248"/>
                    <a:pt x="4702464" y="3582281"/>
                    <a:pt x="4698462" y="3583782"/>
                  </a:cubicBezTo>
                  <a:cubicBezTo>
                    <a:pt x="4696112" y="3584663"/>
                    <a:pt x="4693699" y="3585370"/>
                    <a:pt x="4691318" y="3586164"/>
                  </a:cubicBezTo>
                  <a:cubicBezTo>
                    <a:pt x="4688937" y="3588545"/>
                    <a:pt x="4686762" y="3591151"/>
                    <a:pt x="4684175" y="3593307"/>
                  </a:cubicBezTo>
                  <a:cubicBezTo>
                    <a:pt x="4681976" y="3595139"/>
                    <a:pt x="4679055" y="3596046"/>
                    <a:pt x="4677031" y="3598070"/>
                  </a:cubicBezTo>
                  <a:cubicBezTo>
                    <a:pt x="4675007" y="3600094"/>
                    <a:pt x="4674131" y="3603041"/>
                    <a:pt x="4672268" y="3605214"/>
                  </a:cubicBezTo>
                  <a:cubicBezTo>
                    <a:pt x="4669346" y="3608623"/>
                    <a:pt x="4665918" y="3611564"/>
                    <a:pt x="4662743" y="3614739"/>
                  </a:cubicBezTo>
                  <a:lnTo>
                    <a:pt x="4653218" y="3633789"/>
                  </a:lnTo>
                  <a:cubicBezTo>
                    <a:pt x="4639316" y="3661593"/>
                    <a:pt x="4645742" y="3633734"/>
                    <a:pt x="4641312" y="3664745"/>
                  </a:cubicBezTo>
                  <a:lnTo>
                    <a:pt x="4648455" y="3670015"/>
                  </a:lnTo>
                  <a:lnTo>
                    <a:pt x="4648455" y="3739201"/>
                  </a:lnTo>
                  <a:lnTo>
                    <a:pt x="1192456" y="3739200"/>
                  </a:lnTo>
                  <a:lnTo>
                    <a:pt x="1192456" y="3792601"/>
                  </a:lnTo>
                  <a:lnTo>
                    <a:pt x="1191013" y="3799813"/>
                  </a:lnTo>
                  <a:cubicBezTo>
                    <a:pt x="1190264" y="3806471"/>
                    <a:pt x="1189470" y="3813879"/>
                    <a:pt x="1187706" y="3819526"/>
                  </a:cubicBezTo>
                  <a:cubicBezTo>
                    <a:pt x="1181711" y="3838710"/>
                    <a:pt x="1178295" y="3831431"/>
                    <a:pt x="1168656" y="3844926"/>
                  </a:cubicBezTo>
                  <a:cubicBezTo>
                    <a:pt x="1165905" y="3848777"/>
                    <a:pt x="1165303" y="3853963"/>
                    <a:pt x="1162306" y="3857626"/>
                  </a:cubicBezTo>
                  <a:cubicBezTo>
                    <a:pt x="1148559" y="3874428"/>
                    <a:pt x="1142291" y="3878194"/>
                    <a:pt x="1127381" y="3889376"/>
                  </a:cubicBezTo>
                  <a:cubicBezTo>
                    <a:pt x="1124206" y="3890434"/>
                    <a:pt x="1121074" y="3891632"/>
                    <a:pt x="1117856" y="3892551"/>
                  </a:cubicBezTo>
                  <a:lnTo>
                    <a:pt x="1111220" y="3894210"/>
                  </a:lnTo>
                  <a:lnTo>
                    <a:pt x="730059" y="3894210"/>
                  </a:lnTo>
                  <a:lnTo>
                    <a:pt x="719056" y="3889604"/>
                  </a:lnTo>
                  <a:cubicBezTo>
                    <a:pt x="712064" y="3889019"/>
                    <a:pt x="704127" y="3888887"/>
                    <a:pt x="698756" y="3886201"/>
                  </a:cubicBezTo>
                  <a:cubicBezTo>
                    <a:pt x="694523" y="3884084"/>
                    <a:pt x="690488" y="3881513"/>
                    <a:pt x="686056" y="3879851"/>
                  </a:cubicBezTo>
                  <a:cubicBezTo>
                    <a:pt x="681970" y="3878319"/>
                    <a:pt x="677442" y="3878208"/>
                    <a:pt x="673356" y="3876676"/>
                  </a:cubicBezTo>
                  <a:cubicBezTo>
                    <a:pt x="668924" y="3875014"/>
                    <a:pt x="664765" y="3872674"/>
                    <a:pt x="660656" y="3870326"/>
                  </a:cubicBezTo>
                  <a:cubicBezTo>
                    <a:pt x="653597" y="3866292"/>
                    <a:pt x="646531" y="3861018"/>
                    <a:pt x="641606" y="3854451"/>
                  </a:cubicBezTo>
                  <a:cubicBezTo>
                    <a:pt x="621803" y="3828048"/>
                    <a:pt x="638672" y="3848584"/>
                    <a:pt x="628906" y="3829051"/>
                  </a:cubicBezTo>
                  <a:cubicBezTo>
                    <a:pt x="627199" y="3825638"/>
                    <a:pt x="623652" y="3823181"/>
                    <a:pt x="622556" y="3819526"/>
                  </a:cubicBezTo>
                  <a:cubicBezTo>
                    <a:pt x="620406" y="3812358"/>
                    <a:pt x="620611" y="3804683"/>
                    <a:pt x="619381" y="3797301"/>
                  </a:cubicBezTo>
                  <a:lnTo>
                    <a:pt x="619381" y="3663951"/>
                  </a:lnTo>
                  <a:lnTo>
                    <a:pt x="619381" y="3661413"/>
                  </a:lnTo>
                  <a:lnTo>
                    <a:pt x="618656" y="3661413"/>
                  </a:lnTo>
                  <a:lnTo>
                    <a:pt x="613031" y="3641726"/>
                  </a:lnTo>
                  <a:cubicBezTo>
                    <a:pt x="611229" y="3636319"/>
                    <a:pt x="609230" y="3630949"/>
                    <a:pt x="606681" y="3625851"/>
                  </a:cubicBezTo>
                  <a:cubicBezTo>
                    <a:pt x="603007" y="3618502"/>
                    <a:pt x="596950" y="3612067"/>
                    <a:pt x="590806" y="3606801"/>
                  </a:cubicBezTo>
                  <a:cubicBezTo>
                    <a:pt x="586788" y="3603357"/>
                    <a:pt x="582339" y="3600451"/>
                    <a:pt x="578106" y="3597276"/>
                  </a:cubicBezTo>
                  <a:cubicBezTo>
                    <a:pt x="567633" y="3593785"/>
                    <a:pt x="564095" y="3592813"/>
                    <a:pt x="552706" y="3587751"/>
                  </a:cubicBezTo>
                  <a:cubicBezTo>
                    <a:pt x="548381" y="3585829"/>
                    <a:pt x="544239" y="3583518"/>
                    <a:pt x="540006" y="3581401"/>
                  </a:cubicBezTo>
                  <a:lnTo>
                    <a:pt x="512007" y="3582801"/>
                  </a:lnTo>
                  <a:lnTo>
                    <a:pt x="512007" y="3577159"/>
                  </a:lnTo>
                  <a:lnTo>
                    <a:pt x="0" y="35771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25" name="Input penna 24">
                  <a:extLst>
                    <a:ext uri="{FF2B5EF4-FFF2-40B4-BE49-F238E27FC236}">
                      <a16:creationId xmlns:a16="http://schemas.microsoft.com/office/drawing/2014/main" id="{0EC0CD30-FE71-81D8-6E6C-F171BBA657A3}"/>
                    </a:ext>
                  </a:extLst>
                </p14:cNvPr>
                <p14:cNvContentPartPr/>
                <p14:nvPr/>
              </p14:nvContentPartPr>
              <p14:xfrm>
                <a:off x="8460800" y="1605216"/>
                <a:ext cx="146" cy="146"/>
              </p14:xfrm>
            </p:contentPart>
          </mc:Choice>
          <mc:Fallback>
            <p:pic>
              <p:nvPicPr>
                <p:cNvPr id="25" name="Input penna 24">
                  <a:extLst>
                    <a:ext uri="{FF2B5EF4-FFF2-40B4-BE49-F238E27FC236}">
                      <a16:creationId xmlns:a16="http://schemas.microsoft.com/office/drawing/2014/main" id="{0EC0CD30-FE71-81D8-6E6C-F171BBA657A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459048" y="1603464"/>
                  <a:ext cx="3650" cy="365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26" name="Input penna 25">
                  <a:extLst>
                    <a:ext uri="{FF2B5EF4-FFF2-40B4-BE49-F238E27FC236}">
                      <a16:creationId xmlns:a16="http://schemas.microsoft.com/office/drawing/2014/main" id="{C22E05AB-E8BE-2DDC-E694-1B3591DF3C73}"/>
                    </a:ext>
                  </a:extLst>
                </p14:cNvPr>
                <p14:cNvContentPartPr/>
                <p14:nvPr/>
              </p14:nvContentPartPr>
              <p14:xfrm>
                <a:off x="8455973" y="1610775"/>
                <a:ext cx="6583" cy="20918"/>
              </p14:xfrm>
            </p:contentPart>
          </mc:Choice>
          <mc:Fallback>
            <p:pic>
              <p:nvPicPr>
                <p:cNvPr id="26" name="Input penna 25">
                  <a:extLst>
                    <a:ext uri="{FF2B5EF4-FFF2-40B4-BE49-F238E27FC236}">
                      <a16:creationId xmlns:a16="http://schemas.microsoft.com/office/drawing/2014/main" id="{C22E05AB-E8BE-2DDC-E694-1B3591DF3C7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451815" y="1606520"/>
                  <a:ext cx="14898" cy="294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27" name="Input penna 26">
                  <a:extLst>
                    <a:ext uri="{FF2B5EF4-FFF2-40B4-BE49-F238E27FC236}">
                      <a16:creationId xmlns:a16="http://schemas.microsoft.com/office/drawing/2014/main" id="{58F1CCE6-E869-1567-C388-9CF7F236B316}"/>
                    </a:ext>
                  </a:extLst>
                </p14:cNvPr>
                <p14:cNvContentPartPr/>
                <p14:nvPr/>
              </p14:nvContentPartPr>
              <p14:xfrm>
                <a:off x="8455241" y="1598341"/>
                <a:ext cx="6729" cy="18578"/>
              </p14:xfrm>
            </p:contentPart>
          </mc:Choice>
          <mc:Fallback>
            <p:pic>
              <p:nvPicPr>
                <p:cNvPr id="27" name="Input penna 26">
                  <a:extLst>
                    <a:ext uri="{FF2B5EF4-FFF2-40B4-BE49-F238E27FC236}">
                      <a16:creationId xmlns:a16="http://schemas.microsoft.com/office/drawing/2014/main" id="{58F1CCE6-E869-1567-C388-9CF7F236B31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450991" y="1594054"/>
                  <a:ext cx="15229" cy="27152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28" name="Immagine 27">
              <a:extLst>
                <a:ext uri="{FF2B5EF4-FFF2-40B4-BE49-F238E27FC236}">
                  <a16:creationId xmlns:a16="http://schemas.microsoft.com/office/drawing/2014/main" id="{5111307D-0224-6D2D-F2F2-9A5191B05C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158" t="23925" r="43230" b="50568"/>
            <a:stretch/>
          </p:blipFill>
          <p:spPr>
            <a:xfrm rot="5232064">
              <a:off x="10331310" y="1962118"/>
              <a:ext cx="58513" cy="63560"/>
            </a:xfrm>
            <a:custGeom>
              <a:avLst/>
              <a:gdLst>
                <a:gd name="connsiteX0" fmla="*/ 687099 w 687099"/>
                <a:gd name="connsiteY0" fmla="*/ 37940 h 746369"/>
                <a:gd name="connsiteX1" fmla="*/ 646144 w 687099"/>
                <a:gd name="connsiteY1" fmla="*/ 746369 h 746369"/>
                <a:gd name="connsiteX2" fmla="*/ 0 w 687099"/>
                <a:gd name="connsiteY2" fmla="*/ 709014 h 746369"/>
                <a:gd name="connsiteX3" fmla="*/ 0 w 687099"/>
                <a:gd name="connsiteY3" fmla="*/ 533229 h 746369"/>
                <a:gd name="connsiteX4" fmla="*/ 30827 w 687099"/>
                <a:gd name="connsiteY4" fmla="*/ 0 h 746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7099" h="746369">
                  <a:moveTo>
                    <a:pt x="687099" y="37940"/>
                  </a:moveTo>
                  <a:lnTo>
                    <a:pt x="646144" y="746369"/>
                  </a:lnTo>
                  <a:lnTo>
                    <a:pt x="0" y="709014"/>
                  </a:lnTo>
                  <a:lnTo>
                    <a:pt x="0" y="533229"/>
                  </a:lnTo>
                  <a:lnTo>
                    <a:pt x="30827" y="0"/>
                  </a:lnTo>
                  <a:close/>
                </a:path>
              </a:pathLst>
            </a:custGeom>
          </p:spPr>
        </p:pic>
        <p:pic>
          <p:nvPicPr>
            <p:cNvPr id="29" name="Immagine 28">
              <a:extLst>
                <a:ext uri="{FF2B5EF4-FFF2-40B4-BE49-F238E27FC236}">
                  <a16:creationId xmlns:a16="http://schemas.microsoft.com/office/drawing/2014/main" id="{E5121593-8CDF-A89A-4FD8-1B56FB18A6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158" t="23925" r="43230" b="50568"/>
            <a:stretch/>
          </p:blipFill>
          <p:spPr>
            <a:xfrm rot="5212393">
              <a:off x="10328697" y="2425408"/>
              <a:ext cx="58513" cy="63561"/>
            </a:xfrm>
            <a:custGeom>
              <a:avLst/>
              <a:gdLst>
                <a:gd name="connsiteX0" fmla="*/ 687099 w 687099"/>
                <a:gd name="connsiteY0" fmla="*/ 37940 h 746369"/>
                <a:gd name="connsiteX1" fmla="*/ 646144 w 687099"/>
                <a:gd name="connsiteY1" fmla="*/ 746369 h 746369"/>
                <a:gd name="connsiteX2" fmla="*/ 0 w 687099"/>
                <a:gd name="connsiteY2" fmla="*/ 709014 h 746369"/>
                <a:gd name="connsiteX3" fmla="*/ 0 w 687099"/>
                <a:gd name="connsiteY3" fmla="*/ 533229 h 746369"/>
                <a:gd name="connsiteX4" fmla="*/ 30827 w 687099"/>
                <a:gd name="connsiteY4" fmla="*/ 0 h 746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7099" h="746369">
                  <a:moveTo>
                    <a:pt x="687099" y="37940"/>
                  </a:moveTo>
                  <a:lnTo>
                    <a:pt x="646144" y="746369"/>
                  </a:lnTo>
                  <a:lnTo>
                    <a:pt x="0" y="709014"/>
                  </a:lnTo>
                  <a:lnTo>
                    <a:pt x="0" y="533229"/>
                  </a:lnTo>
                  <a:lnTo>
                    <a:pt x="30827" y="0"/>
                  </a:lnTo>
                  <a:close/>
                </a:path>
              </a:pathLst>
            </a:custGeom>
          </p:spPr>
        </p:pic>
        <p:pic>
          <p:nvPicPr>
            <p:cNvPr id="30" name="Immagine 29">
              <a:extLst>
                <a:ext uri="{FF2B5EF4-FFF2-40B4-BE49-F238E27FC236}">
                  <a16:creationId xmlns:a16="http://schemas.microsoft.com/office/drawing/2014/main" id="{1594DE73-22A0-2097-1F6E-1C98603F3F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158" t="23925" r="43230" b="50568"/>
            <a:stretch/>
          </p:blipFill>
          <p:spPr>
            <a:xfrm rot="5210614">
              <a:off x="10328683" y="2888675"/>
              <a:ext cx="58513" cy="63561"/>
            </a:xfrm>
            <a:custGeom>
              <a:avLst/>
              <a:gdLst>
                <a:gd name="connsiteX0" fmla="*/ 687099 w 687099"/>
                <a:gd name="connsiteY0" fmla="*/ 37940 h 746369"/>
                <a:gd name="connsiteX1" fmla="*/ 646144 w 687099"/>
                <a:gd name="connsiteY1" fmla="*/ 746369 h 746369"/>
                <a:gd name="connsiteX2" fmla="*/ 0 w 687099"/>
                <a:gd name="connsiteY2" fmla="*/ 709014 h 746369"/>
                <a:gd name="connsiteX3" fmla="*/ 0 w 687099"/>
                <a:gd name="connsiteY3" fmla="*/ 533229 h 746369"/>
                <a:gd name="connsiteX4" fmla="*/ 30827 w 687099"/>
                <a:gd name="connsiteY4" fmla="*/ 0 h 746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7099" h="746369">
                  <a:moveTo>
                    <a:pt x="687099" y="37940"/>
                  </a:moveTo>
                  <a:lnTo>
                    <a:pt x="646144" y="746369"/>
                  </a:lnTo>
                  <a:lnTo>
                    <a:pt x="0" y="709014"/>
                  </a:lnTo>
                  <a:lnTo>
                    <a:pt x="0" y="533229"/>
                  </a:lnTo>
                  <a:lnTo>
                    <a:pt x="30827" y="0"/>
                  </a:lnTo>
                  <a:close/>
                </a:path>
              </a:pathLst>
            </a:custGeom>
          </p:spPr>
        </p:pic>
        <p:pic>
          <p:nvPicPr>
            <p:cNvPr id="31" name="Immagine 30">
              <a:extLst>
                <a:ext uri="{FF2B5EF4-FFF2-40B4-BE49-F238E27FC236}">
                  <a16:creationId xmlns:a16="http://schemas.microsoft.com/office/drawing/2014/main" id="{C635A94F-56E0-63B5-B4DB-1A56F67483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158" t="23925" r="43230" b="50568"/>
            <a:stretch/>
          </p:blipFill>
          <p:spPr>
            <a:xfrm rot="5199060">
              <a:off x="10328011" y="3350576"/>
              <a:ext cx="58513" cy="63561"/>
            </a:xfrm>
            <a:custGeom>
              <a:avLst/>
              <a:gdLst>
                <a:gd name="connsiteX0" fmla="*/ 687099 w 687099"/>
                <a:gd name="connsiteY0" fmla="*/ 37940 h 746369"/>
                <a:gd name="connsiteX1" fmla="*/ 646144 w 687099"/>
                <a:gd name="connsiteY1" fmla="*/ 746369 h 746369"/>
                <a:gd name="connsiteX2" fmla="*/ 0 w 687099"/>
                <a:gd name="connsiteY2" fmla="*/ 709014 h 746369"/>
                <a:gd name="connsiteX3" fmla="*/ 0 w 687099"/>
                <a:gd name="connsiteY3" fmla="*/ 533229 h 746369"/>
                <a:gd name="connsiteX4" fmla="*/ 30827 w 687099"/>
                <a:gd name="connsiteY4" fmla="*/ 0 h 746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7099" h="746369">
                  <a:moveTo>
                    <a:pt x="687099" y="37940"/>
                  </a:moveTo>
                  <a:lnTo>
                    <a:pt x="646144" y="746369"/>
                  </a:lnTo>
                  <a:lnTo>
                    <a:pt x="0" y="709014"/>
                  </a:lnTo>
                  <a:lnTo>
                    <a:pt x="0" y="533229"/>
                  </a:lnTo>
                  <a:lnTo>
                    <a:pt x="30827" y="0"/>
                  </a:lnTo>
                  <a:close/>
                </a:path>
              </a:pathLst>
            </a:custGeom>
          </p:spPr>
        </p:pic>
        <p:pic>
          <p:nvPicPr>
            <p:cNvPr id="32" name="Immagine 31">
              <a:extLst>
                <a:ext uri="{FF2B5EF4-FFF2-40B4-BE49-F238E27FC236}">
                  <a16:creationId xmlns:a16="http://schemas.microsoft.com/office/drawing/2014/main" id="{8C3AB40F-E904-A48D-93CB-A4DA3F5D14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158" t="23925" r="43230" b="50568"/>
            <a:stretch/>
          </p:blipFill>
          <p:spPr>
            <a:xfrm rot="16029471">
              <a:off x="9300826" y="1958397"/>
              <a:ext cx="65364" cy="71003"/>
            </a:xfrm>
            <a:custGeom>
              <a:avLst/>
              <a:gdLst>
                <a:gd name="connsiteX0" fmla="*/ 687099 w 687099"/>
                <a:gd name="connsiteY0" fmla="*/ 37940 h 746369"/>
                <a:gd name="connsiteX1" fmla="*/ 646144 w 687099"/>
                <a:gd name="connsiteY1" fmla="*/ 746369 h 746369"/>
                <a:gd name="connsiteX2" fmla="*/ 0 w 687099"/>
                <a:gd name="connsiteY2" fmla="*/ 709014 h 746369"/>
                <a:gd name="connsiteX3" fmla="*/ 0 w 687099"/>
                <a:gd name="connsiteY3" fmla="*/ 533229 h 746369"/>
                <a:gd name="connsiteX4" fmla="*/ 30827 w 687099"/>
                <a:gd name="connsiteY4" fmla="*/ 0 h 746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7099" h="746369">
                  <a:moveTo>
                    <a:pt x="687099" y="37940"/>
                  </a:moveTo>
                  <a:lnTo>
                    <a:pt x="646144" y="746369"/>
                  </a:lnTo>
                  <a:lnTo>
                    <a:pt x="0" y="709014"/>
                  </a:lnTo>
                  <a:lnTo>
                    <a:pt x="0" y="533229"/>
                  </a:lnTo>
                  <a:lnTo>
                    <a:pt x="30827" y="0"/>
                  </a:lnTo>
                  <a:close/>
                </a:path>
              </a:pathLst>
            </a:custGeom>
          </p:spPr>
        </p:pic>
        <p:pic>
          <p:nvPicPr>
            <p:cNvPr id="33" name="Immagine 32">
              <a:extLst>
                <a:ext uri="{FF2B5EF4-FFF2-40B4-BE49-F238E27FC236}">
                  <a16:creationId xmlns:a16="http://schemas.microsoft.com/office/drawing/2014/main" id="{2D6A1F0C-E6B0-DB18-214D-B7E74A1BFC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158" t="23925" r="43230" b="50568"/>
            <a:stretch/>
          </p:blipFill>
          <p:spPr>
            <a:xfrm rot="15995863">
              <a:off x="9305830" y="2428496"/>
              <a:ext cx="58513" cy="63561"/>
            </a:xfrm>
            <a:custGeom>
              <a:avLst/>
              <a:gdLst>
                <a:gd name="connsiteX0" fmla="*/ 687099 w 687099"/>
                <a:gd name="connsiteY0" fmla="*/ 37940 h 746369"/>
                <a:gd name="connsiteX1" fmla="*/ 646144 w 687099"/>
                <a:gd name="connsiteY1" fmla="*/ 746369 h 746369"/>
                <a:gd name="connsiteX2" fmla="*/ 0 w 687099"/>
                <a:gd name="connsiteY2" fmla="*/ 709014 h 746369"/>
                <a:gd name="connsiteX3" fmla="*/ 0 w 687099"/>
                <a:gd name="connsiteY3" fmla="*/ 533229 h 746369"/>
                <a:gd name="connsiteX4" fmla="*/ 30827 w 687099"/>
                <a:gd name="connsiteY4" fmla="*/ 0 h 746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7099" h="746369">
                  <a:moveTo>
                    <a:pt x="687099" y="37940"/>
                  </a:moveTo>
                  <a:lnTo>
                    <a:pt x="646144" y="746369"/>
                  </a:lnTo>
                  <a:lnTo>
                    <a:pt x="0" y="709014"/>
                  </a:lnTo>
                  <a:lnTo>
                    <a:pt x="0" y="533229"/>
                  </a:lnTo>
                  <a:lnTo>
                    <a:pt x="30827" y="0"/>
                  </a:lnTo>
                  <a:close/>
                </a:path>
              </a:pathLst>
            </a:custGeom>
          </p:spPr>
        </p:pic>
        <p:pic>
          <p:nvPicPr>
            <p:cNvPr id="34" name="Immagine 33">
              <a:extLst>
                <a:ext uri="{FF2B5EF4-FFF2-40B4-BE49-F238E27FC236}">
                  <a16:creationId xmlns:a16="http://schemas.microsoft.com/office/drawing/2014/main" id="{48C03F3C-4AB7-7A72-B0C4-123C11891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158" t="23925" r="43230" b="50568"/>
            <a:stretch/>
          </p:blipFill>
          <p:spPr>
            <a:xfrm rot="16036021">
              <a:off x="9304252" y="2890298"/>
              <a:ext cx="58513" cy="63561"/>
            </a:xfrm>
            <a:custGeom>
              <a:avLst/>
              <a:gdLst>
                <a:gd name="connsiteX0" fmla="*/ 687099 w 687099"/>
                <a:gd name="connsiteY0" fmla="*/ 37940 h 746369"/>
                <a:gd name="connsiteX1" fmla="*/ 646144 w 687099"/>
                <a:gd name="connsiteY1" fmla="*/ 746369 h 746369"/>
                <a:gd name="connsiteX2" fmla="*/ 0 w 687099"/>
                <a:gd name="connsiteY2" fmla="*/ 709014 h 746369"/>
                <a:gd name="connsiteX3" fmla="*/ 0 w 687099"/>
                <a:gd name="connsiteY3" fmla="*/ 533229 h 746369"/>
                <a:gd name="connsiteX4" fmla="*/ 30827 w 687099"/>
                <a:gd name="connsiteY4" fmla="*/ 0 h 746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7099" h="746369">
                  <a:moveTo>
                    <a:pt x="687099" y="37940"/>
                  </a:moveTo>
                  <a:lnTo>
                    <a:pt x="646144" y="746369"/>
                  </a:lnTo>
                  <a:lnTo>
                    <a:pt x="0" y="709014"/>
                  </a:lnTo>
                  <a:lnTo>
                    <a:pt x="0" y="533229"/>
                  </a:lnTo>
                  <a:lnTo>
                    <a:pt x="30827" y="0"/>
                  </a:lnTo>
                  <a:close/>
                </a:path>
              </a:pathLst>
            </a:custGeom>
          </p:spPr>
        </p:pic>
        <p:pic>
          <p:nvPicPr>
            <p:cNvPr id="35" name="Immagine 34">
              <a:extLst>
                <a:ext uri="{FF2B5EF4-FFF2-40B4-BE49-F238E27FC236}">
                  <a16:creationId xmlns:a16="http://schemas.microsoft.com/office/drawing/2014/main" id="{093E7B09-203B-09BB-CFCC-3F820035B2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158" t="23925" r="43230" b="50568"/>
            <a:stretch/>
          </p:blipFill>
          <p:spPr>
            <a:xfrm rot="16033599">
              <a:off x="9307332" y="3354293"/>
              <a:ext cx="58513" cy="63561"/>
            </a:xfrm>
            <a:custGeom>
              <a:avLst/>
              <a:gdLst>
                <a:gd name="connsiteX0" fmla="*/ 687099 w 687099"/>
                <a:gd name="connsiteY0" fmla="*/ 37940 h 746369"/>
                <a:gd name="connsiteX1" fmla="*/ 646144 w 687099"/>
                <a:gd name="connsiteY1" fmla="*/ 746369 h 746369"/>
                <a:gd name="connsiteX2" fmla="*/ 0 w 687099"/>
                <a:gd name="connsiteY2" fmla="*/ 709014 h 746369"/>
                <a:gd name="connsiteX3" fmla="*/ 0 w 687099"/>
                <a:gd name="connsiteY3" fmla="*/ 533229 h 746369"/>
                <a:gd name="connsiteX4" fmla="*/ 30827 w 687099"/>
                <a:gd name="connsiteY4" fmla="*/ 0 h 746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7099" h="746369">
                  <a:moveTo>
                    <a:pt x="687099" y="37940"/>
                  </a:moveTo>
                  <a:lnTo>
                    <a:pt x="646144" y="746369"/>
                  </a:lnTo>
                  <a:lnTo>
                    <a:pt x="0" y="709014"/>
                  </a:lnTo>
                  <a:lnTo>
                    <a:pt x="0" y="533229"/>
                  </a:lnTo>
                  <a:lnTo>
                    <a:pt x="30827" y="0"/>
                  </a:lnTo>
                  <a:close/>
                </a:path>
              </a:pathLst>
            </a:custGeom>
          </p:spPr>
        </p:pic>
        <p:cxnSp>
          <p:nvCxnSpPr>
            <p:cNvPr id="36" name="Connettore diritto 35">
              <a:extLst>
                <a:ext uri="{FF2B5EF4-FFF2-40B4-BE49-F238E27FC236}">
                  <a16:creationId xmlns:a16="http://schemas.microsoft.com/office/drawing/2014/main" id="{3325A9B2-F823-5598-E25B-AE887F2889F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102798" y="1972273"/>
              <a:ext cx="235866" cy="1686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ttore diritto 36">
              <a:extLst>
                <a:ext uri="{FF2B5EF4-FFF2-40B4-BE49-F238E27FC236}">
                  <a16:creationId xmlns:a16="http://schemas.microsoft.com/office/drawing/2014/main" id="{786DB93A-055B-3B72-232A-FC129C57B76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02798" y="2452424"/>
              <a:ext cx="234719" cy="953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diritto 37">
              <a:extLst>
                <a:ext uri="{FF2B5EF4-FFF2-40B4-BE49-F238E27FC236}">
                  <a16:creationId xmlns:a16="http://schemas.microsoft.com/office/drawing/2014/main" id="{EBD34E75-7907-E5C4-3CF3-C5C14D9D2B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93122" y="2922788"/>
              <a:ext cx="244395" cy="1967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ttore diritto 38">
              <a:extLst>
                <a:ext uri="{FF2B5EF4-FFF2-40B4-BE49-F238E27FC236}">
                  <a16:creationId xmlns:a16="http://schemas.microsoft.com/office/drawing/2014/main" id="{3374A79B-4EA1-E745-DFD4-AEF2C964E6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93122" y="3386164"/>
              <a:ext cx="244395" cy="3204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diritto 39">
              <a:extLst>
                <a:ext uri="{FF2B5EF4-FFF2-40B4-BE49-F238E27FC236}">
                  <a16:creationId xmlns:a16="http://schemas.microsoft.com/office/drawing/2014/main" id="{03EB881A-1A48-8BAF-93F4-631417CB730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356805" y="3390994"/>
              <a:ext cx="258018" cy="3287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ttore diritto 40">
              <a:extLst>
                <a:ext uri="{FF2B5EF4-FFF2-40B4-BE49-F238E27FC236}">
                  <a16:creationId xmlns:a16="http://schemas.microsoft.com/office/drawing/2014/main" id="{BC03E209-1E5F-0DB1-5D43-F8D6C924323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355604" y="2923765"/>
              <a:ext cx="256431" cy="1474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ttore diritto 41">
              <a:extLst>
                <a:ext uri="{FF2B5EF4-FFF2-40B4-BE49-F238E27FC236}">
                  <a16:creationId xmlns:a16="http://schemas.microsoft.com/office/drawing/2014/main" id="{104E6261-15DB-E367-C560-B868259297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54983" y="2460276"/>
              <a:ext cx="259839" cy="264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ttore diritto 42">
              <a:extLst>
                <a:ext uri="{FF2B5EF4-FFF2-40B4-BE49-F238E27FC236}">
                  <a16:creationId xmlns:a16="http://schemas.microsoft.com/office/drawing/2014/main" id="{1B03EAC5-BA31-32DF-E444-83280BF88ED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56805" y="1959496"/>
              <a:ext cx="258018" cy="3546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ttore diritto 43">
              <a:extLst>
                <a:ext uri="{FF2B5EF4-FFF2-40B4-BE49-F238E27FC236}">
                  <a16:creationId xmlns:a16="http://schemas.microsoft.com/office/drawing/2014/main" id="{2661EEFE-9C13-5475-A6FA-D7232F6EA723}"/>
                </a:ext>
              </a:extLst>
            </p:cNvPr>
            <p:cNvCxnSpPr/>
            <p:nvPr/>
          </p:nvCxnSpPr>
          <p:spPr>
            <a:xfrm>
              <a:off x="9411731" y="1360142"/>
              <a:ext cx="851489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ttore diritto 44">
              <a:extLst>
                <a:ext uri="{FF2B5EF4-FFF2-40B4-BE49-F238E27FC236}">
                  <a16:creationId xmlns:a16="http://schemas.microsoft.com/office/drawing/2014/main" id="{60A16EB9-B2A5-8553-40F7-9CDC06FC6E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37517" y="2472299"/>
              <a:ext cx="14504" cy="2294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ttore diritto 45">
              <a:extLst>
                <a:ext uri="{FF2B5EF4-FFF2-40B4-BE49-F238E27FC236}">
                  <a16:creationId xmlns:a16="http://schemas.microsoft.com/office/drawing/2014/main" id="{8D6690AF-2310-0C42-6EF4-621FE777D70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77005" y="2463686"/>
              <a:ext cx="30018" cy="861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ttore diritto 46">
              <a:extLst>
                <a:ext uri="{FF2B5EF4-FFF2-40B4-BE49-F238E27FC236}">
                  <a16:creationId xmlns:a16="http://schemas.microsoft.com/office/drawing/2014/main" id="{E92F56F9-77C0-79AC-181B-B94EBE44ED0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37517" y="2413040"/>
              <a:ext cx="14504" cy="2353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ttore diritto 47">
              <a:extLst>
                <a:ext uri="{FF2B5EF4-FFF2-40B4-BE49-F238E27FC236}">
                  <a16:creationId xmlns:a16="http://schemas.microsoft.com/office/drawing/2014/main" id="{CE8A1D18-B7B7-2DD3-82F2-C0D283DA43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67819" y="2418917"/>
              <a:ext cx="3002" cy="1664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ttore diritto 48">
              <a:extLst>
                <a:ext uri="{FF2B5EF4-FFF2-40B4-BE49-F238E27FC236}">
                  <a16:creationId xmlns:a16="http://schemas.microsoft.com/office/drawing/2014/main" id="{7F867A84-3EA7-F448-EFA6-37F41A9688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37517" y="2008719"/>
              <a:ext cx="14504" cy="2294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ttore diritto 49">
              <a:extLst>
                <a:ext uri="{FF2B5EF4-FFF2-40B4-BE49-F238E27FC236}">
                  <a16:creationId xmlns:a16="http://schemas.microsoft.com/office/drawing/2014/main" id="{009CDB4C-8F6C-B640-502D-088288DC0F9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77005" y="2000105"/>
              <a:ext cx="30018" cy="861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ttore diritto 50">
              <a:extLst>
                <a:ext uri="{FF2B5EF4-FFF2-40B4-BE49-F238E27FC236}">
                  <a16:creationId xmlns:a16="http://schemas.microsoft.com/office/drawing/2014/main" id="{BE77D425-7B91-20BB-D324-78FFE04EA2E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37517" y="1949459"/>
              <a:ext cx="14504" cy="2353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ttore diritto 51">
              <a:extLst>
                <a:ext uri="{FF2B5EF4-FFF2-40B4-BE49-F238E27FC236}">
                  <a16:creationId xmlns:a16="http://schemas.microsoft.com/office/drawing/2014/main" id="{923E952B-FDE3-119B-3DC5-A40AF7D8691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67819" y="1955336"/>
              <a:ext cx="3002" cy="1664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ttore diritto 52">
              <a:extLst>
                <a:ext uri="{FF2B5EF4-FFF2-40B4-BE49-F238E27FC236}">
                  <a16:creationId xmlns:a16="http://schemas.microsoft.com/office/drawing/2014/main" id="{F817DF27-9BB7-B28E-CA10-01DDEABC24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36205" y="2935762"/>
              <a:ext cx="14504" cy="2294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ttore diritto 53">
              <a:extLst>
                <a:ext uri="{FF2B5EF4-FFF2-40B4-BE49-F238E27FC236}">
                  <a16:creationId xmlns:a16="http://schemas.microsoft.com/office/drawing/2014/main" id="{7A9482AB-471B-924E-2196-4367C3DE3A8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75694" y="2927149"/>
              <a:ext cx="30018" cy="861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ttore diritto 54">
              <a:extLst>
                <a:ext uri="{FF2B5EF4-FFF2-40B4-BE49-F238E27FC236}">
                  <a16:creationId xmlns:a16="http://schemas.microsoft.com/office/drawing/2014/main" id="{973976E3-A7DF-8E8D-4852-12AB4B26F36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36205" y="2876503"/>
              <a:ext cx="14504" cy="2353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ttore diritto 55">
              <a:extLst>
                <a:ext uri="{FF2B5EF4-FFF2-40B4-BE49-F238E27FC236}">
                  <a16:creationId xmlns:a16="http://schemas.microsoft.com/office/drawing/2014/main" id="{8065B654-83FA-C1AB-AC24-27068AD838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66507" y="2882380"/>
              <a:ext cx="3002" cy="1664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ttore diritto 56">
              <a:extLst>
                <a:ext uri="{FF2B5EF4-FFF2-40B4-BE49-F238E27FC236}">
                  <a16:creationId xmlns:a16="http://schemas.microsoft.com/office/drawing/2014/main" id="{FD43F234-62B4-68D8-1422-600524FD01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36205" y="3397299"/>
              <a:ext cx="14504" cy="2294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ttore diritto 57">
              <a:extLst>
                <a:ext uri="{FF2B5EF4-FFF2-40B4-BE49-F238E27FC236}">
                  <a16:creationId xmlns:a16="http://schemas.microsoft.com/office/drawing/2014/main" id="{477DACEA-426A-B8D9-61FF-C025E273957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75694" y="3388686"/>
              <a:ext cx="30018" cy="861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ttore diritto 58">
              <a:extLst>
                <a:ext uri="{FF2B5EF4-FFF2-40B4-BE49-F238E27FC236}">
                  <a16:creationId xmlns:a16="http://schemas.microsoft.com/office/drawing/2014/main" id="{450A24D8-7EBA-7BB8-04F1-FDEF87907AF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36205" y="3338040"/>
              <a:ext cx="14504" cy="2353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ttore diritto 59">
              <a:extLst>
                <a:ext uri="{FF2B5EF4-FFF2-40B4-BE49-F238E27FC236}">
                  <a16:creationId xmlns:a16="http://schemas.microsoft.com/office/drawing/2014/main" id="{021B48D6-1E00-CC49-E73F-C17EED64A5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66507" y="3343917"/>
              <a:ext cx="3002" cy="1664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1" name="Gruppo 60">
              <a:extLst>
                <a:ext uri="{FF2B5EF4-FFF2-40B4-BE49-F238E27FC236}">
                  <a16:creationId xmlns:a16="http://schemas.microsoft.com/office/drawing/2014/main" id="{B762F467-E501-E16F-A008-E408E1234FEF}"/>
                </a:ext>
              </a:extLst>
            </p:cNvPr>
            <p:cNvGrpSpPr/>
            <p:nvPr/>
          </p:nvGrpSpPr>
          <p:grpSpPr>
            <a:xfrm rot="10800000">
              <a:off x="9284503" y="2881620"/>
              <a:ext cx="69506" cy="82968"/>
              <a:chOff x="4023308" y="3492945"/>
              <a:chExt cx="171054" cy="204184"/>
            </a:xfrm>
          </p:grpSpPr>
          <p:cxnSp>
            <p:nvCxnSpPr>
              <p:cNvPr id="62" name="Connettore diritto 61">
                <a:extLst>
                  <a:ext uri="{FF2B5EF4-FFF2-40B4-BE49-F238E27FC236}">
                    <a16:creationId xmlns:a16="http://schemas.microsoft.com/office/drawing/2014/main" id="{C7ADB9D0-68E0-B3B8-31FD-C06B8A0563B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023309" y="3640652"/>
                <a:ext cx="35695" cy="5647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Connettore diritto 62">
                <a:extLst>
                  <a:ext uri="{FF2B5EF4-FFF2-40B4-BE49-F238E27FC236}">
                    <a16:creationId xmlns:a16="http://schemas.microsoft.com/office/drawing/2014/main" id="{3409D6A1-24A6-DB56-0D67-E67C1028A87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120489" y="3617583"/>
                <a:ext cx="73873" cy="2119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Connettore diritto 63">
                <a:extLst>
                  <a:ext uri="{FF2B5EF4-FFF2-40B4-BE49-F238E27FC236}">
                    <a16:creationId xmlns:a16="http://schemas.microsoft.com/office/drawing/2014/main" id="{A0C35395-D556-31B3-0D84-FE448C9E356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023308" y="3492945"/>
                <a:ext cx="35695" cy="5791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Connettore diritto 64">
                <a:extLst>
                  <a:ext uri="{FF2B5EF4-FFF2-40B4-BE49-F238E27FC236}">
                    <a16:creationId xmlns:a16="http://schemas.microsoft.com/office/drawing/2014/main" id="{AA5C70B3-3093-693F-20A8-8B764F35C86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97882" y="3507408"/>
                <a:ext cx="7387" cy="4096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" name="Gruppo 65">
              <a:extLst>
                <a:ext uri="{FF2B5EF4-FFF2-40B4-BE49-F238E27FC236}">
                  <a16:creationId xmlns:a16="http://schemas.microsoft.com/office/drawing/2014/main" id="{848590D9-FCB9-9FC2-2B4E-A3A18F2B1610}"/>
                </a:ext>
              </a:extLst>
            </p:cNvPr>
            <p:cNvGrpSpPr/>
            <p:nvPr/>
          </p:nvGrpSpPr>
          <p:grpSpPr>
            <a:xfrm rot="10800000">
              <a:off x="9288953" y="3342573"/>
              <a:ext cx="69506" cy="87216"/>
              <a:chOff x="4023308" y="3492945"/>
              <a:chExt cx="171054" cy="214637"/>
            </a:xfrm>
          </p:grpSpPr>
          <p:cxnSp>
            <p:nvCxnSpPr>
              <p:cNvPr id="67" name="Connettore diritto 66">
                <a:extLst>
                  <a:ext uri="{FF2B5EF4-FFF2-40B4-BE49-F238E27FC236}">
                    <a16:creationId xmlns:a16="http://schemas.microsoft.com/office/drawing/2014/main" id="{C17E978A-F8E6-55D6-6F2F-0488FC0EFC4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023308" y="3651105"/>
                <a:ext cx="35695" cy="5647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Connettore diritto 67">
                <a:extLst>
                  <a:ext uri="{FF2B5EF4-FFF2-40B4-BE49-F238E27FC236}">
                    <a16:creationId xmlns:a16="http://schemas.microsoft.com/office/drawing/2014/main" id="{EB36B79E-5EF6-D756-5F15-07268C22C78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120489" y="3617583"/>
                <a:ext cx="73873" cy="2119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Connettore diritto 68">
                <a:extLst>
                  <a:ext uri="{FF2B5EF4-FFF2-40B4-BE49-F238E27FC236}">
                    <a16:creationId xmlns:a16="http://schemas.microsoft.com/office/drawing/2014/main" id="{2B540178-3FFF-9C88-03D9-28ABA33D3E5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023308" y="3492945"/>
                <a:ext cx="35695" cy="5791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Connettore diritto 69">
                <a:extLst>
                  <a:ext uri="{FF2B5EF4-FFF2-40B4-BE49-F238E27FC236}">
                    <a16:creationId xmlns:a16="http://schemas.microsoft.com/office/drawing/2014/main" id="{8E771884-1E5F-E8E0-F594-89DD8C9BE4A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97882" y="3507408"/>
                <a:ext cx="7387" cy="4096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Gruppo 70">
              <a:extLst>
                <a:ext uri="{FF2B5EF4-FFF2-40B4-BE49-F238E27FC236}">
                  <a16:creationId xmlns:a16="http://schemas.microsoft.com/office/drawing/2014/main" id="{31A34DBE-153B-25C5-3B08-83D9B3A9AAD9}"/>
                </a:ext>
              </a:extLst>
            </p:cNvPr>
            <p:cNvGrpSpPr/>
            <p:nvPr/>
          </p:nvGrpSpPr>
          <p:grpSpPr>
            <a:xfrm rot="10800000">
              <a:off x="9286926" y="2418891"/>
              <a:ext cx="69879" cy="85129"/>
              <a:chOff x="4022391" y="3492945"/>
              <a:chExt cx="171971" cy="209501"/>
            </a:xfrm>
          </p:grpSpPr>
          <p:cxnSp>
            <p:nvCxnSpPr>
              <p:cNvPr id="72" name="Connettore diritto 71">
                <a:extLst>
                  <a:ext uri="{FF2B5EF4-FFF2-40B4-BE49-F238E27FC236}">
                    <a16:creationId xmlns:a16="http://schemas.microsoft.com/office/drawing/2014/main" id="{6A6C2FDB-22BF-6887-E350-E5D5AF978B5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022391" y="3645969"/>
                <a:ext cx="35695" cy="5647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Connettore diritto 72">
                <a:extLst>
                  <a:ext uri="{FF2B5EF4-FFF2-40B4-BE49-F238E27FC236}">
                    <a16:creationId xmlns:a16="http://schemas.microsoft.com/office/drawing/2014/main" id="{29C48D3B-1F35-F156-8F92-6513552E666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120489" y="3617583"/>
                <a:ext cx="73873" cy="2119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Connettore diritto 73">
                <a:extLst>
                  <a:ext uri="{FF2B5EF4-FFF2-40B4-BE49-F238E27FC236}">
                    <a16:creationId xmlns:a16="http://schemas.microsoft.com/office/drawing/2014/main" id="{178F0BC3-B582-9870-FD1B-13CF8D8FAFE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023308" y="3492945"/>
                <a:ext cx="35695" cy="5791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Connettore diritto 74">
                <a:extLst>
                  <a:ext uri="{FF2B5EF4-FFF2-40B4-BE49-F238E27FC236}">
                    <a16:creationId xmlns:a16="http://schemas.microsoft.com/office/drawing/2014/main" id="{CB08EC45-3E30-B214-16C9-70F24212076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97882" y="3507408"/>
                <a:ext cx="7387" cy="4096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6" name="Gruppo 75">
              <a:extLst>
                <a:ext uri="{FF2B5EF4-FFF2-40B4-BE49-F238E27FC236}">
                  <a16:creationId xmlns:a16="http://schemas.microsoft.com/office/drawing/2014/main" id="{F06CF5F5-BEC2-04EA-78C1-355CF45CDA09}"/>
                </a:ext>
              </a:extLst>
            </p:cNvPr>
            <p:cNvGrpSpPr/>
            <p:nvPr/>
          </p:nvGrpSpPr>
          <p:grpSpPr>
            <a:xfrm rot="10800000">
              <a:off x="9288846" y="1951476"/>
              <a:ext cx="63640" cy="89055"/>
              <a:chOff x="4023308" y="3492945"/>
              <a:chExt cx="156616" cy="219164"/>
            </a:xfrm>
          </p:grpSpPr>
          <p:cxnSp>
            <p:nvCxnSpPr>
              <p:cNvPr id="77" name="Connettore diritto 76">
                <a:extLst>
                  <a:ext uri="{FF2B5EF4-FFF2-40B4-BE49-F238E27FC236}">
                    <a16:creationId xmlns:a16="http://schemas.microsoft.com/office/drawing/2014/main" id="{A0292265-672E-4BDF-04A9-382DCA70A3C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023308" y="3655632"/>
                <a:ext cx="35695" cy="5647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Connettore diritto 77">
                <a:extLst>
                  <a:ext uri="{FF2B5EF4-FFF2-40B4-BE49-F238E27FC236}">
                    <a16:creationId xmlns:a16="http://schemas.microsoft.com/office/drawing/2014/main" id="{849A0E89-70BF-89CB-6301-33D4A1A87DBC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4134523" y="3629575"/>
                <a:ext cx="45401" cy="1059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Connettore diritto 78">
                <a:extLst>
                  <a:ext uri="{FF2B5EF4-FFF2-40B4-BE49-F238E27FC236}">
                    <a16:creationId xmlns:a16="http://schemas.microsoft.com/office/drawing/2014/main" id="{E7F0D258-76F0-B216-E80D-E4B92A1F31D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023308" y="3492945"/>
                <a:ext cx="35695" cy="5791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Connettore diritto 79">
                <a:extLst>
                  <a:ext uri="{FF2B5EF4-FFF2-40B4-BE49-F238E27FC236}">
                    <a16:creationId xmlns:a16="http://schemas.microsoft.com/office/drawing/2014/main" id="{45FA2270-4ECF-0CB9-A392-CFC44C379C6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97882" y="3507408"/>
                <a:ext cx="7387" cy="4096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1" name="CasellaDiTesto 80">
              <a:extLst>
                <a:ext uri="{FF2B5EF4-FFF2-40B4-BE49-F238E27FC236}">
                  <a16:creationId xmlns:a16="http://schemas.microsoft.com/office/drawing/2014/main" id="{B5314D39-7DF7-99EE-82CD-7F8AC0DA24F0}"/>
                </a:ext>
              </a:extLst>
            </p:cNvPr>
            <p:cNvSpPr txBox="1"/>
            <p:nvPr/>
          </p:nvSpPr>
          <p:spPr>
            <a:xfrm>
              <a:off x="7388346" y="933393"/>
              <a:ext cx="106689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>
                  <a:latin typeface="Arial" panose="020B0604020202020204" pitchFamily="34" charset="0"/>
                  <a:cs typeface="Arial" panose="020B0604020202020204" pitchFamily="34" charset="0"/>
                </a:rPr>
                <a:t>TOP side</a:t>
              </a:r>
            </a:p>
          </p:txBody>
        </p:sp>
        <p:sp>
          <p:nvSpPr>
            <p:cNvPr id="82" name="CasellaDiTesto 81">
              <a:extLst>
                <a:ext uri="{FF2B5EF4-FFF2-40B4-BE49-F238E27FC236}">
                  <a16:creationId xmlns:a16="http://schemas.microsoft.com/office/drawing/2014/main" id="{70D5544A-9701-DC88-62E8-B9EDD714A482}"/>
                </a:ext>
              </a:extLst>
            </p:cNvPr>
            <p:cNvSpPr txBox="1"/>
            <p:nvPr/>
          </p:nvSpPr>
          <p:spPr>
            <a:xfrm>
              <a:off x="9085727" y="936920"/>
              <a:ext cx="20341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b="1">
                  <a:latin typeface="Arial" panose="020B0604020202020204" pitchFamily="34" charset="0"/>
                  <a:cs typeface="Arial" panose="020B0604020202020204" pitchFamily="34" charset="0"/>
                </a:rPr>
                <a:t>BOTTOM side</a:t>
              </a:r>
            </a:p>
          </p:txBody>
        </p:sp>
        <p:pic>
          <p:nvPicPr>
            <p:cNvPr id="83" name="Immagine 82" descr="Immagine che contiene testo, monitor, elettronico, schermo&#10;&#10;Descrizione generata automaticamente">
              <a:extLst>
                <a:ext uri="{FF2B5EF4-FFF2-40B4-BE49-F238E27FC236}">
                  <a16:creationId xmlns:a16="http://schemas.microsoft.com/office/drawing/2014/main" id="{23325204-6AAB-FB15-662E-E752CFC9D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5422" y="1646751"/>
              <a:ext cx="1120042" cy="2085535"/>
            </a:xfrm>
            <a:prstGeom prst="rect">
              <a:avLst/>
            </a:prstGeom>
          </p:spPr>
        </p:pic>
        <p:sp>
          <p:nvSpPr>
            <p:cNvPr id="84" name="Rettangolo 83">
              <a:extLst>
                <a:ext uri="{FF2B5EF4-FFF2-40B4-BE49-F238E27FC236}">
                  <a16:creationId xmlns:a16="http://schemas.microsoft.com/office/drawing/2014/main" id="{B7C93793-7E01-F397-C1C1-28883CA61E96}"/>
                </a:ext>
              </a:extLst>
            </p:cNvPr>
            <p:cNvSpPr/>
            <p:nvPr/>
          </p:nvSpPr>
          <p:spPr>
            <a:xfrm>
              <a:off x="7491242" y="1700863"/>
              <a:ext cx="490048" cy="489915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/>
                <a:t>1</a:t>
              </a:r>
            </a:p>
          </p:txBody>
        </p:sp>
        <p:sp>
          <p:nvSpPr>
            <p:cNvPr id="85" name="Rettangolo 84">
              <a:extLst>
                <a:ext uri="{FF2B5EF4-FFF2-40B4-BE49-F238E27FC236}">
                  <a16:creationId xmlns:a16="http://schemas.microsoft.com/office/drawing/2014/main" id="{0F13564F-FFCE-05DD-2E3A-46E640988D56}"/>
                </a:ext>
              </a:extLst>
            </p:cNvPr>
            <p:cNvSpPr/>
            <p:nvPr/>
          </p:nvSpPr>
          <p:spPr>
            <a:xfrm>
              <a:off x="7981256" y="1701065"/>
              <a:ext cx="490048" cy="489915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/>
                <a:t>2</a:t>
              </a:r>
            </a:p>
          </p:txBody>
        </p:sp>
        <p:sp>
          <p:nvSpPr>
            <p:cNvPr id="86" name="Rettangolo 85">
              <a:extLst>
                <a:ext uri="{FF2B5EF4-FFF2-40B4-BE49-F238E27FC236}">
                  <a16:creationId xmlns:a16="http://schemas.microsoft.com/office/drawing/2014/main" id="{FD334930-EFF6-5062-968F-FE65E497844B}"/>
                </a:ext>
              </a:extLst>
            </p:cNvPr>
            <p:cNvSpPr/>
            <p:nvPr/>
          </p:nvSpPr>
          <p:spPr>
            <a:xfrm>
              <a:off x="7491009" y="2189678"/>
              <a:ext cx="490048" cy="489915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/>
                <a:t>3</a:t>
              </a:r>
            </a:p>
          </p:txBody>
        </p:sp>
        <p:sp>
          <p:nvSpPr>
            <p:cNvPr id="87" name="Rettangolo 86">
              <a:extLst>
                <a:ext uri="{FF2B5EF4-FFF2-40B4-BE49-F238E27FC236}">
                  <a16:creationId xmlns:a16="http://schemas.microsoft.com/office/drawing/2014/main" id="{E468FD0A-3C02-2892-3D4B-3B1B97641396}"/>
                </a:ext>
              </a:extLst>
            </p:cNvPr>
            <p:cNvSpPr/>
            <p:nvPr/>
          </p:nvSpPr>
          <p:spPr>
            <a:xfrm>
              <a:off x="7980926" y="2190175"/>
              <a:ext cx="490048" cy="489915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/>
                <a:t>4</a:t>
              </a:r>
            </a:p>
          </p:txBody>
        </p:sp>
        <p:sp>
          <p:nvSpPr>
            <p:cNvPr id="88" name="Rettangolo 87">
              <a:extLst>
                <a:ext uri="{FF2B5EF4-FFF2-40B4-BE49-F238E27FC236}">
                  <a16:creationId xmlns:a16="http://schemas.microsoft.com/office/drawing/2014/main" id="{A64DC6A9-AA9F-8043-5319-C89CB584C417}"/>
                </a:ext>
              </a:extLst>
            </p:cNvPr>
            <p:cNvSpPr/>
            <p:nvPr/>
          </p:nvSpPr>
          <p:spPr>
            <a:xfrm>
              <a:off x="7490614" y="2678477"/>
              <a:ext cx="490048" cy="489915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/>
                <a:t>5</a:t>
              </a:r>
            </a:p>
          </p:txBody>
        </p:sp>
        <p:sp>
          <p:nvSpPr>
            <p:cNvPr id="89" name="Rettangolo 88">
              <a:extLst>
                <a:ext uri="{FF2B5EF4-FFF2-40B4-BE49-F238E27FC236}">
                  <a16:creationId xmlns:a16="http://schemas.microsoft.com/office/drawing/2014/main" id="{9E30DD66-8BAC-60A4-FD4A-B5095EABB127}"/>
                </a:ext>
              </a:extLst>
            </p:cNvPr>
            <p:cNvSpPr/>
            <p:nvPr/>
          </p:nvSpPr>
          <p:spPr>
            <a:xfrm>
              <a:off x="7981433" y="2678477"/>
              <a:ext cx="490048" cy="489915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/>
                <a:t>6</a:t>
              </a:r>
            </a:p>
          </p:txBody>
        </p:sp>
        <p:sp>
          <p:nvSpPr>
            <p:cNvPr id="90" name="Rettangolo 89">
              <a:extLst>
                <a:ext uri="{FF2B5EF4-FFF2-40B4-BE49-F238E27FC236}">
                  <a16:creationId xmlns:a16="http://schemas.microsoft.com/office/drawing/2014/main" id="{0FB96BD0-930F-266E-D307-6E76E1342153}"/>
                </a:ext>
              </a:extLst>
            </p:cNvPr>
            <p:cNvSpPr/>
            <p:nvPr/>
          </p:nvSpPr>
          <p:spPr>
            <a:xfrm>
              <a:off x="7490746" y="3165357"/>
              <a:ext cx="490048" cy="489915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/>
                <a:t>7</a:t>
              </a:r>
            </a:p>
          </p:txBody>
        </p:sp>
        <p:sp>
          <p:nvSpPr>
            <p:cNvPr id="91" name="Rettangolo 90">
              <a:extLst>
                <a:ext uri="{FF2B5EF4-FFF2-40B4-BE49-F238E27FC236}">
                  <a16:creationId xmlns:a16="http://schemas.microsoft.com/office/drawing/2014/main" id="{1E6EFDB5-408B-AE3A-F7A6-906AB71B805B}"/>
                </a:ext>
              </a:extLst>
            </p:cNvPr>
            <p:cNvSpPr/>
            <p:nvPr/>
          </p:nvSpPr>
          <p:spPr>
            <a:xfrm>
              <a:off x="7981169" y="3165357"/>
              <a:ext cx="490048" cy="489915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/>
                <a:t>8</a:t>
              </a:r>
            </a:p>
          </p:txBody>
        </p:sp>
        <p:cxnSp>
          <p:nvCxnSpPr>
            <p:cNvPr id="92" name="Connettore 2 91">
              <a:extLst>
                <a:ext uri="{FF2B5EF4-FFF2-40B4-BE49-F238E27FC236}">
                  <a16:creationId xmlns:a16="http://schemas.microsoft.com/office/drawing/2014/main" id="{55FFB1E5-F99A-AB48-84E8-F0303F213B5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98088" y="1690804"/>
              <a:ext cx="381458" cy="24963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3" name="CasellaDiTesto 92">
              <a:extLst>
                <a:ext uri="{FF2B5EF4-FFF2-40B4-BE49-F238E27FC236}">
                  <a16:creationId xmlns:a16="http://schemas.microsoft.com/office/drawing/2014/main" id="{B869D4E0-231A-C3F1-1F98-32B14AA8FF1A}"/>
                </a:ext>
              </a:extLst>
            </p:cNvPr>
            <p:cNvSpPr txBox="1"/>
            <p:nvPr/>
          </p:nvSpPr>
          <p:spPr>
            <a:xfrm>
              <a:off x="10731245" y="1484516"/>
              <a:ext cx="5004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latin typeface="Arial" panose="020B0604020202020204" pitchFamily="34" charset="0"/>
                  <a:cs typeface="Arial" panose="020B0604020202020204" pitchFamily="34" charset="0"/>
                </a:rPr>
                <a:t>CSA</a:t>
              </a:r>
              <a:endParaRPr lang="it-IT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4" name="Connettore diritto 93">
              <a:extLst>
                <a:ext uri="{FF2B5EF4-FFF2-40B4-BE49-F238E27FC236}">
                  <a16:creationId xmlns:a16="http://schemas.microsoft.com/office/drawing/2014/main" id="{EFA81856-A99F-8A5F-27C5-9AD318B05761}"/>
                </a:ext>
              </a:extLst>
            </p:cNvPr>
            <p:cNvCxnSpPr>
              <a:cxnSpLocks/>
            </p:cNvCxnSpPr>
            <p:nvPr/>
          </p:nvCxnSpPr>
          <p:spPr>
            <a:xfrm>
              <a:off x="8693971" y="2623200"/>
              <a:ext cx="0" cy="1372103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nettore 2 94">
              <a:extLst>
                <a:ext uri="{FF2B5EF4-FFF2-40B4-BE49-F238E27FC236}">
                  <a16:creationId xmlns:a16="http://schemas.microsoft.com/office/drawing/2014/main" id="{A9E18BBF-D1D2-97B1-B98F-0F92DDC63CA7}"/>
                </a:ext>
              </a:extLst>
            </p:cNvPr>
            <p:cNvCxnSpPr>
              <a:cxnSpLocks/>
            </p:cNvCxnSpPr>
            <p:nvPr/>
          </p:nvCxnSpPr>
          <p:spPr>
            <a:xfrm>
              <a:off x="8534534" y="3794401"/>
              <a:ext cx="159438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ttore diritto 95">
              <a:extLst>
                <a:ext uri="{FF2B5EF4-FFF2-40B4-BE49-F238E27FC236}">
                  <a16:creationId xmlns:a16="http://schemas.microsoft.com/office/drawing/2014/main" id="{4F17E55E-0AF1-31B2-FFF6-BFA0F7A3B8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75818" y="3730163"/>
              <a:ext cx="549597" cy="2124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ttore 2 96">
              <a:extLst>
                <a:ext uri="{FF2B5EF4-FFF2-40B4-BE49-F238E27FC236}">
                  <a16:creationId xmlns:a16="http://schemas.microsoft.com/office/drawing/2014/main" id="{D985C21D-A73E-A301-FFFA-FA464B5AC391}"/>
                </a:ext>
              </a:extLst>
            </p:cNvPr>
            <p:cNvCxnSpPr>
              <a:cxnSpLocks/>
            </p:cNvCxnSpPr>
            <p:nvPr/>
          </p:nvCxnSpPr>
          <p:spPr>
            <a:xfrm>
              <a:off x="6990842" y="1385999"/>
              <a:ext cx="0" cy="2319005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ttore diritto 97">
              <a:extLst>
                <a:ext uri="{FF2B5EF4-FFF2-40B4-BE49-F238E27FC236}">
                  <a16:creationId xmlns:a16="http://schemas.microsoft.com/office/drawing/2014/main" id="{BBA9A6C6-E875-DEE5-3AE5-A9118A5881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86326" y="1362469"/>
              <a:ext cx="440901" cy="2497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CasellaDiTesto 98">
              <a:extLst>
                <a:ext uri="{FF2B5EF4-FFF2-40B4-BE49-F238E27FC236}">
                  <a16:creationId xmlns:a16="http://schemas.microsoft.com/office/drawing/2014/main" id="{BE8B826B-732E-8515-78C7-F7B8BBE6BC6F}"/>
                </a:ext>
              </a:extLst>
            </p:cNvPr>
            <p:cNvSpPr txBox="1"/>
            <p:nvPr/>
          </p:nvSpPr>
          <p:spPr>
            <a:xfrm rot="16200000">
              <a:off x="6575368" y="2236720"/>
              <a:ext cx="62709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/>
                <a:t>41 mm</a:t>
              </a:r>
            </a:p>
          </p:txBody>
        </p:sp>
        <p:cxnSp>
          <p:nvCxnSpPr>
            <p:cNvPr id="100" name="Connettore 2 99">
              <a:extLst>
                <a:ext uri="{FF2B5EF4-FFF2-40B4-BE49-F238E27FC236}">
                  <a16:creationId xmlns:a16="http://schemas.microsoft.com/office/drawing/2014/main" id="{815EA3E6-28CF-FDD1-67E3-CA2BC32B6AD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022138" y="3486663"/>
              <a:ext cx="501545" cy="43111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1" name="CasellaDiTesto 100">
              <a:extLst>
                <a:ext uri="{FF2B5EF4-FFF2-40B4-BE49-F238E27FC236}">
                  <a16:creationId xmlns:a16="http://schemas.microsoft.com/office/drawing/2014/main" id="{632A1849-94A3-EA5B-5234-2A45E8006401}"/>
                </a:ext>
              </a:extLst>
            </p:cNvPr>
            <p:cNvSpPr txBox="1"/>
            <p:nvPr/>
          </p:nvSpPr>
          <p:spPr>
            <a:xfrm>
              <a:off x="10263220" y="3910050"/>
              <a:ext cx="12971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>
                  <a:latin typeface="Arial" panose="020B0604020202020204" pitchFamily="34" charset="0"/>
                  <a:cs typeface="Arial" panose="020B0604020202020204" pitchFamily="34" charset="0"/>
                </a:rPr>
                <a:t>Board </a:t>
              </a:r>
              <a:r>
                <a:rPr lang="it-IT" sz="1400" b="1" err="1">
                  <a:latin typeface="Arial" panose="020B0604020202020204" pitchFamily="34" charset="0"/>
                  <a:cs typeface="Arial" panose="020B0604020202020204" pitchFamily="34" charset="0"/>
                </a:rPr>
                <a:t>cutout</a:t>
              </a:r>
              <a:endParaRPr lang="it-IT" sz="14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Rettangolo 101">
              <a:extLst>
                <a:ext uri="{FF2B5EF4-FFF2-40B4-BE49-F238E27FC236}">
                  <a16:creationId xmlns:a16="http://schemas.microsoft.com/office/drawing/2014/main" id="{1C8924F1-9EB3-4E3D-DA67-A185AEB83EC4}"/>
                </a:ext>
              </a:extLst>
            </p:cNvPr>
            <p:cNvSpPr/>
            <p:nvPr/>
          </p:nvSpPr>
          <p:spPr>
            <a:xfrm>
              <a:off x="7453336" y="1376601"/>
              <a:ext cx="51693" cy="162581"/>
            </a:xfrm>
            <a:prstGeom prst="rect">
              <a:avLst/>
            </a:prstGeom>
            <a:solidFill>
              <a:srgbClr val="648E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03" name="Connettore diritto 102">
              <a:extLst>
                <a:ext uri="{FF2B5EF4-FFF2-40B4-BE49-F238E27FC236}">
                  <a16:creationId xmlns:a16="http://schemas.microsoft.com/office/drawing/2014/main" id="{04B58F74-1E2C-FBE1-9810-D2686BC1193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52300" y="2623200"/>
              <a:ext cx="2683" cy="1380550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nettore 2 103">
              <a:extLst>
                <a:ext uri="{FF2B5EF4-FFF2-40B4-BE49-F238E27FC236}">
                  <a16:creationId xmlns:a16="http://schemas.microsoft.com/office/drawing/2014/main" id="{911CB75E-CE2B-748D-C41E-F8CE9F0B6EA4}"/>
                </a:ext>
              </a:extLst>
            </p:cNvPr>
            <p:cNvCxnSpPr>
              <a:cxnSpLocks/>
            </p:cNvCxnSpPr>
            <p:nvPr/>
          </p:nvCxnSpPr>
          <p:spPr>
            <a:xfrm>
              <a:off x="7265267" y="3994595"/>
              <a:ext cx="1407203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CasellaDiTesto 104">
              <a:extLst>
                <a:ext uri="{FF2B5EF4-FFF2-40B4-BE49-F238E27FC236}">
                  <a16:creationId xmlns:a16="http://schemas.microsoft.com/office/drawing/2014/main" id="{B10265E7-B143-1619-7F79-41E5AC9537F9}"/>
                </a:ext>
              </a:extLst>
            </p:cNvPr>
            <p:cNvSpPr txBox="1"/>
            <p:nvPr/>
          </p:nvSpPr>
          <p:spPr>
            <a:xfrm>
              <a:off x="7336041" y="3973938"/>
              <a:ext cx="62709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/>
                <a:t>26 mm</a:t>
              </a:r>
            </a:p>
          </p:txBody>
        </p:sp>
        <p:cxnSp>
          <p:nvCxnSpPr>
            <p:cNvPr id="106" name="Connettore diritto 105">
              <a:extLst>
                <a:ext uri="{FF2B5EF4-FFF2-40B4-BE49-F238E27FC236}">
                  <a16:creationId xmlns:a16="http://schemas.microsoft.com/office/drawing/2014/main" id="{54A86E4C-F8E3-225F-5765-E0E67B949569}"/>
                </a:ext>
              </a:extLst>
            </p:cNvPr>
            <p:cNvCxnSpPr>
              <a:cxnSpLocks/>
            </p:cNvCxnSpPr>
            <p:nvPr/>
          </p:nvCxnSpPr>
          <p:spPr>
            <a:xfrm>
              <a:off x="9383602" y="2676103"/>
              <a:ext cx="853" cy="1130850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nettore diritto 106">
              <a:extLst>
                <a:ext uri="{FF2B5EF4-FFF2-40B4-BE49-F238E27FC236}">
                  <a16:creationId xmlns:a16="http://schemas.microsoft.com/office/drawing/2014/main" id="{C5DC33D6-8096-9D71-219E-41091A05A0AD}"/>
                </a:ext>
              </a:extLst>
            </p:cNvPr>
            <p:cNvCxnSpPr>
              <a:cxnSpLocks/>
            </p:cNvCxnSpPr>
            <p:nvPr/>
          </p:nvCxnSpPr>
          <p:spPr>
            <a:xfrm>
              <a:off x="10298302" y="2676103"/>
              <a:ext cx="0" cy="1130850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ttore 2 107">
              <a:extLst>
                <a:ext uri="{FF2B5EF4-FFF2-40B4-BE49-F238E27FC236}">
                  <a16:creationId xmlns:a16="http://schemas.microsoft.com/office/drawing/2014/main" id="{ADD8E249-C363-9D8C-A7F2-6C3D060FB997}"/>
                </a:ext>
              </a:extLst>
            </p:cNvPr>
            <p:cNvCxnSpPr>
              <a:cxnSpLocks/>
            </p:cNvCxnSpPr>
            <p:nvPr/>
          </p:nvCxnSpPr>
          <p:spPr>
            <a:xfrm>
              <a:off x="9403357" y="3783949"/>
              <a:ext cx="868237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CasellaDiTesto 108">
              <a:extLst>
                <a:ext uri="{FF2B5EF4-FFF2-40B4-BE49-F238E27FC236}">
                  <a16:creationId xmlns:a16="http://schemas.microsoft.com/office/drawing/2014/main" id="{32E469BF-6E67-2E89-D0E2-AB9FF49500FC}"/>
                </a:ext>
              </a:extLst>
            </p:cNvPr>
            <p:cNvSpPr txBox="1"/>
            <p:nvPr/>
          </p:nvSpPr>
          <p:spPr>
            <a:xfrm>
              <a:off x="9676441" y="3777499"/>
              <a:ext cx="62709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/>
                <a:t>16 mm</a:t>
              </a:r>
            </a:p>
          </p:txBody>
        </p:sp>
        <p:cxnSp>
          <p:nvCxnSpPr>
            <p:cNvPr id="110" name="Connettore diritto 109">
              <a:extLst>
                <a:ext uri="{FF2B5EF4-FFF2-40B4-BE49-F238E27FC236}">
                  <a16:creationId xmlns:a16="http://schemas.microsoft.com/office/drawing/2014/main" id="{45D41EF1-AE6B-2659-8E04-D7D7416B1CF3}"/>
                </a:ext>
              </a:extLst>
            </p:cNvPr>
            <p:cNvCxnSpPr>
              <a:cxnSpLocks/>
            </p:cNvCxnSpPr>
            <p:nvPr/>
          </p:nvCxnSpPr>
          <p:spPr>
            <a:xfrm>
              <a:off x="9970036" y="3631738"/>
              <a:ext cx="729111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nettore diritto 110">
              <a:extLst>
                <a:ext uri="{FF2B5EF4-FFF2-40B4-BE49-F238E27FC236}">
                  <a16:creationId xmlns:a16="http://schemas.microsoft.com/office/drawing/2014/main" id="{E04A920B-533B-DAEC-17C0-BDB7AE35F357}"/>
                </a:ext>
              </a:extLst>
            </p:cNvPr>
            <p:cNvCxnSpPr>
              <a:cxnSpLocks/>
            </p:cNvCxnSpPr>
            <p:nvPr/>
          </p:nvCxnSpPr>
          <p:spPr>
            <a:xfrm>
              <a:off x="9972961" y="1761515"/>
              <a:ext cx="729111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Connettore 2 111">
              <a:extLst>
                <a:ext uri="{FF2B5EF4-FFF2-40B4-BE49-F238E27FC236}">
                  <a16:creationId xmlns:a16="http://schemas.microsoft.com/office/drawing/2014/main" id="{83175FB2-2241-C77A-7303-02D9CB9B2921}"/>
                </a:ext>
              </a:extLst>
            </p:cNvPr>
            <p:cNvCxnSpPr>
              <a:cxnSpLocks/>
            </p:cNvCxnSpPr>
            <p:nvPr/>
          </p:nvCxnSpPr>
          <p:spPr>
            <a:xfrm>
              <a:off x="10659926" y="1778381"/>
              <a:ext cx="0" cy="1822275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CasellaDiTesto 112">
              <a:extLst>
                <a:ext uri="{FF2B5EF4-FFF2-40B4-BE49-F238E27FC236}">
                  <a16:creationId xmlns:a16="http://schemas.microsoft.com/office/drawing/2014/main" id="{3690D609-CD10-FB83-8D0D-633C38CA1FDD}"/>
                </a:ext>
              </a:extLst>
            </p:cNvPr>
            <p:cNvSpPr txBox="1"/>
            <p:nvPr/>
          </p:nvSpPr>
          <p:spPr>
            <a:xfrm rot="5400000">
              <a:off x="10431850" y="2672781"/>
              <a:ext cx="6846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/>
                <a:t>32 mm</a:t>
              </a:r>
            </a:p>
          </p:txBody>
        </p:sp>
        <p:sp>
          <p:nvSpPr>
            <p:cNvPr id="114" name="CasellaDiTesto 113">
              <a:extLst>
                <a:ext uri="{FF2B5EF4-FFF2-40B4-BE49-F238E27FC236}">
                  <a16:creationId xmlns:a16="http://schemas.microsoft.com/office/drawing/2014/main" id="{C3F00C5E-EF13-1194-39E6-6ED134054F3C}"/>
                </a:ext>
              </a:extLst>
            </p:cNvPr>
            <p:cNvSpPr txBox="1"/>
            <p:nvPr/>
          </p:nvSpPr>
          <p:spPr>
            <a:xfrm>
              <a:off x="9383127" y="1336891"/>
              <a:ext cx="9541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>
                  <a:latin typeface="Arial" panose="020B0604020202020204" pitchFamily="34" charset="0"/>
                  <a:cs typeface="Arial" panose="020B0604020202020204" pitchFamily="34" charset="0"/>
                </a:rPr>
                <a:t>Connector</a:t>
              </a:r>
            </a:p>
          </p:txBody>
        </p:sp>
        <p:cxnSp>
          <p:nvCxnSpPr>
            <p:cNvPr id="115" name="Connettore diritto 114">
              <a:extLst>
                <a:ext uri="{FF2B5EF4-FFF2-40B4-BE49-F238E27FC236}">
                  <a16:creationId xmlns:a16="http://schemas.microsoft.com/office/drawing/2014/main" id="{CFDE13D8-2D77-4922-D36A-2D34CDB9A1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49532" y="1523305"/>
              <a:ext cx="0" cy="214122"/>
            </a:xfrm>
            <a:prstGeom prst="line">
              <a:avLst/>
            </a:prstGeom>
            <a:ln w="254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nettore diritto 115">
              <a:extLst>
                <a:ext uri="{FF2B5EF4-FFF2-40B4-BE49-F238E27FC236}">
                  <a16:creationId xmlns:a16="http://schemas.microsoft.com/office/drawing/2014/main" id="{BCD86F36-F028-D95F-B40F-D02CB3AD6D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80119" y="1523305"/>
              <a:ext cx="0" cy="214122"/>
            </a:xfrm>
            <a:prstGeom prst="line">
              <a:avLst/>
            </a:prstGeom>
            <a:ln w="254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8" name="Gruppo 117">
            <a:extLst>
              <a:ext uri="{FF2B5EF4-FFF2-40B4-BE49-F238E27FC236}">
                <a16:creationId xmlns:a16="http://schemas.microsoft.com/office/drawing/2014/main" id="{E1CE758A-8E62-7E9E-30A9-94A77EF1EFE6}"/>
              </a:ext>
            </a:extLst>
          </p:cNvPr>
          <p:cNvGrpSpPr>
            <a:grpSpLocks noChangeAspect="1"/>
          </p:cNvGrpSpPr>
          <p:nvPr/>
        </p:nvGrpSpPr>
        <p:grpSpPr>
          <a:xfrm>
            <a:off x="6357022" y="4267970"/>
            <a:ext cx="4204981" cy="2160000"/>
            <a:chOff x="7172457" y="3586790"/>
            <a:chExt cx="4774706" cy="2452654"/>
          </a:xfrm>
        </p:grpSpPr>
        <p:pic>
          <p:nvPicPr>
            <p:cNvPr id="119" name="Immagine 118" descr="Immagine che contiene LEGO, giocattolo&#10;&#10;Descrizione generata automaticamente">
              <a:extLst>
                <a:ext uri="{FF2B5EF4-FFF2-40B4-BE49-F238E27FC236}">
                  <a16:creationId xmlns:a16="http://schemas.microsoft.com/office/drawing/2014/main" id="{FAA6A779-580B-2503-6714-D25DB9D85D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839"/>
            <a:stretch/>
          </p:blipFill>
          <p:spPr>
            <a:xfrm>
              <a:off x="7677474" y="3586790"/>
              <a:ext cx="3565711" cy="245265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</p:pic>
        <p:sp>
          <p:nvSpPr>
            <p:cNvPr id="120" name="CasellaDiTesto 119">
              <a:extLst>
                <a:ext uri="{FF2B5EF4-FFF2-40B4-BE49-F238E27FC236}">
                  <a16:creationId xmlns:a16="http://schemas.microsoft.com/office/drawing/2014/main" id="{0E0148C7-7AD3-D756-FE26-5A398F28AC62}"/>
                </a:ext>
              </a:extLst>
            </p:cNvPr>
            <p:cNvSpPr txBox="1"/>
            <p:nvPr/>
          </p:nvSpPr>
          <p:spPr>
            <a:xfrm>
              <a:off x="7775425" y="3768554"/>
              <a:ext cx="809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>
                  <a:latin typeface="Arial" panose="020B0604020202020204" pitchFamily="34" charset="0"/>
                  <a:cs typeface="Arial" panose="020B0604020202020204" pitchFamily="34" charset="0"/>
                </a:rPr>
                <a:t>Top SDD</a:t>
              </a:r>
            </a:p>
          </p:txBody>
        </p:sp>
        <p:cxnSp>
          <p:nvCxnSpPr>
            <p:cNvPr id="121" name="Connettore 2 120">
              <a:extLst>
                <a:ext uri="{FF2B5EF4-FFF2-40B4-BE49-F238E27FC236}">
                  <a16:creationId xmlns:a16="http://schemas.microsoft.com/office/drawing/2014/main" id="{84396A46-1C1D-FABB-55A8-5BADAD6196CC}"/>
                </a:ext>
              </a:extLst>
            </p:cNvPr>
            <p:cNvCxnSpPr>
              <a:cxnSpLocks/>
            </p:cNvCxnSpPr>
            <p:nvPr/>
          </p:nvCxnSpPr>
          <p:spPr>
            <a:xfrm>
              <a:off x="8415359" y="4010871"/>
              <a:ext cx="651992" cy="25646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nettore 2 121">
              <a:extLst>
                <a:ext uri="{FF2B5EF4-FFF2-40B4-BE49-F238E27FC236}">
                  <a16:creationId xmlns:a16="http://schemas.microsoft.com/office/drawing/2014/main" id="{A0A23FFC-81D3-6C29-4603-3A2A90F2347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649063" y="5097934"/>
              <a:ext cx="209111" cy="183693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CasellaDiTesto 122">
              <a:extLst>
                <a:ext uri="{FF2B5EF4-FFF2-40B4-BE49-F238E27FC236}">
                  <a16:creationId xmlns:a16="http://schemas.microsoft.com/office/drawing/2014/main" id="{9B580312-66D6-DB56-46EA-658190C6711B}"/>
                </a:ext>
              </a:extLst>
            </p:cNvPr>
            <p:cNvSpPr txBox="1"/>
            <p:nvPr/>
          </p:nvSpPr>
          <p:spPr>
            <a:xfrm>
              <a:off x="10850462" y="5205833"/>
              <a:ext cx="1096701" cy="524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 err="1">
                  <a:latin typeface="Arial" panose="020B0604020202020204" pitchFamily="34" charset="0"/>
                  <a:cs typeface="Arial" panose="020B0604020202020204" pitchFamily="34" charset="0"/>
                </a:rPr>
                <a:t>Aluminum</a:t>
              </a:r>
              <a:r>
                <a:rPr lang="it-IT" sz="1200" b="1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it-IT" sz="1200" b="1" err="1">
                  <a:latin typeface="Arial" panose="020B0604020202020204" pitchFamily="34" charset="0"/>
                  <a:cs typeface="Arial" panose="020B0604020202020204" pitchFamily="34" charset="0"/>
                </a:rPr>
                <a:t>spacer</a:t>
              </a:r>
              <a:endParaRPr lang="it-IT" sz="1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" name="CasellaDiTesto 123">
              <a:extLst>
                <a:ext uri="{FF2B5EF4-FFF2-40B4-BE49-F238E27FC236}">
                  <a16:creationId xmlns:a16="http://schemas.microsoft.com/office/drawing/2014/main" id="{796AC6A1-F5D6-3D59-1F93-0998ED3A96E6}"/>
                </a:ext>
              </a:extLst>
            </p:cNvPr>
            <p:cNvSpPr txBox="1"/>
            <p:nvPr/>
          </p:nvSpPr>
          <p:spPr>
            <a:xfrm>
              <a:off x="7172457" y="5169235"/>
              <a:ext cx="10967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>
                  <a:latin typeface="Arial" panose="020B0604020202020204" pitchFamily="34" charset="0"/>
                  <a:cs typeface="Arial" panose="020B0604020202020204" pitchFamily="34" charset="0"/>
                </a:rPr>
                <a:t>Bottom PCB</a:t>
              </a:r>
            </a:p>
          </p:txBody>
        </p:sp>
        <p:cxnSp>
          <p:nvCxnSpPr>
            <p:cNvPr id="125" name="Connettore 2 124">
              <a:extLst>
                <a:ext uri="{FF2B5EF4-FFF2-40B4-BE49-F238E27FC236}">
                  <a16:creationId xmlns:a16="http://schemas.microsoft.com/office/drawing/2014/main" id="{FBC4DCC8-E7FD-86B9-EF8B-F863ABEC561F}"/>
                </a:ext>
              </a:extLst>
            </p:cNvPr>
            <p:cNvCxnSpPr>
              <a:cxnSpLocks/>
            </p:cNvCxnSpPr>
            <p:nvPr/>
          </p:nvCxnSpPr>
          <p:spPr>
            <a:xfrm>
              <a:off x="8088885" y="5411455"/>
              <a:ext cx="450939" cy="82609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6" name="CasellaDiTesto 125">
            <a:extLst>
              <a:ext uri="{FF2B5EF4-FFF2-40B4-BE49-F238E27FC236}">
                <a16:creationId xmlns:a16="http://schemas.microsoft.com/office/drawing/2014/main" id="{EB3BB9C5-BCAA-8EBB-719B-AECFE6462267}"/>
              </a:ext>
            </a:extLst>
          </p:cNvPr>
          <p:cNvSpPr txBox="1"/>
          <p:nvPr/>
        </p:nvSpPr>
        <p:spPr>
          <a:xfrm>
            <a:off x="1551294" y="4346051"/>
            <a:ext cx="446948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>
                <a:latin typeface="Arial" panose="020B0604020202020204" pitchFamily="34" charset="0"/>
                <a:cs typeface="Arial" panose="020B0604020202020204" pitchFamily="34" charset="0"/>
              </a:rPr>
              <a:t>2x4</a:t>
            </a:r>
            <a:r>
              <a:rPr lang="it-IT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err="1">
                <a:latin typeface="Arial" panose="020B0604020202020204" pitchFamily="34" charset="0"/>
                <a:cs typeface="Arial" panose="020B0604020202020204" pitchFamily="34" charset="0"/>
              </a:rPr>
              <a:t>monolithic</a:t>
            </a:r>
            <a:r>
              <a:rPr lang="it-IT" sz="1400">
                <a:latin typeface="Arial" panose="020B0604020202020204" pitchFamily="34" charset="0"/>
                <a:cs typeface="Arial" panose="020B0604020202020204" pitchFamily="34" charset="0"/>
              </a:rPr>
              <a:t> array of Silicon </a:t>
            </a:r>
            <a:r>
              <a:rPr lang="it-IT" sz="1400" err="1">
                <a:latin typeface="Arial" panose="020B0604020202020204" pitchFamily="34" charset="0"/>
                <a:cs typeface="Arial" panose="020B0604020202020204" pitchFamily="34" charset="0"/>
              </a:rPr>
              <a:t>Drift</a:t>
            </a:r>
            <a:r>
              <a:rPr lang="it-IT" sz="1400">
                <a:latin typeface="Arial" panose="020B0604020202020204" pitchFamily="34" charset="0"/>
                <a:cs typeface="Arial" panose="020B0604020202020204" pitchFamily="34" charset="0"/>
              </a:rPr>
              <a:t> Detector </a:t>
            </a:r>
          </a:p>
          <a:p>
            <a:r>
              <a:rPr lang="it-IT" sz="1400" b="1">
                <a:latin typeface="Arial" panose="020B0604020202020204" pitchFamily="34" charset="0"/>
                <a:cs typeface="Arial" panose="020B0604020202020204" pitchFamily="34" charset="0"/>
              </a:rPr>
              <a:t>1 mm </a:t>
            </a:r>
            <a:r>
              <a:rPr lang="it-IT" sz="1400" err="1">
                <a:latin typeface="Arial" panose="020B0604020202020204" pitchFamily="34" charset="0"/>
                <a:cs typeface="Arial" panose="020B0604020202020204" pitchFamily="34" charset="0"/>
              </a:rPr>
              <a:t>thick</a:t>
            </a:r>
            <a:endParaRPr lang="it-IT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400" b="1">
                <a:latin typeface="Arial" panose="020B0604020202020204" pitchFamily="34" charset="0"/>
                <a:cs typeface="Arial" panose="020B0604020202020204" pitchFamily="34" charset="0"/>
              </a:rPr>
              <a:t>64 mm</a:t>
            </a:r>
            <a:r>
              <a:rPr lang="it-IT" sz="1400" b="1" baseline="30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sz="1400">
                <a:latin typeface="Arial" panose="020B0604020202020204" pitchFamily="34" charset="0"/>
                <a:cs typeface="Arial" panose="020B0604020202020204" pitchFamily="34" charset="0"/>
              </a:rPr>
              <a:t> pixel area</a:t>
            </a:r>
          </a:p>
          <a:p>
            <a:r>
              <a:rPr lang="it-IT" sz="1400" b="1">
                <a:latin typeface="Arial" panose="020B0604020202020204" pitchFamily="34" charset="0"/>
                <a:cs typeface="Arial" panose="020B0604020202020204" pitchFamily="34" charset="0"/>
              </a:rPr>
              <a:t>36 mm x 20 mm</a:t>
            </a:r>
            <a:r>
              <a:rPr lang="it-IT" sz="1400">
                <a:latin typeface="Arial" panose="020B0604020202020204" pitchFamily="34" charset="0"/>
                <a:cs typeface="Arial" panose="020B0604020202020204" pitchFamily="34" charset="0"/>
              </a:rPr>
              <a:t> chip </a:t>
            </a:r>
            <a:r>
              <a:rPr lang="it-IT" sz="1400" err="1">
                <a:latin typeface="Arial" panose="020B0604020202020204" pitchFamily="34" charset="0"/>
                <a:cs typeface="Arial" panose="020B0604020202020204" pitchFamily="34" charset="0"/>
              </a:rPr>
              <a:t>dimensions</a:t>
            </a:r>
            <a:endParaRPr lang="it-IT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400" err="1">
                <a:latin typeface="Arial" panose="020B0604020202020204" pitchFamily="34" charset="0"/>
                <a:cs typeface="Arial" panose="020B0604020202020204" pitchFamily="34" charset="0"/>
              </a:rPr>
              <a:t>Produced</a:t>
            </a:r>
            <a:r>
              <a:rPr lang="it-IT" sz="1400">
                <a:latin typeface="Arial" panose="020B0604020202020204" pitchFamily="34" charset="0"/>
                <a:cs typeface="Arial" panose="020B0604020202020204" pitchFamily="34" charset="0"/>
              </a:rPr>
              <a:t> by Fondazione Bruno Kessler (FBK)</a:t>
            </a:r>
          </a:p>
        </p:txBody>
      </p:sp>
      <p:sp>
        <p:nvSpPr>
          <p:cNvPr id="129" name="Rettangolo con angoli arrotondati 128">
            <a:extLst>
              <a:ext uri="{FF2B5EF4-FFF2-40B4-BE49-F238E27FC236}">
                <a16:creationId xmlns:a16="http://schemas.microsoft.com/office/drawing/2014/main" id="{14D9ACB1-3D4C-AB13-6144-D34EF40F282A}"/>
              </a:ext>
            </a:extLst>
          </p:cNvPr>
          <p:cNvSpPr/>
          <p:nvPr/>
        </p:nvSpPr>
        <p:spPr>
          <a:xfrm>
            <a:off x="6149882" y="903134"/>
            <a:ext cx="5153745" cy="5526960"/>
          </a:xfrm>
          <a:prstGeom prst="roundRect">
            <a:avLst>
              <a:gd name="adj" fmla="val 7825"/>
            </a:avLst>
          </a:prstGeom>
          <a:solidFill>
            <a:schemeClr val="accent1">
              <a:lumMod val="20000"/>
              <a:lumOff val="80000"/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34" name="Gruppo 133">
            <a:extLst>
              <a:ext uri="{FF2B5EF4-FFF2-40B4-BE49-F238E27FC236}">
                <a16:creationId xmlns:a16="http://schemas.microsoft.com/office/drawing/2014/main" id="{5FB74658-D1DB-3704-B204-93F866D40F4E}"/>
              </a:ext>
            </a:extLst>
          </p:cNvPr>
          <p:cNvGrpSpPr/>
          <p:nvPr/>
        </p:nvGrpSpPr>
        <p:grpSpPr>
          <a:xfrm>
            <a:off x="8106388" y="4506167"/>
            <a:ext cx="121506" cy="356201"/>
            <a:chOff x="5448158" y="2601580"/>
            <a:chExt cx="197267" cy="578297"/>
          </a:xfrm>
        </p:grpSpPr>
        <p:sp>
          <p:nvSpPr>
            <p:cNvPr id="135" name="Figura a mano libera: forma 134">
              <a:extLst>
                <a:ext uri="{FF2B5EF4-FFF2-40B4-BE49-F238E27FC236}">
                  <a16:creationId xmlns:a16="http://schemas.microsoft.com/office/drawing/2014/main" id="{FC08CE30-F446-2A66-D009-BD68017348F8}"/>
                </a:ext>
              </a:extLst>
            </p:cNvPr>
            <p:cNvSpPr/>
            <p:nvPr/>
          </p:nvSpPr>
          <p:spPr>
            <a:xfrm>
              <a:off x="5448158" y="2601580"/>
              <a:ext cx="197267" cy="510151"/>
            </a:xfrm>
            <a:custGeom>
              <a:avLst/>
              <a:gdLst>
                <a:gd name="connsiteX0" fmla="*/ 222218 w 543376"/>
                <a:gd name="connsiteY0" fmla="*/ 0 h 1666430"/>
                <a:gd name="connsiteX1" fmla="*/ 538413 w 543376"/>
                <a:gd name="connsiteY1" fmla="*/ 299103 h 1666430"/>
                <a:gd name="connsiteX2" fmla="*/ 28 w 543376"/>
                <a:gd name="connsiteY2" fmla="*/ 666572 h 1666430"/>
                <a:gd name="connsiteX3" fmla="*/ 512775 w 543376"/>
                <a:gd name="connsiteY3" fmla="*/ 999858 h 1666430"/>
                <a:gd name="connsiteX4" fmla="*/ 247856 w 543376"/>
                <a:gd name="connsiteY4" fmla="*/ 1333144 h 1666430"/>
                <a:gd name="connsiteX5" fmla="*/ 222218 w 543376"/>
                <a:gd name="connsiteY5" fmla="*/ 1666430 h 1666430"/>
                <a:gd name="connsiteX6" fmla="*/ 222218 w 543376"/>
                <a:gd name="connsiteY6" fmla="*/ 1666430 h 1666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3376" h="1666430">
                  <a:moveTo>
                    <a:pt x="222218" y="0"/>
                  </a:moveTo>
                  <a:cubicBezTo>
                    <a:pt x="398831" y="94004"/>
                    <a:pt x="575445" y="188008"/>
                    <a:pt x="538413" y="299103"/>
                  </a:cubicBezTo>
                  <a:cubicBezTo>
                    <a:pt x="501381" y="410198"/>
                    <a:pt x="4301" y="549780"/>
                    <a:pt x="28" y="666572"/>
                  </a:cubicBezTo>
                  <a:cubicBezTo>
                    <a:pt x="-4245" y="783364"/>
                    <a:pt x="471470" y="888763"/>
                    <a:pt x="512775" y="999858"/>
                  </a:cubicBezTo>
                  <a:cubicBezTo>
                    <a:pt x="554080" y="1110953"/>
                    <a:pt x="296282" y="1222049"/>
                    <a:pt x="247856" y="1333144"/>
                  </a:cubicBezTo>
                  <a:cubicBezTo>
                    <a:pt x="199430" y="1444239"/>
                    <a:pt x="222218" y="1666430"/>
                    <a:pt x="222218" y="1666430"/>
                  </a:cubicBezTo>
                  <a:lnTo>
                    <a:pt x="222218" y="1666430"/>
                  </a:lnTo>
                </a:path>
              </a:pathLst>
            </a:cu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6" name="Triangolo isoscele 135">
              <a:extLst>
                <a:ext uri="{FF2B5EF4-FFF2-40B4-BE49-F238E27FC236}">
                  <a16:creationId xmlns:a16="http://schemas.microsoft.com/office/drawing/2014/main" id="{E5606F6D-2196-6B1B-0064-D5C9F0EADB00}"/>
                </a:ext>
              </a:extLst>
            </p:cNvPr>
            <p:cNvSpPr/>
            <p:nvPr/>
          </p:nvSpPr>
          <p:spPr>
            <a:xfrm rot="10800000">
              <a:off x="5496732" y="3088106"/>
              <a:ext cx="72046" cy="91771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37" name="Gruppo 136">
            <a:extLst>
              <a:ext uri="{FF2B5EF4-FFF2-40B4-BE49-F238E27FC236}">
                <a16:creationId xmlns:a16="http://schemas.microsoft.com/office/drawing/2014/main" id="{A79F7181-F4FA-ADF2-DDA3-8A845326B831}"/>
              </a:ext>
            </a:extLst>
          </p:cNvPr>
          <p:cNvGrpSpPr/>
          <p:nvPr/>
        </p:nvGrpSpPr>
        <p:grpSpPr>
          <a:xfrm>
            <a:off x="8311625" y="4506167"/>
            <a:ext cx="121506" cy="356201"/>
            <a:chOff x="5448158" y="2601580"/>
            <a:chExt cx="197267" cy="578297"/>
          </a:xfrm>
        </p:grpSpPr>
        <p:sp>
          <p:nvSpPr>
            <p:cNvPr id="138" name="Figura a mano libera: forma 137">
              <a:extLst>
                <a:ext uri="{FF2B5EF4-FFF2-40B4-BE49-F238E27FC236}">
                  <a16:creationId xmlns:a16="http://schemas.microsoft.com/office/drawing/2014/main" id="{E813FA5E-E39F-FE41-CAE5-D24AEB1106A8}"/>
                </a:ext>
              </a:extLst>
            </p:cNvPr>
            <p:cNvSpPr/>
            <p:nvPr/>
          </p:nvSpPr>
          <p:spPr>
            <a:xfrm>
              <a:off x="5448158" y="2601580"/>
              <a:ext cx="197267" cy="510151"/>
            </a:xfrm>
            <a:custGeom>
              <a:avLst/>
              <a:gdLst>
                <a:gd name="connsiteX0" fmla="*/ 222218 w 543376"/>
                <a:gd name="connsiteY0" fmla="*/ 0 h 1666430"/>
                <a:gd name="connsiteX1" fmla="*/ 538413 w 543376"/>
                <a:gd name="connsiteY1" fmla="*/ 299103 h 1666430"/>
                <a:gd name="connsiteX2" fmla="*/ 28 w 543376"/>
                <a:gd name="connsiteY2" fmla="*/ 666572 h 1666430"/>
                <a:gd name="connsiteX3" fmla="*/ 512775 w 543376"/>
                <a:gd name="connsiteY3" fmla="*/ 999858 h 1666430"/>
                <a:gd name="connsiteX4" fmla="*/ 247856 w 543376"/>
                <a:gd name="connsiteY4" fmla="*/ 1333144 h 1666430"/>
                <a:gd name="connsiteX5" fmla="*/ 222218 w 543376"/>
                <a:gd name="connsiteY5" fmla="*/ 1666430 h 1666430"/>
                <a:gd name="connsiteX6" fmla="*/ 222218 w 543376"/>
                <a:gd name="connsiteY6" fmla="*/ 1666430 h 1666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3376" h="1666430">
                  <a:moveTo>
                    <a:pt x="222218" y="0"/>
                  </a:moveTo>
                  <a:cubicBezTo>
                    <a:pt x="398831" y="94004"/>
                    <a:pt x="575445" y="188008"/>
                    <a:pt x="538413" y="299103"/>
                  </a:cubicBezTo>
                  <a:cubicBezTo>
                    <a:pt x="501381" y="410198"/>
                    <a:pt x="4301" y="549780"/>
                    <a:pt x="28" y="666572"/>
                  </a:cubicBezTo>
                  <a:cubicBezTo>
                    <a:pt x="-4245" y="783364"/>
                    <a:pt x="471470" y="888763"/>
                    <a:pt x="512775" y="999858"/>
                  </a:cubicBezTo>
                  <a:cubicBezTo>
                    <a:pt x="554080" y="1110953"/>
                    <a:pt x="296282" y="1222049"/>
                    <a:pt x="247856" y="1333144"/>
                  </a:cubicBezTo>
                  <a:cubicBezTo>
                    <a:pt x="199430" y="1444239"/>
                    <a:pt x="222218" y="1666430"/>
                    <a:pt x="222218" y="1666430"/>
                  </a:cubicBezTo>
                  <a:lnTo>
                    <a:pt x="222218" y="1666430"/>
                  </a:lnTo>
                </a:path>
              </a:pathLst>
            </a:cu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9" name="Triangolo isoscele 138">
              <a:extLst>
                <a:ext uri="{FF2B5EF4-FFF2-40B4-BE49-F238E27FC236}">
                  <a16:creationId xmlns:a16="http://schemas.microsoft.com/office/drawing/2014/main" id="{A2B767D6-0FBD-1F1A-F764-88F5304E619C}"/>
                </a:ext>
              </a:extLst>
            </p:cNvPr>
            <p:cNvSpPr/>
            <p:nvPr/>
          </p:nvSpPr>
          <p:spPr>
            <a:xfrm rot="10800000">
              <a:off x="5496732" y="3088106"/>
              <a:ext cx="72046" cy="91771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40" name="Gruppo 139">
            <a:extLst>
              <a:ext uri="{FF2B5EF4-FFF2-40B4-BE49-F238E27FC236}">
                <a16:creationId xmlns:a16="http://schemas.microsoft.com/office/drawing/2014/main" id="{DE3BF897-9514-B4EC-1994-F3F0E68ABB8D}"/>
              </a:ext>
            </a:extLst>
          </p:cNvPr>
          <p:cNvGrpSpPr/>
          <p:nvPr/>
        </p:nvGrpSpPr>
        <p:grpSpPr>
          <a:xfrm>
            <a:off x="8512990" y="4506167"/>
            <a:ext cx="121506" cy="356201"/>
            <a:chOff x="5448158" y="2601580"/>
            <a:chExt cx="197267" cy="578297"/>
          </a:xfrm>
        </p:grpSpPr>
        <p:sp>
          <p:nvSpPr>
            <p:cNvPr id="141" name="Figura a mano libera: forma 140">
              <a:extLst>
                <a:ext uri="{FF2B5EF4-FFF2-40B4-BE49-F238E27FC236}">
                  <a16:creationId xmlns:a16="http://schemas.microsoft.com/office/drawing/2014/main" id="{DCC9301C-33FA-6A4E-8B53-D442DFB19112}"/>
                </a:ext>
              </a:extLst>
            </p:cNvPr>
            <p:cNvSpPr/>
            <p:nvPr/>
          </p:nvSpPr>
          <p:spPr>
            <a:xfrm>
              <a:off x="5448158" y="2601580"/>
              <a:ext cx="197267" cy="510151"/>
            </a:xfrm>
            <a:custGeom>
              <a:avLst/>
              <a:gdLst>
                <a:gd name="connsiteX0" fmla="*/ 222218 w 543376"/>
                <a:gd name="connsiteY0" fmla="*/ 0 h 1666430"/>
                <a:gd name="connsiteX1" fmla="*/ 538413 w 543376"/>
                <a:gd name="connsiteY1" fmla="*/ 299103 h 1666430"/>
                <a:gd name="connsiteX2" fmla="*/ 28 w 543376"/>
                <a:gd name="connsiteY2" fmla="*/ 666572 h 1666430"/>
                <a:gd name="connsiteX3" fmla="*/ 512775 w 543376"/>
                <a:gd name="connsiteY3" fmla="*/ 999858 h 1666430"/>
                <a:gd name="connsiteX4" fmla="*/ 247856 w 543376"/>
                <a:gd name="connsiteY4" fmla="*/ 1333144 h 1666430"/>
                <a:gd name="connsiteX5" fmla="*/ 222218 w 543376"/>
                <a:gd name="connsiteY5" fmla="*/ 1666430 h 1666430"/>
                <a:gd name="connsiteX6" fmla="*/ 222218 w 543376"/>
                <a:gd name="connsiteY6" fmla="*/ 1666430 h 1666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3376" h="1666430">
                  <a:moveTo>
                    <a:pt x="222218" y="0"/>
                  </a:moveTo>
                  <a:cubicBezTo>
                    <a:pt x="398831" y="94004"/>
                    <a:pt x="575445" y="188008"/>
                    <a:pt x="538413" y="299103"/>
                  </a:cubicBezTo>
                  <a:cubicBezTo>
                    <a:pt x="501381" y="410198"/>
                    <a:pt x="4301" y="549780"/>
                    <a:pt x="28" y="666572"/>
                  </a:cubicBezTo>
                  <a:cubicBezTo>
                    <a:pt x="-4245" y="783364"/>
                    <a:pt x="471470" y="888763"/>
                    <a:pt x="512775" y="999858"/>
                  </a:cubicBezTo>
                  <a:cubicBezTo>
                    <a:pt x="554080" y="1110953"/>
                    <a:pt x="296282" y="1222049"/>
                    <a:pt x="247856" y="1333144"/>
                  </a:cubicBezTo>
                  <a:cubicBezTo>
                    <a:pt x="199430" y="1444239"/>
                    <a:pt x="222218" y="1666430"/>
                    <a:pt x="222218" y="1666430"/>
                  </a:cubicBezTo>
                  <a:lnTo>
                    <a:pt x="222218" y="1666430"/>
                  </a:lnTo>
                </a:path>
              </a:pathLst>
            </a:cu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2" name="Triangolo isoscele 141">
              <a:extLst>
                <a:ext uri="{FF2B5EF4-FFF2-40B4-BE49-F238E27FC236}">
                  <a16:creationId xmlns:a16="http://schemas.microsoft.com/office/drawing/2014/main" id="{944CD6F8-5422-C9B9-D5F1-5D845BADAA85}"/>
                </a:ext>
              </a:extLst>
            </p:cNvPr>
            <p:cNvSpPr/>
            <p:nvPr/>
          </p:nvSpPr>
          <p:spPr>
            <a:xfrm rot="10800000">
              <a:off x="5496732" y="3088106"/>
              <a:ext cx="72046" cy="91771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43" name="Gruppo 142">
            <a:extLst>
              <a:ext uri="{FF2B5EF4-FFF2-40B4-BE49-F238E27FC236}">
                <a16:creationId xmlns:a16="http://schemas.microsoft.com/office/drawing/2014/main" id="{0EE14248-8A4D-3E76-1C4D-1592AD67813B}"/>
              </a:ext>
            </a:extLst>
          </p:cNvPr>
          <p:cNvGrpSpPr/>
          <p:nvPr/>
        </p:nvGrpSpPr>
        <p:grpSpPr>
          <a:xfrm>
            <a:off x="8712111" y="4505290"/>
            <a:ext cx="121506" cy="356201"/>
            <a:chOff x="5448158" y="2601580"/>
            <a:chExt cx="197267" cy="578297"/>
          </a:xfrm>
        </p:grpSpPr>
        <p:sp>
          <p:nvSpPr>
            <p:cNvPr id="144" name="Figura a mano libera: forma 143">
              <a:extLst>
                <a:ext uri="{FF2B5EF4-FFF2-40B4-BE49-F238E27FC236}">
                  <a16:creationId xmlns:a16="http://schemas.microsoft.com/office/drawing/2014/main" id="{04C5C5FE-F486-79F3-FDDD-098F59CC81F4}"/>
                </a:ext>
              </a:extLst>
            </p:cNvPr>
            <p:cNvSpPr/>
            <p:nvPr/>
          </p:nvSpPr>
          <p:spPr>
            <a:xfrm>
              <a:off x="5448158" y="2601580"/>
              <a:ext cx="197267" cy="510151"/>
            </a:xfrm>
            <a:custGeom>
              <a:avLst/>
              <a:gdLst>
                <a:gd name="connsiteX0" fmla="*/ 222218 w 543376"/>
                <a:gd name="connsiteY0" fmla="*/ 0 h 1666430"/>
                <a:gd name="connsiteX1" fmla="*/ 538413 w 543376"/>
                <a:gd name="connsiteY1" fmla="*/ 299103 h 1666430"/>
                <a:gd name="connsiteX2" fmla="*/ 28 w 543376"/>
                <a:gd name="connsiteY2" fmla="*/ 666572 h 1666430"/>
                <a:gd name="connsiteX3" fmla="*/ 512775 w 543376"/>
                <a:gd name="connsiteY3" fmla="*/ 999858 h 1666430"/>
                <a:gd name="connsiteX4" fmla="*/ 247856 w 543376"/>
                <a:gd name="connsiteY4" fmla="*/ 1333144 h 1666430"/>
                <a:gd name="connsiteX5" fmla="*/ 222218 w 543376"/>
                <a:gd name="connsiteY5" fmla="*/ 1666430 h 1666430"/>
                <a:gd name="connsiteX6" fmla="*/ 222218 w 543376"/>
                <a:gd name="connsiteY6" fmla="*/ 1666430 h 1666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3376" h="1666430">
                  <a:moveTo>
                    <a:pt x="222218" y="0"/>
                  </a:moveTo>
                  <a:cubicBezTo>
                    <a:pt x="398831" y="94004"/>
                    <a:pt x="575445" y="188008"/>
                    <a:pt x="538413" y="299103"/>
                  </a:cubicBezTo>
                  <a:cubicBezTo>
                    <a:pt x="501381" y="410198"/>
                    <a:pt x="4301" y="549780"/>
                    <a:pt x="28" y="666572"/>
                  </a:cubicBezTo>
                  <a:cubicBezTo>
                    <a:pt x="-4245" y="783364"/>
                    <a:pt x="471470" y="888763"/>
                    <a:pt x="512775" y="999858"/>
                  </a:cubicBezTo>
                  <a:cubicBezTo>
                    <a:pt x="554080" y="1110953"/>
                    <a:pt x="296282" y="1222049"/>
                    <a:pt x="247856" y="1333144"/>
                  </a:cubicBezTo>
                  <a:cubicBezTo>
                    <a:pt x="199430" y="1444239"/>
                    <a:pt x="222218" y="1666430"/>
                    <a:pt x="222218" y="1666430"/>
                  </a:cubicBezTo>
                  <a:lnTo>
                    <a:pt x="222218" y="1666430"/>
                  </a:lnTo>
                </a:path>
              </a:pathLst>
            </a:cu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5" name="Triangolo isoscele 144">
              <a:extLst>
                <a:ext uri="{FF2B5EF4-FFF2-40B4-BE49-F238E27FC236}">
                  <a16:creationId xmlns:a16="http://schemas.microsoft.com/office/drawing/2014/main" id="{F0250937-2606-4B10-7C9F-5CE81B85D8F8}"/>
                </a:ext>
              </a:extLst>
            </p:cNvPr>
            <p:cNvSpPr/>
            <p:nvPr/>
          </p:nvSpPr>
          <p:spPr>
            <a:xfrm rot="10800000">
              <a:off x="5496732" y="3088106"/>
              <a:ext cx="72046" cy="91771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46" name="Gruppo 145">
            <a:extLst>
              <a:ext uri="{FF2B5EF4-FFF2-40B4-BE49-F238E27FC236}">
                <a16:creationId xmlns:a16="http://schemas.microsoft.com/office/drawing/2014/main" id="{EAF74B5D-6438-29AF-73A9-0BE5BFE68315}"/>
              </a:ext>
            </a:extLst>
          </p:cNvPr>
          <p:cNvGrpSpPr/>
          <p:nvPr/>
        </p:nvGrpSpPr>
        <p:grpSpPr>
          <a:xfrm>
            <a:off x="8123945" y="5444766"/>
            <a:ext cx="121506" cy="356201"/>
            <a:chOff x="5448158" y="2601580"/>
            <a:chExt cx="197267" cy="578297"/>
          </a:xfrm>
        </p:grpSpPr>
        <p:sp>
          <p:nvSpPr>
            <p:cNvPr id="147" name="Figura a mano libera: forma 146">
              <a:extLst>
                <a:ext uri="{FF2B5EF4-FFF2-40B4-BE49-F238E27FC236}">
                  <a16:creationId xmlns:a16="http://schemas.microsoft.com/office/drawing/2014/main" id="{7FEC3700-68EC-4ECD-78D6-C5FD2AE23218}"/>
                </a:ext>
              </a:extLst>
            </p:cNvPr>
            <p:cNvSpPr/>
            <p:nvPr/>
          </p:nvSpPr>
          <p:spPr>
            <a:xfrm>
              <a:off x="5448158" y="2601580"/>
              <a:ext cx="197267" cy="510151"/>
            </a:xfrm>
            <a:custGeom>
              <a:avLst/>
              <a:gdLst>
                <a:gd name="connsiteX0" fmla="*/ 222218 w 543376"/>
                <a:gd name="connsiteY0" fmla="*/ 0 h 1666430"/>
                <a:gd name="connsiteX1" fmla="*/ 538413 w 543376"/>
                <a:gd name="connsiteY1" fmla="*/ 299103 h 1666430"/>
                <a:gd name="connsiteX2" fmla="*/ 28 w 543376"/>
                <a:gd name="connsiteY2" fmla="*/ 666572 h 1666430"/>
                <a:gd name="connsiteX3" fmla="*/ 512775 w 543376"/>
                <a:gd name="connsiteY3" fmla="*/ 999858 h 1666430"/>
                <a:gd name="connsiteX4" fmla="*/ 247856 w 543376"/>
                <a:gd name="connsiteY4" fmla="*/ 1333144 h 1666430"/>
                <a:gd name="connsiteX5" fmla="*/ 222218 w 543376"/>
                <a:gd name="connsiteY5" fmla="*/ 1666430 h 1666430"/>
                <a:gd name="connsiteX6" fmla="*/ 222218 w 543376"/>
                <a:gd name="connsiteY6" fmla="*/ 1666430 h 1666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3376" h="1666430">
                  <a:moveTo>
                    <a:pt x="222218" y="0"/>
                  </a:moveTo>
                  <a:cubicBezTo>
                    <a:pt x="398831" y="94004"/>
                    <a:pt x="575445" y="188008"/>
                    <a:pt x="538413" y="299103"/>
                  </a:cubicBezTo>
                  <a:cubicBezTo>
                    <a:pt x="501381" y="410198"/>
                    <a:pt x="4301" y="549780"/>
                    <a:pt x="28" y="666572"/>
                  </a:cubicBezTo>
                  <a:cubicBezTo>
                    <a:pt x="-4245" y="783364"/>
                    <a:pt x="471470" y="888763"/>
                    <a:pt x="512775" y="999858"/>
                  </a:cubicBezTo>
                  <a:cubicBezTo>
                    <a:pt x="554080" y="1110953"/>
                    <a:pt x="296282" y="1222049"/>
                    <a:pt x="247856" y="1333144"/>
                  </a:cubicBezTo>
                  <a:cubicBezTo>
                    <a:pt x="199430" y="1444239"/>
                    <a:pt x="222218" y="1666430"/>
                    <a:pt x="222218" y="1666430"/>
                  </a:cubicBezTo>
                  <a:lnTo>
                    <a:pt x="222218" y="1666430"/>
                  </a:lnTo>
                </a:path>
              </a:pathLst>
            </a:cu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8" name="Triangolo isoscele 147">
              <a:extLst>
                <a:ext uri="{FF2B5EF4-FFF2-40B4-BE49-F238E27FC236}">
                  <a16:creationId xmlns:a16="http://schemas.microsoft.com/office/drawing/2014/main" id="{0A825DBE-2B4D-ECED-DC46-6BA5B7E4FB8B}"/>
                </a:ext>
              </a:extLst>
            </p:cNvPr>
            <p:cNvSpPr/>
            <p:nvPr/>
          </p:nvSpPr>
          <p:spPr>
            <a:xfrm rot="10800000">
              <a:off x="5496732" y="3088106"/>
              <a:ext cx="72046" cy="91771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52" name="Gruppo 151">
            <a:extLst>
              <a:ext uri="{FF2B5EF4-FFF2-40B4-BE49-F238E27FC236}">
                <a16:creationId xmlns:a16="http://schemas.microsoft.com/office/drawing/2014/main" id="{36030912-630C-E66C-8D12-ADD0168E63CF}"/>
              </a:ext>
            </a:extLst>
          </p:cNvPr>
          <p:cNvGrpSpPr/>
          <p:nvPr/>
        </p:nvGrpSpPr>
        <p:grpSpPr>
          <a:xfrm>
            <a:off x="8530547" y="5444766"/>
            <a:ext cx="121506" cy="356201"/>
            <a:chOff x="5448158" y="2601580"/>
            <a:chExt cx="197267" cy="578297"/>
          </a:xfrm>
        </p:grpSpPr>
        <p:sp>
          <p:nvSpPr>
            <p:cNvPr id="153" name="Figura a mano libera: forma 152">
              <a:extLst>
                <a:ext uri="{FF2B5EF4-FFF2-40B4-BE49-F238E27FC236}">
                  <a16:creationId xmlns:a16="http://schemas.microsoft.com/office/drawing/2014/main" id="{3937895A-634E-81DE-6745-51873AA2B176}"/>
                </a:ext>
              </a:extLst>
            </p:cNvPr>
            <p:cNvSpPr/>
            <p:nvPr/>
          </p:nvSpPr>
          <p:spPr>
            <a:xfrm>
              <a:off x="5448158" y="2601580"/>
              <a:ext cx="197267" cy="510151"/>
            </a:xfrm>
            <a:custGeom>
              <a:avLst/>
              <a:gdLst>
                <a:gd name="connsiteX0" fmla="*/ 222218 w 543376"/>
                <a:gd name="connsiteY0" fmla="*/ 0 h 1666430"/>
                <a:gd name="connsiteX1" fmla="*/ 538413 w 543376"/>
                <a:gd name="connsiteY1" fmla="*/ 299103 h 1666430"/>
                <a:gd name="connsiteX2" fmla="*/ 28 w 543376"/>
                <a:gd name="connsiteY2" fmla="*/ 666572 h 1666430"/>
                <a:gd name="connsiteX3" fmla="*/ 512775 w 543376"/>
                <a:gd name="connsiteY3" fmla="*/ 999858 h 1666430"/>
                <a:gd name="connsiteX4" fmla="*/ 247856 w 543376"/>
                <a:gd name="connsiteY4" fmla="*/ 1333144 h 1666430"/>
                <a:gd name="connsiteX5" fmla="*/ 222218 w 543376"/>
                <a:gd name="connsiteY5" fmla="*/ 1666430 h 1666430"/>
                <a:gd name="connsiteX6" fmla="*/ 222218 w 543376"/>
                <a:gd name="connsiteY6" fmla="*/ 1666430 h 1666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3376" h="1666430">
                  <a:moveTo>
                    <a:pt x="222218" y="0"/>
                  </a:moveTo>
                  <a:cubicBezTo>
                    <a:pt x="398831" y="94004"/>
                    <a:pt x="575445" y="188008"/>
                    <a:pt x="538413" y="299103"/>
                  </a:cubicBezTo>
                  <a:cubicBezTo>
                    <a:pt x="501381" y="410198"/>
                    <a:pt x="4301" y="549780"/>
                    <a:pt x="28" y="666572"/>
                  </a:cubicBezTo>
                  <a:cubicBezTo>
                    <a:pt x="-4245" y="783364"/>
                    <a:pt x="471470" y="888763"/>
                    <a:pt x="512775" y="999858"/>
                  </a:cubicBezTo>
                  <a:cubicBezTo>
                    <a:pt x="554080" y="1110953"/>
                    <a:pt x="296282" y="1222049"/>
                    <a:pt x="247856" y="1333144"/>
                  </a:cubicBezTo>
                  <a:cubicBezTo>
                    <a:pt x="199430" y="1444239"/>
                    <a:pt x="222218" y="1666430"/>
                    <a:pt x="222218" y="1666430"/>
                  </a:cubicBezTo>
                  <a:lnTo>
                    <a:pt x="222218" y="1666430"/>
                  </a:lnTo>
                </a:path>
              </a:pathLst>
            </a:cu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4" name="Triangolo isoscele 153">
              <a:extLst>
                <a:ext uri="{FF2B5EF4-FFF2-40B4-BE49-F238E27FC236}">
                  <a16:creationId xmlns:a16="http://schemas.microsoft.com/office/drawing/2014/main" id="{D77D3B31-9836-A8AD-2CEF-10A3B28D83E7}"/>
                </a:ext>
              </a:extLst>
            </p:cNvPr>
            <p:cNvSpPr/>
            <p:nvPr/>
          </p:nvSpPr>
          <p:spPr>
            <a:xfrm rot="10800000">
              <a:off x="5496732" y="3088106"/>
              <a:ext cx="72046" cy="91771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988833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9F3C53FC-A883-C5E8-54AD-D511BB3DC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X-ray </a:t>
            </a:r>
            <a:r>
              <a:rPr lang="it-IT" err="1"/>
              <a:t>Spectroscopy</a:t>
            </a:r>
            <a:r>
              <a:rPr lang="it-IT"/>
              <a:t> </a:t>
            </a:r>
            <a:r>
              <a:rPr lang="it-IT" err="1"/>
              <a:t>Measurements</a:t>
            </a:r>
            <a:endParaRPr lang="it-IT"/>
          </a:p>
        </p:txBody>
      </p:sp>
      <p:grpSp>
        <p:nvGrpSpPr>
          <p:cNvPr id="109" name="Gruppo 108">
            <a:extLst>
              <a:ext uri="{FF2B5EF4-FFF2-40B4-BE49-F238E27FC236}">
                <a16:creationId xmlns:a16="http://schemas.microsoft.com/office/drawing/2014/main" id="{03D52735-870E-5DA0-42CD-2A3C33EDAB3F}"/>
              </a:ext>
            </a:extLst>
          </p:cNvPr>
          <p:cNvGrpSpPr/>
          <p:nvPr/>
        </p:nvGrpSpPr>
        <p:grpSpPr>
          <a:xfrm>
            <a:off x="6481623" y="1172171"/>
            <a:ext cx="4593513" cy="2324278"/>
            <a:chOff x="6481623" y="1172171"/>
            <a:chExt cx="4593513" cy="2324278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EB6C99E1-F5DB-207F-07DC-BFF2B6375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1623" y="1172171"/>
              <a:ext cx="4593513" cy="2303933"/>
            </a:xfrm>
            <a:prstGeom prst="rect">
              <a:avLst/>
            </a:prstGeom>
          </p:spPr>
        </p:pic>
        <p:cxnSp>
          <p:nvCxnSpPr>
            <p:cNvPr id="6" name="Connettore diritto 5">
              <a:extLst>
                <a:ext uri="{FF2B5EF4-FFF2-40B4-BE49-F238E27FC236}">
                  <a16:creationId xmlns:a16="http://schemas.microsoft.com/office/drawing/2014/main" id="{91A4BF87-DBB4-2D5F-41E8-0F5F947C0049}"/>
                </a:ext>
              </a:extLst>
            </p:cNvPr>
            <p:cNvCxnSpPr>
              <a:cxnSpLocks/>
            </p:cNvCxnSpPr>
            <p:nvPr/>
          </p:nvCxnSpPr>
          <p:spPr>
            <a:xfrm>
              <a:off x="7087968" y="2918772"/>
              <a:ext cx="3549911" cy="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9000D698-28F3-F18B-E3FD-949E33533A4C}"/>
                </a:ext>
              </a:extLst>
            </p:cNvPr>
            <p:cNvSpPr/>
            <p:nvPr/>
          </p:nvSpPr>
          <p:spPr>
            <a:xfrm>
              <a:off x="7505355" y="3243066"/>
              <a:ext cx="3175198" cy="118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5FF953F8-8414-7119-1E24-0DAAFB6C57A8}"/>
                </a:ext>
              </a:extLst>
            </p:cNvPr>
            <p:cNvSpPr txBox="1"/>
            <p:nvPr/>
          </p:nvSpPr>
          <p:spPr>
            <a:xfrm>
              <a:off x="7440110" y="3187934"/>
              <a:ext cx="565088" cy="2061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400" b="1">
                  <a:solidFill>
                    <a:srgbClr val="002060"/>
                  </a:solidFill>
                </a:rPr>
                <a:t>10</a:t>
              </a:r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87BB8C3C-4E9B-BBC2-55F3-747FF250679D}"/>
                </a:ext>
              </a:extLst>
            </p:cNvPr>
            <p:cNvSpPr txBox="1"/>
            <p:nvPr/>
          </p:nvSpPr>
          <p:spPr>
            <a:xfrm>
              <a:off x="7947992" y="3183636"/>
              <a:ext cx="565088" cy="2061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400" b="1">
                  <a:solidFill>
                    <a:srgbClr val="002060"/>
                  </a:solidFill>
                </a:rPr>
                <a:t>20</a:t>
              </a:r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1A58CE5E-6A18-C839-70F0-218D4605957E}"/>
                </a:ext>
              </a:extLst>
            </p:cNvPr>
            <p:cNvSpPr txBox="1"/>
            <p:nvPr/>
          </p:nvSpPr>
          <p:spPr>
            <a:xfrm>
              <a:off x="8458777" y="3187934"/>
              <a:ext cx="565088" cy="2061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400" b="1">
                  <a:solidFill>
                    <a:srgbClr val="002060"/>
                  </a:solidFill>
                </a:rPr>
                <a:t>30</a:t>
              </a:r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B657F6E0-490F-6B59-C563-4C1EA8223E1E}"/>
                </a:ext>
              </a:extLst>
            </p:cNvPr>
            <p:cNvSpPr txBox="1"/>
            <p:nvPr/>
          </p:nvSpPr>
          <p:spPr>
            <a:xfrm>
              <a:off x="8972547" y="3198961"/>
              <a:ext cx="565088" cy="2061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400" b="1">
                  <a:solidFill>
                    <a:srgbClr val="002060"/>
                  </a:solidFill>
                </a:rPr>
                <a:t>40</a:t>
              </a: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FDEC10C1-B075-C8D8-5537-442F508479B3}"/>
                </a:ext>
              </a:extLst>
            </p:cNvPr>
            <p:cNvSpPr txBox="1"/>
            <p:nvPr/>
          </p:nvSpPr>
          <p:spPr>
            <a:xfrm>
              <a:off x="9486316" y="3200344"/>
              <a:ext cx="565088" cy="2061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400" b="1">
                  <a:solidFill>
                    <a:srgbClr val="002060"/>
                  </a:solidFill>
                </a:rPr>
                <a:t>50</a:t>
              </a: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9BD51AB8-6848-DA4E-B89D-03444A537349}"/>
                </a:ext>
              </a:extLst>
            </p:cNvPr>
            <p:cNvSpPr txBox="1"/>
            <p:nvPr/>
          </p:nvSpPr>
          <p:spPr>
            <a:xfrm>
              <a:off x="9981761" y="3198961"/>
              <a:ext cx="365977" cy="2974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400" b="1">
                  <a:solidFill>
                    <a:srgbClr val="002060"/>
                  </a:solidFill>
                </a:rPr>
                <a:t>60</a:t>
              </a:r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C1EA79B0-A97D-5524-99E7-B4BF97FD520F}"/>
                </a:ext>
              </a:extLst>
            </p:cNvPr>
            <p:cNvSpPr txBox="1"/>
            <p:nvPr/>
          </p:nvSpPr>
          <p:spPr>
            <a:xfrm>
              <a:off x="10436445" y="3198959"/>
              <a:ext cx="414117" cy="2974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400" b="1">
                  <a:solidFill>
                    <a:srgbClr val="002060"/>
                  </a:solidFill>
                </a:rPr>
                <a:t>70</a:t>
              </a:r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94B19F7E-BAE1-E19B-E9B4-9A0855AA5FE6}"/>
                </a:ext>
              </a:extLst>
            </p:cNvPr>
            <p:cNvSpPr txBox="1"/>
            <p:nvPr/>
          </p:nvSpPr>
          <p:spPr>
            <a:xfrm rot="16200000">
              <a:off x="6286206" y="1975422"/>
              <a:ext cx="90379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400" b="1" err="1">
                  <a:latin typeface="Arial" panose="020B0604020202020204" pitchFamily="34" charset="0"/>
                  <a:cs typeface="Arial" panose="020B0604020202020204" pitchFamily="34" charset="0"/>
                </a:rPr>
                <a:t>kCounts</a:t>
              </a:r>
              <a:endParaRPr lang="it-IT" sz="14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07E7485F-9975-143D-1617-2F30D012FABC}"/>
                </a:ext>
              </a:extLst>
            </p:cNvPr>
            <p:cNvSpPr/>
            <p:nvPr/>
          </p:nvSpPr>
          <p:spPr>
            <a:xfrm rot="16200000">
              <a:off x="6018844" y="2199215"/>
              <a:ext cx="1977274" cy="118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240038C7-16B9-1FD1-D2AF-E814D734817C}"/>
                </a:ext>
              </a:extLst>
            </p:cNvPr>
            <p:cNvSpPr txBox="1"/>
            <p:nvPr/>
          </p:nvSpPr>
          <p:spPr>
            <a:xfrm>
              <a:off x="6986530" y="3187934"/>
              <a:ext cx="565088" cy="2061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400" b="1">
                  <a:solidFill>
                    <a:srgbClr val="002060"/>
                  </a:solidFill>
                </a:rPr>
                <a:t>0</a:t>
              </a:r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E9B823AF-542D-BDE6-D42B-54F2C03B771C}"/>
                </a:ext>
              </a:extLst>
            </p:cNvPr>
            <p:cNvSpPr txBox="1"/>
            <p:nvPr/>
          </p:nvSpPr>
          <p:spPr>
            <a:xfrm>
              <a:off x="6823586" y="3104672"/>
              <a:ext cx="565089" cy="2061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400" b="1">
                  <a:solidFill>
                    <a:srgbClr val="002060"/>
                  </a:solidFill>
                </a:rPr>
                <a:t>0</a:t>
              </a: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9A543BDE-F497-9DAC-EA2E-F4E7A079FC74}"/>
                </a:ext>
              </a:extLst>
            </p:cNvPr>
            <p:cNvSpPr txBox="1"/>
            <p:nvPr/>
          </p:nvSpPr>
          <p:spPr>
            <a:xfrm>
              <a:off x="6823586" y="2717006"/>
              <a:ext cx="249651" cy="2061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400" b="1">
                  <a:solidFill>
                    <a:srgbClr val="002060"/>
                  </a:solidFill>
                </a:rPr>
                <a:t>1</a:t>
              </a:r>
            </a:p>
          </p:txBody>
        </p: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852E0D9F-A057-F78D-7FA8-8E3256BB797C}"/>
                </a:ext>
              </a:extLst>
            </p:cNvPr>
            <p:cNvSpPr txBox="1"/>
            <p:nvPr/>
          </p:nvSpPr>
          <p:spPr>
            <a:xfrm>
              <a:off x="6823586" y="2303576"/>
              <a:ext cx="565089" cy="2061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400" b="1">
                  <a:solidFill>
                    <a:srgbClr val="002060"/>
                  </a:solidFill>
                </a:rPr>
                <a:t>2</a:t>
              </a:r>
            </a:p>
          </p:txBody>
        </p: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2B8D992A-2197-89EB-511D-160724E14B49}"/>
                </a:ext>
              </a:extLst>
            </p:cNvPr>
            <p:cNvSpPr txBox="1"/>
            <p:nvPr/>
          </p:nvSpPr>
          <p:spPr>
            <a:xfrm>
              <a:off x="6823586" y="1890640"/>
              <a:ext cx="565089" cy="2061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400" b="1">
                  <a:solidFill>
                    <a:srgbClr val="002060"/>
                  </a:solidFill>
                </a:rPr>
                <a:t>3</a:t>
              </a:r>
            </a:p>
          </p:txBody>
        </p: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2E7F50E4-5582-AA4A-2AAB-254A9A1B7682}"/>
                </a:ext>
              </a:extLst>
            </p:cNvPr>
            <p:cNvSpPr txBox="1"/>
            <p:nvPr/>
          </p:nvSpPr>
          <p:spPr>
            <a:xfrm>
              <a:off x="6823586" y="1477211"/>
              <a:ext cx="565089" cy="2061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400" b="1">
                  <a:solidFill>
                    <a:srgbClr val="002060"/>
                  </a:solidFill>
                </a:rPr>
                <a:t>4</a:t>
              </a:r>
            </a:p>
          </p:txBody>
        </p:sp>
        <p:cxnSp>
          <p:nvCxnSpPr>
            <p:cNvPr id="24" name="Connettore 2 23">
              <a:extLst>
                <a:ext uri="{FF2B5EF4-FFF2-40B4-BE49-F238E27FC236}">
                  <a16:creationId xmlns:a16="http://schemas.microsoft.com/office/drawing/2014/main" id="{F350B064-780F-DE91-F339-8A33DE56DE8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05198" y="1869386"/>
              <a:ext cx="176733" cy="118425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D997617A-19C0-51D8-2229-89821A7EC434}"/>
                </a:ext>
              </a:extLst>
            </p:cNvPr>
            <p:cNvSpPr txBox="1"/>
            <p:nvPr/>
          </p:nvSpPr>
          <p:spPr>
            <a:xfrm>
              <a:off x="8060225" y="1677416"/>
              <a:ext cx="815085" cy="2677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200" b="1">
                  <a:solidFill>
                    <a:srgbClr val="002060"/>
                  </a:solidFill>
                </a:rPr>
                <a:t>17,8keV</a:t>
              </a:r>
            </a:p>
          </p:txBody>
        </p:sp>
        <p:cxnSp>
          <p:nvCxnSpPr>
            <p:cNvPr id="26" name="Connettore 2 25">
              <a:extLst>
                <a:ext uri="{FF2B5EF4-FFF2-40B4-BE49-F238E27FC236}">
                  <a16:creationId xmlns:a16="http://schemas.microsoft.com/office/drawing/2014/main" id="{307C5837-DE62-0DFB-4D14-7B02DDBC408A}"/>
                </a:ext>
              </a:extLst>
            </p:cNvPr>
            <p:cNvCxnSpPr>
              <a:cxnSpLocks/>
            </p:cNvCxnSpPr>
            <p:nvPr/>
          </p:nvCxnSpPr>
          <p:spPr>
            <a:xfrm>
              <a:off x="7623591" y="1915651"/>
              <a:ext cx="125829" cy="20765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DAB44254-C2D6-8653-7D28-0640CDB8269F}"/>
                </a:ext>
              </a:extLst>
            </p:cNvPr>
            <p:cNvSpPr txBox="1"/>
            <p:nvPr/>
          </p:nvSpPr>
          <p:spPr>
            <a:xfrm>
              <a:off x="7297415" y="1731575"/>
              <a:ext cx="747442" cy="2677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200" b="1">
                  <a:solidFill>
                    <a:srgbClr val="002060"/>
                  </a:solidFill>
                </a:rPr>
                <a:t>13,9keV</a:t>
              </a:r>
            </a:p>
          </p:txBody>
        </p:sp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4FC1ECC3-2BF5-2778-8377-EBC61AA3FCB0}"/>
                </a:ext>
              </a:extLst>
            </p:cNvPr>
            <p:cNvSpPr txBox="1"/>
            <p:nvPr/>
          </p:nvSpPr>
          <p:spPr>
            <a:xfrm>
              <a:off x="8690359" y="2596164"/>
              <a:ext cx="761113" cy="2677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200" b="1">
                  <a:solidFill>
                    <a:srgbClr val="002060"/>
                  </a:solidFill>
                </a:rPr>
                <a:t>26,4keV</a:t>
              </a:r>
            </a:p>
          </p:txBody>
        </p: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552C24F9-227D-135C-51D9-C482846C9D0F}"/>
                </a:ext>
              </a:extLst>
            </p:cNvPr>
            <p:cNvSpPr txBox="1"/>
            <p:nvPr/>
          </p:nvSpPr>
          <p:spPr>
            <a:xfrm>
              <a:off x="8101810" y="2541031"/>
              <a:ext cx="761113" cy="2677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200" b="1">
                  <a:solidFill>
                    <a:srgbClr val="002060"/>
                  </a:solidFill>
                </a:rPr>
                <a:t>20,8keV</a:t>
              </a:r>
            </a:p>
          </p:txBody>
        </p:sp>
        <p:cxnSp>
          <p:nvCxnSpPr>
            <p:cNvPr id="30" name="Connettore 2 29">
              <a:extLst>
                <a:ext uri="{FF2B5EF4-FFF2-40B4-BE49-F238E27FC236}">
                  <a16:creationId xmlns:a16="http://schemas.microsoft.com/office/drawing/2014/main" id="{08E832E2-66D6-5F1D-9F46-41658C2CB2C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11699" y="2781141"/>
              <a:ext cx="297415" cy="252803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ttore 2 30">
              <a:extLst>
                <a:ext uri="{FF2B5EF4-FFF2-40B4-BE49-F238E27FC236}">
                  <a16:creationId xmlns:a16="http://schemas.microsoft.com/office/drawing/2014/main" id="{A9967EAB-8BB0-7A55-C84E-A4904BD490F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34432" y="2779334"/>
              <a:ext cx="185141" cy="149883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ttore 2 31">
              <a:extLst>
                <a:ext uri="{FF2B5EF4-FFF2-40B4-BE49-F238E27FC236}">
                  <a16:creationId xmlns:a16="http://schemas.microsoft.com/office/drawing/2014/main" id="{AA47E664-825B-EF9C-BCF6-AEA29CBA20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14808" y="2718248"/>
              <a:ext cx="158660" cy="187487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CasellaDiTesto 32">
              <a:extLst>
                <a:ext uri="{FF2B5EF4-FFF2-40B4-BE49-F238E27FC236}">
                  <a16:creationId xmlns:a16="http://schemas.microsoft.com/office/drawing/2014/main" id="{C1951C0D-E985-CDFD-0FB6-6774A35EB4C1}"/>
                </a:ext>
              </a:extLst>
            </p:cNvPr>
            <p:cNvSpPr txBox="1"/>
            <p:nvPr/>
          </p:nvSpPr>
          <p:spPr>
            <a:xfrm>
              <a:off x="10072571" y="2513364"/>
              <a:ext cx="873118" cy="2677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200" b="1">
                  <a:solidFill>
                    <a:srgbClr val="002060"/>
                  </a:solidFill>
                </a:rPr>
                <a:t>59,5keV</a:t>
              </a:r>
            </a:p>
          </p:txBody>
        </p:sp>
        <p:sp>
          <p:nvSpPr>
            <p:cNvPr id="35" name="CasellaDiTesto 34">
              <a:extLst>
                <a:ext uri="{FF2B5EF4-FFF2-40B4-BE49-F238E27FC236}">
                  <a16:creationId xmlns:a16="http://schemas.microsoft.com/office/drawing/2014/main" id="{497600BC-A8A6-E544-DC33-0CB48F3D1415}"/>
                </a:ext>
              </a:extLst>
            </p:cNvPr>
            <p:cNvSpPr txBox="1"/>
            <p:nvPr/>
          </p:nvSpPr>
          <p:spPr>
            <a:xfrm>
              <a:off x="9693166" y="1470929"/>
              <a:ext cx="9279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Top SDD</a:t>
              </a:r>
            </a:p>
          </p:txBody>
        </p:sp>
      </p:grpSp>
      <p:grpSp>
        <p:nvGrpSpPr>
          <p:cNvPr id="110" name="Gruppo 109">
            <a:extLst>
              <a:ext uri="{FF2B5EF4-FFF2-40B4-BE49-F238E27FC236}">
                <a16:creationId xmlns:a16="http://schemas.microsoft.com/office/drawing/2014/main" id="{5D8C08AA-8305-D65E-2DFD-2E1EC5471040}"/>
              </a:ext>
            </a:extLst>
          </p:cNvPr>
          <p:cNvGrpSpPr/>
          <p:nvPr/>
        </p:nvGrpSpPr>
        <p:grpSpPr>
          <a:xfrm>
            <a:off x="6481623" y="3651245"/>
            <a:ext cx="4593513" cy="2530116"/>
            <a:chOff x="6481623" y="3651245"/>
            <a:chExt cx="4593513" cy="2530116"/>
          </a:xfrm>
        </p:grpSpPr>
        <p:pic>
          <p:nvPicPr>
            <p:cNvPr id="34" name="Immagine 33">
              <a:extLst>
                <a:ext uri="{FF2B5EF4-FFF2-40B4-BE49-F238E27FC236}">
                  <a16:creationId xmlns:a16="http://schemas.microsoft.com/office/drawing/2014/main" id="{71714F51-1C5C-16A2-8312-DAF04DFD0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1623" y="3651245"/>
              <a:ext cx="4593513" cy="2303933"/>
            </a:xfrm>
            <a:prstGeom prst="rect">
              <a:avLst/>
            </a:prstGeom>
          </p:spPr>
        </p:pic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FA24AE52-A28A-CB7E-1929-C708A7E475B6}"/>
                </a:ext>
              </a:extLst>
            </p:cNvPr>
            <p:cNvSpPr txBox="1"/>
            <p:nvPr/>
          </p:nvSpPr>
          <p:spPr>
            <a:xfrm>
              <a:off x="9333702" y="3939304"/>
              <a:ext cx="139156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>
                  <a:solidFill>
                    <a:srgbClr val="FF13A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Bottom SDD</a:t>
              </a:r>
            </a:p>
          </p:txBody>
        </p:sp>
        <p:grpSp>
          <p:nvGrpSpPr>
            <p:cNvPr id="42" name="Gruppo 41">
              <a:extLst>
                <a:ext uri="{FF2B5EF4-FFF2-40B4-BE49-F238E27FC236}">
                  <a16:creationId xmlns:a16="http://schemas.microsoft.com/office/drawing/2014/main" id="{132CF7FF-74FF-FD03-1402-6778570A7606}"/>
                </a:ext>
              </a:extLst>
            </p:cNvPr>
            <p:cNvGrpSpPr/>
            <p:nvPr/>
          </p:nvGrpSpPr>
          <p:grpSpPr>
            <a:xfrm>
              <a:off x="6586340" y="3737499"/>
              <a:ext cx="4338184" cy="2443862"/>
              <a:chOff x="156340" y="4344628"/>
              <a:chExt cx="6476799" cy="3648625"/>
            </a:xfrm>
          </p:grpSpPr>
          <p:cxnSp>
            <p:nvCxnSpPr>
              <p:cNvPr id="43" name="Connettore diritto 42">
                <a:extLst>
                  <a:ext uri="{FF2B5EF4-FFF2-40B4-BE49-F238E27FC236}">
                    <a16:creationId xmlns:a16="http://schemas.microsoft.com/office/drawing/2014/main" id="{B08779CC-C081-468E-60A4-068D1BDF8F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5258" y="6815489"/>
                <a:ext cx="5327279" cy="0"/>
              </a:xfrm>
              <a:prstGeom prst="line">
                <a:avLst/>
              </a:prstGeom>
              <a:ln>
                <a:solidFill>
                  <a:schemeClr val="bg2">
                    <a:lumMod val="9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Rettangolo 43">
                <a:extLst>
                  <a:ext uri="{FF2B5EF4-FFF2-40B4-BE49-F238E27FC236}">
                    <a16:creationId xmlns:a16="http://schemas.microsoft.com/office/drawing/2014/main" id="{E7CF99E4-4DC3-F9BB-4578-EE9CA2BF6E11}"/>
                  </a:ext>
                </a:extLst>
              </p:cNvPr>
              <p:cNvSpPr/>
              <p:nvPr/>
            </p:nvSpPr>
            <p:spPr>
              <a:xfrm>
                <a:off x="1560156" y="7291252"/>
                <a:ext cx="4740491" cy="1768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CasellaDiTesto 44">
                <a:extLst>
                  <a:ext uri="{FF2B5EF4-FFF2-40B4-BE49-F238E27FC236}">
                    <a16:creationId xmlns:a16="http://schemas.microsoft.com/office/drawing/2014/main" id="{793DA9D5-2CBB-4220-E7B5-4BC13F82B0AB}"/>
                  </a:ext>
                </a:extLst>
              </p:cNvPr>
              <p:cNvSpPr txBox="1"/>
              <p:nvPr/>
            </p:nvSpPr>
            <p:spPr>
              <a:xfrm>
                <a:off x="1462597" y="7221918"/>
                <a:ext cx="843662" cy="4595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400" b="1"/>
                  <a:t>10</a:t>
                </a:r>
              </a:p>
            </p:txBody>
          </p:sp>
          <p:sp>
            <p:nvSpPr>
              <p:cNvPr id="46" name="CasellaDiTesto 45">
                <a:extLst>
                  <a:ext uri="{FF2B5EF4-FFF2-40B4-BE49-F238E27FC236}">
                    <a16:creationId xmlns:a16="http://schemas.microsoft.com/office/drawing/2014/main" id="{5953EC5E-8A3F-139B-AFB7-FED1EFA7F894}"/>
                  </a:ext>
                </a:extLst>
              </p:cNvPr>
              <p:cNvSpPr txBox="1"/>
              <p:nvPr/>
            </p:nvSpPr>
            <p:spPr>
              <a:xfrm>
                <a:off x="2220852" y="7215501"/>
                <a:ext cx="843662" cy="4595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400" b="1"/>
                  <a:t>20</a:t>
                </a:r>
              </a:p>
            </p:txBody>
          </p:sp>
          <p:sp>
            <p:nvSpPr>
              <p:cNvPr id="47" name="CasellaDiTesto 46">
                <a:extLst>
                  <a:ext uri="{FF2B5EF4-FFF2-40B4-BE49-F238E27FC236}">
                    <a16:creationId xmlns:a16="http://schemas.microsoft.com/office/drawing/2014/main" id="{1FAABB89-D9B5-5826-2AB1-35188938F137}"/>
                  </a:ext>
                </a:extLst>
              </p:cNvPr>
              <p:cNvSpPr txBox="1"/>
              <p:nvPr/>
            </p:nvSpPr>
            <p:spPr>
              <a:xfrm>
                <a:off x="2983443" y="7221918"/>
                <a:ext cx="843662" cy="4595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400" b="1"/>
                  <a:t>30</a:t>
                </a:r>
              </a:p>
            </p:txBody>
          </p:sp>
          <p:sp>
            <p:nvSpPr>
              <p:cNvPr id="48" name="CasellaDiTesto 47">
                <a:extLst>
                  <a:ext uri="{FF2B5EF4-FFF2-40B4-BE49-F238E27FC236}">
                    <a16:creationId xmlns:a16="http://schemas.microsoft.com/office/drawing/2014/main" id="{E1789366-3A8E-470D-31C5-99B034177C8C}"/>
                  </a:ext>
                </a:extLst>
              </p:cNvPr>
              <p:cNvSpPr txBox="1"/>
              <p:nvPr/>
            </p:nvSpPr>
            <p:spPr>
              <a:xfrm>
                <a:off x="3750488" y="7238380"/>
                <a:ext cx="843662" cy="4595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400" b="1"/>
                  <a:t>40</a:t>
                </a:r>
              </a:p>
            </p:txBody>
          </p:sp>
          <p:sp>
            <p:nvSpPr>
              <p:cNvPr id="49" name="CasellaDiTesto 48">
                <a:extLst>
                  <a:ext uri="{FF2B5EF4-FFF2-40B4-BE49-F238E27FC236}">
                    <a16:creationId xmlns:a16="http://schemas.microsoft.com/office/drawing/2014/main" id="{F1E599E1-D758-2CC3-B7CF-6D55A0DED6B3}"/>
                  </a:ext>
                </a:extLst>
              </p:cNvPr>
              <p:cNvSpPr txBox="1"/>
              <p:nvPr/>
            </p:nvSpPr>
            <p:spPr>
              <a:xfrm>
                <a:off x="4517533" y="7240445"/>
                <a:ext cx="843662" cy="4595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400" b="1"/>
                  <a:t>50</a:t>
                </a:r>
              </a:p>
            </p:txBody>
          </p:sp>
          <p:sp>
            <p:nvSpPr>
              <p:cNvPr id="50" name="CasellaDiTesto 49">
                <a:extLst>
                  <a:ext uri="{FF2B5EF4-FFF2-40B4-BE49-F238E27FC236}">
                    <a16:creationId xmlns:a16="http://schemas.microsoft.com/office/drawing/2014/main" id="{F0FED836-C814-9ADA-9701-0C48C99E7019}"/>
                  </a:ext>
                </a:extLst>
              </p:cNvPr>
              <p:cNvSpPr txBox="1"/>
              <p:nvPr/>
            </p:nvSpPr>
            <p:spPr>
              <a:xfrm>
                <a:off x="5257221" y="7238378"/>
                <a:ext cx="555322" cy="4595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400" b="1"/>
                  <a:t>60</a:t>
                </a:r>
              </a:p>
            </p:txBody>
          </p:sp>
          <p:sp>
            <p:nvSpPr>
              <p:cNvPr id="51" name="CasellaDiTesto 50">
                <a:extLst>
                  <a:ext uri="{FF2B5EF4-FFF2-40B4-BE49-F238E27FC236}">
                    <a16:creationId xmlns:a16="http://schemas.microsoft.com/office/drawing/2014/main" id="{9801A505-2242-A3EC-9516-D5BF8588A320}"/>
                  </a:ext>
                </a:extLst>
              </p:cNvPr>
              <p:cNvSpPr txBox="1"/>
              <p:nvPr/>
            </p:nvSpPr>
            <p:spPr>
              <a:xfrm>
                <a:off x="5936053" y="7238378"/>
                <a:ext cx="555322" cy="4595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400" b="1"/>
                  <a:t>70</a:t>
                </a:r>
              </a:p>
            </p:txBody>
          </p:sp>
          <p:sp>
            <p:nvSpPr>
              <p:cNvPr id="52" name="CasellaDiTesto 51">
                <a:extLst>
                  <a:ext uri="{FF2B5EF4-FFF2-40B4-BE49-F238E27FC236}">
                    <a16:creationId xmlns:a16="http://schemas.microsoft.com/office/drawing/2014/main" id="{3693C5D0-6C02-5527-0935-83323C0FE18C}"/>
                  </a:ext>
                </a:extLst>
              </p:cNvPr>
              <p:cNvSpPr txBox="1"/>
              <p:nvPr/>
            </p:nvSpPr>
            <p:spPr>
              <a:xfrm>
                <a:off x="2951843" y="7533750"/>
                <a:ext cx="2090820" cy="4595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400" b="1">
                    <a:latin typeface="Arial" panose="020B0604020202020204" pitchFamily="34" charset="0"/>
                    <a:cs typeface="Arial" panose="020B0604020202020204" pitchFamily="34" charset="0"/>
                  </a:rPr>
                  <a:t>Energy [</a:t>
                </a:r>
                <a:r>
                  <a:rPr lang="it-IT" sz="1400" b="1" err="1">
                    <a:latin typeface="Arial" panose="020B0604020202020204" pitchFamily="34" charset="0"/>
                    <a:cs typeface="Arial" panose="020B0604020202020204" pitchFamily="34" charset="0"/>
                  </a:rPr>
                  <a:t>keV</a:t>
                </a:r>
                <a:r>
                  <a:rPr lang="it-IT" sz="1400" b="1">
                    <a:latin typeface="Arial" panose="020B0604020202020204" pitchFamily="34" charset="0"/>
                    <a:cs typeface="Arial" panose="020B0604020202020204" pitchFamily="34" charset="0"/>
                  </a:rPr>
                  <a:t>]</a:t>
                </a:r>
              </a:p>
            </p:txBody>
          </p:sp>
          <p:sp>
            <p:nvSpPr>
              <p:cNvPr id="53" name="CasellaDiTesto 52">
                <a:extLst>
                  <a:ext uri="{FF2B5EF4-FFF2-40B4-BE49-F238E27FC236}">
                    <a16:creationId xmlns:a16="http://schemas.microsoft.com/office/drawing/2014/main" id="{C6BD1FBF-B08D-0669-D364-4FE5B08ED1DD}"/>
                  </a:ext>
                </a:extLst>
              </p:cNvPr>
              <p:cNvSpPr txBox="1"/>
              <p:nvPr/>
            </p:nvSpPr>
            <p:spPr>
              <a:xfrm rot="16200000">
                <a:off x="-354196" y="5522406"/>
                <a:ext cx="1480575" cy="4595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400" b="1" err="1">
                    <a:latin typeface="Arial" panose="020B0604020202020204" pitchFamily="34" charset="0"/>
                    <a:cs typeface="Arial" panose="020B0604020202020204" pitchFamily="34" charset="0"/>
                  </a:rPr>
                  <a:t>kCounts</a:t>
                </a:r>
                <a:endParaRPr lang="it-IT" sz="1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Rettangolo 53">
                <a:extLst>
                  <a:ext uri="{FF2B5EF4-FFF2-40B4-BE49-F238E27FC236}">
                    <a16:creationId xmlns:a16="http://schemas.microsoft.com/office/drawing/2014/main" id="{ED74C4FA-D2B0-FAA4-EEA5-EBF39C338D3B}"/>
                  </a:ext>
                </a:extLst>
              </p:cNvPr>
              <p:cNvSpPr/>
              <p:nvPr/>
            </p:nvSpPr>
            <p:spPr>
              <a:xfrm rot="16200000">
                <a:off x="-688141" y="5732236"/>
                <a:ext cx="2952022" cy="1768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CasellaDiTesto 54">
                <a:extLst>
                  <a:ext uri="{FF2B5EF4-FFF2-40B4-BE49-F238E27FC236}">
                    <a16:creationId xmlns:a16="http://schemas.microsoft.com/office/drawing/2014/main" id="{46BA3115-884A-16F8-9198-AC9AD53AE59C}"/>
                  </a:ext>
                </a:extLst>
              </p:cNvPr>
              <p:cNvSpPr txBox="1"/>
              <p:nvPr/>
            </p:nvSpPr>
            <p:spPr>
              <a:xfrm>
                <a:off x="785415" y="7221918"/>
                <a:ext cx="843662" cy="4595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400" b="1"/>
                  <a:t>0</a:t>
                </a:r>
              </a:p>
            </p:txBody>
          </p:sp>
          <p:sp>
            <p:nvSpPr>
              <p:cNvPr id="56" name="CasellaDiTesto 55">
                <a:extLst>
                  <a:ext uri="{FF2B5EF4-FFF2-40B4-BE49-F238E27FC236}">
                    <a16:creationId xmlns:a16="http://schemas.microsoft.com/office/drawing/2014/main" id="{AA72A3EC-C23E-AA16-3C44-786178233D45}"/>
                  </a:ext>
                </a:extLst>
              </p:cNvPr>
              <p:cNvSpPr txBox="1"/>
              <p:nvPr/>
            </p:nvSpPr>
            <p:spPr>
              <a:xfrm>
                <a:off x="543661" y="7071746"/>
                <a:ext cx="843664" cy="4595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400" b="1"/>
                  <a:t>0</a:t>
                </a:r>
              </a:p>
            </p:txBody>
          </p:sp>
          <p:sp>
            <p:nvSpPr>
              <p:cNvPr id="57" name="CasellaDiTesto 56">
                <a:extLst>
                  <a:ext uri="{FF2B5EF4-FFF2-40B4-BE49-F238E27FC236}">
                    <a16:creationId xmlns:a16="http://schemas.microsoft.com/office/drawing/2014/main" id="{4AB94219-731A-A20C-9A5F-8D711A5A6154}"/>
                  </a:ext>
                </a:extLst>
              </p:cNvPr>
              <p:cNvSpPr txBox="1"/>
              <p:nvPr/>
            </p:nvSpPr>
            <p:spPr>
              <a:xfrm>
                <a:off x="543661" y="6492969"/>
                <a:ext cx="386216" cy="4595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400" b="1"/>
                  <a:t>1</a:t>
                </a:r>
              </a:p>
            </p:txBody>
          </p:sp>
          <p:sp>
            <p:nvSpPr>
              <p:cNvPr id="58" name="CasellaDiTesto 57">
                <a:extLst>
                  <a:ext uri="{FF2B5EF4-FFF2-40B4-BE49-F238E27FC236}">
                    <a16:creationId xmlns:a16="http://schemas.microsoft.com/office/drawing/2014/main" id="{49F99F86-EB8E-0FF7-34EA-091B53628FF0}"/>
                  </a:ext>
                </a:extLst>
              </p:cNvPr>
              <p:cNvSpPr txBox="1"/>
              <p:nvPr/>
            </p:nvSpPr>
            <p:spPr>
              <a:xfrm>
                <a:off x="543661" y="5875729"/>
                <a:ext cx="843664" cy="4595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400" b="1"/>
                  <a:t>2</a:t>
                </a:r>
              </a:p>
            </p:txBody>
          </p:sp>
          <p:sp>
            <p:nvSpPr>
              <p:cNvPr id="59" name="CasellaDiTesto 58">
                <a:extLst>
                  <a:ext uri="{FF2B5EF4-FFF2-40B4-BE49-F238E27FC236}">
                    <a16:creationId xmlns:a16="http://schemas.microsoft.com/office/drawing/2014/main" id="{D0049A1F-AFF4-DD76-4282-74765F323CD7}"/>
                  </a:ext>
                </a:extLst>
              </p:cNvPr>
              <p:cNvSpPr txBox="1"/>
              <p:nvPr/>
            </p:nvSpPr>
            <p:spPr>
              <a:xfrm>
                <a:off x="543661" y="5259226"/>
                <a:ext cx="843664" cy="4595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400" b="1"/>
                  <a:t>3</a:t>
                </a:r>
              </a:p>
            </p:txBody>
          </p:sp>
          <p:sp>
            <p:nvSpPr>
              <p:cNvPr id="60" name="CasellaDiTesto 59">
                <a:extLst>
                  <a:ext uri="{FF2B5EF4-FFF2-40B4-BE49-F238E27FC236}">
                    <a16:creationId xmlns:a16="http://schemas.microsoft.com/office/drawing/2014/main" id="{3A797E1A-E700-E1CC-8F45-DFA0985C9AF3}"/>
                  </a:ext>
                </a:extLst>
              </p:cNvPr>
              <p:cNvSpPr txBox="1"/>
              <p:nvPr/>
            </p:nvSpPr>
            <p:spPr>
              <a:xfrm>
                <a:off x="543661" y="4641985"/>
                <a:ext cx="843664" cy="4595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400" b="1"/>
                  <a:t>4</a:t>
                </a:r>
              </a:p>
            </p:txBody>
          </p:sp>
          <p:sp>
            <p:nvSpPr>
              <p:cNvPr id="61" name="CasellaDiTesto 60">
                <a:extLst>
                  <a:ext uri="{FF2B5EF4-FFF2-40B4-BE49-F238E27FC236}">
                    <a16:creationId xmlns:a16="http://schemas.microsoft.com/office/drawing/2014/main" id="{785183F0-4B48-19A6-369D-AF0D9566A1F0}"/>
                  </a:ext>
                </a:extLst>
              </p:cNvPr>
              <p:cNvSpPr txBox="1"/>
              <p:nvPr/>
            </p:nvSpPr>
            <p:spPr>
              <a:xfrm>
                <a:off x="3264645" y="6338314"/>
                <a:ext cx="1136322" cy="4135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200" b="1"/>
                  <a:t>26,4keV</a:t>
                </a:r>
              </a:p>
            </p:txBody>
          </p:sp>
          <p:cxnSp>
            <p:nvCxnSpPr>
              <p:cNvPr id="62" name="Connettore 2 61">
                <a:extLst>
                  <a:ext uri="{FF2B5EF4-FFF2-40B4-BE49-F238E27FC236}">
                    <a16:creationId xmlns:a16="http://schemas.microsoft.com/office/drawing/2014/main" id="{BB462CB6-FF54-6171-49BE-394D3B46148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24253" y="6530595"/>
                <a:ext cx="236875" cy="279914"/>
              </a:xfrm>
              <a:prstGeom prst="straightConnector1">
                <a:avLst/>
              </a:prstGeom>
              <a:ln w="3810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CasellaDiTesto 62">
                <a:extLst>
                  <a:ext uri="{FF2B5EF4-FFF2-40B4-BE49-F238E27FC236}">
                    <a16:creationId xmlns:a16="http://schemas.microsoft.com/office/drawing/2014/main" id="{DD4F8B4E-A9D9-7003-5A17-05D08B20690F}"/>
                  </a:ext>
                </a:extLst>
              </p:cNvPr>
              <p:cNvSpPr txBox="1"/>
              <p:nvPr/>
            </p:nvSpPr>
            <p:spPr>
              <a:xfrm>
                <a:off x="5329594" y="6189462"/>
                <a:ext cx="1303545" cy="4135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200" b="1"/>
                  <a:t>59,5keV</a:t>
                </a:r>
              </a:p>
            </p:txBody>
          </p:sp>
          <p:cxnSp>
            <p:nvCxnSpPr>
              <p:cNvPr id="64" name="Connettore 2 63">
                <a:extLst>
                  <a:ext uri="{FF2B5EF4-FFF2-40B4-BE49-F238E27FC236}">
                    <a16:creationId xmlns:a16="http://schemas.microsoft.com/office/drawing/2014/main" id="{6C06CAF0-A562-EFBD-DB1B-C4F17B98DA2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74659" y="6130787"/>
                <a:ext cx="263858" cy="176806"/>
              </a:xfrm>
              <a:prstGeom prst="straightConnector1">
                <a:avLst/>
              </a:prstGeom>
              <a:ln w="3810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CasellaDiTesto 64">
                <a:extLst>
                  <a:ext uri="{FF2B5EF4-FFF2-40B4-BE49-F238E27FC236}">
                    <a16:creationId xmlns:a16="http://schemas.microsoft.com/office/drawing/2014/main" id="{1867B06B-C995-70C2-EBC1-DD71F8E83EAC}"/>
                  </a:ext>
                </a:extLst>
              </p:cNvPr>
              <p:cNvSpPr txBox="1"/>
              <p:nvPr/>
            </p:nvSpPr>
            <p:spPr>
              <a:xfrm>
                <a:off x="2410735" y="5837844"/>
                <a:ext cx="1216901" cy="4135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200" b="1"/>
                  <a:t>17,8keV</a:t>
                </a:r>
              </a:p>
            </p:txBody>
          </p:sp>
          <p:cxnSp>
            <p:nvCxnSpPr>
              <p:cNvPr id="66" name="Connettore 2 65">
                <a:extLst>
                  <a:ext uri="{FF2B5EF4-FFF2-40B4-BE49-F238E27FC236}">
                    <a16:creationId xmlns:a16="http://schemas.microsoft.com/office/drawing/2014/main" id="{87EF3AC8-AD4E-71F0-D524-0E59265276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53391" y="6559871"/>
                <a:ext cx="187860" cy="310016"/>
              </a:xfrm>
              <a:prstGeom prst="straightConnector1">
                <a:avLst/>
              </a:prstGeom>
              <a:ln w="3810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CasellaDiTesto 66">
                <a:extLst>
                  <a:ext uri="{FF2B5EF4-FFF2-40B4-BE49-F238E27FC236}">
                    <a16:creationId xmlns:a16="http://schemas.microsoft.com/office/drawing/2014/main" id="{8FD97AAC-2F43-BF96-73B8-7CD299F820CB}"/>
                  </a:ext>
                </a:extLst>
              </p:cNvPr>
              <p:cNvSpPr txBox="1"/>
              <p:nvPr/>
            </p:nvSpPr>
            <p:spPr>
              <a:xfrm>
                <a:off x="1188077" y="6246419"/>
                <a:ext cx="1115912" cy="4135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200" b="1"/>
                  <a:t>13,9keV</a:t>
                </a:r>
              </a:p>
            </p:txBody>
          </p:sp>
          <p:sp>
            <p:nvSpPr>
              <p:cNvPr id="68" name="CasellaDiTesto 67">
                <a:extLst>
                  <a:ext uri="{FF2B5EF4-FFF2-40B4-BE49-F238E27FC236}">
                    <a16:creationId xmlns:a16="http://schemas.microsoft.com/office/drawing/2014/main" id="{68D5D7AC-6114-6D6E-14EB-53616B75A3D9}"/>
                  </a:ext>
                </a:extLst>
              </p:cNvPr>
              <p:cNvSpPr txBox="1"/>
              <p:nvPr/>
            </p:nvSpPr>
            <p:spPr>
              <a:xfrm>
                <a:off x="2488107" y="6301306"/>
                <a:ext cx="1136322" cy="4135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200" b="1"/>
                  <a:t>20,8keV</a:t>
                </a:r>
              </a:p>
            </p:txBody>
          </p:sp>
          <p:cxnSp>
            <p:nvCxnSpPr>
              <p:cNvPr id="69" name="Connettore 2 68">
                <a:extLst>
                  <a:ext uri="{FF2B5EF4-FFF2-40B4-BE49-F238E27FC236}">
                    <a16:creationId xmlns:a16="http://schemas.microsoft.com/office/drawing/2014/main" id="{311D6B98-198F-2424-3BB2-E0A0B73CBDE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911540" y="6641276"/>
                <a:ext cx="444033" cy="377428"/>
              </a:xfrm>
              <a:prstGeom prst="straightConnector1">
                <a:avLst/>
              </a:prstGeom>
              <a:ln w="3810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Connettore 2 69">
                <a:extLst>
                  <a:ext uri="{FF2B5EF4-FFF2-40B4-BE49-F238E27FC236}">
                    <a16:creationId xmlns:a16="http://schemas.microsoft.com/office/drawing/2014/main" id="{039C8990-AD3A-21F9-62C9-3FCBBBD046A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81087" y="6602091"/>
                <a:ext cx="277755" cy="384529"/>
              </a:xfrm>
              <a:prstGeom prst="straightConnector1">
                <a:avLst/>
              </a:prstGeom>
              <a:ln w="3810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7E2ABA4-1F9E-C8E5-6C60-2C52FC9C7905}"/>
              </a:ext>
            </a:extLst>
          </p:cNvPr>
          <p:cNvSpPr txBox="1"/>
          <p:nvPr/>
        </p:nvSpPr>
        <p:spPr>
          <a:xfrm>
            <a:off x="8437611" y="3403032"/>
            <a:ext cx="142160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1400" b="1">
                <a:latin typeface="Arial" panose="020B0604020202020204" pitchFamily="34" charset="0"/>
                <a:cs typeface="Arial" panose="020B0604020202020204" pitchFamily="34" charset="0"/>
              </a:rPr>
              <a:t>Energy [</a:t>
            </a:r>
            <a:r>
              <a:rPr lang="it-IT" sz="1400" b="1" err="1">
                <a:latin typeface="Arial" panose="020B0604020202020204" pitchFamily="34" charset="0"/>
                <a:cs typeface="Arial" panose="020B0604020202020204" pitchFamily="34" charset="0"/>
              </a:rPr>
              <a:t>keV</a:t>
            </a:r>
            <a:r>
              <a:rPr lang="it-IT" sz="1400" b="1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6" name="CasellaDiTesto 105">
                <a:extLst>
                  <a:ext uri="{FF2B5EF4-FFF2-40B4-BE49-F238E27FC236}">
                    <a16:creationId xmlns:a16="http://schemas.microsoft.com/office/drawing/2014/main" id="{B5A866C0-FE7B-07D7-203E-FB29A1E7CEA5}"/>
                  </a:ext>
                </a:extLst>
              </p:cNvPr>
              <p:cNvSpPr txBox="1"/>
              <p:nvPr/>
            </p:nvSpPr>
            <p:spPr>
              <a:xfrm>
                <a:off x="1339430" y="4537138"/>
                <a:ext cx="4441044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600">
                    <a:latin typeface="Arial" panose="020B0604020202020204" pitchFamily="34" charset="0"/>
                    <a:cs typeface="Arial" panose="020B0604020202020204" pitchFamily="34" charset="0"/>
                  </a:rPr>
                  <a:t>Am</a:t>
                </a:r>
                <a:r>
                  <a:rPr lang="it-IT" sz="1600" baseline="30000">
                    <a:latin typeface="Arial" panose="020B0604020202020204" pitchFamily="34" charset="0"/>
                    <a:cs typeface="Arial" panose="020B0604020202020204" pitchFamily="34" charset="0"/>
                  </a:rPr>
                  <a:t>241 </a:t>
                </a:r>
                <a:r>
                  <a:rPr lang="it-IT" sz="1600">
                    <a:latin typeface="Arial" panose="020B0604020202020204" pitchFamily="34" charset="0"/>
                    <a:cs typeface="Arial" panose="020B0604020202020204" pitchFamily="34" charset="0"/>
                  </a:rPr>
                  <a:t>source -&gt; </a:t>
                </a:r>
                <a:r>
                  <a:rPr lang="it-IT" sz="1600" err="1">
                    <a:latin typeface="Arial" panose="020B0604020202020204" pitchFamily="34" charset="0"/>
                    <a:cs typeface="Arial" panose="020B0604020202020204" pitchFamily="34" charset="0"/>
                  </a:rPr>
                  <a:t>characteristic</a:t>
                </a:r>
                <a:r>
                  <a:rPr lang="it-IT" sz="1600">
                    <a:latin typeface="Arial" panose="020B0604020202020204" pitchFamily="34" charset="0"/>
                    <a:cs typeface="Arial" panose="020B0604020202020204" pitchFamily="34" charset="0"/>
                  </a:rPr>
                  <a:t> lines in </a:t>
                </a:r>
                <a:r>
                  <a:rPr lang="it-IT" sz="1600" err="1">
                    <a:latin typeface="Arial" panose="020B0604020202020204" pitchFamily="34" charset="0"/>
                    <a:cs typeface="Arial" panose="020B0604020202020204" pitchFamily="34" charset="0"/>
                  </a:rPr>
                  <a:t>both</a:t>
                </a:r>
                <a:r>
                  <a:rPr lang="it-IT" sz="1600">
                    <a:latin typeface="Arial" panose="020B0604020202020204" pitchFamily="34" charset="0"/>
                    <a:cs typeface="Arial" panose="020B0604020202020204" pitchFamily="34" charset="0"/>
                  </a:rPr>
                  <a:t> soft and hard </a:t>
                </a:r>
                <a:r>
                  <a:rPr lang="it-IT" sz="1600" err="1">
                    <a:latin typeface="Arial" panose="020B0604020202020204" pitchFamily="34" charset="0"/>
                    <a:cs typeface="Arial" panose="020B0604020202020204" pitchFamily="34" charset="0"/>
                  </a:rPr>
                  <a:t>x-ray</a:t>
                </a:r>
                <a:r>
                  <a:rPr lang="it-IT" sz="1600">
                    <a:latin typeface="Arial" panose="020B0604020202020204" pitchFamily="34" charset="0"/>
                    <a:cs typeface="Arial" panose="020B0604020202020204" pitchFamily="34" charset="0"/>
                  </a:rPr>
                  <a:t> energy range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IT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600">
                    <a:latin typeface="Arial" panose="020B0604020202020204" pitchFamily="34" charset="0"/>
                    <a:cs typeface="Arial" panose="020B0604020202020204" pitchFamily="34" charset="0"/>
                  </a:rPr>
                  <a:t>Read-out with SFERA ASIC, a 16-channel APP for X and </a:t>
                </a:r>
                <a14:m>
                  <m:oMath xmlns:m="http://schemas.openxmlformats.org/officeDocument/2006/math"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it-IT" sz="1600">
                    <a:latin typeface="Arial" panose="020B0604020202020204" pitchFamily="34" charset="0"/>
                    <a:cs typeface="Arial" panose="020B0604020202020204" pitchFamily="34" charset="0"/>
                  </a:rPr>
                  <a:t>-ray detectors </a:t>
                </a:r>
              </a:p>
            </p:txBody>
          </p:sp>
        </mc:Choice>
        <mc:Fallback>
          <p:sp>
            <p:nvSpPr>
              <p:cNvPr id="106" name="CasellaDiTesto 105">
                <a:extLst>
                  <a:ext uri="{FF2B5EF4-FFF2-40B4-BE49-F238E27FC236}">
                    <a16:creationId xmlns:a16="http://schemas.microsoft.com/office/drawing/2014/main" id="{B5A866C0-FE7B-07D7-203E-FB29A1E7CE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9430" y="4537138"/>
                <a:ext cx="4441044" cy="1323439"/>
              </a:xfrm>
              <a:prstGeom prst="rect">
                <a:avLst/>
              </a:prstGeom>
              <a:blipFill>
                <a:blip r:embed="rId4"/>
                <a:stretch>
                  <a:fillRect l="-549" t="-1382" b="-506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Connettore diritto 35">
            <a:extLst>
              <a:ext uri="{FF2B5EF4-FFF2-40B4-BE49-F238E27FC236}">
                <a16:creationId xmlns:a16="http://schemas.microsoft.com/office/drawing/2014/main" id="{6F366B07-058A-F578-0B44-2026B34D2798}"/>
              </a:ext>
            </a:extLst>
          </p:cNvPr>
          <p:cNvCxnSpPr>
            <a:cxnSpLocks/>
          </p:cNvCxnSpPr>
          <p:nvPr/>
        </p:nvCxnSpPr>
        <p:spPr>
          <a:xfrm flipV="1">
            <a:off x="10103477" y="2908384"/>
            <a:ext cx="0" cy="266617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diritto 37">
            <a:extLst>
              <a:ext uri="{FF2B5EF4-FFF2-40B4-BE49-F238E27FC236}">
                <a16:creationId xmlns:a16="http://schemas.microsoft.com/office/drawing/2014/main" id="{5DA50BB6-4FB7-E7B2-E17C-3E59F8EDA868}"/>
              </a:ext>
            </a:extLst>
          </p:cNvPr>
          <p:cNvCxnSpPr>
            <a:cxnSpLocks/>
          </p:cNvCxnSpPr>
          <p:nvPr/>
        </p:nvCxnSpPr>
        <p:spPr>
          <a:xfrm flipV="1">
            <a:off x="8411699" y="2936520"/>
            <a:ext cx="0" cy="266617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diritto 38">
            <a:extLst>
              <a:ext uri="{FF2B5EF4-FFF2-40B4-BE49-F238E27FC236}">
                <a16:creationId xmlns:a16="http://schemas.microsoft.com/office/drawing/2014/main" id="{9D2AECE2-8C11-420C-1F1A-6F20B9348B03}"/>
              </a:ext>
            </a:extLst>
          </p:cNvPr>
          <p:cNvCxnSpPr>
            <a:cxnSpLocks/>
          </p:cNvCxnSpPr>
          <p:nvPr/>
        </p:nvCxnSpPr>
        <p:spPr>
          <a:xfrm flipV="1">
            <a:off x="8134432" y="2936520"/>
            <a:ext cx="0" cy="266617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diritto 39">
            <a:extLst>
              <a:ext uri="{FF2B5EF4-FFF2-40B4-BE49-F238E27FC236}">
                <a16:creationId xmlns:a16="http://schemas.microsoft.com/office/drawing/2014/main" id="{CDD48C77-0C35-6AB3-2875-67F8EF2E123F}"/>
              </a:ext>
            </a:extLst>
          </p:cNvPr>
          <p:cNvCxnSpPr>
            <a:cxnSpLocks/>
          </p:cNvCxnSpPr>
          <p:nvPr/>
        </p:nvCxnSpPr>
        <p:spPr>
          <a:xfrm flipV="1">
            <a:off x="7973406" y="2541031"/>
            <a:ext cx="0" cy="266617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diritto 40">
            <a:extLst>
              <a:ext uri="{FF2B5EF4-FFF2-40B4-BE49-F238E27FC236}">
                <a16:creationId xmlns:a16="http://schemas.microsoft.com/office/drawing/2014/main" id="{BDC6425A-AA5F-D47E-005B-8277BB0E7FC8}"/>
              </a:ext>
            </a:extLst>
          </p:cNvPr>
          <p:cNvCxnSpPr>
            <a:cxnSpLocks/>
          </p:cNvCxnSpPr>
          <p:nvPr/>
        </p:nvCxnSpPr>
        <p:spPr>
          <a:xfrm flipH="1" flipV="1">
            <a:off x="7781880" y="2811904"/>
            <a:ext cx="5087" cy="2661694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4" name="Immagine 113" descr="Immagine che contiene libro, interno&#10;&#10;Descrizione generata automaticamente">
            <a:extLst>
              <a:ext uri="{FF2B5EF4-FFF2-40B4-BE49-F238E27FC236}">
                <a16:creationId xmlns:a16="http://schemas.microsoft.com/office/drawing/2014/main" id="{8B068C9C-2D80-83CD-0B76-77DA11253E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96" y="2432075"/>
            <a:ext cx="3515493" cy="224339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5" name="CasellaDiTesto 114">
                <a:extLst>
                  <a:ext uri="{FF2B5EF4-FFF2-40B4-BE49-F238E27FC236}">
                    <a16:creationId xmlns:a16="http://schemas.microsoft.com/office/drawing/2014/main" id="{0418116D-53EF-0E67-D024-DB753B99EA94}"/>
                  </a:ext>
                </a:extLst>
              </p:cNvPr>
              <p:cNvSpPr txBox="1"/>
              <p:nvPr/>
            </p:nvSpPr>
            <p:spPr>
              <a:xfrm>
                <a:off x="1339430" y="1588857"/>
                <a:ext cx="498985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>
                    <a:latin typeface="Arial" panose="020B0604020202020204" pitchFamily="34" charset="0"/>
                    <a:cs typeface="Arial" panose="020B0604020202020204" pitchFamily="34" charset="0"/>
                  </a:rPr>
                  <a:t>A first </a:t>
                </a:r>
                <a:r>
                  <a:rPr lang="it-IT" sz="1600" err="1">
                    <a:latin typeface="Arial" panose="020B0604020202020204" pitchFamily="34" charset="0"/>
                    <a:cs typeface="Arial" panose="020B0604020202020204" pitchFamily="34" charset="0"/>
                  </a:rPr>
                  <a:t>demonstrator</a:t>
                </a:r>
                <a:r>
                  <a:rPr lang="it-IT" sz="16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600" err="1">
                    <a:latin typeface="Arial" panose="020B0604020202020204" pitchFamily="34" charset="0"/>
                    <a:cs typeface="Arial" panose="020B0604020202020204" pitchFamily="34" charset="0"/>
                  </a:rPr>
                  <a:t>adopting</a:t>
                </a:r>
                <a:r>
                  <a:rPr lang="it-IT" sz="1600">
                    <a:latin typeface="Arial" panose="020B0604020202020204" pitchFamily="34" charset="0"/>
                    <a:cs typeface="Arial" panose="020B0604020202020204" pitchFamily="34" charset="0"/>
                  </a:rPr>
                  <a:t> 450 </a:t>
                </a:r>
                <a14:m>
                  <m:oMath xmlns:m="http://schemas.openxmlformats.org/officeDocument/2006/math"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it-IT" sz="1600">
                    <a:latin typeface="Arial" panose="020B0604020202020204" pitchFamily="34" charset="0"/>
                    <a:cs typeface="Arial" panose="020B0604020202020204" pitchFamily="34" charset="0"/>
                  </a:rPr>
                  <a:t>m </a:t>
                </a:r>
                <a:r>
                  <a:rPr lang="it-IT" sz="1600" err="1">
                    <a:latin typeface="Arial" panose="020B0604020202020204" pitchFamily="34" charset="0"/>
                    <a:cs typeface="Arial" panose="020B0604020202020204" pitchFamily="34" charset="0"/>
                  </a:rPr>
                  <a:t>thick</a:t>
                </a:r>
                <a:r>
                  <a:rPr lang="it-IT" sz="16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600" err="1">
                    <a:latin typeface="Arial" panose="020B0604020202020204" pitchFamily="34" charset="0"/>
                    <a:cs typeface="Arial" panose="020B0604020202020204" pitchFamily="34" charset="0"/>
                  </a:rPr>
                  <a:t>SDDs</a:t>
                </a:r>
                <a:r>
                  <a:rPr lang="it-IT" sz="160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it-IT" sz="1600" err="1">
                    <a:latin typeface="Arial" panose="020B0604020202020204" pitchFamily="34" charset="0"/>
                    <a:cs typeface="Arial" panose="020B0604020202020204" pitchFamily="34" charset="0"/>
                  </a:rPr>
                  <a:t>similar</a:t>
                </a:r>
                <a:r>
                  <a:rPr lang="it-IT" sz="1600">
                    <a:latin typeface="Arial" panose="020B0604020202020204" pitchFamily="34" charset="0"/>
                    <a:cs typeface="Arial" panose="020B0604020202020204" pitchFamily="34" charset="0"/>
                  </a:rPr>
                  <a:t> to the </a:t>
                </a:r>
                <a:r>
                  <a:rPr lang="it-IT" sz="1600" err="1">
                    <a:latin typeface="Arial" panose="020B0604020202020204" pitchFamily="34" charset="0"/>
                    <a:cs typeface="Arial" panose="020B0604020202020204" pitchFamily="34" charset="0"/>
                  </a:rPr>
                  <a:t>ones</a:t>
                </a:r>
                <a:r>
                  <a:rPr lang="it-IT" sz="1600">
                    <a:latin typeface="Arial" panose="020B0604020202020204" pitchFamily="34" charset="0"/>
                    <a:cs typeface="Arial" panose="020B0604020202020204" pitchFamily="34" charset="0"/>
                  </a:rPr>
                  <a:t> to be </a:t>
                </a:r>
                <a:r>
                  <a:rPr lang="it-IT" sz="1600" err="1">
                    <a:latin typeface="Arial" panose="020B0604020202020204" pitchFamily="34" charset="0"/>
                    <a:cs typeface="Arial" panose="020B0604020202020204" pitchFamily="34" charset="0"/>
                  </a:rPr>
                  <a:t>used</a:t>
                </a:r>
                <a:r>
                  <a:rPr lang="it-IT" sz="1600">
                    <a:latin typeface="Arial" panose="020B0604020202020204" pitchFamily="34" charset="0"/>
                    <a:cs typeface="Arial" panose="020B0604020202020204" pitchFamily="34" charset="0"/>
                  </a:rPr>
                  <a:t> in the </a:t>
                </a:r>
                <a:r>
                  <a:rPr lang="it-IT" sz="1600" err="1">
                    <a:latin typeface="Arial" panose="020B0604020202020204" pitchFamily="34" charset="0"/>
                    <a:cs typeface="Arial" panose="020B0604020202020204" pitchFamily="34" charset="0"/>
                  </a:rPr>
                  <a:t>final</a:t>
                </a:r>
                <a:r>
                  <a:rPr lang="it-IT" sz="16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600" err="1">
                    <a:latin typeface="Arial" panose="020B0604020202020204" pitchFamily="34" charset="0"/>
                    <a:cs typeface="Arial" panose="020B0604020202020204" pitchFamily="34" charset="0"/>
                  </a:rPr>
                  <a:t>module</a:t>
                </a:r>
                <a:r>
                  <a:rPr lang="it-IT" sz="16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600" err="1">
                    <a:latin typeface="Arial" panose="020B0604020202020204" pitchFamily="34" charset="0"/>
                    <a:cs typeface="Arial" panose="020B0604020202020204" pitchFamily="34" charset="0"/>
                  </a:rPr>
                  <a:t>has</a:t>
                </a:r>
                <a:r>
                  <a:rPr lang="it-IT" sz="16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600" err="1">
                    <a:latin typeface="Arial" panose="020B0604020202020204" pitchFamily="34" charset="0"/>
                    <a:cs typeface="Arial" panose="020B0604020202020204" pitchFamily="34" charset="0"/>
                  </a:rPr>
                  <a:t>been</a:t>
                </a:r>
                <a:r>
                  <a:rPr lang="it-IT" sz="16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600" err="1">
                    <a:latin typeface="Arial" panose="020B0604020202020204" pitchFamily="34" charset="0"/>
                    <a:cs typeface="Arial" panose="020B0604020202020204" pitchFamily="34" charset="0"/>
                  </a:rPr>
                  <a:t>realized</a:t>
                </a:r>
                <a:r>
                  <a:rPr lang="it-IT" sz="160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115" name="CasellaDiTesto 114">
                <a:extLst>
                  <a:ext uri="{FF2B5EF4-FFF2-40B4-BE49-F238E27FC236}">
                    <a16:creationId xmlns:a16="http://schemas.microsoft.com/office/drawing/2014/main" id="{0418116D-53EF-0E67-D024-DB753B99EA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9430" y="1588857"/>
                <a:ext cx="4989851" cy="830997"/>
              </a:xfrm>
              <a:prstGeom prst="rect">
                <a:avLst/>
              </a:prstGeom>
              <a:blipFill>
                <a:blip r:embed="rId6"/>
                <a:stretch>
                  <a:fillRect l="-733" t="-2206" b="-882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368364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9F3C53FC-A883-C5E8-54AD-D511BB3DC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X-ray </a:t>
            </a:r>
            <a:r>
              <a:rPr lang="it-IT" err="1"/>
              <a:t>Spectroscopy</a:t>
            </a:r>
            <a:r>
              <a:rPr lang="it-IT"/>
              <a:t> </a:t>
            </a:r>
            <a:r>
              <a:rPr lang="it-IT" err="1"/>
              <a:t>Measurements</a:t>
            </a:r>
            <a:endParaRPr lang="it-IT"/>
          </a:p>
        </p:txBody>
      </p:sp>
      <p:grpSp>
        <p:nvGrpSpPr>
          <p:cNvPr id="109" name="Gruppo 108">
            <a:extLst>
              <a:ext uri="{FF2B5EF4-FFF2-40B4-BE49-F238E27FC236}">
                <a16:creationId xmlns:a16="http://schemas.microsoft.com/office/drawing/2014/main" id="{03D52735-870E-5DA0-42CD-2A3C33EDAB3F}"/>
              </a:ext>
            </a:extLst>
          </p:cNvPr>
          <p:cNvGrpSpPr/>
          <p:nvPr/>
        </p:nvGrpSpPr>
        <p:grpSpPr>
          <a:xfrm>
            <a:off x="905495" y="1115409"/>
            <a:ext cx="4593513" cy="2324278"/>
            <a:chOff x="6481623" y="1172171"/>
            <a:chExt cx="4593513" cy="2324278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EB6C99E1-F5DB-207F-07DC-BFF2B6375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1623" y="1172171"/>
              <a:ext cx="4593513" cy="2303933"/>
            </a:xfrm>
            <a:prstGeom prst="rect">
              <a:avLst/>
            </a:prstGeom>
          </p:spPr>
        </p:pic>
        <p:cxnSp>
          <p:nvCxnSpPr>
            <p:cNvPr id="6" name="Connettore diritto 5">
              <a:extLst>
                <a:ext uri="{FF2B5EF4-FFF2-40B4-BE49-F238E27FC236}">
                  <a16:creationId xmlns:a16="http://schemas.microsoft.com/office/drawing/2014/main" id="{91A4BF87-DBB4-2D5F-41E8-0F5F947C0049}"/>
                </a:ext>
              </a:extLst>
            </p:cNvPr>
            <p:cNvCxnSpPr>
              <a:cxnSpLocks/>
            </p:cNvCxnSpPr>
            <p:nvPr/>
          </p:nvCxnSpPr>
          <p:spPr>
            <a:xfrm>
              <a:off x="7087968" y="2918772"/>
              <a:ext cx="3549911" cy="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9000D698-28F3-F18B-E3FD-949E33533A4C}"/>
                </a:ext>
              </a:extLst>
            </p:cNvPr>
            <p:cNvSpPr/>
            <p:nvPr/>
          </p:nvSpPr>
          <p:spPr>
            <a:xfrm>
              <a:off x="7505355" y="3243066"/>
              <a:ext cx="3175198" cy="118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5FF953F8-8414-7119-1E24-0DAAFB6C57A8}"/>
                </a:ext>
              </a:extLst>
            </p:cNvPr>
            <p:cNvSpPr txBox="1"/>
            <p:nvPr/>
          </p:nvSpPr>
          <p:spPr>
            <a:xfrm>
              <a:off x="7440110" y="3187934"/>
              <a:ext cx="565088" cy="2061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400" b="1">
                  <a:solidFill>
                    <a:srgbClr val="002060"/>
                  </a:solidFill>
                </a:rPr>
                <a:t>10</a:t>
              </a:r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87BB8C3C-4E9B-BBC2-55F3-747FF250679D}"/>
                </a:ext>
              </a:extLst>
            </p:cNvPr>
            <p:cNvSpPr txBox="1"/>
            <p:nvPr/>
          </p:nvSpPr>
          <p:spPr>
            <a:xfrm>
              <a:off x="7947992" y="3183636"/>
              <a:ext cx="565088" cy="2061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400" b="1">
                  <a:solidFill>
                    <a:srgbClr val="002060"/>
                  </a:solidFill>
                </a:rPr>
                <a:t>20</a:t>
              </a:r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1A58CE5E-6A18-C839-70F0-218D4605957E}"/>
                </a:ext>
              </a:extLst>
            </p:cNvPr>
            <p:cNvSpPr txBox="1"/>
            <p:nvPr/>
          </p:nvSpPr>
          <p:spPr>
            <a:xfrm>
              <a:off x="8458777" y="3187934"/>
              <a:ext cx="565088" cy="2061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400" b="1">
                  <a:solidFill>
                    <a:srgbClr val="002060"/>
                  </a:solidFill>
                </a:rPr>
                <a:t>30</a:t>
              </a:r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B657F6E0-490F-6B59-C563-4C1EA8223E1E}"/>
                </a:ext>
              </a:extLst>
            </p:cNvPr>
            <p:cNvSpPr txBox="1"/>
            <p:nvPr/>
          </p:nvSpPr>
          <p:spPr>
            <a:xfrm>
              <a:off x="8972547" y="3198961"/>
              <a:ext cx="565088" cy="2061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400" b="1">
                  <a:solidFill>
                    <a:srgbClr val="002060"/>
                  </a:solidFill>
                </a:rPr>
                <a:t>40</a:t>
              </a: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FDEC10C1-B075-C8D8-5537-442F508479B3}"/>
                </a:ext>
              </a:extLst>
            </p:cNvPr>
            <p:cNvSpPr txBox="1"/>
            <p:nvPr/>
          </p:nvSpPr>
          <p:spPr>
            <a:xfrm>
              <a:off x="9486316" y="3200344"/>
              <a:ext cx="565088" cy="2061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400" b="1">
                  <a:solidFill>
                    <a:srgbClr val="002060"/>
                  </a:solidFill>
                </a:rPr>
                <a:t>50</a:t>
              </a: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9BD51AB8-6848-DA4E-B89D-03444A537349}"/>
                </a:ext>
              </a:extLst>
            </p:cNvPr>
            <p:cNvSpPr txBox="1"/>
            <p:nvPr/>
          </p:nvSpPr>
          <p:spPr>
            <a:xfrm>
              <a:off x="9981761" y="3198961"/>
              <a:ext cx="365977" cy="2974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400" b="1">
                  <a:solidFill>
                    <a:srgbClr val="002060"/>
                  </a:solidFill>
                </a:rPr>
                <a:t>60</a:t>
              </a:r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C1EA79B0-A97D-5524-99E7-B4BF97FD520F}"/>
                </a:ext>
              </a:extLst>
            </p:cNvPr>
            <p:cNvSpPr txBox="1"/>
            <p:nvPr/>
          </p:nvSpPr>
          <p:spPr>
            <a:xfrm>
              <a:off x="10436445" y="3198959"/>
              <a:ext cx="414117" cy="2974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400" b="1">
                  <a:solidFill>
                    <a:srgbClr val="002060"/>
                  </a:solidFill>
                </a:rPr>
                <a:t>70</a:t>
              </a:r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94B19F7E-BAE1-E19B-E9B4-9A0855AA5FE6}"/>
                </a:ext>
              </a:extLst>
            </p:cNvPr>
            <p:cNvSpPr txBox="1"/>
            <p:nvPr/>
          </p:nvSpPr>
          <p:spPr>
            <a:xfrm rot="16200000">
              <a:off x="6182963" y="1872179"/>
              <a:ext cx="111027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400" b="1" err="1">
                  <a:latin typeface="Arial" panose="020B0604020202020204" pitchFamily="34" charset="0"/>
                  <a:cs typeface="Arial" panose="020B0604020202020204" pitchFamily="34" charset="0"/>
                </a:rPr>
                <a:t>kCounts</a:t>
              </a:r>
              <a:endParaRPr lang="it-IT" sz="14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07E7485F-9975-143D-1617-2F30D012FABC}"/>
                </a:ext>
              </a:extLst>
            </p:cNvPr>
            <p:cNvSpPr/>
            <p:nvPr/>
          </p:nvSpPr>
          <p:spPr>
            <a:xfrm rot="16200000">
              <a:off x="6018844" y="2199215"/>
              <a:ext cx="1977274" cy="118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240038C7-16B9-1FD1-D2AF-E814D734817C}"/>
                </a:ext>
              </a:extLst>
            </p:cNvPr>
            <p:cNvSpPr txBox="1"/>
            <p:nvPr/>
          </p:nvSpPr>
          <p:spPr>
            <a:xfrm>
              <a:off x="6986530" y="3187934"/>
              <a:ext cx="565088" cy="2061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400" b="1">
                  <a:solidFill>
                    <a:srgbClr val="002060"/>
                  </a:solidFill>
                </a:rPr>
                <a:t>0</a:t>
              </a:r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E9B823AF-542D-BDE6-D42B-54F2C03B771C}"/>
                </a:ext>
              </a:extLst>
            </p:cNvPr>
            <p:cNvSpPr txBox="1"/>
            <p:nvPr/>
          </p:nvSpPr>
          <p:spPr>
            <a:xfrm>
              <a:off x="6823586" y="3104672"/>
              <a:ext cx="565089" cy="2061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400" b="1">
                  <a:solidFill>
                    <a:srgbClr val="002060"/>
                  </a:solidFill>
                </a:rPr>
                <a:t>0</a:t>
              </a: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9A543BDE-F497-9DAC-EA2E-F4E7A079FC74}"/>
                </a:ext>
              </a:extLst>
            </p:cNvPr>
            <p:cNvSpPr txBox="1"/>
            <p:nvPr/>
          </p:nvSpPr>
          <p:spPr>
            <a:xfrm>
              <a:off x="6823586" y="2717006"/>
              <a:ext cx="249651" cy="2061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400" b="1">
                  <a:solidFill>
                    <a:srgbClr val="002060"/>
                  </a:solidFill>
                </a:rPr>
                <a:t>1</a:t>
              </a:r>
            </a:p>
          </p:txBody>
        </p: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852E0D9F-A057-F78D-7FA8-8E3256BB797C}"/>
                </a:ext>
              </a:extLst>
            </p:cNvPr>
            <p:cNvSpPr txBox="1"/>
            <p:nvPr/>
          </p:nvSpPr>
          <p:spPr>
            <a:xfrm>
              <a:off x="6823586" y="2303576"/>
              <a:ext cx="565089" cy="2061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400" b="1">
                  <a:solidFill>
                    <a:srgbClr val="002060"/>
                  </a:solidFill>
                </a:rPr>
                <a:t>2</a:t>
              </a:r>
            </a:p>
          </p:txBody>
        </p: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2B8D992A-2197-89EB-511D-160724E14B49}"/>
                </a:ext>
              </a:extLst>
            </p:cNvPr>
            <p:cNvSpPr txBox="1"/>
            <p:nvPr/>
          </p:nvSpPr>
          <p:spPr>
            <a:xfrm>
              <a:off x="6823586" y="1890640"/>
              <a:ext cx="565089" cy="2061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400" b="1">
                  <a:solidFill>
                    <a:srgbClr val="002060"/>
                  </a:solidFill>
                </a:rPr>
                <a:t>3</a:t>
              </a:r>
            </a:p>
          </p:txBody>
        </p: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2E7F50E4-5582-AA4A-2AAB-254A9A1B7682}"/>
                </a:ext>
              </a:extLst>
            </p:cNvPr>
            <p:cNvSpPr txBox="1"/>
            <p:nvPr/>
          </p:nvSpPr>
          <p:spPr>
            <a:xfrm>
              <a:off x="6823586" y="1477211"/>
              <a:ext cx="565089" cy="2061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400" b="1">
                  <a:solidFill>
                    <a:srgbClr val="002060"/>
                  </a:solidFill>
                </a:rPr>
                <a:t>4</a:t>
              </a:r>
            </a:p>
          </p:txBody>
        </p:sp>
        <p:cxnSp>
          <p:nvCxnSpPr>
            <p:cNvPr id="24" name="Connettore 2 23">
              <a:extLst>
                <a:ext uri="{FF2B5EF4-FFF2-40B4-BE49-F238E27FC236}">
                  <a16:creationId xmlns:a16="http://schemas.microsoft.com/office/drawing/2014/main" id="{F350B064-780F-DE91-F339-8A33DE56DE8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05198" y="1869386"/>
              <a:ext cx="176733" cy="118425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D997617A-19C0-51D8-2229-89821A7EC434}"/>
                </a:ext>
              </a:extLst>
            </p:cNvPr>
            <p:cNvSpPr txBox="1"/>
            <p:nvPr/>
          </p:nvSpPr>
          <p:spPr>
            <a:xfrm>
              <a:off x="8060225" y="1677416"/>
              <a:ext cx="815085" cy="2677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200" b="1">
                  <a:solidFill>
                    <a:srgbClr val="002060"/>
                  </a:solidFill>
                </a:rPr>
                <a:t>17,8keV</a:t>
              </a:r>
            </a:p>
          </p:txBody>
        </p:sp>
        <p:cxnSp>
          <p:nvCxnSpPr>
            <p:cNvPr id="26" name="Connettore 2 25">
              <a:extLst>
                <a:ext uri="{FF2B5EF4-FFF2-40B4-BE49-F238E27FC236}">
                  <a16:creationId xmlns:a16="http://schemas.microsoft.com/office/drawing/2014/main" id="{307C5837-DE62-0DFB-4D14-7B02DDBC408A}"/>
                </a:ext>
              </a:extLst>
            </p:cNvPr>
            <p:cNvCxnSpPr>
              <a:cxnSpLocks/>
            </p:cNvCxnSpPr>
            <p:nvPr/>
          </p:nvCxnSpPr>
          <p:spPr>
            <a:xfrm>
              <a:off x="7623591" y="1915651"/>
              <a:ext cx="125829" cy="20765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DAB44254-C2D6-8653-7D28-0640CDB8269F}"/>
                </a:ext>
              </a:extLst>
            </p:cNvPr>
            <p:cNvSpPr txBox="1"/>
            <p:nvPr/>
          </p:nvSpPr>
          <p:spPr>
            <a:xfrm>
              <a:off x="7297415" y="1731575"/>
              <a:ext cx="747442" cy="2677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200" b="1">
                  <a:solidFill>
                    <a:srgbClr val="002060"/>
                  </a:solidFill>
                </a:rPr>
                <a:t>13,9keV</a:t>
              </a:r>
            </a:p>
          </p:txBody>
        </p:sp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4FC1ECC3-2BF5-2778-8377-EBC61AA3FCB0}"/>
                </a:ext>
              </a:extLst>
            </p:cNvPr>
            <p:cNvSpPr txBox="1"/>
            <p:nvPr/>
          </p:nvSpPr>
          <p:spPr>
            <a:xfrm>
              <a:off x="8690359" y="2596164"/>
              <a:ext cx="761113" cy="2677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200" b="1">
                  <a:solidFill>
                    <a:srgbClr val="002060"/>
                  </a:solidFill>
                </a:rPr>
                <a:t>26,4keV</a:t>
              </a:r>
            </a:p>
          </p:txBody>
        </p: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552C24F9-227D-135C-51D9-C482846C9D0F}"/>
                </a:ext>
              </a:extLst>
            </p:cNvPr>
            <p:cNvSpPr txBox="1"/>
            <p:nvPr/>
          </p:nvSpPr>
          <p:spPr>
            <a:xfrm>
              <a:off x="8101810" y="2541031"/>
              <a:ext cx="761113" cy="2677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200" b="1">
                  <a:solidFill>
                    <a:srgbClr val="002060"/>
                  </a:solidFill>
                </a:rPr>
                <a:t>20,8keV</a:t>
              </a:r>
            </a:p>
          </p:txBody>
        </p:sp>
        <p:cxnSp>
          <p:nvCxnSpPr>
            <p:cNvPr id="30" name="Connettore 2 29">
              <a:extLst>
                <a:ext uri="{FF2B5EF4-FFF2-40B4-BE49-F238E27FC236}">
                  <a16:creationId xmlns:a16="http://schemas.microsoft.com/office/drawing/2014/main" id="{08E832E2-66D6-5F1D-9F46-41658C2CB2C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11699" y="2781141"/>
              <a:ext cx="297415" cy="252803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ttore 2 30">
              <a:extLst>
                <a:ext uri="{FF2B5EF4-FFF2-40B4-BE49-F238E27FC236}">
                  <a16:creationId xmlns:a16="http://schemas.microsoft.com/office/drawing/2014/main" id="{A9967EAB-8BB0-7A55-C84E-A4904BD490F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34432" y="2779334"/>
              <a:ext cx="185141" cy="149883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ttore 2 31">
              <a:extLst>
                <a:ext uri="{FF2B5EF4-FFF2-40B4-BE49-F238E27FC236}">
                  <a16:creationId xmlns:a16="http://schemas.microsoft.com/office/drawing/2014/main" id="{AA47E664-825B-EF9C-BCF6-AEA29CBA20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14808" y="2718248"/>
              <a:ext cx="158660" cy="187487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CasellaDiTesto 32">
              <a:extLst>
                <a:ext uri="{FF2B5EF4-FFF2-40B4-BE49-F238E27FC236}">
                  <a16:creationId xmlns:a16="http://schemas.microsoft.com/office/drawing/2014/main" id="{C1951C0D-E985-CDFD-0FB6-6774A35EB4C1}"/>
                </a:ext>
              </a:extLst>
            </p:cNvPr>
            <p:cNvSpPr txBox="1"/>
            <p:nvPr/>
          </p:nvSpPr>
          <p:spPr>
            <a:xfrm>
              <a:off x="10072571" y="2513364"/>
              <a:ext cx="873118" cy="2677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200" b="1">
                  <a:solidFill>
                    <a:srgbClr val="002060"/>
                  </a:solidFill>
                </a:rPr>
                <a:t>59,5keV</a:t>
              </a:r>
            </a:p>
          </p:txBody>
        </p:sp>
        <p:sp>
          <p:nvSpPr>
            <p:cNvPr id="35" name="CasellaDiTesto 34">
              <a:extLst>
                <a:ext uri="{FF2B5EF4-FFF2-40B4-BE49-F238E27FC236}">
                  <a16:creationId xmlns:a16="http://schemas.microsoft.com/office/drawing/2014/main" id="{497600BC-A8A6-E544-DC33-0CB48F3D1415}"/>
                </a:ext>
              </a:extLst>
            </p:cNvPr>
            <p:cNvSpPr txBox="1"/>
            <p:nvPr/>
          </p:nvSpPr>
          <p:spPr>
            <a:xfrm>
              <a:off x="9693166" y="1470929"/>
              <a:ext cx="655772" cy="2473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>
                  <a:solidFill>
                    <a:srgbClr val="0000FF"/>
                  </a:solidFill>
                </a:rPr>
                <a:t>Top SDD</a:t>
              </a:r>
            </a:p>
          </p:txBody>
        </p:sp>
      </p:grpSp>
      <p:pic>
        <p:nvPicPr>
          <p:cNvPr id="34" name="Immagine 33">
            <a:extLst>
              <a:ext uri="{FF2B5EF4-FFF2-40B4-BE49-F238E27FC236}">
                <a16:creationId xmlns:a16="http://schemas.microsoft.com/office/drawing/2014/main" id="{71714F51-1C5C-16A2-8312-DAF04DFD0A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95" y="3594483"/>
            <a:ext cx="4593513" cy="2303933"/>
          </a:xfrm>
          <a:prstGeom prst="rect">
            <a:avLst/>
          </a:prstGeom>
        </p:spPr>
      </p:pic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FA24AE52-A28A-CB7E-1929-C708A7E475B6}"/>
              </a:ext>
            </a:extLst>
          </p:cNvPr>
          <p:cNvSpPr txBox="1"/>
          <p:nvPr/>
        </p:nvSpPr>
        <p:spPr>
          <a:xfrm>
            <a:off x="3757574" y="3882542"/>
            <a:ext cx="1391562" cy="356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>
                <a:solidFill>
                  <a:srgbClr val="FF12A5"/>
                </a:solidFill>
              </a:rPr>
              <a:t>Bottom SDD</a:t>
            </a:r>
          </a:p>
        </p:txBody>
      </p:sp>
      <p:grpSp>
        <p:nvGrpSpPr>
          <p:cNvPr id="42" name="Gruppo 41">
            <a:extLst>
              <a:ext uri="{FF2B5EF4-FFF2-40B4-BE49-F238E27FC236}">
                <a16:creationId xmlns:a16="http://schemas.microsoft.com/office/drawing/2014/main" id="{132CF7FF-74FF-FD03-1402-6778570A7606}"/>
              </a:ext>
            </a:extLst>
          </p:cNvPr>
          <p:cNvGrpSpPr/>
          <p:nvPr/>
        </p:nvGrpSpPr>
        <p:grpSpPr>
          <a:xfrm>
            <a:off x="1010213" y="3680737"/>
            <a:ext cx="4338182" cy="2474672"/>
            <a:chOff x="156342" y="4344628"/>
            <a:chExt cx="6476797" cy="3694624"/>
          </a:xfrm>
        </p:grpSpPr>
        <p:cxnSp>
          <p:nvCxnSpPr>
            <p:cNvPr id="43" name="Connettore diritto 42">
              <a:extLst>
                <a:ext uri="{FF2B5EF4-FFF2-40B4-BE49-F238E27FC236}">
                  <a16:creationId xmlns:a16="http://schemas.microsoft.com/office/drawing/2014/main" id="{B08779CC-C081-468E-60A4-068D1BDF8F65}"/>
                </a:ext>
              </a:extLst>
            </p:cNvPr>
            <p:cNvCxnSpPr>
              <a:cxnSpLocks/>
            </p:cNvCxnSpPr>
            <p:nvPr/>
          </p:nvCxnSpPr>
          <p:spPr>
            <a:xfrm>
              <a:off x="905258" y="6815489"/>
              <a:ext cx="5327279" cy="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ttangolo 43">
              <a:extLst>
                <a:ext uri="{FF2B5EF4-FFF2-40B4-BE49-F238E27FC236}">
                  <a16:creationId xmlns:a16="http://schemas.microsoft.com/office/drawing/2014/main" id="{E7CF99E4-4DC3-F9BB-4578-EE9CA2BF6E11}"/>
                </a:ext>
              </a:extLst>
            </p:cNvPr>
            <p:cNvSpPr/>
            <p:nvPr/>
          </p:nvSpPr>
          <p:spPr>
            <a:xfrm>
              <a:off x="1560156" y="7291252"/>
              <a:ext cx="4740491" cy="1768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5" name="CasellaDiTesto 44">
              <a:extLst>
                <a:ext uri="{FF2B5EF4-FFF2-40B4-BE49-F238E27FC236}">
                  <a16:creationId xmlns:a16="http://schemas.microsoft.com/office/drawing/2014/main" id="{793DA9D5-2CBB-4220-E7B5-4BC13F82B0AB}"/>
                </a:ext>
              </a:extLst>
            </p:cNvPr>
            <p:cNvSpPr txBox="1"/>
            <p:nvPr/>
          </p:nvSpPr>
          <p:spPr>
            <a:xfrm>
              <a:off x="1462598" y="7221918"/>
              <a:ext cx="84366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400" b="1">
                  <a:solidFill>
                    <a:srgbClr val="002060"/>
                  </a:solidFill>
                </a:rPr>
                <a:t>10</a:t>
              </a:r>
            </a:p>
          </p:txBody>
        </p:sp>
        <p:sp>
          <p:nvSpPr>
            <p:cNvPr id="46" name="CasellaDiTesto 45">
              <a:extLst>
                <a:ext uri="{FF2B5EF4-FFF2-40B4-BE49-F238E27FC236}">
                  <a16:creationId xmlns:a16="http://schemas.microsoft.com/office/drawing/2014/main" id="{5953EC5E-8A3F-139B-AFB7-FED1EFA7F894}"/>
                </a:ext>
              </a:extLst>
            </p:cNvPr>
            <p:cNvSpPr txBox="1"/>
            <p:nvPr/>
          </p:nvSpPr>
          <p:spPr>
            <a:xfrm>
              <a:off x="2220853" y="7215501"/>
              <a:ext cx="84366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400" b="1">
                  <a:solidFill>
                    <a:srgbClr val="002060"/>
                  </a:solidFill>
                </a:rPr>
                <a:t>20</a:t>
              </a:r>
            </a:p>
          </p:txBody>
        </p:sp>
        <p:sp>
          <p:nvSpPr>
            <p:cNvPr id="47" name="CasellaDiTesto 46">
              <a:extLst>
                <a:ext uri="{FF2B5EF4-FFF2-40B4-BE49-F238E27FC236}">
                  <a16:creationId xmlns:a16="http://schemas.microsoft.com/office/drawing/2014/main" id="{1FAABB89-D9B5-5826-2AB1-35188938F137}"/>
                </a:ext>
              </a:extLst>
            </p:cNvPr>
            <p:cNvSpPr txBox="1"/>
            <p:nvPr/>
          </p:nvSpPr>
          <p:spPr>
            <a:xfrm>
              <a:off x="2983443" y="7221918"/>
              <a:ext cx="84366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400" b="1">
                  <a:solidFill>
                    <a:srgbClr val="002060"/>
                  </a:solidFill>
                </a:rPr>
                <a:t>30</a:t>
              </a:r>
            </a:p>
          </p:txBody>
        </p:sp>
        <p:sp>
          <p:nvSpPr>
            <p:cNvPr id="48" name="CasellaDiTesto 47">
              <a:extLst>
                <a:ext uri="{FF2B5EF4-FFF2-40B4-BE49-F238E27FC236}">
                  <a16:creationId xmlns:a16="http://schemas.microsoft.com/office/drawing/2014/main" id="{E1789366-3A8E-470D-31C5-99B034177C8C}"/>
                </a:ext>
              </a:extLst>
            </p:cNvPr>
            <p:cNvSpPr txBox="1"/>
            <p:nvPr/>
          </p:nvSpPr>
          <p:spPr>
            <a:xfrm>
              <a:off x="3750488" y="7238380"/>
              <a:ext cx="84366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400" b="1">
                  <a:solidFill>
                    <a:srgbClr val="002060"/>
                  </a:solidFill>
                </a:rPr>
                <a:t>40</a:t>
              </a:r>
            </a:p>
          </p:txBody>
        </p:sp>
        <p:sp>
          <p:nvSpPr>
            <p:cNvPr id="49" name="CasellaDiTesto 48">
              <a:extLst>
                <a:ext uri="{FF2B5EF4-FFF2-40B4-BE49-F238E27FC236}">
                  <a16:creationId xmlns:a16="http://schemas.microsoft.com/office/drawing/2014/main" id="{F1E599E1-D758-2CC3-B7CF-6D55A0DED6B3}"/>
                </a:ext>
              </a:extLst>
            </p:cNvPr>
            <p:cNvSpPr txBox="1"/>
            <p:nvPr/>
          </p:nvSpPr>
          <p:spPr>
            <a:xfrm>
              <a:off x="4517533" y="7240445"/>
              <a:ext cx="84366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400" b="1">
                  <a:solidFill>
                    <a:srgbClr val="002060"/>
                  </a:solidFill>
                </a:rPr>
                <a:t>50</a:t>
              </a:r>
            </a:p>
          </p:txBody>
        </p:sp>
        <p:sp>
          <p:nvSpPr>
            <p:cNvPr id="50" name="CasellaDiTesto 49">
              <a:extLst>
                <a:ext uri="{FF2B5EF4-FFF2-40B4-BE49-F238E27FC236}">
                  <a16:creationId xmlns:a16="http://schemas.microsoft.com/office/drawing/2014/main" id="{F0FED836-C814-9ADA-9701-0C48C99E7019}"/>
                </a:ext>
              </a:extLst>
            </p:cNvPr>
            <p:cNvSpPr txBox="1"/>
            <p:nvPr/>
          </p:nvSpPr>
          <p:spPr>
            <a:xfrm>
              <a:off x="5257221" y="7238379"/>
              <a:ext cx="555323" cy="4441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400" b="1">
                  <a:solidFill>
                    <a:srgbClr val="002060"/>
                  </a:solidFill>
                </a:rPr>
                <a:t>60</a:t>
              </a:r>
            </a:p>
          </p:txBody>
        </p:sp>
        <p:sp>
          <p:nvSpPr>
            <p:cNvPr id="51" name="CasellaDiTesto 50">
              <a:extLst>
                <a:ext uri="{FF2B5EF4-FFF2-40B4-BE49-F238E27FC236}">
                  <a16:creationId xmlns:a16="http://schemas.microsoft.com/office/drawing/2014/main" id="{9801A505-2242-A3EC-9516-D5BF8588A320}"/>
                </a:ext>
              </a:extLst>
            </p:cNvPr>
            <p:cNvSpPr txBox="1"/>
            <p:nvPr/>
          </p:nvSpPr>
          <p:spPr>
            <a:xfrm>
              <a:off x="5936052" y="7238378"/>
              <a:ext cx="555323" cy="4441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400" b="1">
                  <a:solidFill>
                    <a:srgbClr val="002060"/>
                  </a:solidFill>
                </a:rPr>
                <a:t>70</a:t>
              </a:r>
            </a:p>
          </p:txBody>
        </p:sp>
        <p:sp>
          <p:nvSpPr>
            <p:cNvPr id="52" name="CasellaDiTesto 51">
              <a:extLst>
                <a:ext uri="{FF2B5EF4-FFF2-40B4-BE49-F238E27FC236}">
                  <a16:creationId xmlns:a16="http://schemas.microsoft.com/office/drawing/2014/main" id="{3693C5D0-6C02-5527-0935-83323C0FE18C}"/>
                </a:ext>
              </a:extLst>
            </p:cNvPr>
            <p:cNvSpPr txBox="1"/>
            <p:nvPr/>
          </p:nvSpPr>
          <p:spPr>
            <a:xfrm>
              <a:off x="2951842" y="7533748"/>
              <a:ext cx="2090820" cy="5055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400" b="1">
                  <a:latin typeface="Arial" panose="020B0604020202020204" pitchFamily="34" charset="0"/>
                  <a:cs typeface="Arial" panose="020B0604020202020204" pitchFamily="34" charset="0"/>
                </a:rPr>
                <a:t>Energy</a:t>
              </a:r>
              <a:r>
                <a:rPr lang="it-IT" sz="1600" b="1"/>
                <a:t> [</a:t>
              </a:r>
              <a:r>
                <a:rPr lang="it-IT" sz="1600" b="1" err="1"/>
                <a:t>keV</a:t>
              </a:r>
              <a:r>
                <a:rPr lang="it-IT" sz="1600" b="1"/>
                <a:t>]</a:t>
              </a:r>
            </a:p>
          </p:txBody>
        </p:sp>
        <p:sp>
          <p:nvSpPr>
            <p:cNvPr id="53" name="CasellaDiTesto 52">
              <a:extLst>
                <a:ext uri="{FF2B5EF4-FFF2-40B4-BE49-F238E27FC236}">
                  <a16:creationId xmlns:a16="http://schemas.microsoft.com/office/drawing/2014/main" id="{C6BD1FBF-B08D-0669-D364-4FE5B08ED1DD}"/>
                </a:ext>
              </a:extLst>
            </p:cNvPr>
            <p:cNvSpPr txBox="1"/>
            <p:nvPr/>
          </p:nvSpPr>
          <p:spPr>
            <a:xfrm rot="16200000">
              <a:off x="-338668" y="5377107"/>
              <a:ext cx="1449524" cy="45950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400" b="1" err="1">
                  <a:latin typeface="Arial" panose="020B0604020202020204" pitchFamily="34" charset="0"/>
                  <a:cs typeface="Arial" panose="020B0604020202020204" pitchFamily="34" charset="0"/>
                </a:rPr>
                <a:t>kCounts</a:t>
              </a:r>
              <a:endParaRPr lang="it-IT" sz="14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Rettangolo 53">
              <a:extLst>
                <a:ext uri="{FF2B5EF4-FFF2-40B4-BE49-F238E27FC236}">
                  <a16:creationId xmlns:a16="http://schemas.microsoft.com/office/drawing/2014/main" id="{ED74C4FA-D2B0-FAA4-EEA5-EBF39C338D3B}"/>
                </a:ext>
              </a:extLst>
            </p:cNvPr>
            <p:cNvSpPr/>
            <p:nvPr/>
          </p:nvSpPr>
          <p:spPr>
            <a:xfrm rot="16200000">
              <a:off x="-688141" y="5732236"/>
              <a:ext cx="2952022" cy="1768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5" name="CasellaDiTesto 54">
              <a:extLst>
                <a:ext uri="{FF2B5EF4-FFF2-40B4-BE49-F238E27FC236}">
                  <a16:creationId xmlns:a16="http://schemas.microsoft.com/office/drawing/2014/main" id="{46BA3115-884A-16F8-9198-AC9AD53AE59C}"/>
                </a:ext>
              </a:extLst>
            </p:cNvPr>
            <p:cNvSpPr txBox="1"/>
            <p:nvPr/>
          </p:nvSpPr>
          <p:spPr>
            <a:xfrm>
              <a:off x="785415" y="7221918"/>
              <a:ext cx="84366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400" b="1">
                  <a:solidFill>
                    <a:srgbClr val="002060"/>
                  </a:solidFill>
                </a:rPr>
                <a:t>0</a:t>
              </a:r>
            </a:p>
          </p:txBody>
        </p:sp>
        <p:sp>
          <p:nvSpPr>
            <p:cNvPr id="56" name="CasellaDiTesto 55">
              <a:extLst>
                <a:ext uri="{FF2B5EF4-FFF2-40B4-BE49-F238E27FC236}">
                  <a16:creationId xmlns:a16="http://schemas.microsoft.com/office/drawing/2014/main" id="{AA72A3EC-C23E-AA16-3C44-786178233D45}"/>
                </a:ext>
              </a:extLst>
            </p:cNvPr>
            <p:cNvSpPr txBox="1"/>
            <p:nvPr/>
          </p:nvSpPr>
          <p:spPr>
            <a:xfrm>
              <a:off x="543661" y="7071746"/>
              <a:ext cx="843663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400" b="1">
                  <a:solidFill>
                    <a:srgbClr val="002060"/>
                  </a:solidFill>
                </a:rPr>
                <a:t>0</a:t>
              </a:r>
            </a:p>
          </p:txBody>
        </p:sp>
        <p:sp>
          <p:nvSpPr>
            <p:cNvPr id="57" name="CasellaDiTesto 56">
              <a:extLst>
                <a:ext uri="{FF2B5EF4-FFF2-40B4-BE49-F238E27FC236}">
                  <a16:creationId xmlns:a16="http://schemas.microsoft.com/office/drawing/2014/main" id="{4AB94219-731A-A20C-9A5F-8D711A5A6154}"/>
                </a:ext>
              </a:extLst>
            </p:cNvPr>
            <p:cNvSpPr txBox="1"/>
            <p:nvPr/>
          </p:nvSpPr>
          <p:spPr>
            <a:xfrm>
              <a:off x="543661" y="6492969"/>
              <a:ext cx="38621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400" b="1">
                  <a:solidFill>
                    <a:srgbClr val="002060"/>
                  </a:solidFill>
                </a:rPr>
                <a:t>1</a:t>
              </a:r>
            </a:p>
          </p:txBody>
        </p:sp>
        <p:sp>
          <p:nvSpPr>
            <p:cNvPr id="58" name="CasellaDiTesto 57">
              <a:extLst>
                <a:ext uri="{FF2B5EF4-FFF2-40B4-BE49-F238E27FC236}">
                  <a16:creationId xmlns:a16="http://schemas.microsoft.com/office/drawing/2014/main" id="{49F99F86-EB8E-0FF7-34EA-091B53628FF0}"/>
                </a:ext>
              </a:extLst>
            </p:cNvPr>
            <p:cNvSpPr txBox="1"/>
            <p:nvPr/>
          </p:nvSpPr>
          <p:spPr>
            <a:xfrm>
              <a:off x="543661" y="5875729"/>
              <a:ext cx="843663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400" b="1">
                  <a:solidFill>
                    <a:srgbClr val="002060"/>
                  </a:solidFill>
                </a:rPr>
                <a:t>2</a:t>
              </a:r>
            </a:p>
          </p:txBody>
        </p:sp>
        <p:sp>
          <p:nvSpPr>
            <p:cNvPr id="59" name="CasellaDiTesto 58">
              <a:extLst>
                <a:ext uri="{FF2B5EF4-FFF2-40B4-BE49-F238E27FC236}">
                  <a16:creationId xmlns:a16="http://schemas.microsoft.com/office/drawing/2014/main" id="{D0049A1F-AFF4-DD76-4282-74765F323CD7}"/>
                </a:ext>
              </a:extLst>
            </p:cNvPr>
            <p:cNvSpPr txBox="1"/>
            <p:nvPr/>
          </p:nvSpPr>
          <p:spPr>
            <a:xfrm>
              <a:off x="543661" y="5259226"/>
              <a:ext cx="843663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400" b="1">
                  <a:solidFill>
                    <a:srgbClr val="002060"/>
                  </a:solidFill>
                </a:rPr>
                <a:t>3</a:t>
              </a:r>
            </a:p>
          </p:txBody>
        </p:sp>
        <p:sp>
          <p:nvSpPr>
            <p:cNvPr id="60" name="CasellaDiTesto 59">
              <a:extLst>
                <a:ext uri="{FF2B5EF4-FFF2-40B4-BE49-F238E27FC236}">
                  <a16:creationId xmlns:a16="http://schemas.microsoft.com/office/drawing/2014/main" id="{3A797E1A-E700-E1CC-8F45-DFA0985C9AF3}"/>
                </a:ext>
              </a:extLst>
            </p:cNvPr>
            <p:cNvSpPr txBox="1"/>
            <p:nvPr/>
          </p:nvSpPr>
          <p:spPr>
            <a:xfrm>
              <a:off x="543661" y="4641986"/>
              <a:ext cx="843663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400" b="1">
                  <a:solidFill>
                    <a:srgbClr val="002060"/>
                  </a:solidFill>
                </a:rPr>
                <a:t>4</a:t>
              </a:r>
            </a:p>
          </p:txBody>
        </p:sp>
        <p:sp>
          <p:nvSpPr>
            <p:cNvPr id="61" name="CasellaDiTesto 60">
              <a:extLst>
                <a:ext uri="{FF2B5EF4-FFF2-40B4-BE49-F238E27FC236}">
                  <a16:creationId xmlns:a16="http://schemas.microsoft.com/office/drawing/2014/main" id="{785183F0-4B48-19A6-369D-AF0D9566A1F0}"/>
                </a:ext>
              </a:extLst>
            </p:cNvPr>
            <p:cNvSpPr txBox="1"/>
            <p:nvPr/>
          </p:nvSpPr>
          <p:spPr>
            <a:xfrm>
              <a:off x="3276513" y="6360540"/>
              <a:ext cx="1136323" cy="3997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200" b="1">
                  <a:solidFill>
                    <a:srgbClr val="002060"/>
                  </a:solidFill>
                </a:rPr>
                <a:t>26,4keV</a:t>
              </a:r>
            </a:p>
          </p:txBody>
        </p:sp>
        <p:cxnSp>
          <p:nvCxnSpPr>
            <p:cNvPr id="62" name="Connettore 2 61">
              <a:extLst>
                <a:ext uri="{FF2B5EF4-FFF2-40B4-BE49-F238E27FC236}">
                  <a16:creationId xmlns:a16="http://schemas.microsoft.com/office/drawing/2014/main" id="{BB462CB6-FF54-6171-49BE-394D3B46148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24253" y="6530595"/>
              <a:ext cx="236875" cy="279914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CasellaDiTesto 62">
              <a:extLst>
                <a:ext uri="{FF2B5EF4-FFF2-40B4-BE49-F238E27FC236}">
                  <a16:creationId xmlns:a16="http://schemas.microsoft.com/office/drawing/2014/main" id="{DD4F8B4E-A9D9-7003-5A17-05D08B20690F}"/>
                </a:ext>
              </a:extLst>
            </p:cNvPr>
            <p:cNvSpPr txBox="1"/>
            <p:nvPr/>
          </p:nvSpPr>
          <p:spPr>
            <a:xfrm>
              <a:off x="5329595" y="6189462"/>
              <a:ext cx="1303544" cy="39972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200" b="1">
                  <a:solidFill>
                    <a:srgbClr val="002060"/>
                  </a:solidFill>
                </a:rPr>
                <a:t>59,5keV</a:t>
              </a:r>
            </a:p>
          </p:txBody>
        </p:sp>
        <p:cxnSp>
          <p:nvCxnSpPr>
            <p:cNvPr id="66" name="Connettore 2 65">
              <a:extLst>
                <a:ext uri="{FF2B5EF4-FFF2-40B4-BE49-F238E27FC236}">
                  <a16:creationId xmlns:a16="http://schemas.microsoft.com/office/drawing/2014/main" id="{87EF3AC8-AD4E-71F0-D524-0E5926527659}"/>
                </a:ext>
              </a:extLst>
            </p:cNvPr>
            <p:cNvCxnSpPr>
              <a:cxnSpLocks/>
            </p:cNvCxnSpPr>
            <p:nvPr/>
          </p:nvCxnSpPr>
          <p:spPr>
            <a:xfrm>
              <a:off x="1753391" y="6559871"/>
              <a:ext cx="187860" cy="310016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CasellaDiTesto 66">
              <a:extLst>
                <a:ext uri="{FF2B5EF4-FFF2-40B4-BE49-F238E27FC236}">
                  <a16:creationId xmlns:a16="http://schemas.microsoft.com/office/drawing/2014/main" id="{8FD97AAC-2F43-BF96-73B8-7CD299F820CB}"/>
                </a:ext>
              </a:extLst>
            </p:cNvPr>
            <p:cNvSpPr txBox="1"/>
            <p:nvPr/>
          </p:nvSpPr>
          <p:spPr>
            <a:xfrm>
              <a:off x="1188077" y="6246419"/>
              <a:ext cx="1115912" cy="39972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200" b="1">
                  <a:solidFill>
                    <a:srgbClr val="002060"/>
                  </a:solidFill>
                </a:rPr>
                <a:t>13,9keV</a:t>
              </a:r>
            </a:p>
          </p:txBody>
        </p:sp>
        <p:sp>
          <p:nvSpPr>
            <p:cNvPr id="68" name="CasellaDiTesto 67">
              <a:extLst>
                <a:ext uri="{FF2B5EF4-FFF2-40B4-BE49-F238E27FC236}">
                  <a16:creationId xmlns:a16="http://schemas.microsoft.com/office/drawing/2014/main" id="{68D5D7AC-6114-6D6E-14EB-53616B75A3D9}"/>
                </a:ext>
              </a:extLst>
            </p:cNvPr>
            <p:cNvSpPr txBox="1"/>
            <p:nvPr/>
          </p:nvSpPr>
          <p:spPr>
            <a:xfrm>
              <a:off x="2481087" y="6271950"/>
              <a:ext cx="1136323" cy="3997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200" b="1">
                  <a:solidFill>
                    <a:srgbClr val="002060"/>
                  </a:solidFill>
                </a:rPr>
                <a:t>20,8keV</a:t>
              </a:r>
            </a:p>
          </p:txBody>
        </p:sp>
        <p:cxnSp>
          <p:nvCxnSpPr>
            <p:cNvPr id="69" name="Connettore 2 68">
              <a:extLst>
                <a:ext uri="{FF2B5EF4-FFF2-40B4-BE49-F238E27FC236}">
                  <a16:creationId xmlns:a16="http://schemas.microsoft.com/office/drawing/2014/main" id="{311D6B98-198F-2424-3BB2-E0A0B73CBDE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11540" y="6641276"/>
              <a:ext cx="444033" cy="377428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ttore 2 69">
              <a:extLst>
                <a:ext uri="{FF2B5EF4-FFF2-40B4-BE49-F238E27FC236}">
                  <a16:creationId xmlns:a16="http://schemas.microsoft.com/office/drawing/2014/main" id="{039C8990-AD3A-21F9-62C9-3FCBBBD046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81087" y="6602091"/>
              <a:ext cx="277755" cy="384529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CasellaDiTesto 64">
              <a:extLst>
                <a:ext uri="{FF2B5EF4-FFF2-40B4-BE49-F238E27FC236}">
                  <a16:creationId xmlns:a16="http://schemas.microsoft.com/office/drawing/2014/main" id="{1867B06B-C995-70C2-EBC1-DD71F8E83EAC}"/>
                </a:ext>
              </a:extLst>
            </p:cNvPr>
            <p:cNvSpPr txBox="1"/>
            <p:nvPr/>
          </p:nvSpPr>
          <p:spPr>
            <a:xfrm>
              <a:off x="2410735" y="5837843"/>
              <a:ext cx="1216902" cy="39972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200" b="1">
                  <a:solidFill>
                    <a:srgbClr val="002060"/>
                  </a:solidFill>
                </a:rPr>
                <a:t>17,8keV</a:t>
              </a:r>
            </a:p>
          </p:txBody>
        </p:sp>
        <p:cxnSp>
          <p:nvCxnSpPr>
            <p:cNvPr id="64" name="Connettore 2 63">
              <a:extLst>
                <a:ext uri="{FF2B5EF4-FFF2-40B4-BE49-F238E27FC236}">
                  <a16:creationId xmlns:a16="http://schemas.microsoft.com/office/drawing/2014/main" id="{6C06CAF0-A562-EFBD-DB1B-C4F17B98DA2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74659" y="6130787"/>
              <a:ext cx="263858" cy="176806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uppo 70">
            <a:extLst>
              <a:ext uri="{FF2B5EF4-FFF2-40B4-BE49-F238E27FC236}">
                <a16:creationId xmlns:a16="http://schemas.microsoft.com/office/drawing/2014/main" id="{E017A342-D715-00DF-580F-1B8282C37612}"/>
              </a:ext>
            </a:extLst>
          </p:cNvPr>
          <p:cNvGrpSpPr>
            <a:grpSpLocks noChangeAspect="1"/>
          </p:cNvGrpSpPr>
          <p:nvPr/>
        </p:nvGrpSpPr>
        <p:grpSpPr>
          <a:xfrm>
            <a:off x="6858654" y="2337196"/>
            <a:ext cx="4833897" cy="2620646"/>
            <a:chOff x="0" y="2675113"/>
            <a:chExt cx="6858000" cy="3717991"/>
          </a:xfrm>
        </p:grpSpPr>
        <p:pic>
          <p:nvPicPr>
            <p:cNvPr id="72" name="Immagine 71">
              <a:extLst>
                <a:ext uri="{FF2B5EF4-FFF2-40B4-BE49-F238E27FC236}">
                  <a16:creationId xmlns:a16="http://schemas.microsoft.com/office/drawing/2014/main" id="{B7BC5B58-58E5-BD1D-195A-65972DBA7E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675113"/>
              <a:ext cx="6858000" cy="3439715"/>
            </a:xfrm>
            <a:prstGeom prst="rect">
              <a:avLst/>
            </a:prstGeom>
          </p:spPr>
        </p:pic>
        <p:cxnSp>
          <p:nvCxnSpPr>
            <p:cNvPr id="73" name="Connettore diritto 72">
              <a:extLst>
                <a:ext uri="{FF2B5EF4-FFF2-40B4-BE49-F238E27FC236}">
                  <a16:creationId xmlns:a16="http://schemas.microsoft.com/office/drawing/2014/main" id="{9DD5784D-CECE-42D5-E2DA-F33C0949E8EF}"/>
                </a:ext>
              </a:extLst>
            </p:cNvPr>
            <p:cNvCxnSpPr>
              <a:cxnSpLocks/>
            </p:cNvCxnSpPr>
            <p:nvPr/>
          </p:nvCxnSpPr>
          <p:spPr>
            <a:xfrm>
              <a:off x="905258" y="5278105"/>
              <a:ext cx="5327279" cy="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Rettangolo 73">
              <a:extLst>
                <a:ext uri="{FF2B5EF4-FFF2-40B4-BE49-F238E27FC236}">
                  <a16:creationId xmlns:a16="http://schemas.microsoft.com/office/drawing/2014/main" id="{087CDDE6-D636-9E53-E59B-F5B948D4725F}"/>
                </a:ext>
              </a:extLst>
            </p:cNvPr>
            <p:cNvSpPr/>
            <p:nvPr/>
          </p:nvSpPr>
          <p:spPr>
            <a:xfrm>
              <a:off x="873496" y="5753868"/>
              <a:ext cx="5427151" cy="1768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5" name="CasellaDiTesto 74">
              <a:extLst>
                <a:ext uri="{FF2B5EF4-FFF2-40B4-BE49-F238E27FC236}">
                  <a16:creationId xmlns:a16="http://schemas.microsoft.com/office/drawing/2014/main" id="{5D278338-B591-4531-5FD8-1486E4906E83}"/>
                </a:ext>
              </a:extLst>
            </p:cNvPr>
            <p:cNvSpPr txBox="1"/>
            <p:nvPr/>
          </p:nvSpPr>
          <p:spPr>
            <a:xfrm>
              <a:off x="1462598" y="5684534"/>
              <a:ext cx="84366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400"/>
                <a:t>10</a:t>
              </a:r>
            </a:p>
          </p:txBody>
        </p:sp>
        <p:sp>
          <p:nvSpPr>
            <p:cNvPr id="76" name="CasellaDiTesto 75">
              <a:extLst>
                <a:ext uri="{FF2B5EF4-FFF2-40B4-BE49-F238E27FC236}">
                  <a16:creationId xmlns:a16="http://schemas.microsoft.com/office/drawing/2014/main" id="{B7D76CC5-2676-2218-C849-99D99094A5C0}"/>
                </a:ext>
              </a:extLst>
            </p:cNvPr>
            <p:cNvSpPr txBox="1"/>
            <p:nvPr/>
          </p:nvSpPr>
          <p:spPr>
            <a:xfrm>
              <a:off x="2220853" y="5678117"/>
              <a:ext cx="84366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400"/>
                <a:t>20</a:t>
              </a:r>
            </a:p>
          </p:txBody>
        </p:sp>
        <p:sp>
          <p:nvSpPr>
            <p:cNvPr id="77" name="CasellaDiTesto 76">
              <a:extLst>
                <a:ext uri="{FF2B5EF4-FFF2-40B4-BE49-F238E27FC236}">
                  <a16:creationId xmlns:a16="http://schemas.microsoft.com/office/drawing/2014/main" id="{A3A2B71C-0B28-28BD-CC2F-184AA271191E}"/>
                </a:ext>
              </a:extLst>
            </p:cNvPr>
            <p:cNvSpPr txBox="1"/>
            <p:nvPr/>
          </p:nvSpPr>
          <p:spPr>
            <a:xfrm>
              <a:off x="2983443" y="5684534"/>
              <a:ext cx="84366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400"/>
                <a:t>30</a:t>
              </a:r>
            </a:p>
          </p:txBody>
        </p:sp>
        <p:sp>
          <p:nvSpPr>
            <p:cNvPr id="78" name="CasellaDiTesto 77">
              <a:extLst>
                <a:ext uri="{FF2B5EF4-FFF2-40B4-BE49-F238E27FC236}">
                  <a16:creationId xmlns:a16="http://schemas.microsoft.com/office/drawing/2014/main" id="{C71589A4-0BB5-149C-D783-9516FE001D6E}"/>
                </a:ext>
              </a:extLst>
            </p:cNvPr>
            <p:cNvSpPr txBox="1"/>
            <p:nvPr/>
          </p:nvSpPr>
          <p:spPr>
            <a:xfrm>
              <a:off x="3750488" y="5700996"/>
              <a:ext cx="84366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400"/>
                <a:t>40</a:t>
              </a:r>
            </a:p>
          </p:txBody>
        </p:sp>
        <p:sp>
          <p:nvSpPr>
            <p:cNvPr id="79" name="CasellaDiTesto 78">
              <a:extLst>
                <a:ext uri="{FF2B5EF4-FFF2-40B4-BE49-F238E27FC236}">
                  <a16:creationId xmlns:a16="http://schemas.microsoft.com/office/drawing/2014/main" id="{36C4C35F-684E-29D6-73FE-A87504EF0DC1}"/>
                </a:ext>
              </a:extLst>
            </p:cNvPr>
            <p:cNvSpPr txBox="1"/>
            <p:nvPr/>
          </p:nvSpPr>
          <p:spPr>
            <a:xfrm>
              <a:off x="4517533" y="5703061"/>
              <a:ext cx="84366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400"/>
                <a:t>50</a:t>
              </a:r>
            </a:p>
          </p:txBody>
        </p:sp>
        <p:sp>
          <p:nvSpPr>
            <p:cNvPr id="80" name="CasellaDiTesto 79">
              <a:extLst>
                <a:ext uri="{FF2B5EF4-FFF2-40B4-BE49-F238E27FC236}">
                  <a16:creationId xmlns:a16="http://schemas.microsoft.com/office/drawing/2014/main" id="{C080D09A-0634-B5B7-D88B-ADD23D2B692D}"/>
                </a:ext>
              </a:extLst>
            </p:cNvPr>
            <p:cNvSpPr txBox="1"/>
            <p:nvPr/>
          </p:nvSpPr>
          <p:spPr>
            <a:xfrm>
              <a:off x="5257222" y="5700995"/>
              <a:ext cx="590411" cy="43665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400"/>
                <a:t>60</a:t>
              </a:r>
            </a:p>
          </p:txBody>
        </p:sp>
        <p:sp>
          <p:nvSpPr>
            <p:cNvPr id="81" name="CasellaDiTesto 80">
              <a:extLst>
                <a:ext uri="{FF2B5EF4-FFF2-40B4-BE49-F238E27FC236}">
                  <a16:creationId xmlns:a16="http://schemas.microsoft.com/office/drawing/2014/main" id="{5DDF4AA9-2556-BAD5-7BED-63A7C365D0FE}"/>
                </a:ext>
              </a:extLst>
            </p:cNvPr>
            <p:cNvSpPr txBox="1"/>
            <p:nvPr/>
          </p:nvSpPr>
          <p:spPr>
            <a:xfrm>
              <a:off x="5936052" y="5700996"/>
              <a:ext cx="555325" cy="4366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400"/>
                <a:t>70</a:t>
              </a:r>
            </a:p>
          </p:txBody>
        </p:sp>
        <p:sp>
          <p:nvSpPr>
            <p:cNvPr id="82" name="CasellaDiTesto 81">
              <a:extLst>
                <a:ext uri="{FF2B5EF4-FFF2-40B4-BE49-F238E27FC236}">
                  <a16:creationId xmlns:a16="http://schemas.microsoft.com/office/drawing/2014/main" id="{E4747ADF-455F-25F7-9A9B-8CBE8BCCD844}"/>
                </a:ext>
              </a:extLst>
            </p:cNvPr>
            <p:cNvSpPr txBox="1"/>
            <p:nvPr/>
          </p:nvSpPr>
          <p:spPr>
            <a:xfrm>
              <a:off x="2951842" y="5956451"/>
              <a:ext cx="1973844" cy="43665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400" b="1">
                  <a:latin typeface="Arial" panose="020B0604020202020204" pitchFamily="34" charset="0"/>
                  <a:cs typeface="Arial" panose="020B0604020202020204" pitchFamily="34" charset="0"/>
                </a:rPr>
                <a:t>Energy [</a:t>
              </a:r>
              <a:r>
                <a:rPr lang="it-IT" sz="1400" b="1" err="1">
                  <a:latin typeface="Arial" panose="020B0604020202020204" pitchFamily="34" charset="0"/>
                  <a:cs typeface="Arial" panose="020B0604020202020204" pitchFamily="34" charset="0"/>
                </a:rPr>
                <a:t>keV</a:t>
              </a:r>
              <a:r>
                <a:rPr lang="it-IT" sz="1400" b="1">
                  <a:latin typeface="Arial" panose="020B0604020202020204" pitchFamily="34" charset="0"/>
                  <a:cs typeface="Arial" panose="020B0604020202020204" pitchFamily="34" charset="0"/>
                </a:rPr>
                <a:t>]</a:t>
              </a:r>
            </a:p>
          </p:txBody>
        </p:sp>
        <p:sp>
          <p:nvSpPr>
            <p:cNvPr id="83" name="Rettangolo 82">
              <a:extLst>
                <a:ext uri="{FF2B5EF4-FFF2-40B4-BE49-F238E27FC236}">
                  <a16:creationId xmlns:a16="http://schemas.microsoft.com/office/drawing/2014/main" id="{E9D30F37-DB88-5BB6-0968-B24742778E86}"/>
                </a:ext>
              </a:extLst>
            </p:cNvPr>
            <p:cNvSpPr/>
            <p:nvPr/>
          </p:nvSpPr>
          <p:spPr>
            <a:xfrm rot="16200000">
              <a:off x="-759198" y="4123795"/>
              <a:ext cx="2952022" cy="3189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4" name="CasellaDiTesto 83">
              <a:extLst>
                <a:ext uri="{FF2B5EF4-FFF2-40B4-BE49-F238E27FC236}">
                  <a16:creationId xmlns:a16="http://schemas.microsoft.com/office/drawing/2014/main" id="{39FB630E-A8B4-3240-F38C-6D4A132C2D48}"/>
                </a:ext>
              </a:extLst>
            </p:cNvPr>
            <p:cNvSpPr txBox="1"/>
            <p:nvPr/>
          </p:nvSpPr>
          <p:spPr>
            <a:xfrm>
              <a:off x="785415" y="5684534"/>
              <a:ext cx="84366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400"/>
                <a:t>0</a:t>
              </a:r>
            </a:p>
          </p:txBody>
        </p:sp>
        <p:sp>
          <p:nvSpPr>
            <p:cNvPr id="85" name="CasellaDiTesto 84">
              <a:extLst>
                <a:ext uri="{FF2B5EF4-FFF2-40B4-BE49-F238E27FC236}">
                  <a16:creationId xmlns:a16="http://schemas.microsoft.com/office/drawing/2014/main" id="{CCE14F6E-305C-8E02-D5BD-AF50FD18A854}"/>
                </a:ext>
              </a:extLst>
            </p:cNvPr>
            <p:cNvSpPr txBox="1"/>
            <p:nvPr/>
          </p:nvSpPr>
          <p:spPr>
            <a:xfrm>
              <a:off x="581064" y="5552357"/>
              <a:ext cx="843663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400"/>
                <a:t>0</a:t>
              </a:r>
            </a:p>
          </p:txBody>
        </p:sp>
        <p:sp>
          <p:nvSpPr>
            <p:cNvPr id="86" name="CasellaDiTesto 85">
              <a:extLst>
                <a:ext uri="{FF2B5EF4-FFF2-40B4-BE49-F238E27FC236}">
                  <a16:creationId xmlns:a16="http://schemas.microsoft.com/office/drawing/2014/main" id="{60749482-91B7-C450-44F2-974739300803}"/>
                </a:ext>
              </a:extLst>
            </p:cNvPr>
            <p:cNvSpPr txBox="1"/>
            <p:nvPr/>
          </p:nvSpPr>
          <p:spPr>
            <a:xfrm>
              <a:off x="581064" y="4973580"/>
              <a:ext cx="38621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400"/>
                <a:t>1</a:t>
              </a:r>
            </a:p>
          </p:txBody>
        </p:sp>
        <p:sp>
          <p:nvSpPr>
            <p:cNvPr id="87" name="CasellaDiTesto 86">
              <a:extLst>
                <a:ext uri="{FF2B5EF4-FFF2-40B4-BE49-F238E27FC236}">
                  <a16:creationId xmlns:a16="http://schemas.microsoft.com/office/drawing/2014/main" id="{F5629B1C-AEA8-6EFA-1258-8BB005FCE9EC}"/>
                </a:ext>
              </a:extLst>
            </p:cNvPr>
            <p:cNvSpPr txBox="1"/>
            <p:nvPr/>
          </p:nvSpPr>
          <p:spPr>
            <a:xfrm>
              <a:off x="581064" y="4356339"/>
              <a:ext cx="843663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400"/>
                <a:t>2</a:t>
              </a:r>
            </a:p>
          </p:txBody>
        </p:sp>
        <p:sp>
          <p:nvSpPr>
            <p:cNvPr id="88" name="CasellaDiTesto 87">
              <a:extLst>
                <a:ext uri="{FF2B5EF4-FFF2-40B4-BE49-F238E27FC236}">
                  <a16:creationId xmlns:a16="http://schemas.microsoft.com/office/drawing/2014/main" id="{98F3A2F3-D8A2-347A-1995-8E081548D4C4}"/>
                </a:ext>
              </a:extLst>
            </p:cNvPr>
            <p:cNvSpPr txBox="1"/>
            <p:nvPr/>
          </p:nvSpPr>
          <p:spPr>
            <a:xfrm>
              <a:off x="581064" y="3739836"/>
              <a:ext cx="843663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400"/>
                <a:t>3</a:t>
              </a:r>
            </a:p>
          </p:txBody>
        </p:sp>
        <p:sp>
          <p:nvSpPr>
            <p:cNvPr id="89" name="CasellaDiTesto 88">
              <a:extLst>
                <a:ext uri="{FF2B5EF4-FFF2-40B4-BE49-F238E27FC236}">
                  <a16:creationId xmlns:a16="http://schemas.microsoft.com/office/drawing/2014/main" id="{E6324F29-33A4-22D7-54A2-BB4998060BE0}"/>
                </a:ext>
              </a:extLst>
            </p:cNvPr>
            <p:cNvSpPr txBox="1"/>
            <p:nvPr/>
          </p:nvSpPr>
          <p:spPr>
            <a:xfrm>
              <a:off x="581064" y="3122596"/>
              <a:ext cx="843663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400"/>
                <a:t>4</a:t>
              </a:r>
            </a:p>
          </p:txBody>
        </p:sp>
        <p:sp>
          <p:nvSpPr>
            <p:cNvPr id="90" name="CasellaDiTesto 89">
              <a:extLst>
                <a:ext uri="{FF2B5EF4-FFF2-40B4-BE49-F238E27FC236}">
                  <a16:creationId xmlns:a16="http://schemas.microsoft.com/office/drawing/2014/main" id="{3DCE1DF1-39AE-4055-99BE-1AA188BAB5B1}"/>
                </a:ext>
              </a:extLst>
            </p:cNvPr>
            <p:cNvSpPr txBox="1"/>
            <p:nvPr/>
          </p:nvSpPr>
          <p:spPr>
            <a:xfrm>
              <a:off x="3291903" y="4573945"/>
              <a:ext cx="1245601" cy="3929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200" b="1">
                  <a:cs typeface="Arial" panose="020B0604020202020204" pitchFamily="34" charset="0"/>
                </a:rPr>
                <a:t>26.4keV</a:t>
              </a:r>
            </a:p>
          </p:txBody>
        </p:sp>
        <p:cxnSp>
          <p:nvCxnSpPr>
            <p:cNvPr id="91" name="Connettore 2 90">
              <a:extLst>
                <a:ext uri="{FF2B5EF4-FFF2-40B4-BE49-F238E27FC236}">
                  <a16:creationId xmlns:a16="http://schemas.microsoft.com/office/drawing/2014/main" id="{8B5EB643-3414-AC53-A010-2BC320877C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24253" y="4598434"/>
              <a:ext cx="236875" cy="27991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CasellaDiTesto 91">
              <a:extLst>
                <a:ext uri="{FF2B5EF4-FFF2-40B4-BE49-F238E27FC236}">
                  <a16:creationId xmlns:a16="http://schemas.microsoft.com/office/drawing/2014/main" id="{87CFF8E7-BAFE-A438-B25A-320E2EF672C0}"/>
                </a:ext>
              </a:extLst>
            </p:cNvPr>
            <p:cNvSpPr txBox="1"/>
            <p:nvPr/>
          </p:nvSpPr>
          <p:spPr>
            <a:xfrm>
              <a:off x="5257222" y="4237042"/>
              <a:ext cx="1303544" cy="3929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200" b="1">
                  <a:cs typeface="Arial" panose="020B0604020202020204" pitchFamily="34" charset="0"/>
                </a:rPr>
                <a:t>59.5keV</a:t>
              </a:r>
            </a:p>
          </p:txBody>
        </p:sp>
        <p:cxnSp>
          <p:nvCxnSpPr>
            <p:cNvPr id="93" name="Connettore 2 92">
              <a:extLst>
                <a:ext uri="{FF2B5EF4-FFF2-40B4-BE49-F238E27FC236}">
                  <a16:creationId xmlns:a16="http://schemas.microsoft.com/office/drawing/2014/main" id="{3F8DD339-DEEE-9C8A-44AB-755E75B82F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21428" y="3169731"/>
              <a:ext cx="357609" cy="6372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CasellaDiTesto 93">
              <a:extLst>
                <a:ext uri="{FF2B5EF4-FFF2-40B4-BE49-F238E27FC236}">
                  <a16:creationId xmlns:a16="http://schemas.microsoft.com/office/drawing/2014/main" id="{C7741AD5-4458-3F31-F892-4B53155CA86C}"/>
                </a:ext>
              </a:extLst>
            </p:cNvPr>
            <p:cNvSpPr txBox="1"/>
            <p:nvPr/>
          </p:nvSpPr>
          <p:spPr>
            <a:xfrm>
              <a:off x="2642685" y="2976170"/>
              <a:ext cx="1216902" cy="3929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200" b="1">
                  <a:cs typeface="Arial" panose="020B0604020202020204" pitchFamily="34" charset="0"/>
                </a:rPr>
                <a:t>17.8keV</a:t>
              </a:r>
            </a:p>
          </p:txBody>
        </p:sp>
        <p:cxnSp>
          <p:nvCxnSpPr>
            <p:cNvPr id="95" name="Connettore 2 94">
              <a:extLst>
                <a:ext uri="{FF2B5EF4-FFF2-40B4-BE49-F238E27FC236}">
                  <a16:creationId xmlns:a16="http://schemas.microsoft.com/office/drawing/2014/main" id="{BE98C24A-6A9C-E3F0-6D93-DCD59B05FD00}"/>
                </a:ext>
              </a:extLst>
            </p:cNvPr>
            <p:cNvCxnSpPr>
              <a:cxnSpLocks/>
            </p:cNvCxnSpPr>
            <p:nvPr/>
          </p:nvCxnSpPr>
          <p:spPr>
            <a:xfrm>
              <a:off x="1704930" y="3497980"/>
              <a:ext cx="187860" cy="3100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CasellaDiTesto 95">
              <a:extLst>
                <a:ext uri="{FF2B5EF4-FFF2-40B4-BE49-F238E27FC236}">
                  <a16:creationId xmlns:a16="http://schemas.microsoft.com/office/drawing/2014/main" id="{A7043B7C-825A-DA65-381D-62BB3C7CB3E8}"/>
                </a:ext>
              </a:extLst>
            </p:cNvPr>
            <p:cNvSpPr txBox="1"/>
            <p:nvPr/>
          </p:nvSpPr>
          <p:spPr>
            <a:xfrm rot="16200000">
              <a:off x="-360813" y="3814957"/>
              <a:ext cx="1548843" cy="43665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400" b="1" err="1">
                  <a:latin typeface="Arial" panose="020B0604020202020204" pitchFamily="34" charset="0"/>
                  <a:cs typeface="Arial" panose="020B0604020202020204" pitchFamily="34" charset="0"/>
                </a:rPr>
                <a:t>kCounts</a:t>
              </a:r>
              <a:endParaRPr lang="it-IT" sz="14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CasellaDiTesto 96">
              <a:extLst>
                <a:ext uri="{FF2B5EF4-FFF2-40B4-BE49-F238E27FC236}">
                  <a16:creationId xmlns:a16="http://schemas.microsoft.com/office/drawing/2014/main" id="{0973EDA3-4192-A67F-40B2-4CFB5897FFC7}"/>
                </a:ext>
              </a:extLst>
            </p:cNvPr>
            <p:cNvSpPr txBox="1"/>
            <p:nvPr/>
          </p:nvSpPr>
          <p:spPr>
            <a:xfrm>
              <a:off x="1129728" y="3175119"/>
              <a:ext cx="1342887" cy="3929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200" b="1">
                  <a:cs typeface="Arial" panose="020B0604020202020204" pitchFamily="34" charset="0"/>
                </a:rPr>
                <a:t>13.9keV</a:t>
              </a:r>
            </a:p>
          </p:txBody>
        </p:sp>
        <p:sp>
          <p:nvSpPr>
            <p:cNvPr id="98" name="CasellaDiTesto 97">
              <a:extLst>
                <a:ext uri="{FF2B5EF4-FFF2-40B4-BE49-F238E27FC236}">
                  <a16:creationId xmlns:a16="http://schemas.microsoft.com/office/drawing/2014/main" id="{795AFFD7-1752-4E19-04A1-13425C98B1B0}"/>
                </a:ext>
              </a:extLst>
            </p:cNvPr>
            <p:cNvSpPr txBox="1"/>
            <p:nvPr/>
          </p:nvSpPr>
          <p:spPr>
            <a:xfrm>
              <a:off x="2472616" y="4369642"/>
              <a:ext cx="1277872" cy="3929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200" b="1">
                  <a:cs typeface="Arial" panose="020B0604020202020204" pitchFamily="34" charset="0"/>
                </a:rPr>
                <a:t>20.8keV</a:t>
              </a:r>
            </a:p>
          </p:txBody>
        </p:sp>
        <p:cxnSp>
          <p:nvCxnSpPr>
            <p:cNvPr id="99" name="Connettore diritto 98">
              <a:extLst>
                <a:ext uri="{FF2B5EF4-FFF2-40B4-BE49-F238E27FC236}">
                  <a16:creationId xmlns:a16="http://schemas.microsoft.com/office/drawing/2014/main" id="{66E5396F-226E-CB69-1D49-2139AD87A01D}"/>
                </a:ext>
              </a:extLst>
            </p:cNvPr>
            <p:cNvCxnSpPr>
              <a:cxnSpLocks/>
            </p:cNvCxnSpPr>
            <p:nvPr/>
          </p:nvCxnSpPr>
          <p:spPr>
            <a:xfrm>
              <a:off x="891582" y="4890414"/>
              <a:ext cx="5327279" cy="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nettore 2 99">
              <a:extLst>
                <a:ext uri="{FF2B5EF4-FFF2-40B4-BE49-F238E27FC236}">
                  <a16:creationId xmlns:a16="http://schemas.microsoft.com/office/drawing/2014/main" id="{26AAC434-A7DE-2E82-C89A-FE1BB80D770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11540" y="4894873"/>
              <a:ext cx="444033" cy="37742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nettore 2 100">
              <a:extLst>
                <a:ext uri="{FF2B5EF4-FFF2-40B4-BE49-F238E27FC236}">
                  <a16:creationId xmlns:a16="http://schemas.microsoft.com/office/drawing/2014/main" id="{04186BFC-3F8F-32C5-F030-8177A126A66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94106" y="4707685"/>
              <a:ext cx="277755" cy="38452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ttore diritto 101">
              <a:extLst>
                <a:ext uri="{FF2B5EF4-FFF2-40B4-BE49-F238E27FC236}">
                  <a16:creationId xmlns:a16="http://schemas.microsoft.com/office/drawing/2014/main" id="{91072FD1-7A2C-B93A-04F0-1E7CC9EFD7BE}"/>
                </a:ext>
              </a:extLst>
            </p:cNvPr>
            <p:cNvCxnSpPr/>
            <p:nvPr/>
          </p:nvCxnSpPr>
          <p:spPr>
            <a:xfrm>
              <a:off x="4239027" y="3382982"/>
              <a:ext cx="288000" cy="0"/>
            </a:xfrm>
            <a:prstGeom prst="line">
              <a:avLst/>
            </a:prstGeom>
            <a:ln w="76200">
              <a:solidFill>
                <a:srgbClr val="2586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nettore diritto 102">
              <a:extLst>
                <a:ext uri="{FF2B5EF4-FFF2-40B4-BE49-F238E27FC236}">
                  <a16:creationId xmlns:a16="http://schemas.microsoft.com/office/drawing/2014/main" id="{767CBA9B-0449-AE64-AB43-434EE1DC0A60}"/>
                </a:ext>
              </a:extLst>
            </p:cNvPr>
            <p:cNvCxnSpPr/>
            <p:nvPr/>
          </p:nvCxnSpPr>
          <p:spPr>
            <a:xfrm>
              <a:off x="4239027" y="3133712"/>
              <a:ext cx="288000" cy="0"/>
            </a:xfrm>
            <a:prstGeom prst="line">
              <a:avLst/>
            </a:prstGeom>
            <a:ln w="76200">
              <a:solidFill>
                <a:srgbClr val="FF37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CasellaDiTesto 103">
              <a:extLst>
                <a:ext uri="{FF2B5EF4-FFF2-40B4-BE49-F238E27FC236}">
                  <a16:creationId xmlns:a16="http://schemas.microsoft.com/office/drawing/2014/main" id="{E6F165B3-3639-099A-61E5-CEBD9F20E47F}"/>
                </a:ext>
              </a:extLst>
            </p:cNvPr>
            <p:cNvSpPr txBox="1"/>
            <p:nvPr/>
          </p:nvSpPr>
          <p:spPr>
            <a:xfrm>
              <a:off x="4488939" y="2989894"/>
              <a:ext cx="1574800" cy="3711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100">
                  <a:latin typeface="Arial" panose="020B0604020202020204" pitchFamily="34" charset="0"/>
                  <a:cs typeface="Arial" panose="020B0604020202020204" pitchFamily="34" charset="0"/>
                </a:rPr>
                <a:t>Ch3 Top</a:t>
              </a:r>
            </a:p>
          </p:txBody>
        </p:sp>
        <p:sp>
          <p:nvSpPr>
            <p:cNvPr id="105" name="CasellaDiTesto 104">
              <a:extLst>
                <a:ext uri="{FF2B5EF4-FFF2-40B4-BE49-F238E27FC236}">
                  <a16:creationId xmlns:a16="http://schemas.microsoft.com/office/drawing/2014/main" id="{D5DF7122-A549-A7FF-D0CE-41958DEA9330}"/>
                </a:ext>
              </a:extLst>
            </p:cNvPr>
            <p:cNvSpPr txBox="1"/>
            <p:nvPr/>
          </p:nvSpPr>
          <p:spPr>
            <a:xfrm>
              <a:off x="4477795" y="3229092"/>
              <a:ext cx="2143752" cy="61131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100">
                  <a:latin typeface="Arial" panose="020B0604020202020204" pitchFamily="34" charset="0"/>
                  <a:cs typeface="Arial" panose="020B0604020202020204" pitchFamily="34" charset="0"/>
                </a:rPr>
                <a:t>Ch3 Top + Ch3 Bottom</a:t>
              </a:r>
            </a:p>
          </p:txBody>
        </p:sp>
      </p:grpSp>
      <p:cxnSp>
        <p:nvCxnSpPr>
          <p:cNvPr id="38" name="Connettore diritto 37">
            <a:extLst>
              <a:ext uri="{FF2B5EF4-FFF2-40B4-BE49-F238E27FC236}">
                <a16:creationId xmlns:a16="http://schemas.microsoft.com/office/drawing/2014/main" id="{5DA50BB6-4FB7-E7B2-E17C-3E59F8EDA868}"/>
              </a:ext>
            </a:extLst>
          </p:cNvPr>
          <p:cNvCxnSpPr>
            <a:cxnSpLocks/>
          </p:cNvCxnSpPr>
          <p:nvPr/>
        </p:nvCxnSpPr>
        <p:spPr>
          <a:xfrm flipV="1">
            <a:off x="2835571" y="2879758"/>
            <a:ext cx="0" cy="266617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diritto 35">
            <a:extLst>
              <a:ext uri="{FF2B5EF4-FFF2-40B4-BE49-F238E27FC236}">
                <a16:creationId xmlns:a16="http://schemas.microsoft.com/office/drawing/2014/main" id="{6F366B07-058A-F578-0B44-2026B34D2798}"/>
              </a:ext>
            </a:extLst>
          </p:cNvPr>
          <p:cNvCxnSpPr>
            <a:cxnSpLocks/>
          </p:cNvCxnSpPr>
          <p:nvPr/>
        </p:nvCxnSpPr>
        <p:spPr>
          <a:xfrm flipV="1">
            <a:off x="4527349" y="2851622"/>
            <a:ext cx="0" cy="266617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diritto 38">
            <a:extLst>
              <a:ext uri="{FF2B5EF4-FFF2-40B4-BE49-F238E27FC236}">
                <a16:creationId xmlns:a16="http://schemas.microsoft.com/office/drawing/2014/main" id="{9D2AECE2-8C11-420C-1F1A-6F20B9348B03}"/>
              </a:ext>
            </a:extLst>
          </p:cNvPr>
          <p:cNvCxnSpPr>
            <a:cxnSpLocks/>
          </p:cNvCxnSpPr>
          <p:nvPr/>
        </p:nvCxnSpPr>
        <p:spPr>
          <a:xfrm flipV="1">
            <a:off x="2558304" y="2879758"/>
            <a:ext cx="0" cy="266617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diritto 39">
            <a:extLst>
              <a:ext uri="{FF2B5EF4-FFF2-40B4-BE49-F238E27FC236}">
                <a16:creationId xmlns:a16="http://schemas.microsoft.com/office/drawing/2014/main" id="{CDD48C77-0C35-6AB3-2875-67F8EF2E123F}"/>
              </a:ext>
            </a:extLst>
          </p:cNvPr>
          <p:cNvCxnSpPr>
            <a:cxnSpLocks/>
          </p:cNvCxnSpPr>
          <p:nvPr/>
        </p:nvCxnSpPr>
        <p:spPr>
          <a:xfrm flipV="1">
            <a:off x="2397278" y="2484269"/>
            <a:ext cx="0" cy="266617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diritto 40">
            <a:extLst>
              <a:ext uri="{FF2B5EF4-FFF2-40B4-BE49-F238E27FC236}">
                <a16:creationId xmlns:a16="http://schemas.microsoft.com/office/drawing/2014/main" id="{BDC6425A-AA5F-D47E-005B-8277BB0E7FC8}"/>
              </a:ext>
            </a:extLst>
          </p:cNvPr>
          <p:cNvCxnSpPr>
            <a:cxnSpLocks/>
          </p:cNvCxnSpPr>
          <p:nvPr/>
        </p:nvCxnSpPr>
        <p:spPr>
          <a:xfrm flipH="1" flipV="1">
            <a:off x="2205752" y="2755142"/>
            <a:ext cx="5087" cy="2661694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Croce 110">
            <a:extLst>
              <a:ext uri="{FF2B5EF4-FFF2-40B4-BE49-F238E27FC236}">
                <a16:creationId xmlns:a16="http://schemas.microsoft.com/office/drawing/2014/main" id="{6DF3231D-CAF9-CD2B-D8E4-D825F5A2AC7A}"/>
              </a:ext>
            </a:extLst>
          </p:cNvPr>
          <p:cNvSpPr>
            <a:spLocks noChangeAspect="1"/>
          </p:cNvSpPr>
          <p:nvPr/>
        </p:nvSpPr>
        <p:spPr>
          <a:xfrm>
            <a:off x="2916397" y="3320736"/>
            <a:ext cx="717273" cy="720000"/>
          </a:xfrm>
          <a:prstGeom prst="plus">
            <a:avLst>
              <a:gd name="adj" fmla="val 41568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2" name="Freccia a sinistra 111">
            <a:extLst>
              <a:ext uri="{FF2B5EF4-FFF2-40B4-BE49-F238E27FC236}">
                <a16:creationId xmlns:a16="http://schemas.microsoft.com/office/drawing/2014/main" id="{2A44672C-C2C2-4980-676C-F5473F31A49C}"/>
              </a:ext>
            </a:extLst>
          </p:cNvPr>
          <p:cNvSpPr/>
          <p:nvPr/>
        </p:nvSpPr>
        <p:spPr>
          <a:xfrm rot="10800000">
            <a:off x="5743269" y="3295294"/>
            <a:ext cx="966567" cy="474571"/>
          </a:xfrm>
          <a:prstGeom prst="leftArrow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334A3C1-88A1-EE6F-EB4F-D055A239496D}"/>
              </a:ext>
            </a:extLst>
          </p:cNvPr>
          <p:cNvSpPr txBox="1"/>
          <p:nvPr/>
        </p:nvSpPr>
        <p:spPr>
          <a:xfrm>
            <a:off x="7554488" y="1914103"/>
            <a:ext cx="362016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1400" b="1">
                <a:latin typeface="Arial" panose="020B0604020202020204" pitchFamily="34" charset="0"/>
                <a:cs typeface="Arial" panose="020B0604020202020204" pitchFamily="34" charset="0"/>
              </a:rPr>
              <a:t>Total </a:t>
            </a:r>
            <a:r>
              <a:rPr lang="it-IT" sz="1400" b="1" err="1">
                <a:latin typeface="Arial" panose="020B0604020202020204" pitchFamily="34" charset="0"/>
                <a:cs typeface="Arial" panose="020B0604020202020204" pitchFamily="34" charset="0"/>
              </a:rPr>
              <a:t>spectrum</a:t>
            </a:r>
            <a:r>
              <a:rPr lang="it-IT" sz="1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err="1">
                <a:latin typeface="Arial" panose="020B0604020202020204" pitchFamily="34" charset="0"/>
                <a:cs typeface="Arial" panose="020B0604020202020204" pitchFamily="34" charset="0"/>
              </a:rPr>
              <a:t>obtained</a:t>
            </a:r>
            <a:r>
              <a:rPr lang="it-IT" sz="1400" b="1">
                <a:latin typeface="Arial" panose="020B0604020202020204" pitchFamily="34" charset="0"/>
                <a:cs typeface="Arial" panose="020B0604020202020204" pitchFamily="34" charset="0"/>
              </a:rPr>
              <a:t> from the sum</a:t>
            </a:r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F2AFFE29-E083-23A8-3B35-D5E855A2A05C}"/>
              </a:ext>
            </a:extLst>
          </p:cNvPr>
          <p:cNvSpPr/>
          <p:nvPr/>
        </p:nvSpPr>
        <p:spPr>
          <a:xfrm>
            <a:off x="10232066" y="3150985"/>
            <a:ext cx="989502" cy="1860647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07" name="Connettore diritto 106">
            <a:extLst>
              <a:ext uri="{FF2B5EF4-FFF2-40B4-BE49-F238E27FC236}">
                <a16:creationId xmlns:a16="http://schemas.microsoft.com/office/drawing/2014/main" id="{771FE727-D286-40D5-0083-5D9E8DAC6296}"/>
              </a:ext>
            </a:extLst>
          </p:cNvPr>
          <p:cNvCxnSpPr>
            <a:stCxn id="15" idx="4"/>
          </p:cNvCxnSpPr>
          <p:nvPr/>
        </p:nvCxnSpPr>
        <p:spPr>
          <a:xfrm flipH="1">
            <a:off x="9435810" y="5011632"/>
            <a:ext cx="1291007" cy="53429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CasellaDiTesto 107">
            <a:extLst>
              <a:ext uri="{FF2B5EF4-FFF2-40B4-BE49-F238E27FC236}">
                <a16:creationId xmlns:a16="http://schemas.microsoft.com/office/drawing/2014/main" id="{DEF550A3-8A83-5E84-5649-CC28A15D9115}"/>
              </a:ext>
            </a:extLst>
          </p:cNvPr>
          <p:cNvSpPr txBox="1"/>
          <p:nvPr/>
        </p:nvSpPr>
        <p:spPr>
          <a:xfrm>
            <a:off x="7119153" y="5607956"/>
            <a:ext cx="44252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>
                <a:latin typeface="Arial" panose="020B0604020202020204" pitchFamily="34" charset="0"/>
                <a:cs typeface="Arial" panose="020B0604020202020204" pitchFamily="34" charset="0"/>
              </a:rPr>
              <a:t>Two-</a:t>
            </a:r>
            <a:r>
              <a:rPr lang="it-IT" sz="1600" b="1" err="1">
                <a:latin typeface="Arial" panose="020B0604020202020204" pitchFamily="34" charset="0"/>
                <a:cs typeface="Arial" panose="020B0604020202020204" pitchFamily="34" charset="0"/>
              </a:rPr>
              <a:t>fold</a:t>
            </a:r>
            <a:r>
              <a:rPr lang="it-IT" sz="16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err="1"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lang="it-IT" sz="1600">
                <a:latin typeface="Arial" panose="020B0604020202020204" pitchFamily="34" charset="0"/>
                <a:cs typeface="Arial" panose="020B0604020202020204" pitchFamily="34" charset="0"/>
              </a:rPr>
              <a:t> of the </a:t>
            </a:r>
            <a:r>
              <a:rPr lang="it-IT" sz="1600" b="1" err="1">
                <a:latin typeface="Arial" panose="020B0604020202020204" pitchFamily="34" charset="0"/>
                <a:cs typeface="Arial" panose="020B0604020202020204" pitchFamily="34" charset="0"/>
              </a:rPr>
              <a:t>total</a:t>
            </a:r>
            <a:r>
              <a:rPr lang="it-IT" sz="16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err="1">
                <a:latin typeface="Arial" panose="020B0604020202020204" pitchFamily="34" charset="0"/>
                <a:cs typeface="Arial" panose="020B0604020202020204" pitchFamily="34" charset="0"/>
              </a:rPr>
              <a:t>count</a:t>
            </a:r>
            <a:r>
              <a:rPr lang="it-IT" sz="1600" b="1">
                <a:latin typeface="Arial" panose="020B0604020202020204" pitchFamily="34" charset="0"/>
                <a:cs typeface="Arial" panose="020B0604020202020204" pitchFamily="34" charset="0"/>
              </a:rPr>
              <a:t> rate </a:t>
            </a:r>
            <a:r>
              <a:rPr lang="it-IT" sz="1600">
                <a:latin typeface="Arial" panose="020B0604020202020204" pitchFamily="34" charset="0"/>
                <a:cs typeface="Arial" panose="020B0604020202020204" pitchFamily="34" charset="0"/>
              </a:rPr>
              <a:t>of the system </a:t>
            </a:r>
            <a:r>
              <a:rPr lang="it-IT" sz="160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160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sz="1600" b="1">
                <a:latin typeface="Arial" panose="020B0604020202020204" pitchFamily="34" charset="0"/>
                <a:cs typeface="Arial" panose="020B0604020202020204" pitchFamily="34" charset="0"/>
              </a:rPr>
              <a:t>59.5 </a:t>
            </a:r>
            <a:r>
              <a:rPr lang="it-IT" sz="1600" b="1" err="1">
                <a:latin typeface="Arial" panose="020B0604020202020204" pitchFamily="34" charset="0"/>
                <a:cs typeface="Arial" panose="020B0604020202020204" pitchFamily="34" charset="0"/>
              </a:rPr>
              <a:t>keV</a:t>
            </a:r>
            <a:r>
              <a:rPr lang="it-IT" sz="16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err="1">
                <a:latin typeface="Arial" panose="020B0604020202020204" pitchFamily="34" charset="0"/>
                <a:cs typeface="Arial" panose="020B0604020202020204" pitchFamily="34" charset="0"/>
              </a:rPr>
              <a:t>characteristic</a:t>
            </a:r>
            <a:r>
              <a:rPr lang="it-IT" sz="1600">
                <a:latin typeface="Arial" panose="020B0604020202020204" pitchFamily="34" charset="0"/>
                <a:cs typeface="Arial" panose="020B0604020202020204" pitchFamily="34" charset="0"/>
              </a:rPr>
              <a:t> line of Am241. </a:t>
            </a:r>
          </a:p>
        </p:txBody>
      </p:sp>
    </p:spTree>
    <p:extLst>
      <p:ext uri="{BB962C8B-B14F-4D97-AF65-F5344CB8AC3E}">
        <p14:creationId xmlns:p14="http://schemas.microsoft.com/office/powerpoint/2010/main" val="41303785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F4A7BAC2-6390-5E92-EFB6-3F0E3DC40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SCARLET Project</a:t>
            </a:r>
            <a:endParaRPr lang="it-IT"/>
          </a:p>
        </p:txBody>
      </p:sp>
      <p:sp>
        <p:nvSpPr>
          <p:cNvPr id="4" name="TextBox 118">
            <a:extLst>
              <a:ext uri="{FF2B5EF4-FFF2-40B4-BE49-F238E27FC236}">
                <a16:creationId xmlns:a16="http://schemas.microsoft.com/office/drawing/2014/main" id="{3D619F93-D49A-9C05-81D3-13B35E5ACC55}"/>
              </a:ext>
            </a:extLst>
          </p:cNvPr>
          <p:cNvSpPr txBox="1"/>
          <p:nvPr/>
        </p:nvSpPr>
        <p:spPr>
          <a:xfrm>
            <a:off x="1422924" y="5507510"/>
            <a:ext cx="2993817" cy="56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73990" algn="r">
              <a:lnSpc>
                <a:spcPct val="115000"/>
              </a:lnSpc>
              <a:spcAft>
                <a:spcPts val="0"/>
              </a:spcAft>
            </a:pPr>
            <a:r>
              <a:rPr lang="en-US" sz="1400" b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Future SCARLET 8x8 Illustration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0AE5D523-E828-8D01-6439-FEED44944171}"/>
              </a:ext>
            </a:extLst>
          </p:cNvPr>
          <p:cNvGrpSpPr/>
          <p:nvPr/>
        </p:nvGrpSpPr>
        <p:grpSpPr>
          <a:xfrm>
            <a:off x="553623" y="2437916"/>
            <a:ext cx="4640616" cy="2883971"/>
            <a:chOff x="330849" y="1987014"/>
            <a:chExt cx="4640616" cy="2883971"/>
          </a:xfrm>
        </p:grpSpPr>
        <p:grpSp>
          <p:nvGrpSpPr>
            <p:cNvPr id="6" name="Gruppo 5">
              <a:extLst>
                <a:ext uri="{FF2B5EF4-FFF2-40B4-BE49-F238E27FC236}">
                  <a16:creationId xmlns:a16="http://schemas.microsoft.com/office/drawing/2014/main" id="{9CE2B2B0-E10B-D13C-1633-801856F85E93}"/>
                </a:ext>
              </a:extLst>
            </p:cNvPr>
            <p:cNvGrpSpPr/>
            <p:nvPr/>
          </p:nvGrpSpPr>
          <p:grpSpPr>
            <a:xfrm>
              <a:off x="330849" y="1987014"/>
              <a:ext cx="3908222" cy="2883971"/>
              <a:chOff x="7908651" y="1298404"/>
              <a:chExt cx="3908222" cy="2883971"/>
            </a:xfrm>
          </p:grpSpPr>
          <p:pic>
            <p:nvPicPr>
              <p:cNvPr id="9" name="Immagine 4">
                <a:extLst>
                  <a:ext uri="{FF2B5EF4-FFF2-40B4-BE49-F238E27FC236}">
                    <a16:creationId xmlns:a16="http://schemas.microsoft.com/office/drawing/2014/main" id="{8643641C-7570-537F-457D-FC54AAF4B9AD}"/>
                  </a:ext>
                </a:extLst>
              </p:cNvPr>
              <p:cNvPicPr/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2797" r="1369"/>
              <a:stretch/>
            </p:blipFill>
            <p:spPr bwMode="auto">
              <a:xfrm flipH="1">
                <a:off x="8101673" y="1554375"/>
                <a:ext cx="3715200" cy="26280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0" name="Rectangle 105">
                <a:extLst>
                  <a:ext uri="{FF2B5EF4-FFF2-40B4-BE49-F238E27FC236}">
                    <a16:creationId xmlns:a16="http://schemas.microsoft.com/office/drawing/2014/main" id="{EEF71168-4089-D8FD-2B0F-D8109584F575}"/>
                  </a:ext>
                </a:extLst>
              </p:cNvPr>
              <p:cNvSpPr/>
              <p:nvPr/>
            </p:nvSpPr>
            <p:spPr>
              <a:xfrm rot="20169216" flipH="1">
                <a:off x="9128009" y="2051159"/>
                <a:ext cx="1763475" cy="27045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5">
                <a:extLst>
                  <a:ext uri="{FF2B5EF4-FFF2-40B4-BE49-F238E27FC236}">
                    <a16:creationId xmlns:a16="http://schemas.microsoft.com/office/drawing/2014/main" id="{68B49481-3728-F962-EA24-AB8C7CF55474}"/>
                  </a:ext>
                </a:extLst>
              </p:cNvPr>
              <p:cNvSpPr/>
              <p:nvPr/>
            </p:nvSpPr>
            <p:spPr>
              <a:xfrm flipH="1">
                <a:off x="10387686" y="3890642"/>
                <a:ext cx="1226368" cy="2603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7">
                <a:extLst>
                  <a:ext uri="{FF2B5EF4-FFF2-40B4-BE49-F238E27FC236}">
                    <a16:creationId xmlns:a16="http://schemas.microsoft.com/office/drawing/2014/main" id="{8C710843-5EEC-7B1C-C6BA-D0591F95C367}"/>
                  </a:ext>
                </a:extLst>
              </p:cNvPr>
              <p:cNvSpPr/>
              <p:nvPr/>
            </p:nvSpPr>
            <p:spPr>
              <a:xfrm flipH="1">
                <a:off x="10092951" y="2688339"/>
                <a:ext cx="395537" cy="668653"/>
              </a:xfrm>
              <a:custGeom>
                <a:avLst/>
                <a:gdLst>
                  <a:gd name="connsiteX0" fmla="*/ 0 w 366120"/>
                  <a:gd name="connsiteY0" fmla="*/ 0 h 756810"/>
                  <a:gd name="connsiteX1" fmla="*/ 366120 w 366120"/>
                  <a:gd name="connsiteY1" fmla="*/ 0 h 756810"/>
                  <a:gd name="connsiteX2" fmla="*/ 366120 w 366120"/>
                  <a:gd name="connsiteY2" fmla="*/ 756810 h 756810"/>
                  <a:gd name="connsiteX3" fmla="*/ 0 w 366120"/>
                  <a:gd name="connsiteY3" fmla="*/ 756810 h 756810"/>
                  <a:gd name="connsiteX4" fmla="*/ 0 w 366120"/>
                  <a:gd name="connsiteY4" fmla="*/ 0 h 756810"/>
                  <a:gd name="connsiteX0" fmla="*/ 0 w 480420"/>
                  <a:gd name="connsiteY0" fmla="*/ 295275 h 1052085"/>
                  <a:gd name="connsiteX1" fmla="*/ 480420 w 480420"/>
                  <a:gd name="connsiteY1" fmla="*/ 0 h 1052085"/>
                  <a:gd name="connsiteX2" fmla="*/ 366120 w 480420"/>
                  <a:gd name="connsiteY2" fmla="*/ 1052085 h 1052085"/>
                  <a:gd name="connsiteX3" fmla="*/ 0 w 480420"/>
                  <a:gd name="connsiteY3" fmla="*/ 1052085 h 1052085"/>
                  <a:gd name="connsiteX4" fmla="*/ 0 w 480420"/>
                  <a:gd name="connsiteY4" fmla="*/ 295275 h 1052085"/>
                  <a:gd name="connsiteX0" fmla="*/ 0 w 480420"/>
                  <a:gd name="connsiteY0" fmla="*/ 295275 h 1052085"/>
                  <a:gd name="connsiteX1" fmla="*/ 480420 w 480420"/>
                  <a:gd name="connsiteY1" fmla="*/ 0 h 1052085"/>
                  <a:gd name="connsiteX2" fmla="*/ 423270 w 480420"/>
                  <a:gd name="connsiteY2" fmla="*/ 587741 h 1052085"/>
                  <a:gd name="connsiteX3" fmla="*/ 0 w 480420"/>
                  <a:gd name="connsiteY3" fmla="*/ 1052085 h 1052085"/>
                  <a:gd name="connsiteX4" fmla="*/ 0 w 480420"/>
                  <a:gd name="connsiteY4" fmla="*/ 295275 h 1052085"/>
                  <a:gd name="connsiteX0" fmla="*/ 0 w 480420"/>
                  <a:gd name="connsiteY0" fmla="*/ 295275 h 621079"/>
                  <a:gd name="connsiteX1" fmla="*/ 480420 w 480420"/>
                  <a:gd name="connsiteY1" fmla="*/ 0 h 621079"/>
                  <a:gd name="connsiteX2" fmla="*/ 423270 w 480420"/>
                  <a:gd name="connsiteY2" fmla="*/ 587741 h 621079"/>
                  <a:gd name="connsiteX3" fmla="*/ 214313 w 480420"/>
                  <a:gd name="connsiteY3" fmla="*/ 621079 h 621079"/>
                  <a:gd name="connsiteX4" fmla="*/ 0 w 480420"/>
                  <a:gd name="connsiteY4" fmla="*/ 295275 h 621079"/>
                  <a:gd name="connsiteX0" fmla="*/ 4762 w 485182"/>
                  <a:gd name="connsiteY0" fmla="*/ 295275 h 873491"/>
                  <a:gd name="connsiteX1" fmla="*/ 485182 w 485182"/>
                  <a:gd name="connsiteY1" fmla="*/ 0 h 873491"/>
                  <a:gd name="connsiteX2" fmla="*/ 428032 w 485182"/>
                  <a:gd name="connsiteY2" fmla="*/ 587741 h 873491"/>
                  <a:gd name="connsiteX3" fmla="*/ 0 w 485182"/>
                  <a:gd name="connsiteY3" fmla="*/ 873491 h 873491"/>
                  <a:gd name="connsiteX4" fmla="*/ 4762 w 485182"/>
                  <a:gd name="connsiteY4" fmla="*/ 295275 h 873491"/>
                  <a:gd name="connsiteX0" fmla="*/ 4762 w 485182"/>
                  <a:gd name="connsiteY0" fmla="*/ 295275 h 873491"/>
                  <a:gd name="connsiteX1" fmla="*/ 485182 w 485182"/>
                  <a:gd name="connsiteY1" fmla="*/ 0 h 873491"/>
                  <a:gd name="connsiteX2" fmla="*/ 263726 w 485182"/>
                  <a:gd name="connsiteY2" fmla="*/ 473441 h 873491"/>
                  <a:gd name="connsiteX3" fmla="*/ 0 w 485182"/>
                  <a:gd name="connsiteY3" fmla="*/ 873491 h 873491"/>
                  <a:gd name="connsiteX4" fmla="*/ 4762 w 485182"/>
                  <a:gd name="connsiteY4" fmla="*/ 295275 h 873491"/>
                  <a:gd name="connsiteX0" fmla="*/ 4762 w 485182"/>
                  <a:gd name="connsiteY0" fmla="*/ 295275 h 873491"/>
                  <a:gd name="connsiteX1" fmla="*/ 485182 w 485182"/>
                  <a:gd name="connsiteY1" fmla="*/ 0 h 873491"/>
                  <a:gd name="connsiteX2" fmla="*/ 461370 w 485182"/>
                  <a:gd name="connsiteY2" fmla="*/ 594885 h 873491"/>
                  <a:gd name="connsiteX3" fmla="*/ 0 w 485182"/>
                  <a:gd name="connsiteY3" fmla="*/ 873491 h 873491"/>
                  <a:gd name="connsiteX4" fmla="*/ 4762 w 485182"/>
                  <a:gd name="connsiteY4" fmla="*/ 295275 h 873491"/>
                  <a:gd name="connsiteX0" fmla="*/ 459 w 480879"/>
                  <a:gd name="connsiteY0" fmla="*/ 295275 h 873491"/>
                  <a:gd name="connsiteX1" fmla="*/ 480879 w 480879"/>
                  <a:gd name="connsiteY1" fmla="*/ 0 h 873491"/>
                  <a:gd name="connsiteX2" fmla="*/ 457067 w 480879"/>
                  <a:gd name="connsiteY2" fmla="*/ 594885 h 873491"/>
                  <a:gd name="connsiteX3" fmla="*/ 460 w 480879"/>
                  <a:gd name="connsiteY3" fmla="*/ 873491 h 873491"/>
                  <a:gd name="connsiteX4" fmla="*/ 459 w 480879"/>
                  <a:gd name="connsiteY4" fmla="*/ 295275 h 873491"/>
                  <a:gd name="connsiteX0" fmla="*/ 459 w 473735"/>
                  <a:gd name="connsiteY0" fmla="*/ 269082 h 847298"/>
                  <a:gd name="connsiteX1" fmla="*/ 473735 w 473735"/>
                  <a:gd name="connsiteY1" fmla="*/ 0 h 847298"/>
                  <a:gd name="connsiteX2" fmla="*/ 457067 w 473735"/>
                  <a:gd name="connsiteY2" fmla="*/ 568692 h 847298"/>
                  <a:gd name="connsiteX3" fmla="*/ 460 w 473735"/>
                  <a:gd name="connsiteY3" fmla="*/ 847298 h 847298"/>
                  <a:gd name="connsiteX4" fmla="*/ 459 w 473735"/>
                  <a:gd name="connsiteY4" fmla="*/ 269082 h 847298"/>
                  <a:gd name="connsiteX0" fmla="*/ 459 w 473735"/>
                  <a:gd name="connsiteY0" fmla="*/ 269082 h 847298"/>
                  <a:gd name="connsiteX1" fmla="*/ 473735 w 473735"/>
                  <a:gd name="connsiteY1" fmla="*/ 0 h 847298"/>
                  <a:gd name="connsiteX2" fmla="*/ 457067 w 473735"/>
                  <a:gd name="connsiteY2" fmla="*/ 554404 h 847298"/>
                  <a:gd name="connsiteX3" fmla="*/ 460 w 473735"/>
                  <a:gd name="connsiteY3" fmla="*/ 847298 h 847298"/>
                  <a:gd name="connsiteX4" fmla="*/ 459 w 473735"/>
                  <a:gd name="connsiteY4" fmla="*/ 269082 h 847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3735" h="847298">
                    <a:moveTo>
                      <a:pt x="459" y="269082"/>
                    </a:moveTo>
                    <a:lnTo>
                      <a:pt x="473735" y="0"/>
                    </a:lnTo>
                    <a:lnTo>
                      <a:pt x="457067" y="554404"/>
                    </a:lnTo>
                    <a:lnTo>
                      <a:pt x="460" y="847298"/>
                    </a:lnTo>
                    <a:cubicBezTo>
                      <a:pt x="2047" y="654559"/>
                      <a:pt x="-1128" y="461821"/>
                      <a:pt x="459" y="269082"/>
                    </a:cubicBezTo>
                    <a:close/>
                  </a:path>
                </a:pathLst>
              </a:custGeom>
              <a:noFill/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04">
                <a:extLst>
                  <a:ext uri="{FF2B5EF4-FFF2-40B4-BE49-F238E27FC236}">
                    <a16:creationId xmlns:a16="http://schemas.microsoft.com/office/drawing/2014/main" id="{4DFD213B-2C7A-46A3-2DFC-2F7751341BE4}"/>
                  </a:ext>
                </a:extLst>
              </p:cNvPr>
              <p:cNvSpPr/>
              <p:nvPr/>
            </p:nvSpPr>
            <p:spPr>
              <a:xfrm flipH="1">
                <a:off x="7977870" y="3126159"/>
                <a:ext cx="111944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800">
                    <a:solidFill>
                      <a:schemeClr val="bg2">
                        <a:lumMod val="75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Wingdings" panose="05000000000000000000" pitchFamily="2" charset="2"/>
                  </a:rPr>
                  <a:t>Excitation beam</a:t>
                </a:r>
                <a:br>
                  <a:rPr lang="en-US" sz="800">
                    <a:solidFill>
                      <a:schemeClr val="bg2">
                        <a:lumMod val="75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Wingdings" panose="05000000000000000000" pitchFamily="2" charset="2"/>
                  </a:rPr>
                </a:br>
                <a:r>
                  <a:rPr lang="en-US" sz="800">
                    <a:solidFill>
                      <a:schemeClr val="bg2">
                        <a:lumMod val="75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Wingdings" panose="05000000000000000000" pitchFamily="2" charset="2"/>
                  </a:rPr>
                  <a:t>(photons or electrons)</a:t>
                </a:r>
                <a:endParaRPr lang="en-US" sz="800">
                  <a:solidFill>
                    <a:schemeClr val="bg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4" name="Rectangle 105">
                <a:extLst>
                  <a:ext uri="{FF2B5EF4-FFF2-40B4-BE49-F238E27FC236}">
                    <a16:creationId xmlns:a16="http://schemas.microsoft.com/office/drawing/2014/main" id="{512B3254-A19A-CBC3-40E6-5B4A84D1C288}"/>
                  </a:ext>
                </a:extLst>
              </p:cNvPr>
              <p:cNvSpPr/>
              <p:nvPr/>
            </p:nvSpPr>
            <p:spPr>
              <a:xfrm flipH="1">
                <a:off x="8354910" y="3909434"/>
                <a:ext cx="469166" cy="2159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05">
                <a:extLst>
                  <a:ext uri="{FF2B5EF4-FFF2-40B4-BE49-F238E27FC236}">
                    <a16:creationId xmlns:a16="http://schemas.microsoft.com/office/drawing/2014/main" id="{F11A3C04-5450-161F-40D0-51754911462D}"/>
                  </a:ext>
                </a:extLst>
              </p:cNvPr>
              <p:cNvSpPr/>
              <p:nvPr/>
            </p:nvSpPr>
            <p:spPr>
              <a:xfrm flipH="1">
                <a:off x="9166077" y="3693513"/>
                <a:ext cx="469166" cy="2159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07">
                <a:extLst>
                  <a:ext uri="{FF2B5EF4-FFF2-40B4-BE49-F238E27FC236}">
                    <a16:creationId xmlns:a16="http://schemas.microsoft.com/office/drawing/2014/main" id="{0216486D-CA3F-0976-2E86-58A2C5131D92}"/>
                  </a:ext>
                </a:extLst>
              </p:cNvPr>
              <p:cNvSpPr/>
              <p:nvPr/>
            </p:nvSpPr>
            <p:spPr>
              <a:xfrm flipH="1">
                <a:off x="9164341" y="3693990"/>
                <a:ext cx="544677" cy="2154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800">
                    <a:solidFill>
                      <a:schemeClr val="bg2">
                        <a:lumMod val="75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Wingdings" panose="05000000000000000000" pitchFamily="2" charset="2"/>
                  </a:rPr>
                  <a:t>X-rays</a:t>
                </a:r>
                <a:endParaRPr lang="en-US" sz="800">
                  <a:solidFill>
                    <a:schemeClr val="bg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7" name="Rectangle 108">
                <a:extLst>
                  <a:ext uri="{FF2B5EF4-FFF2-40B4-BE49-F238E27FC236}">
                    <a16:creationId xmlns:a16="http://schemas.microsoft.com/office/drawing/2014/main" id="{4C55A727-57AF-C7F3-9D57-0D481F181D00}"/>
                  </a:ext>
                </a:extLst>
              </p:cNvPr>
              <p:cNvSpPr/>
              <p:nvPr/>
            </p:nvSpPr>
            <p:spPr>
              <a:xfrm flipH="1">
                <a:off x="10365504" y="3842573"/>
                <a:ext cx="855360" cy="2154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8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Wingdings" panose="05000000000000000000" pitchFamily="2" charset="2"/>
                  </a:rPr>
                  <a:t>Bump bonding</a:t>
                </a:r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Rectangle 105">
                <a:extLst>
                  <a:ext uri="{FF2B5EF4-FFF2-40B4-BE49-F238E27FC236}">
                    <a16:creationId xmlns:a16="http://schemas.microsoft.com/office/drawing/2014/main" id="{491294D2-3431-4563-ABF5-02AE5C04E1FC}"/>
                  </a:ext>
                </a:extLst>
              </p:cNvPr>
              <p:cNvSpPr/>
              <p:nvPr/>
            </p:nvSpPr>
            <p:spPr>
              <a:xfrm flipH="1">
                <a:off x="8122141" y="2839284"/>
                <a:ext cx="1162679" cy="3272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05">
                <a:extLst>
                  <a:ext uri="{FF2B5EF4-FFF2-40B4-BE49-F238E27FC236}">
                    <a16:creationId xmlns:a16="http://schemas.microsoft.com/office/drawing/2014/main" id="{923FA43A-37CD-A315-6514-664E51B24F80}"/>
                  </a:ext>
                </a:extLst>
              </p:cNvPr>
              <p:cNvSpPr/>
              <p:nvPr/>
            </p:nvSpPr>
            <p:spPr>
              <a:xfrm flipH="1">
                <a:off x="8472264" y="2402747"/>
                <a:ext cx="810820" cy="2159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03">
                <a:extLst>
                  <a:ext uri="{FF2B5EF4-FFF2-40B4-BE49-F238E27FC236}">
                    <a16:creationId xmlns:a16="http://schemas.microsoft.com/office/drawing/2014/main" id="{ADA12AB8-8C19-4A5B-C40A-C2BFEDA4FDF4}"/>
                  </a:ext>
                </a:extLst>
              </p:cNvPr>
              <p:cNvSpPr/>
              <p:nvPr/>
            </p:nvSpPr>
            <p:spPr>
              <a:xfrm flipH="1">
                <a:off x="8649879" y="2387262"/>
                <a:ext cx="898730" cy="2154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8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Wingdings" panose="05000000000000000000" pitchFamily="2" charset="2"/>
                  </a:rPr>
                  <a:t>Collimator</a:t>
                </a:r>
                <a:endParaRPr lang="en-US" sz="800"/>
              </a:p>
            </p:txBody>
          </p:sp>
          <p:sp>
            <p:nvSpPr>
              <p:cNvPr id="21" name="Rectangle 105">
                <a:extLst>
                  <a:ext uri="{FF2B5EF4-FFF2-40B4-BE49-F238E27FC236}">
                    <a16:creationId xmlns:a16="http://schemas.microsoft.com/office/drawing/2014/main" id="{94CCC068-FDB4-8E56-7687-E2C4A1C84967}"/>
                  </a:ext>
                </a:extLst>
              </p:cNvPr>
              <p:cNvSpPr/>
              <p:nvPr/>
            </p:nvSpPr>
            <p:spPr>
              <a:xfrm flipH="1">
                <a:off x="8006851" y="2150545"/>
                <a:ext cx="1399230" cy="2522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102">
                <a:extLst>
                  <a:ext uri="{FF2B5EF4-FFF2-40B4-BE49-F238E27FC236}">
                    <a16:creationId xmlns:a16="http://schemas.microsoft.com/office/drawing/2014/main" id="{528C2833-F06A-5C40-3D30-02DFBDFF753A}"/>
                  </a:ext>
                </a:extLst>
              </p:cNvPr>
              <p:cNvSpPr/>
              <p:nvPr/>
            </p:nvSpPr>
            <p:spPr>
              <a:xfrm flipH="1">
                <a:off x="7908651" y="2147868"/>
                <a:ext cx="1731564" cy="24622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sz="1000" b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Wingdings" panose="05000000000000000000" pitchFamily="2" charset="2"/>
                  </a:rPr>
                  <a:t>SDD monolithic array 8x8</a:t>
                </a:r>
                <a:endParaRPr lang="en-US" sz="1000" b="1"/>
              </a:p>
            </p:txBody>
          </p:sp>
          <p:sp>
            <p:nvSpPr>
              <p:cNvPr id="23" name="Rectangle 105">
                <a:extLst>
                  <a:ext uri="{FF2B5EF4-FFF2-40B4-BE49-F238E27FC236}">
                    <a16:creationId xmlns:a16="http://schemas.microsoft.com/office/drawing/2014/main" id="{E3FE1B6C-B35B-E92A-AC46-E8A23B09EF7C}"/>
                  </a:ext>
                </a:extLst>
              </p:cNvPr>
              <p:cNvSpPr/>
              <p:nvPr/>
            </p:nvSpPr>
            <p:spPr>
              <a:xfrm flipH="1">
                <a:off x="8118450" y="1837681"/>
                <a:ext cx="1840822" cy="35549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110">
                <a:extLst>
                  <a:ext uri="{FF2B5EF4-FFF2-40B4-BE49-F238E27FC236}">
                    <a16:creationId xmlns:a16="http://schemas.microsoft.com/office/drawing/2014/main" id="{CFA0F35F-82EF-7070-5696-129C121D6C57}"/>
                  </a:ext>
                </a:extLst>
              </p:cNvPr>
              <p:cNvSpPr/>
              <p:nvPr/>
            </p:nvSpPr>
            <p:spPr>
              <a:xfrm flipH="1">
                <a:off x="8638687" y="1852074"/>
                <a:ext cx="132805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800" err="1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Substrate</a:t>
                </a:r>
                <a:r>
                  <a:rPr lang="it-IT" sz="80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 with high </a:t>
                </a:r>
                <a:r>
                  <a:rPr lang="it-IT" sz="800" err="1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thermal</a:t>
                </a:r>
                <a:r>
                  <a:rPr lang="it-IT" sz="80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 </a:t>
                </a:r>
                <a:r>
                  <a:rPr lang="it-IT" sz="800" err="1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conductivity</a:t>
                </a:r>
                <a:r>
                  <a:rPr lang="it-IT" sz="80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 </a:t>
                </a:r>
                <a:endParaRPr lang="en-US" sz="800"/>
              </a:p>
            </p:txBody>
          </p:sp>
          <p:sp>
            <p:nvSpPr>
              <p:cNvPr id="25" name="Rectangle 105">
                <a:extLst>
                  <a:ext uri="{FF2B5EF4-FFF2-40B4-BE49-F238E27FC236}">
                    <a16:creationId xmlns:a16="http://schemas.microsoft.com/office/drawing/2014/main" id="{4E505BE3-4DDF-A62A-A393-EFADF713C447}"/>
                  </a:ext>
                </a:extLst>
              </p:cNvPr>
              <p:cNvSpPr/>
              <p:nvPr/>
            </p:nvSpPr>
            <p:spPr>
              <a:xfrm flipH="1">
                <a:off x="8400256" y="1471347"/>
                <a:ext cx="1944216" cy="35549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6" name="Straight Arrow Connector 112">
                <a:extLst>
                  <a:ext uri="{FF2B5EF4-FFF2-40B4-BE49-F238E27FC236}">
                    <a16:creationId xmlns:a16="http://schemas.microsoft.com/office/drawing/2014/main" id="{8068BA23-5691-4D15-3791-9805300076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91090" y="1837681"/>
                <a:ext cx="49326" cy="565066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headEnd type="none" w="med" len="me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114">
                <a:extLst>
                  <a:ext uri="{FF2B5EF4-FFF2-40B4-BE49-F238E27FC236}">
                    <a16:creationId xmlns:a16="http://schemas.microsoft.com/office/drawing/2014/main" id="{6DD6402C-6F94-ECB1-E52A-0F042CC382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89477" y="1817233"/>
                <a:ext cx="959051" cy="891687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headEnd type="none" w="sm" len="sm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Rectangle 111">
                <a:extLst>
                  <a:ext uri="{FF2B5EF4-FFF2-40B4-BE49-F238E27FC236}">
                    <a16:creationId xmlns:a16="http://schemas.microsoft.com/office/drawing/2014/main" id="{FF909B04-E007-AD93-7282-6DDBB633E3AB}"/>
                  </a:ext>
                </a:extLst>
              </p:cNvPr>
              <p:cNvSpPr/>
              <p:nvPr/>
            </p:nvSpPr>
            <p:spPr>
              <a:xfrm flipH="1">
                <a:off x="8507854" y="1457613"/>
                <a:ext cx="185765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80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Two </a:t>
                </a:r>
                <a:r>
                  <a:rPr lang="it-IT" sz="800" err="1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separated</a:t>
                </a:r>
                <a:r>
                  <a:rPr lang="it-IT" sz="80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 connections, for DAQ and power supply, </a:t>
                </a:r>
                <a:r>
                  <a:rPr lang="it-IT" sz="800" err="1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respectively</a:t>
                </a:r>
                <a:endParaRPr lang="en-US" sz="800"/>
              </a:p>
            </p:txBody>
          </p:sp>
          <p:sp>
            <p:nvSpPr>
              <p:cNvPr id="29" name="Rectangle 113">
                <a:extLst>
                  <a:ext uri="{FF2B5EF4-FFF2-40B4-BE49-F238E27FC236}">
                    <a16:creationId xmlns:a16="http://schemas.microsoft.com/office/drawing/2014/main" id="{3572702D-AEE7-57E8-1C06-865A41A8EB93}"/>
                  </a:ext>
                </a:extLst>
              </p:cNvPr>
              <p:cNvSpPr/>
              <p:nvPr/>
            </p:nvSpPr>
            <p:spPr>
              <a:xfrm flipH="1">
                <a:off x="10158104" y="1298404"/>
                <a:ext cx="132805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800" err="1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Mechanical</a:t>
                </a:r>
                <a:r>
                  <a:rPr lang="it-IT" sz="80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 support and </a:t>
                </a:r>
                <a:r>
                  <a:rPr lang="it-IT" sz="800" err="1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thermal</a:t>
                </a:r>
                <a:r>
                  <a:rPr lang="it-IT" sz="80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 </a:t>
                </a:r>
                <a:r>
                  <a:rPr lang="it-IT" sz="800" err="1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sink</a:t>
                </a:r>
                <a:endParaRPr lang="en-US" sz="800"/>
              </a:p>
            </p:txBody>
          </p:sp>
          <p:cxnSp>
            <p:nvCxnSpPr>
              <p:cNvPr id="30" name="Straight Arrow Connector 112">
                <a:extLst>
                  <a:ext uri="{FF2B5EF4-FFF2-40B4-BE49-F238E27FC236}">
                    <a16:creationId xmlns:a16="http://schemas.microsoft.com/office/drawing/2014/main" id="{6B4E2ED0-B179-8764-89A9-FF536C301B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29552" y="1634985"/>
                <a:ext cx="113503" cy="425863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headEnd type="none" w="med" len="me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112">
                <a:extLst>
                  <a:ext uri="{FF2B5EF4-FFF2-40B4-BE49-F238E27FC236}">
                    <a16:creationId xmlns:a16="http://schemas.microsoft.com/office/drawing/2014/main" id="{C9060FCB-FD99-616C-6607-5FA00378F4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65033" y="2166164"/>
                <a:ext cx="185881" cy="310318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headEnd type="none" w="med" len="me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112">
                <a:extLst>
                  <a:ext uri="{FF2B5EF4-FFF2-40B4-BE49-F238E27FC236}">
                    <a16:creationId xmlns:a16="http://schemas.microsoft.com/office/drawing/2014/main" id="{F689CCF5-F05B-36A4-68C4-0B7CBCE2E3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06082" y="2333666"/>
                <a:ext cx="126103" cy="206994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headEnd type="none" w="med" len="me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112">
                <a:extLst>
                  <a:ext uri="{FF2B5EF4-FFF2-40B4-BE49-F238E27FC236}">
                    <a16:creationId xmlns:a16="http://schemas.microsoft.com/office/drawing/2014/main" id="{599B7A06-C120-E310-2BB0-EE62BFCDAD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55097" y="2504798"/>
                <a:ext cx="81704" cy="151051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headEnd type="none" w="med" len="me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Rectangle 105">
                <a:extLst>
                  <a:ext uri="{FF2B5EF4-FFF2-40B4-BE49-F238E27FC236}">
                    <a16:creationId xmlns:a16="http://schemas.microsoft.com/office/drawing/2014/main" id="{3E5E4FBA-5969-6F8F-CECE-81E0D9396DBD}"/>
                  </a:ext>
                </a:extLst>
              </p:cNvPr>
              <p:cNvSpPr/>
              <p:nvPr/>
            </p:nvSpPr>
            <p:spPr>
              <a:xfrm rot="20169216" flipH="1">
                <a:off x="10265000" y="1776129"/>
                <a:ext cx="240193" cy="27045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106">
                <a:extLst>
                  <a:ext uri="{FF2B5EF4-FFF2-40B4-BE49-F238E27FC236}">
                    <a16:creationId xmlns:a16="http://schemas.microsoft.com/office/drawing/2014/main" id="{C3A9F92C-A474-7FDE-AEBD-519DB1B837E1}"/>
                  </a:ext>
                </a:extLst>
              </p:cNvPr>
              <p:cNvSpPr/>
              <p:nvPr/>
            </p:nvSpPr>
            <p:spPr>
              <a:xfrm flipH="1">
                <a:off x="8329582" y="3913932"/>
                <a:ext cx="618209" cy="2154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800">
                    <a:solidFill>
                      <a:schemeClr val="bg2">
                        <a:lumMod val="75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Wingdings" panose="05000000000000000000" pitchFamily="2" charset="2"/>
                  </a:rPr>
                  <a:t>Sample</a:t>
                </a:r>
                <a:endParaRPr lang="en-US" sz="800">
                  <a:solidFill>
                    <a:schemeClr val="bg2">
                      <a:lumMod val="75000"/>
                    </a:schemeClr>
                  </a:solidFill>
                </a:endParaRPr>
              </a:p>
            </p:txBody>
          </p:sp>
        </p:grpSp>
        <p:cxnSp>
          <p:nvCxnSpPr>
            <p:cNvPr id="7" name="Straight Arrow Connector 116">
              <a:extLst>
                <a:ext uri="{FF2B5EF4-FFF2-40B4-BE49-F238E27FC236}">
                  <a16:creationId xmlns:a16="http://schemas.microsoft.com/office/drawing/2014/main" id="{5CE391D7-862F-C2B2-EB4C-A6F9C430CC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19694" y="3623127"/>
              <a:ext cx="2051771" cy="187964"/>
            </a:xfrm>
            <a:prstGeom prst="straightConnector1">
              <a:avLst/>
            </a:prstGeom>
            <a:ln w="28575">
              <a:solidFill>
                <a:schemeClr val="accent4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109">
              <a:extLst>
                <a:ext uri="{FF2B5EF4-FFF2-40B4-BE49-F238E27FC236}">
                  <a16:creationId xmlns:a16="http://schemas.microsoft.com/office/drawing/2014/main" id="{1A166D7F-47C9-BFC6-3822-637BDE2CD28B}"/>
                </a:ext>
              </a:extLst>
            </p:cNvPr>
            <p:cNvSpPr/>
            <p:nvPr/>
          </p:nvSpPr>
          <p:spPr>
            <a:xfrm flipH="1">
              <a:off x="3595142" y="3946109"/>
              <a:ext cx="1346325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1100" b="1"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4x4 </a:t>
              </a:r>
              <a:r>
                <a:rPr lang="it-IT" sz="1100" b="1" err="1"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readout</a:t>
              </a:r>
              <a:r>
                <a:rPr lang="it-IT" sz="1100" b="1"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 ASIC</a:t>
              </a:r>
              <a:endParaRPr lang="en-US" sz="1100" b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endParaRPr>
            </a:p>
            <a:p>
              <a:pPr algn="ctr"/>
              <a:r>
                <a:rPr lang="en-US" sz="1100"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for each quadrant </a:t>
              </a:r>
              <a:endParaRPr lang="en-US" sz="1100"/>
            </a:p>
          </p:txBody>
        </p:sp>
      </p:grpSp>
      <p:grpSp>
        <p:nvGrpSpPr>
          <p:cNvPr id="36" name="Gruppo 35">
            <a:extLst>
              <a:ext uri="{FF2B5EF4-FFF2-40B4-BE49-F238E27FC236}">
                <a16:creationId xmlns:a16="http://schemas.microsoft.com/office/drawing/2014/main" id="{79F972A2-3DB6-2BD0-80DA-B02B07BBC272}"/>
              </a:ext>
            </a:extLst>
          </p:cNvPr>
          <p:cNvGrpSpPr/>
          <p:nvPr/>
        </p:nvGrpSpPr>
        <p:grpSpPr>
          <a:xfrm>
            <a:off x="5298935" y="2842485"/>
            <a:ext cx="2462400" cy="2448000"/>
            <a:chOff x="2856213" y="86630"/>
            <a:chExt cx="6422974" cy="6407377"/>
          </a:xfrm>
        </p:grpSpPr>
        <p:grpSp>
          <p:nvGrpSpPr>
            <p:cNvPr id="37" name="Gruppo 36">
              <a:extLst>
                <a:ext uri="{FF2B5EF4-FFF2-40B4-BE49-F238E27FC236}">
                  <a16:creationId xmlns:a16="http://schemas.microsoft.com/office/drawing/2014/main" id="{681E08AD-78F1-F732-B04D-FCE3FD3D525C}"/>
                </a:ext>
              </a:extLst>
            </p:cNvPr>
            <p:cNvGrpSpPr/>
            <p:nvPr/>
          </p:nvGrpSpPr>
          <p:grpSpPr>
            <a:xfrm>
              <a:off x="2856213" y="86630"/>
              <a:ext cx="6422974" cy="6407377"/>
              <a:chOff x="1145134" y="0"/>
              <a:chExt cx="6422974" cy="6407377"/>
            </a:xfrm>
          </p:grpSpPr>
          <p:sp>
            <p:nvSpPr>
              <p:cNvPr id="42" name="Rectangle 69">
                <a:extLst>
                  <a:ext uri="{FF2B5EF4-FFF2-40B4-BE49-F238E27FC236}">
                    <a16:creationId xmlns:a16="http://schemas.microsoft.com/office/drawing/2014/main" id="{030ED71B-F6EE-D00E-3EA7-CF4D8BEBF013}"/>
                  </a:ext>
                </a:extLst>
              </p:cNvPr>
              <p:cNvSpPr/>
              <p:nvPr/>
            </p:nvSpPr>
            <p:spPr>
              <a:xfrm rot="16200000">
                <a:off x="1872266" y="641841"/>
                <a:ext cx="4904266" cy="5049483"/>
              </a:xfrm>
              <a:prstGeom prst="rect">
                <a:avLst/>
              </a:prstGeom>
              <a:blipFill dpi="0" rotWithShape="1">
                <a:blip r:embed="rId4">
                  <a:alphaModFix amt="35000"/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724"/>
              </a:p>
            </p:txBody>
          </p:sp>
          <p:grpSp>
            <p:nvGrpSpPr>
              <p:cNvPr id="43" name="Gruppo 42">
                <a:extLst>
                  <a:ext uri="{FF2B5EF4-FFF2-40B4-BE49-F238E27FC236}">
                    <a16:creationId xmlns:a16="http://schemas.microsoft.com/office/drawing/2014/main" id="{D6EEC6BC-461C-E78A-A1FF-411E87D55446}"/>
                  </a:ext>
                </a:extLst>
              </p:cNvPr>
              <p:cNvGrpSpPr/>
              <p:nvPr/>
            </p:nvGrpSpPr>
            <p:grpSpPr>
              <a:xfrm>
                <a:off x="2568574" y="0"/>
                <a:ext cx="1800554" cy="2833124"/>
                <a:chOff x="9606643" y="3242635"/>
                <a:chExt cx="1986215" cy="3217797"/>
              </a:xfrm>
            </p:grpSpPr>
            <p:pic>
              <p:nvPicPr>
                <p:cNvPr id="125" name="Immagine 124" descr="Immagine che contiene testo, elettronico&#10;&#10;Descrizione generata automaticamente">
                  <a:extLst>
                    <a:ext uri="{FF2B5EF4-FFF2-40B4-BE49-F238E27FC236}">
                      <a16:creationId xmlns:a16="http://schemas.microsoft.com/office/drawing/2014/main" id="{849449E5-C4C4-D516-0E0A-C06DD778CE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683" t="4505" r="42875" b="5227"/>
                <a:stretch/>
              </p:blipFill>
              <p:spPr>
                <a:xfrm rot="10800000">
                  <a:off x="9606643" y="3242635"/>
                  <a:ext cx="1986215" cy="3217797"/>
                </a:xfrm>
                <a:prstGeom prst="rect">
                  <a:avLst/>
                </a:prstGeom>
                <a:ln w="19050">
                  <a:solidFill>
                    <a:schemeClr val="tx1"/>
                  </a:solidFill>
                </a:ln>
              </p:spPr>
            </p:pic>
            <p:sp>
              <p:nvSpPr>
                <p:cNvPr id="126" name="Oval 113">
                  <a:extLst>
                    <a:ext uri="{FF2B5EF4-FFF2-40B4-BE49-F238E27FC236}">
                      <a16:creationId xmlns:a16="http://schemas.microsoft.com/office/drawing/2014/main" id="{66C77722-3162-2F89-B46C-A598271AB689}"/>
                    </a:ext>
                  </a:extLst>
                </p:cNvPr>
                <p:cNvSpPr/>
                <p:nvPr/>
              </p:nvSpPr>
              <p:spPr>
                <a:xfrm rot="10800000" flipH="1">
                  <a:off x="10058794" y="4139061"/>
                  <a:ext cx="37111" cy="37111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724"/>
                </a:p>
              </p:txBody>
            </p:sp>
            <p:sp>
              <p:nvSpPr>
                <p:cNvPr id="127" name="Oval 114">
                  <a:extLst>
                    <a:ext uri="{FF2B5EF4-FFF2-40B4-BE49-F238E27FC236}">
                      <a16:creationId xmlns:a16="http://schemas.microsoft.com/office/drawing/2014/main" id="{8BE56CE1-9311-1867-F783-C242C3C1743F}"/>
                    </a:ext>
                  </a:extLst>
                </p:cNvPr>
                <p:cNvSpPr/>
                <p:nvPr/>
              </p:nvSpPr>
              <p:spPr>
                <a:xfrm rot="10800000" flipH="1">
                  <a:off x="10316171" y="4138691"/>
                  <a:ext cx="37111" cy="37111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724"/>
                </a:p>
              </p:txBody>
            </p:sp>
            <p:sp>
              <p:nvSpPr>
                <p:cNvPr id="128" name="Oval 115">
                  <a:extLst>
                    <a:ext uri="{FF2B5EF4-FFF2-40B4-BE49-F238E27FC236}">
                      <a16:creationId xmlns:a16="http://schemas.microsoft.com/office/drawing/2014/main" id="{9B87D145-165A-BEBF-7A6B-65118B0D639C}"/>
                    </a:ext>
                  </a:extLst>
                </p:cNvPr>
                <p:cNvSpPr/>
                <p:nvPr/>
              </p:nvSpPr>
              <p:spPr>
                <a:xfrm rot="10800000" flipH="1">
                  <a:off x="10440706" y="4138691"/>
                  <a:ext cx="37111" cy="37111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724"/>
                </a:p>
              </p:txBody>
            </p:sp>
            <p:sp>
              <p:nvSpPr>
                <p:cNvPr id="129" name="Oval 116">
                  <a:extLst>
                    <a:ext uri="{FF2B5EF4-FFF2-40B4-BE49-F238E27FC236}">
                      <a16:creationId xmlns:a16="http://schemas.microsoft.com/office/drawing/2014/main" id="{2A1C39D4-F27E-3A16-D3CD-1B3D581EAD49}"/>
                    </a:ext>
                  </a:extLst>
                </p:cNvPr>
                <p:cNvSpPr/>
                <p:nvPr/>
              </p:nvSpPr>
              <p:spPr>
                <a:xfrm rot="10800000" flipH="1">
                  <a:off x="10820870" y="4138691"/>
                  <a:ext cx="37111" cy="37111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724"/>
                </a:p>
              </p:txBody>
            </p:sp>
            <p:sp>
              <p:nvSpPr>
                <p:cNvPr id="130" name="Oval 117">
                  <a:extLst>
                    <a:ext uri="{FF2B5EF4-FFF2-40B4-BE49-F238E27FC236}">
                      <a16:creationId xmlns:a16="http://schemas.microsoft.com/office/drawing/2014/main" id="{D195A479-ADA1-3421-2BC9-774EE796BF2F}"/>
                    </a:ext>
                  </a:extLst>
                </p:cNvPr>
                <p:cNvSpPr/>
                <p:nvPr/>
              </p:nvSpPr>
              <p:spPr>
                <a:xfrm rot="10800000" flipH="1">
                  <a:off x="10944591" y="4138691"/>
                  <a:ext cx="37111" cy="37111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724"/>
                </a:p>
              </p:txBody>
            </p:sp>
            <p:sp>
              <p:nvSpPr>
                <p:cNvPr id="131" name="Oval 118">
                  <a:extLst>
                    <a:ext uri="{FF2B5EF4-FFF2-40B4-BE49-F238E27FC236}">
                      <a16:creationId xmlns:a16="http://schemas.microsoft.com/office/drawing/2014/main" id="{0F58E75E-371E-074D-4E35-18110E3D9B09}"/>
                    </a:ext>
                  </a:extLst>
                </p:cNvPr>
                <p:cNvSpPr/>
                <p:nvPr/>
              </p:nvSpPr>
              <p:spPr>
                <a:xfrm rot="10800000" flipH="1">
                  <a:off x="11201229" y="4138692"/>
                  <a:ext cx="37111" cy="37111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724"/>
                </a:p>
              </p:txBody>
            </p:sp>
            <p:sp>
              <p:nvSpPr>
                <p:cNvPr id="132" name="Oval 113">
                  <a:extLst>
                    <a:ext uri="{FF2B5EF4-FFF2-40B4-BE49-F238E27FC236}">
                      <a16:creationId xmlns:a16="http://schemas.microsoft.com/office/drawing/2014/main" id="{DCA8DC60-D29F-038B-9E11-280A534E0CFF}"/>
                    </a:ext>
                  </a:extLst>
                </p:cNvPr>
                <p:cNvSpPr/>
                <p:nvPr/>
              </p:nvSpPr>
              <p:spPr>
                <a:xfrm rot="10800000" flipH="1">
                  <a:off x="10058794" y="4935959"/>
                  <a:ext cx="37111" cy="37111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724"/>
                </a:p>
              </p:txBody>
            </p:sp>
            <p:sp>
              <p:nvSpPr>
                <p:cNvPr id="133" name="Oval 114">
                  <a:extLst>
                    <a:ext uri="{FF2B5EF4-FFF2-40B4-BE49-F238E27FC236}">
                      <a16:creationId xmlns:a16="http://schemas.microsoft.com/office/drawing/2014/main" id="{DF707C7E-32BF-8FDD-1961-57EC02C3C3EE}"/>
                    </a:ext>
                  </a:extLst>
                </p:cNvPr>
                <p:cNvSpPr/>
                <p:nvPr/>
              </p:nvSpPr>
              <p:spPr>
                <a:xfrm rot="10800000" flipH="1">
                  <a:off x="10311253" y="4935959"/>
                  <a:ext cx="37111" cy="37111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724"/>
                </a:p>
              </p:txBody>
            </p:sp>
            <p:sp>
              <p:nvSpPr>
                <p:cNvPr id="134" name="Oval 115">
                  <a:extLst>
                    <a:ext uri="{FF2B5EF4-FFF2-40B4-BE49-F238E27FC236}">
                      <a16:creationId xmlns:a16="http://schemas.microsoft.com/office/drawing/2014/main" id="{002A732C-91BA-C32F-B944-5D58F1CBADAE}"/>
                    </a:ext>
                  </a:extLst>
                </p:cNvPr>
                <p:cNvSpPr/>
                <p:nvPr/>
              </p:nvSpPr>
              <p:spPr>
                <a:xfrm rot="10800000" flipH="1">
                  <a:off x="10437988" y="4935958"/>
                  <a:ext cx="37111" cy="37111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724"/>
                </a:p>
              </p:txBody>
            </p:sp>
            <p:sp>
              <p:nvSpPr>
                <p:cNvPr id="135" name="Oval 116">
                  <a:extLst>
                    <a:ext uri="{FF2B5EF4-FFF2-40B4-BE49-F238E27FC236}">
                      <a16:creationId xmlns:a16="http://schemas.microsoft.com/office/drawing/2014/main" id="{AEDC6FD1-0B55-FF24-A488-87E84937A39C}"/>
                    </a:ext>
                  </a:extLst>
                </p:cNvPr>
                <p:cNvSpPr/>
                <p:nvPr/>
              </p:nvSpPr>
              <p:spPr>
                <a:xfrm rot="10800000" flipH="1">
                  <a:off x="10812134" y="4936912"/>
                  <a:ext cx="37111" cy="37111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724"/>
                </a:p>
              </p:txBody>
            </p:sp>
            <p:sp>
              <p:nvSpPr>
                <p:cNvPr id="136" name="Oval 117">
                  <a:extLst>
                    <a:ext uri="{FF2B5EF4-FFF2-40B4-BE49-F238E27FC236}">
                      <a16:creationId xmlns:a16="http://schemas.microsoft.com/office/drawing/2014/main" id="{D6E71D84-72C4-D403-D4DF-CF6DC389B069}"/>
                    </a:ext>
                  </a:extLst>
                </p:cNvPr>
                <p:cNvSpPr/>
                <p:nvPr/>
              </p:nvSpPr>
              <p:spPr>
                <a:xfrm rot="10800000" flipH="1">
                  <a:off x="10935855" y="4935958"/>
                  <a:ext cx="37111" cy="37111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724"/>
                </a:p>
              </p:txBody>
            </p:sp>
            <p:sp>
              <p:nvSpPr>
                <p:cNvPr id="137" name="Oval 118">
                  <a:extLst>
                    <a:ext uri="{FF2B5EF4-FFF2-40B4-BE49-F238E27FC236}">
                      <a16:creationId xmlns:a16="http://schemas.microsoft.com/office/drawing/2014/main" id="{E7EBF691-BDA5-5D8C-13CA-216C7BC546D7}"/>
                    </a:ext>
                  </a:extLst>
                </p:cNvPr>
                <p:cNvSpPr/>
                <p:nvPr/>
              </p:nvSpPr>
              <p:spPr>
                <a:xfrm rot="10800000" flipH="1">
                  <a:off x="11192493" y="4935957"/>
                  <a:ext cx="37111" cy="37111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724"/>
                </a:p>
              </p:txBody>
            </p:sp>
            <p:sp>
              <p:nvSpPr>
                <p:cNvPr id="138" name="Oval 103">
                  <a:extLst>
                    <a:ext uri="{FF2B5EF4-FFF2-40B4-BE49-F238E27FC236}">
                      <a16:creationId xmlns:a16="http://schemas.microsoft.com/office/drawing/2014/main" id="{9CD72720-12E1-8C01-DF7F-705A6A10661C}"/>
                    </a:ext>
                  </a:extLst>
                </p:cNvPr>
                <p:cNvSpPr/>
                <p:nvPr/>
              </p:nvSpPr>
              <p:spPr>
                <a:xfrm rot="10800000" flipH="1">
                  <a:off x="11073609" y="5426616"/>
                  <a:ext cx="37111" cy="37111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724"/>
                </a:p>
              </p:txBody>
            </p:sp>
            <p:sp>
              <p:nvSpPr>
                <p:cNvPr id="139" name="Oval 108">
                  <a:extLst>
                    <a:ext uri="{FF2B5EF4-FFF2-40B4-BE49-F238E27FC236}">
                      <a16:creationId xmlns:a16="http://schemas.microsoft.com/office/drawing/2014/main" id="{48AF2676-FF78-6E27-3B16-E0EB26C67758}"/>
                    </a:ext>
                  </a:extLst>
                </p:cNvPr>
                <p:cNvSpPr/>
                <p:nvPr/>
              </p:nvSpPr>
              <p:spPr>
                <a:xfrm rot="10800000" flipH="1">
                  <a:off x="10166590" y="5427462"/>
                  <a:ext cx="37111" cy="37111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724"/>
                </a:p>
              </p:txBody>
            </p:sp>
            <p:sp>
              <p:nvSpPr>
                <p:cNvPr id="140" name="Oval 111">
                  <a:extLst>
                    <a:ext uri="{FF2B5EF4-FFF2-40B4-BE49-F238E27FC236}">
                      <a16:creationId xmlns:a16="http://schemas.microsoft.com/office/drawing/2014/main" id="{CF506F2F-7E2C-8293-F961-5215D4FA3B9D}"/>
                    </a:ext>
                  </a:extLst>
                </p:cNvPr>
                <p:cNvSpPr/>
                <p:nvPr/>
              </p:nvSpPr>
              <p:spPr>
                <a:xfrm rot="10800000" flipH="1">
                  <a:off x="10166590" y="6355167"/>
                  <a:ext cx="37111" cy="37111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724"/>
                </a:p>
              </p:txBody>
            </p:sp>
            <p:sp>
              <p:nvSpPr>
                <p:cNvPr id="141" name="Oval 112">
                  <a:extLst>
                    <a:ext uri="{FF2B5EF4-FFF2-40B4-BE49-F238E27FC236}">
                      <a16:creationId xmlns:a16="http://schemas.microsoft.com/office/drawing/2014/main" id="{EA7672DF-E323-F2D0-84AB-AA23721DA0C1}"/>
                    </a:ext>
                  </a:extLst>
                </p:cNvPr>
                <p:cNvSpPr/>
                <p:nvPr/>
              </p:nvSpPr>
              <p:spPr>
                <a:xfrm rot="10800000" flipH="1">
                  <a:off x="11073609" y="6356842"/>
                  <a:ext cx="37111" cy="37111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724"/>
                </a:p>
              </p:txBody>
            </p:sp>
          </p:grpSp>
          <p:sp>
            <p:nvSpPr>
              <p:cNvPr id="44" name="Oval 113">
                <a:extLst>
                  <a:ext uri="{FF2B5EF4-FFF2-40B4-BE49-F238E27FC236}">
                    <a16:creationId xmlns:a16="http://schemas.microsoft.com/office/drawing/2014/main" id="{5DB8682B-288C-A145-23AE-E06BA73EEEBF}"/>
                  </a:ext>
                </a:extLst>
              </p:cNvPr>
              <p:cNvSpPr/>
              <p:nvPr/>
            </p:nvSpPr>
            <p:spPr>
              <a:xfrm rot="10800000" flipH="1">
                <a:off x="2978462" y="959090"/>
                <a:ext cx="33643" cy="3267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724"/>
              </a:p>
            </p:txBody>
          </p:sp>
          <p:sp>
            <p:nvSpPr>
              <p:cNvPr id="45" name="Oval 114">
                <a:extLst>
                  <a:ext uri="{FF2B5EF4-FFF2-40B4-BE49-F238E27FC236}">
                    <a16:creationId xmlns:a16="http://schemas.microsoft.com/office/drawing/2014/main" id="{659D8F5F-1A1D-3676-812F-62425B1A1578}"/>
                  </a:ext>
                </a:extLst>
              </p:cNvPr>
              <p:cNvSpPr/>
              <p:nvPr/>
            </p:nvSpPr>
            <p:spPr>
              <a:xfrm rot="10800000" flipH="1">
                <a:off x="3211782" y="958764"/>
                <a:ext cx="33643" cy="3267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724"/>
              </a:p>
            </p:txBody>
          </p:sp>
          <p:sp>
            <p:nvSpPr>
              <p:cNvPr id="46" name="Oval 115">
                <a:extLst>
                  <a:ext uri="{FF2B5EF4-FFF2-40B4-BE49-F238E27FC236}">
                    <a16:creationId xmlns:a16="http://schemas.microsoft.com/office/drawing/2014/main" id="{46EF016D-D04D-5B5A-4BC3-2AF09DB353B5}"/>
                  </a:ext>
                </a:extLst>
              </p:cNvPr>
              <p:cNvSpPr/>
              <p:nvPr/>
            </p:nvSpPr>
            <p:spPr>
              <a:xfrm rot="10800000" flipH="1">
                <a:off x="3324676" y="958764"/>
                <a:ext cx="33643" cy="3267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724"/>
              </a:p>
            </p:txBody>
          </p:sp>
          <p:sp>
            <p:nvSpPr>
              <p:cNvPr id="47" name="Oval 116">
                <a:extLst>
                  <a:ext uri="{FF2B5EF4-FFF2-40B4-BE49-F238E27FC236}">
                    <a16:creationId xmlns:a16="http://schemas.microsoft.com/office/drawing/2014/main" id="{95303E00-DC21-EBBA-BB7A-693A9DDDA8A3}"/>
                  </a:ext>
                </a:extLst>
              </p:cNvPr>
              <p:cNvSpPr/>
              <p:nvPr/>
            </p:nvSpPr>
            <p:spPr>
              <a:xfrm rot="10800000" flipH="1">
                <a:off x="3669303" y="958764"/>
                <a:ext cx="33643" cy="3267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724"/>
              </a:p>
            </p:txBody>
          </p:sp>
          <p:sp>
            <p:nvSpPr>
              <p:cNvPr id="48" name="Oval 117">
                <a:extLst>
                  <a:ext uri="{FF2B5EF4-FFF2-40B4-BE49-F238E27FC236}">
                    <a16:creationId xmlns:a16="http://schemas.microsoft.com/office/drawing/2014/main" id="{D965E382-39B7-DD8F-6CD6-1824B8B3B091}"/>
                  </a:ext>
                </a:extLst>
              </p:cNvPr>
              <p:cNvSpPr/>
              <p:nvPr/>
            </p:nvSpPr>
            <p:spPr>
              <a:xfrm rot="10800000" flipH="1">
                <a:off x="3781460" y="958764"/>
                <a:ext cx="33643" cy="3267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724"/>
              </a:p>
            </p:txBody>
          </p:sp>
          <p:sp>
            <p:nvSpPr>
              <p:cNvPr id="49" name="Oval 118">
                <a:extLst>
                  <a:ext uri="{FF2B5EF4-FFF2-40B4-BE49-F238E27FC236}">
                    <a16:creationId xmlns:a16="http://schemas.microsoft.com/office/drawing/2014/main" id="{A166EBF8-F32C-D1F5-52D8-E7A1CC5CBD1C}"/>
                  </a:ext>
                </a:extLst>
              </p:cNvPr>
              <p:cNvSpPr/>
              <p:nvPr/>
            </p:nvSpPr>
            <p:spPr>
              <a:xfrm rot="10800000" flipH="1">
                <a:off x="4014109" y="958765"/>
                <a:ext cx="33643" cy="32675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724"/>
              </a:p>
            </p:txBody>
          </p:sp>
          <p:grpSp>
            <p:nvGrpSpPr>
              <p:cNvPr id="50" name="Gruppo 49">
                <a:extLst>
                  <a:ext uri="{FF2B5EF4-FFF2-40B4-BE49-F238E27FC236}">
                    <a16:creationId xmlns:a16="http://schemas.microsoft.com/office/drawing/2014/main" id="{EA363528-8D0C-85CA-07CD-66965FAD09D4}"/>
                  </a:ext>
                </a:extLst>
              </p:cNvPr>
              <p:cNvGrpSpPr/>
              <p:nvPr/>
            </p:nvGrpSpPr>
            <p:grpSpPr>
              <a:xfrm rot="10800000">
                <a:off x="4660223" y="1430874"/>
                <a:ext cx="2907885" cy="1743300"/>
                <a:chOff x="2201686" y="1579233"/>
                <a:chExt cx="3207728" cy="1980000"/>
              </a:xfrm>
            </p:grpSpPr>
            <p:grpSp>
              <p:nvGrpSpPr>
                <p:cNvPr id="101" name="Gruppo 100">
                  <a:extLst>
                    <a:ext uri="{FF2B5EF4-FFF2-40B4-BE49-F238E27FC236}">
                      <a16:creationId xmlns:a16="http://schemas.microsoft.com/office/drawing/2014/main" id="{7004263B-B033-54FA-B2ED-29FCB7E3BF96}"/>
                    </a:ext>
                  </a:extLst>
                </p:cNvPr>
                <p:cNvGrpSpPr/>
                <p:nvPr/>
              </p:nvGrpSpPr>
              <p:grpSpPr>
                <a:xfrm rot="16200000">
                  <a:off x="2815550" y="965369"/>
                  <a:ext cx="1980000" cy="3207728"/>
                  <a:chOff x="9604381" y="3233224"/>
                  <a:chExt cx="1980000" cy="3207728"/>
                </a:xfrm>
              </p:grpSpPr>
              <p:pic>
                <p:nvPicPr>
                  <p:cNvPr id="108" name="Immagine 107" descr="Immagine che contiene testo, elettronico&#10;&#10;Descrizione generata automaticamente">
                    <a:extLst>
                      <a:ext uri="{FF2B5EF4-FFF2-40B4-BE49-F238E27FC236}">
                        <a16:creationId xmlns:a16="http://schemas.microsoft.com/office/drawing/2014/main" id="{24E0F0A4-F81F-62DA-F3D4-BC8EC667052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683" t="4505" r="42875" b="5227"/>
                  <a:stretch/>
                </p:blipFill>
                <p:spPr>
                  <a:xfrm rot="10800000">
                    <a:off x="9604381" y="3233224"/>
                    <a:ext cx="1980000" cy="3207728"/>
                  </a:xfrm>
                  <a:prstGeom prst="rect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</p:pic>
              <p:sp>
                <p:nvSpPr>
                  <p:cNvPr id="109" name="Oval 113">
                    <a:extLst>
                      <a:ext uri="{FF2B5EF4-FFF2-40B4-BE49-F238E27FC236}">
                        <a16:creationId xmlns:a16="http://schemas.microsoft.com/office/drawing/2014/main" id="{96C7E846-13DB-B5EB-B8E8-2BAEA75F8360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10058794" y="4139061"/>
                    <a:ext cx="37111" cy="37111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724"/>
                  </a:p>
                </p:txBody>
              </p:sp>
              <p:sp>
                <p:nvSpPr>
                  <p:cNvPr id="110" name="Oval 114">
                    <a:extLst>
                      <a:ext uri="{FF2B5EF4-FFF2-40B4-BE49-F238E27FC236}">
                        <a16:creationId xmlns:a16="http://schemas.microsoft.com/office/drawing/2014/main" id="{B13FF858-243B-E5DC-B33D-03230A74253F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10316171" y="4138691"/>
                    <a:ext cx="37111" cy="37111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724"/>
                  </a:p>
                </p:txBody>
              </p:sp>
              <p:sp>
                <p:nvSpPr>
                  <p:cNvPr id="111" name="Oval 115">
                    <a:extLst>
                      <a:ext uri="{FF2B5EF4-FFF2-40B4-BE49-F238E27FC236}">
                        <a16:creationId xmlns:a16="http://schemas.microsoft.com/office/drawing/2014/main" id="{9A354346-EB0B-F1EA-C2F6-9F1F26E64C37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10440706" y="4138691"/>
                    <a:ext cx="37111" cy="37111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724"/>
                  </a:p>
                </p:txBody>
              </p:sp>
              <p:sp>
                <p:nvSpPr>
                  <p:cNvPr id="112" name="Oval 116">
                    <a:extLst>
                      <a:ext uri="{FF2B5EF4-FFF2-40B4-BE49-F238E27FC236}">
                        <a16:creationId xmlns:a16="http://schemas.microsoft.com/office/drawing/2014/main" id="{7BB51669-8280-3B52-0C6B-587EA839757A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10820870" y="4138691"/>
                    <a:ext cx="37111" cy="37111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724"/>
                  </a:p>
                </p:txBody>
              </p:sp>
              <p:sp>
                <p:nvSpPr>
                  <p:cNvPr id="113" name="Oval 117">
                    <a:extLst>
                      <a:ext uri="{FF2B5EF4-FFF2-40B4-BE49-F238E27FC236}">
                        <a16:creationId xmlns:a16="http://schemas.microsoft.com/office/drawing/2014/main" id="{0CED9BD1-521C-FDA3-6E29-C34682E39169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10944591" y="4138691"/>
                    <a:ext cx="37111" cy="37111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724"/>
                  </a:p>
                </p:txBody>
              </p:sp>
              <p:sp>
                <p:nvSpPr>
                  <p:cNvPr id="114" name="Oval 118">
                    <a:extLst>
                      <a:ext uri="{FF2B5EF4-FFF2-40B4-BE49-F238E27FC236}">
                        <a16:creationId xmlns:a16="http://schemas.microsoft.com/office/drawing/2014/main" id="{58D34038-AA2C-E1D4-ECEA-87A269540B66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11201229" y="4138692"/>
                    <a:ext cx="37111" cy="37111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724"/>
                  </a:p>
                </p:txBody>
              </p:sp>
              <p:sp>
                <p:nvSpPr>
                  <p:cNvPr id="115" name="Oval 113">
                    <a:extLst>
                      <a:ext uri="{FF2B5EF4-FFF2-40B4-BE49-F238E27FC236}">
                        <a16:creationId xmlns:a16="http://schemas.microsoft.com/office/drawing/2014/main" id="{FE81D577-9930-A2BD-B92F-95F35C941D6F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10058794" y="4935959"/>
                    <a:ext cx="37111" cy="37111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724"/>
                  </a:p>
                </p:txBody>
              </p:sp>
              <p:sp>
                <p:nvSpPr>
                  <p:cNvPr id="116" name="Oval 114">
                    <a:extLst>
                      <a:ext uri="{FF2B5EF4-FFF2-40B4-BE49-F238E27FC236}">
                        <a16:creationId xmlns:a16="http://schemas.microsoft.com/office/drawing/2014/main" id="{600B12EE-FEDE-7B23-9474-4CCCD8E6F623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10311253" y="4935959"/>
                    <a:ext cx="37111" cy="37111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724"/>
                  </a:p>
                </p:txBody>
              </p:sp>
              <p:sp>
                <p:nvSpPr>
                  <p:cNvPr id="117" name="Oval 115">
                    <a:extLst>
                      <a:ext uri="{FF2B5EF4-FFF2-40B4-BE49-F238E27FC236}">
                        <a16:creationId xmlns:a16="http://schemas.microsoft.com/office/drawing/2014/main" id="{66589380-3616-0EB5-D359-4DEAD27869B8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10437988" y="4935958"/>
                    <a:ext cx="37111" cy="37111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724"/>
                  </a:p>
                </p:txBody>
              </p:sp>
              <p:sp>
                <p:nvSpPr>
                  <p:cNvPr id="118" name="Oval 116">
                    <a:extLst>
                      <a:ext uri="{FF2B5EF4-FFF2-40B4-BE49-F238E27FC236}">
                        <a16:creationId xmlns:a16="http://schemas.microsoft.com/office/drawing/2014/main" id="{22BB4933-9172-B78C-7937-C7C1072225B8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10812134" y="4936912"/>
                    <a:ext cx="37111" cy="37111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724"/>
                  </a:p>
                </p:txBody>
              </p:sp>
              <p:sp>
                <p:nvSpPr>
                  <p:cNvPr id="119" name="Oval 117">
                    <a:extLst>
                      <a:ext uri="{FF2B5EF4-FFF2-40B4-BE49-F238E27FC236}">
                        <a16:creationId xmlns:a16="http://schemas.microsoft.com/office/drawing/2014/main" id="{F4761EC1-266D-5183-BD20-89457ECCD44B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10935855" y="4935958"/>
                    <a:ext cx="37111" cy="37111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724"/>
                  </a:p>
                </p:txBody>
              </p:sp>
              <p:sp>
                <p:nvSpPr>
                  <p:cNvPr id="120" name="Oval 118">
                    <a:extLst>
                      <a:ext uri="{FF2B5EF4-FFF2-40B4-BE49-F238E27FC236}">
                        <a16:creationId xmlns:a16="http://schemas.microsoft.com/office/drawing/2014/main" id="{AF72E5C3-5C7A-7F84-7B6B-09EEA79C9E86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11192493" y="4935957"/>
                    <a:ext cx="37111" cy="37111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724"/>
                  </a:p>
                </p:txBody>
              </p:sp>
              <p:sp>
                <p:nvSpPr>
                  <p:cNvPr id="121" name="Oval 103">
                    <a:extLst>
                      <a:ext uri="{FF2B5EF4-FFF2-40B4-BE49-F238E27FC236}">
                        <a16:creationId xmlns:a16="http://schemas.microsoft.com/office/drawing/2014/main" id="{2430C342-7CDE-EE66-F1C6-5052BDDAF932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11083733" y="5421594"/>
                    <a:ext cx="37111" cy="37111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724"/>
                  </a:p>
                </p:txBody>
              </p:sp>
              <p:sp>
                <p:nvSpPr>
                  <p:cNvPr id="122" name="Oval 108">
                    <a:extLst>
                      <a:ext uri="{FF2B5EF4-FFF2-40B4-BE49-F238E27FC236}">
                        <a16:creationId xmlns:a16="http://schemas.microsoft.com/office/drawing/2014/main" id="{C2F375E8-D074-02C1-FF38-1C82934E600A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10156047" y="5422800"/>
                    <a:ext cx="37111" cy="37111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724"/>
                  </a:p>
                </p:txBody>
              </p:sp>
              <p:sp>
                <p:nvSpPr>
                  <p:cNvPr id="123" name="Oval 111">
                    <a:extLst>
                      <a:ext uri="{FF2B5EF4-FFF2-40B4-BE49-F238E27FC236}">
                        <a16:creationId xmlns:a16="http://schemas.microsoft.com/office/drawing/2014/main" id="{D85577A9-AC35-1756-9029-B2DA2F8CB17D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10155570" y="6345380"/>
                    <a:ext cx="37111" cy="37111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724"/>
                  </a:p>
                </p:txBody>
              </p:sp>
              <p:sp>
                <p:nvSpPr>
                  <p:cNvPr id="124" name="Oval 112">
                    <a:extLst>
                      <a:ext uri="{FF2B5EF4-FFF2-40B4-BE49-F238E27FC236}">
                        <a16:creationId xmlns:a16="http://schemas.microsoft.com/office/drawing/2014/main" id="{E52797E7-E587-DD1E-BD85-A983B16DD4D2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11081117" y="6334508"/>
                    <a:ext cx="37111" cy="37111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724"/>
                  </a:p>
                </p:txBody>
              </p:sp>
            </p:grpSp>
            <p:sp>
              <p:nvSpPr>
                <p:cNvPr id="102" name="Oval 113">
                  <a:extLst>
                    <a:ext uri="{FF2B5EF4-FFF2-40B4-BE49-F238E27FC236}">
                      <a16:creationId xmlns:a16="http://schemas.microsoft.com/office/drawing/2014/main" id="{F3450112-EF6E-762F-AEF5-48D3C80A9B94}"/>
                    </a:ext>
                  </a:extLst>
                </p:cNvPr>
                <p:cNvSpPr/>
                <p:nvPr/>
              </p:nvSpPr>
              <p:spPr>
                <a:xfrm rot="5400000" flipH="1">
                  <a:off x="3290879" y="3068769"/>
                  <a:ext cx="37111" cy="37111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724"/>
                </a:p>
              </p:txBody>
            </p:sp>
            <p:sp>
              <p:nvSpPr>
                <p:cNvPr id="103" name="Oval 114">
                  <a:extLst>
                    <a:ext uri="{FF2B5EF4-FFF2-40B4-BE49-F238E27FC236}">
                      <a16:creationId xmlns:a16="http://schemas.microsoft.com/office/drawing/2014/main" id="{DBECBBE5-7904-48A0-3AC0-090F09961B73}"/>
                    </a:ext>
                  </a:extLst>
                </p:cNvPr>
                <p:cNvSpPr/>
                <p:nvPr/>
              </p:nvSpPr>
              <p:spPr>
                <a:xfrm rot="5400000" flipH="1">
                  <a:off x="3290509" y="2811392"/>
                  <a:ext cx="37111" cy="37111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724"/>
                </a:p>
              </p:txBody>
            </p:sp>
            <p:sp>
              <p:nvSpPr>
                <p:cNvPr id="104" name="Oval 115">
                  <a:extLst>
                    <a:ext uri="{FF2B5EF4-FFF2-40B4-BE49-F238E27FC236}">
                      <a16:creationId xmlns:a16="http://schemas.microsoft.com/office/drawing/2014/main" id="{A0D8859E-81EB-7767-813F-23D7649A5E14}"/>
                    </a:ext>
                  </a:extLst>
                </p:cNvPr>
                <p:cNvSpPr/>
                <p:nvPr/>
              </p:nvSpPr>
              <p:spPr>
                <a:xfrm rot="5400000" flipH="1">
                  <a:off x="3290509" y="2686857"/>
                  <a:ext cx="37111" cy="37111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724"/>
                </a:p>
              </p:txBody>
            </p:sp>
            <p:sp>
              <p:nvSpPr>
                <p:cNvPr id="105" name="Oval 116">
                  <a:extLst>
                    <a:ext uri="{FF2B5EF4-FFF2-40B4-BE49-F238E27FC236}">
                      <a16:creationId xmlns:a16="http://schemas.microsoft.com/office/drawing/2014/main" id="{76164A87-1FC4-3AEF-AECB-1908BB711747}"/>
                    </a:ext>
                  </a:extLst>
                </p:cNvPr>
                <p:cNvSpPr/>
                <p:nvPr/>
              </p:nvSpPr>
              <p:spPr>
                <a:xfrm rot="5400000" flipH="1">
                  <a:off x="3290509" y="2306693"/>
                  <a:ext cx="37111" cy="37111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724"/>
                </a:p>
              </p:txBody>
            </p:sp>
            <p:sp>
              <p:nvSpPr>
                <p:cNvPr id="106" name="Oval 117">
                  <a:extLst>
                    <a:ext uri="{FF2B5EF4-FFF2-40B4-BE49-F238E27FC236}">
                      <a16:creationId xmlns:a16="http://schemas.microsoft.com/office/drawing/2014/main" id="{CC25D0C9-6538-7FE6-1C84-9676195284CF}"/>
                    </a:ext>
                  </a:extLst>
                </p:cNvPr>
                <p:cNvSpPr/>
                <p:nvPr/>
              </p:nvSpPr>
              <p:spPr>
                <a:xfrm rot="5400000" flipH="1">
                  <a:off x="3290509" y="2182972"/>
                  <a:ext cx="37111" cy="37111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724"/>
                </a:p>
              </p:txBody>
            </p:sp>
            <p:sp>
              <p:nvSpPr>
                <p:cNvPr id="107" name="Oval 118">
                  <a:extLst>
                    <a:ext uri="{FF2B5EF4-FFF2-40B4-BE49-F238E27FC236}">
                      <a16:creationId xmlns:a16="http://schemas.microsoft.com/office/drawing/2014/main" id="{0FF6FE2C-24C6-8A0D-B273-E6B9482F17D4}"/>
                    </a:ext>
                  </a:extLst>
                </p:cNvPr>
                <p:cNvSpPr/>
                <p:nvPr/>
              </p:nvSpPr>
              <p:spPr>
                <a:xfrm rot="5400000" flipH="1">
                  <a:off x="3290510" y="1926334"/>
                  <a:ext cx="37111" cy="37111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724"/>
                </a:p>
              </p:txBody>
            </p:sp>
          </p:grpSp>
          <p:grpSp>
            <p:nvGrpSpPr>
              <p:cNvPr id="51" name="Gruppo 50">
                <a:extLst>
                  <a:ext uri="{FF2B5EF4-FFF2-40B4-BE49-F238E27FC236}">
                    <a16:creationId xmlns:a16="http://schemas.microsoft.com/office/drawing/2014/main" id="{A7FC625E-8C2C-65FC-8666-C384303C49B4}"/>
                  </a:ext>
                </a:extLst>
              </p:cNvPr>
              <p:cNvGrpSpPr/>
              <p:nvPr/>
            </p:nvGrpSpPr>
            <p:grpSpPr>
              <a:xfrm>
                <a:off x="1145134" y="3122102"/>
                <a:ext cx="2824257" cy="1794920"/>
                <a:chOff x="2201686" y="1579233"/>
                <a:chExt cx="3207728" cy="1980000"/>
              </a:xfrm>
            </p:grpSpPr>
            <p:grpSp>
              <p:nvGrpSpPr>
                <p:cNvPr id="77" name="Gruppo 76">
                  <a:extLst>
                    <a:ext uri="{FF2B5EF4-FFF2-40B4-BE49-F238E27FC236}">
                      <a16:creationId xmlns:a16="http://schemas.microsoft.com/office/drawing/2014/main" id="{64B47E16-B668-A99A-9374-661DFA347E2E}"/>
                    </a:ext>
                  </a:extLst>
                </p:cNvPr>
                <p:cNvGrpSpPr/>
                <p:nvPr/>
              </p:nvGrpSpPr>
              <p:grpSpPr>
                <a:xfrm rot="16200000">
                  <a:off x="2815550" y="965369"/>
                  <a:ext cx="1980000" cy="3207728"/>
                  <a:chOff x="9604381" y="3233224"/>
                  <a:chExt cx="1980000" cy="3207728"/>
                </a:xfrm>
              </p:grpSpPr>
              <p:pic>
                <p:nvPicPr>
                  <p:cNvPr id="84" name="Immagine 83" descr="Immagine che contiene testo, elettronico&#10;&#10;Descrizione generata automaticamente">
                    <a:extLst>
                      <a:ext uri="{FF2B5EF4-FFF2-40B4-BE49-F238E27FC236}">
                        <a16:creationId xmlns:a16="http://schemas.microsoft.com/office/drawing/2014/main" id="{25C04981-115F-9F69-B125-16B46021C5F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683" t="4505" r="42875" b="5227"/>
                  <a:stretch/>
                </p:blipFill>
                <p:spPr>
                  <a:xfrm rot="10800000">
                    <a:off x="9604381" y="3233224"/>
                    <a:ext cx="1980000" cy="3207728"/>
                  </a:xfrm>
                  <a:prstGeom prst="rect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</p:pic>
              <p:sp>
                <p:nvSpPr>
                  <p:cNvPr id="85" name="Oval 113">
                    <a:extLst>
                      <a:ext uri="{FF2B5EF4-FFF2-40B4-BE49-F238E27FC236}">
                        <a16:creationId xmlns:a16="http://schemas.microsoft.com/office/drawing/2014/main" id="{89E83795-BBD8-18E7-1751-AFFB3592E65F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10058794" y="4139061"/>
                    <a:ext cx="37111" cy="37111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724"/>
                  </a:p>
                </p:txBody>
              </p:sp>
              <p:sp>
                <p:nvSpPr>
                  <p:cNvPr id="86" name="Oval 114">
                    <a:extLst>
                      <a:ext uri="{FF2B5EF4-FFF2-40B4-BE49-F238E27FC236}">
                        <a16:creationId xmlns:a16="http://schemas.microsoft.com/office/drawing/2014/main" id="{4049C1A2-3921-76C6-0543-F9F0C7A43A67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10316171" y="4138691"/>
                    <a:ext cx="37111" cy="37111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724"/>
                  </a:p>
                </p:txBody>
              </p:sp>
              <p:sp>
                <p:nvSpPr>
                  <p:cNvPr id="87" name="Oval 115">
                    <a:extLst>
                      <a:ext uri="{FF2B5EF4-FFF2-40B4-BE49-F238E27FC236}">
                        <a16:creationId xmlns:a16="http://schemas.microsoft.com/office/drawing/2014/main" id="{4726593B-2D5C-4376-5C20-7A0FFC185D10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10440706" y="4138691"/>
                    <a:ext cx="37111" cy="37111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724"/>
                  </a:p>
                </p:txBody>
              </p:sp>
              <p:sp>
                <p:nvSpPr>
                  <p:cNvPr id="88" name="Oval 116">
                    <a:extLst>
                      <a:ext uri="{FF2B5EF4-FFF2-40B4-BE49-F238E27FC236}">
                        <a16:creationId xmlns:a16="http://schemas.microsoft.com/office/drawing/2014/main" id="{FB1E60B9-6DC9-B9C6-1E51-4368316530AE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10820870" y="4138691"/>
                    <a:ext cx="37111" cy="37111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724"/>
                  </a:p>
                </p:txBody>
              </p:sp>
              <p:sp>
                <p:nvSpPr>
                  <p:cNvPr id="89" name="Oval 117">
                    <a:extLst>
                      <a:ext uri="{FF2B5EF4-FFF2-40B4-BE49-F238E27FC236}">
                        <a16:creationId xmlns:a16="http://schemas.microsoft.com/office/drawing/2014/main" id="{666E0137-676A-5B5F-4B7C-95E5F80B82D1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10944591" y="4138691"/>
                    <a:ext cx="37111" cy="37111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724"/>
                  </a:p>
                </p:txBody>
              </p:sp>
              <p:sp>
                <p:nvSpPr>
                  <p:cNvPr id="90" name="Oval 118">
                    <a:extLst>
                      <a:ext uri="{FF2B5EF4-FFF2-40B4-BE49-F238E27FC236}">
                        <a16:creationId xmlns:a16="http://schemas.microsoft.com/office/drawing/2014/main" id="{FD2DBF9D-B242-E85B-4C0D-D59B97C914DB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11201229" y="4138692"/>
                    <a:ext cx="37111" cy="37111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724"/>
                  </a:p>
                </p:txBody>
              </p:sp>
              <p:sp>
                <p:nvSpPr>
                  <p:cNvPr id="91" name="Oval 113">
                    <a:extLst>
                      <a:ext uri="{FF2B5EF4-FFF2-40B4-BE49-F238E27FC236}">
                        <a16:creationId xmlns:a16="http://schemas.microsoft.com/office/drawing/2014/main" id="{CC0F1C6F-639E-7C26-3318-ADAE05CC2019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10058794" y="4935959"/>
                    <a:ext cx="37111" cy="37111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724"/>
                  </a:p>
                </p:txBody>
              </p:sp>
              <p:sp>
                <p:nvSpPr>
                  <p:cNvPr id="92" name="Oval 114">
                    <a:extLst>
                      <a:ext uri="{FF2B5EF4-FFF2-40B4-BE49-F238E27FC236}">
                        <a16:creationId xmlns:a16="http://schemas.microsoft.com/office/drawing/2014/main" id="{22FB2052-278F-9D2C-3ED9-30B27676316C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10311253" y="4935959"/>
                    <a:ext cx="37111" cy="37111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724"/>
                  </a:p>
                </p:txBody>
              </p:sp>
              <p:sp>
                <p:nvSpPr>
                  <p:cNvPr id="93" name="Oval 115">
                    <a:extLst>
                      <a:ext uri="{FF2B5EF4-FFF2-40B4-BE49-F238E27FC236}">
                        <a16:creationId xmlns:a16="http://schemas.microsoft.com/office/drawing/2014/main" id="{C6DCE874-422A-0FB4-045E-8AA82A3875D4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10437988" y="4935958"/>
                    <a:ext cx="37111" cy="37111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724"/>
                  </a:p>
                </p:txBody>
              </p:sp>
              <p:sp>
                <p:nvSpPr>
                  <p:cNvPr id="94" name="Oval 116">
                    <a:extLst>
                      <a:ext uri="{FF2B5EF4-FFF2-40B4-BE49-F238E27FC236}">
                        <a16:creationId xmlns:a16="http://schemas.microsoft.com/office/drawing/2014/main" id="{1080ECAD-A217-CC49-FFBA-2F1E23560CD2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10812134" y="4936912"/>
                    <a:ext cx="37111" cy="37111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724"/>
                  </a:p>
                </p:txBody>
              </p:sp>
              <p:sp>
                <p:nvSpPr>
                  <p:cNvPr id="95" name="Oval 117">
                    <a:extLst>
                      <a:ext uri="{FF2B5EF4-FFF2-40B4-BE49-F238E27FC236}">
                        <a16:creationId xmlns:a16="http://schemas.microsoft.com/office/drawing/2014/main" id="{E6E56F32-4BF4-4FCB-139D-4A9F687B2688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10935855" y="4935958"/>
                    <a:ext cx="37111" cy="37111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724"/>
                  </a:p>
                </p:txBody>
              </p:sp>
              <p:sp>
                <p:nvSpPr>
                  <p:cNvPr id="96" name="Oval 118">
                    <a:extLst>
                      <a:ext uri="{FF2B5EF4-FFF2-40B4-BE49-F238E27FC236}">
                        <a16:creationId xmlns:a16="http://schemas.microsoft.com/office/drawing/2014/main" id="{8D6081D9-D7A9-D996-8603-89008A724854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11192493" y="4935957"/>
                    <a:ext cx="37111" cy="37111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724"/>
                  </a:p>
                </p:txBody>
              </p:sp>
              <p:sp>
                <p:nvSpPr>
                  <p:cNvPr id="97" name="Oval 103">
                    <a:extLst>
                      <a:ext uri="{FF2B5EF4-FFF2-40B4-BE49-F238E27FC236}">
                        <a16:creationId xmlns:a16="http://schemas.microsoft.com/office/drawing/2014/main" id="{965E0AED-E015-7DA3-81AB-010AEE6046C5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11083733" y="5421594"/>
                    <a:ext cx="37111" cy="37111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724"/>
                  </a:p>
                </p:txBody>
              </p:sp>
              <p:sp>
                <p:nvSpPr>
                  <p:cNvPr id="98" name="Oval 108">
                    <a:extLst>
                      <a:ext uri="{FF2B5EF4-FFF2-40B4-BE49-F238E27FC236}">
                        <a16:creationId xmlns:a16="http://schemas.microsoft.com/office/drawing/2014/main" id="{7CD72503-AE6D-01D6-2597-ABF64CE9788D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10156047" y="5422800"/>
                    <a:ext cx="37111" cy="37111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724"/>
                  </a:p>
                </p:txBody>
              </p:sp>
              <p:sp>
                <p:nvSpPr>
                  <p:cNvPr id="99" name="Oval 111">
                    <a:extLst>
                      <a:ext uri="{FF2B5EF4-FFF2-40B4-BE49-F238E27FC236}">
                        <a16:creationId xmlns:a16="http://schemas.microsoft.com/office/drawing/2014/main" id="{06D2615D-7FD8-0091-97AC-0C93265519EF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10155570" y="6345380"/>
                    <a:ext cx="37111" cy="37111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724"/>
                  </a:p>
                </p:txBody>
              </p:sp>
              <p:sp>
                <p:nvSpPr>
                  <p:cNvPr id="100" name="Oval 112">
                    <a:extLst>
                      <a:ext uri="{FF2B5EF4-FFF2-40B4-BE49-F238E27FC236}">
                        <a16:creationId xmlns:a16="http://schemas.microsoft.com/office/drawing/2014/main" id="{FBC0DDA5-3A8B-4852-8E38-CA4245C61D76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11081117" y="6334508"/>
                    <a:ext cx="37111" cy="37111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724"/>
                  </a:p>
                </p:txBody>
              </p:sp>
            </p:grpSp>
            <p:sp>
              <p:nvSpPr>
                <p:cNvPr id="78" name="Oval 113">
                  <a:extLst>
                    <a:ext uri="{FF2B5EF4-FFF2-40B4-BE49-F238E27FC236}">
                      <a16:creationId xmlns:a16="http://schemas.microsoft.com/office/drawing/2014/main" id="{6E2C8B15-9637-A793-47BB-527C84CB9CBC}"/>
                    </a:ext>
                  </a:extLst>
                </p:cNvPr>
                <p:cNvSpPr/>
                <p:nvPr/>
              </p:nvSpPr>
              <p:spPr>
                <a:xfrm rot="5400000" flipH="1">
                  <a:off x="3290879" y="3068769"/>
                  <a:ext cx="37111" cy="37111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724"/>
                </a:p>
              </p:txBody>
            </p:sp>
            <p:sp>
              <p:nvSpPr>
                <p:cNvPr id="79" name="Oval 114">
                  <a:extLst>
                    <a:ext uri="{FF2B5EF4-FFF2-40B4-BE49-F238E27FC236}">
                      <a16:creationId xmlns:a16="http://schemas.microsoft.com/office/drawing/2014/main" id="{7C0FFA38-D315-463B-FA31-9188AD4C5C48}"/>
                    </a:ext>
                  </a:extLst>
                </p:cNvPr>
                <p:cNvSpPr/>
                <p:nvPr/>
              </p:nvSpPr>
              <p:spPr>
                <a:xfrm rot="5400000" flipH="1">
                  <a:off x="3290509" y="2811392"/>
                  <a:ext cx="37111" cy="37111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724"/>
                </a:p>
              </p:txBody>
            </p:sp>
            <p:sp>
              <p:nvSpPr>
                <p:cNvPr id="80" name="Oval 115">
                  <a:extLst>
                    <a:ext uri="{FF2B5EF4-FFF2-40B4-BE49-F238E27FC236}">
                      <a16:creationId xmlns:a16="http://schemas.microsoft.com/office/drawing/2014/main" id="{D2D2834A-A31C-0552-B82F-8DCC8C11DA3F}"/>
                    </a:ext>
                  </a:extLst>
                </p:cNvPr>
                <p:cNvSpPr/>
                <p:nvPr/>
              </p:nvSpPr>
              <p:spPr>
                <a:xfrm rot="5400000" flipH="1">
                  <a:off x="3290509" y="2686857"/>
                  <a:ext cx="37111" cy="37111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724"/>
                </a:p>
              </p:txBody>
            </p:sp>
            <p:sp>
              <p:nvSpPr>
                <p:cNvPr id="81" name="Oval 116">
                  <a:extLst>
                    <a:ext uri="{FF2B5EF4-FFF2-40B4-BE49-F238E27FC236}">
                      <a16:creationId xmlns:a16="http://schemas.microsoft.com/office/drawing/2014/main" id="{92886982-5921-9DFF-29D5-C04F45A43282}"/>
                    </a:ext>
                  </a:extLst>
                </p:cNvPr>
                <p:cNvSpPr/>
                <p:nvPr/>
              </p:nvSpPr>
              <p:spPr>
                <a:xfrm rot="5400000" flipH="1">
                  <a:off x="3290509" y="2306693"/>
                  <a:ext cx="37111" cy="37111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724"/>
                </a:p>
              </p:txBody>
            </p:sp>
            <p:sp>
              <p:nvSpPr>
                <p:cNvPr id="82" name="Oval 117">
                  <a:extLst>
                    <a:ext uri="{FF2B5EF4-FFF2-40B4-BE49-F238E27FC236}">
                      <a16:creationId xmlns:a16="http://schemas.microsoft.com/office/drawing/2014/main" id="{B7C49D95-6515-2F0B-9D53-B35B9D450353}"/>
                    </a:ext>
                  </a:extLst>
                </p:cNvPr>
                <p:cNvSpPr/>
                <p:nvPr/>
              </p:nvSpPr>
              <p:spPr>
                <a:xfrm rot="5400000" flipH="1">
                  <a:off x="3290509" y="2182972"/>
                  <a:ext cx="37111" cy="37111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724"/>
                </a:p>
              </p:txBody>
            </p:sp>
            <p:sp>
              <p:nvSpPr>
                <p:cNvPr id="83" name="Oval 118">
                  <a:extLst>
                    <a:ext uri="{FF2B5EF4-FFF2-40B4-BE49-F238E27FC236}">
                      <a16:creationId xmlns:a16="http://schemas.microsoft.com/office/drawing/2014/main" id="{05D0D31D-0C5D-8AB7-3450-0747E46E6C70}"/>
                    </a:ext>
                  </a:extLst>
                </p:cNvPr>
                <p:cNvSpPr/>
                <p:nvPr/>
              </p:nvSpPr>
              <p:spPr>
                <a:xfrm rot="5400000" flipH="1">
                  <a:off x="3290510" y="1926334"/>
                  <a:ext cx="37111" cy="37111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724"/>
                </a:p>
              </p:txBody>
            </p:sp>
          </p:grpSp>
          <p:grpSp>
            <p:nvGrpSpPr>
              <p:cNvPr id="52" name="Gruppo 51">
                <a:extLst>
                  <a:ext uri="{FF2B5EF4-FFF2-40B4-BE49-F238E27FC236}">
                    <a16:creationId xmlns:a16="http://schemas.microsoft.com/office/drawing/2014/main" id="{0918D42B-0FE9-7EDA-582F-C015570B10AB}"/>
                  </a:ext>
                </a:extLst>
              </p:cNvPr>
              <p:cNvGrpSpPr/>
              <p:nvPr/>
            </p:nvGrpSpPr>
            <p:grpSpPr>
              <a:xfrm rot="16200000">
                <a:off x="3742107" y="4081785"/>
                <a:ext cx="2907885" cy="1743300"/>
                <a:chOff x="2201686" y="1579233"/>
                <a:chExt cx="3207728" cy="1980000"/>
              </a:xfrm>
            </p:grpSpPr>
            <p:grpSp>
              <p:nvGrpSpPr>
                <p:cNvPr id="53" name="Gruppo 52">
                  <a:extLst>
                    <a:ext uri="{FF2B5EF4-FFF2-40B4-BE49-F238E27FC236}">
                      <a16:creationId xmlns:a16="http://schemas.microsoft.com/office/drawing/2014/main" id="{5C8F14C6-B586-EBF7-100E-F90109918B95}"/>
                    </a:ext>
                  </a:extLst>
                </p:cNvPr>
                <p:cNvGrpSpPr/>
                <p:nvPr/>
              </p:nvGrpSpPr>
              <p:grpSpPr>
                <a:xfrm rot="16200000">
                  <a:off x="2815550" y="965369"/>
                  <a:ext cx="1980000" cy="3207728"/>
                  <a:chOff x="9604381" y="3233224"/>
                  <a:chExt cx="1980000" cy="3207728"/>
                </a:xfrm>
              </p:grpSpPr>
              <p:pic>
                <p:nvPicPr>
                  <p:cNvPr id="60" name="Immagine 59" descr="Immagine che contiene testo, elettronico&#10;&#10;Descrizione generata automaticamente">
                    <a:extLst>
                      <a:ext uri="{FF2B5EF4-FFF2-40B4-BE49-F238E27FC236}">
                        <a16:creationId xmlns:a16="http://schemas.microsoft.com/office/drawing/2014/main" id="{91F750B1-A0D1-DEF9-5533-B2826631462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683" t="4505" r="42875" b="5227"/>
                  <a:stretch/>
                </p:blipFill>
                <p:spPr>
                  <a:xfrm rot="10800000">
                    <a:off x="9604381" y="3233224"/>
                    <a:ext cx="1980000" cy="3207728"/>
                  </a:xfrm>
                  <a:prstGeom prst="rect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</p:pic>
              <p:sp>
                <p:nvSpPr>
                  <p:cNvPr id="61" name="Oval 113">
                    <a:extLst>
                      <a:ext uri="{FF2B5EF4-FFF2-40B4-BE49-F238E27FC236}">
                        <a16:creationId xmlns:a16="http://schemas.microsoft.com/office/drawing/2014/main" id="{652286BA-BCF1-812D-32B7-DF2383A3763E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10058794" y="4139061"/>
                    <a:ext cx="37111" cy="37111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724"/>
                  </a:p>
                </p:txBody>
              </p:sp>
              <p:sp>
                <p:nvSpPr>
                  <p:cNvPr id="62" name="Oval 114">
                    <a:extLst>
                      <a:ext uri="{FF2B5EF4-FFF2-40B4-BE49-F238E27FC236}">
                        <a16:creationId xmlns:a16="http://schemas.microsoft.com/office/drawing/2014/main" id="{77001083-7029-5DA9-D2B5-068B8C10C709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10316171" y="4138691"/>
                    <a:ext cx="37111" cy="37111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724"/>
                  </a:p>
                </p:txBody>
              </p:sp>
              <p:sp>
                <p:nvSpPr>
                  <p:cNvPr id="63" name="Oval 115">
                    <a:extLst>
                      <a:ext uri="{FF2B5EF4-FFF2-40B4-BE49-F238E27FC236}">
                        <a16:creationId xmlns:a16="http://schemas.microsoft.com/office/drawing/2014/main" id="{E831D9FD-1245-C190-D99B-17DA83A1A421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10440706" y="4138691"/>
                    <a:ext cx="37111" cy="37111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724"/>
                  </a:p>
                </p:txBody>
              </p:sp>
              <p:sp>
                <p:nvSpPr>
                  <p:cNvPr id="64" name="Oval 116">
                    <a:extLst>
                      <a:ext uri="{FF2B5EF4-FFF2-40B4-BE49-F238E27FC236}">
                        <a16:creationId xmlns:a16="http://schemas.microsoft.com/office/drawing/2014/main" id="{5FC0A4A8-7375-B0B9-8557-83080CB63DDB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10820870" y="4138691"/>
                    <a:ext cx="37111" cy="37111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724"/>
                  </a:p>
                </p:txBody>
              </p:sp>
              <p:sp>
                <p:nvSpPr>
                  <p:cNvPr id="65" name="Oval 117">
                    <a:extLst>
                      <a:ext uri="{FF2B5EF4-FFF2-40B4-BE49-F238E27FC236}">
                        <a16:creationId xmlns:a16="http://schemas.microsoft.com/office/drawing/2014/main" id="{98D23FDA-5918-5D60-0A79-F59AA507A96A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10944591" y="4138691"/>
                    <a:ext cx="37111" cy="37111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724"/>
                  </a:p>
                </p:txBody>
              </p:sp>
              <p:sp>
                <p:nvSpPr>
                  <p:cNvPr id="66" name="Oval 118">
                    <a:extLst>
                      <a:ext uri="{FF2B5EF4-FFF2-40B4-BE49-F238E27FC236}">
                        <a16:creationId xmlns:a16="http://schemas.microsoft.com/office/drawing/2014/main" id="{BF05019C-138A-8727-A15F-DC57172CA822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11201229" y="4138692"/>
                    <a:ext cx="37111" cy="37111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724"/>
                  </a:p>
                </p:txBody>
              </p:sp>
              <p:sp>
                <p:nvSpPr>
                  <p:cNvPr id="67" name="Oval 113">
                    <a:extLst>
                      <a:ext uri="{FF2B5EF4-FFF2-40B4-BE49-F238E27FC236}">
                        <a16:creationId xmlns:a16="http://schemas.microsoft.com/office/drawing/2014/main" id="{29509883-D347-F1B0-4FEA-DE55DE810CD9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10058794" y="4935959"/>
                    <a:ext cx="37111" cy="37111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724"/>
                  </a:p>
                </p:txBody>
              </p:sp>
              <p:sp>
                <p:nvSpPr>
                  <p:cNvPr id="68" name="Oval 114">
                    <a:extLst>
                      <a:ext uri="{FF2B5EF4-FFF2-40B4-BE49-F238E27FC236}">
                        <a16:creationId xmlns:a16="http://schemas.microsoft.com/office/drawing/2014/main" id="{BF8AA1CF-2936-E5F4-DA97-13EA90CCDF32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10311253" y="4935959"/>
                    <a:ext cx="37111" cy="37111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724"/>
                  </a:p>
                </p:txBody>
              </p:sp>
              <p:sp>
                <p:nvSpPr>
                  <p:cNvPr id="69" name="Oval 115">
                    <a:extLst>
                      <a:ext uri="{FF2B5EF4-FFF2-40B4-BE49-F238E27FC236}">
                        <a16:creationId xmlns:a16="http://schemas.microsoft.com/office/drawing/2014/main" id="{E52A56F0-C6C0-5786-6A54-8FB6557EC8D4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10437988" y="4935958"/>
                    <a:ext cx="37111" cy="37111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724"/>
                  </a:p>
                </p:txBody>
              </p:sp>
              <p:sp>
                <p:nvSpPr>
                  <p:cNvPr id="70" name="Oval 116">
                    <a:extLst>
                      <a:ext uri="{FF2B5EF4-FFF2-40B4-BE49-F238E27FC236}">
                        <a16:creationId xmlns:a16="http://schemas.microsoft.com/office/drawing/2014/main" id="{14941A6F-7689-EFF0-EEAF-488025937255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10812134" y="4936912"/>
                    <a:ext cx="37111" cy="37111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724"/>
                  </a:p>
                </p:txBody>
              </p:sp>
              <p:sp>
                <p:nvSpPr>
                  <p:cNvPr id="71" name="Oval 117">
                    <a:extLst>
                      <a:ext uri="{FF2B5EF4-FFF2-40B4-BE49-F238E27FC236}">
                        <a16:creationId xmlns:a16="http://schemas.microsoft.com/office/drawing/2014/main" id="{6C3FCCD9-9533-FC2C-4932-C8EE8DEB2038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10935855" y="4935958"/>
                    <a:ext cx="37111" cy="37111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724"/>
                  </a:p>
                </p:txBody>
              </p:sp>
              <p:sp>
                <p:nvSpPr>
                  <p:cNvPr id="72" name="Oval 118">
                    <a:extLst>
                      <a:ext uri="{FF2B5EF4-FFF2-40B4-BE49-F238E27FC236}">
                        <a16:creationId xmlns:a16="http://schemas.microsoft.com/office/drawing/2014/main" id="{EC146A38-BAD7-FF42-0200-14CBF7A6C043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11192493" y="4935957"/>
                    <a:ext cx="37111" cy="37111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724"/>
                  </a:p>
                </p:txBody>
              </p:sp>
              <p:sp>
                <p:nvSpPr>
                  <p:cNvPr id="73" name="Oval 103">
                    <a:extLst>
                      <a:ext uri="{FF2B5EF4-FFF2-40B4-BE49-F238E27FC236}">
                        <a16:creationId xmlns:a16="http://schemas.microsoft.com/office/drawing/2014/main" id="{66AD7D7B-94D8-1DA8-1ED1-E1105585F11D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11083733" y="5421594"/>
                    <a:ext cx="37111" cy="37111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724"/>
                  </a:p>
                </p:txBody>
              </p:sp>
              <p:sp>
                <p:nvSpPr>
                  <p:cNvPr id="74" name="Oval 108">
                    <a:extLst>
                      <a:ext uri="{FF2B5EF4-FFF2-40B4-BE49-F238E27FC236}">
                        <a16:creationId xmlns:a16="http://schemas.microsoft.com/office/drawing/2014/main" id="{9A6368AF-22C5-CDF8-60A6-E12858D1720D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10156047" y="5422800"/>
                    <a:ext cx="37111" cy="37111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724"/>
                  </a:p>
                </p:txBody>
              </p:sp>
              <p:sp>
                <p:nvSpPr>
                  <p:cNvPr id="75" name="Oval 111">
                    <a:extLst>
                      <a:ext uri="{FF2B5EF4-FFF2-40B4-BE49-F238E27FC236}">
                        <a16:creationId xmlns:a16="http://schemas.microsoft.com/office/drawing/2014/main" id="{7B411E74-F5C0-BE76-7817-35A6726BE961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10155570" y="6345380"/>
                    <a:ext cx="37111" cy="37111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724"/>
                  </a:p>
                </p:txBody>
              </p:sp>
              <p:sp>
                <p:nvSpPr>
                  <p:cNvPr id="76" name="Oval 112">
                    <a:extLst>
                      <a:ext uri="{FF2B5EF4-FFF2-40B4-BE49-F238E27FC236}">
                        <a16:creationId xmlns:a16="http://schemas.microsoft.com/office/drawing/2014/main" id="{2605110E-AD28-7E69-4FCE-1D64D492AE72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11081117" y="6334508"/>
                    <a:ext cx="37111" cy="37111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724"/>
                  </a:p>
                </p:txBody>
              </p:sp>
            </p:grpSp>
            <p:sp>
              <p:nvSpPr>
                <p:cNvPr id="54" name="Oval 113">
                  <a:extLst>
                    <a:ext uri="{FF2B5EF4-FFF2-40B4-BE49-F238E27FC236}">
                      <a16:creationId xmlns:a16="http://schemas.microsoft.com/office/drawing/2014/main" id="{97EFDEB7-A300-B24C-76BA-4D1A9DE1615E}"/>
                    </a:ext>
                  </a:extLst>
                </p:cNvPr>
                <p:cNvSpPr/>
                <p:nvPr/>
              </p:nvSpPr>
              <p:spPr>
                <a:xfrm rot="5400000" flipH="1">
                  <a:off x="3290879" y="3068769"/>
                  <a:ext cx="37111" cy="37111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724"/>
                </a:p>
              </p:txBody>
            </p:sp>
            <p:sp>
              <p:nvSpPr>
                <p:cNvPr id="55" name="Oval 114">
                  <a:extLst>
                    <a:ext uri="{FF2B5EF4-FFF2-40B4-BE49-F238E27FC236}">
                      <a16:creationId xmlns:a16="http://schemas.microsoft.com/office/drawing/2014/main" id="{EA243204-C988-D312-7438-5E8A4991EAD0}"/>
                    </a:ext>
                  </a:extLst>
                </p:cNvPr>
                <p:cNvSpPr/>
                <p:nvPr/>
              </p:nvSpPr>
              <p:spPr>
                <a:xfrm rot="5400000" flipH="1">
                  <a:off x="3290509" y="2811392"/>
                  <a:ext cx="37111" cy="37111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724"/>
                </a:p>
              </p:txBody>
            </p:sp>
            <p:sp>
              <p:nvSpPr>
                <p:cNvPr id="56" name="Oval 115">
                  <a:extLst>
                    <a:ext uri="{FF2B5EF4-FFF2-40B4-BE49-F238E27FC236}">
                      <a16:creationId xmlns:a16="http://schemas.microsoft.com/office/drawing/2014/main" id="{271FA1E1-BA52-904F-A838-23B7A5B0FDD2}"/>
                    </a:ext>
                  </a:extLst>
                </p:cNvPr>
                <p:cNvSpPr/>
                <p:nvPr/>
              </p:nvSpPr>
              <p:spPr>
                <a:xfrm rot="5400000" flipH="1">
                  <a:off x="3290509" y="2686857"/>
                  <a:ext cx="37111" cy="37111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724"/>
                </a:p>
              </p:txBody>
            </p:sp>
            <p:sp>
              <p:nvSpPr>
                <p:cNvPr id="57" name="Oval 116">
                  <a:extLst>
                    <a:ext uri="{FF2B5EF4-FFF2-40B4-BE49-F238E27FC236}">
                      <a16:creationId xmlns:a16="http://schemas.microsoft.com/office/drawing/2014/main" id="{0F9FF990-240C-F01D-1E5C-AD2DAA83CE88}"/>
                    </a:ext>
                  </a:extLst>
                </p:cNvPr>
                <p:cNvSpPr/>
                <p:nvPr/>
              </p:nvSpPr>
              <p:spPr>
                <a:xfrm rot="5400000" flipH="1">
                  <a:off x="3290509" y="2306693"/>
                  <a:ext cx="37111" cy="37111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724"/>
                </a:p>
              </p:txBody>
            </p:sp>
            <p:sp>
              <p:nvSpPr>
                <p:cNvPr id="58" name="Oval 117">
                  <a:extLst>
                    <a:ext uri="{FF2B5EF4-FFF2-40B4-BE49-F238E27FC236}">
                      <a16:creationId xmlns:a16="http://schemas.microsoft.com/office/drawing/2014/main" id="{4CFD5C36-AD24-0297-8A43-8DC975BDA30E}"/>
                    </a:ext>
                  </a:extLst>
                </p:cNvPr>
                <p:cNvSpPr/>
                <p:nvPr/>
              </p:nvSpPr>
              <p:spPr>
                <a:xfrm rot="5400000" flipH="1">
                  <a:off x="3290509" y="2182972"/>
                  <a:ext cx="37111" cy="37111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724"/>
                </a:p>
              </p:txBody>
            </p:sp>
            <p:sp>
              <p:nvSpPr>
                <p:cNvPr id="59" name="Oval 118">
                  <a:extLst>
                    <a:ext uri="{FF2B5EF4-FFF2-40B4-BE49-F238E27FC236}">
                      <a16:creationId xmlns:a16="http://schemas.microsoft.com/office/drawing/2014/main" id="{88F98395-0B18-8BF2-31C3-E4F2324AC265}"/>
                    </a:ext>
                  </a:extLst>
                </p:cNvPr>
                <p:cNvSpPr/>
                <p:nvPr/>
              </p:nvSpPr>
              <p:spPr>
                <a:xfrm rot="5400000" flipH="1">
                  <a:off x="3290510" y="1926334"/>
                  <a:ext cx="37111" cy="37111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724"/>
                </a:p>
              </p:txBody>
            </p:sp>
          </p:grpSp>
        </p:grpSp>
        <p:sp>
          <p:nvSpPr>
            <p:cNvPr id="38" name="Oval 108">
              <a:extLst>
                <a:ext uri="{FF2B5EF4-FFF2-40B4-BE49-F238E27FC236}">
                  <a16:creationId xmlns:a16="http://schemas.microsoft.com/office/drawing/2014/main" id="{F4FA9C73-83A6-1612-2D65-55B3F969034F}"/>
                </a:ext>
              </a:extLst>
            </p:cNvPr>
            <p:cNvSpPr/>
            <p:nvPr/>
          </p:nvSpPr>
          <p:spPr>
            <a:xfrm rot="10800000" flipH="1">
              <a:off x="4672720" y="2010270"/>
              <a:ext cx="33642" cy="32675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724"/>
            </a:p>
          </p:txBody>
        </p:sp>
        <p:sp>
          <p:nvSpPr>
            <p:cNvPr id="39" name="Oval 108">
              <a:extLst>
                <a:ext uri="{FF2B5EF4-FFF2-40B4-BE49-F238E27FC236}">
                  <a16:creationId xmlns:a16="http://schemas.microsoft.com/office/drawing/2014/main" id="{3FBC15B6-1BA8-2AE8-AF82-CB84C6A2DEC4}"/>
                </a:ext>
              </a:extLst>
            </p:cNvPr>
            <p:cNvSpPr/>
            <p:nvPr/>
          </p:nvSpPr>
          <p:spPr>
            <a:xfrm rot="10800000" flipH="1">
              <a:off x="4784034" y="4595112"/>
              <a:ext cx="33642" cy="32675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724"/>
            </a:p>
          </p:txBody>
        </p:sp>
        <p:sp>
          <p:nvSpPr>
            <p:cNvPr id="40" name="Oval 108">
              <a:extLst>
                <a:ext uri="{FF2B5EF4-FFF2-40B4-BE49-F238E27FC236}">
                  <a16:creationId xmlns:a16="http://schemas.microsoft.com/office/drawing/2014/main" id="{A1CF614A-5B0A-A1CD-0D3A-E7CB6A5FD590}"/>
                </a:ext>
              </a:extLst>
            </p:cNvPr>
            <p:cNvSpPr/>
            <p:nvPr/>
          </p:nvSpPr>
          <p:spPr>
            <a:xfrm rot="10800000" flipH="1">
              <a:off x="7376995" y="4477520"/>
              <a:ext cx="33642" cy="32675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724"/>
            </a:p>
          </p:txBody>
        </p:sp>
        <p:sp>
          <p:nvSpPr>
            <p:cNvPr id="41" name="Oval 108">
              <a:extLst>
                <a:ext uri="{FF2B5EF4-FFF2-40B4-BE49-F238E27FC236}">
                  <a16:creationId xmlns:a16="http://schemas.microsoft.com/office/drawing/2014/main" id="{71AFDD1B-878F-96B6-B2A2-008FB6BB4C5C}"/>
                </a:ext>
              </a:extLst>
            </p:cNvPr>
            <p:cNvSpPr/>
            <p:nvPr/>
          </p:nvSpPr>
          <p:spPr>
            <a:xfrm rot="10800000" flipH="1">
              <a:off x="7261734" y="1883985"/>
              <a:ext cx="33642" cy="32675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724"/>
            </a:p>
          </p:txBody>
        </p:sp>
      </p:grpSp>
      <p:pic>
        <p:nvPicPr>
          <p:cNvPr id="142" name="Segnaposto contenuto 4" descr="Immagine che contiene testo, luce&#10;&#10;Descrizione generata automaticamente">
            <a:extLst>
              <a:ext uri="{FF2B5EF4-FFF2-40B4-BE49-F238E27FC236}">
                <a16:creationId xmlns:a16="http://schemas.microsoft.com/office/drawing/2014/main" id="{6D7FEFB1-40FE-29E7-15FE-B95968D6854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175" t="28071" r="19896" b="14419"/>
          <a:stretch/>
        </p:blipFill>
        <p:spPr>
          <a:xfrm rot="10800000">
            <a:off x="9105054" y="2487356"/>
            <a:ext cx="2256163" cy="1403834"/>
          </a:xfrm>
          <a:prstGeom prst="rect">
            <a:avLst/>
          </a:prstGeom>
        </p:spPr>
      </p:pic>
      <p:sp>
        <p:nvSpPr>
          <p:cNvPr id="143" name="Rettangolo 142">
            <a:extLst>
              <a:ext uri="{FF2B5EF4-FFF2-40B4-BE49-F238E27FC236}">
                <a16:creationId xmlns:a16="http://schemas.microsoft.com/office/drawing/2014/main" id="{8E8C241F-96FF-E2FF-5779-493F920FA94A}"/>
              </a:ext>
            </a:extLst>
          </p:cNvPr>
          <p:cNvSpPr/>
          <p:nvPr/>
        </p:nvSpPr>
        <p:spPr>
          <a:xfrm rot="10800000">
            <a:off x="9177185" y="3235570"/>
            <a:ext cx="481140" cy="444602"/>
          </a:xfrm>
          <a:prstGeom prst="rect">
            <a:avLst/>
          </a:prstGeom>
          <a:noFill/>
          <a:ln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44" name="Straight Arrow Connector 98">
            <a:extLst>
              <a:ext uri="{FF2B5EF4-FFF2-40B4-BE49-F238E27FC236}">
                <a16:creationId xmlns:a16="http://schemas.microsoft.com/office/drawing/2014/main" id="{3A17FEA1-2DC6-77F6-FF11-8FF997E30FE9}"/>
              </a:ext>
            </a:extLst>
          </p:cNvPr>
          <p:cNvCxnSpPr>
            <a:cxnSpLocks/>
          </p:cNvCxnSpPr>
          <p:nvPr/>
        </p:nvCxnSpPr>
        <p:spPr>
          <a:xfrm flipV="1">
            <a:off x="7761335" y="3247697"/>
            <a:ext cx="1256541" cy="322426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5" name="Rettangolo 144">
            <a:extLst>
              <a:ext uri="{FF2B5EF4-FFF2-40B4-BE49-F238E27FC236}">
                <a16:creationId xmlns:a16="http://schemas.microsoft.com/office/drawing/2014/main" id="{14CB947C-3D67-E2A8-DBFA-56483BC25CEA}"/>
              </a:ext>
            </a:extLst>
          </p:cNvPr>
          <p:cNvSpPr/>
          <p:nvPr/>
        </p:nvSpPr>
        <p:spPr>
          <a:xfrm rot="10800000">
            <a:off x="6624982" y="3751506"/>
            <a:ext cx="249122" cy="288418"/>
          </a:xfrm>
          <a:prstGeom prst="rect">
            <a:avLst/>
          </a:prstGeom>
          <a:noFill/>
          <a:ln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6" name="CasellaDiTesto 145">
            <a:extLst>
              <a:ext uri="{FF2B5EF4-FFF2-40B4-BE49-F238E27FC236}">
                <a16:creationId xmlns:a16="http://schemas.microsoft.com/office/drawing/2014/main" id="{75617FC1-105D-2749-0CE9-52974166F3A2}"/>
              </a:ext>
            </a:extLst>
          </p:cNvPr>
          <p:cNvSpPr txBox="1"/>
          <p:nvPr/>
        </p:nvSpPr>
        <p:spPr>
          <a:xfrm>
            <a:off x="8250827" y="4142401"/>
            <a:ext cx="4031587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>
                <a:latin typeface="Arial" panose="020B0604020202020204" pitchFamily="34" charset="0"/>
                <a:cs typeface="Arial" panose="020B0604020202020204" pitchFamily="34" charset="0"/>
              </a:rPr>
              <a:t>ASIC features: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it-IT" sz="160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it-IT" sz="1600" err="1">
                <a:latin typeface="Arial" panose="020B0604020202020204" pitchFamily="34" charset="0"/>
                <a:cs typeface="Arial" panose="020B0604020202020204" pitchFamily="34" charset="0"/>
              </a:rPr>
              <a:t>readout</a:t>
            </a:r>
            <a:r>
              <a:rPr lang="it-IT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err="1">
                <a:latin typeface="Arial" panose="020B0604020202020204" pitchFamily="34" charset="0"/>
                <a:cs typeface="Arial" panose="020B0604020202020204" pitchFamily="34" charset="0"/>
              </a:rPr>
              <a:t>channels</a:t>
            </a:r>
            <a:endParaRPr lang="it-IT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it-IT" sz="1600">
                <a:latin typeface="Arial" panose="020B0604020202020204" pitchFamily="34" charset="0"/>
                <a:cs typeface="Arial" panose="020B0604020202020204" pitchFamily="34" charset="0"/>
              </a:rPr>
              <a:t>1Mcps/pixel output </a:t>
            </a:r>
            <a:r>
              <a:rPr lang="it-IT" sz="1600" err="1">
                <a:latin typeface="Arial" panose="020B0604020202020204" pitchFamily="34" charset="0"/>
                <a:cs typeface="Arial" panose="020B0604020202020204" pitchFamily="34" charset="0"/>
              </a:rPr>
              <a:t>count</a:t>
            </a:r>
            <a:r>
              <a:rPr lang="it-IT" sz="1600">
                <a:latin typeface="Arial" panose="020B0604020202020204" pitchFamily="34" charset="0"/>
                <a:cs typeface="Arial" panose="020B0604020202020204" pitchFamily="34" charset="0"/>
              </a:rPr>
              <a:t> rate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it-IT" sz="1600">
                <a:latin typeface="Arial" panose="020B0604020202020204" pitchFamily="34" charset="0"/>
                <a:cs typeface="Arial" panose="020B0604020202020204" pitchFamily="34" charset="0"/>
              </a:rPr>
              <a:t>full </a:t>
            </a:r>
            <a:r>
              <a:rPr lang="it-IT" sz="1600" err="1">
                <a:latin typeface="Arial" panose="020B0604020202020204" pitchFamily="34" charset="0"/>
                <a:cs typeface="Arial" panose="020B0604020202020204" pitchFamily="34" charset="0"/>
              </a:rPr>
              <a:t>analog</a:t>
            </a:r>
            <a:r>
              <a:rPr lang="it-IT" sz="1600">
                <a:latin typeface="Arial" panose="020B0604020202020204" pitchFamily="34" charset="0"/>
                <a:cs typeface="Arial" panose="020B0604020202020204" pitchFamily="34" charset="0"/>
              </a:rPr>
              <a:t> processing in the ASIC pixel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it-IT" sz="1600">
                <a:latin typeface="Arial" panose="020B0604020202020204" pitchFamily="34" charset="0"/>
                <a:cs typeface="Arial" panose="020B0604020202020204" pitchFamily="34" charset="0"/>
              </a:rPr>
              <a:t>Res. &lt;200eV @200ns </a:t>
            </a:r>
            <a:r>
              <a:rPr lang="it-IT" sz="1600" err="1">
                <a:latin typeface="Arial" panose="020B0604020202020204" pitchFamily="34" charset="0"/>
                <a:cs typeface="Arial" panose="020B0604020202020204" pitchFamily="34" charset="0"/>
              </a:rPr>
              <a:t>pulse</a:t>
            </a:r>
            <a:r>
              <a:rPr lang="it-IT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err="1">
                <a:latin typeface="Arial" panose="020B0604020202020204" pitchFamily="34" charset="0"/>
                <a:cs typeface="Arial" panose="020B0604020202020204" pitchFamily="34" charset="0"/>
              </a:rPr>
              <a:t>width</a:t>
            </a:r>
            <a:endParaRPr lang="it-IT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it-IT" sz="1600">
                <a:latin typeface="Arial" panose="020B0604020202020204" pitchFamily="34" charset="0"/>
                <a:cs typeface="Arial" panose="020B0604020202020204" pitchFamily="34" charset="0"/>
              </a:rPr>
              <a:t>ADC </a:t>
            </a:r>
            <a:r>
              <a:rPr lang="it-IT" sz="1600" err="1">
                <a:latin typeface="Arial" panose="020B0604020202020204" pitchFamily="34" charset="0"/>
                <a:cs typeface="Arial" panose="020B0604020202020204" pitchFamily="34" charset="0"/>
              </a:rPr>
              <a:t>integrated</a:t>
            </a:r>
            <a:r>
              <a:rPr lang="it-IT" sz="1600">
                <a:latin typeface="Arial" panose="020B0604020202020204" pitchFamily="34" charset="0"/>
                <a:cs typeface="Arial" panose="020B0604020202020204" pitchFamily="34" charset="0"/>
              </a:rPr>
              <a:t>  in the ASIC</a:t>
            </a:r>
          </a:p>
        </p:txBody>
      </p:sp>
      <p:sp>
        <p:nvSpPr>
          <p:cNvPr id="147" name="Rectangle 3">
            <a:extLst>
              <a:ext uri="{FF2B5EF4-FFF2-40B4-BE49-F238E27FC236}">
                <a16:creationId xmlns:a16="http://schemas.microsoft.com/office/drawing/2014/main" id="{0C26E5D4-B69B-8806-A218-2894A1F9076D}"/>
              </a:ext>
            </a:extLst>
          </p:cNvPr>
          <p:cNvSpPr txBox="1">
            <a:spLocks noChangeArrowheads="1"/>
          </p:cNvSpPr>
          <p:nvPr/>
        </p:nvSpPr>
        <p:spPr>
          <a:xfrm>
            <a:off x="775044" y="1392293"/>
            <a:ext cx="11191325" cy="1156654"/>
          </a:xfrm>
          <a:prstGeom prst="rect">
            <a:avLst/>
          </a:prstGeom>
          <a:noFill/>
        </p:spPr>
        <p:txBody>
          <a:bodyPr vert="horz" lIns="92075" tIns="46038" rIns="92075" bIns="46038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Tx/>
              <a:buNone/>
            </a:pPr>
            <a:r>
              <a:rPr lang="it-IT" sz="1800">
                <a:latin typeface="Arial" panose="020B0604020202020204" pitchFamily="34" charset="0"/>
                <a:cs typeface="Arial" panose="020B0604020202020204" pitchFamily="34" charset="0"/>
              </a:rPr>
              <a:t>Goal of the project: Development of a </a:t>
            </a:r>
            <a:r>
              <a:rPr lang="it-IT" sz="1800" b="1" err="1">
                <a:latin typeface="Arial" panose="020B0604020202020204" pitchFamily="34" charset="0"/>
                <a:cs typeface="Arial" panose="020B0604020202020204" pitchFamily="34" charset="0"/>
              </a:rPr>
              <a:t>readout</a:t>
            </a:r>
            <a:r>
              <a:rPr lang="it-IT" sz="1800" b="1">
                <a:latin typeface="Arial" panose="020B0604020202020204" pitchFamily="34" charset="0"/>
                <a:cs typeface="Arial" panose="020B0604020202020204" pitchFamily="34" charset="0"/>
              </a:rPr>
              <a:t> ASIC </a:t>
            </a:r>
            <a:r>
              <a:rPr lang="it-IT" sz="1800">
                <a:latin typeface="Arial" panose="020B0604020202020204" pitchFamily="34" charset="0"/>
                <a:cs typeface="Arial" panose="020B0604020202020204" pitchFamily="34" charset="0"/>
              </a:rPr>
              <a:t>to be </a:t>
            </a:r>
            <a:r>
              <a:rPr lang="it-IT" sz="1800" err="1">
                <a:latin typeface="Arial" panose="020B0604020202020204" pitchFamily="34" charset="0"/>
                <a:cs typeface="Arial" panose="020B0604020202020204" pitchFamily="34" charset="0"/>
              </a:rPr>
              <a:t>coupled</a:t>
            </a:r>
            <a:r>
              <a:rPr lang="it-IT" sz="180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it-IT" sz="1800" b="1">
                <a:latin typeface="Arial" panose="020B0604020202020204" pitchFamily="34" charset="0"/>
                <a:cs typeface="Arial" panose="020B0604020202020204" pitchFamily="34" charset="0"/>
              </a:rPr>
              <a:t>pixel detectors </a:t>
            </a:r>
            <a:r>
              <a:rPr lang="it-IT" sz="1800">
                <a:latin typeface="Arial" panose="020B0604020202020204" pitchFamily="34" charset="0"/>
                <a:cs typeface="Arial" panose="020B0604020202020204" pitchFamily="34" charset="0"/>
              </a:rPr>
              <a:t>(focus: </a:t>
            </a:r>
            <a:r>
              <a:rPr lang="it-IT" sz="1800" err="1">
                <a:latin typeface="Arial" panose="020B0604020202020204" pitchFamily="34" charset="0"/>
                <a:cs typeface="Arial" panose="020B0604020202020204" pitchFamily="34" charset="0"/>
              </a:rPr>
              <a:t>monolithic</a:t>
            </a:r>
            <a:r>
              <a:rPr lang="it-IT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err="1">
                <a:latin typeface="Arial" panose="020B0604020202020204" pitchFamily="34" charset="0"/>
                <a:cs typeface="Arial" panose="020B0604020202020204" pitchFamily="34" charset="0"/>
              </a:rPr>
              <a:t>SDDs</a:t>
            </a:r>
            <a:r>
              <a:rPr lang="it-IT" sz="1800">
                <a:latin typeface="Arial" panose="020B0604020202020204" pitchFamily="34" charset="0"/>
                <a:cs typeface="Arial" panose="020B0604020202020204" pitchFamily="34" charset="0"/>
              </a:rPr>
              <a:t> arrays) for </a:t>
            </a:r>
            <a:r>
              <a:rPr lang="it-IT" sz="1800" b="1">
                <a:latin typeface="Arial" panose="020B0604020202020204" pitchFamily="34" charset="0"/>
                <a:cs typeface="Arial" panose="020B0604020202020204" pitchFamily="34" charset="0"/>
              </a:rPr>
              <a:t>ultra-high rate </a:t>
            </a:r>
            <a:r>
              <a:rPr lang="it-IT" sz="1800">
                <a:latin typeface="Arial" panose="020B0604020202020204" pitchFamily="34" charset="0"/>
                <a:cs typeface="Arial" panose="020B0604020202020204" pitchFamily="34" charset="0"/>
              </a:rPr>
              <a:t>X-ray </a:t>
            </a:r>
            <a:r>
              <a:rPr lang="it-IT" sz="1800" err="1">
                <a:latin typeface="Arial" panose="020B0604020202020204" pitchFamily="34" charset="0"/>
                <a:cs typeface="Arial" panose="020B0604020202020204" pitchFamily="34" charset="0"/>
              </a:rPr>
              <a:t>spectroscopy</a:t>
            </a:r>
            <a:r>
              <a:rPr lang="it-IT" sz="1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8" name="Gruppo 147">
            <a:extLst>
              <a:ext uri="{FF2B5EF4-FFF2-40B4-BE49-F238E27FC236}">
                <a16:creationId xmlns:a16="http://schemas.microsoft.com/office/drawing/2014/main" id="{FE0E6783-07A8-038F-8483-DE6FD910A86D}"/>
              </a:ext>
            </a:extLst>
          </p:cNvPr>
          <p:cNvGrpSpPr/>
          <p:nvPr/>
        </p:nvGrpSpPr>
        <p:grpSpPr>
          <a:xfrm>
            <a:off x="4400419" y="5361290"/>
            <a:ext cx="2473685" cy="999097"/>
            <a:chOff x="5479022" y="5098681"/>
            <a:chExt cx="2473685" cy="999097"/>
          </a:xfrm>
        </p:grpSpPr>
        <p:pic>
          <p:nvPicPr>
            <p:cNvPr id="149" name="Picture 94">
              <a:extLst>
                <a:ext uri="{FF2B5EF4-FFF2-40B4-BE49-F238E27FC236}">
                  <a16:creationId xmlns:a16="http://schemas.microsoft.com/office/drawing/2014/main" id="{9E9F7B41-BF5A-7EB9-DFF7-A038CEC68C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1801" b="65263"/>
            <a:stretch/>
          </p:blipFill>
          <p:spPr>
            <a:xfrm>
              <a:off x="5722991" y="5356076"/>
              <a:ext cx="1534116" cy="720000"/>
            </a:xfrm>
            <a:prstGeom prst="rect">
              <a:avLst/>
            </a:prstGeom>
          </p:spPr>
        </p:pic>
        <p:sp>
          <p:nvSpPr>
            <p:cNvPr id="150" name="CasellaDiTesto 149">
              <a:extLst>
                <a:ext uri="{FF2B5EF4-FFF2-40B4-BE49-F238E27FC236}">
                  <a16:creationId xmlns:a16="http://schemas.microsoft.com/office/drawing/2014/main" id="{FED034E0-4036-2C6A-1D98-5F3CEBB470B2}"/>
                </a:ext>
              </a:extLst>
            </p:cNvPr>
            <p:cNvSpPr txBox="1"/>
            <p:nvPr/>
          </p:nvSpPr>
          <p:spPr>
            <a:xfrm>
              <a:off x="5669625" y="5098681"/>
              <a:ext cx="2283082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200" b="1"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Gold-</a:t>
              </a:r>
              <a:r>
                <a:rPr lang="it-IT" sz="1200" b="1" err="1"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stud</a:t>
              </a:r>
              <a:r>
                <a:rPr lang="it-IT" sz="1200" b="1"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 </a:t>
              </a:r>
              <a:r>
                <a:rPr lang="it-IT" sz="1200" b="1" err="1"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bump-bonding</a:t>
              </a:r>
              <a:r>
                <a:rPr lang="it-IT" sz="1200" b="1" baseline="30000"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[*]</a:t>
              </a:r>
              <a:endParaRPr lang="en-GB" sz="1200" b="1" baseline="30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1" name="Rettangolo 150">
              <a:extLst>
                <a:ext uri="{FF2B5EF4-FFF2-40B4-BE49-F238E27FC236}">
                  <a16:creationId xmlns:a16="http://schemas.microsoft.com/office/drawing/2014/main" id="{AB333ADA-D2E1-395D-9773-6A8380BDEFE2}"/>
                </a:ext>
              </a:extLst>
            </p:cNvPr>
            <p:cNvSpPr/>
            <p:nvPr/>
          </p:nvSpPr>
          <p:spPr>
            <a:xfrm>
              <a:off x="6156624" y="5351180"/>
              <a:ext cx="157734" cy="942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noFill/>
              </a:endParaRPr>
            </a:p>
          </p:txBody>
        </p:sp>
        <p:sp>
          <p:nvSpPr>
            <p:cNvPr id="152" name="CasellaDiTesto 151">
              <a:extLst>
                <a:ext uri="{FF2B5EF4-FFF2-40B4-BE49-F238E27FC236}">
                  <a16:creationId xmlns:a16="http://schemas.microsoft.com/office/drawing/2014/main" id="{ACA255F3-0B9D-B550-2ED6-C284FD4541CF}"/>
                </a:ext>
              </a:extLst>
            </p:cNvPr>
            <p:cNvSpPr txBox="1"/>
            <p:nvPr/>
          </p:nvSpPr>
          <p:spPr>
            <a:xfrm>
              <a:off x="6031783" y="5294625"/>
              <a:ext cx="279391" cy="1696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700"/>
                <a:t>Chip</a:t>
              </a:r>
              <a:endParaRPr lang="en-GB" sz="700"/>
            </a:p>
          </p:txBody>
        </p:sp>
        <p:sp>
          <p:nvSpPr>
            <p:cNvPr id="153" name="Rettangolo 152">
              <a:extLst>
                <a:ext uri="{FF2B5EF4-FFF2-40B4-BE49-F238E27FC236}">
                  <a16:creationId xmlns:a16="http://schemas.microsoft.com/office/drawing/2014/main" id="{2B8509AB-7673-AA8F-1402-905D47CD1FC7}"/>
                </a:ext>
              </a:extLst>
            </p:cNvPr>
            <p:cNvSpPr/>
            <p:nvPr/>
          </p:nvSpPr>
          <p:spPr>
            <a:xfrm>
              <a:off x="6443379" y="5398315"/>
              <a:ext cx="799082" cy="942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noFill/>
              </a:endParaRPr>
            </a:p>
          </p:txBody>
        </p:sp>
        <p:sp>
          <p:nvSpPr>
            <p:cNvPr id="154" name="CasellaDiTesto 153">
              <a:extLst>
                <a:ext uri="{FF2B5EF4-FFF2-40B4-BE49-F238E27FC236}">
                  <a16:creationId xmlns:a16="http://schemas.microsoft.com/office/drawing/2014/main" id="{08E8E36C-5A4D-D528-5BFB-232A66E9C004}"/>
                </a:ext>
              </a:extLst>
            </p:cNvPr>
            <p:cNvSpPr txBox="1"/>
            <p:nvPr/>
          </p:nvSpPr>
          <p:spPr>
            <a:xfrm>
              <a:off x="6393532" y="5341552"/>
              <a:ext cx="689042" cy="1696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700" err="1"/>
                <a:t>Heat</a:t>
              </a:r>
              <a:r>
                <a:rPr lang="it-IT" sz="700"/>
                <a:t> and pressure</a:t>
              </a:r>
              <a:endParaRPr lang="en-GB" sz="700"/>
            </a:p>
          </p:txBody>
        </p:sp>
        <p:sp>
          <p:nvSpPr>
            <p:cNvPr id="155" name="Rettangolo 154">
              <a:extLst>
                <a:ext uri="{FF2B5EF4-FFF2-40B4-BE49-F238E27FC236}">
                  <a16:creationId xmlns:a16="http://schemas.microsoft.com/office/drawing/2014/main" id="{AFAF9B55-8F77-74B7-FC77-7770C9E986C2}"/>
                </a:ext>
              </a:extLst>
            </p:cNvPr>
            <p:cNvSpPr/>
            <p:nvPr/>
          </p:nvSpPr>
          <p:spPr>
            <a:xfrm>
              <a:off x="5949667" y="5973628"/>
              <a:ext cx="799082" cy="942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noFill/>
              </a:endParaRPr>
            </a:p>
          </p:txBody>
        </p:sp>
        <p:sp>
          <p:nvSpPr>
            <p:cNvPr id="156" name="CasellaDiTesto 155">
              <a:extLst>
                <a:ext uri="{FF2B5EF4-FFF2-40B4-BE49-F238E27FC236}">
                  <a16:creationId xmlns:a16="http://schemas.microsoft.com/office/drawing/2014/main" id="{AB72D940-C727-E069-F85C-756131AF8005}"/>
                </a:ext>
              </a:extLst>
            </p:cNvPr>
            <p:cNvSpPr txBox="1"/>
            <p:nvPr/>
          </p:nvSpPr>
          <p:spPr>
            <a:xfrm>
              <a:off x="5961652" y="5928082"/>
              <a:ext cx="431880" cy="1696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700" err="1"/>
                <a:t>Substrate</a:t>
              </a:r>
              <a:endParaRPr lang="en-GB" sz="700"/>
            </a:p>
          </p:txBody>
        </p:sp>
        <p:sp>
          <p:nvSpPr>
            <p:cNvPr id="157" name="Rettangolo 156">
              <a:extLst>
                <a:ext uri="{FF2B5EF4-FFF2-40B4-BE49-F238E27FC236}">
                  <a16:creationId xmlns:a16="http://schemas.microsoft.com/office/drawing/2014/main" id="{429D2490-F4F4-F725-FE3B-2529A6670174}"/>
                </a:ext>
              </a:extLst>
            </p:cNvPr>
            <p:cNvSpPr/>
            <p:nvPr/>
          </p:nvSpPr>
          <p:spPr>
            <a:xfrm>
              <a:off x="5667249" y="5606474"/>
              <a:ext cx="390527" cy="188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noFill/>
              </a:endParaRPr>
            </a:p>
          </p:txBody>
        </p:sp>
        <p:sp>
          <p:nvSpPr>
            <p:cNvPr id="158" name="CasellaDiTesto 157">
              <a:extLst>
                <a:ext uri="{FF2B5EF4-FFF2-40B4-BE49-F238E27FC236}">
                  <a16:creationId xmlns:a16="http://schemas.microsoft.com/office/drawing/2014/main" id="{A3963A5E-EF5E-646D-0FFC-412EC5DCFCD7}"/>
                </a:ext>
              </a:extLst>
            </p:cNvPr>
            <p:cNvSpPr txBox="1"/>
            <p:nvPr/>
          </p:nvSpPr>
          <p:spPr>
            <a:xfrm>
              <a:off x="5479022" y="5526639"/>
              <a:ext cx="579199" cy="2610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700" err="1"/>
                <a:t>Au</a:t>
              </a:r>
              <a:r>
                <a:rPr lang="it-IT" sz="700"/>
                <a:t> </a:t>
              </a:r>
              <a:r>
                <a:rPr lang="it-IT" sz="700" err="1"/>
                <a:t>stud</a:t>
              </a:r>
              <a:r>
                <a:rPr lang="it-IT" sz="700"/>
                <a:t> </a:t>
              </a:r>
              <a:r>
                <a:rPr lang="it-IT" sz="700" err="1"/>
                <a:t>bump</a:t>
              </a:r>
              <a:endParaRPr lang="it-IT" sz="700"/>
            </a:p>
            <a:p>
              <a:pPr algn="ctr"/>
              <a:r>
                <a:rPr lang="it-IT" sz="700"/>
                <a:t>(after </a:t>
              </a:r>
              <a:r>
                <a:rPr lang="it-IT" sz="700" err="1"/>
                <a:t>leveling</a:t>
              </a:r>
              <a:r>
                <a:rPr lang="it-IT" sz="700"/>
                <a:t>)</a:t>
              </a:r>
              <a:endParaRPr lang="en-GB" sz="700"/>
            </a:p>
          </p:txBody>
        </p:sp>
      </p:grpSp>
      <p:cxnSp>
        <p:nvCxnSpPr>
          <p:cNvPr id="159" name="Straight Arrow Connector 98">
            <a:extLst>
              <a:ext uri="{FF2B5EF4-FFF2-40B4-BE49-F238E27FC236}">
                <a16:creationId xmlns:a16="http://schemas.microsoft.com/office/drawing/2014/main" id="{B1B6BAB3-6828-80FC-634B-34860FBCDA75}"/>
              </a:ext>
            </a:extLst>
          </p:cNvPr>
          <p:cNvCxnSpPr>
            <a:cxnSpLocks/>
          </p:cNvCxnSpPr>
          <p:nvPr/>
        </p:nvCxnSpPr>
        <p:spPr>
          <a:xfrm flipV="1">
            <a:off x="5663403" y="4578587"/>
            <a:ext cx="210600" cy="8073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0" name="CasellaDiTesto 159">
            <a:extLst>
              <a:ext uri="{FF2B5EF4-FFF2-40B4-BE49-F238E27FC236}">
                <a16:creationId xmlns:a16="http://schemas.microsoft.com/office/drawing/2014/main" id="{943DBB08-5198-FAFE-802D-7398A00197FE}"/>
              </a:ext>
            </a:extLst>
          </p:cNvPr>
          <p:cNvSpPr txBox="1"/>
          <p:nvPr/>
        </p:nvSpPr>
        <p:spPr>
          <a:xfrm>
            <a:off x="6319776" y="6192007"/>
            <a:ext cx="21419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[*] Caselle et al., </a:t>
            </a:r>
            <a:r>
              <a:rPr lang="en-US" sz="1200" err="1">
                <a:latin typeface="Arial" panose="020B0604020202020204" pitchFamily="34" charset="0"/>
                <a:cs typeface="Arial" panose="020B0604020202020204" pitchFamily="34" charset="0"/>
              </a:rPr>
              <a:t>J.Inst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. 2016</a:t>
            </a:r>
            <a:endParaRPr lang="it-IT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958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3" grpId="0" animBg="1"/>
      <p:bldP spid="146" grpId="0"/>
      <p:bldP spid="16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ED8E387B-A6BD-6A90-D511-6D96315EC82F}"/>
              </a:ext>
            </a:extLst>
          </p:cNvPr>
          <p:cNvSpPr/>
          <p:nvPr/>
        </p:nvSpPr>
        <p:spPr>
          <a:xfrm>
            <a:off x="658644" y="907155"/>
            <a:ext cx="4201210" cy="5526960"/>
          </a:xfrm>
          <a:prstGeom prst="roundRect">
            <a:avLst>
              <a:gd name="adj" fmla="val 7825"/>
            </a:avLst>
          </a:prstGeom>
          <a:solidFill>
            <a:schemeClr val="accent1">
              <a:lumMod val="20000"/>
              <a:lumOff val="80000"/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con angoli arrotondati 17">
            <a:extLst>
              <a:ext uri="{FF2B5EF4-FFF2-40B4-BE49-F238E27FC236}">
                <a16:creationId xmlns:a16="http://schemas.microsoft.com/office/drawing/2014/main" id="{D4D3E12F-6BBD-2C45-1381-82C2939886EC}"/>
              </a:ext>
            </a:extLst>
          </p:cNvPr>
          <p:cNvSpPr/>
          <p:nvPr/>
        </p:nvSpPr>
        <p:spPr>
          <a:xfrm>
            <a:off x="4930726" y="1227073"/>
            <a:ext cx="7146974" cy="5068951"/>
          </a:xfrm>
          <a:prstGeom prst="roundRect">
            <a:avLst>
              <a:gd name="adj" fmla="val 5821"/>
            </a:avLst>
          </a:prstGeom>
          <a:solidFill>
            <a:schemeClr val="accent1">
              <a:lumMod val="20000"/>
              <a:lumOff val="80000"/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B6391230-F140-EC3B-9B84-37F1CC0A8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SCARLET </a:t>
            </a:r>
            <a:r>
              <a:rPr lang="it-IT" err="1"/>
              <a:t>Hybrid</a:t>
            </a:r>
            <a:r>
              <a:rPr lang="it-IT"/>
              <a:t> </a:t>
            </a:r>
            <a:r>
              <a:rPr lang="it-IT" err="1"/>
              <a:t>Detection</a:t>
            </a:r>
            <a:r>
              <a:rPr lang="it-IT"/>
              <a:t> Module</a:t>
            </a:r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12B2B3BB-B986-DA42-F352-51E219230A64}"/>
              </a:ext>
            </a:extLst>
          </p:cNvPr>
          <p:cNvGrpSpPr>
            <a:grpSpLocks noChangeAspect="1"/>
          </p:cNvGrpSpPr>
          <p:nvPr/>
        </p:nvGrpSpPr>
        <p:grpSpPr>
          <a:xfrm>
            <a:off x="1430790" y="2839271"/>
            <a:ext cx="2559843" cy="2984794"/>
            <a:chOff x="838017" y="1518566"/>
            <a:chExt cx="3657783" cy="4264999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2E11C013-02EA-EF95-BC8D-6E00D3580F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4313" t="310" r="10989" b="6523"/>
            <a:stretch/>
          </p:blipFill>
          <p:spPr>
            <a:xfrm>
              <a:off x="838017" y="1518566"/>
              <a:ext cx="3657783" cy="3649726"/>
            </a:xfrm>
            <a:prstGeom prst="rect">
              <a:avLst/>
            </a:prstGeom>
          </p:spPr>
        </p:pic>
        <p:cxnSp>
          <p:nvCxnSpPr>
            <p:cNvPr id="5" name="Connettore diritto 4">
              <a:extLst>
                <a:ext uri="{FF2B5EF4-FFF2-40B4-BE49-F238E27FC236}">
                  <a16:creationId xmlns:a16="http://schemas.microsoft.com/office/drawing/2014/main" id="{5AF0BDCE-5BE7-E4AC-6F8D-8723D225F51B}"/>
                </a:ext>
              </a:extLst>
            </p:cNvPr>
            <p:cNvCxnSpPr>
              <a:cxnSpLocks/>
            </p:cNvCxnSpPr>
            <p:nvPr/>
          </p:nvCxnSpPr>
          <p:spPr>
            <a:xfrm>
              <a:off x="1446876" y="2718666"/>
              <a:ext cx="2439323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ttangolo con angoli arrotondati 5">
              <a:extLst>
                <a:ext uri="{FF2B5EF4-FFF2-40B4-BE49-F238E27FC236}">
                  <a16:creationId xmlns:a16="http://schemas.microsoft.com/office/drawing/2014/main" id="{27018EC0-B590-B963-7563-57503E8DF1F0}"/>
                </a:ext>
              </a:extLst>
            </p:cNvPr>
            <p:cNvSpPr/>
            <p:nvPr/>
          </p:nvSpPr>
          <p:spPr>
            <a:xfrm>
              <a:off x="1448718" y="2124075"/>
              <a:ext cx="2437481" cy="2438400"/>
            </a:xfrm>
            <a:prstGeom prst="roundRect">
              <a:avLst>
                <a:gd name="adj" fmla="val 2576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7" name="Connettore diritto 6">
              <a:extLst>
                <a:ext uri="{FF2B5EF4-FFF2-40B4-BE49-F238E27FC236}">
                  <a16:creationId xmlns:a16="http://schemas.microsoft.com/office/drawing/2014/main" id="{5AF32F7C-EB0A-814F-18AE-E0459A5F20C7}"/>
                </a:ext>
              </a:extLst>
            </p:cNvPr>
            <p:cNvCxnSpPr>
              <a:cxnSpLocks/>
            </p:cNvCxnSpPr>
            <p:nvPr/>
          </p:nvCxnSpPr>
          <p:spPr>
            <a:xfrm>
              <a:off x="1446876" y="3337791"/>
              <a:ext cx="2439323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ttore diritto 7">
              <a:extLst>
                <a:ext uri="{FF2B5EF4-FFF2-40B4-BE49-F238E27FC236}">
                  <a16:creationId xmlns:a16="http://schemas.microsoft.com/office/drawing/2014/main" id="{645D210A-8848-AB83-6987-99A9AB6D2865}"/>
                </a:ext>
              </a:extLst>
            </p:cNvPr>
            <p:cNvCxnSpPr>
              <a:cxnSpLocks/>
            </p:cNvCxnSpPr>
            <p:nvPr/>
          </p:nvCxnSpPr>
          <p:spPr>
            <a:xfrm>
              <a:off x="1446876" y="3953741"/>
              <a:ext cx="2439323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ttore diritto 8">
              <a:extLst>
                <a:ext uri="{FF2B5EF4-FFF2-40B4-BE49-F238E27FC236}">
                  <a16:creationId xmlns:a16="http://schemas.microsoft.com/office/drawing/2014/main" id="{8729753F-84AB-87BD-9555-380F62398B52}"/>
                </a:ext>
              </a:extLst>
            </p:cNvPr>
            <p:cNvCxnSpPr>
              <a:cxnSpLocks/>
            </p:cNvCxnSpPr>
            <p:nvPr/>
          </p:nvCxnSpPr>
          <p:spPr>
            <a:xfrm>
              <a:off x="2043776" y="2124075"/>
              <a:ext cx="0" cy="24384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ttore diritto 9">
              <a:extLst>
                <a:ext uri="{FF2B5EF4-FFF2-40B4-BE49-F238E27FC236}">
                  <a16:creationId xmlns:a16="http://schemas.microsoft.com/office/drawing/2014/main" id="{7206A3D9-A782-B1A8-37F5-F3E1FD66D573}"/>
                </a:ext>
              </a:extLst>
            </p:cNvPr>
            <p:cNvCxnSpPr>
              <a:cxnSpLocks/>
            </p:cNvCxnSpPr>
            <p:nvPr/>
          </p:nvCxnSpPr>
          <p:spPr>
            <a:xfrm>
              <a:off x="2658138" y="2118591"/>
              <a:ext cx="0" cy="24384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diritto 10">
              <a:extLst>
                <a:ext uri="{FF2B5EF4-FFF2-40B4-BE49-F238E27FC236}">
                  <a16:creationId xmlns:a16="http://schemas.microsoft.com/office/drawing/2014/main" id="{21E32299-FCE2-CDCD-C0C3-79EF1E0B0A6E}"/>
                </a:ext>
              </a:extLst>
            </p:cNvPr>
            <p:cNvCxnSpPr>
              <a:cxnSpLocks/>
            </p:cNvCxnSpPr>
            <p:nvPr/>
          </p:nvCxnSpPr>
          <p:spPr>
            <a:xfrm>
              <a:off x="3272500" y="2118591"/>
              <a:ext cx="0" cy="243840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2 11">
              <a:extLst>
                <a:ext uri="{FF2B5EF4-FFF2-40B4-BE49-F238E27FC236}">
                  <a16:creationId xmlns:a16="http://schemas.microsoft.com/office/drawing/2014/main" id="{FCE5BE6D-2015-0A7A-B6A0-39287B3350F5}"/>
                </a:ext>
              </a:extLst>
            </p:cNvPr>
            <p:cNvCxnSpPr>
              <a:cxnSpLocks/>
            </p:cNvCxnSpPr>
            <p:nvPr/>
          </p:nvCxnSpPr>
          <p:spPr>
            <a:xfrm>
              <a:off x="2043776" y="4638230"/>
              <a:ext cx="614362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25DF4168-7534-108B-F7E4-FFCD3F8F51E5}"/>
                </a:ext>
              </a:extLst>
            </p:cNvPr>
            <p:cNvSpPr txBox="1"/>
            <p:nvPr/>
          </p:nvSpPr>
          <p:spPr>
            <a:xfrm>
              <a:off x="1957259" y="4625434"/>
              <a:ext cx="783825" cy="3958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>
                  <a:solidFill>
                    <a:srgbClr val="FF0000"/>
                  </a:solidFill>
                  <a:cs typeface="Arial" panose="020B0604020202020204" pitchFamily="34" charset="0"/>
                </a:rPr>
                <a:t>2 mm</a:t>
              </a:r>
            </a:p>
          </p:txBody>
        </p:sp>
        <p:cxnSp>
          <p:nvCxnSpPr>
            <p:cNvPr id="14" name="Connettore 2 13">
              <a:extLst>
                <a:ext uri="{FF2B5EF4-FFF2-40B4-BE49-F238E27FC236}">
                  <a16:creationId xmlns:a16="http://schemas.microsoft.com/office/drawing/2014/main" id="{26CB9B4E-426A-0F5E-4EB7-F2E79B27BCB0}"/>
                </a:ext>
              </a:extLst>
            </p:cNvPr>
            <p:cNvCxnSpPr>
              <a:cxnSpLocks/>
            </p:cNvCxnSpPr>
            <p:nvPr/>
          </p:nvCxnSpPr>
          <p:spPr>
            <a:xfrm>
              <a:off x="859800" y="5317654"/>
              <a:ext cx="3636000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8B3D0373-AC4B-3032-FA2B-3D78AFAA438F}"/>
                </a:ext>
              </a:extLst>
            </p:cNvPr>
            <p:cNvSpPr txBox="1"/>
            <p:nvPr/>
          </p:nvSpPr>
          <p:spPr>
            <a:xfrm>
              <a:off x="2219982" y="5387759"/>
              <a:ext cx="896062" cy="3958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>
                  <a:solidFill>
                    <a:srgbClr val="FF0000"/>
                  </a:solidFill>
                  <a:cs typeface="Arial" panose="020B0604020202020204" pitchFamily="34" charset="0"/>
                </a:rPr>
                <a:t>12 mm</a:t>
              </a:r>
            </a:p>
          </p:txBody>
        </p:sp>
      </p:grp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045E654E-F5D2-1A32-09B7-8B418B38813C}"/>
              </a:ext>
            </a:extLst>
          </p:cNvPr>
          <p:cNvSpPr txBox="1"/>
          <p:nvPr/>
        </p:nvSpPr>
        <p:spPr>
          <a:xfrm>
            <a:off x="823307" y="1318709"/>
            <a:ext cx="446948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>
                <a:latin typeface="Arial" panose="020B0604020202020204" pitchFamily="34" charset="0"/>
                <a:cs typeface="Arial" panose="020B0604020202020204" pitchFamily="34" charset="0"/>
              </a:rPr>
              <a:t>4x4</a:t>
            </a:r>
            <a:r>
              <a:rPr lang="it-IT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err="1">
                <a:latin typeface="Arial" panose="020B0604020202020204" pitchFamily="34" charset="0"/>
                <a:cs typeface="Arial" panose="020B0604020202020204" pitchFamily="34" charset="0"/>
              </a:rPr>
              <a:t>monolithic</a:t>
            </a:r>
            <a:r>
              <a:rPr lang="it-IT" sz="1400">
                <a:latin typeface="Arial" panose="020B0604020202020204" pitchFamily="34" charset="0"/>
                <a:cs typeface="Arial" panose="020B0604020202020204" pitchFamily="34" charset="0"/>
              </a:rPr>
              <a:t> array</a:t>
            </a:r>
          </a:p>
          <a:p>
            <a:r>
              <a:rPr lang="it-IT" sz="1400" b="1">
                <a:latin typeface="Arial" panose="020B0604020202020204" pitchFamily="34" charset="0"/>
                <a:cs typeface="Arial" panose="020B0604020202020204" pitchFamily="34" charset="0"/>
              </a:rPr>
              <a:t>4 mm</a:t>
            </a:r>
            <a:r>
              <a:rPr lang="it-IT" sz="1400" b="1" baseline="30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sz="1400">
                <a:latin typeface="Arial" panose="020B0604020202020204" pitchFamily="34" charset="0"/>
                <a:cs typeface="Arial" panose="020B0604020202020204" pitchFamily="34" charset="0"/>
              </a:rPr>
              <a:t> pixel area</a:t>
            </a:r>
          </a:p>
          <a:p>
            <a:r>
              <a:rPr lang="it-IT" sz="1400" b="1">
                <a:latin typeface="Arial" panose="020B0604020202020204" pitchFamily="34" charset="0"/>
                <a:cs typeface="Arial" panose="020B0604020202020204" pitchFamily="34" charset="0"/>
              </a:rPr>
              <a:t>12 mm x 12 mm</a:t>
            </a:r>
            <a:r>
              <a:rPr lang="it-IT" sz="1400">
                <a:latin typeface="Arial" panose="020B0604020202020204" pitchFamily="34" charset="0"/>
                <a:cs typeface="Arial" panose="020B0604020202020204" pitchFamily="34" charset="0"/>
              </a:rPr>
              <a:t> chip </a:t>
            </a:r>
            <a:r>
              <a:rPr lang="it-IT" sz="1400" err="1">
                <a:latin typeface="Arial" panose="020B0604020202020204" pitchFamily="34" charset="0"/>
                <a:cs typeface="Arial" panose="020B0604020202020204" pitchFamily="34" charset="0"/>
              </a:rPr>
              <a:t>dimensions</a:t>
            </a:r>
            <a:endParaRPr lang="it-IT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400" b="1">
                <a:latin typeface="Arial" panose="020B0604020202020204" pitchFamily="34" charset="0"/>
                <a:cs typeface="Arial" panose="020B0604020202020204" pitchFamily="34" charset="0"/>
              </a:rPr>
              <a:t>450 </a:t>
            </a:r>
            <a:r>
              <a:rPr lang="it-IT" sz="1400" b="1" err="1">
                <a:latin typeface="Arial" panose="020B0604020202020204" pitchFamily="34" charset="0"/>
                <a:cs typeface="Arial" panose="020B0604020202020204" pitchFamily="34" charset="0"/>
              </a:rPr>
              <a:t>μm</a:t>
            </a:r>
            <a:r>
              <a:rPr lang="it-IT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err="1">
                <a:latin typeface="Arial" panose="020B0604020202020204" pitchFamily="34" charset="0"/>
                <a:cs typeface="Arial" panose="020B0604020202020204" pitchFamily="34" charset="0"/>
              </a:rPr>
              <a:t>thick</a:t>
            </a:r>
            <a:r>
              <a:rPr lang="it-IT" sz="140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it-IT" sz="1400" err="1">
                <a:latin typeface="Arial" panose="020B0604020202020204" pitchFamily="34" charset="0"/>
                <a:cs typeface="Arial" panose="020B0604020202020204" pitchFamily="34" charset="0"/>
              </a:rPr>
              <a:t>available</a:t>
            </a:r>
            <a:r>
              <a:rPr lang="it-IT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err="1">
                <a:latin typeface="Arial" panose="020B0604020202020204" pitchFamily="34" charset="0"/>
                <a:cs typeface="Arial" panose="020B0604020202020204" pitchFamily="34" charset="0"/>
              </a:rPr>
              <a:t>also</a:t>
            </a:r>
            <a:r>
              <a:rPr lang="it-IT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>
                <a:latin typeface="Arial" panose="020B0604020202020204" pitchFamily="34" charset="0"/>
                <a:cs typeface="Arial" panose="020B0604020202020204" pitchFamily="34" charset="0"/>
              </a:rPr>
              <a:t>1 mm</a:t>
            </a:r>
            <a:r>
              <a:rPr lang="it-IT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err="1">
                <a:latin typeface="Arial" panose="020B0604020202020204" pitchFamily="34" charset="0"/>
                <a:cs typeface="Arial" panose="020B0604020202020204" pitchFamily="34" charset="0"/>
              </a:rPr>
              <a:t>thick</a:t>
            </a:r>
            <a:endParaRPr lang="it-IT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400" err="1">
                <a:latin typeface="Arial" panose="020B0604020202020204" pitchFamily="34" charset="0"/>
                <a:cs typeface="Arial" panose="020B0604020202020204" pitchFamily="34" charset="0"/>
              </a:rPr>
              <a:t>Produced</a:t>
            </a:r>
            <a:r>
              <a:rPr lang="it-IT" sz="1400">
                <a:latin typeface="Arial" panose="020B0604020202020204" pitchFamily="34" charset="0"/>
                <a:cs typeface="Arial" panose="020B0604020202020204" pitchFamily="34" charset="0"/>
              </a:rPr>
              <a:t> by Fondazione Bruno Kessler (FBK)</a:t>
            </a:r>
          </a:p>
        </p:txBody>
      </p:sp>
      <p:grpSp>
        <p:nvGrpSpPr>
          <p:cNvPr id="55" name="Gruppo 54">
            <a:extLst>
              <a:ext uri="{FF2B5EF4-FFF2-40B4-BE49-F238E27FC236}">
                <a16:creationId xmlns:a16="http://schemas.microsoft.com/office/drawing/2014/main" id="{CF006CC0-FD85-BC3E-8411-DD1C6BA58D25}"/>
              </a:ext>
            </a:extLst>
          </p:cNvPr>
          <p:cNvGrpSpPr/>
          <p:nvPr/>
        </p:nvGrpSpPr>
        <p:grpSpPr>
          <a:xfrm>
            <a:off x="5052448" y="1760286"/>
            <a:ext cx="2498214" cy="3888000"/>
            <a:chOff x="4822148" y="1365285"/>
            <a:chExt cx="2498214" cy="3888000"/>
          </a:xfrm>
        </p:grpSpPr>
        <p:pic>
          <p:nvPicPr>
            <p:cNvPr id="21" name="Immagine 20">
              <a:extLst>
                <a:ext uri="{FF2B5EF4-FFF2-40B4-BE49-F238E27FC236}">
                  <a16:creationId xmlns:a16="http://schemas.microsoft.com/office/drawing/2014/main" id="{F0A653FA-F7E4-EC1E-C062-84EA7CB75E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5481" t="19995" r="12685" b="9249"/>
            <a:stretch/>
          </p:blipFill>
          <p:spPr>
            <a:xfrm>
              <a:off x="4822148" y="3284669"/>
              <a:ext cx="2498214" cy="1968616"/>
            </a:xfrm>
            <a:prstGeom prst="rect">
              <a:avLst/>
            </a:prstGeom>
          </p:spPr>
        </p:pic>
        <p:grpSp>
          <p:nvGrpSpPr>
            <p:cNvPr id="22" name="Gruppo 21">
              <a:extLst>
                <a:ext uri="{FF2B5EF4-FFF2-40B4-BE49-F238E27FC236}">
                  <a16:creationId xmlns:a16="http://schemas.microsoft.com/office/drawing/2014/main" id="{2A6CC337-9796-4ECC-A828-97597329A183}"/>
                </a:ext>
              </a:extLst>
            </p:cNvPr>
            <p:cNvGrpSpPr/>
            <p:nvPr/>
          </p:nvGrpSpPr>
          <p:grpSpPr>
            <a:xfrm>
              <a:off x="4822148" y="1365285"/>
              <a:ext cx="2498214" cy="1905968"/>
              <a:chOff x="2158541" y="1084383"/>
              <a:chExt cx="3303059" cy="2520000"/>
            </a:xfrm>
          </p:grpSpPr>
          <p:pic>
            <p:nvPicPr>
              <p:cNvPr id="23" name="Immagine 22">
                <a:extLst>
                  <a:ext uri="{FF2B5EF4-FFF2-40B4-BE49-F238E27FC236}">
                    <a16:creationId xmlns:a16="http://schemas.microsoft.com/office/drawing/2014/main" id="{4D87CDBC-552D-8065-8183-383BE44861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669" t="53" r="12628" b="53"/>
              <a:stretch/>
            </p:blipFill>
            <p:spPr>
              <a:xfrm>
                <a:off x="2158541" y="1084383"/>
                <a:ext cx="3303059" cy="2520000"/>
              </a:xfrm>
              <a:prstGeom prst="rect">
                <a:avLst/>
              </a:prstGeom>
            </p:spPr>
          </p:pic>
          <p:pic>
            <p:nvPicPr>
              <p:cNvPr id="24" name="Immagine 23" descr="Immagine che contiene interni, vicino&#10;&#10;Descrizione generata automaticamente">
                <a:extLst>
                  <a:ext uri="{FF2B5EF4-FFF2-40B4-BE49-F238E27FC236}">
                    <a16:creationId xmlns:a16="http://schemas.microsoft.com/office/drawing/2014/main" id="{076E6DE1-FE8B-5599-088B-0B5D47A2261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164" t="49460" r="71494" b="49413"/>
              <a:stretch/>
            </p:blipFill>
            <p:spPr>
              <a:xfrm>
                <a:off x="2901950" y="2981325"/>
                <a:ext cx="78912" cy="53029"/>
              </a:xfrm>
              <a:prstGeom prst="rect">
                <a:avLst/>
              </a:prstGeom>
            </p:spPr>
          </p:pic>
          <p:pic>
            <p:nvPicPr>
              <p:cNvPr id="25" name="Immagine 24" descr="Immagine che contiene interni, vicino&#10;&#10;Descrizione generata automaticamente">
                <a:extLst>
                  <a:ext uri="{FF2B5EF4-FFF2-40B4-BE49-F238E27FC236}">
                    <a16:creationId xmlns:a16="http://schemas.microsoft.com/office/drawing/2014/main" id="{BFAC8643-B405-0382-3A4D-5B7755BFC1F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365" t="49041" r="48292" b="49987"/>
              <a:stretch/>
            </p:blipFill>
            <p:spPr>
              <a:xfrm>
                <a:off x="4404261" y="3014551"/>
                <a:ext cx="78971" cy="45719"/>
              </a:xfrm>
              <a:prstGeom prst="rect">
                <a:avLst/>
              </a:prstGeom>
            </p:spPr>
          </p:pic>
          <p:pic>
            <p:nvPicPr>
              <p:cNvPr id="26" name="Immagine 25" descr="Immagine che contiene interni, vicino&#10;&#10;Descrizione generata automaticamente">
                <a:extLst>
                  <a:ext uri="{FF2B5EF4-FFF2-40B4-BE49-F238E27FC236}">
                    <a16:creationId xmlns:a16="http://schemas.microsoft.com/office/drawing/2014/main" id="{BE35AD38-9BA2-A6FE-5D71-5EB09EAE24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247" t="49890" r="52575" b="49139"/>
              <a:stretch/>
            </p:blipFill>
            <p:spPr>
              <a:xfrm>
                <a:off x="4226484" y="3022599"/>
                <a:ext cx="69291" cy="45719"/>
              </a:xfrm>
              <a:prstGeom prst="rect">
                <a:avLst/>
              </a:prstGeom>
            </p:spPr>
          </p:pic>
          <mc:AlternateContent xmlns:mc="http://schemas.openxmlformats.org/markup-compatibility/2006">
            <mc:Choice xmlns:p14="http://schemas.microsoft.com/office/powerpoint/2010/main" Requires="p14">
              <p:contentPart p14:bwMode="auto" r:id="rId7">
                <p14:nvContentPartPr>
                  <p14:cNvPr id="27" name="Input penna 26">
                    <a:extLst>
                      <a:ext uri="{FF2B5EF4-FFF2-40B4-BE49-F238E27FC236}">
                        <a16:creationId xmlns:a16="http://schemas.microsoft.com/office/drawing/2014/main" id="{8EE49BE1-78A6-72F2-2CC5-40C5E014E0F5}"/>
                      </a:ext>
                    </a:extLst>
                  </p14:cNvPr>
                  <p14:cNvContentPartPr/>
                  <p14:nvPr/>
                </p14:nvContentPartPr>
                <p14:xfrm>
                  <a:off x="3962280" y="3092411"/>
                  <a:ext cx="360" cy="360"/>
                </p14:xfrm>
              </p:contentPart>
            </mc:Choice>
            <mc:Fallback>
              <p:pic>
                <p:nvPicPr>
                  <p:cNvPr id="27" name="Input penna 26">
                    <a:extLst>
                      <a:ext uri="{FF2B5EF4-FFF2-40B4-BE49-F238E27FC236}">
                        <a16:creationId xmlns:a16="http://schemas.microsoft.com/office/drawing/2014/main" id="{8EE49BE1-78A6-72F2-2CC5-40C5E014E0F5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3957960" y="3088091"/>
                    <a:ext cx="9000" cy="900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28" name="Gruppo 27">
                <a:extLst>
                  <a:ext uri="{FF2B5EF4-FFF2-40B4-BE49-F238E27FC236}">
                    <a16:creationId xmlns:a16="http://schemas.microsoft.com/office/drawing/2014/main" id="{2FC9A644-3C0A-29FD-C44F-FB0E22F250B5}"/>
                  </a:ext>
                </a:extLst>
              </p:cNvPr>
              <p:cNvGrpSpPr/>
              <p:nvPr/>
            </p:nvGrpSpPr>
            <p:grpSpPr>
              <a:xfrm>
                <a:off x="3951420" y="3086355"/>
                <a:ext cx="17640" cy="5400"/>
                <a:chOff x="3951420" y="3086355"/>
                <a:chExt cx="17640" cy="5400"/>
              </a:xfrm>
            </p:grpSpPr>
            <mc:AlternateContent xmlns:mc="http://schemas.openxmlformats.org/markup-compatibility/2006">
              <mc:Choice xmlns:p14="http://schemas.microsoft.com/office/powerpoint/2010/main" Requires="p14">
                <p:contentPart p14:bwMode="auto" r:id="rId9">
                  <p14:nvContentPartPr>
                    <p14:cNvPr id="43" name="Input penna 42">
                      <a:extLst>
                        <a:ext uri="{FF2B5EF4-FFF2-40B4-BE49-F238E27FC236}">
                          <a16:creationId xmlns:a16="http://schemas.microsoft.com/office/drawing/2014/main" id="{AEF941CA-F441-685F-09DA-F7B98DCB7DE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968700" y="3086355"/>
                    <a:ext cx="360" cy="360"/>
                  </p14:xfrm>
                </p:contentPart>
              </mc:Choice>
              <mc:Fallback>
                <p:pic>
                  <p:nvPicPr>
                    <p:cNvPr id="43" name="Input penna 42">
                      <a:extLst>
                        <a:ext uri="{FF2B5EF4-FFF2-40B4-BE49-F238E27FC236}">
                          <a16:creationId xmlns:a16="http://schemas.microsoft.com/office/drawing/2014/main" id="{AEF941CA-F441-685F-09DA-F7B98DCB7DE8}"/>
                        </a:ext>
                      </a:extLst>
                    </p:cNvPr>
                    <p:cNvPicPr/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3964380" y="3082035"/>
                      <a:ext cx="9000" cy="9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>
              <mc:Choice xmlns:p14="http://schemas.microsoft.com/office/powerpoint/2010/main" Requires="p14">
                <p:contentPart p14:bwMode="auto" r:id="rId10">
                  <p14:nvContentPartPr>
                    <p14:cNvPr id="44" name="Input penna 43">
                      <a:extLst>
                        <a:ext uri="{FF2B5EF4-FFF2-40B4-BE49-F238E27FC236}">
                          <a16:creationId xmlns:a16="http://schemas.microsoft.com/office/drawing/2014/main" id="{E9A7E78E-AC7A-54CA-52A6-ADA9EFEF22F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958260" y="3088155"/>
                    <a:ext cx="360" cy="360"/>
                  </p14:xfrm>
                </p:contentPart>
              </mc:Choice>
              <mc:Fallback>
                <p:pic>
                  <p:nvPicPr>
                    <p:cNvPr id="44" name="Input penna 43">
                      <a:extLst>
                        <a:ext uri="{FF2B5EF4-FFF2-40B4-BE49-F238E27FC236}">
                          <a16:creationId xmlns:a16="http://schemas.microsoft.com/office/drawing/2014/main" id="{E9A7E78E-AC7A-54CA-52A6-ADA9EFEF22FC}"/>
                        </a:ext>
                      </a:extLst>
                    </p:cNvPr>
                    <p:cNvPicPr/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3953940" y="3083835"/>
                      <a:ext cx="9000" cy="9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>
              <mc:Choice xmlns:p14="http://schemas.microsoft.com/office/powerpoint/2010/main" Requires="p14">
                <p:contentPart p14:bwMode="auto" r:id="rId11">
                  <p14:nvContentPartPr>
                    <p14:cNvPr id="45" name="Input penna 44">
                      <a:extLst>
                        <a:ext uri="{FF2B5EF4-FFF2-40B4-BE49-F238E27FC236}">
                          <a16:creationId xmlns:a16="http://schemas.microsoft.com/office/drawing/2014/main" id="{FE230E11-941E-FA50-21A4-5EFA20B4A25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951420" y="3091395"/>
                    <a:ext cx="360" cy="360"/>
                  </p14:xfrm>
                </p:contentPart>
              </mc:Choice>
              <mc:Fallback>
                <p:pic>
                  <p:nvPicPr>
                    <p:cNvPr id="45" name="Input penna 44">
                      <a:extLst>
                        <a:ext uri="{FF2B5EF4-FFF2-40B4-BE49-F238E27FC236}">
                          <a16:creationId xmlns:a16="http://schemas.microsoft.com/office/drawing/2014/main" id="{FE230E11-941E-FA50-21A4-5EFA20B4A254}"/>
                        </a:ext>
                      </a:extLst>
                    </p:cNvPr>
                    <p:cNvPicPr/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3947100" y="3087075"/>
                      <a:ext cx="9000" cy="90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29" name="Gruppo 28">
                <a:extLst>
                  <a:ext uri="{FF2B5EF4-FFF2-40B4-BE49-F238E27FC236}">
                    <a16:creationId xmlns:a16="http://schemas.microsoft.com/office/drawing/2014/main" id="{6700DD84-53F1-A51E-BA1A-AC9FA94AE0E6}"/>
                  </a:ext>
                </a:extLst>
              </p:cNvPr>
              <p:cNvGrpSpPr/>
              <p:nvPr/>
            </p:nvGrpSpPr>
            <p:grpSpPr>
              <a:xfrm>
                <a:off x="3949260" y="3103635"/>
                <a:ext cx="18720" cy="360"/>
                <a:chOff x="3949260" y="3103635"/>
                <a:chExt cx="18720" cy="360"/>
              </a:xfrm>
            </p:grpSpPr>
            <mc:AlternateContent xmlns:mc="http://schemas.openxmlformats.org/markup-compatibility/2006">
              <mc:Choice xmlns:p14="http://schemas.microsoft.com/office/powerpoint/2010/main" Requires="p14">
                <p:contentPart p14:bwMode="auto" r:id="rId12">
                  <p14:nvContentPartPr>
                    <p14:cNvPr id="39" name="Input penna 38">
                      <a:extLst>
                        <a:ext uri="{FF2B5EF4-FFF2-40B4-BE49-F238E27FC236}">
                          <a16:creationId xmlns:a16="http://schemas.microsoft.com/office/drawing/2014/main" id="{DEB0BA9C-D70D-FE4F-1D99-88481B1A0EA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967620" y="3103635"/>
                    <a:ext cx="360" cy="360"/>
                  </p14:xfrm>
                </p:contentPart>
              </mc:Choice>
              <mc:Fallback>
                <p:pic>
                  <p:nvPicPr>
                    <p:cNvPr id="39" name="Input penna 38">
                      <a:extLst>
                        <a:ext uri="{FF2B5EF4-FFF2-40B4-BE49-F238E27FC236}">
                          <a16:creationId xmlns:a16="http://schemas.microsoft.com/office/drawing/2014/main" id="{DEB0BA9C-D70D-FE4F-1D99-88481B1A0EA8}"/>
                        </a:ext>
                      </a:extLst>
                    </p:cNvPr>
                    <p:cNvPicPr/>
                    <p:nvPr/>
                  </p:nvPicPr>
                  <p:blipFill>
                    <a:blip r:embed="rId13"/>
                    <a:stretch>
                      <a:fillRect/>
                    </a:stretch>
                  </p:blipFill>
                  <p:spPr>
                    <a:xfrm>
                      <a:off x="3963300" y="3099315"/>
                      <a:ext cx="9000" cy="9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>
              <mc:Choice xmlns:p14="http://schemas.microsoft.com/office/powerpoint/2010/main" Requires="p14">
                <p:contentPart p14:bwMode="auto" r:id="rId14">
                  <p14:nvContentPartPr>
                    <p14:cNvPr id="40" name="Input penna 39">
                      <a:extLst>
                        <a:ext uri="{FF2B5EF4-FFF2-40B4-BE49-F238E27FC236}">
                          <a16:creationId xmlns:a16="http://schemas.microsoft.com/office/drawing/2014/main" id="{C2DF28A1-6958-AF59-8E02-D3B7026D5D5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957540" y="3103635"/>
                    <a:ext cx="360" cy="360"/>
                  </p14:xfrm>
                </p:contentPart>
              </mc:Choice>
              <mc:Fallback>
                <p:pic>
                  <p:nvPicPr>
                    <p:cNvPr id="40" name="Input penna 39">
                      <a:extLst>
                        <a:ext uri="{FF2B5EF4-FFF2-40B4-BE49-F238E27FC236}">
                          <a16:creationId xmlns:a16="http://schemas.microsoft.com/office/drawing/2014/main" id="{C2DF28A1-6958-AF59-8E02-D3B7026D5D53}"/>
                        </a:ext>
                      </a:extLst>
                    </p:cNvPr>
                    <p:cNvPicPr/>
                    <p:nvPr/>
                  </p:nvPicPr>
                  <p:blipFill>
                    <a:blip r:embed="rId13"/>
                    <a:stretch>
                      <a:fillRect/>
                    </a:stretch>
                  </p:blipFill>
                  <p:spPr>
                    <a:xfrm>
                      <a:off x="3953220" y="3099315"/>
                      <a:ext cx="9000" cy="9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>
              <mc:Choice xmlns:p14="http://schemas.microsoft.com/office/powerpoint/2010/main" Requires="p14">
                <p:contentPart p14:bwMode="auto" r:id="rId15">
                  <p14:nvContentPartPr>
                    <p14:cNvPr id="41" name="Input penna 40">
                      <a:extLst>
                        <a:ext uri="{FF2B5EF4-FFF2-40B4-BE49-F238E27FC236}">
                          <a16:creationId xmlns:a16="http://schemas.microsoft.com/office/drawing/2014/main" id="{B0CAFD58-30C0-0FC0-3809-E545AAA47A2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961500" y="3103635"/>
                    <a:ext cx="360" cy="360"/>
                  </p14:xfrm>
                </p:contentPart>
              </mc:Choice>
              <mc:Fallback>
                <p:pic>
                  <p:nvPicPr>
                    <p:cNvPr id="41" name="Input penna 40">
                      <a:extLst>
                        <a:ext uri="{FF2B5EF4-FFF2-40B4-BE49-F238E27FC236}">
                          <a16:creationId xmlns:a16="http://schemas.microsoft.com/office/drawing/2014/main" id="{B0CAFD58-30C0-0FC0-3809-E545AAA47A28}"/>
                        </a:ext>
                      </a:extLst>
                    </p:cNvPr>
                    <p:cNvPicPr/>
                    <p:nvPr/>
                  </p:nvPicPr>
                  <p:blipFill>
                    <a:blip r:embed="rId13"/>
                    <a:stretch>
                      <a:fillRect/>
                    </a:stretch>
                  </p:blipFill>
                  <p:spPr>
                    <a:xfrm>
                      <a:off x="3957180" y="3099315"/>
                      <a:ext cx="9000" cy="9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>
              <mc:Choice xmlns:p14="http://schemas.microsoft.com/office/powerpoint/2010/main" Requires="p14">
                <p:contentPart p14:bwMode="auto" r:id="rId16">
                  <p14:nvContentPartPr>
                    <p14:cNvPr id="42" name="Input penna 41">
                      <a:extLst>
                        <a:ext uri="{FF2B5EF4-FFF2-40B4-BE49-F238E27FC236}">
                          <a16:creationId xmlns:a16="http://schemas.microsoft.com/office/drawing/2014/main" id="{3750B153-0956-00ED-A63B-5D764C5963E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949260" y="3103635"/>
                    <a:ext cx="360" cy="360"/>
                  </p14:xfrm>
                </p:contentPart>
              </mc:Choice>
              <mc:Fallback>
                <p:pic>
                  <p:nvPicPr>
                    <p:cNvPr id="42" name="Input penna 41">
                      <a:extLst>
                        <a:ext uri="{FF2B5EF4-FFF2-40B4-BE49-F238E27FC236}">
                          <a16:creationId xmlns:a16="http://schemas.microsoft.com/office/drawing/2014/main" id="{3750B153-0956-00ED-A63B-5D764C5963E7}"/>
                        </a:ext>
                      </a:extLst>
                    </p:cNvPr>
                    <p:cNvPicPr/>
                    <p:nvPr/>
                  </p:nvPicPr>
                  <p:blipFill>
                    <a:blip r:embed="rId13"/>
                    <a:stretch>
                      <a:fillRect/>
                    </a:stretch>
                  </p:blipFill>
                  <p:spPr>
                    <a:xfrm>
                      <a:off x="3944940" y="3099315"/>
                      <a:ext cx="9000" cy="90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30" name="Gruppo 29">
                <a:extLst>
                  <a:ext uri="{FF2B5EF4-FFF2-40B4-BE49-F238E27FC236}">
                    <a16:creationId xmlns:a16="http://schemas.microsoft.com/office/drawing/2014/main" id="{EF4E06E5-49EB-5D24-917F-667D6B7913EF}"/>
                  </a:ext>
                </a:extLst>
              </p:cNvPr>
              <p:cNvGrpSpPr/>
              <p:nvPr/>
            </p:nvGrpSpPr>
            <p:grpSpPr>
              <a:xfrm>
                <a:off x="3073260" y="3066935"/>
                <a:ext cx="12960" cy="7270"/>
                <a:chOff x="3073260" y="3066935"/>
                <a:chExt cx="12960" cy="7270"/>
              </a:xfrm>
            </p:grpSpPr>
            <mc:AlternateContent xmlns:mc="http://schemas.openxmlformats.org/markup-compatibility/2006">
              <mc:Choice xmlns:p14="http://schemas.microsoft.com/office/powerpoint/2010/main" Requires="p14">
                <p:contentPart p14:bwMode="auto" r:id="rId17">
                  <p14:nvContentPartPr>
                    <p14:cNvPr id="35" name="Input penna 34">
                      <a:extLst>
                        <a:ext uri="{FF2B5EF4-FFF2-40B4-BE49-F238E27FC236}">
                          <a16:creationId xmlns:a16="http://schemas.microsoft.com/office/drawing/2014/main" id="{D7CCCDB1-E500-F401-B230-FB386EB3708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73260" y="3073845"/>
                    <a:ext cx="360" cy="360"/>
                  </p14:xfrm>
                </p:contentPart>
              </mc:Choice>
              <mc:Fallback>
                <p:pic>
                  <p:nvPicPr>
                    <p:cNvPr id="35" name="Input penna 34">
                      <a:extLst>
                        <a:ext uri="{FF2B5EF4-FFF2-40B4-BE49-F238E27FC236}">
                          <a16:creationId xmlns:a16="http://schemas.microsoft.com/office/drawing/2014/main" id="{D7CCCDB1-E500-F401-B230-FB386EB3708C}"/>
                        </a:ext>
                      </a:extLst>
                    </p:cNvPr>
                    <p:cNvPicPr/>
                    <p:nvPr/>
                  </p:nvPicPr>
                  <p:blipFill>
                    <a:blip r:embed="rId18"/>
                    <a:stretch>
                      <a:fillRect/>
                    </a:stretch>
                  </p:blipFill>
                  <p:spPr>
                    <a:xfrm>
                      <a:off x="3068940" y="3069525"/>
                      <a:ext cx="9000" cy="9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>
              <mc:Choice xmlns:p14="http://schemas.microsoft.com/office/powerpoint/2010/main" Requires="p14">
                <p:contentPart p14:bwMode="auto" r:id="rId19">
                  <p14:nvContentPartPr>
                    <p14:cNvPr id="36" name="Input penna 35">
                      <a:extLst>
                        <a:ext uri="{FF2B5EF4-FFF2-40B4-BE49-F238E27FC236}">
                          <a16:creationId xmlns:a16="http://schemas.microsoft.com/office/drawing/2014/main" id="{E9224C4F-EF21-2A2A-2E8A-9BCF4AA05D4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85860" y="3072765"/>
                    <a:ext cx="360" cy="360"/>
                  </p14:xfrm>
                </p:contentPart>
              </mc:Choice>
              <mc:Fallback>
                <p:pic>
                  <p:nvPicPr>
                    <p:cNvPr id="36" name="Input penna 35">
                      <a:extLst>
                        <a:ext uri="{FF2B5EF4-FFF2-40B4-BE49-F238E27FC236}">
                          <a16:creationId xmlns:a16="http://schemas.microsoft.com/office/drawing/2014/main" id="{E9224C4F-EF21-2A2A-2E8A-9BCF4AA05D44}"/>
                        </a:ext>
                      </a:extLst>
                    </p:cNvPr>
                    <p:cNvPicPr/>
                    <p:nvPr/>
                  </p:nvPicPr>
                  <p:blipFill>
                    <a:blip r:embed="rId18"/>
                    <a:stretch>
                      <a:fillRect/>
                    </a:stretch>
                  </p:blipFill>
                  <p:spPr>
                    <a:xfrm>
                      <a:off x="3081540" y="3068445"/>
                      <a:ext cx="9000" cy="9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>
              <mc:Choice xmlns:p14="http://schemas.microsoft.com/office/powerpoint/2010/main" Requires="p14">
                <p:contentPart p14:bwMode="auto" r:id="rId20">
                  <p14:nvContentPartPr>
                    <p14:cNvPr id="37" name="Input penna 36">
                      <a:extLst>
                        <a:ext uri="{FF2B5EF4-FFF2-40B4-BE49-F238E27FC236}">
                          <a16:creationId xmlns:a16="http://schemas.microsoft.com/office/drawing/2014/main" id="{70EA5F0D-72D8-B4FD-F6C9-C4E1958A6EE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82260" y="3068805"/>
                    <a:ext cx="360" cy="360"/>
                  </p14:xfrm>
                </p:contentPart>
              </mc:Choice>
              <mc:Fallback>
                <p:pic>
                  <p:nvPicPr>
                    <p:cNvPr id="37" name="Input penna 36">
                      <a:extLst>
                        <a:ext uri="{FF2B5EF4-FFF2-40B4-BE49-F238E27FC236}">
                          <a16:creationId xmlns:a16="http://schemas.microsoft.com/office/drawing/2014/main" id="{70EA5F0D-72D8-B4FD-F6C9-C4E1958A6EE9}"/>
                        </a:ext>
                      </a:extLst>
                    </p:cNvPr>
                    <p:cNvPicPr/>
                    <p:nvPr/>
                  </p:nvPicPr>
                  <p:blipFill>
                    <a:blip r:embed="rId18"/>
                    <a:stretch>
                      <a:fillRect/>
                    </a:stretch>
                  </p:blipFill>
                  <p:spPr>
                    <a:xfrm>
                      <a:off x="3077940" y="3064485"/>
                      <a:ext cx="9000" cy="9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>
              <mc:Choice xmlns:p14="http://schemas.microsoft.com/office/powerpoint/2010/main" Requires="p14">
                <p:contentPart p14:bwMode="auto" r:id="rId21">
                  <p14:nvContentPartPr>
                    <p14:cNvPr id="38" name="Input penna 37">
                      <a:extLst>
                        <a:ext uri="{FF2B5EF4-FFF2-40B4-BE49-F238E27FC236}">
                          <a16:creationId xmlns:a16="http://schemas.microsoft.com/office/drawing/2014/main" id="{D0346C9B-7393-09F3-38C2-7CCEFFB7BAA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76565" y="3066935"/>
                    <a:ext cx="360" cy="360"/>
                  </p14:xfrm>
                </p:contentPart>
              </mc:Choice>
              <mc:Fallback>
                <p:pic>
                  <p:nvPicPr>
                    <p:cNvPr id="38" name="Input penna 37">
                      <a:extLst>
                        <a:ext uri="{FF2B5EF4-FFF2-40B4-BE49-F238E27FC236}">
                          <a16:creationId xmlns:a16="http://schemas.microsoft.com/office/drawing/2014/main" id="{D0346C9B-7393-09F3-38C2-7CCEFFB7BAA8}"/>
                        </a:ext>
                      </a:extLst>
                    </p:cNvPr>
                    <p:cNvPicPr/>
                    <p:nvPr/>
                  </p:nvPicPr>
                  <p:blipFill>
                    <a:blip r:embed="rId18"/>
                    <a:stretch>
                      <a:fillRect/>
                    </a:stretch>
                  </p:blipFill>
                  <p:spPr>
                    <a:xfrm>
                      <a:off x="3072245" y="3062615"/>
                      <a:ext cx="9000" cy="90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31" name="Gruppo 30">
                <a:extLst>
                  <a:ext uri="{FF2B5EF4-FFF2-40B4-BE49-F238E27FC236}">
                    <a16:creationId xmlns:a16="http://schemas.microsoft.com/office/drawing/2014/main" id="{85D74E61-4B35-6E17-296B-1C31E43238BF}"/>
                  </a:ext>
                </a:extLst>
              </p:cNvPr>
              <p:cNvGrpSpPr/>
              <p:nvPr/>
            </p:nvGrpSpPr>
            <p:grpSpPr>
              <a:xfrm>
                <a:off x="3069725" y="3079895"/>
                <a:ext cx="11160" cy="6480"/>
                <a:chOff x="3069725" y="3079895"/>
                <a:chExt cx="11160" cy="6480"/>
              </a:xfrm>
            </p:grpSpPr>
            <mc:AlternateContent xmlns:mc="http://schemas.openxmlformats.org/markup-compatibility/2006">
              <mc:Choice xmlns:p14="http://schemas.microsoft.com/office/powerpoint/2010/main" Requires="p14">
                <p:contentPart p14:bwMode="auto" r:id="rId22">
                  <p14:nvContentPartPr>
                    <p14:cNvPr id="32" name="Input penna 31">
                      <a:extLst>
                        <a:ext uri="{FF2B5EF4-FFF2-40B4-BE49-F238E27FC236}">
                          <a16:creationId xmlns:a16="http://schemas.microsoft.com/office/drawing/2014/main" id="{C377477E-306D-9925-0068-E9EDAB2F05E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80525" y="3079895"/>
                    <a:ext cx="360" cy="360"/>
                  </p14:xfrm>
                </p:contentPart>
              </mc:Choice>
              <mc:Fallback>
                <p:pic>
                  <p:nvPicPr>
                    <p:cNvPr id="32" name="Input penna 31">
                      <a:extLst>
                        <a:ext uri="{FF2B5EF4-FFF2-40B4-BE49-F238E27FC236}">
                          <a16:creationId xmlns:a16="http://schemas.microsoft.com/office/drawing/2014/main" id="{C377477E-306D-9925-0068-E9EDAB2F05E6}"/>
                        </a:ext>
                      </a:extLst>
                    </p:cNvPr>
                    <p:cNvPicPr/>
                    <p:nvPr/>
                  </p:nvPicPr>
                  <p:blipFill>
                    <a:blip r:embed="rId23"/>
                    <a:stretch>
                      <a:fillRect/>
                    </a:stretch>
                  </p:blipFill>
                  <p:spPr>
                    <a:xfrm>
                      <a:off x="3076205" y="3075575"/>
                      <a:ext cx="9000" cy="9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>
              <mc:Choice xmlns:p14="http://schemas.microsoft.com/office/powerpoint/2010/main" Requires="p14">
                <p:contentPart p14:bwMode="auto" r:id="rId24">
                  <p14:nvContentPartPr>
                    <p14:cNvPr id="33" name="Input penna 32">
                      <a:extLst>
                        <a:ext uri="{FF2B5EF4-FFF2-40B4-BE49-F238E27FC236}">
                          <a16:creationId xmlns:a16="http://schemas.microsoft.com/office/drawing/2014/main" id="{5DAE29F2-4B13-DD40-E9AB-FD1FA064163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76205" y="3083855"/>
                    <a:ext cx="360" cy="360"/>
                  </p14:xfrm>
                </p:contentPart>
              </mc:Choice>
              <mc:Fallback>
                <p:pic>
                  <p:nvPicPr>
                    <p:cNvPr id="33" name="Input penna 32">
                      <a:extLst>
                        <a:ext uri="{FF2B5EF4-FFF2-40B4-BE49-F238E27FC236}">
                          <a16:creationId xmlns:a16="http://schemas.microsoft.com/office/drawing/2014/main" id="{5DAE29F2-4B13-DD40-E9AB-FD1FA064163D}"/>
                        </a:ext>
                      </a:extLst>
                    </p:cNvPr>
                    <p:cNvPicPr/>
                    <p:nvPr/>
                  </p:nvPicPr>
                  <p:blipFill>
                    <a:blip r:embed="rId23"/>
                    <a:stretch>
                      <a:fillRect/>
                    </a:stretch>
                  </p:blipFill>
                  <p:spPr>
                    <a:xfrm>
                      <a:off x="3071885" y="3079535"/>
                      <a:ext cx="9000" cy="9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>
              <mc:Choice xmlns:p14="http://schemas.microsoft.com/office/powerpoint/2010/main" Requires="p14">
                <p:contentPart p14:bwMode="auto" r:id="rId25">
                  <p14:nvContentPartPr>
                    <p14:cNvPr id="34" name="Input penna 33">
                      <a:extLst>
                        <a:ext uri="{FF2B5EF4-FFF2-40B4-BE49-F238E27FC236}">
                          <a16:creationId xmlns:a16="http://schemas.microsoft.com/office/drawing/2014/main" id="{FDC30405-5431-A829-E6D9-A56A2774E8A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69725" y="3086015"/>
                    <a:ext cx="360" cy="360"/>
                  </p14:xfrm>
                </p:contentPart>
              </mc:Choice>
              <mc:Fallback>
                <p:pic>
                  <p:nvPicPr>
                    <p:cNvPr id="34" name="Input penna 33">
                      <a:extLst>
                        <a:ext uri="{FF2B5EF4-FFF2-40B4-BE49-F238E27FC236}">
                          <a16:creationId xmlns:a16="http://schemas.microsoft.com/office/drawing/2014/main" id="{FDC30405-5431-A829-E6D9-A56A2774E8AE}"/>
                        </a:ext>
                      </a:extLst>
                    </p:cNvPr>
                    <p:cNvPicPr/>
                    <p:nvPr/>
                  </p:nvPicPr>
                  <p:blipFill>
                    <a:blip r:embed="rId23"/>
                    <a:stretch>
                      <a:fillRect/>
                    </a:stretch>
                  </p:blipFill>
                  <p:spPr>
                    <a:xfrm>
                      <a:off x="3065405" y="3081695"/>
                      <a:ext cx="9000" cy="90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</p:grpSp>
      <p:pic>
        <p:nvPicPr>
          <p:cNvPr id="48" name="Immagine 47">
            <a:extLst>
              <a:ext uri="{FF2B5EF4-FFF2-40B4-BE49-F238E27FC236}">
                <a16:creationId xmlns:a16="http://schemas.microsoft.com/office/drawing/2014/main" id="{7E8053E9-D7E3-C474-2A59-FF3E7467A160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9" t="24616" r="47020" b="45871"/>
          <a:stretch/>
        </p:blipFill>
        <p:spPr>
          <a:xfrm>
            <a:off x="7840857" y="1950033"/>
            <a:ext cx="4164715" cy="2199053"/>
          </a:xfrm>
          <a:prstGeom prst="rect">
            <a:avLst/>
          </a:prstGeom>
          <a:ln w="28575">
            <a:noFill/>
          </a:ln>
        </p:spPr>
      </p:pic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D210DD74-1289-4428-4490-0A1C0ABDEC61}"/>
              </a:ext>
            </a:extLst>
          </p:cNvPr>
          <p:cNvSpPr txBox="1"/>
          <p:nvPr/>
        </p:nvSpPr>
        <p:spPr>
          <a:xfrm>
            <a:off x="7973946" y="2265188"/>
            <a:ext cx="156966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500" b="1" err="1">
                <a:solidFill>
                  <a:schemeClr val="bg1"/>
                </a:solidFill>
              </a:rPr>
              <a:t>Entrance</a:t>
            </a:r>
            <a:r>
              <a:rPr lang="it-IT" sz="1500" b="1">
                <a:solidFill>
                  <a:schemeClr val="bg1"/>
                </a:solidFill>
              </a:rPr>
              <a:t> window</a:t>
            </a:r>
          </a:p>
        </p:txBody>
      </p:sp>
      <p:cxnSp>
        <p:nvCxnSpPr>
          <p:cNvPr id="51" name="Connettore 2 50">
            <a:extLst>
              <a:ext uri="{FF2B5EF4-FFF2-40B4-BE49-F238E27FC236}">
                <a16:creationId xmlns:a16="http://schemas.microsoft.com/office/drawing/2014/main" id="{0E0DE6A6-219C-6383-6A86-E8727F96EBA3}"/>
              </a:ext>
            </a:extLst>
          </p:cNvPr>
          <p:cNvCxnSpPr>
            <a:cxnSpLocks/>
          </p:cNvCxnSpPr>
          <p:nvPr/>
        </p:nvCxnSpPr>
        <p:spPr>
          <a:xfrm>
            <a:off x="9006616" y="2512431"/>
            <a:ext cx="297989" cy="306275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78DBA785-98C1-7B4B-34E9-49781669996C}"/>
              </a:ext>
            </a:extLst>
          </p:cNvPr>
          <p:cNvSpPr txBox="1"/>
          <p:nvPr/>
        </p:nvSpPr>
        <p:spPr>
          <a:xfrm>
            <a:off x="10409472" y="2365487"/>
            <a:ext cx="87556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500" b="1">
                <a:solidFill>
                  <a:schemeClr val="bg1"/>
                </a:solidFill>
              </a:rPr>
              <a:t>SCARLET</a:t>
            </a:r>
          </a:p>
        </p:txBody>
      </p:sp>
      <p:cxnSp>
        <p:nvCxnSpPr>
          <p:cNvPr id="53" name="Connettore 2 52">
            <a:extLst>
              <a:ext uri="{FF2B5EF4-FFF2-40B4-BE49-F238E27FC236}">
                <a16:creationId xmlns:a16="http://schemas.microsoft.com/office/drawing/2014/main" id="{37E5F605-2FD5-48E3-C54A-14AA834D87C6}"/>
              </a:ext>
            </a:extLst>
          </p:cNvPr>
          <p:cNvCxnSpPr>
            <a:cxnSpLocks/>
          </p:cNvCxnSpPr>
          <p:nvPr/>
        </p:nvCxnSpPr>
        <p:spPr>
          <a:xfrm>
            <a:off x="10823166" y="2665569"/>
            <a:ext cx="0" cy="347405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A79BA399-A4A4-019B-7F1E-A5BB11DB0BAE}"/>
              </a:ext>
            </a:extLst>
          </p:cNvPr>
          <p:cNvSpPr txBox="1"/>
          <p:nvPr/>
        </p:nvSpPr>
        <p:spPr>
          <a:xfrm>
            <a:off x="5330752" y="5746059"/>
            <a:ext cx="26239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>
                <a:latin typeface="Arial" panose="020B0604020202020204" pitchFamily="34" charset="0"/>
                <a:cs typeface="Arial" panose="020B0604020202020204" pitchFamily="34" charset="0"/>
              </a:rPr>
              <a:t>Flip-chip assembly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83A7DF1-632E-1F90-F082-AB1B8AECFB80}"/>
              </a:ext>
            </a:extLst>
          </p:cNvPr>
          <p:cNvSpPr txBox="1"/>
          <p:nvPr/>
        </p:nvSpPr>
        <p:spPr>
          <a:xfrm>
            <a:off x="7832132" y="4366481"/>
            <a:ext cx="45368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err="1">
                <a:latin typeface="Arial" panose="020B0604020202020204" pitchFamily="34" charset="0"/>
                <a:cs typeface="Arial" panose="020B0604020202020204" pitchFamily="34" charset="0"/>
              </a:rPr>
              <a:t>Bump-bonding</a:t>
            </a:r>
            <a:r>
              <a:rPr lang="it-IT" sz="1600" b="1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1600">
                <a:latin typeface="Arial" panose="020B0604020202020204" pitchFamily="34" charset="0"/>
                <a:cs typeface="Arial" panose="020B0604020202020204" pitchFamily="34" charset="0"/>
              </a:rPr>
              <a:t>SDD </a:t>
            </a:r>
            <a:r>
              <a:rPr lang="it-IT" sz="1600" err="1">
                <a:latin typeface="Arial" panose="020B0604020202020204" pitchFamily="34" charset="0"/>
                <a:cs typeface="Arial" panose="020B0604020202020204" pitchFamily="34" charset="0"/>
              </a:rPr>
              <a:t>bias</a:t>
            </a:r>
            <a:r>
              <a:rPr lang="it-IT" sz="160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it-IT" sz="1600" err="1">
                <a:latin typeface="Arial" panose="020B0604020202020204" pitchFamily="34" charset="0"/>
                <a:cs typeface="Arial" panose="020B0604020202020204" pitchFamily="34" charset="0"/>
              </a:rPr>
              <a:t>anode</a:t>
            </a:r>
            <a:r>
              <a:rPr lang="it-IT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err="1">
                <a:latin typeface="Arial" panose="020B0604020202020204" pitchFamily="34" charset="0"/>
                <a:cs typeface="Arial" panose="020B0604020202020204" pitchFamily="34" charset="0"/>
              </a:rPr>
              <a:t>current</a:t>
            </a:r>
            <a:r>
              <a:rPr lang="it-IT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err="1">
                <a:latin typeface="Arial" panose="020B0604020202020204" pitchFamily="34" charset="0"/>
                <a:cs typeface="Arial" panose="020B0604020202020204" pitchFamily="34" charset="0"/>
              </a:rPr>
              <a:t>signal</a:t>
            </a:r>
            <a:r>
              <a:rPr lang="it-IT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err="1">
                <a:latin typeface="Arial" panose="020B0604020202020204" pitchFamily="34" charset="0"/>
                <a:cs typeface="Arial" panose="020B0604020202020204" pitchFamily="34" charset="0"/>
              </a:rPr>
              <a:t>readout</a:t>
            </a:r>
            <a:endParaRPr lang="it-IT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b="1">
                <a:latin typeface="Arial" panose="020B0604020202020204" pitchFamily="34" charset="0"/>
                <a:cs typeface="Arial" panose="020B0604020202020204" pitchFamily="34" charset="0"/>
              </a:rPr>
              <a:t>Wedge-</a:t>
            </a:r>
            <a:r>
              <a:rPr lang="it-IT" sz="1600" b="1" err="1">
                <a:latin typeface="Arial" panose="020B0604020202020204" pitchFamily="34" charset="0"/>
                <a:cs typeface="Arial" panose="020B0604020202020204" pitchFamily="34" charset="0"/>
              </a:rPr>
              <a:t>bonding</a:t>
            </a:r>
            <a:r>
              <a:rPr lang="it-IT" sz="1600" b="1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1600">
                <a:latin typeface="Arial" panose="020B0604020202020204" pitchFamily="34" charset="0"/>
                <a:cs typeface="Arial" panose="020B0604020202020204" pitchFamily="34" charset="0"/>
              </a:rPr>
              <a:t>ASIC power supply; ASIC programming</a:t>
            </a:r>
          </a:p>
        </p:txBody>
      </p:sp>
    </p:spTree>
    <p:extLst>
      <p:ext uri="{BB962C8B-B14F-4D97-AF65-F5344CB8AC3E}">
        <p14:creationId xmlns:p14="http://schemas.microsoft.com/office/powerpoint/2010/main" val="421348524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1327</Words>
  <Application>Microsoft Office PowerPoint</Application>
  <PresentationFormat>Widescreen</PresentationFormat>
  <Paragraphs>388</Paragraphs>
  <Slides>20</Slides>
  <Notes>14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4" baseType="lpstr">
      <vt:lpstr>Abel</vt:lpstr>
      <vt:lpstr>Calibri</vt:lpstr>
      <vt:lpstr>Cambria Math</vt:lpstr>
      <vt:lpstr>Tema di Office</vt:lpstr>
      <vt:lpstr>Innovative X-ray detection systems based on monolithic arrays of Silicon Drift Detectors</vt:lpstr>
      <vt:lpstr>Silicon Drift Detector and CUBE Preamplifier</vt:lpstr>
      <vt:lpstr>Motivation</vt:lpstr>
      <vt:lpstr>Stacked-SDDs Detection Module</vt:lpstr>
      <vt:lpstr>Stacked Structure: SDD and PCB Carrier</vt:lpstr>
      <vt:lpstr>X-ray Spectroscopy Measurements</vt:lpstr>
      <vt:lpstr>X-ray Spectroscopy Measurements</vt:lpstr>
      <vt:lpstr>SCARLET Project</vt:lpstr>
      <vt:lpstr>SCARLET Hybrid Detection Module</vt:lpstr>
      <vt:lpstr>Spectroscopic Experimental Results</vt:lpstr>
      <vt:lpstr>ARDESIA-16 Spectrometer</vt:lpstr>
      <vt:lpstr>ARDESIA-16 Spectrometer</vt:lpstr>
      <vt:lpstr>ESRF ID16A – DESY PETRA III P06</vt:lpstr>
      <vt:lpstr>Towards ARDESIA-64</vt:lpstr>
      <vt:lpstr>ASCANIO Detection Module</vt:lpstr>
      <vt:lpstr>ASCANIO Output Count Rate </vt:lpstr>
      <vt:lpstr>55Fe source Spectroscopy Measurements</vt:lpstr>
      <vt:lpstr>Towards a 4π Detection System </vt:lpstr>
      <vt:lpstr>Conclusions and Future Work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 NSS 2021</dc:title>
  <dc:creator>Pietro King;davide.divita@polimi.it</dc:creator>
  <cp:lastModifiedBy>Griseld Deda</cp:lastModifiedBy>
  <cp:revision>1</cp:revision>
  <dcterms:created xsi:type="dcterms:W3CDTF">2020-10-27T17:24:13Z</dcterms:created>
  <dcterms:modified xsi:type="dcterms:W3CDTF">2023-06-19T22:31:01Z</dcterms:modified>
</cp:coreProperties>
</file>