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2" r:id="rId6"/>
    <p:sldId id="263" r:id="rId7"/>
    <p:sldId id="273" r:id="rId8"/>
    <p:sldId id="274" r:id="rId9"/>
    <p:sldId id="261" r:id="rId10"/>
    <p:sldId id="264" r:id="rId11"/>
    <p:sldId id="276" r:id="rId12"/>
    <p:sldId id="277" r:id="rId13"/>
    <p:sldId id="265" r:id="rId14"/>
    <p:sldId id="267" r:id="rId15"/>
    <p:sldId id="266" r:id="rId16"/>
    <p:sldId id="268" r:id="rId17"/>
    <p:sldId id="275" r:id="rId18"/>
    <p:sldId id="269" r:id="rId19"/>
    <p:sldId id="272" r:id="rId20"/>
    <p:sldId id="270" r:id="rId21"/>
    <p:sldId id="271" r:id="rId22"/>
    <p:sldId id="260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5E584B-447F-4F1D-ACE4-D7C2E8552AC9}" v="2801" dt="2023-06-20T12:59:47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6208"/>
  </p:normalViewPr>
  <p:slideViewPr>
    <p:cSldViewPr snapToGrid="0" snapToObjects="1">
      <p:cViewPr varScale="1">
        <p:scale>
          <a:sx n="80" d="100"/>
          <a:sy n="80" d="100"/>
        </p:scale>
        <p:origin x="115" y="1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piccia, Silvia" userId="f156f4f1-c89c-42ee-80d2-22cb69ada040" providerId="ADAL" clId="{4C5E584B-447F-4F1D-ACE4-D7C2E8552AC9}"/>
    <pc:docChg chg="undo custSel addSld modSld">
      <pc:chgData name="Cipiccia, Silvia" userId="f156f4f1-c89c-42ee-80d2-22cb69ada040" providerId="ADAL" clId="{4C5E584B-447F-4F1D-ACE4-D7C2E8552AC9}" dt="2023-06-20T13:00:08.234" v="5621" actId="1076"/>
      <pc:docMkLst>
        <pc:docMk/>
      </pc:docMkLst>
      <pc:sldChg chg="addSp delSp modSp mod">
        <pc:chgData name="Cipiccia, Silvia" userId="f156f4f1-c89c-42ee-80d2-22cb69ada040" providerId="ADAL" clId="{4C5E584B-447F-4F1D-ACE4-D7C2E8552AC9}" dt="2023-06-20T10:45:57.899" v="5606" actId="1076"/>
        <pc:sldMkLst>
          <pc:docMk/>
          <pc:sldMk cId="1615947237" sldId="256"/>
        </pc:sldMkLst>
        <pc:spChg chg="mod">
          <ac:chgData name="Cipiccia, Silvia" userId="f156f4f1-c89c-42ee-80d2-22cb69ada040" providerId="ADAL" clId="{4C5E584B-447F-4F1D-ACE4-D7C2E8552AC9}" dt="2023-06-19T16:14:53.923" v="4752" actId="20577"/>
          <ac:spMkLst>
            <pc:docMk/>
            <pc:sldMk cId="1615947237" sldId="256"/>
            <ac:spMk id="5" creationId="{00000000-0000-0000-0000-000000000000}"/>
          </ac:spMkLst>
        </pc:spChg>
        <pc:spChg chg="mod">
          <ac:chgData name="Cipiccia, Silvia" userId="f156f4f1-c89c-42ee-80d2-22cb69ada040" providerId="ADAL" clId="{4C5E584B-447F-4F1D-ACE4-D7C2E8552AC9}" dt="2023-06-08T13:18:37.150" v="37" actId="2711"/>
          <ac:spMkLst>
            <pc:docMk/>
            <pc:sldMk cId="1615947237" sldId="256"/>
            <ac:spMk id="6" creationId="{00000000-0000-0000-0000-000000000000}"/>
          </ac:spMkLst>
        </pc:spChg>
        <pc:spChg chg="del">
          <ac:chgData name="Cipiccia, Silvia" userId="f156f4f1-c89c-42ee-80d2-22cb69ada040" providerId="ADAL" clId="{4C5E584B-447F-4F1D-ACE4-D7C2E8552AC9}" dt="2023-06-19T16:14:58.375" v="4753" actId="478"/>
          <ac:spMkLst>
            <pc:docMk/>
            <pc:sldMk cId="1615947237" sldId="256"/>
            <ac:spMk id="7" creationId="{00000000-0000-0000-0000-000000000000}"/>
          </ac:spMkLst>
        </pc:spChg>
        <pc:picChg chg="mod">
          <ac:chgData name="Cipiccia, Silvia" userId="f156f4f1-c89c-42ee-80d2-22cb69ada040" providerId="ADAL" clId="{4C5E584B-447F-4F1D-ACE4-D7C2E8552AC9}" dt="2023-06-08T13:18:48.399" v="38" actId="1076"/>
          <ac:picMkLst>
            <pc:docMk/>
            <pc:sldMk cId="1615947237" sldId="256"/>
            <ac:picMk id="8" creationId="{6D70079E-6395-492D-BD6C-0C62D2580A06}"/>
          </ac:picMkLst>
        </pc:picChg>
        <pc:picChg chg="add del mod">
          <ac:chgData name="Cipiccia, Silvia" userId="f156f4f1-c89c-42ee-80d2-22cb69ada040" providerId="ADAL" clId="{4C5E584B-447F-4F1D-ACE4-D7C2E8552AC9}" dt="2023-06-20T10:45:00.828" v="5596" actId="478"/>
          <ac:picMkLst>
            <pc:docMk/>
            <pc:sldMk cId="1615947237" sldId="256"/>
            <ac:picMk id="1026" creationId="{DB389764-25B5-82B1-A013-C731D8FAB586}"/>
          </ac:picMkLst>
        </pc:picChg>
        <pc:picChg chg="add del">
          <ac:chgData name="Cipiccia, Silvia" userId="f156f4f1-c89c-42ee-80d2-22cb69ada040" providerId="ADAL" clId="{4C5E584B-447F-4F1D-ACE4-D7C2E8552AC9}" dt="2023-06-20T10:45:05.998" v="5598"/>
          <ac:picMkLst>
            <pc:docMk/>
            <pc:sldMk cId="1615947237" sldId="256"/>
            <ac:picMk id="1028" creationId="{077396C9-7681-A4F2-593D-44A42FE2AF37}"/>
          </ac:picMkLst>
        </pc:picChg>
        <pc:picChg chg="add mod">
          <ac:chgData name="Cipiccia, Silvia" userId="f156f4f1-c89c-42ee-80d2-22cb69ada040" providerId="ADAL" clId="{4C5E584B-447F-4F1D-ACE4-D7C2E8552AC9}" dt="2023-06-20T10:45:57.899" v="5606" actId="1076"/>
          <ac:picMkLst>
            <pc:docMk/>
            <pc:sldMk cId="1615947237" sldId="256"/>
            <ac:picMk id="1030" creationId="{2B159E36-9B74-62C3-BF25-27F3EAECA273}"/>
          </ac:picMkLst>
        </pc:picChg>
      </pc:sldChg>
      <pc:sldChg chg="addSp delSp modSp mod modAnim">
        <pc:chgData name="Cipiccia, Silvia" userId="f156f4f1-c89c-42ee-80d2-22cb69ada040" providerId="ADAL" clId="{4C5E584B-447F-4F1D-ACE4-D7C2E8552AC9}" dt="2023-06-08T14:24:29.719" v="524" actId="14100"/>
        <pc:sldMkLst>
          <pc:docMk/>
          <pc:sldMk cId="1584577814" sldId="257"/>
        </pc:sldMkLst>
        <pc:spChg chg="mod">
          <ac:chgData name="Cipiccia, Silvia" userId="f156f4f1-c89c-42ee-80d2-22cb69ada040" providerId="ADAL" clId="{4C5E584B-447F-4F1D-ACE4-D7C2E8552AC9}" dt="2023-06-08T13:39:09.041" v="252" actId="166"/>
          <ac:spMkLst>
            <pc:docMk/>
            <pc:sldMk cId="1584577814" sldId="257"/>
            <ac:spMk id="4" creationId="{00000000-0000-0000-0000-000000000000}"/>
          </ac:spMkLst>
        </pc:spChg>
        <pc:spChg chg="del mod">
          <ac:chgData name="Cipiccia, Silvia" userId="f156f4f1-c89c-42ee-80d2-22cb69ada040" providerId="ADAL" clId="{4C5E584B-447F-4F1D-ACE4-D7C2E8552AC9}" dt="2023-06-08T13:34:48.095" v="145" actId="478"/>
          <ac:spMkLst>
            <pc:docMk/>
            <pc:sldMk cId="1584577814" sldId="257"/>
            <ac:spMk id="5" creationId="{00000000-0000-0000-0000-000000000000}"/>
          </ac:spMkLst>
        </pc:spChg>
        <pc:spChg chg="add mod ord">
          <ac:chgData name="Cipiccia, Silvia" userId="f156f4f1-c89c-42ee-80d2-22cb69ada040" providerId="ADAL" clId="{4C5E584B-447F-4F1D-ACE4-D7C2E8552AC9}" dt="2023-06-08T14:24:29.719" v="524" actId="14100"/>
          <ac:spMkLst>
            <pc:docMk/>
            <pc:sldMk cId="1584577814" sldId="257"/>
            <ac:spMk id="6" creationId="{C9C944E8-0479-8486-35DA-5749B4A9483E}"/>
          </ac:spMkLst>
        </pc:spChg>
        <pc:spChg chg="mod">
          <ac:chgData name="Cipiccia, Silvia" userId="f156f4f1-c89c-42ee-80d2-22cb69ada040" providerId="ADAL" clId="{4C5E584B-447F-4F1D-ACE4-D7C2E8552AC9}" dt="2023-06-08T13:41:41.084" v="278" actId="1076"/>
          <ac:spMkLst>
            <pc:docMk/>
            <pc:sldMk cId="1584577814" sldId="257"/>
            <ac:spMk id="11" creationId="{7D312DAE-2093-8C70-8CD4-07AC23FE4E75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39" creationId="{887BEDDE-A49A-68E7-70A1-903C6ED3D7B1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0" creationId="{A6814457-08EB-283A-7B9B-93DF43B5123D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1" creationId="{7852EFB9-5D01-61A6-DF5B-ED7C59B340FA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2" creationId="{9BD582F5-1699-D83D-5AE3-A34818C88817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3" creationId="{5936BDFC-CC80-4E13-1043-858B3CC5ABB2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4" creationId="{ABF4A952-82C9-323E-BB02-2F7484F00D2C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5" creationId="{33BA3092-758A-F6E3-CB5C-27ACA83FA769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6" creationId="{4226B4F2-221F-312E-92A4-ABC11E01DA81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7" creationId="{8256234E-8829-1649-95DB-B8DEC9C5809C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8" creationId="{EAA8CDA7-AD7C-4E78-A795-48F9D2362A90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49" creationId="{93D1F135-703E-A9DC-F6B1-157B4B978679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0" creationId="{06C86B32-E6DB-1897-0CE8-0483B37BF464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1" creationId="{DDCE3202-E08D-C1B1-6933-BA572B38C27A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2" creationId="{27973C42-097B-5ED2-71F6-B4B6A106E8BC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3" creationId="{92FCCD45-6368-AA67-9617-39C70A679B9B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4" creationId="{97BB5B2F-1D10-6879-5D68-AB19D80015E0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5" creationId="{8B0A38E3-6E1E-1F84-B34C-B4118723FEE0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6" creationId="{E8B7ECD2-73FF-41C4-53D6-2323B71EF3F1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7" creationId="{9EF36EEF-3138-D943-8206-60D883F2E5F5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8" creationId="{C005704C-0842-E254-2A21-45E4AD07D018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59" creationId="{581CEAC3-DB8D-0872-8B54-1A60BE2E1729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0" creationId="{AFB7C851-D186-E49F-B967-3F0A25DEC9D3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1" creationId="{5F1D74CF-BCB5-B146-7333-37F32E4096C6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2" creationId="{2337AF07-113C-25FF-C47B-9360A9DCF2E9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3" creationId="{B1F4FE4A-98FD-EECD-9586-650E1E9EB545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4" creationId="{7286348D-6463-89D2-5C67-87E77DD701EF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5" creationId="{DF7DBF99-A6FD-68B9-7098-B49E27850303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6" creationId="{D3FB7CF5-E887-7A33-8E76-446E3DD75136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7" creationId="{DA7AFD66-E3D8-0414-16B5-2FF8B08F9BC6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8" creationId="{B1A74F03-C2F4-5C41-0693-9693428E0018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69" creationId="{026B160A-17DD-7315-30D8-B05E2A42C7B3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0" creationId="{49352302-3595-ADF6-89D2-1B0C1CCB7F01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1" creationId="{99C47E73-2B28-CB90-49D1-9E11F56A8A4B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2" creationId="{A8791851-FCCD-8C49-71B6-5CA43AE4E5C6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3" creationId="{B6F701BF-6EC0-F77E-A248-0C4F06B9CF73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4" creationId="{CC0C290C-19F0-B9F6-D292-36574A5BFC37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5" creationId="{1D9FA945-285C-BF29-FF00-0CDBE24D1CD7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6" creationId="{1334D3DC-50AC-9030-8EC2-8FF07867702F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7" creationId="{FFE5D427-DFB4-245B-80AB-72AC02054490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8" creationId="{440437E5-2DDA-65C9-05ED-2C12211D23A6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79" creationId="{FCB7DA63-2F94-52A9-FD5A-8F2E34071F8A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0" creationId="{3D7B72AF-6312-C8F6-FE75-D5D9DCE9BE2F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1" creationId="{E3E2175D-9533-5954-2AB1-52B8AAB06184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2" creationId="{8D4D8362-C40F-8685-777A-E286CA5F3E28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3" creationId="{4AD4F884-95A9-21A4-9EAE-52B63479C598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4" creationId="{A8E97237-1F58-D457-D36E-B5C4F70809B5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5" creationId="{3E076624-5A9B-13A8-A843-BB1F60E6AF9A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6" creationId="{C880FE68-F747-C651-8801-4A8C05ED5A57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7" creationId="{6E970840-539D-9E2B-5B3B-C1734FE6C8C1}"/>
          </ac:spMkLst>
        </pc:spChg>
        <pc:spChg chg="mod">
          <ac:chgData name="Cipiccia, Silvia" userId="f156f4f1-c89c-42ee-80d2-22cb69ada040" providerId="ADAL" clId="{4C5E584B-447F-4F1D-ACE4-D7C2E8552AC9}" dt="2023-06-08T13:27:42.334" v="128"/>
          <ac:spMkLst>
            <pc:docMk/>
            <pc:sldMk cId="1584577814" sldId="257"/>
            <ac:spMk id="88" creationId="{9A104A0B-129C-CF08-FC56-84E17E8DB95E}"/>
          </ac:spMkLst>
        </pc:spChg>
        <pc:spChg chg="add mod">
          <ac:chgData name="Cipiccia, Silvia" userId="f156f4f1-c89c-42ee-80d2-22cb69ada040" providerId="ADAL" clId="{4C5E584B-447F-4F1D-ACE4-D7C2E8552AC9}" dt="2023-06-08T14:24:04.750" v="510" actId="1076"/>
          <ac:spMkLst>
            <pc:docMk/>
            <pc:sldMk cId="1584577814" sldId="257"/>
            <ac:spMk id="89" creationId="{0B619A9F-9711-1E89-465A-6703DFBFCA19}"/>
          </ac:spMkLst>
        </pc:spChg>
        <pc:spChg chg="add mod">
          <ac:chgData name="Cipiccia, Silvia" userId="f156f4f1-c89c-42ee-80d2-22cb69ada040" providerId="ADAL" clId="{4C5E584B-447F-4F1D-ACE4-D7C2E8552AC9}" dt="2023-06-08T13:49:53.239" v="466" actId="1076"/>
          <ac:spMkLst>
            <pc:docMk/>
            <pc:sldMk cId="1584577814" sldId="257"/>
            <ac:spMk id="91" creationId="{7FEA29C8-B107-2D1D-9EDA-A62EEE68AF2C}"/>
          </ac:spMkLst>
        </pc:spChg>
        <pc:spChg chg="add del mod">
          <ac:chgData name="Cipiccia, Silvia" userId="f156f4f1-c89c-42ee-80d2-22cb69ada040" providerId="ADAL" clId="{4C5E584B-447F-4F1D-ACE4-D7C2E8552AC9}" dt="2023-06-08T13:50:27.612" v="473" actId="478"/>
          <ac:spMkLst>
            <pc:docMk/>
            <pc:sldMk cId="1584577814" sldId="257"/>
            <ac:spMk id="93" creationId="{91087D11-9144-5012-A425-590D4E9091C7}"/>
          </ac:spMkLst>
        </pc:spChg>
        <pc:spChg chg="add del mod">
          <ac:chgData name="Cipiccia, Silvia" userId="f156f4f1-c89c-42ee-80d2-22cb69ada040" providerId="ADAL" clId="{4C5E584B-447F-4F1D-ACE4-D7C2E8552AC9}" dt="2023-06-08T13:50:29.103" v="474" actId="478"/>
          <ac:spMkLst>
            <pc:docMk/>
            <pc:sldMk cId="1584577814" sldId="257"/>
            <ac:spMk id="94" creationId="{633C2AE4-2C39-1F9A-9C35-A062FAAABBD7}"/>
          </ac:spMkLst>
        </pc:spChg>
        <pc:spChg chg="add del mod">
          <ac:chgData name="Cipiccia, Silvia" userId="f156f4f1-c89c-42ee-80d2-22cb69ada040" providerId="ADAL" clId="{4C5E584B-447F-4F1D-ACE4-D7C2E8552AC9}" dt="2023-06-08T13:50:30.133" v="475" actId="478"/>
          <ac:spMkLst>
            <pc:docMk/>
            <pc:sldMk cId="1584577814" sldId="257"/>
            <ac:spMk id="95" creationId="{72AFF90C-C781-F216-56CB-38501CFD1684}"/>
          </ac:spMkLst>
        </pc:spChg>
        <pc:grpChg chg="add mod">
          <ac:chgData name="Cipiccia, Silvia" userId="f156f4f1-c89c-42ee-80d2-22cb69ada040" providerId="ADAL" clId="{4C5E584B-447F-4F1D-ACE4-D7C2E8552AC9}" dt="2023-06-08T13:41:36.460" v="277" actId="1076"/>
          <ac:grpSpMkLst>
            <pc:docMk/>
            <pc:sldMk cId="1584577814" sldId="257"/>
            <ac:grpSpMk id="9" creationId="{289AFF66-2EC7-F0D1-0D55-73B1C301A2D5}"/>
          </ac:grpSpMkLst>
        </pc:grpChg>
        <pc:grpChg chg="add mod">
          <ac:chgData name="Cipiccia, Silvia" userId="f156f4f1-c89c-42ee-80d2-22cb69ada040" providerId="ADAL" clId="{4C5E584B-447F-4F1D-ACE4-D7C2E8552AC9}" dt="2023-06-08T14:23:41.636" v="509" actId="1076"/>
          <ac:grpSpMkLst>
            <pc:docMk/>
            <pc:sldMk cId="1584577814" sldId="257"/>
            <ac:grpSpMk id="13" creationId="{EAFA2E6A-1F5C-536E-0CC8-E860512F6F5F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14" creationId="{22C2E0F9-E8FB-BD47-8BE3-45F88F94D00D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15" creationId="{29FCA9AC-2515-CF21-0DE2-9D42A2ECC6C3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16" creationId="{785F40E9-EA7C-B0C2-81A0-A2CB50D22374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17" creationId="{CA7D363C-8047-2165-A6B5-F4AE07802FF8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18" creationId="{1AAEE2F3-62A5-30E0-A65E-835205DE4A9C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19" creationId="{D46D787B-FBC1-E29D-6ED1-44140F519DAB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0" creationId="{7ED262E5-F88A-2286-D19D-3A368A3B8BC6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1" creationId="{1C81E073-B894-F443-02FC-7C146B37A3E0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2" creationId="{76CB95FC-D473-0194-9EBE-AE24BE41AB64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3" creationId="{29313294-7F57-0345-E5DC-D62E2027FED6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4" creationId="{4D59681C-9E6B-9E0E-8CA3-54D77A208C8F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5" creationId="{C9308FB0-4ACD-00A9-47F4-A18AA5659B1E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6" creationId="{F9A66365-9D0B-CF66-7648-B031E1419810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7" creationId="{47E9D5F8-34F6-ED7C-8ABD-991218A308A2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8" creationId="{23B45C6D-1731-C3FF-CC41-9C9EC9A4CBD3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29" creationId="{970C1A84-E53B-E65A-AC15-A29E2E7A7089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0" creationId="{0220991D-5ABA-CDEB-1049-62F4217530A5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1" creationId="{9499D842-D60D-E078-6C91-D42EC7DFF67E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2" creationId="{FFFAB2FA-0865-12EA-5460-82DB6C1CE0F3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3" creationId="{D9185097-2D58-4EF1-9A90-1ED642597CDE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4" creationId="{5E92423A-0E55-4DB3-CE65-546752C54DC7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5" creationId="{1A29DB8C-81C2-B173-BC73-78AD01C7C2D3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6" creationId="{A292EADA-B9C8-4D80-72A5-E2681715F6C7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7" creationId="{453A1643-36E9-0DCD-F5B5-4E0959BA632F}"/>
          </ac:grpSpMkLst>
        </pc:grpChg>
        <pc:grpChg chg="mod">
          <ac:chgData name="Cipiccia, Silvia" userId="f156f4f1-c89c-42ee-80d2-22cb69ada040" providerId="ADAL" clId="{4C5E584B-447F-4F1D-ACE4-D7C2E8552AC9}" dt="2023-06-08T13:27:42.334" v="128"/>
          <ac:grpSpMkLst>
            <pc:docMk/>
            <pc:sldMk cId="1584577814" sldId="257"/>
            <ac:grpSpMk id="38" creationId="{51A16992-773F-0515-722B-7D1766F6F17F}"/>
          </ac:grpSpMkLst>
        </pc:grpChg>
        <pc:grpChg chg="add mod">
          <ac:chgData name="Cipiccia, Silvia" userId="f156f4f1-c89c-42ee-80d2-22cb69ada040" providerId="ADAL" clId="{4C5E584B-447F-4F1D-ACE4-D7C2E8552AC9}" dt="2023-06-08T14:23:30.168" v="507" actId="1076"/>
          <ac:grpSpMkLst>
            <pc:docMk/>
            <pc:sldMk cId="1584577814" sldId="257"/>
            <ac:grpSpMk id="90" creationId="{7ACCCE4F-5209-4043-8E29-5C7F6C28AAA7}"/>
          </ac:grpSpMkLst>
        </pc:grpChg>
        <pc:grpChg chg="add mod">
          <ac:chgData name="Cipiccia, Silvia" userId="f156f4f1-c89c-42ee-80d2-22cb69ada040" providerId="ADAL" clId="{4C5E584B-447F-4F1D-ACE4-D7C2E8552AC9}" dt="2023-06-08T13:49:53.239" v="466" actId="1076"/>
          <ac:grpSpMkLst>
            <pc:docMk/>
            <pc:sldMk cId="1584577814" sldId="257"/>
            <ac:grpSpMk id="92" creationId="{E8A29DB0-9ACA-3251-8F28-9410573F2BD8}"/>
          </ac:grpSpMkLst>
        </pc:grpChg>
        <pc:graphicFrameChg chg="add mod modGraphic">
          <ac:chgData name="Cipiccia, Silvia" userId="f156f4f1-c89c-42ee-80d2-22cb69ada040" providerId="ADAL" clId="{4C5E584B-447F-4F1D-ACE4-D7C2E8552AC9}" dt="2023-06-08T14:22:05.712" v="499"/>
          <ac:graphicFrameMkLst>
            <pc:docMk/>
            <pc:sldMk cId="1584577814" sldId="257"/>
            <ac:graphicFrameMk id="96" creationId="{2E7E17A6-388C-4091-5330-0EDE9E9EA89B}"/>
          </ac:graphicFrameMkLst>
        </pc:graphicFrameChg>
        <pc:picChg chg="add mod">
          <ac:chgData name="Cipiccia, Silvia" userId="f156f4f1-c89c-42ee-80d2-22cb69ada040" providerId="ADAL" clId="{4C5E584B-447F-4F1D-ACE4-D7C2E8552AC9}" dt="2023-06-08T14:23:30.168" v="507" actId="1076"/>
          <ac:picMkLst>
            <pc:docMk/>
            <pc:sldMk cId="1584577814" sldId="257"/>
            <ac:picMk id="8" creationId="{A721D080-5EC9-4E78-8ACD-7C922F67B4A9}"/>
          </ac:picMkLst>
        </pc:picChg>
        <pc:picChg chg="mod">
          <ac:chgData name="Cipiccia, Silvia" userId="f156f4f1-c89c-42ee-80d2-22cb69ada040" providerId="ADAL" clId="{4C5E584B-447F-4F1D-ACE4-D7C2E8552AC9}" dt="2023-06-08T13:35:20.595" v="171" actId="1076"/>
          <ac:picMkLst>
            <pc:docMk/>
            <pc:sldMk cId="1584577814" sldId="257"/>
            <ac:picMk id="10" creationId="{47A5AD4B-A620-049F-B91C-D1F4F07EF9E0}"/>
          </ac:picMkLst>
        </pc:picChg>
        <pc:picChg chg="add mod">
          <ac:chgData name="Cipiccia, Silvia" userId="f156f4f1-c89c-42ee-80d2-22cb69ada040" providerId="ADAL" clId="{4C5E584B-447F-4F1D-ACE4-D7C2E8552AC9}" dt="2023-06-08T14:23:41.636" v="509" actId="1076"/>
          <ac:picMkLst>
            <pc:docMk/>
            <pc:sldMk cId="1584577814" sldId="257"/>
            <ac:picMk id="12" creationId="{6C1878C1-B10B-69BB-8696-B8B910BF4250}"/>
          </ac:picMkLst>
        </pc:picChg>
        <pc:picChg chg="add mod">
          <ac:chgData name="Cipiccia, Silvia" userId="f156f4f1-c89c-42ee-80d2-22cb69ada040" providerId="ADAL" clId="{4C5E584B-447F-4F1D-ACE4-D7C2E8552AC9}" dt="2023-06-08T13:49:53.239" v="466" actId="1076"/>
          <ac:picMkLst>
            <pc:docMk/>
            <pc:sldMk cId="1584577814" sldId="257"/>
            <ac:picMk id="1026" creationId="{CD607130-29B9-1C68-81BA-CF157B76DC9C}"/>
          </ac:picMkLst>
        </pc:picChg>
        <pc:picChg chg="add del mod">
          <ac:chgData name="Cipiccia, Silvia" userId="f156f4f1-c89c-42ee-80d2-22cb69ada040" providerId="ADAL" clId="{4C5E584B-447F-4F1D-ACE4-D7C2E8552AC9}" dt="2023-06-08T13:52:43.104" v="491" actId="21"/>
          <ac:picMkLst>
            <pc:docMk/>
            <pc:sldMk cId="1584577814" sldId="257"/>
            <ac:picMk id="1028" creationId="{2619C340-7F52-11E9-895D-BA1F049CA423}"/>
          </ac:picMkLst>
        </pc:picChg>
      </pc:sldChg>
      <pc:sldChg chg="addSp delSp modSp mod modAnim">
        <pc:chgData name="Cipiccia, Silvia" userId="f156f4f1-c89c-42ee-80d2-22cb69ada040" providerId="ADAL" clId="{4C5E584B-447F-4F1D-ACE4-D7C2E8552AC9}" dt="2023-06-19T16:15:25.575" v="4760" actId="20577"/>
        <pc:sldMkLst>
          <pc:docMk/>
          <pc:sldMk cId="242822414" sldId="258"/>
        </pc:sldMkLst>
        <pc:spChg chg="add mod">
          <ac:chgData name="Cipiccia, Silvia" userId="f156f4f1-c89c-42ee-80d2-22cb69ada040" providerId="ADAL" clId="{4C5E584B-447F-4F1D-ACE4-D7C2E8552AC9}" dt="2023-06-19T16:15:25.575" v="4760" actId="20577"/>
          <ac:spMkLst>
            <pc:docMk/>
            <pc:sldMk cId="242822414" sldId="258"/>
            <ac:spMk id="6" creationId="{DE71D04C-4F1C-2134-7399-D237688EC803}"/>
          </ac:spMkLst>
        </pc:spChg>
        <pc:spChg chg="del">
          <ac:chgData name="Cipiccia, Silvia" userId="f156f4f1-c89c-42ee-80d2-22cb69ada040" providerId="ADAL" clId="{4C5E584B-447F-4F1D-ACE4-D7C2E8552AC9}" dt="2023-06-08T14:55:16.757" v="629" actId="478"/>
          <ac:spMkLst>
            <pc:docMk/>
            <pc:sldMk cId="242822414" sldId="258"/>
            <ac:spMk id="11" creationId="{00000000-0000-0000-0000-000000000000}"/>
          </ac:spMkLst>
        </pc:spChg>
        <pc:spChg chg="del">
          <ac:chgData name="Cipiccia, Silvia" userId="f156f4f1-c89c-42ee-80d2-22cb69ada040" providerId="ADAL" clId="{4C5E584B-447F-4F1D-ACE4-D7C2E8552AC9}" dt="2023-06-08T14:54:13.443" v="532" actId="478"/>
          <ac:spMkLst>
            <pc:docMk/>
            <pc:sldMk cId="242822414" sldId="258"/>
            <ac:spMk id="12" creationId="{00000000-0000-0000-0000-000000000000}"/>
          </ac:spMkLst>
        </pc:spChg>
        <pc:spChg chg="del">
          <ac:chgData name="Cipiccia, Silvia" userId="f156f4f1-c89c-42ee-80d2-22cb69ada040" providerId="ADAL" clId="{4C5E584B-447F-4F1D-ACE4-D7C2E8552AC9}" dt="2023-06-08T14:54:16.777" v="533" actId="478"/>
          <ac:spMkLst>
            <pc:docMk/>
            <pc:sldMk cId="242822414" sldId="258"/>
            <ac:spMk id="13" creationId="{00000000-0000-0000-0000-000000000000}"/>
          </ac:spMkLst>
        </pc:spChg>
        <pc:graphicFrameChg chg="add del modGraphic">
          <ac:chgData name="Cipiccia, Silvia" userId="f156f4f1-c89c-42ee-80d2-22cb69ada040" providerId="ADAL" clId="{4C5E584B-447F-4F1D-ACE4-D7C2E8552AC9}" dt="2023-06-08T14:52:20.034" v="526" actId="1032"/>
          <ac:graphicFrameMkLst>
            <pc:docMk/>
            <pc:sldMk cId="242822414" sldId="258"/>
            <ac:graphicFrameMk id="4" creationId="{4B38F52D-CD67-2987-108C-204FC88D4C58}"/>
          </ac:graphicFrameMkLst>
        </pc:graphicFrameChg>
        <pc:graphicFrameChg chg="add mod modGraphic">
          <ac:chgData name="Cipiccia, Silvia" userId="f156f4f1-c89c-42ee-80d2-22cb69ada040" providerId="ADAL" clId="{4C5E584B-447F-4F1D-ACE4-D7C2E8552AC9}" dt="2023-06-08T15:02:17.394" v="758" actId="1076"/>
          <ac:graphicFrameMkLst>
            <pc:docMk/>
            <pc:sldMk cId="242822414" sldId="258"/>
            <ac:graphicFrameMk id="5" creationId="{2B3B2DB5-FE72-87DC-B1C9-783C54475BF6}"/>
          </ac:graphicFrameMkLst>
        </pc:graphicFrameChg>
      </pc:sldChg>
      <pc:sldChg chg="addSp delSp modSp mod modAnim">
        <pc:chgData name="Cipiccia, Silvia" userId="f156f4f1-c89c-42ee-80d2-22cb69ada040" providerId="ADAL" clId="{4C5E584B-447F-4F1D-ACE4-D7C2E8552AC9}" dt="2023-06-08T15:07:52.500" v="864" actId="478"/>
        <pc:sldMkLst>
          <pc:docMk/>
          <pc:sldMk cId="285037017" sldId="259"/>
        </pc:sldMkLst>
        <pc:spChg chg="mod">
          <ac:chgData name="Cipiccia, Silvia" userId="f156f4f1-c89c-42ee-80d2-22cb69ada040" providerId="ADAL" clId="{4C5E584B-447F-4F1D-ACE4-D7C2E8552AC9}" dt="2023-06-08T14:55:39.919" v="633" actId="20577"/>
          <ac:spMkLst>
            <pc:docMk/>
            <pc:sldMk cId="285037017" sldId="259"/>
            <ac:spMk id="2" creationId="{16E377E0-0E2D-4C71-A21A-C0EEDD108DCA}"/>
          </ac:spMkLst>
        </pc:spChg>
        <pc:spChg chg="del">
          <ac:chgData name="Cipiccia, Silvia" userId="f156f4f1-c89c-42ee-80d2-22cb69ada040" providerId="ADAL" clId="{4C5E584B-447F-4F1D-ACE4-D7C2E8552AC9}" dt="2023-06-08T15:04:44.143" v="779" actId="478"/>
          <ac:spMkLst>
            <pc:docMk/>
            <pc:sldMk cId="285037017" sldId="259"/>
            <ac:spMk id="3" creationId="{839FC188-9800-479A-B4E0-B05193E3E433}"/>
          </ac:spMkLst>
        </pc:spChg>
        <pc:spChg chg="del">
          <ac:chgData name="Cipiccia, Silvia" userId="f156f4f1-c89c-42ee-80d2-22cb69ada040" providerId="ADAL" clId="{4C5E584B-447F-4F1D-ACE4-D7C2E8552AC9}" dt="2023-06-08T15:04:46.577" v="780" actId="478"/>
          <ac:spMkLst>
            <pc:docMk/>
            <pc:sldMk cId="285037017" sldId="259"/>
            <ac:spMk id="4" creationId="{6252AE80-FFE7-471F-A2C1-C90F7618EC6F}"/>
          </ac:spMkLst>
        </pc:spChg>
        <pc:spChg chg="add mod">
          <ac:chgData name="Cipiccia, Silvia" userId="f156f4f1-c89c-42ee-80d2-22cb69ada040" providerId="ADAL" clId="{4C5E584B-447F-4F1D-ACE4-D7C2E8552AC9}" dt="2023-06-08T15:06:13.723" v="817" actId="1038"/>
          <ac:spMkLst>
            <pc:docMk/>
            <pc:sldMk cId="285037017" sldId="259"/>
            <ac:spMk id="8" creationId="{BBE03220-DA9D-F5F7-A453-ECDA9C674BE6}"/>
          </ac:spMkLst>
        </pc:spChg>
        <pc:spChg chg="add mod">
          <ac:chgData name="Cipiccia, Silvia" userId="f156f4f1-c89c-42ee-80d2-22cb69ada040" providerId="ADAL" clId="{4C5E584B-447F-4F1D-ACE4-D7C2E8552AC9}" dt="2023-06-08T15:06:43.640" v="823" actId="14100"/>
          <ac:spMkLst>
            <pc:docMk/>
            <pc:sldMk cId="285037017" sldId="259"/>
            <ac:spMk id="9" creationId="{6FF82B1F-BADB-4C86-8E27-36CDDFB50841}"/>
          </ac:spMkLst>
        </pc:spChg>
        <pc:spChg chg="add del mod">
          <ac:chgData name="Cipiccia, Silvia" userId="f156f4f1-c89c-42ee-80d2-22cb69ada040" providerId="ADAL" clId="{4C5E584B-447F-4F1D-ACE4-D7C2E8552AC9}" dt="2023-06-08T15:07:45.100" v="860" actId="478"/>
          <ac:spMkLst>
            <pc:docMk/>
            <pc:sldMk cId="285037017" sldId="259"/>
            <ac:spMk id="10" creationId="{91A930E0-DBB0-DDE6-732C-3B6A8934C5FA}"/>
          </ac:spMkLst>
        </pc:spChg>
        <pc:spChg chg="add del mod">
          <ac:chgData name="Cipiccia, Silvia" userId="f156f4f1-c89c-42ee-80d2-22cb69ada040" providerId="ADAL" clId="{4C5E584B-447F-4F1D-ACE4-D7C2E8552AC9}" dt="2023-06-08T15:07:52.500" v="864" actId="478"/>
          <ac:spMkLst>
            <pc:docMk/>
            <pc:sldMk cId="285037017" sldId="259"/>
            <ac:spMk id="11" creationId="{18409A32-D744-46F5-707C-6374AFFE9E8C}"/>
          </ac:spMkLst>
        </pc:spChg>
        <pc:spChg chg="add mod">
          <ac:chgData name="Cipiccia, Silvia" userId="f156f4f1-c89c-42ee-80d2-22cb69ada040" providerId="ADAL" clId="{4C5E584B-447F-4F1D-ACE4-D7C2E8552AC9}" dt="2023-06-08T15:07:01.719" v="856" actId="1035"/>
          <ac:spMkLst>
            <pc:docMk/>
            <pc:sldMk cId="285037017" sldId="259"/>
            <ac:spMk id="13" creationId="{FAA9E4E9-F66F-A828-03CD-89DB8F2B674F}"/>
          </ac:spMkLst>
        </pc:spChg>
        <pc:spChg chg="mod">
          <ac:chgData name="Cipiccia, Silvia" userId="f156f4f1-c89c-42ee-80d2-22cb69ada040" providerId="ADAL" clId="{4C5E584B-447F-4F1D-ACE4-D7C2E8552AC9}" dt="2023-06-08T15:04:47.024" v="781"/>
          <ac:spMkLst>
            <pc:docMk/>
            <pc:sldMk cId="285037017" sldId="259"/>
            <ac:spMk id="15" creationId="{0381BF8C-D1EA-B4B8-745F-5CC390381A08}"/>
          </ac:spMkLst>
        </pc:spChg>
        <pc:spChg chg="mod">
          <ac:chgData name="Cipiccia, Silvia" userId="f156f4f1-c89c-42ee-80d2-22cb69ada040" providerId="ADAL" clId="{4C5E584B-447F-4F1D-ACE4-D7C2E8552AC9}" dt="2023-06-08T15:04:47.024" v="781"/>
          <ac:spMkLst>
            <pc:docMk/>
            <pc:sldMk cId="285037017" sldId="259"/>
            <ac:spMk id="16" creationId="{B67F534D-BA45-3179-FEF7-88CCE7AFB108}"/>
          </ac:spMkLst>
        </pc:spChg>
        <pc:spChg chg="add mod">
          <ac:chgData name="Cipiccia, Silvia" userId="f156f4f1-c89c-42ee-80d2-22cb69ada040" providerId="ADAL" clId="{4C5E584B-447F-4F1D-ACE4-D7C2E8552AC9}" dt="2023-06-08T15:07:01.719" v="856" actId="1035"/>
          <ac:spMkLst>
            <pc:docMk/>
            <pc:sldMk cId="285037017" sldId="259"/>
            <ac:spMk id="17" creationId="{9C77C516-7B60-9DB6-26AD-9427D112FF25}"/>
          </ac:spMkLst>
        </pc:spChg>
        <pc:spChg chg="add mod">
          <ac:chgData name="Cipiccia, Silvia" userId="f156f4f1-c89c-42ee-80d2-22cb69ada040" providerId="ADAL" clId="{4C5E584B-447F-4F1D-ACE4-D7C2E8552AC9}" dt="2023-06-08T15:07:01.719" v="856" actId="1035"/>
          <ac:spMkLst>
            <pc:docMk/>
            <pc:sldMk cId="285037017" sldId="259"/>
            <ac:spMk id="18" creationId="{51F569AE-9D07-DECA-F69E-912BACFED7D0}"/>
          </ac:spMkLst>
        </pc:spChg>
        <pc:spChg chg="add mod">
          <ac:chgData name="Cipiccia, Silvia" userId="f156f4f1-c89c-42ee-80d2-22cb69ada040" providerId="ADAL" clId="{4C5E584B-447F-4F1D-ACE4-D7C2E8552AC9}" dt="2023-06-08T15:07:01.719" v="856" actId="1035"/>
          <ac:spMkLst>
            <pc:docMk/>
            <pc:sldMk cId="285037017" sldId="259"/>
            <ac:spMk id="19" creationId="{5906545C-FB2A-64E7-4C04-28BADEF45F43}"/>
          </ac:spMkLst>
        </pc:spChg>
        <pc:spChg chg="add mod">
          <ac:chgData name="Cipiccia, Silvia" userId="f156f4f1-c89c-42ee-80d2-22cb69ada040" providerId="ADAL" clId="{4C5E584B-447F-4F1D-ACE4-D7C2E8552AC9}" dt="2023-06-08T15:07:01.719" v="856" actId="1035"/>
          <ac:spMkLst>
            <pc:docMk/>
            <pc:sldMk cId="285037017" sldId="259"/>
            <ac:spMk id="21" creationId="{B13F7681-72F4-BE76-6C24-D9F86DD289CB}"/>
          </ac:spMkLst>
        </pc:spChg>
        <pc:spChg chg="add mod">
          <ac:chgData name="Cipiccia, Silvia" userId="f156f4f1-c89c-42ee-80d2-22cb69ada040" providerId="ADAL" clId="{4C5E584B-447F-4F1D-ACE4-D7C2E8552AC9}" dt="2023-06-08T15:07:01.719" v="856" actId="1035"/>
          <ac:spMkLst>
            <pc:docMk/>
            <pc:sldMk cId="285037017" sldId="259"/>
            <ac:spMk id="22" creationId="{84024B6D-EFC6-F15A-0334-F460B2C5809C}"/>
          </ac:spMkLst>
        </pc:spChg>
        <pc:spChg chg="add mod">
          <ac:chgData name="Cipiccia, Silvia" userId="f156f4f1-c89c-42ee-80d2-22cb69ada040" providerId="ADAL" clId="{4C5E584B-447F-4F1D-ACE4-D7C2E8552AC9}" dt="2023-06-08T15:07:01.719" v="856" actId="1035"/>
          <ac:spMkLst>
            <pc:docMk/>
            <pc:sldMk cId="285037017" sldId="259"/>
            <ac:spMk id="23" creationId="{9CD6BCFD-1BF3-2042-5D1B-36D94E08737E}"/>
          </ac:spMkLst>
        </pc:spChg>
        <pc:grpChg chg="add mod">
          <ac:chgData name="Cipiccia, Silvia" userId="f156f4f1-c89c-42ee-80d2-22cb69ada040" providerId="ADAL" clId="{4C5E584B-447F-4F1D-ACE4-D7C2E8552AC9}" dt="2023-06-08T15:07:01.719" v="856" actId="1035"/>
          <ac:grpSpMkLst>
            <pc:docMk/>
            <pc:sldMk cId="285037017" sldId="259"/>
            <ac:grpSpMk id="14" creationId="{A0CD670B-AF46-353F-C5F2-03F821DF7BBA}"/>
          </ac:grpSpMkLst>
        </pc:grpChg>
        <pc:picChg chg="add mod">
          <ac:chgData name="Cipiccia, Silvia" userId="f156f4f1-c89c-42ee-80d2-22cb69ada040" providerId="ADAL" clId="{4C5E584B-447F-4F1D-ACE4-D7C2E8552AC9}" dt="2023-06-08T15:07:01.719" v="856" actId="1035"/>
          <ac:picMkLst>
            <pc:docMk/>
            <pc:sldMk cId="285037017" sldId="259"/>
            <ac:picMk id="12" creationId="{2A8E8BE5-EF99-6F6E-215C-8410F6701C6B}"/>
          </ac:picMkLst>
        </pc:picChg>
        <pc:picChg chg="add mod">
          <ac:chgData name="Cipiccia, Silvia" userId="f156f4f1-c89c-42ee-80d2-22cb69ada040" providerId="ADAL" clId="{4C5E584B-447F-4F1D-ACE4-D7C2E8552AC9}" dt="2023-06-08T15:07:01.719" v="856" actId="1035"/>
          <ac:picMkLst>
            <pc:docMk/>
            <pc:sldMk cId="285037017" sldId="259"/>
            <ac:picMk id="20" creationId="{9479AC10-23D3-DF2C-A7D1-DD7597923C67}"/>
          </ac:picMkLst>
        </pc:picChg>
        <pc:picChg chg="add del mod">
          <ac:chgData name="Cipiccia, Silvia" userId="f156f4f1-c89c-42ee-80d2-22cb69ada040" providerId="ADAL" clId="{4C5E584B-447F-4F1D-ACE4-D7C2E8552AC9}" dt="2023-06-08T15:04:56.979" v="782" actId="478"/>
          <ac:picMkLst>
            <pc:docMk/>
            <pc:sldMk cId="285037017" sldId="259"/>
            <ac:picMk id="28" creationId="{BB0145A2-3546-F044-0314-21AF9300D6B2}"/>
          </ac:picMkLst>
        </pc:picChg>
        <pc:cxnChg chg="add mod">
          <ac:chgData name="Cipiccia, Silvia" userId="f156f4f1-c89c-42ee-80d2-22cb69ada040" providerId="ADAL" clId="{4C5E584B-447F-4F1D-ACE4-D7C2E8552AC9}" dt="2023-06-08T15:07:01.719" v="856" actId="1035"/>
          <ac:cxnSpMkLst>
            <pc:docMk/>
            <pc:sldMk cId="285037017" sldId="259"/>
            <ac:cxnSpMk id="24" creationId="{1128A31A-AF37-75C3-B990-967666DB6BB3}"/>
          </ac:cxnSpMkLst>
        </pc:cxnChg>
        <pc:cxnChg chg="add mod">
          <ac:chgData name="Cipiccia, Silvia" userId="f156f4f1-c89c-42ee-80d2-22cb69ada040" providerId="ADAL" clId="{4C5E584B-447F-4F1D-ACE4-D7C2E8552AC9}" dt="2023-06-08T15:07:01.719" v="856" actId="1035"/>
          <ac:cxnSpMkLst>
            <pc:docMk/>
            <pc:sldMk cId="285037017" sldId="259"/>
            <ac:cxnSpMk id="25" creationId="{C03F8684-284D-DCE0-15E0-490CF05D97EA}"/>
          </ac:cxnSpMkLst>
        </pc:cxnChg>
        <pc:cxnChg chg="add mod">
          <ac:chgData name="Cipiccia, Silvia" userId="f156f4f1-c89c-42ee-80d2-22cb69ada040" providerId="ADAL" clId="{4C5E584B-447F-4F1D-ACE4-D7C2E8552AC9}" dt="2023-06-08T15:07:01.719" v="856" actId="1035"/>
          <ac:cxnSpMkLst>
            <pc:docMk/>
            <pc:sldMk cId="285037017" sldId="259"/>
            <ac:cxnSpMk id="26" creationId="{3BD80446-3371-FEE4-5487-904FC8FB14B3}"/>
          </ac:cxnSpMkLst>
        </pc:cxnChg>
        <pc:cxnChg chg="add mod">
          <ac:chgData name="Cipiccia, Silvia" userId="f156f4f1-c89c-42ee-80d2-22cb69ada040" providerId="ADAL" clId="{4C5E584B-447F-4F1D-ACE4-D7C2E8552AC9}" dt="2023-06-08T15:07:01.719" v="856" actId="1035"/>
          <ac:cxnSpMkLst>
            <pc:docMk/>
            <pc:sldMk cId="285037017" sldId="259"/>
            <ac:cxnSpMk id="27" creationId="{ECEFD7B8-527D-5453-4555-FA55684449D8}"/>
          </ac:cxnSpMkLst>
        </pc:cxnChg>
      </pc:sldChg>
      <pc:sldChg chg="addSp delSp modSp mod delAnim modAnim">
        <pc:chgData name="Cipiccia, Silvia" userId="f156f4f1-c89c-42ee-80d2-22cb69ada040" providerId="ADAL" clId="{4C5E584B-447F-4F1D-ACE4-D7C2E8552AC9}" dt="2023-06-10T08:03:07.069" v="4735"/>
        <pc:sldMkLst>
          <pc:docMk/>
          <pc:sldMk cId="1200128341" sldId="260"/>
        </pc:sldMkLst>
        <pc:spChg chg="mod">
          <ac:chgData name="Cipiccia, Silvia" userId="f156f4f1-c89c-42ee-80d2-22cb69ada040" providerId="ADAL" clId="{4C5E584B-447F-4F1D-ACE4-D7C2E8552AC9}" dt="2023-06-10T08:02:13.981" v="4729" actId="20577"/>
          <ac:spMkLst>
            <pc:docMk/>
            <pc:sldMk cId="1200128341" sldId="260"/>
            <ac:spMk id="2" creationId="{0FB654E5-78E9-995D-2B87-432DF74ACFB5}"/>
          </ac:spMkLst>
        </pc:spChg>
        <pc:spChg chg="del mod">
          <ac:chgData name="Cipiccia, Silvia" userId="f156f4f1-c89c-42ee-80d2-22cb69ada040" providerId="ADAL" clId="{4C5E584B-447F-4F1D-ACE4-D7C2E8552AC9}" dt="2023-06-10T08:02:07.387" v="4727" actId="478"/>
          <ac:spMkLst>
            <pc:docMk/>
            <pc:sldMk cId="1200128341" sldId="260"/>
            <ac:spMk id="3" creationId="{A6B96920-1162-AFB8-D7AC-4D863530F872}"/>
          </ac:spMkLst>
        </pc:spChg>
        <pc:spChg chg="del">
          <ac:chgData name="Cipiccia, Silvia" userId="f156f4f1-c89c-42ee-80d2-22cb69ada040" providerId="ADAL" clId="{4C5E584B-447F-4F1D-ACE4-D7C2E8552AC9}" dt="2023-06-10T07:56:12.388" v="4700" actId="478"/>
          <ac:spMkLst>
            <pc:docMk/>
            <pc:sldMk cId="1200128341" sldId="260"/>
            <ac:spMk id="4" creationId="{C613316B-A714-57B4-02D5-23267BF95330}"/>
          </ac:spMkLst>
        </pc:spChg>
        <pc:spChg chg="add del mod">
          <ac:chgData name="Cipiccia, Silvia" userId="f156f4f1-c89c-42ee-80d2-22cb69ada040" providerId="ADAL" clId="{4C5E584B-447F-4F1D-ACE4-D7C2E8552AC9}" dt="2023-06-10T08:02:10.091" v="4728" actId="478"/>
          <ac:spMkLst>
            <pc:docMk/>
            <pc:sldMk cId="1200128341" sldId="260"/>
            <ac:spMk id="23" creationId="{7F649D66-35CC-BA61-4C87-EEF1596EFC03}"/>
          </ac:spMkLst>
        </pc:spChg>
        <pc:grpChg chg="add mod">
          <ac:chgData name="Cipiccia, Silvia" userId="f156f4f1-c89c-42ee-80d2-22cb69ada040" providerId="ADAL" clId="{4C5E584B-447F-4F1D-ACE4-D7C2E8552AC9}" dt="2023-06-10T07:57:30.943" v="4702" actId="164"/>
          <ac:grpSpMkLst>
            <pc:docMk/>
            <pc:sldMk cId="1200128341" sldId="260"/>
            <ac:grpSpMk id="17" creationId="{7435E4D6-6815-B61E-C252-F668CD468B9D}"/>
          </ac:grpSpMkLst>
        </pc:grpChg>
        <pc:grpChg chg="add mod">
          <ac:chgData name="Cipiccia, Silvia" userId="f156f4f1-c89c-42ee-80d2-22cb69ada040" providerId="ADAL" clId="{4C5E584B-447F-4F1D-ACE4-D7C2E8552AC9}" dt="2023-06-10T08:02:03.585" v="4726" actId="1076"/>
          <ac:grpSpMkLst>
            <pc:docMk/>
            <pc:sldMk cId="1200128341" sldId="260"/>
            <ac:grpSpMk id="22" creationId="{F2A1E58C-931C-A3A2-3957-EE41DD5CF9CC}"/>
          </ac:grpSpMkLst>
        </pc:grpChg>
        <pc:grpChg chg="add mod">
          <ac:chgData name="Cipiccia, Silvia" userId="f156f4f1-c89c-42ee-80d2-22cb69ada040" providerId="ADAL" clId="{4C5E584B-447F-4F1D-ACE4-D7C2E8552AC9}" dt="2023-06-10T08:02:59.263" v="4734" actId="1076"/>
          <ac:grpSpMkLst>
            <pc:docMk/>
            <pc:sldMk cId="1200128341" sldId="260"/>
            <ac:grpSpMk id="24" creationId="{AB28C670-FE63-7CCB-9821-53067C092ABA}"/>
          </ac:grpSpMkLst>
        </pc:grpChg>
        <pc:picChg chg="add del mod">
          <ac:chgData name="Cipiccia, Silvia" userId="f156f4f1-c89c-42ee-80d2-22cb69ada040" providerId="ADAL" clId="{4C5E584B-447F-4F1D-ACE4-D7C2E8552AC9}" dt="2023-06-10T07:45:45.305" v="4607" actId="478"/>
          <ac:picMkLst>
            <pc:docMk/>
            <pc:sldMk cId="1200128341" sldId="260"/>
            <ac:picMk id="7" creationId="{52415249-6FCB-7DC6-A9EE-9C89711E0B09}"/>
          </ac:picMkLst>
        </pc:picChg>
        <pc:picChg chg="add del mod">
          <ac:chgData name="Cipiccia, Silvia" userId="f156f4f1-c89c-42ee-80d2-22cb69ada040" providerId="ADAL" clId="{4C5E584B-447F-4F1D-ACE4-D7C2E8552AC9}" dt="2023-06-10T07:45:46.193" v="4608" actId="478"/>
          <ac:picMkLst>
            <pc:docMk/>
            <pc:sldMk cId="1200128341" sldId="260"/>
            <ac:picMk id="8" creationId="{03195894-E098-119C-F2A5-3A7CA6666DB5}"/>
          </ac:picMkLst>
        </pc:picChg>
        <pc:picChg chg="add mod">
          <ac:chgData name="Cipiccia, Silvia" userId="f156f4f1-c89c-42ee-80d2-22cb69ada040" providerId="ADAL" clId="{4C5E584B-447F-4F1D-ACE4-D7C2E8552AC9}" dt="2023-06-10T07:57:30.943" v="4702" actId="164"/>
          <ac:picMkLst>
            <pc:docMk/>
            <pc:sldMk cId="1200128341" sldId="260"/>
            <ac:picMk id="9" creationId="{A90FD12E-AEC1-249B-B1EE-15D3B9298B50}"/>
          </ac:picMkLst>
        </pc:picChg>
        <pc:picChg chg="add mod">
          <ac:chgData name="Cipiccia, Silvia" userId="f156f4f1-c89c-42ee-80d2-22cb69ada040" providerId="ADAL" clId="{4C5E584B-447F-4F1D-ACE4-D7C2E8552AC9}" dt="2023-06-10T07:57:30.943" v="4702" actId="164"/>
          <ac:picMkLst>
            <pc:docMk/>
            <pc:sldMk cId="1200128341" sldId="260"/>
            <ac:picMk id="10" creationId="{145E53D0-5291-D6DC-526C-DE255BE900F1}"/>
          </ac:picMkLst>
        </pc:picChg>
        <pc:picChg chg="add mod">
          <ac:chgData name="Cipiccia, Silvia" userId="f156f4f1-c89c-42ee-80d2-22cb69ada040" providerId="ADAL" clId="{4C5E584B-447F-4F1D-ACE4-D7C2E8552AC9}" dt="2023-06-10T07:57:30.943" v="4702" actId="164"/>
          <ac:picMkLst>
            <pc:docMk/>
            <pc:sldMk cId="1200128341" sldId="260"/>
            <ac:picMk id="11" creationId="{1CE1839F-A06D-8CB2-C1DC-CA657D3E0BBB}"/>
          </ac:picMkLst>
        </pc:picChg>
        <pc:picChg chg="add mod">
          <ac:chgData name="Cipiccia, Silvia" userId="f156f4f1-c89c-42ee-80d2-22cb69ada040" providerId="ADAL" clId="{4C5E584B-447F-4F1D-ACE4-D7C2E8552AC9}" dt="2023-06-10T07:57:30.943" v="4702" actId="164"/>
          <ac:picMkLst>
            <pc:docMk/>
            <pc:sldMk cId="1200128341" sldId="260"/>
            <ac:picMk id="12" creationId="{899331F6-D911-4C23-2399-3BF618D95F82}"/>
          </ac:picMkLst>
        </pc:picChg>
        <pc:picChg chg="add mod">
          <ac:chgData name="Cipiccia, Silvia" userId="f156f4f1-c89c-42ee-80d2-22cb69ada040" providerId="ADAL" clId="{4C5E584B-447F-4F1D-ACE4-D7C2E8552AC9}" dt="2023-06-10T07:57:30.943" v="4702" actId="164"/>
          <ac:picMkLst>
            <pc:docMk/>
            <pc:sldMk cId="1200128341" sldId="260"/>
            <ac:picMk id="13" creationId="{3418F878-4C62-4373-7381-CFC60D83B670}"/>
          </ac:picMkLst>
        </pc:picChg>
        <pc:picChg chg="add mod">
          <ac:chgData name="Cipiccia, Silvia" userId="f156f4f1-c89c-42ee-80d2-22cb69ada040" providerId="ADAL" clId="{4C5E584B-447F-4F1D-ACE4-D7C2E8552AC9}" dt="2023-06-10T07:57:30.943" v="4702" actId="164"/>
          <ac:picMkLst>
            <pc:docMk/>
            <pc:sldMk cId="1200128341" sldId="260"/>
            <ac:picMk id="14" creationId="{2D363145-6353-5BF6-8BCC-6D1787D21A3C}"/>
          </ac:picMkLst>
        </pc:picChg>
        <pc:picChg chg="add mod">
          <ac:chgData name="Cipiccia, Silvia" userId="f156f4f1-c89c-42ee-80d2-22cb69ada040" providerId="ADAL" clId="{4C5E584B-447F-4F1D-ACE4-D7C2E8552AC9}" dt="2023-06-10T08:02:59.263" v="4734" actId="1076"/>
          <ac:picMkLst>
            <pc:docMk/>
            <pc:sldMk cId="1200128341" sldId="260"/>
            <ac:picMk id="15" creationId="{D9FEBF27-A561-1642-CF1E-3E513C064AE8}"/>
          </ac:picMkLst>
        </pc:picChg>
        <pc:picChg chg="add mod">
          <ac:chgData name="Cipiccia, Silvia" userId="f156f4f1-c89c-42ee-80d2-22cb69ada040" providerId="ADAL" clId="{4C5E584B-447F-4F1D-ACE4-D7C2E8552AC9}" dt="2023-06-10T08:02:59.263" v="4734" actId="1076"/>
          <ac:picMkLst>
            <pc:docMk/>
            <pc:sldMk cId="1200128341" sldId="260"/>
            <ac:picMk id="16" creationId="{0D043439-3068-51D8-7BF3-2D41990ABDB7}"/>
          </ac:picMkLst>
        </pc:picChg>
        <pc:picChg chg="add del mod">
          <ac:chgData name="Cipiccia, Silvia" userId="f156f4f1-c89c-42ee-80d2-22cb69ada040" providerId="ADAL" clId="{4C5E584B-447F-4F1D-ACE4-D7C2E8552AC9}" dt="2023-06-10T08:01:36.796" v="4717" actId="478"/>
          <ac:picMkLst>
            <pc:docMk/>
            <pc:sldMk cId="1200128341" sldId="260"/>
            <ac:picMk id="19" creationId="{B7156063-F86A-BCAD-FF6A-438D1EE12A52}"/>
          </ac:picMkLst>
        </pc:picChg>
        <pc:picChg chg="add mod">
          <ac:chgData name="Cipiccia, Silvia" userId="f156f4f1-c89c-42ee-80d2-22cb69ada040" providerId="ADAL" clId="{4C5E584B-447F-4F1D-ACE4-D7C2E8552AC9}" dt="2023-06-10T08:02:03.585" v="4726" actId="1076"/>
          <ac:picMkLst>
            <pc:docMk/>
            <pc:sldMk cId="1200128341" sldId="260"/>
            <ac:picMk id="21" creationId="{72E2415B-E1CC-106E-EE52-C9C11CDBADB1}"/>
          </ac:picMkLst>
        </pc:picChg>
        <pc:picChg chg="add mod">
          <ac:chgData name="Cipiccia, Silvia" userId="f156f4f1-c89c-42ee-80d2-22cb69ada040" providerId="ADAL" clId="{4C5E584B-447F-4F1D-ACE4-D7C2E8552AC9}" dt="2023-06-10T08:02:03.585" v="4726" actId="1076"/>
          <ac:picMkLst>
            <pc:docMk/>
            <pc:sldMk cId="1200128341" sldId="260"/>
            <ac:picMk id="1026" creationId="{822CDF47-CB8F-362E-85F0-A3E0207EFBB0}"/>
          </ac:picMkLst>
        </pc:picChg>
        <pc:picChg chg="add mod">
          <ac:chgData name="Cipiccia, Silvia" userId="f156f4f1-c89c-42ee-80d2-22cb69ada040" providerId="ADAL" clId="{4C5E584B-447F-4F1D-ACE4-D7C2E8552AC9}" dt="2023-06-10T08:02:03.585" v="4726" actId="1076"/>
          <ac:picMkLst>
            <pc:docMk/>
            <pc:sldMk cId="1200128341" sldId="260"/>
            <ac:picMk id="1028" creationId="{F336F13E-115E-7EDA-A368-C7C603F5FC3F}"/>
          </ac:picMkLst>
        </pc:picChg>
      </pc:sldChg>
      <pc:sldChg chg="addSp delSp modSp new mod modAnim">
        <pc:chgData name="Cipiccia, Silvia" userId="f156f4f1-c89c-42ee-80d2-22cb69ada040" providerId="ADAL" clId="{4C5E584B-447F-4F1D-ACE4-D7C2E8552AC9}" dt="2023-06-19T16:19:06.222" v="4764" actId="6549"/>
        <pc:sldMkLst>
          <pc:docMk/>
          <pc:sldMk cId="1890372868" sldId="261"/>
        </pc:sldMkLst>
        <pc:spChg chg="mod">
          <ac:chgData name="Cipiccia, Silvia" userId="f156f4f1-c89c-42ee-80d2-22cb69ada040" providerId="ADAL" clId="{4C5E584B-447F-4F1D-ACE4-D7C2E8552AC9}" dt="2023-06-08T15:12:32.237" v="964"/>
          <ac:spMkLst>
            <pc:docMk/>
            <pc:sldMk cId="1890372868" sldId="261"/>
            <ac:spMk id="2" creationId="{8CD463E8-3C85-8D5B-D3A2-F7897B1235BA}"/>
          </ac:spMkLst>
        </pc:spChg>
        <pc:spChg chg="del">
          <ac:chgData name="Cipiccia, Silvia" userId="f156f4f1-c89c-42ee-80d2-22cb69ada040" providerId="ADAL" clId="{4C5E584B-447F-4F1D-ACE4-D7C2E8552AC9}" dt="2023-06-08T15:16:27.677" v="998" actId="478"/>
          <ac:spMkLst>
            <pc:docMk/>
            <pc:sldMk cId="1890372868" sldId="261"/>
            <ac:spMk id="3" creationId="{1A9B95B9-DF6E-2928-ECAD-A829044098D5}"/>
          </ac:spMkLst>
        </pc:spChg>
        <pc:spChg chg="add mod">
          <ac:chgData name="Cipiccia, Silvia" userId="f156f4f1-c89c-42ee-80d2-22cb69ada040" providerId="ADAL" clId="{4C5E584B-447F-4F1D-ACE4-D7C2E8552AC9}" dt="2023-06-08T15:14:06.841" v="995" actId="14100"/>
          <ac:spMkLst>
            <pc:docMk/>
            <pc:sldMk cId="1890372868" sldId="261"/>
            <ac:spMk id="9" creationId="{C7DF6C61-91C5-B28E-06D9-3AE6120423DD}"/>
          </ac:spMkLst>
        </pc:spChg>
        <pc:spChg chg="add mod">
          <ac:chgData name="Cipiccia, Silvia" userId="f156f4f1-c89c-42ee-80d2-22cb69ada040" providerId="ADAL" clId="{4C5E584B-447F-4F1D-ACE4-D7C2E8552AC9}" dt="2023-06-19T16:19:06.222" v="4764" actId="6549"/>
          <ac:spMkLst>
            <pc:docMk/>
            <pc:sldMk cId="1890372868" sldId="261"/>
            <ac:spMk id="10" creationId="{59692F0F-46D3-3DF9-241D-1CB654FFC88A}"/>
          </ac:spMkLst>
        </pc:spChg>
        <pc:grpChg chg="add mod">
          <ac:chgData name="Cipiccia, Silvia" userId="f156f4f1-c89c-42ee-80d2-22cb69ada040" providerId="ADAL" clId="{4C5E584B-447F-4F1D-ACE4-D7C2E8552AC9}" dt="2023-06-08T15:16:46.706" v="1001"/>
          <ac:grpSpMkLst>
            <pc:docMk/>
            <pc:sldMk cId="1890372868" sldId="261"/>
            <ac:grpSpMk id="14" creationId="{EEBA2A9C-AB8B-58C3-40EB-D693EC160B11}"/>
          </ac:grpSpMkLst>
        </pc:grpChg>
        <pc:picChg chg="add mod">
          <ac:chgData name="Cipiccia, Silvia" userId="f156f4f1-c89c-42ee-80d2-22cb69ada040" providerId="ADAL" clId="{4C5E584B-447F-4F1D-ACE4-D7C2E8552AC9}" dt="2023-06-10T06:44:58.876" v="3577"/>
          <ac:picMkLst>
            <pc:docMk/>
            <pc:sldMk cId="1890372868" sldId="261"/>
            <ac:picMk id="3" creationId="{F4B1635A-8ED6-9C35-5A08-28BD02A451FE}"/>
          </ac:picMkLst>
        </pc:picChg>
        <pc:picChg chg="add mod">
          <ac:chgData name="Cipiccia, Silvia" userId="f156f4f1-c89c-42ee-80d2-22cb69ada040" providerId="ADAL" clId="{4C5E584B-447F-4F1D-ACE4-D7C2E8552AC9}" dt="2023-06-08T15:02:48.547" v="760"/>
          <ac:picMkLst>
            <pc:docMk/>
            <pc:sldMk cId="1890372868" sldId="261"/>
            <ac:picMk id="7" creationId="{A93E206B-DB64-70B5-12DB-CB41C862AA19}"/>
          </ac:picMkLst>
        </pc:picChg>
        <pc:picChg chg="add mod">
          <ac:chgData name="Cipiccia, Silvia" userId="f156f4f1-c89c-42ee-80d2-22cb69ada040" providerId="ADAL" clId="{4C5E584B-447F-4F1D-ACE4-D7C2E8552AC9}" dt="2023-06-10T06:44:58.876" v="3577"/>
          <ac:picMkLst>
            <pc:docMk/>
            <pc:sldMk cId="1890372868" sldId="261"/>
            <ac:picMk id="8" creationId="{CFA06FAA-6580-7D11-2D7A-B4BFBCD289CB}"/>
          </ac:picMkLst>
        </pc:picChg>
        <pc:picChg chg="add mod">
          <ac:chgData name="Cipiccia, Silvia" userId="f156f4f1-c89c-42ee-80d2-22cb69ada040" providerId="ADAL" clId="{4C5E584B-447F-4F1D-ACE4-D7C2E8552AC9}" dt="2023-06-08T15:18:09.726" v="1011" actId="1076"/>
          <ac:picMkLst>
            <pc:docMk/>
            <pc:sldMk cId="1890372868" sldId="261"/>
            <ac:picMk id="11" creationId="{5067AC2D-77A5-95DD-C76A-8761EA65DDD5}"/>
          </ac:picMkLst>
        </pc:picChg>
        <pc:picChg chg="add mod">
          <ac:chgData name="Cipiccia, Silvia" userId="f156f4f1-c89c-42ee-80d2-22cb69ada040" providerId="ADAL" clId="{4C5E584B-447F-4F1D-ACE4-D7C2E8552AC9}" dt="2023-06-08T15:16:46.706" v="1001"/>
          <ac:picMkLst>
            <pc:docMk/>
            <pc:sldMk cId="1890372868" sldId="261"/>
            <ac:picMk id="12" creationId="{BA76E1B3-DB7D-34E3-E3D6-44A3840AB3BC}"/>
          </ac:picMkLst>
        </pc:picChg>
        <pc:picChg chg="add mod">
          <ac:chgData name="Cipiccia, Silvia" userId="f156f4f1-c89c-42ee-80d2-22cb69ada040" providerId="ADAL" clId="{4C5E584B-447F-4F1D-ACE4-D7C2E8552AC9}" dt="2023-06-08T15:19:20.242" v="1016" actId="1076"/>
          <ac:picMkLst>
            <pc:docMk/>
            <pc:sldMk cId="1890372868" sldId="261"/>
            <ac:picMk id="13" creationId="{ED9376B4-7B43-9B42-130F-A8F0349B7E37}"/>
          </ac:picMkLst>
        </pc:picChg>
        <pc:picChg chg="mod">
          <ac:chgData name="Cipiccia, Silvia" userId="f156f4f1-c89c-42ee-80d2-22cb69ada040" providerId="ADAL" clId="{4C5E584B-447F-4F1D-ACE4-D7C2E8552AC9}" dt="2023-06-08T15:16:46.706" v="1001"/>
          <ac:picMkLst>
            <pc:docMk/>
            <pc:sldMk cId="1890372868" sldId="261"/>
            <ac:picMk id="15" creationId="{1C6505F1-9567-D113-05B8-E0D021701408}"/>
          </ac:picMkLst>
        </pc:picChg>
        <pc:picChg chg="mod">
          <ac:chgData name="Cipiccia, Silvia" userId="f156f4f1-c89c-42ee-80d2-22cb69ada040" providerId="ADAL" clId="{4C5E584B-447F-4F1D-ACE4-D7C2E8552AC9}" dt="2023-06-08T15:16:46.706" v="1001"/>
          <ac:picMkLst>
            <pc:docMk/>
            <pc:sldMk cId="1890372868" sldId="261"/>
            <ac:picMk id="16" creationId="{1B4AFE10-9BAD-DFC3-C4CC-81E2EEE69C2F}"/>
          </ac:picMkLst>
        </pc:picChg>
        <pc:picChg chg="add mod">
          <ac:chgData name="Cipiccia, Silvia" userId="f156f4f1-c89c-42ee-80d2-22cb69ada040" providerId="ADAL" clId="{4C5E584B-447F-4F1D-ACE4-D7C2E8552AC9}" dt="2023-06-10T06:45:38.809" v="3582" actId="14100"/>
          <ac:picMkLst>
            <pc:docMk/>
            <pc:sldMk cId="1890372868" sldId="261"/>
            <ac:picMk id="18" creationId="{B10AA189-CB24-C17D-B678-3EFA50CF8F62}"/>
          </ac:picMkLst>
        </pc:picChg>
      </pc:sldChg>
      <pc:sldChg chg="addSp delSp modSp add mod modAnim">
        <pc:chgData name="Cipiccia, Silvia" userId="f156f4f1-c89c-42ee-80d2-22cb69ada040" providerId="ADAL" clId="{4C5E584B-447F-4F1D-ACE4-D7C2E8552AC9}" dt="2023-06-19T16:17:25.226" v="4761"/>
        <pc:sldMkLst>
          <pc:docMk/>
          <pc:sldMk cId="4246157819" sldId="262"/>
        </pc:sldMkLst>
        <pc:spChg chg="del">
          <ac:chgData name="Cipiccia, Silvia" userId="f156f4f1-c89c-42ee-80d2-22cb69ada040" providerId="ADAL" clId="{4C5E584B-447F-4F1D-ACE4-D7C2E8552AC9}" dt="2023-06-08T15:08:48.416" v="865" actId="478"/>
          <ac:spMkLst>
            <pc:docMk/>
            <pc:sldMk cId="4246157819" sldId="262"/>
            <ac:spMk id="3" creationId="{839FC188-9800-479A-B4E0-B05193E3E433}"/>
          </ac:spMkLst>
        </pc:spChg>
        <pc:spChg chg="del">
          <ac:chgData name="Cipiccia, Silvia" userId="f156f4f1-c89c-42ee-80d2-22cb69ada040" providerId="ADAL" clId="{4C5E584B-447F-4F1D-ACE4-D7C2E8552AC9}" dt="2023-06-08T15:08:51.296" v="866" actId="478"/>
          <ac:spMkLst>
            <pc:docMk/>
            <pc:sldMk cId="4246157819" sldId="262"/>
            <ac:spMk id="4" creationId="{6252AE80-FFE7-471F-A2C1-C90F7618EC6F}"/>
          </ac:spMkLst>
        </pc:spChg>
        <pc:spChg chg="add del mod">
          <ac:chgData name="Cipiccia, Silvia" userId="f156f4f1-c89c-42ee-80d2-22cb69ada040" providerId="ADAL" clId="{4C5E584B-447F-4F1D-ACE4-D7C2E8552AC9}" dt="2023-06-08T15:08:54.898" v="868" actId="478"/>
          <ac:spMkLst>
            <pc:docMk/>
            <pc:sldMk cId="4246157819" sldId="262"/>
            <ac:spMk id="8" creationId="{D4E7CCEF-CE87-9807-269C-B476F66A0965}"/>
          </ac:spMkLst>
        </pc:spChg>
        <pc:spChg chg="add mod">
          <ac:chgData name="Cipiccia, Silvia" userId="f156f4f1-c89c-42ee-80d2-22cb69ada040" providerId="ADAL" clId="{4C5E584B-447F-4F1D-ACE4-D7C2E8552AC9}" dt="2023-06-08T15:09:29.045" v="918" actId="1036"/>
          <ac:spMkLst>
            <pc:docMk/>
            <pc:sldMk cId="4246157819" sldId="262"/>
            <ac:spMk id="9" creationId="{0EBAE566-C6A9-E24B-A044-DF5873D9D6D7}"/>
          </ac:spMkLst>
        </pc:spChg>
        <pc:spChg chg="add mod">
          <ac:chgData name="Cipiccia, Silvia" userId="f156f4f1-c89c-42ee-80d2-22cb69ada040" providerId="ADAL" clId="{4C5E584B-447F-4F1D-ACE4-D7C2E8552AC9}" dt="2023-06-08T15:09:29.045" v="918" actId="1036"/>
          <ac:spMkLst>
            <pc:docMk/>
            <pc:sldMk cId="4246157819" sldId="262"/>
            <ac:spMk id="12" creationId="{09E14F80-F9EE-1615-5C3C-584EF1D6557B}"/>
          </ac:spMkLst>
        </pc:spChg>
        <pc:spChg chg="mod">
          <ac:chgData name="Cipiccia, Silvia" userId="f156f4f1-c89c-42ee-80d2-22cb69ada040" providerId="ADAL" clId="{4C5E584B-447F-4F1D-ACE4-D7C2E8552AC9}" dt="2023-06-08T15:08:51.732" v="867"/>
          <ac:spMkLst>
            <pc:docMk/>
            <pc:sldMk cId="4246157819" sldId="262"/>
            <ac:spMk id="14" creationId="{7B4DD5B3-83D1-FA2C-1357-DA487A2070D7}"/>
          </ac:spMkLst>
        </pc:spChg>
        <pc:spChg chg="mod">
          <ac:chgData name="Cipiccia, Silvia" userId="f156f4f1-c89c-42ee-80d2-22cb69ada040" providerId="ADAL" clId="{4C5E584B-447F-4F1D-ACE4-D7C2E8552AC9}" dt="2023-06-08T15:08:51.732" v="867"/>
          <ac:spMkLst>
            <pc:docMk/>
            <pc:sldMk cId="4246157819" sldId="262"/>
            <ac:spMk id="15" creationId="{D3C90454-F7D1-C99F-2995-253AEC713AD9}"/>
          </ac:spMkLst>
        </pc:spChg>
        <pc:spChg chg="add mod">
          <ac:chgData name="Cipiccia, Silvia" userId="f156f4f1-c89c-42ee-80d2-22cb69ada040" providerId="ADAL" clId="{4C5E584B-447F-4F1D-ACE4-D7C2E8552AC9}" dt="2023-06-08T15:09:29.045" v="918" actId="1036"/>
          <ac:spMkLst>
            <pc:docMk/>
            <pc:sldMk cId="4246157819" sldId="262"/>
            <ac:spMk id="16" creationId="{366F4D7F-A219-717A-519C-4E3A9067AC1D}"/>
          </ac:spMkLst>
        </pc:spChg>
        <pc:spChg chg="add mod">
          <ac:chgData name="Cipiccia, Silvia" userId="f156f4f1-c89c-42ee-80d2-22cb69ada040" providerId="ADAL" clId="{4C5E584B-447F-4F1D-ACE4-D7C2E8552AC9}" dt="2023-06-08T15:09:29.045" v="918" actId="1036"/>
          <ac:spMkLst>
            <pc:docMk/>
            <pc:sldMk cId="4246157819" sldId="262"/>
            <ac:spMk id="17" creationId="{309CC882-BAC0-6E6A-CC95-8FE7415341DB}"/>
          </ac:spMkLst>
        </pc:spChg>
        <pc:spChg chg="add mod">
          <ac:chgData name="Cipiccia, Silvia" userId="f156f4f1-c89c-42ee-80d2-22cb69ada040" providerId="ADAL" clId="{4C5E584B-447F-4F1D-ACE4-D7C2E8552AC9}" dt="2023-06-08T15:09:29.045" v="918" actId="1036"/>
          <ac:spMkLst>
            <pc:docMk/>
            <pc:sldMk cId="4246157819" sldId="262"/>
            <ac:spMk id="19" creationId="{4724F70D-5FF5-155E-2B5A-DB3E0C74102F}"/>
          </ac:spMkLst>
        </pc:spChg>
        <pc:spChg chg="add mod">
          <ac:chgData name="Cipiccia, Silvia" userId="f156f4f1-c89c-42ee-80d2-22cb69ada040" providerId="ADAL" clId="{4C5E584B-447F-4F1D-ACE4-D7C2E8552AC9}" dt="2023-06-08T15:09:29.045" v="918" actId="1036"/>
          <ac:spMkLst>
            <pc:docMk/>
            <pc:sldMk cId="4246157819" sldId="262"/>
            <ac:spMk id="20" creationId="{AA4068B8-89CE-C080-F510-E83BB15AD677}"/>
          </ac:spMkLst>
        </pc:spChg>
        <pc:spChg chg="add mod">
          <ac:chgData name="Cipiccia, Silvia" userId="f156f4f1-c89c-42ee-80d2-22cb69ada040" providerId="ADAL" clId="{4C5E584B-447F-4F1D-ACE4-D7C2E8552AC9}" dt="2023-06-08T15:09:29.045" v="918" actId="1036"/>
          <ac:spMkLst>
            <pc:docMk/>
            <pc:sldMk cId="4246157819" sldId="262"/>
            <ac:spMk id="21" creationId="{0440B841-314D-AC5F-58A2-AB437A294070}"/>
          </ac:spMkLst>
        </pc:spChg>
        <pc:spChg chg="mod">
          <ac:chgData name="Cipiccia, Silvia" userId="f156f4f1-c89c-42ee-80d2-22cb69ada040" providerId="ADAL" clId="{4C5E584B-447F-4F1D-ACE4-D7C2E8552AC9}" dt="2023-06-08T15:08:51.732" v="867"/>
          <ac:spMkLst>
            <pc:docMk/>
            <pc:sldMk cId="4246157819" sldId="262"/>
            <ac:spMk id="23" creationId="{E273F15D-D2AC-6A81-43E7-66D3CE9DB80C}"/>
          </ac:spMkLst>
        </pc:spChg>
        <pc:spChg chg="mod">
          <ac:chgData name="Cipiccia, Silvia" userId="f156f4f1-c89c-42ee-80d2-22cb69ada040" providerId="ADAL" clId="{4C5E584B-447F-4F1D-ACE4-D7C2E8552AC9}" dt="2023-06-08T15:08:51.732" v="867"/>
          <ac:spMkLst>
            <pc:docMk/>
            <pc:sldMk cId="4246157819" sldId="262"/>
            <ac:spMk id="29" creationId="{E08448D3-3E48-740C-042D-D0B54AE661FD}"/>
          </ac:spMkLst>
        </pc:spChg>
        <pc:spChg chg="mod">
          <ac:chgData name="Cipiccia, Silvia" userId="f156f4f1-c89c-42ee-80d2-22cb69ada040" providerId="ADAL" clId="{4C5E584B-447F-4F1D-ACE4-D7C2E8552AC9}" dt="2023-06-08T15:08:51.732" v="867"/>
          <ac:spMkLst>
            <pc:docMk/>
            <pc:sldMk cId="4246157819" sldId="262"/>
            <ac:spMk id="30" creationId="{AF696D7C-A1CC-C207-B3C6-D17EFCA5B33B}"/>
          </ac:spMkLst>
        </pc:spChg>
        <pc:spChg chg="add mod">
          <ac:chgData name="Cipiccia, Silvia" userId="f156f4f1-c89c-42ee-80d2-22cb69ada040" providerId="ADAL" clId="{4C5E584B-447F-4F1D-ACE4-D7C2E8552AC9}" dt="2023-06-08T15:08:51.732" v="867"/>
          <ac:spMkLst>
            <pc:docMk/>
            <pc:sldMk cId="4246157819" sldId="262"/>
            <ac:spMk id="31" creationId="{28B25581-EE78-5F70-ACEB-349A912F7640}"/>
          </ac:spMkLst>
        </pc:spChg>
        <pc:spChg chg="mod">
          <ac:chgData name="Cipiccia, Silvia" userId="f156f4f1-c89c-42ee-80d2-22cb69ada040" providerId="ADAL" clId="{4C5E584B-447F-4F1D-ACE4-D7C2E8552AC9}" dt="2023-06-08T15:09:52.890" v="950" actId="14100"/>
          <ac:spMkLst>
            <pc:docMk/>
            <pc:sldMk cId="4246157819" sldId="262"/>
            <ac:spMk id="33" creationId="{DA0A1E37-EC5A-1265-E2D0-D43A30E5A55A}"/>
          </ac:spMkLst>
        </pc:spChg>
        <pc:spChg chg="mod">
          <ac:chgData name="Cipiccia, Silvia" userId="f156f4f1-c89c-42ee-80d2-22cb69ada040" providerId="ADAL" clId="{4C5E584B-447F-4F1D-ACE4-D7C2E8552AC9}" dt="2023-06-08T15:10:26.856" v="960" actId="1076"/>
          <ac:spMkLst>
            <pc:docMk/>
            <pc:sldMk cId="4246157819" sldId="262"/>
            <ac:spMk id="34" creationId="{173FBD03-3DFE-2D48-82CA-6DC504ED9FA6}"/>
          </ac:spMkLst>
        </pc:spChg>
        <pc:grpChg chg="add mod">
          <ac:chgData name="Cipiccia, Silvia" userId="f156f4f1-c89c-42ee-80d2-22cb69ada040" providerId="ADAL" clId="{4C5E584B-447F-4F1D-ACE4-D7C2E8552AC9}" dt="2023-06-08T15:09:29.045" v="918" actId="1036"/>
          <ac:grpSpMkLst>
            <pc:docMk/>
            <pc:sldMk cId="4246157819" sldId="262"/>
            <ac:grpSpMk id="13" creationId="{99825BE0-DF37-C3FD-E156-30812590F077}"/>
          </ac:grpSpMkLst>
        </pc:grpChg>
        <pc:grpChg chg="add mod">
          <ac:chgData name="Cipiccia, Silvia" userId="f156f4f1-c89c-42ee-80d2-22cb69ada040" providerId="ADAL" clId="{4C5E584B-447F-4F1D-ACE4-D7C2E8552AC9}" dt="2023-06-08T15:09:29.045" v="918" actId="1036"/>
          <ac:grpSpMkLst>
            <pc:docMk/>
            <pc:sldMk cId="4246157819" sldId="262"/>
            <ac:grpSpMk id="22" creationId="{FF5BF9BE-0DED-1F6D-21EA-33D197E004BE}"/>
          </ac:grpSpMkLst>
        </pc:grpChg>
        <pc:grpChg chg="add mod">
          <ac:chgData name="Cipiccia, Silvia" userId="f156f4f1-c89c-42ee-80d2-22cb69ada040" providerId="ADAL" clId="{4C5E584B-447F-4F1D-ACE4-D7C2E8552AC9}" dt="2023-06-08T15:09:29.045" v="918" actId="1036"/>
          <ac:grpSpMkLst>
            <pc:docMk/>
            <pc:sldMk cId="4246157819" sldId="262"/>
            <ac:grpSpMk id="28" creationId="{C11D9FAE-09AB-5817-9020-2FDFF5519114}"/>
          </ac:grpSpMkLst>
        </pc:grpChg>
        <pc:grpChg chg="add mod">
          <ac:chgData name="Cipiccia, Silvia" userId="f156f4f1-c89c-42ee-80d2-22cb69ada040" providerId="ADAL" clId="{4C5E584B-447F-4F1D-ACE4-D7C2E8552AC9}" dt="2023-06-08T15:10:02.627" v="952" actId="1036"/>
          <ac:grpSpMkLst>
            <pc:docMk/>
            <pc:sldMk cId="4246157819" sldId="262"/>
            <ac:grpSpMk id="32" creationId="{B430FB9E-E7BA-4594-9C03-B4C8EF17A537}"/>
          </ac:grpSpMkLst>
        </pc:grpChg>
        <pc:picChg chg="add mod">
          <ac:chgData name="Cipiccia, Silvia" userId="f156f4f1-c89c-42ee-80d2-22cb69ada040" providerId="ADAL" clId="{4C5E584B-447F-4F1D-ACE4-D7C2E8552AC9}" dt="2023-06-08T15:09:39.909" v="947" actId="1036"/>
          <ac:picMkLst>
            <pc:docMk/>
            <pc:sldMk cId="4246157819" sldId="262"/>
            <ac:picMk id="10" creationId="{B1B425FD-1986-BF99-A773-B635BF4F64EC}"/>
          </ac:picMkLst>
        </pc:picChg>
        <pc:picChg chg="add mod">
          <ac:chgData name="Cipiccia, Silvia" userId="f156f4f1-c89c-42ee-80d2-22cb69ada040" providerId="ADAL" clId="{4C5E584B-447F-4F1D-ACE4-D7C2E8552AC9}" dt="2023-06-08T15:09:39.909" v="947" actId="1036"/>
          <ac:picMkLst>
            <pc:docMk/>
            <pc:sldMk cId="4246157819" sldId="262"/>
            <ac:picMk id="11" creationId="{515F0CBA-7666-AE6B-3B7C-3AC157BA2ACA}"/>
          </ac:picMkLst>
        </pc:picChg>
        <pc:picChg chg="add mod">
          <ac:chgData name="Cipiccia, Silvia" userId="f156f4f1-c89c-42ee-80d2-22cb69ada040" providerId="ADAL" clId="{4C5E584B-447F-4F1D-ACE4-D7C2E8552AC9}" dt="2023-06-08T15:09:39.909" v="947" actId="1036"/>
          <ac:picMkLst>
            <pc:docMk/>
            <pc:sldMk cId="4246157819" sldId="262"/>
            <ac:picMk id="18" creationId="{52C0DA24-AABC-DEB3-06E1-65C6FF443892}"/>
          </ac:picMkLst>
        </pc:picChg>
        <pc:cxnChg chg="mod">
          <ac:chgData name="Cipiccia, Silvia" userId="f156f4f1-c89c-42ee-80d2-22cb69ada040" providerId="ADAL" clId="{4C5E584B-447F-4F1D-ACE4-D7C2E8552AC9}" dt="2023-06-08T15:09:29.045" v="918" actId="1036"/>
          <ac:cxnSpMkLst>
            <pc:docMk/>
            <pc:sldMk cId="4246157819" sldId="262"/>
            <ac:cxnSpMk id="24" creationId="{F8CB13BA-CF24-A339-FCAB-F6577168844B}"/>
          </ac:cxnSpMkLst>
        </pc:cxnChg>
        <pc:cxnChg chg="mod">
          <ac:chgData name="Cipiccia, Silvia" userId="f156f4f1-c89c-42ee-80d2-22cb69ada040" providerId="ADAL" clId="{4C5E584B-447F-4F1D-ACE4-D7C2E8552AC9}" dt="2023-06-08T15:09:29.045" v="918" actId="1036"/>
          <ac:cxnSpMkLst>
            <pc:docMk/>
            <pc:sldMk cId="4246157819" sldId="262"/>
            <ac:cxnSpMk id="25" creationId="{A96D03C7-3B67-F3BB-BF9C-7D553826CD3C}"/>
          </ac:cxnSpMkLst>
        </pc:cxnChg>
        <pc:cxnChg chg="mod">
          <ac:chgData name="Cipiccia, Silvia" userId="f156f4f1-c89c-42ee-80d2-22cb69ada040" providerId="ADAL" clId="{4C5E584B-447F-4F1D-ACE4-D7C2E8552AC9}" dt="2023-06-08T15:09:29.045" v="918" actId="1036"/>
          <ac:cxnSpMkLst>
            <pc:docMk/>
            <pc:sldMk cId="4246157819" sldId="262"/>
            <ac:cxnSpMk id="26" creationId="{EC2B3B7B-F4A8-61E8-1992-CB47AC8E1C34}"/>
          </ac:cxnSpMkLst>
        </pc:cxnChg>
        <pc:cxnChg chg="mod">
          <ac:chgData name="Cipiccia, Silvia" userId="f156f4f1-c89c-42ee-80d2-22cb69ada040" providerId="ADAL" clId="{4C5E584B-447F-4F1D-ACE4-D7C2E8552AC9}" dt="2023-06-08T15:09:29.045" v="918" actId="1036"/>
          <ac:cxnSpMkLst>
            <pc:docMk/>
            <pc:sldMk cId="4246157819" sldId="262"/>
            <ac:cxnSpMk id="27" creationId="{B936BD4A-CB12-7114-E48B-5B57B9A2D58E}"/>
          </ac:cxnSpMkLst>
        </pc:cxnChg>
      </pc:sldChg>
      <pc:sldChg chg="addSp delSp modSp new mod modAnim">
        <pc:chgData name="Cipiccia, Silvia" userId="f156f4f1-c89c-42ee-80d2-22cb69ada040" providerId="ADAL" clId="{4C5E584B-447F-4F1D-ACE4-D7C2E8552AC9}" dt="2023-06-08T15:17:48.746" v="1010"/>
        <pc:sldMkLst>
          <pc:docMk/>
          <pc:sldMk cId="2885128579" sldId="263"/>
        </pc:sldMkLst>
        <pc:spChg chg="mod">
          <ac:chgData name="Cipiccia, Silvia" userId="f156f4f1-c89c-42ee-80d2-22cb69ada040" providerId="ADAL" clId="{4C5E584B-447F-4F1D-ACE4-D7C2E8552AC9}" dt="2023-06-08T15:17:18.272" v="1006" actId="14100"/>
          <ac:spMkLst>
            <pc:docMk/>
            <pc:sldMk cId="2885128579" sldId="263"/>
            <ac:spMk id="2" creationId="{06C444F0-0DDB-A8F0-3CD9-17631A49CE71}"/>
          </ac:spMkLst>
        </pc:spChg>
        <pc:spChg chg="del">
          <ac:chgData name="Cipiccia, Silvia" userId="f156f4f1-c89c-42ee-80d2-22cb69ada040" providerId="ADAL" clId="{4C5E584B-447F-4F1D-ACE4-D7C2E8552AC9}" dt="2023-06-08T15:17:41.462" v="1007" actId="478"/>
          <ac:spMkLst>
            <pc:docMk/>
            <pc:sldMk cId="2885128579" sldId="263"/>
            <ac:spMk id="3" creationId="{ABBF6B82-D6AE-9298-6D59-23E5EBC91DAC}"/>
          </ac:spMkLst>
        </pc:spChg>
        <pc:spChg chg="del">
          <ac:chgData name="Cipiccia, Silvia" userId="f156f4f1-c89c-42ee-80d2-22cb69ada040" providerId="ADAL" clId="{4C5E584B-447F-4F1D-ACE4-D7C2E8552AC9}" dt="2023-06-08T15:17:42.801" v="1008" actId="478"/>
          <ac:spMkLst>
            <pc:docMk/>
            <pc:sldMk cId="2885128579" sldId="263"/>
            <ac:spMk id="4" creationId="{177E1C6D-5F94-853B-532E-9B436AC24CC8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7" creationId="{2105FC5A-9BC8-4734-C74A-51045A09A0C2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0" creationId="{66BE3CE0-1A00-30C9-FCF8-4BFC875AD45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3" creationId="{1BE97314-E0C1-D683-9244-D2B55BCD6E9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4" creationId="{864F3CFE-3D89-ADEA-3529-6D3357DE693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7" creationId="{8CBBBFCF-41A9-C051-F85F-4E05BDB7C0E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9" creationId="{DF6A6E91-BC8E-590B-9D74-C814B1A4604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0" creationId="{C2196CA8-5674-B9C2-426A-66EE7BBF02C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3" creationId="{937EC189-0216-012A-73A7-B732ABA91DA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" creationId="{D8311FB4-09C4-A6E9-D523-DD336F4FABD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7" creationId="{1BF954D1-CCC5-595A-F282-606F9AEF3CA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8" creationId="{40B92DA9-46D9-DD22-FF83-60BFF68FC55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1" creationId="{91B7CE3F-D042-50E6-CF2D-9C7182F3903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3" creationId="{CA110854-C27B-EF19-4B0F-CC77433C66B1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5" creationId="{99504640-D480-D635-8E02-A46FC6F0D8B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7" creationId="{6E3DF95B-8365-BA37-0975-2664AF6AF2F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8" creationId="{8DFA6C63-2981-8CC8-CD27-DFECDC02F08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40" creationId="{ADF3A193-76BA-2660-9087-4DA47D8CEE32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43" creationId="{44E403B9-7065-4FAD-444B-7E7054EAB85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45" creationId="{F1E5126D-9E28-210A-1670-40563EBD9B3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47" creationId="{38336B2F-8F74-E2E3-443F-20384EA6DC1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49" creationId="{3A8C5502-DBD9-B923-C865-F0F6EBEFA65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50" creationId="{FA72D1FF-7816-9220-2AED-B945468796F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52" creationId="{D98CF99F-6DBE-B5C1-D948-DE1333991E2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54" creationId="{19653A1B-982E-3067-6F84-87FA25AFE85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57" creationId="{FBC2F719-B053-A748-2E10-B1806BFF9A7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59" creationId="{227372BD-43A4-60A4-977B-193CE22A33D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61" creationId="{08E6BD4F-98E1-E215-0D2B-4A9E826ABE4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63" creationId="{7E5788FE-5267-A6B7-3087-91591418629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64" creationId="{F122F345-E494-EC73-B1B5-010DAC99EBF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66" creationId="{9A9ADC03-9883-7BC0-5CD2-662A50C889E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68" creationId="{08D1BEB5-B184-FF30-68FA-FA817198AA4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70" creationId="{9660F18D-A76A-A3C1-4BE3-DEF134BE1DD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73" creationId="{79BE25A2-6BB2-BDC4-E619-0C3206D794A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75" creationId="{F1E8C1ED-E327-CD7A-7C30-133F7F8BFD6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77" creationId="{2EDE1ADA-86CE-1BD8-D7E6-59E5E7EA714B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79" creationId="{55364A43-6FD8-C7B5-6354-30AE706C2911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80" creationId="{EE0BA55A-CEDD-E525-1C27-0BA2D92A2BE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82" creationId="{94EF8EAA-5B50-7303-1BD1-E35803B94F5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84" creationId="{C83D7EA0-F826-5315-B2ED-C5B44419AAF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86" creationId="{33EBA065-C668-5BCB-090A-02DFB5C3C93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88" creationId="{D8342589-DA99-AF26-E102-2091E5EF082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91" creationId="{586D4462-6DFA-13DC-304E-5B9A3D594D8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93" creationId="{91117339-7A8E-4419-4DB8-3A11364E2A4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95" creationId="{FC7F90F5-1977-B85C-303E-2865F2E5AC02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97" creationId="{F32CDEF4-5DC0-2F23-3D66-7AA7A060B002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98" creationId="{C0CC5843-CC54-C09F-F010-78F662853BB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01" creationId="{B4AF0BFB-5320-266E-4972-F7DB5E13F5D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02" creationId="{7BD39272-D917-0527-7802-C0B385BB889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04" creationId="{C5C2E11A-4E9C-B781-9307-7E375D40112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06" creationId="{ECEAEF55-5484-A3D4-F8C4-4652721D65A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08" creationId="{AA4F0550-A28D-6CF7-4E03-17374E97C40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11" creationId="{2AB2A02D-698C-1219-7790-4585AD4DC42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13" creationId="{2868857D-075C-1ACD-0F46-4B4340C23EB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15" creationId="{7C946BB4-A30A-2777-22B6-7FC70EE8055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17" creationId="{D61EFBEE-E802-443F-CF4A-3B8C5ED2B67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18" creationId="{38D69A5E-9178-43C9-172E-431CED2DFD5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20" creationId="{BF1D70B2-F3A7-F907-45A0-E8A1E1D180E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23" creationId="{1BD2865F-0948-0A15-084F-F34BF904573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24" creationId="{2E94CF95-3EAC-1351-31E8-64A4E4E8FFD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26" creationId="{CBCAB258-C717-2C1F-5F24-312BB08058E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28" creationId="{D2678A73-4D33-A23A-AF49-E3848C340CF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30" creationId="{C54C53BD-38AB-961F-F7DC-6E932856E81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33" creationId="{69DBEA42-9F42-A824-9B49-0F6038C7410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35" creationId="{BB765425-8F6B-D087-1136-5577E728D20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37" creationId="{A0B75868-D8C0-03D3-EA58-A34E7C3EA5F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39" creationId="{3998E244-FFCB-7C47-1C57-5E4BF6B21A5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40" creationId="{D8B043F6-A2D0-F55F-04C0-B8D7A66295D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43" creationId="{0A10136D-8133-100B-09F7-EE1B0294517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44" creationId="{4A07EBFB-8C0B-835E-C00F-E6B41302AD4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47" creationId="{759D9562-4B20-4704-ED02-69E1B0D28F5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48" creationId="{1B8D2094-319A-17D2-4970-53FD01255D7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50" creationId="{234D09E8-86C5-C2C8-7204-2498F583DE0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52" creationId="{CAEE7F82-FF81-A3D2-500D-1410CEC9059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54" creationId="{B473F9EA-A67C-EDAA-13A8-5610F4BEDCB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57" creationId="{C32A7BB1-5927-95FA-4EE8-6518BF05127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59" creationId="{788265AA-D6BD-E289-BFF5-B8B4781B2F7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61" creationId="{04D28191-DA51-5EA8-0B00-46C3E62E2D2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63" creationId="{A926CD88-6DE4-45A4-A039-C999DFBEC5A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64" creationId="{15415736-5EA9-26F7-2CA1-9D1DF300AB8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67" creationId="{1ABEAAD7-3718-9275-3E3E-53D7863D346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69" creationId="{F265530F-732C-2D99-1707-BC59F0EDA7A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71" creationId="{48C1967D-A696-48F8-1DC1-68FE881B484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72" creationId="{7F161590-936D-5EC1-DD1E-B5929B4F3BF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75" creationId="{7CBC933D-291C-99B7-0E1D-FA9432EEA8D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76" creationId="{928CC03D-168A-B317-67C0-7428CD5750A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78" creationId="{62485758-9A35-4F11-AFA7-0716E2B8A04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80" creationId="{CD25F1C0-91E0-E907-5182-153D37B584C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82" creationId="{284D7057-E0CC-7BBF-EF6F-45B75E44A57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85" creationId="{725BB498-34AA-51E4-6465-C02DC4A3887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87" creationId="{C283640A-BB45-4B9B-F3FF-CC74791DF98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89" creationId="{DA52B93B-69A9-8EC5-3782-7E61D3B7ACE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91" creationId="{F1ECBDA1-FB6A-A854-EA3E-F2ED47A7FFB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92" creationId="{7735BEEE-2388-CCFE-41AC-81BB90C7ABC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95" creationId="{2F7F57EF-326C-2949-ECAC-CC2E17D3517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97" creationId="{CCC2D13D-0D4E-D2B3-0104-8022AB50903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199" creationId="{B771EC13-F5F0-6391-E2C5-94526F98313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01" creationId="{36052527-F409-DBFB-9300-17FE09501EB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02" creationId="{1E942D9A-1B83-4487-0EF2-FB1CEFC134F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05" creationId="{01CED7DA-BF8D-142A-A2CB-52FC554CB96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06" creationId="{7BC65DB0-0A8A-4371-1D7E-137D1E06503B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08" creationId="{522AC648-32E8-8911-570B-66125B07414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10" creationId="{B139FFE9-0707-43A4-358D-1A0A88FD25E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12" creationId="{D9037951-9293-7491-47F8-C4389BBB1B2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15" creationId="{1A34FBD5-3AB8-9F16-0EAB-E02F4FA1847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17" creationId="{9100D96A-C217-4DAA-6E62-7CDF5C3BE29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19" creationId="{13FA2F93-3515-38C6-E72D-876A40D6508B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21" creationId="{733B0D44-52E8-8396-2A25-29E8C1EFBF4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22" creationId="{8CEFB331-FC6C-87B5-A640-5AE37682CF9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25" creationId="{D7823D69-CC05-4E45-532F-08D4A13B3B0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27" creationId="{07D4C920-E2D7-2546-182F-A4CE5DC3CAC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28" creationId="{2C315FA1-00D1-26C9-4E2C-C7A75D5CE27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31" creationId="{1A95F5ED-54E4-0891-3BD8-1529A10D4E22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32" creationId="{53B46370-5BC0-92B9-E858-F51809A76B8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34" creationId="{4840F51B-6A15-3117-0993-565B195B102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36" creationId="{2D49A10D-0B54-6353-E79E-47EE35D106E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38" creationId="{2C6554C9-D516-7C75-0FBC-DC5EC4BA64E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41" creationId="{D32D2230-29AF-ABC8-9DF2-7E16BCACBF4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43" creationId="{C3DDA165-7FDE-F4DB-5E14-16C781E4CAA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45" creationId="{6E43733E-3B3A-B640-FA5E-4309A32C291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47" creationId="{B5276607-2489-DEC3-AC76-2C6835B703A2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48" creationId="{38D6F2F3-7471-B7F1-F719-964DF2B5C71D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0" creationId="{AB25353F-AAFC-D30E-8748-C516812BF66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1" creationId="{EBF4A99A-1D80-D1E4-4D48-36A05A667421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2" creationId="{C4B5D1AE-65C2-687D-684B-6A40FF5E20F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3" creationId="{30D2E07C-FE8E-3C02-D8CA-494F6D7CD2C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5" creationId="{A50EAA66-7ABB-09F3-4B1E-53AC5CEF7DD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8" creationId="{9344CE05-8618-117D-A137-339B51A98AF2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59" creationId="{8095A8A9-DC00-C2C9-9581-2F548AAF7D4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1" creationId="{7AD3C9AC-CF27-4835-2294-0511EE18D47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2" creationId="{DE370DBB-5047-96E9-6D5A-1293B890A103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4" creationId="{5D8CE2AB-3244-379A-BB60-F1C1F96D9C8A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5" creationId="{630B531D-E3EA-6967-641A-69D5B1593B3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6" creationId="{32CB9C0A-BF56-4CE1-1B75-B14FED09ECD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7" creationId="{38AD5FBB-14DD-5CCF-8379-AA2B47BA20C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8" creationId="{65397948-9ED0-0B0F-1201-B61CDA797ED4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69" creationId="{D3C265A8-F88A-E59C-507D-D23713B94127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70" creationId="{E168501A-ABBE-29F7-B396-7898EF0ED485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71" creationId="{5809A81E-9188-417A-8719-E5096EE8BFFE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72" creationId="{0B105370-6A90-4ACA-F148-B4C494D92670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73" creationId="{C7E4C53B-F221-5A25-003E-B533E132B396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74" creationId="{4D8C66A2-A5CD-9D44-8A1E-0A98ACB50BE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75" creationId="{88990489-3570-345C-C640-EEBBDC99223C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85" creationId="{E7FE81B0-E4AC-6EAA-853C-16F2CE994549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86" creationId="{CC70679A-1F3F-AEC5-F9B7-537C86B79DA8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87" creationId="{FCD80328-615A-D7FA-62FD-8D899A20C4BF}"/>
          </ac:spMkLst>
        </pc:spChg>
        <pc:spChg chg="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88" creationId="{327519B8-7DF6-3C51-88C4-1C7451E52462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291" creationId="{A4EC5DCF-237E-1D6A-5D6A-2E568D2B6905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83" creationId="{28A2D3FD-7FAC-DEDA-F9B7-861BFCF9BC8A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84" creationId="{0895BF68-70EC-F280-F6BE-3430587C33A9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85" creationId="{34F80B9B-286E-DFB0-D722-7715FB8E53D8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86" creationId="{308A8721-71D2-ABD4-455A-55B3245AFF7C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88" creationId="{C80309E3-B15E-9D83-EDF4-8BD845DBAB7B}"/>
          </ac:spMkLst>
        </pc:spChg>
        <pc:spChg chg="add mod">
          <ac:chgData name="Cipiccia, Silvia" userId="f156f4f1-c89c-42ee-80d2-22cb69ada040" providerId="ADAL" clId="{4C5E584B-447F-4F1D-ACE4-D7C2E8552AC9}" dt="2023-06-08T15:17:43.967" v="1009"/>
          <ac:spMkLst>
            <pc:docMk/>
            <pc:sldMk cId="2885128579" sldId="263"/>
            <ac:spMk id="389" creationId="{B34675B3-1B08-88B4-8654-5C9080E21AA8}"/>
          </ac:spMkLst>
        </pc:s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8" creationId="{7CAF7112-28CD-9E90-7DFA-3284C76EC3ED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1" creationId="{9D74568B-A055-3631-418A-AB967CD7738C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5" creationId="{E67B420A-9B56-F39D-9535-07BF79ABB92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6" creationId="{66E690A7-3E0C-86E2-BAEA-0418C4C83CA0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1" creationId="{ACA95AE0-5290-21C4-7E3A-E297E67CB8A6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2" creationId="{09E917D9-4FFF-B8A4-0F6D-67343ABAAC0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4" creationId="{21E1E118-5C5D-D803-FB05-9B69BA68CA56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9" creationId="{901CB3CD-C0C8-DE74-76F8-DD82C7BEEE6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0" creationId="{D5807176-14D1-C614-0A11-776023CDDAA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2" creationId="{884B1B9A-27D7-259A-25C8-69CE7A76288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4" creationId="{62E671B1-265C-625F-F2A0-1457A458FDEE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9" creationId="{4AF58FE4-96A7-6F40-1D3E-5D4C5148DDF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41" creationId="{1A26CF4B-1EB4-B3DB-A029-91CE0669F8D6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42" creationId="{B0160B8A-5ADC-AD07-A002-B5CF9CCB41EF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44" creationId="{75D730B6-65EC-7F0E-7FF0-E53633236BFB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46" creationId="{B52B6E82-41CF-D879-F237-2E635A347092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51" creationId="{9887261C-8FF1-265D-CA9E-584CC70F49A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53" creationId="{03718F95-212E-EFF6-1756-C7D454690A6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55" creationId="{C64F5B28-113A-3A8A-393D-94D9C6605E0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56" creationId="{892DFFAB-8D14-CA8D-42B1-C9D991F44067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58" creationId="{B75FBF46-B8EB-8CE5-0209-A7880DC4ADA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60" creationId="{2755A270-A29E-F8BA-1AD8-1E203DADE2AE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65" creationId="{6497B84D-16AD-5F2C-EF9D-62FA42758F06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67" creationId="{5EA967AA-FD82-4A65-93F5-3B8C5B32F4B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69" creationId="{826A482E-1639-F9BA-DDB4-7DEF0C6C649E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71" creationId="{45F0926D-B12F-E6B8-14A6-E204FF90202D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72" creationId="{03343732-1798-0DE0-DA7D-49723FEFBBA5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74" creationId="{D3ABE07D-61C4-80C4-340C-B11B53F2C06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76" creationId="{089D798F-4690-B26D-F934-C90E03ABBA13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81" creationId="{D78FEA81-D97D-B47E-8AA3-515F491B16D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83" creationId="{22278BA4-A8FA-9BBC-374F-BAA33BBAF1B3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85" creationId="{935BECC8-4B3E-38F2-8FC7-7130ECAD8712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87" creationId="{54542BEA-865E-2DA4-2CFD-83AD9690975F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89" creationId="{5D086F50-5204-3F9A-C2EA-B4A610A62629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90" creationId="{DFFD948E-3C17-0CAB-3285-F445A2171B61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92" creationId="{9C5EF5E0-447E-35D1-9EA5-906E5E8C7FD1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94" creationId="{60DB1AF2-1AEB-AEF2-71CA-A9D971319FDD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99" creationId="{9FE7DFDC-0DC3-C936-2D92-4F3FE6216E8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00" creationId="{35F1DE16-248B-FEA3-8244-74BA6FAF2A96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03" creationId="{DD686655-BAD5-C0A0-F918-C88F48D49F3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05" creationId="{299A25B9-466C-0669-2872-ECDEE915741C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07" creationId="{DF1C426E-C975-EEBB-3BCB-6B9257DA1985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09" creationId="{20E80B23-E3F4-101E-1D49-205AC86FA81E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10" creationId="{E1179E8F-CF1E-0F5B-2A36-311F6C70761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12" creationId="{60BBD7D9-1852-F13F-C7FC-2F639F44D583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14" creationId="{BF4D89A2-B1FE-5C2F-DEE6-065BCEAC0713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19" creationId="{326BB299-5AA8-8068-B237-C6A34E280DF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21" creationId="{97B696E6-8980-38A8-76A1-5904104944E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22" creationId="{22282BC6-5FA2-5C28-4E7F-176F21A1BB5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25" creationId="{DEB60A4F-2A88-AD96-15A4-F000107EA42F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27" creationId="{AACF5C0B-0CBD-C43B-3935-DDEE3581E80D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29" creationId="{E1AC5650-9D3F-4A87-B9A2-1F257284751B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31" creationId="{9D3E65F4-3185-5786-333E-96E4DBF642CF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32" creationId="{755D0676-8A29-D46D-21E4-1D39E79835AD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34" creationId="{C92C6563-21EE-2713-3FE3-302E58C2B5A7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36" creationId="{A6B7F263-F172-89DF-56D4-744867383827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41" creationId="{BE628197-EBAD-A6A1-01B3-CBE06CBD102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42" creationId="{D69A900C-132F-12B8-BBA5-389CFBBDF8C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45" creationId="{CDFEA6BE-71DA-14EC-86BF-C2BB1D256EC2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46" creationId="{F9441622-85E2-F200-65BE-B39E7095FE0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49" creationId="{DA52538F-11EB-C8F4-34B6-1CD558544D72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51" creationId="{8C07D2F4-BF2E-3052-150F-C5AD563467C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53" creationId="{0BF6F3DE-AE61-10B3-EE54-5AB8B826359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55" creationId="{05429998-4A3C-4949-041D-884064ED60CC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56" creationId="{E3EE871E-98C2-8559-44A8-A7DA99FE695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58" creationId="{10C5289C-2893-B03E-8F19-80CB99B0A335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60" creationId="{3C07925B-AF75-33E2-483F-1B052B1E683D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65" creationId="{43715098-09D9-7518-60EB-AC8CEBBBF89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66" creationId="{118AA7CD-27FA-D493-6504-1AE3C4A8B9E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68" creationId="{93FAE02A-D954-49D3-07AE-20071F0A8F38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70" creationId="{EF83BCB9-030B-8E94-133A-4606C4D18AED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73" creationId="{B821AD14-B481-47CF-097A-0553D2684CA4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74" creationId="{35E49B9F-7261-E3E7-E6CC-50EDFD750919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77" creationId="{706E5BD7-5F6D-185E-ECB1-1BA6698793AD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79" creationId="{2E9ED3A2-C4FE-4C59-9401-BF8484B792C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81" creationId="{3AFEABF5-D65F-2EE0-20C8-68288BA43F2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83" creationId="{E47EAC04-99B7-CD6D-8F35-38FEE80B60F3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84" creationId="{5E6F6A29-3DCD-80B4-BE43-EE12D6B33A2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86" creationId="{B4B3FF37-8F0E-C567-D61C-2428CD583F91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88" creationId="{499655E1-7DC6-F25F-1858-B3C9C7BE5D17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93" creationId="{072A30C4-B7AF-D464-A9B9-BD0D0F17F0D5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94" creationId="{FB7E76BE-7A91-A931-411E-5AC61B81144B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96" creationId="{C7151B26-B069-3E7F-7244-7B4F3C8E56C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198" creationId="{FAE06A58-BD74-659C-91F1-696EE1801E45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00" creationId="{7D267D19-44D3-68DE-F045-E8D67C558BCB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03" creationId="{0A53AEA8-1D8D-E22D-FDCE-EF363D4B140C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04" creationId="{8D9EBDBA-2AF9-9CE4-4D84-D7F38C396C5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07" creationId="{210841E6-8071-6192-8C69-C9983E74E9FF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09" creationId="{B4048DBE-78FF-D087-E498-A286409EEEB7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11" creationId="{B9A18FE8-6813-49F1-F40E-ED5F28EA5DA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13" creationId="{5FCC001D-C2D3-BC5D-4975-31FE579826CE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14" creationId="{D00DC119-600D-DDDD-1E02-73549CF6F733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16" creationId="{2DEFC114-B4B7-6FDB-EF74-A5F639818A83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18" creationId="{1EFACED7-1B80-E42A-31AC-C5E70D2CBCF1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23" creationId="{AF4D3D8E-B2B9-8A33-15B3-DD25E67D7EBD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24" creationId="{D4A9589A-8DB8-97E4-A87D-DF73D563B5E7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26" creationId="{B39155A4-7627-C12D-1322-D3EA02AA9D3B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29" creationId="{1EC8555C-2333-D025-C94C-B75DA60138A0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30" creationId="{AE2DB88E-9047-2E17-1E5E-5DD1A31F499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33" creationId="{1976D006-3EEE-EFCF-EF0A-B71D6168D20E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35" creationId="{7ED039BE-EFF9-15BC-7CD2-AC2B0172AA3D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37" creationId="{DE2FD236-66F3-DDF8-D692-B54218D8D567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39" creationId="{F693231D-9EE5-2A61-4447-CEF9C0016E12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40" creationId="{83A9819A-A5D9-6D6E-FD01-52D811FD557A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42" creationId="{8349F229-0AC9-697A-5A3E-678E986E8B3F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44" creationId="{C2D7E487-C72D-64BB-35B5-5E40C85CBBA7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49" creationId="{2B508498-DC31-D721-70CC-22467E9FB3BE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54" creationId="{E758D456-EB0B-6606-8E66-A2374ED582CB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57" creationId="{3952E3CF-0EA3-CA1F-8026-762159CF966F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60" creationId="{3BD53D6D-5C65-9844-E36B-FB233EA8606E}"/>
          </ac:grpSpMkLst>
        </pc:grpChg>
        <pc:grpChg chg="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63" creationId="{63ED9108-8173-A8FC-5712-DDB0DEEF10AF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92" creationId="{DBC1D799-6100-7859-5B8D-898B31D1692D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298" creationId="{C9519CC2-7E35-FD0D-0EA1-D98935F8BD4C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04" creationId="{4148388E-493C-B10D-1734-AE13DF904088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10" creationId="{03927698-3CF5-1E20-8923-3601A645BA12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16" creationId="{0A7079FB-6243-9CAF-9CDE-1313D4AC7111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22" creationId="{57E7093E-1BAA-C5C5-CD52-76A8CAD367C1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28" creationId="{F4041652-3CE9-CA52-CBFF-3CBAC4D8B6E7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34" creationId="{F48F9AFA-D154-6A27-6F14-CE9F5FD6AF1D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40" creationId="{1B2D82D2-225E-D000-FEE0-255F9AC33284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46" creationId="{50595D89-928E-81A2-6CB0-9164142251B4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52" creationId="{F3D0FFDB-59C1-BF9C-83FA-D4F355EED606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58" creationId="{2A44213F-6CC1-F4B2-DFFA-53A2DCB6E895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64" creationId="{CD2F7AB5-0F5F-6C05-8305-47815CBE63C3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70" creationId="{58B63AFF-2731-EBC2-40B5-BD5BBC7C23E8}"/>
          </ac:grpSpMkLst>
        </pc:grpChg>
        <pc:grpChg chg="add mod">
          <ac:chgData name="Cipiccia, Silvia" userId="f156f4f1-c89c-42ee-80d2-22cb69ada040" providerId="ADAL" clId="{4C5E584B-447F-4F1D-ACE4-D7C2E8552AC9}" dt="2023-06-08T15:17:43.967" v="1009"/>
          <ac:grpSpMkLst>
            <pc:docMk/>
            <pc:sldMk cId="2885128579" sldId="263"/>
            <ac:grpSpMk id="376" creationId="{8FC3E5CE-10B1-5D56-6FD6-93C579CCAD4C}"/>
          </ac:grpSpMkLst>
        </pc:grp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9" creationId="{E3D369A2-45AA-BFFD-D5EA-E93F7590F9E9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12" creationId="{A1083201-6DD7-F5AB-8246-99632E63CD54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18" creationId="{764AC7EC-378E-B413-4F26-D5768F732661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26" creationId="{227EB7DD-F5B3-67CA-DE45-A029C5AECC22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36" creationId="{319C2562-0F30-012C-36F8-A0309B0DC06C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48" creationId="{00C02D8E-D2D5-5D8D-857E-D706ED801FC8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62" creationId="{F641F75C-B4DB-E6BB-4A8C-6CBF5B27BA31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78" creationId="{C1996B60-6604-BBC8-2518-505C8E3BCEAE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96" creationId="{55BF3F13-E96A-B655-7B33-CEAF1FFF374B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116" creationId="{3D5D2553-B113-62EE-2C06-C055EE7DB8C3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138" creationId="{4830A592-D7A4-ECD8-53D4-429142B7541B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162" creationId="{B4C0716A-1BFE-91F3-F7E4-1BDA01E89891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190" creationId="{0F099536-070B-CF7C-5078-6B356ED21D87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220" creationId="{6F42ED3F-22AE-E655-ABA9-C90F7F57CD70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246" creationId="{F0D663FB-E504-9E84-DC90-E048D4A05C0B}"/>
          </ac:picMkLst>
        </pc:picChg>
        <pc:picChg chg="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289" creationId="{AB9C478D-C1DC-1D18-CFFE-AF9FCEE3F7A7}"/>
          </ac:picMkLst>
        </pc:picChg>
        <pc:picChg chg="add mod">
          <ac:chgData name="Cipiccia, Silvia" userId="f156f4f1-c89c-42ee-80d2-22cb69ada040" providerId="ADAL" clId="{4C5E584B-447F-4F1D-ACE4-D7C2E8552AC9}" dt="2023-06-08T15:17:43.967" v="1009"/>
          <ac:picMkLst>
            <pc:docMk/>
            <pc:sldMk cId="2885128579" sldId="263"/>
            <ac:picMk id="390" creationId="{EA11A24C-17C4-89BC-1299-C8AB46BE218E}"/>
          </ac:picMkLst>
        </pc:picChg>
        <pc:picChg chg="add mod">
          <ac:chgData name="Cipiccia, Silvia" userId="f156f4f1-c89c-42ee-80d2-22cb69ada040" providerId="ADAL" clId="{4C5E584B-447F-4F1D-ACE4-D7C2E8552AC9}" dt="2023-06-08T15:17:48.746" v="1010"/>
          <ac:picMkLst>
            <pc:docMk/>
            <pc:sldMk cId="2885128579" sldId="263"/>
            <ac:picMk id="391" creationId="{43C1AC8B-80C8-31EE-52D4-7494B4CAA612}"/>
          </ac:picMkLst>
        </pc:pic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56" creationId="{29855D4E-9BB6-2299-E012-0E4E0C1256A4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76" creationId="{2A295A24-B53E-8420-542B-F90BA74616C6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77" creationId="{EE0E03B2-1740-969B-DE15-9701031EC8E7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78" creationId="{924A609A-A902-53C0-3BA4-0992CA152F70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79" creationId="{432BF0CF-FDBD-B8F0-7C8F-B5129D91A5E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80" creationId="{63D96705-7E10-D642-C7E5-F7CD2BBC5CB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81" creationId="{571B7D23-F94F-237C-09DA-9196132A277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82" creationId="{41F8E8FB-494B-F1B4-8363-F7C257552DF3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83" creationId="{08BE95F5-0BFE-BB30-841E-2BDBF29BCC20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84" creationId="{A99CCC1C-E92F-FA8A-B989-D741C5C6FD5B}"/>
          </ac:cxnSpMkLst>
        </pc:cxnChg>
        <pc:cxnChg chg="add 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90" creationId="{AFDB2808-E6F4-BF46-C875-EB64E79914C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93" creationId="{989B015E-B353-F75C-1927-2761B7899A1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94" creationId="{4A5818C5-B57D-0070-7FC6-D5586DED037A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95" creationId="{758324E7-1D38-1F9B-7BA7-F82DFB49FEC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96" creationId="{F5378719-1AE3-B131-DD4F-7FE23369CEE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97" creationId="{5BFE4C48-652B-02AC-1BA3-D922619917FD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299" creationId="{8B7DC1A2-9757-B47F-E6B7-7819239809AB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0" creationId="{CDE19294-40E7-8A59-B751-93EB39D1AB99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1" creationId="{220D23BF-444E-5757-2644-513D94608833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2" creationId="{2CC9F72A-F2A5-8CD6-822F-D09C1B0B2623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3" creationId="{736A04D1-B27F-FF17-4A53-5BF02961FDD9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5" creationId="{F8E8348F-6834-6ED5-7380-91F70ABB67B8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6" creationId="{72C85C87-4964-8B31-137E-EFE4B5CCFB8B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7" creationId="{44C27851-C05A-CA61-E51E-7925273D68E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8" creationId="{0A442937-4E8E-B1CD-51F2-D6BA80FD0DED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09" creationId="{CDFBE85A-D74B-8976-BB4B-E1C2A785AEA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1" creationId="{BADAFE64-BD0A-FDCD-04C9-DC9A8D1B46B3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2" creationId="{D1D6CBD7-5E50-4889-2A5B-B4FDE06DA9E7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3" creationId="{7A318017-EFF4-5758-2C92-D7457FFB6357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4" creationId="{3298FB74-A12B-7B89-0CD0-18735B237173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5" creationId="{DF775C0D-ED2D-C74E-9EA1-818C2A5F40B8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7" creationId="{4D688134-8E30-A195-EC42-6BF68610E298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8" creationId="{B4F66E06-CE77-F906-BBEA-E14B5830E30D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19" creationId="{3404FB36-4E96-7F4E-9FFD-5B12C5F0C46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0" creationId="{879626EF-182A-36B9-6B04-8B3656F1829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1" creationId="{1EBFE4F8-1468-44FD-2181-5BB89D1DEB00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3" creationId="{E88952CC-D021-39D6-154B-25FFE787D50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4" creationId="{EA6E4424-8CE9-2E11-8EC3-393D6534AC60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5" creationId="{CC64B2C4-650B-B585-DE7B-8ADA13FC5B57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6" creationId="{CB04F42A-F5E1-A806-3A6C-1995E778DA0D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7" creationId="{6DD029A7-39F5-4B88-7073-C99B7A471B67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29" creationId="{571EDF89-3EEA-5C6B-717F-99ADE9524C9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0" creationId="{F934FBE0-7DBA-AC5C-CB45-3C8CF9A533D5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1" creationId="{8E11D4D7-CB49-65E1-35AA-06263E90D5B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2" creationId="{5EF7BFBC-CE74-A457-4798-BC60F66CD35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3" creationId="{5324FF17-BD11-3CBF-62E1-F12DC30F502D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5" creationId="{1314E5CD-12B9-18D1-F779-B4EA636733A9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6" creationId="{E738C247-7238-E370-1E9A-F8ECF09C2562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7" creationId="{194FA62C-1A28-6287-C8FB-C769E0A1486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8" creationId="{6618CB61-A2C4-466A-0B8D-5A367101ECF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39" creationId="{16ACA480-7B6D-C417-9C80-A878D81853C2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1" creationId="{FAFEAAB9-5758-E074-8C3A-A7E61866C7F2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2" creationId="{60851954-22DC-1BEE-5CEC-EB2E47F48A75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3" creationId="{7D51DCA8-FBCE-5057-55AB-6187C30E342E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4" creationId="{33519FE3-0A3F-98C9-6ABB-ABCB80DAD40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5" creationId="{02FBAE1B-D949-DDE8-6A8D-95EEF633C34A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7" creationId="{467EAD8E-C1F8-AC45-972D-3F9F9792F72E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8" creationId="{B2E69D2C-2BBC-D399-BCA3-AAB14CBF029B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49" creationId="{A08A377F-5939-2A78-5C0E-42E58CC996A2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0" creationId="{5F83E933-19FB-C85C-A6C5-B0D362BA44ED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1" creationId="{1BC05736-9914-0D73-50D3-11F0FCB5A216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3" creationId="{51B760B1-AB77-E2CE-75FC-03D55B38A2B2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4" creationId="{7CB8102B-E3AB-509C-6C6F-8412A4905B96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5" creationId="{A078C6CE-1CE1-41B4-6852-AA4DAD67D580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6" creationId="{367A5DA5-B7BE-AF2B-1736-FFCF195B248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7" creationId="{F657FDD1-971A-511D-A147-BF36A5557935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59" creationId="{3A0E9A54-F43E-6B6E-E30D-E216770150B7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0" creationId="{ED34B24A-99C0-5586-827B-AF0B29310729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1" creationId="{B81D170F-DF39-5E3C-33C6-923B361728A9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2" creationId="{FDBB9BFA-51CC-08D9-9A3C-E7C2DE000460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3" creationId="{8862125B-212C-DF8B-BF12-E81AC0ABEDA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5" creationId="{D623F4C5-B103-985A-0057-DEEF72EA6CD1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6" creationId="{7A2C98DB-A105-6249-41D9-BE90AF5DE222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7" creationId="{0251D467-A94B-A314-BD3A-1D4D78BC07DA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8" creationId="{6B9C6C98-5E81-5D7F-C02C-290B6672C06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69" creationId="{7CFD2B69-2C05-9887-2200-C26A88168009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1" creationId="{1A77F518-6609-58C2-256B-82D0C3B8B0E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2" creationId="{89686F0B-F770-BFE6-89CD-3FD1A435FCF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3" creationId="{674485D2-73F0-0666-AA6D-63244EE84E64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4" creationId="{82C4D341-5AE0-B5F6-92E1-7D29815E763C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5" creationId="{EEA69692-A4D4-6E9B-DB0D-3C2F628D39AA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7" creationId="{F6214D79-A4E2-0D8B-88DB-A8E523BE5068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8" creationId="{71AE20A4-535F-4A39-740E-DCA14C63F380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79" creationId="{E4AF30DB-9461-0349-AF2D-80BE39992254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80" creationId="{4C40EBD4-6DEA-3B2E-0627-CEFDD16F7FEF}"/>
          </ac:cxnSpMkLst>
        </pc:cxnChg>
        <pc:cxnChg chg="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81" creationId="{4696865E-5F2F-35AF-A2CF-6FE2D6954D2F}"/>
          </ac:cxnSpMkLst>
        </pc:cxnChg>
        <pc:cxnChg chg="add 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82" creationId="{DE26D9F0-3691-5D43-314B-BE595CB09CAC}"/>
          </ac:cxnSpMkLst>
        </pc:cxnChg>
        <pc:cxnChg chg="add mod">
          <ac:chgData name="Cipiccia, Silvia" userId="f156f4f1-c89c-42ee-80d2-22cb69ada040" providerId="ADAL" clId="{4C5E584B-447F-4F1D-ACE4-D7C2E8552AC9}" dt="2023-06-08T15:17:43.967" v="1009"/>
          <ac:cxnSpMkLst>
            <pc:docMk/>
            <pc:sldMk cId="2885128579" sldId="263"/>
            <ac:cxnSpMk id="387" creationId="{C5608A43-FDC4-E2B2-67A3-D43ABB55A10E}"/>
          </ac:cxnSpMkLst>
        </pc:cxnChg>
      </pc:sldChg>
      <pc:sldChg chg="addSp delSp modSp new mod modAnim">
        <pc:chgData name="Cipiccia, Silvia" userId="f156f4f1-c89c-42ee-80d2-22cb69ada040" providerId="ADAL" clId="{4C5E584B-447F-4F1D-ACE4-D7C2E8552AC9}" dt="2023-06-20T12:59:43.888" v="5616" actId="1076"/>
        <pc:sldMkLst>
          <pc:docMk/>
          <pc:sldMk cId="506175572" sldId="264"/>
        </pc:sldMkLst>
        <pc:spChg chg="del">
          <ac:chgData name="Cipiccia, Silvia" userId="f156f4f1-c89c-42ee-80d2-22cb69ada040" providerId="ADAL" clId="{4C5E584B-447F-4F1D-ACE4-D7C2E8552AC9}" dt="2023-06-09T07:51:29.401" v="1018" actId="478"/>
          <ac:spMkLst>
            <pc:docMk/>
            <pc:sldMk cId="506175572" sldId="264"/>
            <ac:spMk id="2" creationId="{9E02D1CC-2CAD-15F1-90AF-80C41DEF4ED9}"/>
          </ac:spMkLst>
        </pc:spChg>
        <pc:spChg chg="del">
          <ac:chgData name="Cipiccia, Silvia" userId="f156f4f1-c89c-42ee-80d2-22cb69ada040" providerId="ADAL" clId="{4C5E584B-447F-4F1D-ACE4-D7C2E8552AC9}" dt="2023-06-09T07:58:04.440" v="1118" actId="478"/>
          <ac:spMkLst>
            <pc:docMk/>
            <pc:sldMk cId="506175572" sldId="264"/>
            <ac:spMk id="3" creationId="{EB7E954A-F1EB-3B1A-4BDE-7E45E6BB2396}"/>
          </ac:spMkLst>
        </pc:spChg>
        <pc:spChg chg="del">
          <ac:chgData name="Cipiccia, Silvia" userId="f156f4f1-c89c-42ee-80d2-22cb69ada040" providerId="ADAL" clId="{4C5E584B-447F-4F1D-ACE4-D7C2E8552AC9}" dt="2023-06-09T07:58:56.025" v="1136" actId="478"/>
          <ac:spMkLst>
            <pc:docMk/>
            <pc:sldMk cId="506175572" sldId="264"/>
            <ac:spMk id="4" creationId="{20AB7214-0DF0-AD94-CADC-752BC971E081}"/>
          </ac:spMkLst>
        </pc:spChg>
        <pc:spChg chg="add del mod">
          <ac:chgData name="Cipiccia, Silvia" userId="f156f4f1-c89c-42ee-80d2-22cb69ada040" providerId="ADAL" clId="{4C5E584B-447F-4F1D-ACE4-D7C2E8552AC9}" dt="2023-06-09T07:58:00.831" v="1117" actId="478"/>
          <ac:spMkLst>
            <pc:docMk/>
            <pc:sldMk cId="506175572" sldId="264"/>
            <ac:spMk id="7" creationId="{5CF24E8F-FECB-BA59-B60F-16444761B57E}"/>
          </ac:spMkLst>
        </pc:spChg>
        <pc:spChg chg="add del mod">
          <ac:chgData name="Cipiccia, Silvia" userId="f156f4f1-c89c-42ee-80d2-22cb69ada040" providerId="ADAL" clId="{4C5E584B-447F-4F1D-ACE4-D7C2E8552AC9}" dt="2023-06-09T07:58:00.831" v="1117" actId="478"/>
          <ac:spMkLst>
            <pc:docMk/>
            <pc:sldMk cId="506175572" sldId="264"/>
            <ac:spMk id="13" creationId="{E7F8C120-6DBC-8534-9403-7EC95040D528}"/>
          </ac:spMkLst>
        </pc:spChg>
        <pc:grpChg chg="add mod">
          <ac:chgData name="Cipiccia, Silvia" userId="f156f4f1-c89c-42ee-80d2-22cb69ada040" providerId="ADAL" clId="{4C5E584B-447F-4F1D-ACE4-D7C2E8552AC9}" dt="2023-06-09T07:59:53.280" v="1142" actId="164"/>
          <ac:grpSpMkLst>
            <pc:docMk/>
            <pc:sldMk cId="506175572" sldId="264"/>
            <ac:grpSpMk id="15" creationId="{238FB7D0-7EE2-C3B3-4B5D-0B179FCBB081}"/>
          </ac:grpSpMkLst>
        </pc:grpChg>
        <pc:graphicFrameChg chg="add del mod modGraphic">
          <ac:chgData name="Cipiccia, Silvia" userId="f156f4f1-c89c-42ee-80d2-22cb69ada040" providerId="ADAL" clId="{4C5E584B-447F-4F1D-ACE4-D7C2E8552AC9}" dt="2023-06-09T07:52:55.052" v="1043" actId="478"/>
          <ac:graphicFrameMkLst>
            <pc:docMk/>
            <pc:sldMk cId="506175572" sldId="264"/>
            <ac:graphicFrameMk id="9" creationId="{755D7CCD-1477-88D4-C332-274EEDBB726C}"/>
          </ac:graphicFrameMkLst>
        </pc:graphicFrameChg>
        <pc:graphicFrameChg chg="add del mod modGraphic">
          <ac:chgData name="Cipiccia, Silvia" userId="f156f4f1-c89c-42ee-80d2-22cb69ada040" providerId="ADAL" clId="{4C5E584B-447F-4F1D-ACE4-D7C2E8552AC9}" dt="2023-06-09T07:53:26.660" v="1060" actId="478"/>
          <ac:graphicFrameMkLst>
            <pc:docMk/>
            <pc:sldMk cId="506175572" sldId="264"/>
            <ac:graphicFrameMk id="10" creationId="{E3B9861D-9CDA-3437-A28A-4DF546770623}"/>
          </ac:graphicFrameMkLst>
        </pc:graphicFrameChg>
        <pc:graphicFrameChg chg="add mod modGraphic">
          <ac:chgData name="Cipiccia, Silvia" userId="f156f4f1-c89c-42ee-80d2-22cb69ada040" providerId="ADAL" clId="{4C5E584B-447F-4F1D-ACE4-D7C2E8552AC9}" dt="2023-06-10T06:53:25.778" v="3672" actId="1037"/>
          <ac:graphicFrameMkLst>
            <pc:docMk/>
            <pc:sldMk cId="506175572" sldId="264"/>
            <ac:graphicFrameMk id="12" creationId="{523089CE-828B-5E52-4A6A-A1C84E5348FA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10T06:54:03.659" v="3676"/>
          <ac:graphicFrameMkLst>
            <pc:docMk/>
            <pc:sldMk cId="506175572" sldId="264"/>
            <ac:graphicFrameMk id="16" creationId="{EB181A3F-19A9-A210-BF65-5482938BC967}"/>
          </ac:graphicFrameMkLst>
        </pc:graphicFrameChg>
        <pc:picChg chg="add mod">
          <ac:chgData name="Cipiccia, Silvia" userId="f156f4f1-c89c-42ee-80d2-22cb69ada040" providerId="ADAL" clId="{4C5E584B-447F-4F1D-ACE4-D7C2E8552AC9}" dt="2023-06-10T06:55:23.095" v="3682" actId="1076"/>
          <ac:picMkLst>
            <pc:docMk/>
            <pc:sldMk cId="506175572" sldId="264"/>
            <ac:picMk id="2" creationId="{94BAC8C6-C5E0-FBE8-1F6F-3F0B0F86AB5B}"/>
          </ac:picMkLst>
        </pc:picChg>
        <pc:picChg chg="add mod">
          <ac:chgData name="Cipiccia, Silvia" userId="f156f4f1-c89c-42ee-80d2-22cb69ada040" providerId="ADAL" clId="{4C5E584B-447F-4F1D-ACE4-D7C2E8552AC9}" dt="2023-06-10T06:55:19.268" v="3681" actId="1076"/>
          <ac:picMkLst>
            <pc:docMk/>
            <pc:sldMk cId="506175572" sldId="264"/>
            <ac:picMk id="3" creationId="{07D775F1-33CE-9AC7-B2C2-7E413060835D}"/>
          </ac:picMkLst>
        </pc:picChg>
        <pc:picChg chg="add mod">
          <ac:chgData name="Cipiccia, Silvia" userId="f156f4f1-c89c-42ee-80d2-22cb69ada040" providerId="ADAL" clId="{4C5E584B-447F-4F1D-ACE4-D7C2E8552AC9}" dt="2023-06-10T06:58:10.445" v="3727"/>
          <ac:picMkLst>
            <pc:docMk/>
            <pc:sldMk cId="506175572" sldId="264"/>
            <ac:picMk id="4" creationId="{BB7066B9-F434-03CC-4937-AC119088ED83}"/>
          </ac:picMkLst>
        </pc:picChg>
        <pc:picChg chg="add mod">
          <ac:chgData name="Cipiccia, Silvia" userId="f156f4f1-c89c-42ee-80d2-22cb69ada040" providerId="ADAL" clId="{4C5E584B-447F-4F1D-ACE4-D7C2E8552AC9}" dt="2023-06-09T07:51:34.891" v="1020"/>
          <ac:picMkLst>
            <pc:docMk/>
            <pc:sldMk cId="506175572" sldId="264"/>
            <ac:picMk id="8" creationId="{99DFC6F3-2BE5-5AA2-66E7-FAA4A5E6FF4C}"/>
          </ac:picMkLst>
        </pc:picChg>
        <pc:picChg chg="add mod">
          <ac:chgData name="Cipiccia, Silvia" userId="f156f4f1-c89c-42ee-80d2-22cb69ada040" providerId="ADAL" clId="{4C5E584B-447F-4F1D-ACE4-D7C2E8552AC9}" dt="2023-06-10T06:58:10.445" v="3727"/>
          <ac:picMkLst>
            <pc:docMk/>
            <pc:sldMk cId="506175572" sldId="264"/>
            <ac:picMk id="9" creationId="{85666D84-437A-E229-6340-2621B0229A9D}"/>
          </ac:picMkLst>
        </pc:picChg>
        <pc:picChg chg="add mod">
          <ac:chgData name="Cipiccia, Silvia" userId="f156f4f1-c89c-42ee-80d2-22cb69ada040" providerId="ADAL" clId="{4C5E584B-447F-4F1D-ACE4-D7C2E8552AC9}" dt="2023-06-10T06:58:10.445" v="3727"/>
          <ac:picMkLst>
            <pc:docMk/>
            <pc:sldMk cId="506175572" sldId="264"/>
            <ac:picMk id="10" creationId="{CF2B396E-17E5-DF3F-8542-F2ED37F45F8A}"/>
          </ac:picMkLst>
        </pc:picChg>
        <pc:picChg chg="add mod modCrop">
          <ac:chgData name="Cipiccia, Silvia" userId="f156f4f1-c89c-42ee-80d2-22cb69ada040" providerId="ADAL" clId="{4C5E584B-447F-4F1D-ACE4-D7C2E8552AC9}" dt="2023-06-09T07:59:53.280" v="1142" actId="164"/>
          <ac:picMkLst>
            <pc:docMk/>
            <pc:sldMk cId="506175572" sldId="264"/>
            <ac:picMk id="11" creationId="{A3253BB3-7BFA-D4A2-559B-A8E693660724}"/>
          </ac:picMkLst>
        </pc:picChg>
        <pc:picChg chg="add mod">
          <ac:chgData name="Cipiccia, Silvia" userId="f156f4f1-c89c-42ee-80d2-22cb69ada040" providerId="ADAL" clId="{4C5E584B-447F-4F1D-ACE4-D7C2E8552AC9}" dt="2023-06-10T06:58:10.445" v="3727"/>
          <ac:picMkLst>
            <pc:docMk/>
            <pc:sldMk cId="506175572" sldId="264"/>
            <ac:picMk id="13" creationId="{2D5BC5D9-4441-31E6-52A3-BD6B112F6AC9}"/>
          </ac:picMkLst>
        </pc:picChg>
        <pc:picChg chg="add mod modCrop">
          <ac:chgData name="Cipiccia, Silvia" userId="f156f4f1-c89c-42ee-80d2-22cb69ada040" providerId="ADAL" clId="{4C5E584B-447F-4F1D-ACE4-D7C2E8552AC9}" dt="2023-06-09T07:59:53.280" v="1142" actId="164"/>
          <ac:picMkLst>
            <pc:docMk/>
            <pc:sldMk cId="506175572" sldId="264"/>
            <ac:picMk id="14" creationId="{77FFF50F-F7CB-86A3-F885-7579B4D4F20E}"/>
          </ac:picMkLst>
        </pc:picChg>
        <pc:picChg chg="add mod">
          <ac:chgData name="Cipiccia, Silvia" userId="f156f4f1-c89c-42ee-80d2-22cb69ada040" providerId="ADAL" clId="{4C5E584B-447F-4F1D-ACE4-D7C2E8552AC9}" dt="2023-06-20T12:59:43.888" v="5616" actId="1076"/>
          <ac:picMkLst>
            <pc:docMk/>
            <pc:sldMk cId="506175572" sldId="264"/>
            <ac:picMk id="18" creationId="{8AECAEE1-A114-F036-796D-70093D24C2CC}"/>
          </ac:picMkLst>
        </pc:picChg>
      </pc:sldChg>
      <pc:sldChg chg="addSp delSp modSp new mod modAnim">
        <pc:chgData name="Cipiccia, Silvia" userId="f156f4f1-c89c-42ee-80d2-22cb69ada040" providerId="ADAL" clId="{4C5E584B-447F-4F1D-ACE4-D7C2E8552AC9}" dt="2023-06-19T16:50:36.331" v="5129"/>
        <pc:sldMkLst>
          <pc:docMk/>
          <pc:sldMk cId="2833394611" sldId="265"/>
        </pc:sldMkLst>
        <pc:spChg chg="mod">
          <ac:chgData name="Cipiccia, Silvia" userId="f156f4f1-c89c-42ee-80d2-22cb69ada040" providerId="ADAL" clId="{4C5E584B-447F-4F1D-ACE4-D7C2E8552AC9}" dt="2023-06-09T09:41:17.255" v="1411" actId="20577"/>
          <ac:spMkLst>
            <pc:docMk/>
            <pc:sldMk cId="2833394611" sldId="265"/>
            <ac:spMk id="2" creationId="{CCBC4C37-39D5-FB4A-CF81-30C5AAAA0411}"/>
          </ac:spMkLst>
        </pc:spChg>
        <pc:spChg chg="del mod">
          <ac:chgData name="Cipiccia, Silvia" userId="f156f4f1-c89c-42ee-80d2-22cb69ada040" providerId="ADAL" clId="{4C5E584B-447F-4F1D-ACE4-D7C2E8552AC9}" dt="2023-06-09T09:46:49.969" v="1556" actId="478"/>
          <ac:spMkLst>
            <pc:docMk/>
            <pc:sldMk cId="2833394611" sldId="265"/>
            <ac:spMk id="3" creationId="{BD49552D-B663-F17E-05EA-A2C484559737}"/>
          </ac:spMkLst>
        </pc:spChg>
        <pc:spChg chg="add del mod">
          <ac:chgData name="Cipiccia, Silvia" userId="f156f4f1-c89c-42ee-80d2-22cb69ada040" providerId="ADAL" clId="{4C5E584B-447F-4F1D-ACE4-D7C2E8552AC9}" dt="2023-06-09T11:45:56.855" v="2023" actId="478"/>
          <ac:spMkLst>
            <pc:docMk/>
            <pc:sldMk cId="2833394611" sldId="265"/>
            <ac:spMk id="3" creationId="{E0EDC302-6504-0A0C-BCC7-20B84455ECA3}"/>
          </ac:spMkLst>
        </pc:spChg>
        <pc:spChg chg="del">
          <ac:chgData name="Cipiccia, Silvia" userId="f156f4f1-c89c-42ee-80d2-22cb69ada040" providerId="ADAL" clId="{4C5E584B-447F-4F1D-ACE4-D7C2E8552AC9}" dt="2023-06-09T09:53:49.432" v="1894" actId="478"/>
          <ac:spMkLst>
            <pc:docMk/>
            <pc:sldMk cId="2833394611" sldId="265"/>
            <ac:spMk id="4" creationId="{4BC89D7C-DD48-3940-BE91-ABC24FB73253}"/>
          </ac:spMkLst>
        </pc:spChg>
        <pc:spChg chg="add del mod">
          <ac:chgData name="Cipiccia, Silvia" userId="f156f4f1-c89c-42ee-80d2-22cb69ada040" providerId="ADAL" clId="{4C5E584B-447F-4F1D-ACE4-D7C2E8552AC9}" dt="2023-06-09T11:45:43.363" v="2002" actId="478"/>
          <ac:spMkLst>
            <pc:docMk/>
            <pc:sldMk cId="2833394611" sldId="265"/>
            <ac:spMk id="17" creationId="{74DF8A94-332F-4E34-E4CB-361DAA0F7AB3}"/>
          </ac:spMkLst>
        </pc:spChg>
        <pc:spChg chg="add mod">
          <ac:chgData name="Cipiccia, Silvia" userId="f156f4f1-c89c-42ee-80d2-22cb69ada040" providerId="ADAL" clId="{4C5E584B-447F-4F1D-ACE4-D7C2E8552AC9}" dt="2023-06-09T11:45:48.705" v="2004"/>
          <ac:spMkLst>
            <pc:docMk/>
            <pc:sldMk cId="2833394611" sldId="265"/>
            <ac:spMk id="23" creationId="{91E83174-276E-B8E9-AEA1-94CB810C5020}"/>
          </ac:spMkLst>
        </pc:spChg>
        <pc:spChg chg="add mod">
          <ac:chgData name="Cipiccia, Silvia" userId="f156f4f1-c89c-42ee-80d2-22cb69ada040" providerId="ADAL" clId="{4C5E584B-447F-4F1D-ACE4-D7C2E8552AC9}" dt="2023-06-09T11:45:53.345" v="2022" actId="20577"/>
          <ac:spMkLst>
            <pc:docMk/>
            <pc:sldMk cId="2833394611" sldId="265"/>
            <ac:spMk id="24" creationId="{32A44B9D-8BF6-E99A-4285-06F1360C7E12}"/>
          </ac:spMkLst>
        </pc:spChg>
        <pc:grpChg chg="add mod">
          <ac:chgData name="Cipiccia, Silvia" userId="f156f4f1-c89c-42ee-80d2-22cb69ada040" providerId="ADAL" clId="{4C5E584B-447F-4F1D-ACE4-D7C2E8552AC9}" dt="2023-06-09T11:24:49.370" v="1977" actId="164"/>
          <ac:grpSpMkLst>
            <pc:docMk/>
            <pc:sldMk cId="2833394611" sldId="265"/>
            <ac:grpSpMk id="10" creationId="{1F5C383D-28BC-1172-0997-D2B91628D2BD}"/>
          </ac:grpSpMkLst>
        </pc:grpChg>
        <pc:grpChg chg="add mod">
          <ac:chgData name="Cipiccia, Silvia" userId="f156f4f1-c89c-42ee-80d2-22cb69ada040" providerId="ADAL" clId="{4C5E584B-447F-4F1D-ACE4-D7C2E8552AC9}" dt="2023-06-09T11:22:53.014" v="1970" actId="164"/>
          <ac:grpSpMkLst>
            <pc:docMk/>
            <pc:sldMk cId="2833394611" sldId="265"/>
            <ac:grpSpMk id="14" creationId="{CF967637-8A6D-9874-A82C-0E15BACD6ECE}"/>
          </ac:grpSpMkLst>
        </pc:grpChg>
        <pc:grpChg chg="add mod">
          <ac:chgData name="Cipiccia, Silvia" userId="f156f4f1-c89c-42ee-80d2-22cb69ada040" providerId="ADAL" clId="{4C5E584B-447F-4F1D-ACE4-D7C2E8552AC9}" dt="2023-06-09T11:46:48.877" v="2035" actId="164"/>
          <ac:grpSpMkLst>
            <pc:docMk/>
            <pc:sldMk cId="2833394611" sldId="265"/>
            <ac:grpSpMk id="18" creationId="{4904E380-43CE-DF8B-A668-6D463C5A47E8}"/>
          </ac:grpSpMkLst>
        </pc:grpChg>
        <pc:grpChg chg="add mod">
          <ac:chgData name="Cipiccia, Silvia" userId="f156f4f1-c89c-42ee-80d2-22cb69ada040" providerId="ADAL" clId="{4C5E584B-447F-4F1D-ACE4-D7C2E8552AC9}" dt="2023-06-09T11:46:42.644" v="2033" actId="164"/>
          <ac:grpSpMkLst>
            <pc:docMk/>
            <pc:sldMk cId="2833394611" sldId="265"/>
            <ac:grpSpMk id="20" creationId="{363843B0-C87A-1334-778A-297D565DD5DA}"/>
          </ac:grpSpMkLst>
        </pc:grpChg>
        <pc:grpChg chg="add mod">
          <ac:chgData name="Cipiccia, Silvia" userId="f156f4f1-c89c-42ee-80d2-22cb69ada040" providerId="ADAL" clId="{4C5E584B-447F-4F1D-ACE4-D7C2E8552AC9}" dt="2023-06-09T11:46:42.644" v="2033" actId="164"/>
          <ac:grpSpMkLst>
            <pc:docMk/>
            <pc:sldMk cId="2833394611" sldId="265"/>
            <ac:grpSpMk id="22" creationId="{2D5D169F-D968-6A34-9862-1E2C71B9F373}"/>
          </ac:grpSpMkLst>
        </pc:grpChg>
        <pc:grpChg chg="add mod ord">
          <ac:chgData name="Cipiccia, Silvia" userId="f156f4f1-c89c-42ee-80d2-22cb69ada040" providerId="ADAL" clId="{4C5E584B-447F-4F1D-ACE4-D7C2E8552AC9}" dt="2023-06-10T06:58:04.915" v="3725" actId="166"/>
          <ac:grpSpMkLst>
            <pc:docMk/>
            <pc:sldMk cId="2833394611" sldId="265"/>
            <ac:grpSpMk id="25" creationId="{C61AF8D0-3B1D-3A81-14A7-B8AC61B81D65}"/>
          </ac:grpSpMkLst>
        </pc:grpChg>
        <pc:grpChg chg="add mod">
          <ac:chgData name="Cipiccia, Silvia" userId="f156f4f1-c89c-42ee-80d2-22cb69ada040" providerId="ADAL" clId="{4C5E584B-447F-4F1D-ACE4-D7C2E8552AC9}" dt="2023-06-09T11:48:00.282" v="2060" actId="1076"/>
          <ac:grpSpMkLst>
            <pc:docMk/>
            <pc:sldMk cId="2833394611" sldId="265"/>
            <ac:grpSpMk id="26" creationId="{BA200CC4-2D3E-9375-C33D-C55CDEE20C62}"/>
          </ac:grpSpMkLst>
        </pc:grpChg>
        <pc:graphicFrameChg chg="add mod modGraphic">
          <ac:chgData name="Cipiccia, Silvia" userId="f156f4f1-c89c-42ee-80d2-22cb69ada040" providerId="ADAL" clId="{4C5E584B-447F-4F1D-ACE4-D7C2E8552AC9}" dt="2023-06-09T11:48:11.899" v="2062" actId="1076"/>
          <ac:graphicFrameMkLst>
            <pc:docMk/>
            <pc:sldMk cId="2833394611" sldId="265"/>
            <ac:graphicFrameMk id="7" creationId="{3BD2852C-4E71-AEAE-2D90-B0926289F987}"/>
          </ac:graphicFrameMkLst>
        </pc:graphicFrameChg>
        <pc:graphicFrameChg chg="add del mod modGraphic">
          <ac:chgData name="Cipiccia, Silvia" userId="f156f4f1-c89c-42ee-80d2-22cb69ada040" providerId="ADAL" clId="{4C5E584B-447F-4F1D-ACE4-D7C2E8552AC9}" dt="2023-06-09T11:21:59.392" v="1957" actId="478"/>
          <ac:graphicFrameMkLst>
            <pc:docMk/>
            <pc:sldMk cId="2833394611" sldId="265"/>
            <ac:graphicFrameMk id="9" creationId="{455B328E-FD05-B75A-D3A7-E5624AFB446A}"/>
          </ac:graphicFrameMkLst>
        </pc:graphicFrameChg>
        <pc:graphicFrameChg chg="add del modGraphic">
          <ac:chgData name="Cipiccia, Silvia" userId="f156f4f1-c89c-42ee-80d2-22cb69ada040" providerId="ADAL" clId="{4C5E584B-447F-4F1D-ACE4-D7C2E8552AC9}" dt="2023-06-09T11:23:16.020" v="1973" actId="478"/>
          <ac:graphicFrameMkLst>
            <pc:docMk/>
            <pc:sldMk cId="2833394611" sldId="265"/>
            <ac:graphicFrameMk id="19" creationId="{415DFE9E-BD4B-8124-25F6-A0DFEBBC178F}"/>
          </ac:graphicFrameMkLst>
        </pc:graphicFrameChg>
        <pc:graphicFrameChg chg="add mod modGraphic">
          <ac:chgData name="Cipiccia, Silvia" userId="f156f4f1-c89c-42ee-80d2-22cb69ada040" providerId="ADAL" clId="{4C5E584B-447F-4F1D-ACE4-D7C2E8552AC9}" dt="2023-06-09T11:47:42.043" v="2057" actId="1076"/>
          <ac:graphicFrameMkLst>
            <pc:docMk/>
            <pc:sldMk cId="2833394611" sldId="265"/>
            <ac:graphicFrameMk id="21" creationId="{41803882-D45A-A052-3BFA-A6A2072DDB07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19T16:50:36.331" v="5129"/>
          <ac:graphicFrameMkLst>
            <pc:docMk/>
            <pc:sldMk cId="2833394611" sldId="265"/>
            <ac:graphicFrameMk id="27" creationId="{C0709D6D-AC76-2D32-745D-4489690A4EDC}"/>
          </ac:graphicFrameMkLst>
        </pc:graphicFrameChg>
        <pc:picChg chg="add del mod">
          <ac:chgData name="Cipiccia, Silvia" userId="f156f4f1-c89c-42ee-80d2-22cb69ada040" providerId="ADAL" clId="{4C5E584B-447F-4F1D-ACE4-D7C2E8552AC9}" dt="2023-06-10T06:58:05.899" v="3726"/>
          <ac:picMkLst>
            <pc:docMk/>
            <pc:sldMk cId="2833394611" sldId="265"/>
            <ac:picMk id="3" creationId="{AA4AFBE8-9C16-1326-D434-E00968611EB7}"/>
          </ac:picMkLst>
        </pc:picChg>
        <pc:picChg chg="add mod">
          <ac:chgData name="Cipiccia, Silvia" userId="f156f4f1-c89c-42ee-80d2-22cb69ada040" providerId="ADAL" clId="{4C5E584B-447F-4F1D-ACE4-D7C2E8552AC9}" dt="2023-06-09T11:48:06.932" v="2061" actId="1076"/>
          <ac:picMkLst>
            <pc:docMk/>
            <pc:sldMk cId="2833394611" sldId="265"/>
            <ac:picMk id="4" creationId="{7E69BE13-0F64-5AC6-E40A-D408FDDA3630}"/>
          </ac:picMkLst>
        </pc:picChg>
        <pc:picChg chg="add mod ord">
          <ac:chgData name="Cipiccia, Silvia" userId="f156f4f1-c89c-42ee-80d2-22cb69ada040" providerId="ADAL" clId="{4C5E584B-447F-4F1D-ACE4-D7C2E8552AC9}" dt="2023-06-09T11:47:00.276" v="2040" actId="166"/>
          <ac:picMkLst>
            <pc:docMk/>
            <pc:sldMk cId="2833394611" sldId="265"/>
            <ac:picMk id="8" creationId="{E8D666AF-1A13-C4F2-7746-1A56E3928F1A}"/>
          </ac:picMkLst>
        </pc:picChg>
        <pc:picChg chg="add del mod">
          <ac:chgData name="Cipiccia, Silvia" userId="f156f4f1-c89c-42ee-80d2-22cb69ada040" providerId="ADAL" clId="{4C5E584B-447F-4F1D-ACE4-D7C2E8552AC9}" dt="2023-06-10T06:58:05.899" v="3726"/>
          <ac:picMkLst>
            <pc:docMk/>
            <pc:sldMk cId="2833394611" sldId="265"/>
            <ac:picMk id="9" creationId="{E869ADF1-7D94-9D8A-598B-76B3C830D3D0}"/>
          </ac:picMkLst>
        </pc:picChg>
        <pc:picChg chg="mod">
          <ac:chgData name="Cipiccia, Silvia" userId="f156f4f1-c89c-42ee-80d2-22cb69ada040" providerId="ADAL" clId="{4C5E584B-447F-4F1D-ACE4-D7C2E8552AC9}" dt="2023-06-09T11:22:17.782" v="1958"/>
          <ac:picMkLst>
            <pc:docMk/>
            <pc:sldMk cId="2833394611" sldId="265"/>
            <ac:picMk id="11" creationId="{348ABDE8-EEBD-54C7-F328-EE81EEE966ED}"/>
          </ac:picMkLst>
        </pc:picChg>
        <pc:picChg chg="mod">
          <ac:chgData name="Cipiccia, Silvia" userId="f156f4f1-c89c-42ee-80d2-22cb69ada040" providerId="ADAL" clId="{4C5E584B-447F-4F1D-ACE4-D7C2E8552AC9}" dt="2023-06-09T11:22:17.782" v="1958"/>
          <ac:picMkLst>
            <pc:docMk/>
            <pc:sldMk cId="2833394611" sldId="265"/>
            <ac:picMk id="12" creationId="{5FAAC707-0207-6E78-2230-580015B736F2}"/>
          </ac:picMkLst>
        </pc:picChg>
        <pc:picChg chg="add mod">
          <ac:chgData name="Cipiccia, Silvia" userId="f156f4f1-c89c-42ee-80d2-22cb69ada040" providerId="ADAL" clId="{4C5E584B-447F-4F1D-ACE4-D7C2E8552AC9}" dt="2023-06-09T11:22:53.014" v="1970" actId="164"/>
          <ac:picMkLst>
            <pc:docMk/>
            <pc:sldMk cId="2833394611" sldId="265"/>
            <ac:picMk id="13" creationId="{2E90025B-D879-D3EA-4F5D-DF008D24D3E4}"/>
          </ac:picMkLst>
        </pc:picChg>
        <pc:picChg chg="mod">
          <ac:chgData name="Cipiccia, Silvia" userId="f156f4f1-c89c-42ee-80d2-22cb69ada040" providerId="ADAL" clId="{4C5E584B-447F-4F1D-ACE4-D7C2E8552AC9}" dt="2023-06-09T11:22:17.782" v="1958"/>
          <ac:picMkLst>
            <pc:docMk/>
            <pc:sldMk cId="2833394611" sldId="265"/>
            <ac:picMk id="15" creationId="{AF000C78-1744-6E5B-0D37-F8F187BC67AB}"/>
          </ac:picMkLst>
        </pc:picChg>
        <pc:picChg chg="mod">
          <ac:chgData name="Cipiccia, Silvia" userId="f156f4f1-c89c-42ee-80d2-22cb69ada040" providerId="ADAL" clId="{4C5E584B-447F-4F1D-ACE4-D7C2E8552AC9}" dt="2023-06-09T11:22:17.782" v="1958"/>
          <ac:picMkLst>
            <pc:docMk/>
            <pc:sldMk cId="2833394611" sldId="265"/>
            <ac:picMk id="16" creationId="{F12CBA83-E8A9-2453-F87D-FBCC13ED43CC}"/>
          </ac:picMkLst>
        </pc:picChg>
        <pc:picChg chg="add del mod">
          <ac:chgData name="Cipiccia, Silvia" userId="f156f4f1-c89c-42ee-80d2-22cb69ada040" providerId="ADAL" clId="{4C5E584B-447F-4F1D-ACE4-D7C2E8552AC9}" dt="2023-06-10T06:58:05.899" v="3726"/>
          <ac:picMkLst>
            <pc:docMk/>
            <pc:sldMk cId="2833394611" sldId="265"/>
            <ac:picMk id="17" creationId="{6A878F46-F889-14FA-52CE-63F31D6C810A}"/>
          </ac:picMkLst>
        </pc:picChg>
        <pc:picChg chg="add del mod">
          <ac:chgData name="Cipiccia, Silvia" userId="f156f4f1-c89c-42ee-80d2-22cb69ada040" providerId="ADAL" clId="{4C5E584B-447F-4F1D-ACE4-D7C2E8552AC9}" dt="2023-06-10T06:58:05.899" v="3726"/>
          <ac:picMkLst>
            <pc:docMk/>
            <pc:sldMk cId="2833394611" sldId="265"/>
            <ac:picMk id="19" creationId="{3C9735AE-3EC2-D0F3-3F48-C31DA06C537D}"/>
          </ac:picMkLst>
        </pc:picChg>
      </pc:sldChg>
      <pc:sldChg chg="addSp delSp modSp new mod modAnim">
        <pc:chgData name="Cipiccia, Silvia" userId="f156f4f1-c89c-42ee-80d2-22cb69ada040" providerId="ADAL" clId="{4C5E584B-447F-4F1D-ACE4-D7C2E8552AC9}" dt="2023-06-19T16:51:41.590" v="5229" actId="14100"/>
        <pc:sldMkLst>
          <pc:docMk/>
          <pc:sldMk cId="2022269791" sldId="266"/>
        </pc:sldMkLst>
        <pc:spChg chg="mod">
          <ac:chgData name="Cipiccia, Silvia" userId="f156f4f1-c89c-42ee-80d2-22cb69ada040" providerId="ADAL" clId="{4C5E584B-447F-4F1D-ACE4-D7C2E8552AC9}" dt="2023-06-19T16:51:41.590" v="5229" actId="14100"/>
          <ac:spMkLst>
            <pc:docMk/>
            <pc:sldMk cId="2022269791" sldId="266"/>
            <ac:spMk id="2" creationId="{F91529CD-DB8E-1BD3-67FD-98F509464A83}"/>
          </ac:spMkLst>
        </pc:spChg>
        <pc:spChg chg="del">
          <ac:chgData name="Cipiccia, Silvia" userId="f156f4f1-c89c-42ee-80d2-22cb69ada040" providerId="ADAL" clId="{4C5E584B-447F-4F1D-ACE4-D7C2E8552AC9}" dt="2023-06-09T12:31:39.836" v="2169" actId="478"/>
          <ac:spMkLst>
            <pc:docMk/>
            <pc:sldMk cId="2022269791" sldId="266"/>
            <ac:spMk id="3" creationId="{E92E1DFB-2291-9758-D8EF-8F415DF9705D}"/>
          </ac:spMkLst>
        </pc:spChg>
        <pc:spChg chg="del">
          <ac:chgData name="Cipiccia, Silvia" userId="f156f4f1-c89c-42ee-80d2-22cb69ada040" providerId="ADAL" clId="{4C5E584B-447F-4F1D-ACE4-D7C2E8552AC9}" dt="2023-06-09T12:37:37.627" v="2189" actId="478"/>
          <ac:spMkLst>
            <pc:docMk/>
            <pc:sldMk cId="2022269791" sldId="266"/>
            <ac:spMk id="4" creationId="{C70D8975-91B1-5F6A-C9B7-D4B35EDF2D83}"/>
          </ac:spMkLst>
        </pc:spChg>
        <pc:spChg chg="add del">
          <ac:chgData name="Cipiccia, Silvia" userId="f156f4f1-c89c-42ee-80d2-22cb69ada040" providerId="ADAL" clId="{4C5E584B-447F-4F1D-ACE4-D7C2E8552AC9}" dt="2023-06-09T12:31:43.117" v="2171" actId="478"/>
          <ac:spMkLst>
            <pc:docMk/>
            <pc:sldMk cId="2022269791" sldId="266"/>
            <ac:spMk id="9" creationId="{80F8367B-1DFE-D376-DD72-86EF1F9BD202}"/>
          </ac:spMkLst>
        </pc:spChg>
        <pc:spChg chg="mod">
          <ac:chgData name="Cipiccia, Silvia" userId="f156f4f1-c89c-42ee-80d2-22cb69ada040" providerId="ADAL" clId="{4C5E584B-447F-4F1D-ACE4-D7C2E8552AC9}" dt="2023-06-09T12:37:26.991" v="2185"/>
          <ac:spMkLst>
            <pc:docMk/>
            <pc:sldMk cId="2022269791" sldId="266"/>
            <ac:spMk id="19" creationId="{CC436883-FF5F-B772-646B-710E5A276604}"/>
          </ac:spMkLst>
        </pc:spChg>
        <pc:grpChg chg="add mod">
          <ac:chgData name="Cipiccia, Silvia" userId="f156f4f1-c89c-42ee-80d2-22cb69ada040" providerId="ADAL" clId="{4C5E584B-447F-4F1D-ACE4-D7C2E8552AC9}" dt="2023-06-09T12:38:18.857" v="2208" actId="1076"/>
          <ac:grpSpMkLst>
            <pc:docMk/>
            <pc:sldMk cId="2022269791" sldId="266"/>
            <ac:grpSpMk id="15" creationId="{B0ADEB07-2A55-C838-195D-85665B180866}"/>
          </ac:grpSpMkLst>
        </pc:grpChg>
        <pc:grpChg chg="add mod">
          <ac:chgData name="Cipiccia, Silvia" userId="f156f4f1-c89c-42ee-80d2-22cb69ada040" providerId="ADAL" clId="{4C5E584B-447F-4F1D-ACE4-D7C2E8552AC9}" dt="2023-06-09T12:37:32.265" v="2187" actId="164"/>
          <ac:grpSpMkLst>
            <pc:docMk/>
            <pc:sldMk cId="2022269791" sldId="266"/>
            <ac:grpSpMk id="17" creationId="{3F5420EA-BF00-CB5A-D73A-9AEE7CF594C5}"/>
          </ac:grpSpMkLst>
        </pc:grpChg>
        <pc:grpChg chg="add del mod">
          <ac:chgData name="Cipiccia, Silvia" userId="f156f4f1-c89c-42ee-80d2-22cb69ada040" providerId="ADAL" clId="{4C5E584B-447F-4F1D-ACE4-D7C2E8552AC9}" dt="2023-06-09T12:37:56.601" v="2200" actId="478"/>
          <ac:grpSpMkLst>
            <pc:docMk/>
            <pc:sldMk cId="2022269791" sldId="266"/>
            <ac:grpSpMk id="21" creationId="{9F43E44E-5EDF-7FEE-C36C-63188C83FFAF}"/>
          </ac:grpSpMkLst>
        </pc:grpChg>
        <pc:picChg chg="add mod modCrop">
          <ac:chgData name="Cipiccia, Silvia" userId="f156f4f1-c89c-42ee-80d2-22cb69ada040" providerId="ADAL" clId="{4C5E584B-447F-4F1D-ACE4-D7C2E8552AC9}" dt="2023-06-10T07:45:09.051" v="4596" actId="1076"/>
          <ac:picMkLst>
            <pc:docMk/>
            <pc:sldMk cId="2022269791" sldId="266"/>
            <ac:picMk id="3" creationId="{D7AF0372-1403-3EEA-FF35-337A77A43950}"/>
          </ac:picMkLst>
        </pc:picChg>
        <pc:picChg chg="add mod">
          <ac:chgData name="Cipiccia, Silvia" userId="f156f4f1-c89c-42ee-80d2-22cb69ada040" providerId="ADAL" clId="{4C5E584B-447F-4F1D-ACE4-D7C2E8552AC9}" dt="2023-06-10T07:44:59.848" v="4592" actId="1076"/>
          <ac:picMkLst>
            <pc:docMk/>
            <pc:sldMk cId="2022269791" sldId="266"/>
            <ac:picMk id="4" creationId="{202A887C-EAF2-B423-1E04-24D1F4788D63}"/>
          </ac:picMkLst>
        </pc:picChg>
        <pc:picChg chg="add mod">
          <ac:chgData name="Cipiccia, Silvia" userId="f156f4f1-c89c-42ee-80d2-22cb69ada040" providerId="ADAL" clId="{4C5E584B-447F-4F1D-ACE4-D7C2E8552AC9}" dt="2023-06-09T11:13:23.898" v="1903"/>
          <ac:picMkLst>
            <pc:docMk/>
            <pc:sldMk cId="2022269791" sldId="266"/>
            <ac:picMk id="7" creationId="{7662E78A-4433-FF06-DB5F-68E571E7AE8D}"/>
          </ac:picMkLst>
        </pc:picChg>
        <pc:picChg chg="add mod modCrop">
          <ac:chgData name="Cipiccia, Silvia" userId="f156f4f1-c89c-42ee-80d2-22cb69ada040" providerId="ADAL" clId="{4C5E584B-447F-4F1D-ACE4-D7C2E8552AC9}" dt="2023-06-10T07:45:03.829" v="4595" actId="1076"/>
          <ac:picMkLst>
            <pc:docMk/>
            <pc:sldMk cId="2022269791" sldId="266"/>
            <ac:picMk id="8" creationId="{BC40D067-7987-3F59-901E-C8CC8F130203}"/>
          </ac:picMkLst>
        </pc:picChg>
        <pc:picChg chg="add mod">
          <ac:chgData name="Cipiccia, Silvia" userId="f156f4f1-c89c-42ee-80d2-22cb69ada040" providerId="ADAL" clId="{4C5E584B-447F-4F1D-ACE4-D7C2E8552AC9}" dt="2023-06-10T07:45:01.937" v="4594" actId="1076"/>
          <ac:picMkLst>
            <pc:docMk/>
            <pc:sldMk cId="2022269791" sldId="266"/>
            <ac:picMk id="9" creationId="{52A87CA0-56C3-1007-414B-E0BE976050D5}"/>
          </ac:picMkLst>
        </pc:picChg>
        <pc:picChg chg="add mod">
          <ac:chgData name="Cipiccia, Silvia" userId="f156f4f1-c89c-42ee-80d2-22cb69ada040" providerId="ADAL" clId="{4C5E584B-447F-4F1D-ACE4-D7C2E8552AC9}" dt="2023-06-09T12:38:20.539" v="2209" actId="1076"/>
          <ac:picMkLst>
            <pc:docMk/>
            <pc:sldMk cId="2022269791" sldId="266"/>
            <ac:picMk id="10" creationId="{B9018575-EC84-FF5E-9E70-9BF0ECA4361E}"/>
          </ac:picMkLst>
        </pc:picChg>
        <pc:picChg chg="add mod">
          <ac:chgData name="Cipiccia, Silvia" userId="f156f4f1-c89c-42ee-80d2-22cb69ada040" providerId="ADAL" clId="{4C5E584B-447F-4F1D-ACE4-D7C2E8552AC9}" dt="2023-06-09T12:36:59.897" v="2182" actId="164"/>
          <ac:picMkLst>
            <pc:docMk/>
            <pc:sldMk cId="2022269791" sldId="266"/>
            <ac:picMk id="12" creationId="{C2C76ED4-49A1-FD18-EF72-93A61BFD360D}"/>
          </ac:picMkLst>
        </pc:picChg>
        <pc:picChg chg="add mod">
          <ac:chgData name="Cipiccia, Silvia" userId="f156f4f1-c89c-42ee-80d2-22cb69ada040" providerId="ADAL" clId="{4C5E584B-447F-4F1D-ACE4-D7C2E8552AC9}" dt="2023-06-10T07:44:54.352" v="4589" actId="1076"/>
          <ac:picMkLst>
            <pc:docMk/>
            <pc:sldMk cId="2022269791" sldId="266"/>
            <ac:picMk id="13" creationId="{0FB72F8D-B0E6-8C5F-E038-01A6186F47B3}"/>
          </ac:picMkLst>
        </pc:picChg>
        <pc:picChg chg="add mod ord">
          <ac:chgData name="Cipiccia, Silvia" userId="f156f4f1-c89c-42ee-80d2-22cb69ada040" providerId="ADAL" clId="{4C5E584B-447F-4F1D-ACE4-D7C2E8552AC9}" dt="2023-06-09T12:36:59.897" v="2182" actId="164"/>
          <ac:picMkLst>
            <pc:docMk/>
            <pc:sldMk cId="2022269791" sldId="266"/>
            <ac:picMk id="14" creationId="{F1EC810A-9417-7C2D-AB55-26532A285D21}"/>
          </ac:picMkLst>
        </pc:picChg>
        <pc:picChg chg="mod">
          <ac:chgData name="Cipiccia, Silvia" userId="f156f4f1-c89c-42ee-80d2-22cb69ada040" providerId="ADAL" clId="{4C5E584B-447F-4F1D-ACE4-D7C2E8552AC9}" dt="2023-06-09T12:37:26.991" v="2185"/>
          <ac:picMkLst>
            <pc:docMk/>
            <pc:sldMk cId="2022269791" sldId="266"/>
            <ac:picMk id="18" creationId="{82183355-D2F2-CE24-C04D-96ED29D85937}"/>
          </ac:picMkLst>
        </pc:picChg>
        <pc:picChg chg="add mod ord">
          <ac:chgData name="Cipiccia, Silvia" userId="f156f4f1-c89c-42ee-80d2-22cb69ada040" providerId="ADAL" clId="{4C5E584B-447F-4F1D-ACE4-D7C2E8552AC9}" dt="2023-06-09T15:36:55.846" v="2784" actId="1076"/>
          <ac:picMkLst>
            <pc:docMk/>
            <pc:sldMk cId="2022269791" sldId="266"/>
            <ac:picMk id="22" creationId="{AE255CDD-8695-0173-4DE3-95E00FE5C5AF}"/>
          </ac:picMkLst>
        </pc:picChg>
        <pc:picChg chg="add mod">
          <ac:chgData name="Cipiccia, Silvia" userId="f156f4f1-c89c-42ee-80d2-22cb69ada040" providerId="ADAL" clId="{4C5E584B-447F-4F1D-ACE4-D7C2E8552AC9}" dt="2023-06-09T12:39:35.794" v="2229" actId="1076"/>
          <ac:picMkLst>
            <pc:docMk/>
            <pc:sldMk cId="2022269791" sldId="266"/>
            <ac:picMk id="23" creationId="{89067E78-90F9-68B8-D672-04B33C854CC6}"/>
          </ac:picMkLst>
        </pc:picChg>
        <pc:picChg chg="add mod">
          <ac:chgData name="Cipiccia, Silvia" userId="f156f4f1-c89c-42ee-80d2-22cb69ada040" providerId="ADAL" clId="{4C5E584B-447F-4F1D-ACE4-D7C2E8552AC9}" dt="2023-06-09T12:39:37.475" v="2230" actId="1076"/>
          <ac:picMkLst>
            <pc:docMk/>
            <pc:sldMk cId="2022269791" sldId="266"/>
            <ac:picMk id="24" creationId="{1A1B380F-70FB-141E-B66B-CD5131FF451C}"/>
          </ac:picMkLst>
        </pc:picChg>
        <pc:picChg chg="add mod">
          <ac:chgData name="Cipiccia, Silvia" userId="f156f4f1-c89c-42ee-80d2-22cb69ada040" providerId="ADAL" clId="{4C5E584B-447F-4F1D-ACE4-D7C2E8552AC9}" dt="2023-06-09T15:36:58.298" v="2785" actId="1076"/>
          <ac:picMkLst>
            <pc:docMk/>
            <pc:sldMk cId="2022269791" sldId="266"/>
            <ac:picMk id="25" creationId="{88C6C50C-ED38-3799-5746-BEBDEAFA7312}"/>
          </ac:picMkLst>
        </pc:picChg>
        <pc:cxnChg chg="add mod">
          <ac:chgData name="Cipiccia, Silvia" userId="f156f4f1-c89c-42ee-80d2-22cb69ada040" providerId="ADAL" clId="{4C5E584B-447F-4F1D-ACE4-D7C2E8552AC9}" dt="2023-06-09T12:37:32.265" v="2187" actId="164"/>
          <ac:cxnSpMkLst>
            <pc:docMk/>
            <pc:sldMk cId="2022269791" sldId="266"/>
            <ac:cxnSpMk id="16" creationId="{4A2349E2-2A2B-EBA0-2EBF-9D9737FC5E6A}"/>
          </ac:cxnSpMkLst>
        </pc:cxnChg>
        <pc:cxnChg chg="add mod">
          <ac:chgData name="Cipiccia, Silvia" userId="f156f4f1-c89c-42ee-80d2-22cb69ada040" providerId="ADAL" clId="{4C5E584B-447F-4F1D-ACE4-D7C2E8552AC9}" dt="2023-06-09T12:37:32.265" v="2187" actId="164"/>
          <ac:cxnSpMkLst>
            <pc:docMk/>
            <pc:sldMk cId="2022269791" sldId="266"/>
            <ac:cxnSpMk id="20" creationId="{52195B54-55F2-4791-F87C-E536ADD1E163}"/>
          </ac:cxnSpMkLst>
        </pc:cxnChg>
      </pc:sldChg>
      <pc:sldChg chg="addSp delSp modSp new mod delAnim modAnim">
        <pc:chgData name="Cipiccia, Silvia" userId="f156f4f1-c89c-42ee-80d2-22cb69ada040" providerId="ADAL" clId="{4C5E584B-447F-4F1D-ACE4-D7C2E8552AC9}" dt="2023-06-19T16:51:31.769" v="5228" actId="20577"/>
        <pc:sldMkLst>
          <pc:docMk/>
          <pc:sldMk cId="1365093400" sldId="267"/>
        </pc:sldMkLst>
        <pc:spChg chg="mod">
          <ac:chgData name="Cipiccia, Silvia" userId="f156f4f1-c89c-42ee-80d2-22cb69ada040" providerId="ADAL" clId="{4C5E584B-447F-4F1D-ACE4-D7C2E8552AC9}" dt="2023-06-09T11:48:40.342" v="2121" actId="20577"/>
          <ac:spMkLst>
            <pc:docMk/>
            <pc:sldMk cId="1365093400" sldId="267"/>
            <ac:spMk id="2" creationId="{2E5A8AA1-9314-98B7-C251-27289B6C346E}"/>
          </ac:spMkLst>
        </pc:spChg>
        <pc:spChg chg="add del mod">
          <ac:chgData name="Cipiccia, Silvia" userId="f156f4f1-c89c-42ee-80d2-22cb69ada040" providerId="ADAL" clId="{4C5E584B-447F-4F1D-ACE4-D7C2E8552AC9}" dt="2023-06-19T16:50:00.682" v="5122" actId="478"/>
          <ac:spMkLst>
            <pc:docMk/>
            <pc:sldMk cId="1365093400" sldId="267"/>
            <ac:spMk id="3" creationId="{2BDD729A-014F-800B-8EE2-46F824BDD909}"/>
          </ac:spMkLst>
        </pc:spChg>
        <pc:spChg chg="del">
          <ac:chgData name="Cipiccia, Silvia" userId="f156f4f1-c89c-42ee-80d2-22cb69ada040" providerId="ADAL" clId="{4C5E584B-447F-4F1D-ACE4-D7C2E8552AC9}" dt="2023-06-09T11:21:48.974" v="1954" actId="478"/>
          <ac:spMkLst>
            <pc:docMk/>
            <pc:sldMk cId="1365093400" sldId="267"/>
            <ac:spMk id="3" creationId="{AEDCA466-3728-F52A-BCEA-435B6C6C3653}"/>
          </ac:spMkLst>
        </pc:spChg>
        <pc:spChg chg="del">
          <ac:chgData name="Cipiccia, Silvia" userId="f156f4f1-c89c-42ee-80d2-22cb69ada040" providerId="ADAL" clId="{4C5E584B-447F-4F1D-ACE4-D7C2E8552AC9}" dt="2023-06-09T11:21:54.031" v="1956" actId="478"/>
          <ac:spMkLst>
            <pc:docMk/>
            <pc:sldMk cId="1365093400" sldId="267"/>
            <ac:spMk id="4" creationId="{32BB1BA8-2300-2141-85F0-9E4356F30186}"/>
          </ac:spMkLst>
        </pc:spChg>
        <pc:spChg chg="mod">
          <ac:chgData name="Cipiccia, Silvia" userId="f156f4f1-c89c-42ee-80d2-22cb69ada040" providerId="ADAL" clId="{4C5E584B-447F-4F1D-ACE4-D7C2E8552AC9}" dt="2023-06-09T11:55:04.799" v="2135"/>
          <ac:spMkLst>
            <pc:docMk/>
            <pc:sldMk cId="1365093400" sldId="267"/>
            <ac:spMk id="12" creationId="{F3A4C8B5-69DC-C03A-803B-3CC18659A7F3}"/>
          </ac:spMkLst>
        </pc:spChg>
        <pc:spChg chg="mod">
          <ac:chgData name="Cipiccia, Silvia" userId="f156f4f1-c89c-42ee-80d2-22cb69ada040" providerId="ADAL" clId="{4C5E584B-447F-4F1D-ACE4-D7C2E8552AC9}" dt="2023-06-09T11:55:04.799" v="2135"/>
          <ac:spMkLst>
            <pc:docMk/>
            <pc:sldMk cId="1365093400" sldId="267"/>
            <ac:spMk id="13" creationId="{46DA5882-D5EF-FB15-FBB7-C6527B63844F}"/>
          </ac:spMkLst>
        </pc:spChg>
        <pc:spChg chg="mod">
          <ac:chgData name="Cipiccia, Silvia" userId="f156f4f1-c89c-42ee-80d2-22cb69ada040" providerId="ADAL" clId="{4C5E584B-447F-4F1D-ACE4-D7C2E8552AC9}" dt="2023-06-09T11:55:04.799" v="2135"/>
          <ac:spMkLst>
            <pc:docMk/>
            <pc:sldMk cId="1365093400" sldId="267"/>
            <ac:spMk id="14" creationId="{0D40E610-43C8-04A2-D580-74E789F9A247}"/>
          </ac:spMkLst>
        </pc:spChg>
        <pc:spChg chg="mod">
          <ac:chgData name="Cipiccia, Silvia" userId="f156f4f1-c89c-42ee-80d2-22cb69ada040" providerId="ADAL" clId="{4C5E584B-447F-4F1D-ACE4-D7C2E8552AC9}" dt="2023-06-09T11:55:29.115" v="2138"/>
          <ac:spMkLst>
            <pc:docMk/>
            <pc:sldMk cId="1365093400" sldId="267"/>
            <ac:spMk id="18" creationId="{C3A64160-A22D-FB0F-71C5-BCC34B9D91BF}"/>
          </ac:spMkLst>
        </pc:spChg>
        <pc:spChg chg="mod">
          <ac:chgData name="Cipiccia, Silvia" userId="f156f4f1-c89c-42ee-80d2-22cb69ada040" providerId="ADAL" clId="{4C5E584B-447F-4F1D-ACE4-D7C2E8552AC9}" dt="2023-06-09T11:55:29.115" v="2138"/>
          <ac:spMkLst>
            <pc:docMk/>
            <pc:sldMk cId="1365093400" sldId="267"/>
            <ac:spMk id="19" creationId="{0F83014C-89A2-9323-27E6-E58B8171AF01}"/>
          </ac:spMkLst>
        </pc:spChg>
        <pc:spChg chg="mod">
          <ac:chgData name="Cipiccia, Silvia" userId="f156f4f1-c89c-42ee-80d2-22cb69ada040" providerId="ADAL" clId="{4C5E584B-447F-4F1D-ACE4-D7C2E8552AC9}" dt="2023-06-09T11:55:29.115" v="2138"/>
          <ac:spMkLst>
            <pc:docMk/>
            <pc:sldMk cId="1365093400" sldId="267"/>
            <ac:spMk id="20" creationId="{A2D20724-191A-2143-0098-B533235CF64A}"/>
          </ac:spMkLst>
        </pc:spChg>
        <pc:spChg chg="add mod">
          <ac:chgData name="Cipiccia, Silvia" userId="f156f4f1-c89c-42ee-80d2-22cb69ada040" providerId="ADAL" clId="{4C5E584B-447F-4F1D-ACE4-D7C2E8552AC9}" dt="2023-06-19T16:50:15.565" v="5125" actId="1076"/>
          <ac:spMkLst>
            <pc:docMk/>
            <pc:sldMk cId="1365093400" sldId="267"/>
            <ac:spMk id="21" creationId="{FF9AF1AC-1C11-FBBC-645A-189837043188}"/>
          </ac:spMkLst>
        </pc:spChg>
        <pc:spChg chg="add mod">
          <ac:chgData name="Cipiccia, Silvia" userId="f156f4f1-c89c-42ee-80d2-22cb69ada040" providerId="ADAL" clId="{4C5E584B-447F-4F1D-ACE4-D7C2E8552AC9}" dt="2023-06-19T16:50:15.565" v="5125" actId="1076"/>
          <ac:spMkLst>
            <pc:docMk/>
            <pc:sldMk cId="1365093400" sldId="267"/>
            <ac:spMk id="22" creationId="{BB3BD3D3-DEFF-9C7A-C886-043DE2787120}"/>
          </ac:spMkLst>
        </pc:spChg>
        <pc:spChg chg="add mod">
          <ac:chgData name="Cipiccia, Silvia" userId="f156f4f1-c89c-42ee-80d2-22cb69ada040" providerId="ADAL" clId="{4C5E584B-447F-4F1D-ACE4-D7C2E8552AC9}" dt="2023-06-19T16:50:15.565" v="5125" actId="1076"/>
          <ac:spMkLst>
            <pc:docMk/>
            <pc:sldMk cId="1365093400" sldId="267"/>
            <ac:spMk id="23" creationId="{96F2B431-721D-7AE3-2EC0-55374C2D2D26}"/>
          </ac:spMkLst>
        </pc:spChg>
        <pc:grpChg chg="add del mod">
          <ac:chgData name="Cipiccia, Silvia" userId="f156f4f1-c89c-42ee-80d2-22cb69ada040" providerId="ADAL" clId="{4C5E584B-447F-4F1D-ACE4-D7C2E8552AC9}" dt="2023-06-09T11:55:28.164" v="2137" actId="478"/>
          <ac:grpSpMkLst>
            <pc:docMk/>
            <pc:sldMk cId="1365093400" sldId="267"/>
            <ac:grpSpMk id="10" creationId="{4DC049EF-54F8-C0C3-0524-8B0A2E0C70A4}"/>
          </ac:grpSpMkLst>
        </pc:grpChg>
        <pc:grpChg chg="add mod">
          <ac:chgData name="Cipiccia, Silvia" userId="f156f4f1-c89c-42ee-80d2-22cb69ada040" providerId="ADAL" clId="{4C5E584B-447F-4F1D-ACE4-D7C2E8552AC9}" dt="2023-06-19T16:50:15.565" v="5125" actId="1076"/>
          <ac:grpSpMkLst>
            <pc:docMk/>
            <pc:sldMk cId="1365093400" sldId="267"/>
            <ac:grpSpMk id="16" creationId="{05142575-F157-63C1-8FF9-45CB58A5A978}"/>
          </ac:grpSpMkLst>
        </pc:grpChg>
        <pc:graphicFrameChg chg="add mod">
          <ac:chgData name="Cipiccia, Silvia" userId="f156f4f1-c89c-42ee-80d2-22cb69ada040" providerId="ADAL" clId="{4C5E584B-447F-4F1D-ACE4-D7C2E8552AC9}" dt="2023-06-19T16:51:31.769" v="5228" actId="20577"/>
          <ac:graphicFrameMkLst>
            <pc:docMk/>
            <pc:sldMk cId="1365093400" sldId="267"/>
            <ac:graphicFrameMk id="4" creationId="{69A04EAC-1025-4EE2-F3E7-3ACDEAB548B6}"/>
          </ac:graphicFrameMkLst>
        </pc:graphicFrameChg>
        <pc:graphicFrameChg chg="add del mod">
          <ac:chgData name="Cipiccia, Silvia" userId="f156f4f1-c89c-42ee-80d2-22cb69ada040" providerId="ADAL" clId="{4C5E584B-447F-4F1D-ACE4-D7C2E8552AC9}" dt="2023-06-09T11:48:19.686" v="2064" actId="478"/>
          <ac:graphicFrameMkLst>
            <pc:docMk/>
            <pc:sldMk cId="1365093400" sldId="267"/>
            <ac:graphicFrameMk id="7" creationId="{F628F8AD-ABF4-031A-30BF-4004A73A08EB}"/>
          </ac:graphicFrameMkLst>
        </pc:graphicFrameChg>
        <pc:picChg chg="add del mod modCrop">
          <ac:chgData name="Cipiccia, Silvia" userId="f156f4f1-c89c-42ee-80d2-22cb69ada040" providerId="ADAL" clId="{4C5E584B-447F-4F1D-ACE4-D7C2E8552AC9}" dt="2023-06-09T11:55:28.164" v="2137" actId="478"/>
          <ac:picMkLst>
            <pc:docMk/>
            <pc:sldMk cId="1365093400" sldId="267"/>
            <ac:picMk id="8" creationId="{6426025B-D7BB-0C9B-C1E5-607455D3BFD6}"/>
          </ac:picMkLst>
        </pc:picChg>
        <pc:picChg chg="add del mod modCrop">
          <ac:chgData name="Cipiccia, Silvia" userId="f156f4f1-c89c-42ee-80d2-22cb69ada040" providerId="ADAL" clId="{4C5E584B-447F-4F1D-ACE4-D7C2E8552AC9}" dt="2023-06-09T11:55:28.164" v="2137" actId="478"/>
          <ac:picMkLst>
            <pc:docMk/>
            <pc:sldMk cId="1365093400" sldId="267"/>
            <ac:picMk id="9" creationId="{E9D3F681-F456-20D4-36CA-DDC44CA62802}"/>
          </ac:picMkLst>
        </pc:picChg>
        <pc:picChg chg="mod">
          <ac:chgData name="Cipiccia, Silvia" userId="f156f4f1-c89c-42ee-80d2-22cb69ada040" providerId="ADAL" clId="{4C5E584B-447F-4F1D-ACE4-D7C2E8552AC9}" dt="2023-06-09T11:55:04.799" v="2135"/>
          <ac:picMkLst>
            <pc:docMk/>
            <pc:sldMk cId="1365093400" sldId="267"/>
            <ac:picMk id="11" creationId="{5D45796F-B5C0-F380-01B8-76A8774A3903}"/>
          </ac:picMkLst>
        </pc:picChg>
        <pc:picChg chg="add mod">
          <ac:chgData name="Cipiccia, Silvia" userId="f156f4f1-c89c-42ee-80d2-22cb69ada040" providerId="ADAL" clId="{4C5E584B-447F-4F1D-ACE4-D7C2E8552AC9}" dt="2023-06-19T16:51:00.577" v="5133" actId="1076"/>
          <ac:picMkLst>
            <pc:docMk/>
            <pc:sldMk cId="1365093400" sldId="267"/>
            <ac:picMk id="15" creationId="{0B456A59-DF91-49A0-ACB8-D4534A05D760}"/>
          </ac:picMkLst>
        </pc:picChg>
        <pc:picChg chg="mod">
          <ac:chgData name="Cipiccia, Silvia" userId="f156f4f1-c89c-42ee-80d2-22cb69ada040" providerId="ADAL" clId="{4C5E584B-447F-4F1D-ACE4-D7C2E8552AC9}" dt="2023-06-09T11:55:29.115" v="2138"/>
          <ac:picMkLst>
            <pc:docMk/>
            <pc:sldMk cId="1365093400" sldId="267"/>
            <ac:picMk id="17" creationId="{F37244E1-2568-7CEA-EBF3-61F8126732EB}"/>
          </ac:picMkLst>
        </pc:picChg>
        <pc:picChg chg="add mod">
          <ac:chgData name="Cipiccia, Silvia" userId="f156f4f1-c89c-42ee-80d2-22cb69ada040" providerId="ADAL" clId="{4C5E584B-447F-4F1D-ACE4-D7C2E8552AC9}" dt="2023-06-09T11:55:52.017" v="2139"/>
          <ac:picMkLst>
            <pc:docMk/>
            <pc:sldMk cId="1365093400" sldId="267"/>
            <ac:picMk id="27" creationId="{313D79A4-8E24-A503-E5E4-3E6AC8EE221C}"/>
          </ac:picMkLst>
        </pc:picChg>
        <pc:cxnChg chg="add mod">
          <ac:chgData name="Cipiccia, Silvia" userId="f156f4f1-c89c-42ee-80d2-22cb69ada040" providerId="ADAL" clId="{4C5E584B-447F-4F1D-ACE4-D7C2E8552AC9}" dt="2023-06-19T16:51:00.577" v="5133" actId="1076"/>
          <ac:cxnSpMkLst>
            <pc:docMk/>
            <pc:sldMk cId="1365093400" sldId="267"/>
            <ac:cxnSpMk id="24" creationId="{A47D4531-CC33-21CB-974B-173A15600811}"/>
          </ac:cxnSpMkLst>
        </pc:cxnChg>
        <pc:cxnChg chg="add mod">
          <ac:chgData name="Cipiccia, Silvia" userId="f156f4f1-c89c-42ee-80d2-22cb69ada040" providerId="ADAL" clId="{4C5E584B-447F-4F1D-ACE4-D7C2E8552AC9}" dt="2023-06-19T16:51:00.577" v="5133" actId="1076"/>
          <ac:cxnSpMkLst>
            <pc:docMk/>
            <pc:sldMk cId="1365093400" sldId="267"/>
            <ac:cxnSpMk id="25" creationId="{45D08A2B-801F-AA6C-1DD2-712495A95710}"/>
          </ac:cxnSpMkLst>
        </pc:cxnChg>
        <pc:cxnChg chg="add mod">
          <ac:chgData name="Cipiccia, Silvia" userId="f156f4f1-c89c-42ee-80d2-22cb69ada040" providerId="ADAL" clId="{4C5E584B-447F-4F1D-ACE4-D7C2E8552AC9}" dt="2023-06-19T16:51:00.577" v="5133" actId="1076"/>
          <ac:cxnSpMkLst>
            <pc:docMk/>
            <pc:sldMk cId="1365093400" sldId="267"/>
            <ac:cxnSpMk id="26" creationId="{3221731D-5D02-9A22-04CC-84A14870B3C5}"/>
          </ac:cxnSpMkLst>
        </pc:cxnChg>
      </pc:sldChg>
      <pc:sldChg chg="addSp delSp modSp new mod delAnim modAnim">
        <pc:chgData name="Cipiccia, Silvia" userId="f156f4f1-c89c-42ee-80d2-22cb69ada040" providerId="ADAL" clId="{4C5E584B-447F-4F1D-ACE4-D7C2E8552AC9}" dt="2023-06-20T10:28:39.727" v="5566"/>
        <pc:sldMkLst>
          <pc:docMk/>
          <pc:sldMk cId="1529173644" sldId="268"/>
        </pc:sldMkLst>
        <pc:spChg chg="mod">
          <ac:chgData name="Cipiccia, Silvia" userId="f156f4f1-c89c-42ee-80d2-22cb69ada040" providerId="ADAL" clId="{4C5E584B-447F-4F1D-ACE4-D7C2E8552AC9}" dt="2023-06-09T12:47:09.770" v="2242" actId="1076"/>
          <ac:spMkLst>
            <pc:docMk/>
            <pc:sldMk cId="1529173644" sldId="268"/>
            <ac:spMk id="2" creationId="{DD2F5994-0E1E-1537-1AB0-81534EF187BA}"/>
          </ac:spMkLst>
        </pc:spChg>
        <pc:spChg chg="del">
          <ac:chgData name="Cipiccia, Silvia" userId="f156f4f1-c89c-42ee-80d2-22cb69ada040" providerId="ADAL" clId="{4C5E584B-447F-4F1D-ACE4-D7C2E8552AC9}" dt="2023-06-09T12:47:16.632" v="2244" actId="478"/>
          <ac:spMkLst>
            <pc:docMk/>
            <pc:sldMk cId="1529173644" sldId="268"/>
            <ac:spMk id="3" creationId="{52186F5B-5CFD-ADD2-612A-F36A909936FB}"/>
          </ac:spMkLst>
        </pc:spChg>
        <pc:spChg chg="add del">
          <ac:chgData name="Cipiccia, Silvia" userId="f156f4f1-c89c-42ee-80d2-22cb69ada040" providerId="ADAL" clId="{4C5E584B-447F-4F1D-ACE4-D7C2E8552AC9}" dt="2023-06-19T16:32:54.986" v="4926" actId="478"/>
          <ac:spMkLst>
            <pc:docMk/>
            <pc:sldMk cId="1529173644" sldId="268"/>
            <ac:spMk id="4" creationId="{B1D53C86-C88C-3433-D95C-23C93D4E647C}"/>
          </ac:spMkLst>
        </pc:spChg>
        <pc:spChg chg="del mod">
          <ac:chgData name="Cipiccia, Silvia" userId="f156f4f1-c89c-42ee-80d2-22cb69ada040" providerId="ADAL" clId="{4C5E584B-447F-4F1D-ACE4-D7C2E8552AC9}" dt="2023-06-09T12:50:19.842" v="2402" actId="478"/>
          <ac:spMkLst>
            <pc:docMk/>
            <pc:sldMk cId="1529173644" sldId="268"/>
            <ac:spMk id="4" creationId="{BA982B5D-C8A1-ED2A-81B3-96561F9D1BE0}"/>
          </ac:spMkLst>
        </pc:spChg>
        <pc:spChg chg="add mod">
          <ac:chgData name="Cipiccia, Silvia" userId="f156f4f1-c89c-42ee-80d2-22cb69ada040" providerId="ADAL" clId="{4C5E584B-447F-4F1D-ACE4-D7C2E8552AC9}" dt="2023-06-19T16:33:20.211" v="4931" actId="1076"/>
          <ac:spMkLst>
            <pc:docMk/>
            <pc:sldMk cId="1529173644" sldId="268"/>
            <ac:spMk id="7" creationId="{95206CE3-1C2A-16D2-5430-878706F73B62}"/>
          </ac:spMkLst>
        </pc:spChg>
        <pc:spChg chg="add mod">
          <ac:chgData name="Cipiccia, Silvia" userId="f156f4f1-c89c-42ee-80d2-22cb69ada040" providerId="ADAL" clId="{4C5E584B-447F-4F1D-ACE4-D7C2E8552AC9}" dt="2023-06-19T16:33:57.539" v="5000" actId="1076"/>
          <ac:spMkLst>
            <pc:docMk/>
            <pc:sldMk cId="1529173644" sldId="268"/>
            <ac:spMk id="10" creationId="{84AFA5E2-021F-80B9-FE21-14EAC83C4897}"/>
          </ac:spMkLst>
        </pc:spChg>
        <pc:graphicFrameChg chg="add mod modGraphic">
          <ac:chgData name="Cipiccia, Silvia" userId="f156f4f1-c89c-42ee-80d2-22cb69ada040" providerId="ADAL" clId="{4C5E584B-447F-4F1D-ACE4-D7C2E8552AC9}" dt="2023-06-19T16:48:21.215" v="5076" actId="20577"/>
          <ac:graphicFrameMkLst>
            <pc:docMk/>
            <pc:sldMk cId="1529173644" sldId="268"/>
            <ac:graphicFrameMk id="8" creationId="{43BE8C51-5987-9120-A531-8157494FB0AA}"/>
          </ac:graphicFrameMkLst>
        </pc:graphicFrameChg>
        <pc:graphicFrameChg chg="add mod modGraphic">
          <ac:chgData name="Cipiccia, Silvia" userId="f156f4f1-c89c-42ee-80d2-22cb69ada040" providerId="ADAL" clId="{4C5E584B-447F-4F1D-ACE4-D7C2E8552AC9}" dt="2023-06-09T12:50:38.987" v="2405" actId="1076"/>
          <ac:graphicFrameMkLst>
            <pc:docMk/>
            <pc:sldMk cId="1529173644" sldId="268"/>
            <ac:graphicFrameMk id="9" creationId="{942DF55F-DB52-9716-3446-06D3CD103BAB}"/>
          </ac:graphicFrameMkLst>
        </pc:graphicFrameChg>
        <pc:picChg chg="add mod">
          <ac:chgData name="Cipiccia, Silvia" userId="f156f4f1-c89c-42ee-80d2-22cb69ada040" providerId="ADAL" clId="{4C5E584B-447F-4F1D-ACE4-D7C2E8552AC9}" dt="2023-06-09T15:16:57.427" v="2699"/>
          <ac:picMkLst>
            <pc:docMk/>
            <pc:sldMk cId="1529173644" sldId="268"/>
            <ac:picMk id="3" creationId="{D58EA89D-8C5B-1BC8-9B82-0178D3BF5054}"/>
          </ac:picMkLst>
        </pc:picChg>
        <pc:picChg chg="add del mod">
          <ac:chgData name="Cipiccia, Silvia" userId="f156f4f1-c89c-42ee-80d2-22cb69ada040" providerId="ADAL" clId="{4C5E584B-447F-4F1D-ACE4-D7C2E8552AC9}" dt="2023-06-10T07:45:15.004" v="4597" actId="478"/>
          <ac:picMkLst>
            <pc:docMk/>
            <pc:sldMk cId="1529173644" sldId="268"/>
            <ac:picMk id="4" creationId="{6D6CD788-655A-1BAA-5182-30BCAFEB5BC1}"/>
          </ac:picMkLst>
        </pc:picChg>
        <pc:picChg chg="add del mod">
          <ac:chgData name="Cipiccia, Silvia" userId="f156f4f1-c89c-42ee-80d2-22cb69ada040" providerId="ADAL" clId="{4C5E584B-447F-4F1D-ACE4-D7C2E8552AC9}" dt="2023-06-09T12:48:36.917" v="2264" actId="478"/>
          <ac:picMkLst>
            <pc:docMk/>
            <pc:sldMk cId="1529173644" sldId="268"/>
            <ac:picMk id="7" creationId="{4916CD95-DCA5-1FF5-DB7D-76F93FB9BC50}"/>
          </ac:picMkLst>
        </pc:picChg>
        <pc:picChg chg="add del mod">
          <ac:chgData name="Cipiccia, Silvia" userId="f156f4f1-c89c-42ee-80d2-22cb69ada040" providerId="ADAL" clId="{4C5E584B-447F-4F1D-ACE4-D7C2E8552AC9}" dt="2023-06-10T07:45:15.004" v="4597" actId="478"/>
          <ac:picMkLst>
            <pc:docMk/>
            <pc:sldMk cId="1529173644" sldId="268"/>
            <ac:picMk id="7" creationId="{FA942F13-2094-4010-643E-65A34B948DCC}"/>
          </ac:picMkLst>
        </pc:picChg>
        <pc:picChg chg="add del mod">
          <ac:chgData name="Cipiccia, Silvia" userId="f156f4f1-c89c-42ee-80d2-22cb69ada040" providerId="ADAL" clId="{4C5E584B-447F-4F1D-ACE4-D7C2E8552AC9}" dt="2023-06-10T07:45:15.004" v="4597" actId="478"/>
          <ac:picMkLst>
            <pc:docMk/>
            <pc:sldMk cId="1529173644" sldId="268"/>
            <ac:picMk id="10" creationId="{EA920F8D-E2EC-A27D-AF6A-2FAB0DDC647C}"/>
          </ac:picMkLst>
        </pc:picChg>
        <pc:picChg chg="add del mod">
          <ac:chgData name="Cipiccia, Silvia" userId="f156f4f1-c89c-42ee-80d2-22cb69ada040" providerId="ADAL" clId="{4C5E584B-447F-4F1D-ACE4-D7C2E8552AC9}" dt="2023-06-10T07:45:15.004" v="4597" actId="478"/>
          <ac:picMkLst>
            <pc:docMk/>
            <pc:sldMk cId="1529173644" sldId="268"/>
            <ac:picMk id="11" creationId="{0694F583-D3DD-2984-068E-17F8157FD1BA}"/>
          </ac:picMkLst>
        </pc:picChg>
        <pc:picChg chg="add mod">
          <ac:chgData name="Cipiccia, Silvia" userId="f156f4f1-c89c-42ee-80d2-22cb69ada040" providerId="ADAL" clId="{4C5E584B-447F-4F1D-ACE4-D7C2E8552AC9}" dt="2023-06-10T07:45:15.383" v="4598"/>
          <ac:picMkLst>
            <pc:docMk/>
            <pc:sldMk cId="1529173644" sldId="268"/>
            <ac:picMk id="12" creationId="{4516DE95-D55B-4593-2A38-1F083F3488EA}"/>
          </ac:picMkLst>
        </pc:picChg>
        <pc:picChg chg="add mod">
          <ac:chgData name="Cipiccia, Silvia" userId="f156f4f1-c89c-42ee-80d2-22cb69ada040" providerId="ADAL" clId="{4C5E584B-447F-4F1D-ACE4-D7C2E8552AC9}" dt="2023-06-10T07:45:15.383" v="4598"/>
          <ac:picMkLst>
            <pc:docMk/>
            <pc:sldMk cId="1529173644" sldId="268"/>
            <ac:picMk id="13" creationId="{F9687C46-4E46-F2EE-C091-005FAEB4F8BA}"/>
          </ac:picMkLst>
        </pc:picChg>
        <pc:picChg chg="add mod">
          <ac:chgData name="Cipiccia, Silvia" userId="f156f4f1-c89c-42ee-80d2-22cb69ada040" providerId="ADAL" clId="{4C5E584B-447F-4F1D-ACE4-D7C2E8552AC9}" dt="2023-06-10T07:45:15.383" v="4598"/>
          <ac:picMkLst>
            <pc:docMk/>
            <pc:sldMk cId="1529173644" sldId="268"/>
            <ac:picMk id="14" creationId="{338756E3-3300-B46E-0666-E6608E4353D9}"/>
          </ac:picMkLst>
        </pc:picChg>
        <pc:picChg chg="add mod">
          <ac:chgData name="Cipiccia, Silvia" userId="f156f4f1-c89c-42ee-80d2-22cb69ada040" providerId="ADAL" clId="{4C5E584B-447F-4F1D-ACE4-D7C2E8552AC9}" dt="2023-06-10T07:45:15.383" v="4598"/>
          <ac:picMkLst>
            <pc:docMk/>
            <pc:sldMk cId="1529173644" sldId="268"/>
            <ac:picMk id="15" creationId="{20772425-2B36-1BFE-2E43-E59BBE21B352}"/>
          </ac:picMkLst>
        </pc:picChg>
        <pc:picChg chg="add mod">
          <ac:chgData name="Cipiccia, Silvia" userId="f156f4f1-c89c-42ee-80d2-22cb69ada040" providerId="ADAL" clId="{4C5E584B-447F-4F1D-ACE4-D7C2E8552AC9}" dt="2023-06-10T07:45:15.383" v="4598"/>
          <ac:picMkLst>
            <pc:docMk/>
            <pc:sldMk cId="1529173644" sldId="268"/>
            <ac:picMk id="16" creationId="{688FBA12-6163-CF61-B500-7F203FE71A76}"/>
          </ac:picMkLst>
        </pc:picChg>
      </pc:sldChg>
      <pc:sldChg chg="addSp delSp modSp new mod delAnim modAnim">
        <pc:chgData name="Cipiccia, Silvia" userId="f156f4f1-c89c-42ee-80d2-22cb69ada040" providerId="ADAL" clId="{4C5E584B-447F-4F1D-ACE4-D7C2E8552AC9}" dt="2023-06-20T10:13:50.611" v="5417" actId="1076"/>
        <pc:sldMkLst>
          <pc:docMk/>
          <pc:sldMk cId="3682764006" sldId="269"/>
        </pc:sldMkLst>
        <pc:spChg chg="mod">
          <ac:chgData name="Cipiccia, Silvia" userId="f156f4f1-c89c-42ee-80d2-22cb69ada040" providerId="ADAL" clId="{4C5E584B-447F-4F1D-ACE4-D7C2E8552AC9}" dt="2023-06-09T15:15:50.912" v="2653" actId="20577"/>
          <ac:spMkLst>
            <pc:docMk/>
            <pc:sldMk cId="3682764006" sldId="269"/>
            <ac:spMk id="2" creationId="{97A3EB96-1584-5988-BCCC-7EEE3EA053F8}"/>
          </ac:spMkLst>
        </pc:spChg>
        <pc:spChg chg="add mod ord">
          <ac:chgData name="Cipiccia, Silvia" userId="f156f4f1-c89c-42ee-80d2-22cb69ada040" providerId="ADAL" clId="{4C5E584B-447F-4F1D-ACE4-D7C2E8552AC9}" dt="2023-06-20T10:13:50.611" v="5417" actId="1076"/>
          <ac:spMkLst>
            <pc:docMk/>
            <pc:sldMk cId="3682764006" sldId="269"/>
            <ac:spMk id="3" creationId="{CAA0B8DA-0D1D-675C-750B-C8D5296524AC}"/>
          </ac:spMkLst>
        </pc:spChg>
        <pc:spChg chg="del">
          <ac:chgData name="Cipiccia, Silvia" userId="f156f4f1-c89c-42ee-80d2-22cb69ada040" providerId="ADAL" clId="{4C5E584B-447F-4F1D-ACE4-D7C2E8552AC9}" dt="2023-06-09T12:52:20.398" v="2409" actId="478"/>
          <ac:spMkLst>
            <pc:docMk/>
            <pc:sldMk cId="3682764006" sldId="269"/>
            <ac:spMk id="3" creationId="{E7CBB4EF-877E-A114-443D-453AB1CC4BA1}"/>
          </ac:spMkLst>
        </pc:spChg>
        <pc:spChg chg="del">
          <ac:chgData name="Cipiccia, Silvia" userId="f156f4f1-c89c-42ee-80d2-22cb69ada040" providerId="ADAL" clId="{4C5E584B-447F-4F1D-ACE4-D7C2E8552AC9}" dt="2023-06-09T12:52:54.263" v="2455" actId="478"/>
          <ac:spMkLst>
            <pc:docMk/>
            <pc:sldMk cId="3682764006" sldId="269"/>
            <ac:spMk id="4" creationId="{ED9CECDC-D14D-E055-278F-2B8F197D9EB6}"/>
          </ac:spMkLst>
        </pc:spChg>
        <pc:spChg chg="del">
          <ac:chgData name="Cipiccia, Silvia" userId="f156f4f1-c89c-42ee-80d2-22cb69ada040" providerId="ADAL" clId="{4C5E584B-447F-4F1D-ACE4-D7C2E8552AC9}" dt="2023-06-09T12:52:36.453" v="2435" actId="478"/>
          <ac:spMkLst>
            <pc:docMk/>
            <pc:sldMk cId="3682764006" sldId="269"/>
            <ac:spMk id="6" creationId="{24336E3B-1B74-9A4F-0318-A84CC0F4DB28}"/>
          </ac:spMkLst>
        </pc:spChg>
        <pc:spChg chg="add mod">
          <ac:chgData name="Cipiccia, Silvia" userId="f156f4f1-c89c-42ee-80d2-22cb69ada040" providerId="ADAL" clId="{4C5E584B-447F-4F1D-ACE4-D7C2E8552AC9}" dt="2023-06-10T07:01:25.966" v="3768" actId="164"/>
          <ac:spMkLst>
            <pc:docMk/>
            <pc:sldMk cId="3682764006" sldId="269"/>
            <ac:spMk id="10" creationId="{3EC133EB-9730-6FC0-06A0-C3829AC46F32}"/>
          </ac:spMkLst>
        </pc:spChg>
        <pc:spChg chg="add mod ord topLvl">
          <ac:chgData name="Cipiccia, Silvia" userId="f156f4f1-c89c-42ee-80d2-22cb69ada040" providerId="ADAL" clId="{4C5E584B-447F-4F1D-ACE4-D7C2E8552AC9}" dt="2023-06-09T16:06:44.263" v="2914" actId="207"/>
          <ac:spMkLst>
            <pc:docMk/>
            <pc:sldMk cId="3682764006" sldId="269"/>
            <ac:spMk id="10" creationId="{625AAE7E-FDB5-F997-58BA-3DBC2611E7A1}"/>
          </ac:spMkLst>
        </pc:spChg>
        <pc:spChg chg="add mod ord topLvl">
          <ac:chgData name="Cipiccia, Silvia" userId="f156f4f1-c89c-42ee-80d2-22cb69ada040" providerId="ADAL" clId="{4C5E584B-447F-4F1D-ACE4-D7C2E8552AC9}" dt="2023-06-09T16:06:48.457" v="2915" actId="1076"/>
          <ac:spMkLst>
            <pc:docMk/>
            <pc:sldMk cId="3682764006" sldId="269"/>
            <ac:spMk id="11" creationId="{40AFF2D7-1410-E127-C69A-396B5F0083AB}"/>
          </ac:spMkLst>
        </pc:spChg>
        <pc:spChg chg="add mod ord topLvl">
          <ac:chgData name="Cipiccia, Silvia" userId="f156f4f1-c89c-42ee-80d2-22cb69ada040" providerId="ADAL" clId="{4C5E584B-447F-4F1D-ACE4-D7C2E8552AC9}" dt="2023-06-09T16:10:36.743" v="2950" actId="478"/>
          <ac:spMkLst>
            <pc:docMk/>
            <pc:sldMk cId="3682764006" sldId="269"/>
            <ac:spMk id="12" creationId="{21FAE0A4-B7B8-2ADF-8461-512693F6A51C}"/>
          </ac:spMkLst>
        </pc:spChg>
        <pc:grpChg chg="add mod">
          <ac:chgData name="Cipiccia, Silvia" userId="f156f4f1-c89c-42ee-80d2-22cb69ada040" providerId="ADAL" clId="{4C5E584B-447F-4F1D-ACE4-D7C2E8552AC9}" dt="2023-06-10T07:01:25.966" v="3768" actId="164"/>
          <ac:grpSpMkLst>
            <pc:docMk/>
            <pc:sldMk cId="3682764006" sldId="269"/>
            <ac:grpSpMk id="11" creationId="{B44CE226-45A6-5ABD-0892-AAF1EC0FDB5C}"/>
          </ac:grpSpMkLst>
        </pc:grpChg>
        <pc:grpChg chg="add del mod">
          <ac:chgData name="Cipiccia, Silvia" userId="f156f4f1-c89c-42ee-80d2-22cb69ada040" providerId="ADAL" clId="{4C5E584B-447F-4F1D-ACE4-D7C2E8552AC9}" dt="2023-06-09T16:05:26.556" v="2895" actId="165"/>
          <ac:grpSpMkLst>
            <pc:docMk/>
            <pc:sldMk cId="3682764006" sldId="269"/>
            <ac:grpSpMk id="14" creationId="{A942A09D-EA55-887E-83DB-CDE134726960}"/>
          </ac:grpSpMkLst>
        </pc:grpChg>
        <pc:grpChg chg="add del mod">
          <ac:chgData name="Cipiccia, Silvia" userId="f156f4f1-c89c-42ee-80d2-22cb69ada040" providerId="ADAL" clId="{4C5E584B-447F-4F1D-ACE4-D7C2E8552AC9}" dt="2023-06-09T16:03:52.468" v="2805" actId="165"/>
          <ac:grpSpMkLst>
            <pc:docMk/>
            <pc:sldMk cId="3682764006" sldId="269"/>
            <ac:grpSpMk id="15" creationId="{963378D7-49E6-DA34-D658-922357EA6B60}"/>
          </ac:grpSpMkLst>
        </pc:grpChg>
        <pc:grpChg chg="add del mod">
          <ac:chgData name="Cipiccia, Silvia" userId="f156f4f1-c89c-42ee-80d2-22cb69ada040" providerId="ADAL" clId="{4C5E584B-447F-4F1D-ACE4-D7C2E8552AC9}" dt="2023-06-09T16:05:54.036" v="2901" actId="165"/>
          <ac:grpSpMkLst>
            <pc:docMk/>
            <pc:sldMk cId="3682764006" sldId="269"/>
            <ac:grpSpMk id="16" creationId="{01AFDD95-5345-B5BB-F388-87DC9C95DD47}"/>
          </ac:grpSpMkLst>
        </pc:grpChg>
        <pc:grpChg chg="add del mod">
          <ac:chgData name="Cipiccia, Silvia" userId="f156f4f1-c89c-42ee-80d2-22cb69ada040" providerId="ADAL" clId="{4C5E584B-447F-4F1D-ACE4-D7C2E8552AC9}" dt="2023-06-09T16:10:36.743" v="2950" actId="478"/>
          <ac:grpSpMkLst>
            <pc:docMk/>
            <pc:sldMk cId="3682764006" sldId="269"/>
            <ac:grpSpMk id="28" creationId="{00445E0C-E093-4645-2C2E-9B8F7BF51770}"/>
          </ac:grpSpMkLst>
        </pc:grpChg>
        <pc:grpChg chg="add del mod">
          <ac:chgData name="Cipiccia, Silvia" userId="f156f4f1-c89c-42ee-80d2-22cb69ada040" providerId="ADAL" clId="{4C5E584B-447F-4F1D-ACE4-D7C2E8552AC9}" dt="2023-06-09T16:13:42.043" v="2977" actId="478"/>
          <ac:grpSpMkLst>
            <pc:docMk/>
            <pc:sldMk cId="3682764006" sldId="269"/>
            <ac:grpSpMk id="29" creationId="{0133FDD2-AC50-0A11-AD44-109F1DD860F5}"/>
          </ac:grpSpMkLst>
        </pc:grpChg>
        <pc:grpChg chg="add del mod">
          <ac:chgData name="Cipiccia, Silvia" userId="f156f4f1-c89c-42ee-80d2-22cb69ada040" providerId="ADAL" clId="{4C5E584B-447F-4F1D-ACE4-D7C2E8552AC9}" dt="2023-06-09T16:11:16.038" v="2961" actId="478"/>
          <ac:grpSpMkLst>
            <pc:docMk/>
            <pc:sldMk cId="3682764006" sldId="269"/>
            <ac:grpSpMk id="30" creationId="{7F7A0089-B94A-E5EA-E78A-547DA46C17F0}"/>
          </ac:grpSpMkLst>
        </pc:grpChg>
        <pc:graphicFrameChg chg="add mod">
          <ac:chgData name="Cipiccia, Silvia" userId="f156f4f1-c89c-42ee-80d2-22cb69ada040" providerId="ADAL" clId="{4C5E584B-447F-4F1D-ACE4-D7C2E8552AC9}" dt="2023-06-10T07:20:02.699" v="4186"/>
          <ac:graphicFrameMkLst>
            <pc:docMk/>
            <pc:sldMk cId="3682764006" sldId="269"/>
            <ac:graphicFrameMk id="13" creationId="{D4F13185-44FE-DCF2-D9D6-C79BDE789619}"/>
          </ac:graphicFrameMkLst>
        </pc:graphicFrameChg>
        <pc:graphicFrameChg chg="add del mod modGraphic">
          <ac:chgData name="Cipiccia, Silvia" userId="f156f4f1-c89c-42ee-80d2-22cb69ada040" providerId="ADAL" clId="{4C5E584B-447F-4F1D-ACE4-D7C2E8552AC9}" dt="2023-06-09T16:08:25.917" v="2920" actId="1032"/>
          <ac:graphicFrameMkLst>
            <pc:docMk/>
            <pc:sldMk cId="3682764006" sldId="269"/>
            <ac:graphicFrameMk id="31" creationId="{0EA85C43-D32A-0309-E316-2C35EFE6F060}"/>
          </ac:graphicFrameMkLst>
        </pc:graphicFrameChg>
        <pc:graphicFrameChg chg="add del mod modGraphic">
          <ac:chgData name="Cipiccia, Silvia" userId="f156f4f1-c89c-42ee-80d2-22cb69ada040" providerId="ADAL" clId="{4C5E584B-447F-4F1D-ACE4-D7C2E8552AC9}" dt="2023-06-09T16:09:05.638" v="2924" actId="478"/>
          <ac:graphicFrameMkLst>
            <pc:docMk/>
            <pc:sldMk cId="3682764006" sldId="269"/>
            <ac:graphicFrameMk id="32" creationId="{659C52C4-27F1-880D-9820-8B1677AA680B}"/>
          </ac:graphicFrameMkLst>
        </pc:graphicFrameChg>
        <pc:graphicFrameChg chg="add mod modGraphic">
          <ac:chgData name="Cipiccia, Silvia" userId="f156f4f1-c89c-42ee-80d2-22cb69ada040" providerId="ADAL" clId="{4C5E584B-447F-4F1D-ACE4-D7C2E8552AC9}" dt="2023-06-10T07:01:25.966" v="3768" actId="164"/>
          <ac:graphicFrameMkLst>
            <pc:docMk/>
            <pc:sldMk cId="3682764006" sldId="269"/>
            <ac:graphicFrameMk id="33" creationId="{B6D3EDA5-315F-C063-B03B-A440BB4EDFCF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20T10:13:40.541" v="5414" actId="14100"/>
          <ac:graphicFrameMkLst>
            <pc:docMk/>
            <pc:sldMk cId="3682764006" sldId="269"/>
            <ac:graphicFrameMk id="34" creationId="{993BD6CD-A9C7-9BE1-BFCE-A83035354569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09T16:26:46.935" v="3020" actId="18131"/>
          <ac:graphicFrameMkLst>
            <pc:docMk/>
            <pc:sldMk cId="3682764006" sldId="269"/>
            <ac:graphicFrameMk id="35" creationId="{022A8E2C-45CA-DEA5-7AB5-3218742414A5}"/>
          </ac:graphicFrameMkLst>
        </pc:graphicFrameChg>
        <pc:picChg chg="add mod">
          <ac:chgData name="Cipiccia, Silvia" userId="f156f4f1-c89c-42ee-80d2-22cb69ada040" providerId="ADAL" clId="{4C5E584B-447F-4F1D-ACE4-D7C2E8552AC9}" dt="2023-06-09T15:16:58.530" v="2700"/>
          <ac:picMkLst>
            <pc:docMk/>
            <pc:sldMk cId="3682764006" sldId="269"/>
            <ac:picMk id="4" creationId="{704E1A91-FC0E-0307-6960-1AE0B1C8D551}"/>
          </ac:picMkLst>
        </pc:picChg>
        <pc:picChg chg="add del mod topLvl">
          <ac:chgData name="Cipiccia, Silvia" userId="f156f4f1-c89c-42ee-80d2-22cb69ada040" providerId="ADAL" clId="{4C5E584B-447F-4F1D-ACE4-D7C2E8552AC9}" dt="2023-06-09T16:04:24.630" v="2814" actId="478"/>
          <ac:picMkLst>
            <pc:docMk/>
            <pc:sldMk cId="3682764006" sldId="269"/>
            <ac:picMk id="7" creationId="{37185932-9B14-60FF-EA80-B1112AA4C566}"/>
          </ac:picMkLst>
        </pc:picChg>
        <pc:picChg chg="add del mod topLvl">
          <ac:chgData name="Cipiccia, Silvia" userId="f156f4f1-c89c-42ee-80d2-22cb69ada040" providerId="ADAL" clId="{4C5E584B-447F-4F1D-ACE4-D7C2E8552AC9}" dt="2023-06-09T16:05:32.642" v="2897" actId="478"/>
          <ac:picMkLst>
            <pc:docMk/>
            <pc:sldMk cId="3682764006" sldId="269"/>
            <ac:picMk id="8" creationId="{7AF994E4-3C2A-167F-F712-5F38CE8DD1E0}"/>
          </ac:picMkLst>
        </pc:picChg>
        <pc:picChg chg="add del mod topLvl">
          <ac:chgData name="Cipiccia, Silvia" userId="f156f4f1-c89c-42ee-80d2-22cb69ada040" providerId="ADAL" clId="{4C5E584B-447F-4F1D-ACE4-D7C2E8552AC9}" dt="2023-06-09T16:06:01.829" v="2903" actId="478"/>
          <ac:picMkLst>
            <pc:docMk/>
            <pc:sldMk cId="3682764006" sldId="269"/>
            <ac:picMk id="9" creationId="{1902F8C8-8F5F-A576-25EC-8572AA02EBF8}"/>
          </ac:picMkLst>
        </pc:picChg>
        <pc:picChg chg="add del mod">
          <ac:chgData name="Cipiccia, Silvia" userId="f156f4f1-c89c-42ee-80d2-22cb69ada040" providerId="ADAL" clId="{4C5E584B-447F-4F1D-ACE4-D7C2E8552AC9}" dt="2023-06-10T07:45:21.835" v="4599" actId="478"/>
          <ac:picMkLst>
            <pc:docMk/>
            <pc:sldMk cId="3682764006" sldId="269"/>
            <ac:picMk id="14" creationId="{076B03EB-6AB3-1FF5-2C8D-430321F2721C}"/>
          </ac:picMkLst>
        </pc:picChg>
        <pc:picChg chg="add del mod">
          <ac:chgData name="Cipiccia, Silvia" userId="f156f4f1-c89c-42ee-80d2-22cb69ada040" providerId="ADAL" clId="{4C5E584B-447F-4F1D-ACE4-D7C2E8552AC9}" dt="2023-06-10T07:45:21.835" v="4599" actId="478"/>
          <ac:picMkLst>
            <pc:docMk/>
            <pc:sldMk cId="3682764006" sldId="269"/>
            <ac:picMk id="15" creationId="{7A832026-5674-A93A-5A23-C38CCD39BB19}"/>
          </ac:picMkLst>
        </pc:picChg>
        <pc:picChg chg="add del mod">
          <ac:chgData name="Cipiccia, Silvia" userId="f156f4f1-c89c-42ee-80d2-22cb69ada040" providerId="ADAL" clId="{4C5E584B-447F-4F1D-ACE4-D7C2E8552AC9}" dt="2023-06-10T07:45:21.835" v="4599" actId="478"/>
          <ac:picMkLst>
            <pc:docMk/>
            <pc:sldMk cId="3682764006" sldId="269"/>
            <ac:picMk id="16" creationId="{C9165CC0-C417-1AE0-0D5C-CF1A7AA675A5}"/>
          </ac:picMkLst>
        </pc:picChg>
        <pc:picChg chg="add del mod">
          <ac:chgData name="Cipiccia, Silvia" userId="f156f4f1-c89c-42ee-80d2-22cb69ada040" providerId="ADAL" clId="{4C5E584B-447F-4F1D-ACE4-D7C2E8552AC9}" dt="2023-06-10T07:45:21.835" v="4599" actId="478"/>
          <ac:picMkLst>
            <pc:docMk/>
            <pc:sldMk cId="3682764006" sldId="269"/>
            <ac:picMk id="17" creationId="{2595AF23-9AEB-124B-CE66-E16350290AFD}"/>
          </ac:picMkLst>
        </pc:picChg>
        <pc:picChg chg="add del mod">
          <ac:chgData name="Cipiccia, Silvia" userId="f156f4f1-c89c-42ee-80d2-22cb69ada040" providerId="ADAL" clId="{4C5E584B-447F-4F1D-ACE4-D7C2E8552AC9}" dt="2023-06-09T16:02:38.597" v="2798" actId="931"/>
          <ac:picMkLst>
            <pc:docMk/>
            <pc:sldMk cId="3682764006" sldId="269"/>
            <ac:picMk id="17" creationId="{9A0440FA-E067-2E28-EEB6-2CFF105A2545}"/>
          </ac:picMkLst>
        </pc:picChg>
        <pc:picChg chg="add mod">
          <ac:chgData name="Cipiccia, Silvia" userId="f156f4f1-c89c-42ee-80d2-22cb69ada040" providerId="ADAL" clId="{4C5E584B-447F-4F1D-ACE4-D7C2E8552AC9}" dt="2023-06-10T07:45:22.395" v="4600"/>
          <ac:picMkLst>
            <pc:docMk/>
            <pc:sldMk cId="3682764006" sldId="269"/>
            <ac:picMk id="18" creationId="{D33F98F5-45F8-0913-5865-E5E02731515C}"/>
          </ac:picMkLst>
        </pc:picChg>
        <pc:picChg chg="add mod">
          <ac:chgData name="Cipiccia, Silvia" userId="f156f4f1-c89c-42ee-80d2-22cb69ada040" providerId="ADAL" clId="{4C5E584B-447F-4F1D-ACE4-D7C2E8552AC9}" dt="2023-06-10T07:45:22.395" v="4600"/>
          <ac:picMkLst>
            <pc:docMk/>
            <pc:sldMk cId="3682764006" sldId="269"/>
            <ac:picMk id="19" creationId="{2555CE7D-2775-858A-FC1B-D60670E516C8}"/>
          </ac:picMkLst>
        </pc:picChg>
        <pc:picChg chg="add del mod">
          <ac:chgData name="Cipiccia, Silvia" userId="f156f4f1-c89c-42ee-80d2-22cb69ada040" providerId="ADAL" clId="{4C5E584B-447F-4F1D-ACE4-D7C2E8552AC9}" dt="2023-06-09T16:02:38.597" v="2798" actId="931"/>
          <ac:picMkLst>
            <pc:docMk/>
            <pc:sldMk cId="3682764006" sldId="269"/>
            <ac:picMk id="19" creationId="{2ECD1A2B-332E-9C10-A97E-8FB61B6BEC23}"/>
          </ac:picMkLst>
        </pc:picChg>
        <pc:picChg chg="add mod">
          <ac:chgData name="Cipiccia, Silvia" userId="f156f4f1-c89c-42ee-80d2-22cb69ada040" providerId="ADAL" clId="{4C5E584B-447F-4F1D-ACE4-D7C2E8552AC9}" dt="2023-06-10T07:45:22.395" v="4600"/>
          <ac:picMkLst>
            <pc:docMk/>
            <pc:sldMk cId="3682764006" sldId="269"/>
            <ac:picMk id="20" creationId="{3C794306-4E13-80B7-E05E-51593AA7F474}"/>
          </ac:picMkLst>
        </pc:picChg>
        <pc:picChg chg="add del mod">
          <ac:chgData name="Cipiccia, Silvia" userId="f156f4f1-c89c-42ee-80d2-22cb69ada040" providerId="ADAL" clId="{4C5E584B-447F-4F1D-ACE4-D7C2E8552AC9}" dt="2023-06-09T16:02:38.597" v="2798" actId="931"/>
          <ac:picMkLst>
            <pc:docMk/>
            <pc:sldMk cId="3682764006" sldId="269"/>
            <ac:picMk id="21" creationId="{40FC898F-08DD-B643-8C93-1C67725569A3}"/>
          </ac:picMkLst>
        </pc:picChg>
        <pc:picChg chg="add mod">
          <ac:chgData name="Cipiccia, Silvia" userId="f156f4f1-c89c-42ee-80d2-22cb69ada040" providerId="ADAL" clId="{4C5E584B-447F-4F1D-ACE4-D7C2E8552AC9}" dt="2023-06-10T07:45:22.395" v="4600"/>
          <ac:picMkLst>
            <pc:docMk/>
            <pc:sldMk cId="3682764006" sldId="269"/>
            <ac:picMk id="21" creationId="{77FC4C69-4DD3-BACB-5BF2-7636E2FADD75}"/>
          </ac:picMkLst>
        </pc:picChg>
        <pc:picChg chg="add mod">
          <ac:chgData name="Cipiccia, Silvia" userId="f156f4f1-c89c-42ee-80d2-22cb69ada040" providerId="ADAL" clId="{4C5E584B-447F-4F1D-ACE4-D7C2E8552AC9}" dt="2023-06-10T07:45:22.395" v="4600"/>
          <ac:picMkLst>
            <pc:docMk/>
            <pc:sldMk cId="3682764006" sldId="269"/>
            <ac:picMk id="22" creationId="{9CDF20C3-A616-7C88-F8AB-7CF2E2F12B3A}"/>
          </ac:picMkLst>
        </pc:picChg>
        <pc:picChg chg="add mod modCrop">
          <ac:chgData name="Cipiccia, Silvia" userId="f156f4f1-c89c-42ee-80d2-22cb69ada040" providerId="ADAL" clId="{4C5E584B-447F-4F1D-ACE4-D7C2E8552AC9}" dt="2023-06-09T16:06:27.334" v="2909" actId="164"/>
          <ac:picMkLst>
            <pc:docMk/>
            <pc:sldMk cId="3682764006" sldId="269"/>
            <ac:picMk id="23" creationId="{9CC42F9F-A16E-DA71-09C7-D8E1CD33B271}"/>
          </ac:picMkLst>
        </pc:picChg>
        <pc:picChg chg="add mod modCrop">
          <ac:chgData name="Cipiccia, Silvia" userId="f156f4f1-c89c-42ee-80d2-22cb69ada040" providerId="ADAL" clId="{4C5E584B-447F-4F1D-ACE4-D7C2E8552AC9}" dt="2023-06-09T16:06:18.287" v="2907" actId="164"/>
          <ac:picMkLst>
            <pc:docMk/>
            <pc:sldMk cId="3682764006" sldId="269"/>
            <ac:picMk id="25" creationId="{FA04EAFA-4B6F-FA59-8D8A-27A47CCA89EB}"/>
          </ac:picMkLst>
        </pc:picChg>
        <pc:picChg chg="add del mod topLvl modCrop">
          <ac:chgData name="Cipiccia, Silvia" userId="f156f4f1-c89c-42ee-80d2-22cb69ada040" providerId="ADAL" clId="{4C5E584B-447F-4F1D-ACE4-D7C2E8552AC9}" dt="2023-06-09T16:10:36.743" v="2950" actId="478"/>
          <ac:picMkLst>
            <pc:docMk/>
            <pc:sldMk cId="3682764006" sldId="269"/>
            <ac:picMk id="27" creationId="{20A6CE88-5541-3AB7-6825-A2A393220802}"/>
          </ac:picMkLst>
        </pc:picChg>
        <pc:cxnChg chg="add mod">
          <ac:chgData name="Cipiccia, Silvia" userId="f156f4f1-c89c-42ee-80d2-22cb69ada040" providerId="ADAL" clId="{4C5E584B-447F-4F1D-ACE4-D7C2E8552AC9}" dt="2023-06-10T07:01:25.966" v="3768" actId="164"/>
          <ac:cxnSpMkLst>
            <pc:docMk/>
            <pc:sldMk cId="3682764006" sldId="269"/>
            <ac:cxnSpMk id="7" creationId="{CFB9F1D5-0BBC-81C8-1C1A-E8C16F20C88A}"/>
          </ac:cxnSpMkLst>
        </pc:cxnChg>
      </pc:sldChg>
      <pc:sldChg chg="addSp delSp modSp new mod delAnim modAnim">
        <pc:chgData name="Cipiccia, Silvia" userId="f156f4f1-c89c-42ee-80d2-22cb69ada040" providerId="ADAL" clId="{4C5E584B-447F-4F1D-ACE4-D7C2E8552AC9}" dt="2023-06-19T16:27:09.470" v="4780"/>
        <pc:sldMkLst>
          <pc:docMk/>
          <pc:sldMk cId="2051421732" sldId="270"/>
        </pc:sldMkLst>
        <pc:spChg chg="mod">
          <ac:chgData name="Cipiccia, Silvia" userId="f156f4f1-c89c-42ee-80d2-22cb69ada040" providerId="ADAL" clId="{4C5E584B-447F-4F1D-ACE4-D7C2E8552AC9}" dt="2023-06-10T07:25:51.310" v="4363" actId="20577"/>
          <ac:spMkLst>
            <pc:docMk/>
            <pc:sldMk cId="2051421732" sldId="270"/>
            <ac:spMk id="2" creationId="{28612B7F-DE81-F2D1-A43C-63554CD47CE9}"/>
          </ac:spMkLst>
        </pc:spChg>
        <pc:spChg chg="del">
          <ac:chgData name="Cipiccia, Silvia" userId="f156f4f1-c89c-42ee-80d2-22cb69ada040" providerId="ADAL" clId="{4C5E584B-447F-4F1D-ACE4-D7C2E8552AC9}" dt="2023-06-09T15:16:24.376" v="2675" actId="478"/>
          <ac:spMkLst>
            <pc:docMk/>
            <pc:sldMk cId="2051421732" sldId="270"/>
            <ac:spMk id="3" creationId="{1E138641-BA5D-DDF3-39C2-AB7D31968CFC}"/>
          </ac:spMkLst>
        </pc:spChg>
        <pc:spChg chg="add del mod">
          <ac:chgData name="Cipiccia, Silvia" userId="f156f4f1-c89c-42ee-80d2-22cb69ada040" providerId="ADAL" clId="{4C5E584B-447F-4F1D-ACE4-D7C2E8552AC9}" dt="2023-06-10T07:35:06.341" v="4506" actId="478"/>
          <ac:spMkLst>
            <pc:docMk/>
            <pc:sldMk cId="2051421732" sldId="270"/>
            <ac:spMk id="3" creationId="{4EF7E5D0-303A-12E9-7B93-12EA5BC1F0F3}"/>
          </ac:spMkLst>
        </pc:spChg>
        <pc:spChg chg="del">
          <ac:chgData name="Cipiccia, Silvia" userId="f156f4f1-c89c-42ee-80d2-22cb69ada040" providerId="ADAL" clId="{4C5E584B-447F-4F1D-ACE4-D7C2E8552AC9}" dt="2023-06-09T15:19:50.845" v="2706" actId="478"/>
          <ac:spMkLst>
            <pc:docMk/>
            <pc:sldMk cId="2051421732" sldId="270"/>
            <ac:spMk id="4" creationId="{F7FEA5CF-AA9E-3532-9545-0E931F634748}"/>
          </ac:spMkLst>
        </pc:spChg>
        <pc:spChg chg="add del mod">
          <ac:chgData name="Cipiccia, Silvia" userId="f156f4f1-c89c-42ee-80d2-22cb69ada040" providerId="ADAL" clId="{4C5E584B-447F-4F1D-ACE4-D7C2E8552AC9}" dt="2023-06-09T15:17:08.260" v="2703" actId="478"/>
          <ac:spMkLst>
            <pc:docMk/>
            <pc:sldMk cId="2051421732" sldId="270"/>
            <ac:spMk id="7" creationId="{A03CD8CE-6BB7-5A99-9F92-5277AEE96462}"/>
          </ac:spMkLst>
        </pc:spChg>
        <pc:spChg chg="add mod">
          <ac:chgData name="Cipiccia, Silvia" userId="f156f4f1-c89c-42ee-80d2-22cb69ada040" providerId="ADAL" clId="{4C5E584B-447F-4F1D-ACE4-D7C2E8552AC9}" dt="2023-06-10T07:33:39.334" v="4423"/>
          <ac:spMkLst>
            <pc:docMk/>
            <pc:sldMk cId="2051421732" sldId="270"/>
            <ac:spMk id="7" creationId="{E2A9F82A-12AE-6DB5-2C5C-9CD1D343FE7E}"/>
          </ac:spMkLst>
        </pc:spChg>
        <pc:spChg chg="add mod">
          <ac:chgData name="Cipiccia, Silvia" userId="f156f4f1-c89c-42ee-80d2-22cb69ada040" providerId="ADAL" clId="{4C5E584B-447F-4F1D-ACE4-D7C2E8552AC9}" dt="2023-06-10T07:34:23.013" v="4462" actId="20577"/>
          <ac:spMkLst>
            <pc:docMk/>
            <pc:sldMk cId="2051421732" sldId="270"/>
            <ac:spMk id="13" creationId="{698487AE-B1CA-3A8B-2A61-68F0498D63F8}"/>
          </ac:spMkLst>
        </pc:spChg>
        <pc:spChg chg="mod">
          <ac:chgData name="Cipiccia, Silvia" userId="f156f4f1-c89c-42ee-80d2-22cb69ada040" providerId="ADAL" clId="{4C5E584B-447F-4F1D-ACE4-D7C2E8552AC9}" dt="2023-06-10T07:34:55.326" v="4502" actId="1076"/>
          <ac:spMkLst>
            <pc:docMk/>
            <pc:sldMk cId="2051421732" sldId="270"/>
            <ac:spMk id="15" creationId="{D3BE5619-6007-F977-9B54-081B93356E1F}"/>
          </ac:spMkLst>
        </pc:spChg>
        <pc:spChg chg="mod">
          <ac:chgData name="Cipiccia, Silvia" userId="f156f4f1-c89c-42ee-80d2-22cb69ada040" providerId="ADAL" clId="{4C5E584B-447F-4F1D-ACE4-D7C2E8552AC9}" dt="2023-06-10T07:34:46.637" v="4498" actId="14100"/>
          <ac:spMkLst>
            <pc:docMk/>
            <pc:sldMk cId="2051421732" sldId="270"/>
            <ac:spMk id="16" creationId="{6F2DE862-8CAF-F1AF-C751-36539B15439B}"/>
          </ac:spMkLst>
        </pc:spChg>
        <pc:spChg chg="mod">
          <ac:chgData name="Cipiccia, Silvia" userId="f156f4f1-c89c-42ee-80d2-22cb69ada040" providerId="ADAL" clId="{4C5E584B-447F-4F1D-ACE4-D7C2E8552AC9}" dt="2023-06-10T07:35:01.762" v="4504"/>
          <ac:spMkLst>
            <pc:docMk/>
            <pc:sldMk cId="2051421732" sldId="270"/>
            <ac:spMk id="18" creationId="{9DBF8857-BAD6-DF9E-486D-9688C5F1C875}"/>
          </ac:spMkLst>
        </pc:spChg>
        <pc:spChg chg="mod">
          <ac:chgData name="Cipiccia, Silvia" userId="f156f4f1-c89c-42ee-80d2-22cb69ada040" providerId="ADAL" clId="{4C5E584B-447F-4F1D-ACE4-D7C2E8552AC9}" dt="2023-06-10T07:35:15.128" v="4522" actId="20577"/>
          <ac:spMkLst>
            <pc:docMk/>
            <pc:sldMk cId="2051421732" sldId="270"/>
            <ac:spMk id="19" creationId="{455E953C-6361-6199-8A26-B6392FACB1AB}"/>
          </ac:spMkLst>
        </pc:spChg>
        <pc:spChg chg="mod">
          <ac:chgData name="Cipiccia, Silvia" userId="f156f4f1-c89c-42ee-80d2-22cb69ada040" providerId="ADAL" clId="{4C5E584B-447F-4F1D-ACE4-D7C2E8552AC9}" dt="2023-06-10T07:36:21.886" v="4531"/>
          <ac:spMkLst>
            <pc:docMk/>
            <pc:sldMk cId="2051421732" sldId="270"/>
            <ac:spMk id="22" creationId="{407FBC25-60ED-46B4-6E51-0E5066F6B51C}"/>
          </ac:spMkLst>
        </pc:spChg>
        <pc:spChg chg="mod">
          <ac:chgData name="Cipiccia, Silvia" userId="f156f4f1-c89c-42ee-80d2-22cb69ada040" providerId="ADAL" clId="{4C5E584B-447F-4F1D-ACE4-D7C2E8552AC9}" dt="2023-06-10T07:36:28.040" v="4547" actId="20577"/>
          <ac:spMkLst>
            <pc:docMk/>
            <pc:sldMk cId="2051421732" sldId="270"/>
            <ac:spMk id="23" creationId="{6806368A-52A1-5331-D860-C42F59A961D6}"/>
          </ac:spMkLst>
        </pc:spChg>
        <pc:spChg chg="mod">
          <ac:chgData name="Cipiccia, Silvia" userId="f156f4f1-c89c-42ee-80d2-22cb69ada040" providerId="ADAL" clId="{4C5E584B-447F-4F1D-ACE4-D7C2E8552AC9}" dt="2023-06-10T07:36:39.763" v="4549"/>
          <ac:spMkLst>
            <pc:docMk/>
            <pc:sldMk cId="2051421732" sldId="270"/>
            <ac:spMk id="25" creationId="{61309260-FBE0-31D8-CF8F-FC684A40F80A}"/>
          </ac:spMkLst>
        </pc:spChg>
        <pc:spChg chg="mod">
          <ac:chgData name="Cipiccia, Silvia" userId="f156f4f1-c89c-42ee-80d2-22cb69ada040" providerId="ADAL" clId="{4C5E584B-447F-4F1D-ACE4-D7C2E8552AC9}" dt="2023-06-10T07:36:44.294" v="4551" actId="20577"/>
          <ac:spMkLst>
            <pc:docMk/>
            <pc:sldMk cId="2051421732" sldId="270"/>
            <ac:spMk id="26" creationId="{652F81D7-FA6C-98E0-CB91-D380C0F543D0}"/>
          </ac:spMkLst>
        </pc:spChg>
        <pc:spChg chg="mod">
          <ac:chgData name="Cipiccia, Silvia" userId="f156f4f1-c89c-42ee-80d2-22cb69ada040" providerId="ADAL" clId="{4C5E584B-447F-4F1D-ACE4-D7C2E8552AC9}" dt="2023-06-10T07:36:48.778" v="4552"/>
          <ac:spMkLst>
            <pc:docMk/>
            <pc:sldMk cId="2051421732" sldId="270"/>
            <ac:spMk id="28" creationId="{C9EEFD2D-4F3E-3FCD-4C46-CE5C2630F9C6}"/>
          </ac:spMkLst>
        </pc:spChg>
        <pc:spChg chg="mod">
          <ac:chgData name="Cipiccia, Silvia" userId="f156f4f1-c89c-42ee-80d2-22cb69ada040" providerId="ADAL" clId="{4C5E584B-447F-4F1D-ACE4-D7C2E8552AC9}" dt="2023-06-10T07:36:54.105" v="4563" actId="20577"/>
          <ac:spMkLst>
            <pc:docMk/>
            <pc:sldMk cId="2051421732" sldId="270"/>
            <ac:spMk id="29" creationId="{532A9CA4-737F-9C50-C0C3-222605B94856}"/>
          </ac:spMkLst>
        </pc:spChg>
        <pc:spChg chg="mod">
          <ac:chgData name="Cipiccia, Silvia" userId="f156f4f1-c89c-42ee-80d2-22cb69ada040" providerId="ADAL" clId="{4C5E584B-447F-4F1D-ACE4-D7C2E8552AC9}" dt="2023-06-10T07:36:56.598" v="4564"/>
          <ac:spMkLst>
            <pc:docMk/>
            <pc:sldMk cId="2051421732" sldId="270"/>
            <ac:spMk id="31" creationId="{84B679BE-738D-6E5B-5F7C-1671C5D13D50}"/>
          </ac:spMkLst>
        </pc:spChg>
        <pc:spChg chg="mod">
          <ac:chgData name="Cipiccia, Silvia" userId="f156f4f1-c89c-42ee-80d2-22cb69ada040" providerId="ADAL" clId="{4C5E584B-447F-4F1D-ACE4-D7C2E8552AC9}" dt="2023-06-10T07:37:02.533" v="4575" actId="20577"/>
          <ac:spMkLst>
            <pc:docMk/>
            <pc:sldMk cId="2051421732" sldId="270"/>
            <ac:spMk id="32" creationId="{3FDA3DB1-314A-BF0A-35FD-8C9BDA71B41F}"/>
          </ac:spMkLst>
        </pc:spChg>
        <pc:grpChg chg="add mod">
          <ac:chgData name="Cipiccia, Silvia" userId="f156f4f1-c89c-42ee-80d2-22cb69ada040" providerId="ADAL" clId="{4C5E584B-447F-4F1D-ACE4-D7C2E8552AC9}" dt="2023-06-10T07:35:31.544" v="4523" actId="1076"/>
          <ac:grpSpMkLst>
            <pc:docMk/>
            <pc:sldMk cId="2051421732" sldId="270"/>
            <ac:grpSpMk id="4" creationId="{643BB231-A318-D93C-8487-5274A45C9795}"/>
          </ac:grpSpMkLst>
        </pc:grpChg>
        <pc:grpChg chg="add mod">
          <ac:chgData name="Cipiccia, Silvia" userId="f156f4f1-c89c-42ee-80d2-22cb69ada040" providerId="ADAL" clId="{4C5E584B-447F-4F1D-ACE4-D7C2E8552AC9}" dt="2023-06-10T07:35:01.061" v="4503" actId="1076"/>
          <ac:grpSpMkLst>
            <pc:docMk/>
            <pc:sldMk cId="2051421732" sldId="270"/>
            <ac:grpSpMk id="14" creationId="{E74742DD-4F34-CEC5-7161-F1DC05067D64}"/>
          </ac:grpSpMkLst>
        </pc:grpChg>
        <pc:grpChg chg="add mod">
          <ac:chgData name="Cipiccia, Silvia" userId="f156f4f1-c89c-42ee-80d2-22cb69ada040" providerId="ADAL" clId="{4C5E584B-447F-4F1D-ACE4-D7C2E8552AC9}" dt="2023-06-09T15:20:54.284" v="2716" actId="164"/>
          <ac:grpSpMkLst>
            <pc:docMk/>
            <pc:sldMk cId="2051421732" sldId="270"/>
            <ac:grpSpMk id="16" creationId="{FBD317B0-6787-E5E1-E8DC-644F18A0EC95}"/>
          </ac:grpSpMkLst>
        </pc:grpChg>
        <pc:grpChg chg="add mod">
          <ac:chgData name="Cipiccia, Silvia" userId="f156f4f1-c89c-42ee-80d2-22cb69ada040" providerId="ADAL" clId="{4C5E584B-447F-4F1D-ACE4-D7C2E8552AC9}" dt="2023-06-10T07:35:04.357" v="4505" actId="1076"/>
          <ac:grpSpMkLst>
            <pc:docMk/>
            <pc:sldMk cId="2051421732" sldId="270"/>
            <ac:grpSpMk id="17" creationId="{80782EBB-CB89-9A49-7FD8-E4998DFFB943}"/>
          </ac:grpSpMkLst>
        </pc:grpChg>
        <pc:grpChg chg="add mod">
          <ac:chgData name="Cipiccia, Silvia" userId="f156f4f1-c89c-42ee-80d2-22cb69ada040" providerId="ADAL" clId="{4C5E584B-447F-4F1D-ACE4-D7C2E8552AC9}" dt="2023-06-10T07:36:24.418" v="4532" actId="1076"/>
          <ac:grpSpMkLst>
            <pc:docMk/>
            <pc:sldMk cId="2051421732" sldId="270"/>
            <ac:grpSpMk id="21" creationId="{D07A1DFA-C150-EFC0-4F1A-EF1C84A615A3}"/>
          </ac:grpSpMkLst>
        </pc:grpChg>
        <pc:grpChg chg="add mod">
          <ac:chgData name="Cipiccia, Silvia" userId="f156f4f1-c89c-42ee-80d2-22cb69ada040" providerId="ADAL" clId="{4C5E584B-447F-4F1D-ACE4-D7C2E8552AC9}" dt="2023-06-10T07:36:42.253" v="4550" actId="1076"/>
          <ac:grpSpMkLst>
            <pc:docMk/>
            <pc:sldMk cId="2051421732" sldId="270"/>
            <ac:grpSpMk id="24" creationId="{4583C0DA-B350-9725-24DD-C532CE44B4B5}"/>
          </ac:grpSpMkLst>
        </pc:grpChg>
        <pc:grpChg chg="add mod">
          <ac:chgData name="Cipiccia, Silvia" userId="f156f4f1-c89c-42ee-80d2-22cb69ada040" providerId="ADAL" clId="{4C5E584B-447F-4F1D-ACE4-D7C2E8552AC9}" dt="2023-06-10T07:36:51.306" v="4553" actId="1076"/>
          <ac:grpSpMkLst>
            <pc:docMk/>
            <pc:sldMk cId="2051421732" sldId="270"/>
            <ac:grpSpMk id="27" creationId="{2D12CC0A-01D2-483F-6DFF-03E18C4A00D6}"/>
          </ac:grpSpMkLst>
        </pc:grpChg>
        <pc:grpChg chg="add mod">
          <ac:chgData name="Cipiccia, Silvia" userId="f156f4f1-c89c-42ee-80d2-22cb69ada040" providerId="ADAL" clId="{4C5E584B-447F-4F1D-ACE4-D7C2E8552AC9}" dt="2023-06-10T07:36:59.845" v="4565" actId="1076"/>
          <ac:grpSpMkLst>
            <pc:docMk/>
            <pc:sldMk cId="2051421732" sldId="270"/>
            <ac:grpSpMk id="30" creationId="{E9BFA9CE-0F43-B29B-E328-7A7A2E0FFC7F}"/>
          </ac:grpSpMkLst>
        </pc:grpChg>
        <pc:graphicFrameChg chg="add mod">
          <ac:chgData name="Cipiccia, Silvia" userId="f156f4f1-c89c-42ee-80d2-22cb69ada040" providerId="ADAL" clId="{4C5E584B-447F-4F1D-ACE4-D7C2E8552AC9}" dt="2023-06-10T07:33:36.595" v="4421"/>
          <ac:graphicFrameMkLst>
            <pc:docMk/>
            <pc:sldMk cId="2051421732" sldId="270"/>
            <ac:graphicFrameMk id="8" creationId="{EE1D63B6-AB68-CCA2-6EAA-32D99FE7B2F5}"/>
          </ac:graphicFrameMkLst>
        </pc:graphicFrameChg>
        <pc:picChg chg="add mod">
          <ac:chgData name="Cipiccia, Silvia" userId="f156f4f1-c89c-42ee-80d2-22cb69ada040" providerId="ADAL" clId="{4C5E584B-447F-4F1D-ACE4-D7C2E8552AC9}" dt="2023-06-09T15:17:01.751" v="2702"/>
          <ac:picMkLst>
            <pc:docMk/>
            <pc:sldMk cId="2051421732" sldId="270"/>
            <ac:picMk id="9" creationId="{E72270F2-4380-8FFD-AF1F-439CE429B792}"/>
          </ac:picMkLst>
        </pc:picChg>
        <pc:picChg chg="add mod">
          <ac:chgData name="Cipiccia, Silvia" userId="f156f4f1-c89c-42ee-80d2-22cb69ada040" providerId="ADAL" clId="{4C5E584B-447F-4F1D-ACE4-D7C2E8552AC9}" dt="2023-06-10T07:32:42.977" v="4373" actId="1076"/>
          <ac:picMkLst>
            <pc:docMk/>
            <pc:sldMk cId="2051421732" sldId="270"/>
            <ac:picMk id="10" creationId="{F30E9422-5DCB-D298-A0FD-666B3EFA9A79}"/>
          </ac:picMkLst>
        </pc:picChg>
        <pc:picChg chg="add mod">
          <ac:chgData name="Cipiccia, Silvia" userId="f156f4f1-c89c-42ee-80d2-22cb69ada040" providerId="ADAL" clId="{4C5E584B-447F-4F1D-ACE4-D7C2E8552AC9}" dt="2023-06-10T07:32:47.700" v="4375" actId="14100"/>
          <ac:picMkLst>
            <pc:docMk/>
            <pc:sldMk cId="2051421732" sldId="270"/>
            <ac:picMk id="11" creationId="{779ECB61-5B5B-1D16-CBAB-B22FD50D1AE1}"/>
          </ac:picMkLst>
        </pc:picChg>
        <pc:picChg chg="add mod ord">
          <ac:chgData name="Cipiccia, Silvia" userId="f156f4f1-c89c-42ee-80d2-22cb69ada040" providerId="ADAL" clId="{4C5E584B-447F-4F1D-ACE4-D7C2E8552AC9}" dt="2023-06-10T07:36:15.034" v="4530" actId="1076"/>
          <ac:picMkLst>
            <pc:docMk/>
            <pc:sldMk cId="2051421732" sldId="270"/>
            <ac:picMk id="12" creationId="{46758B7B-389E-E416-84C7-2040F65AD97B}"/>
          </ac:picMkLst>
        </pc:picChg>
        <pc:picChg chg="add del mod">
          <ac:chgData name="Cipiccia, Silvia" userId="f156f4f1-c89c-42ee-80d2-22cb69ada040" providerId="ADAL" clId="{4C5E584B-447F-4F1D-ACE4-D7C2E8552AC9}" dt="2023-06-09T15:21:01.603" v="2721" actId="478"/>
          <ac:picMkLst>
            <pc:docMk/>
            <pc:sldMk cId="2051421732" sldId="270"/>
            <ac:picMk id="13" creationId="{4EEAB260-A448-5C94-037B-B79D3FAF1508}"/>
          </ac:picMkLst>
        </pc:picChg>
        <pc:picChg chg="add del mod">
          <ac:chgData name="Cipiccia, Silvia" userId="f156f4f1-c89c-42ee-80d2-22cb69ada040" providerId="ADAL" clId="{4C5E584B-447F-4F1D-ACE4-D7C2E8552AC9}" dt="2023-06-09T15:21:01.065" v="2720" actId="478"/>
          <ac:picMkLst>
            <pc:docMk/>
            <pc:sldMk cId="2051421732" sldId="270"/>
            <ac:picMk id="14" creationId="{0284451A-4766-76A9-F2A1-1E00CC9C4A19}"/>
          </ac:picMkLst>
        </pc:picChg>
        <pc:picChg chg="add del mod">
          <ac:chgData name="Cipiccia, Silvia" userId="f156f4f1-c89c-42ee-80d2-22cb69ada040" providerId="ADAL" clId="{4C5E584B-447F-4F1D-ACE4-D7C2E8552AC9}" dt="2023-06-09T15:21:00.291" v="2719" actId="478"/>
          <ac:picMkLst>
            <pc:docMk/>
            <pc:sldMk cId="2051421732" sldId="270"/>
            <ac:picMk id="15" creationId="{5C687E0A-FFA5-1B58-870B-984DF0794D4B}"/>
          </ac:picMkLst>
        </pc:picChg>
        <pc:picChg chg="add del mod">
          <ac:chgData name="Cipiccia, Silvia" userId="f156f4f1-c89c-42ee-80d2-22cb69ada040" providerId="ADAL" clId="{4C5E584B-447F-4F1D-ACE4-D7C2E8552AC9}" dt="2023-06-09T15:21:07.178" v="2723"/>
          <ac:picMkLst>
            <pc:docMk/>
            <pc:sldMk cId="2051421732" sldId="270"/>
            <ac:picMk id="17" creationId="{8EE1FCB3-3A80-CEB4-1184-CCAF3C2FB134}"/>
          </ac:picMkLst>
        </pc:picChg>
        <pc:picChg chg="add del mod">
          <ac:chgData name="Cipiccia, Silvia" userId="f156f4f1-c89c-42ee-80d2-22cb69ada040" providerId="ADAL" clId="{4C5E584B-447F-4F1D-ACE4-D7C2E8552AC9}" dt="2023-06-09T15:21:07.178" v="2723"/>
          <ac:picMkLst>
            <pc:docMk/>
            <pc:sldMk cId="2051421732" sldId="270"/>
            <ac:picMk id="18" creationId="{719F9A6F-4B40-0D2A-1EA0-80DB04BC252E}"/>
          </ac:picMkLst>
        </pc:picChg>
        <pc:picChg chg="add del mod">
          <ac:chgData name="Cipiccia, Silvia" userId="f156f4f1-c89c-42ee-80d2-22cb69ada040" providerId="ADAL" clId="{4C5E584B-447F-4F1D-ACE4-D7C2E8552AC9}" dt="2023-06-09T15:21:07.178" v="2723"/>
          <ac:picMkLst>
            <pc:docMk/>
            <pc:sldMk cId="2051421732" sldId="270"/>
            <ac:picMk id="19" creationId="{B1D5D862-D923-AEF0-D862-A2A0DC0A1EEB}"/>
          </ac:picMkLst>
        </pc:picChg>
        <pc:picChg chg="add mod modCrop">
          <ac:chgData name="Cipiccia, Silvia" userId="f156f4f1-c89c-42ee-80d2-22cb69ada040" providerId="ADAL" clId="{4C5E584B-447F-4F1D-ACE4-D7C2E8552AC9}" dt="2023-06-09T15:21:21.246" v="2727" actId="1076"/>
          <ac:picMkLst>
            <pc:docMk/>
            <pc:sldMk cId="2051421732" sldId="270"/>
            <ac:picMk id="20" creationId="{710DCB7C-43B5-F784-B9D9-C2ACD564D2E2}"/>
          </ac:picMkLst>
        </pc:picChg>
        <pc:picChg chg="add del mod">
          <ac:chgData name="Cipiccia, Silvia" userId="f156f4f1-c89c-42ee-80d2-22cb69ada040" providerId="ADAL" clId="{4C5E584B-447F-4F1D-ACE4-D7C2E8552AC9}" dt="2023-06-10T07:45:34.689" v="4603" actId="478"/>
          <ac:picMkLst>
            <pc:docMk/>
            <pc:sldMk cId="2051421732" sldId="270"/>
            <ac:picMk id="33" creationId="{4E9D0DD2-9E87-8429-A133-2D54541104E1}"/>
          </ac:picMkLst>
        </pc:picChg>
        <pc:picChg chg="add del mod">
          <ac:chgData name="Cipiccia, Silvia" userId="f156f4f1-c89c-42ee-80d2-22cb69ada040" providerId="ADAL" clId="{4C5E584B-447F-4F1D-ACE4-D7C2E8552AC9}" dt="2023-06-10T07:45:34.689" v="4603" actId="478"/>
          <ac:picMkLst>
            <pc:docMk/>
            <pc:sldMk cId="2051421732" sldId="270"/>
            <ac:picMk id="34" creationId="{92A32834-5A87-392E-CE67-779F3BFE35D0}"/>
          </ac:picMkLst>
        </pc:picChg>
        <pc:picChg chg="add del mod">
          <ac:chgData name="Cipiccia, Silvia" userId="f156f4f1-c89c-42ee-80d2-22cb69ada040" providerId="ADAL" clId="{4C5E584B-447F-4F1D-ACE4-D7C2E8552AC9}" dt="2023-06-10T07:45:34.689" v="4603" actId="478"/>
          <ac:picMkLst>
            <pc:docMk/>
            <pc:sldMk cId="2051421732" sldId="270"/>
            <ac:picMk id="35" creationId="{8CB2F040-711F-813F-4878-22C84A4C51F3}"/>
          </ac:picMkLst>
        </pc:picChg>
        <pc:picChg chg="add del mod">
          <ac:chgData name="Cipiccia, Silvia" userId="f156f4f1-c89c-42ee-80d2-22cb69ada040" providerId="ADAL" clId="{4C5E584B-447F-4F1D-ACE4-D7C2E8552AC9}" dt="2023-06-10T07:45:34.689" v="4603" actId="478"/>
          <ac:picMkLst>
            <pc:docMk/>
            <pc:sldMk cId="2051421732" sldId="270"/>
            <ac:picMk id="36" creationId="{9FEC0212-9EB9-487D-6597-3AEDC7B49FC4}"/>
          </ac:picMkLst>
        </pc:picChg>
        <pc:picChg chg="add mod">
          <ac:chgData name="Cipiccia, Silvia" userId="f156f4f1-c89c-42ee-80d2-22cb69ada040" providerId="ADAL" clId="{4C5E584B-447F-4F1D-ACE4-D7C2E8552AC9}" dt="2023-06-10T07:45:35.162" v="4604"/>
          <ac:picMkLst>
            <pc:docMk/>
            <pc:sldMk cId="2051421732" sldId="270"/>
            <ac:picMk id="37" creationId="{014C94DE-E0CF-6EE6-8865-6B4694BA6503}"/>
          </ac:picMkLst>
        </pc:picChg>
        <pc:picChg chg="add mod">
          <ac:chgData name="Cipiccia, Silvia" userId="f156f4f1-c89c-42ee-80d2-22cb69ada040" providerId="ADAL" clId="{4C5E584B-447F-4F1D-ACE4-D7C2E8552AC9}" dt="2023-06-10T07:45:35.162" v="4604"/>
          <ac:picMkLst>
            <pc:docMk/>
            <pc:sldMk cId="2051421732" sldId="270"/>
            <ac:picMk id="38" creationId="{4613A51C-49B2-B3E8-C127-6C0ECDF970BB}"/>
          </ac:picMkLst>
        </pc:picChg>
        <pc:picChg chg="add mod">
          <ac:chgData name="Cipiccia, Silvia" userId="f156f4f1-c89c-42ee-80d2-22cb69ada040" providerId="ADAL" clId="{4C5E584B-447F-4F1D-ACE4-D7C2E8552AC9}" dt="2023-06-10T07:45:35.162" v="4604"/>
          <ac:picMkLst>
            <pc:docMk/>
            <pc:sldMk cId="2051421732" sldId="270"/>
            <ac:picMk id="39" creationId="{5E33FDB4-3290-CFAE-0212-679BF452595E}"/>
          </ac:picMkLst>
        </pc:picChg>
        <pc:picChg chg="add mod">
          <ac:chgData name="Cipiccia, Silvia" userId="f156f4f1-c89c-42ee-80d2-22cb69ada040" providerId="ADAL" clId="{4C5E584B-447F-4F1D-ACE4-D7C2E8552AC9}" dt="2023-06-10T07:45:35.162" v="4604"/>
          <ac:picMkLst>
            <pc:docMk/>
            <pc:sldMk cId="2051421732" sldId="270"/>
            <ac:picMk id="40" creationId="{0A70FB1F-B349-F8CD-2DA6-3EB551313672}"/>
          </ac:picMkLst>
        </pc:picChg>
        <pc:picChg chg="add mod">
          <ac:chgData name="Cipiccia, Silvia" userId="f156f4f1-c89c-42ee-80d2-22cb69ada040" providerId="ADAL" clId="{4C5E584B-447F-4F1D-ACE4-D7C2E8552AC9}" dt="2023-06-10T07:45:35.162" v="4604"/>
          <ac:picMkLst>
            <pc:docMk/>
            <pc:sldMk cId="2051421732" sldId="270"/>
            <ac:picMk id="41" creationId="{45F39FA0-AB7A-CB6E-701C-D25C3C25BDBC}"/>
          </ac:picMkLst>
        </pc:picChg>
      </pc:sldChg>
      <pc:sldChg chg="addSp delSp modSp new mod modAnim">
        <pc:chgData name="Cipiccia, Silvia" userId="f156f4f1-c89c-42ee-80d2-22cb69ada040" providerId="ADAL" clId="{4C5E584B-447F-4F1D-ACE4-D7C2E8552AC9}" dt="2023-06-20T10:33:25.223" v="5590" actId="1076"/>
        <pc:sldMkLst>
          <pc:docMk/>
          <pc:sldMk cId="2394403173" sldId="271"/>
        </pc:sldMkLst>
        <pc:spChg chg="add mod">
          <ac:chgData name="Cipiccia, Silvia" userId="f156f4f1-c89c-42ee-80d2-22cb69ada040" providerId="ADAL" clId="{4C5E584B-447F-4F1D-ACE4-D7C2E8552AC9}" dt="2023-06-20T10:33:25.223" v="5590" actId="1076"/>
          <ac:spMkLst>
            <pc:docMk/>
            <pc:sldMk cId="2394403173" sldId="271"/>
            <ac:spMk id="2" creationId="{3DF1CC10-DFFF-0039-84DF-F97650EBCD7F}"/>
          </ac:spMkLst>
        </pc:spChg>
        <pc:spChg chg="del">
          <ac:chgData name="Cipiccia, Silvia" userId="f156f4f1-c89c-42ee-80d2-22cb69ada040" providerId="ADAL" clId="{4C5E584B-447F-4F1D-ACE4-D7C2E8552AC9}" dt="2023-06-10T07:47:42.310" v="4664" actId="478"/>
          <ac:spMkLst>
            <pc:docMk/>
            <pc:sldMk cId="2394403173" sldId="271"/>
            <ac:spMk id="2" creationId="{8A01F956-E595-958E-36AE-EEAFE2E77618}"/>
          </ac:spMkLst>
        </pc:spChg>
        <pc:spChg chg="del">
          <ac:chgData name="Cipiccia, Silvia" userId="f156f4f1-c89c-42ee-80d2-22cb69ada040" providerId="ADAL" clId="{4C5E584B-447F-4F1D-ACE4-D7C2E8552AC9}" dt="2023-06-10T07:47:44.999" v="4665" actId="478"/>
          <ac:spMkLst>
            <pc:docMk/>
            <pc:sldMk cId="2394403173" sldId="271"/>
            <ac:spMk id="3" creationId="{0D28B9DF-F121-9022-46D2-9C103FDC0C00}"/>
          </ac:spMkLst>
        </pc:spChg>
        <pc:spChg chg="add del">
          <ac:chgData name="Cipiccia, Silvia" userId="f156f4f1-c89c-42ee-80d2-22cb69ada040" providerId="ADAL" clId="{4C5E584B-447F-4F1D-ACE4-D7C2E8552AC9}" dt="2023-06-19T16:53:20.682" v="5231"/>
          <ac:spMkLst>
            <pc:docMk/>
            <pc:sldMk cId="2394403173" sldId="271"/>
            <ac:spMk id="4" creationId="{9AE2E59F-37C4-E65E-8BCD-7E45B82CA0E9}"/>
          </ac:spMkLst>
        </pc:spChg>
        <pc:spChg chg="del">
          <ac:chgData name="Cipiccia, Silvia" userId="f156f4f1-c89c-42ee-80d2-22cb69ada040" providerId="ADAL" clId="{4C5E584B-447F-4F1D-ACE4-D7C2E8552AC9}" dt="2023-06-10T07:47:46.334" v="4666" actId="478"/>
          <ac:spMkLst>
            <pc:docMk/>
            <pc:sldMk cId="2394403173" sldId="271"/>
            <ac:spMk id="4" creationId="{C195F081-6FFB-2B6D-49EB-F69D76213027}"/>
          </ac:spMkLst>
        </pc:spChg>
        <pc:graphicFrameChg chg="add mod modGraphic">
          <ac:chgData name="Cipiccia, Silvia" userId="f156f4f1-c89c-42ee-80d2-22cb69ada040" providerId="ADAL" clId="{4C5E584B-447F-4F1D-ACE4-D7C2E8552AC9}" dt="2023-06-10T07:55:22.360" v="4696" actId="20577"/>
          <ac:graphicFrameMkLst>
            <pc:docMk/>
            <pc:sldMk cId="2394403173" sldId="271"/>
            <ac:graphicFrameMk id="8" creationId="{27E05CAE-B646-02EE-4806-A973B0FB3A1D}"/>
          </ac:graphicFrameMkLst>
        </pc:graphicFrameChg>
        <pc:picChg chg="add mod ord modCrop">
          <ac:chgData name="Cipiccia, Silvia" userId="f156f4f1-c89c-42ee-80d2-22cb69ada040" providerId="ADAL" clId="{4C5E584B-447F-4F1D-ACE4-D7C2E8552AC9}" dt="2023-06-19T16:46:34.247" v="5031" actId="732"/>
          <ac:picMkLst>
            <pc:docMk/>
            <pc:sldMk cId="2394403173" sldId="271"/>
            <ac:picMk id="3" creationId="{513DD534-72F9-F0C8-D6E9-84A4ACE772E7}"/>
          </ac:picMkLst>
        </pc:picChg>
        <pc:picChg chg="add mod">
          <ac:chgData name="Cipiccia, Silvia" userId="f156f4f1-c89c-42ee-80d2-22cb69ada040" providerId="ADAL" clId="{4C5E584B-447F-4F1D-ACE4-D7C2E8552AC9}" dt="2023-06-10T07:46:28.082" v="4628"/>
          <ac:picMkLst>
            <pc:docMk/>
            <pc:sldMk cId="2394403173" sldId="271"/>
            <ac:picMk id="7" creationId="{BA181928-84D8-5498-651D-CF4702F66CA3}"/>
          </ac:picMkLst>
        </pc:picChg>
        <pc:picChg chg="add mod ord">
          <ac:chgData name="Cipiccia, Silvia" userId="f156f4f1-c89c-42ee-80d2-22cb69ada040" providerId="ADAL" clId="{4C5E584B-447F-4F1D-ACE4-D7C2E8552AC9}" dt="2023-06-19T16:53:31.973" v="5236" actId="14100"/>
          <ac:picMkLst>
            <pc:docMk/>
            <pc:sldMk cId="2394403173" sldId="271"/>
            <ac:picMk id="9" creationId="{2157B35C-1428-04AB-6E21-7D955C2A6939}"/>
          </ac:picMkLst>
        </pc:picChg>
        <pc:picChg chg="add mod">
          <ac:chgData name="Cipiccia, Silvia" userId="f156f4f1-c89c-42ee-80d2-22cb69ada040" providerId="ADAL" clId="{4C5E584B-447F-4F1D-ACE4-D7C2E8552AC9}" dt="2023-06-19T16:44:52.324" v="5026" actId="1076"/>
          <ac:picMkLst>
            <pc:docMk/>
            <pc:sldMk cId="2394403173" sldId="271"/>
            <ac:picMk id="1026" creationId="{8A1858F6-15AF-5387-5EBB-CC0EC5598EAF}"/>
          </ac:picMkLst>
        </pc:picChg>
      </pc:sldChg>
      <pc:sldChg chg="addSp delSp modSp new mod delAnim modAnim">
        <pc:chgData name="Cipiccia, Silvia" userId="f156f4f1-c89c-42ee-80d2-22cb69ada040" providerId="ADAL" clId="{4C5E584B-447F-4F1D-ACE4-D7C2E8552AC9}" dt="2023-06-20T10:29:13.945" v="5567"/>
        <pc:sldMkLst>
          <pc:docMk/>
          <pc:sldMk cId="761681112" sldId="272"/>
        </pc:sldMkLst>
        <pc:spChg chg="mod">
          <ac:chgData name="Cipiccia, Silvia" userId="f156f4f1-c89c-42ee-80d2-22cb69ada040" providerId="ADAL" clId="{4C5E584B-447F-4F1D-ACE4-D7C2E8552AC9}" dt="2023-06-09T16:55:28.644" v="3041" actId="20577"/>
          <ac:spMkLst>
            <pc:docMk/>
            <pc:sldMk cId="761681112" sldId="272"/>
            <ac:spMk id="2" creationId="{52607A58-95A6-9E64-060A-AFA9D772721E}"/>
          </ac:spMkLst>
        </pc:spChg>
        <pc:spChg chg="del mod">
          <ac:chgData name="Cipiccia, Silvia" userId="f156f4f1-c89c-42ee-80d2-22cb69ada040" providerId="ADAL" clId="{4C5E584B-447F-4F1D-ACE4-D7C2E8552AC9}" dt="2023-06-09T18:30:47.918" v="3242" actId="478"/>
          <ac:spMkLst>
            <pc:docMk/>
            <pc:sldMk cId="761681112" sldId="272"/>
            <ac:spMk id="3" creationId="{4FB1D8C0-B0D0-4BCA-B0C8-231E5A15963B}"/>
          </ac:spMkLst>
        </pc:spChg>
        <pc:spChg chg="del mod">
          <ac:chgData name="Cipiccia, Silvia" userId="f156f4f1-c89c-42ee-80d2-22cb69ada040" providerId="ADAL" clId="{4C5E584B-447F-4F1D-ACE4-D7C2E8552AC9}" dt="2023-06-09T18:32:52.548" v="3300" actId="478"/>
          <ac:spMkLst>
            <pc:docMk/>
            <pc:sldMk cId="761681112" sldId="272"/>
            <ac:spMk id="4" creationId="{CD0A9B8E-DA92-A882-497F-DF9D362937C4}"/>
          </ac:spMkLst>
        </pc:spChg>
        <pc:spChg chg="mod">
          <ac:chgData name="Cipiccia, Silvia" userId="f156f4f1-c89c-42ee-80d2-22cb69ada040" providerId="ADAL" clId="{4C5E584B-447F-4F1D-ACE4-D7C2E8552AC9}" dt="2023-06-09T18:28:37.480" v="3183" actId="1076"/>
          <ac:spMkLst>
            <pc:docMk/>
            <pc:sldMk cId="761681112" sldId="272"/>
            <ac:spMk id="6" creationId="{DFA63924-9F17-18C1-250D-24BAEA07989A}"/>
          </ac:spMkLst>
        </pc:spChg>
        <pc:spChg chg="add mod">
          <ac:chgData name="Cipiccia, Silvia" userId="f156f4f1-c89c-42ee-80d2-22cb69ada040" providerId="ADAL" clId="{4C5E584B-447F-4F1D-ACE4-D7C2E8552AC9}" dt="2023-06-09T18:28:22.782" v="3179"/>
          <ac:spMkLst>
            <pc:docMk/>
            <pc:sldMk cId="761681112" sldId="272"/>
            <ac:spMk id="35" creationId="{ED614B66-C50D-1264-0111-7C283E95E017}"/>
          </ac:spMkLst>
        </pc:spChg>
        <pc:spChg chg="add mod">
          <ac:chgData name="Cipiccia, Silvia" userId="f156f4f1-c89c-42ee-80d2-22cb69ada040" providerId="ADAL" clId="{4C5E584B-447F-4F1D-ACE4-D7C2E8552AC9}" dt="2023-06-09T18:28:22.782" v="3179"/>
          <ac:spMkLst>
            <pc:docMk/>
            <pc:sldMk cId="761681112" sldId="272"/>
            <ac:spMk id="36" creationId="{F9032D93-13EB-FF5F-EE88-310D3E0846CC}"/>
          </ac:spMkLst>
        </pc:spChg>
        <pc:spChg chg="mod topLvl">
          <ac:chgData name="Cipiccia, Silvia" userId="f156f4f1-c89c-42ee-80d2-22cb69ada040" providerId="ADAL" clId="{4C5E584B-447F-4F1D-ACE4-D7C2E8552AC9}" dt="2023-06-09T18:28:44.957" v="3186" actId="478"/>
          <ac:spMkLst>
            <pc:docMk/>
            <pc:sldMk cId="761681112" sldId="272"/>
            <ac:spMk id="38" creationId="{884EAB70-8A54-F2EE-C210-6CFA19C0AB87}"/>
          </ac:spMkLst>
        </pc:spChg>
        <pc:spChg chg="del mod topLvl">
          <ac:chgData name="Cipiccia, Silvia" userId="f156f4f1-c89c-42ee-80d2-22cb69ada040" providerId="ADAL" clId="{4C5E584B-447F-4F1D-ACE4-D7C2E8552AC9}" dt="2023-06-09T18:28:44.957" v="3186" actId="478"/>
          <ac:spMkLst>
            <pc:docMk/>
            <pc:sldMk cId="761681112" sldId="272"/>
            <ac:spMk id="39" creationId="{9E5FFAFC-1F14-1E84-A952-951D9189C4B7}"/>
          </ac:spMkLst>
        </pc:spChg>
        <pc:spChg chg="add mod">
          <ac:chgData name="Cipiccia, Silvia" userId="f156f4f1-c89c-42ee-80d2-22cb69ada040" providerId="ADAL" clId="{4C5E584B-447F-4F1D-ACE4-D7C2E8552AC9}" dt="2023-06-10T07:09:24.424" v="3900" actId="1076"/>
          <ac:spMkLst>
            <pc:docMk/>
            <pc:sldMk cId="761681112" sldId="272"/>
            <ac:spMk id="41" creationId="{ECFDF6FF-D789-A0E4-7DA8-173A945F1DB4}"/>
          </ac:spMkLst>
        </pc:spChg>
        <pc:spChg chg="add mod">
          <ac:chgData name="Cipiccia, Silvia" userId="f156f4f1-c89c-42ee-80d2-22cb69ada040" providerId="ADAL" clId="{4C5E584B-447F-4F1D-ACE4-D7C2E8552AC9}" dt="2023-06-10T07:09:24.424" v="3900" actId="1076"/>
          <ac:spMkLst>
            <pc:docMk/>
            <pc:sldMk cId="761681112" sldId="272"/>
            <ac:spMk id="42" creationId="{8AA25303-5B58-C8E8-E513-F29E699A769B}"/>
          </ac:spMkLst>
        </pc:spChg>
        <pc:spChg chg="add mod">
          <ac:chgData name="Cipiccia, Silvia" userId="f156f4f1-c89c-42ee-80d2-22cb69ada040" providerId="ADAL" clId="{4C5E584B-447F-4F1D-ACE4-D7C2E8552AC9}" dt="2023-06-10T07:09:24.424" v="3900" actId="1076"/>
          <ac:spMkLst>
            <pc:docMk/>
            <pc:sldMk cId="761681112" sldId="272"/>
            <ac:spMk id="43" creationId="{E3F4AEB2-CCAD-0447-9C6B-F2A1DC3FB2CA}"/>
          </ac:spMkLst>
        </pc:spChg>
        <pc:spChg chg="add del mod">
          <ac:chgData name="Cipiccia, Silvia" userId="f156f4f1-c89c-42ee-80d2-22cb69ada040" providerId="ADAL" clId="{4C5E584B-447F-4F1D-ACE4-D7C2E8552AC9}" dt="2023-06-09T18:30:51.303" v="3243" actId="478"/>
          <ac:spMkLst>
            <pc:docMk/>
            <pc:sldMk cId="761681112" sldId="272"/>
            <ac:spMk id="50" creationId="{6A70A8FA-C537-2E10-79E0-B8E9E7E4D7FB}"/>
          </ac:spMkLst>
        </pc:spChg>
        <pc:spChg chg="add del mod">
          <ac:chgData name="Cipiccia, Silvia" userId="f156f4f1-c89c-42ee-80d2-22cb69ada040" providerId="ADAL" clId="{4C5E584B-447F-4F1D-ACE4-D7C2E8552AC9}" dt="2023-06-09T18:32:55.666" v="3301" actId="478"/>
          <ac:spMkLst>
            <pc:docMk/>
            <pc:sldMk cId="761681112" sldId="272"/>
            <ac:spMk id="54" creationId="{4C2F7F53-D7BF-F0D1-E824-003F33009877}"/>
          </ac:spMkLst>
        </pc:spChg>
        <pc:spChg chg="add mod">
          <ac:chgData name="Cipiccia, Silvia" userId="f156f4f1-c89c-42ee-80d2-22cb69ada040" providerId="ADAL" clId="{4C5E584B-447F-4F1D-ACE4-D7C2E8552AC9}" dt="2023-06-10T07:04:20.154" v="3801" actId="164"/>
          <ac:spMkLst>
            <pc:docMk/>
            <pc:sldMk cId="761681112" sldId="272"/>
            <ac:spMk id="57" creationId="{3E1A7074-42C0-A086-2FEC-6B108A4A4713}"/>
          </ac:spMkLst>
        </pc:spChg>
        <pc:spChg chg="add mod">
          <ac:chgData name="Cipiccia, Silvia" userId="f156f4f1-c89c-42ee-80d2-22cb69ada040" providerId="ADAL" clId="{4C5E584B-447F-4F1D-ACE4-D7C2E8552AC9}" dt="2023-06-10T07:10:48.605" v="3983"/>
          <ac:spMkLst>
            <pc:docMk/>
            <pc:sldMk cId="761681112" sldId="272"/>
            <ac:spMk id="63" creationId="{7D9AF77C-B0B2-F7BF-B0A2-21B29EB1F90C}"/>
          </ac:spMkLst>
        </pc:spChg>
        <pc:spChg chg="add mod">
          <ac:chgData name="Cipiccia, Silvia" userId="f156f4f1-c89c-42ee-80d2-22cb69ada040" providerId="ADAL" clId="{4C5E584B-447F-4F1D-ACE4-D7C2E8552AC9}" dt="2023-06-10T07:10:48.605" v="3983"/>
          <ac:spMkLst>
            <pc:docMk/>
            <pc:sldMk cId="761681112" sldId="272"/>
            <ac:spMk id="64" creationId="{1EFF3204-0E65-3876-1369-D69E3419FEFF}"/>
          </ac:spMkLst>
        </pc:spChg>
        <pc:spChg chg="add mod">
          <ac:chgData name="Cipiccia, Silvia" userId="f156f4f1-c89c-42ee-80d2-22cb69ada040" providerId="ADAL" clId="{4C5E584B-447F-4F1D-ACE4-D7C2E8552AC9}" dt="2023-06-20T10:14:04.097" v="5418"/>
          <ac:spMkLst>
            <pc:docMk/>
            <pc:sldMk cId="761681112" sldId="272"/>
            <ac:spMk id="66" creationId="{803F29D5-3A96-BAEB-6F6F-27C2AEA8D0FC}"/>
          </ac:spMkLst>
        </pc:spChg>
        <pc:spChg chg="add mod">
          <ac:chgData name="Cipiccia, Silvia" userId="f156f4f1-c89c-42ee-80d2-22cb69ada040" providerId="ADAL" clId="{4C5E584B-447F-4F1D-ACE4-D7C2E8552AC9}" dt="2023-06-10T07:18:45.560" v="4096" actId="1076"/>
          <ac:spMkLst>
            <pc:docMk/>
            <pc:sldMk cId="761681112" sldId="272"/>
            <ac:spMk id="67" creationId="{98335B60-83B3-061E-CB62-CA3BEEA466DA}"/>
          </ac:spMkLst>
        </pc:spChg>
        <pc:spChg chg="add del mod">
          <ac:chgData name="Cipiccia, Silvia" userId="f156f4f1-c89c-42ee-80d2-22cb69ada040" providerId="ADAL" clId="{4C5E584B-447F-4F1D-ACE4-D7C2E8552AC9}" dt="2023-06-10T07:23:06.854" v="4218" actId="2085"/>
          <ac:spMkLst>
            <pc:docMk/>
            <pc:sldMk cId="761681112" sldId="272"/>
            <ac:spMk id="68" creationId="{436D2D63-B8A8-BFB5-6D86-2161A93DC604}"/>
          </ac:spMkLst>
        </pc:spChg>
        <pc:spChg chg="add del mod">
          <ac:chgData name="Cipiccia, Silvia" userId="f156f4f1-c89c-42ee-80d2-22cb69ada040" providerId="ADAL" clId="{4C5E584B-447F-4F1D-ACE4-D7C2E8552AC9}" dt="2023-06-10T07:21:22.113" v="4192"/>
          <ac:spMkLst>
            <pc:docMk/>
            <pc:sldMk cId="761681112" sldId="272"/>
            <ac:spMk id="69" creationId="{B9AD7B24-EF9A-8800-D899-477FA1FF1D61}"/>
          </ac:spMkLst>
        </pc:spChg>
        <pc:grpChg chg="add del mod">
          <ac:chgData name="Cipiccia, Silvia" userId="f156f4f1-c89c-42ee-80d2-22cb69ada040" providerId="ADAL" clId="{4C5E584B-447F-4F1D-ACE4-D7C2E8552AC9}" dt="2023-06-09T18:28:45.812" v="3187" actId="478"/>
          <ac:grpSpMkLst>
            <pc:docMk/>
            <pc:sldMk cId="761681112" sldId="272"/>
            <ac:grpSpMk id="34" creationId="{020856B7-C36C-146F-305C-3A331CEF04CC}"/>
          </ac:grpSpMkLst>
        </pc:grpChg>
        <pc:grpChg chg="add del mod">
          <ac:chgData name="Cipiccia, Silvia" userId="f156f4f1-c89c-42ee-80d2-22cb69ada040" providerId="ADAL" clId="{4C5E584B-447F-4F1D-ACE4-D7C2E8552AC9}" dt="2023-06-09T18:28:44.957" v="3186" actId="478"/>
          <ac:grpSpMkLst>
            <pc:docMk/>
            <pc:sldMk cId="761681112" sldId="272"/>
            <ac:grpSpMk id="37" creationId="{FFB852A9-FF0B-9648-1A99-6EE9A3D95810}"/>
          </ac:grpSpMkLst>
        </pc:grpChg>
        <pc:grpChg chg="add mod">
          <ac:chgData name="Cipiccia, Silvia" userId="f156f4f1-c89c-42ee-80d2-22cb69ada040" providerId="ADAL" clId="{4C5E584B-447F-4F1D-ACE4-D7C2E8552AC9}" dt="2023-06-10T07:04:20.154" v="3801" actId="164"/>
          <ac:grpSpMkLst>
            <pc:docMk/>
            <pc:sldMk cId="761681112" sldId="272"/>
            <ac:grpSpMk id="51" creationId="{9F88628D-2F1A-7D46-D050-448A049D25B2}"/>
          </ac:grpSpMkLst>
        </pc:grpChg>
        <pc:grpChg chg="add mod">
          <ac:chgData name="Cipiccia, Silvia" userId="f156f4f1-c89c-42ee-80d2-22cb69ada040" providerId="ADAL" clId="{4C5E584B-447F-4F1D-ACE4-D7C2E8552AC9}" dt="2023-06-10T07:09:24.424" v="3900" actId="1076"/>
          <ac:grpSpMkLst>
            <pc:docMk/>
            <pc:sldMk cId="761681112" sldId="272"/>
            <ac:grpSpMk id="59" creationId="{460E9E29-5010-94FD-920E-B8B66BB83AE5}"/>
          </ac:grpSpMkLst>
        </pc:grpChg>
        <pc:grpChg chg="add mod">
          <ac:chgData name="Cipiccia, Silvia" userId="f156f4f1-c89c-42ee-80d2-22cb69ada040" providerId="ADAL" clId="{4C5E584B-447F-4F1D-ACE4-D7C2E8552AC9}" dt="2023-06-10T07:10:48.605" v="3983"/>
          <ac:grpSpMkLst>
            <pc:docMk/>
            <pc:sldMk cId="761681112" sldId="272"/>
            <ac:grpSpMk id="62" creationId="{CCAC5DF4-862A-2987-056B-FD31D9888370}"/>
          </ac:grpSpMkLst>
        </pc:grpChg>
        <pc:graphicFrameChg chg="add del mod">
          <ac:chgData name="Cipiccia, Silvia" userId="f156f4f1-c89c-42ee-80d2-22cb69ada040" providerId="ADAL" clId="{4C5E584B-447F-4F1D-ACE4-D7C2E8552AC9}" dt="2023-06-09T18:29:17.989" v="3198" actId="478"/>
          <ac:graphicFrameMkLst>
            <pc:docMk/>
            <pc:sldMk cId="761681112" sldId="272"/>
            <ac:graphicFrameMk id="8" creationId="{9FE502C7-602C-8A39-57FA-261E98F6A15F}"/>
          </ac:graphicFrameMkLst>
        </pc:graphicFrameChg>
        <pc:graphicFrameChg chg="add del mod">
          <ac:chgData name="Cipiccia, Silvia" userId="f156f4f1-c89c-42ee-80d2-22cb69ada040" providerId="ADAL" clId="{4C5E584B-447F-4F1D-ACE4-D7C2E8552AC9}" dt="2023-06-09T18:29:05.663" v="3194" actId="478"/>
          <ac:graphicFrameMkLst>
            <pc:docMk/>
            <pc:sldMk cId="761681112" sldId="272"/>
            <ac:graphicFrameMk id="9" creationId="{AFE2A511-A51B-06F2-0243-D734795CD1AD}"/>
          </ac:graphicFrameMkLst>
        </pc:graphicFrameChg>
        <pc:graphicFrameChg chg="add del mod">
          <ac:chgData name="Cipiccia, Silvia" userId="f156f4f1-c89c-42ee-80d2-22cb69ada040" providerId="ADAL" clId="{4C5E584B-447F-4F1D-ACE4-D7C2E8552AC9}" dt="2023-06-09T18:29:03.640" v="3192" actId="478"/>
          <ac:graphicFrameMkLst>
            <pc:docMk/>
            <pc:sldMk cId="761681112" sldId="272"/>
            <ac:graphicFrameMk id="10" creationId="{A2B8F591-9374-1B10-AC2F-628756D8187C}"/>
          </ac:graphicFrameMkLst>
        </pc:graphicFrameChg>
        <pc:graphicFrameChg chg="add del mod">
          <ac:chgData name="Cipiccia, Silvia" userId="f156f4f1-c89c-42ee-80d2-22cb69ada040" providerId="ADAL" clId="{4C5E584B-447F-4F1D-ACE4-D7C2E8552AC9}" dt="2023-06-09T17:02:20.331" v="3133" actId="478"/>
          <ac:graphicFrameMkLst>
            <pc:docMk/>
            <pc:sldMk cId="761681112" sldId="272"/>
            <ac:graphicFrameMk id="13" creationId="{5E448258-0815-03B5-976D-A779D5E03209}"/>
          </ac:graphicFrameMkLst>
        </pc:graphicFrameChg>
        <pc:graphicFrameChg chg="add del mod">
          <ac:chgData name="Cipiccia, Silvia" userId="f156f4f1-c89c-42ee-80d2-22cb69ada040" providerId="ADAL" clId="{4C5E584B-447F-4F1D-ACE4-D7C2E8552AC9}" dt="2023-06-09T17:02:18.307" v="3132" actId="478"/>
          <ac:graphicFrameMkLst>
            <pc:docMk/>
            <pc:sldMk cId="761681112" sldId="272"/>
            <ac:graphicFrameMk id="14" creationId="{8FB19644-9C51-6E94-0B42-5EF0EBF228FB}"/>
          </ac:graphicFrameMkLst>
        </pc:graphicFrameChg>
        <pc:graphicFrameChg chg="add del mod">
          <ac:chgData name="Cipiccia, Silvia" userId="f156f4f1-c89c-42ee-80d2-22cb69ada040" providerId="ADAL" clId="{4C5E584B-447F-4F1D-ACE4-D7C2E8552AC9}" dt="2023-06-09T17:02:21.461" v="3134" actId="478"/>
          <ac:graphicFrameMkLst>
            <pc:docMk/>
            <pc:sldMk cId="761681112" sldId="272"/>
            <ac:graphicFrameMk id="15" creationId="{5DA14D14-6616-0426-3F6E-57B82464EC5A}"/>
          </ac:graphicFrameMkLst>
        </pc:graphicFrameChg>
        <pc:graphicFrameChg chg="add mod modGraphic">
          <ac:chgData name="Cipiccia, Silvia" userId="f156f4f1-c89c-42ee-80d2-22cb69ada040" providerId="ADAL" clId="{4C5E584B-447F-4F1D-ACE4-D7C2E8552AC9}" dt="2023-06-10T07:21:09.766" v="4189" actId="20577"/>
          <ac:graphicFrameMkLst>
            <pc:docMk/>
            <pc:sldMk cId="761681112" sldId="272"/>
            <ac:graphicFrameMk id="52" creationId="{CAE45742-DEBD-6285-F50C-39E74398FE51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10T07:13:39.276" v="4046" actId="1076"/>
          <ac:graphicFrameMkLst>
            <pc:docMk/>
            <pc:sldMk cId="761681112" sldId="272"/>
            <ac:graphicFrameMk id="53" creationId="{3AB56B6D-B434-9ACA-D1F0-DF9922690C49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10T07:13:52.388" v="4049" actId="1076"/>
          <ac:graphicFrameMkLst>
            <pc:docMk/>
            <pc:sldMk cId="761681112" sldId="272"/>
            <ac:graphicFrameMk id="60" creationId="{2D0B639E-2827-4EAA-AA47-1FCDC344DDDB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10T07:18:40.324" v="4095" actId="20577"/>
          <ac:graphicFrameMkLst>
            <pc:docMk/>
            <pc:sldMk cId="761681112" sldId="272"/>
            <ac:graphicFrameMk id="61" creationId="{1764C064-68E4-C172-AC18-2309A435E019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19T16:22:30.791" v="4773" actId="20577"/>
          <ac:graphicFrameMkLst>
            <pc:docMk/>
            <pc:sldMk cId="761681112" sldId="272"/>
            <ac:graphicFrameMk id="65" creationId="{35A391FB-E295-BF28-AAF8-AE579B4054D1}"/>
          </ac:graphicFrameMkLst>
        </pc:graphicFrameChg>
        <pc:graphicFrameChg chg="add mod">
          <ac:chgData name="Cipiccia, Silvia" userId="f156f4f1-c89c-42ee-80d2-22cb69ada040" providerId="ADAL" clId="{4C5E584B-447F-4F1D-ACE4-D7C2E8552AC9}" dt="2023-06-10T07:25:24.955" v="4348"/>
          <ac:graphicFrameMkLst>
            <pc:docMk/>
            <pc:sldMk cId="761681112" sldId="272"/>
            <ac:graphicFrameMk id="70" creationId="{74C39E76-3A50-027B-C8BA-A21DBFEC9E8D}"/>
          </ac:graphicFrameMkLst>
        </pc:graphicFrameChg>
        <pc:picChg chg="add mod">
          <ac:chgData name="Cipiccia, Silvia" userId="f156f4f1-c89c-42ee-80d2-22cb69ada040" providerId="ADAL" clId="{4C5E584B-447F-4F1D-ACE4-D7C2E8552AC9}" dt="2023-06-09T15:17:01.068" v="2701"/>
          <ac:picMkLst>
            <pc:docMk/>
            <pc:sldMk cId="761681112" sldId="272"/>
            <ac:picMk id="7" creationId="{0F94A7C7-2CB6-3014-BF97-D4F2F535C2A6}"/>
          </ac:picMkLst>
        </pc:picChg>
        <pc:picChg chg="add del mod">
          <ac:chgData name="Cipiccia, Silvia" userId="f156f4f1-c89c-42ee-80d2-22cb69ada040" providerId="ADAL" clId="{4C5E584B-447F-4F1D-ACE4-D7C2E8552AC9}" dt="2023-06-09T16:57:33.809" v="3081" actId="931"/>
          <ac:picMkLst>
            <pc:docMk/>
            <pc:sldMk cId="761681112" sldId="272"/>
            <ac:picMk id="12" creationId="{1A1A781F-EF18-8861-AE1B-CA9DCC527921}"/>
          </ac:picMkLst>
        </pc:picChg>
        <pc:picChg chg="add del mod">
          <ac:chgData name="Cipiccia, Silvia" userId="f156f4f1-c89c-42ee-80d2-22cb69ada040" providerId="ADAL" clId="{4C5E584B-447F-4F1D-ACE4-D7C2E8552AC9}" dt="2023-06-09T18:27:36.097" v="3170" actId="478"/>
          <ac:picMkLst>
            <pc:docMk/>
            <pc:sldMk cId="761681112" sldId="272"/>
            <ac:picMk id="17" creationId="{F8B8B64B-DE47-918C-2D12-58C3D0AF8A77}"/>
          </ac:picMkLst>
        </pc:picChg>
        <pc:picChg chg="add del mod">
          <ac:chgData name="Cipiccia, Silvia" userId="f156f4f1-c89c-42ee-80d2-22cb69ada040" providerId="ADAL" clId="{4C5E584B-447F-4F1D-ACE4-D7C2E8552AC9}" dt="2023-06-09T18:24:30.245" v="3146" actId="478"/>
          <ac:picMkLst>
            <pc:docMk/>
            <pc:sldMk cId="761681112" sldId="272"/>
            <ac:picMk id="19" creationId="{C4642E97-9EDB-0179-A854-9DA838B816B2}"/>
          </ac:picMkLst>
        </pc:picChg>
        <pc:picChg chg="add del mod">
          <ac:chgData name="Cipiccia, Silvia" userId="f156f4f1-c89c-42ee-80d2-22cb69ada040" providerId="ADAL" clId="{4C5E584B-447F-4F1D-ACE4-D7C2E8552AC9}" dt="2023-06-09T17:02:39.588" v="3139" actId="478"/>
          <ac:picMkLst>
            <pc:docMk/>
            <pc:sldMk cId="761681112" sldId="272"/>
            <ac:picMk id="21" creationId="{1811AA0D-8555-E2FE-B17B-6F64FF80516E}"/>
          </ac:picMkLst>
        </pc:picChg>
        <pc:picChg chg="add del mod">
          <ac:chgData name="Cipiccia, Silvia" userId="f156f4f1-c89c-42ee-80d2-22cb69ada040" providerId="ADAL" clId="{4C5E584B-447F-4F1D-ACE4-D7C2E8552AC9}" dt="2023-06-09T18:27:34.621" v="3168" actId="478"/>
          <ac:picMkLst>
            <pc:docMk/>
            <pc:sldMk cId="761681112" sldId="272"/>
            <ac:picMk id="23" creationId="{3DD89380-FA14-63A9-E97B-9DF13A969B57}"/>
          </ac:picMkLst>
        </pc:picChg>
        <pc:picChg chg="add del mod">
          <ac:chgData name="Cipiccia, Silvia" userId="f156f4f1-c89c-42ee-80d2-22cb69ada040" providerId="ADAL" clId="{4C5E584B-447F-4F1D-ACE4-D7C2E8552AC9}" dt="2023-06-09T18:27:35.379" v="3169" actId="478"/>
          <ac:picMkLst>
            <pc:docMk/>
            <pc:sldMk cId="761681112" sldId="272"/>
            <ac:picMk id="25" creationId="{148B8881-0977-41EB-0455-8A36030EBA3A}"/>
          </ac:picMkLst>
        </pc:picChg>
        <pc:picChg chg="add del mod">
          <ac:chgData name="Cipiccia, Silvia" userId="f156f4f1-c89c-42ee-80d2-22cb69ada040" providerId="ADAL" clId="{4C5E584B-447F-4F1D-ACE4-D7C2E8552AC9}" dt="2023-06-09T18:27:33.928" v="3167" actId="478"/>
          <ac:picMkLst>
            <pc:docMk/>
            <pc:sldMk cId="761681112" sldId="272"/>
            <ac:picMk id="27" creationId="{DEFF5BD1-BF50-EDD7-D8DF-E58A959964BA}"/>
          </ac:picMkLst>
        </pc:picChg>
        <pc:picChg chg="add mod">
          <ac:chgData name="Cipiccia, Silvia" userId="f156f4f1-c89c-42ee-80d2-22cb69ada040" providerId="ADAL" clId="{4C5E584B-447F-4F1D-ACE4-D7C2E8552AC9}" dt="2023-06-10T07:09:24.424" v="3900" actId="1076"/>
          <ac:picMkLst>
            <pc:docMk/>
            <pc:sldMk cId="761681112" sldId="272"/>
            <ac:picMk id="29" creationId="{E406C0C6-7E43-A46E-7D4F-0E85C43F48AA}"/>
          </ac:picMkLst>
        </pc:picChg>
        <pc:picChg chg="add mod modCrop">
          <ac:chgData name="Cipiccia, Silvia" userId="f156f4f1-c89c-42ee-80d2-22cb69ada040" providerId="ADAL" clId="{4C5E584B-447F-4F1D-ACE4-D7C2E8552AC9}" dt="2023-06-10T07:09:24.424" v="3900" actId="1076"/>
          <ac:picMkLst>
            <pc:docMk/>
            <pc:sldMk cId="761681112" sldId="272"/>
            <ac:picMk id="31" creationId="{C8BACFF7-E3E4-BA40-6C37-13D33C1F4E53}"/>
          </ac:picMkLst>
        </pc:picChg>
        <pc:picChg chg="add mod modCrop">
          <ac:chgData name="Cipiccia, Silvia" userId="f156f4f1-c89c-42ee-80d2-22cb69ada040" providerId="ADAL" clId="{4C5E584B-447F-4F1D-ACE4-D7C2E8552AC9}" dt="2023-06-10T07:09:24.424" v="3900" actId="1076"/>
          <ac:picMkLst>
            <pc:docMk/>
            <pc:sldMk cId="761681112" sldId="272"/>
            <ac:picMk id="33" creationId="{416597C6-83AB-8F90-1CE7-79BE2E5C3FE2}"/>
          </ac:picMkLst>
        </pc:picChg>
        <pc:picChg chg="add mod">
          <ac:chgData name="Cipiccia, Silvia" userId="f156f4f1-c89c-42ee-80d2-22cb69ada040" providerId="ADAL" clId="{4C5E584B-447F-4F1D-ACE4-D7C2E8552AC9}" dt="2023-06-09T18:30:58.684" v="3244" actId="164"/>
          <ac:picMkLst>
            <pc:docMk/>
            <pc:sldMk cId="761681112" sldId="272"/>
            <ac:picMk id="45" creationId="{43705AD1-C557-F08A-299E-77B2D3FB0079}"/>
          </ac:picMkLst>
        </pc:picChg>
        <pc:picChg chg="add mod modCrop">
          <ac:chgData name="Cipiccia, Silvia" userId="f156f4f1-c89c-42ee-80d2-22cb69ada040" providerId="ADAL" clId="{4C5E584B-447F-4F1D-ACE4-D7C2E8552AC9}" dt="2023-06-09T18:30:58.684" v="3244" actId="164"/>
          <ac:picMkLst>
            <pc:docMk/>
            <pc:sldMk cId="761681112" sldId="272"/>
            <ac:picMk id="47" creationId="{C638D532-89E4-BB88-4CF9-15C7F9C1219B}"/>
          </ac:picMkLst>
        </pc:picChg>
        <pc:picChg chg="add mod modCrop">
          <ac:chgData name="Cipiccia, Silvia" userId="f156f4f1-c89c-42ee-80d2-22cb69ada040" providerId="ADAL" clId="{4C5E584B-447F-4F1D-ACE4-D7C2E8552AC9}" dt="2023-06-09T18:30:58.684" v="3244" actId="164"/>
          <ac:picMkLst>
            <pc:docMk/>
            <pc:sldMk cId="761681112" sldId="272"/>
            <ac:picMk id="49" creationId="{A45D4A41-9694-0AC0-FF43-F375810965CF}"/>
          </ac:picMkLst>
        </pc:picChg>
        <pc:picChg chg="add del mod">
          <ac:chgData name="Cipiccia, Silvia" userId="f156f4f1-c89c-42ee-80d2-22cb69ada040" providerId="ADAL" clId="{4C5E584B-447F-4F1D-ACE4-D7C2E8552AC9}" dt="2023-06-10T07:45:26.437" v="4601" actId="478"/>
          <ac:picMkLst>
            <pc:docMk/>
            <pc:sldMk cId="761681112" sldId="272"/>
            <ac:picMk id="71" creationId="{D0D5AA1C-5388-D4B9-D8D2-6862AB9E9B45}"/>
          </ac:picMkLst>
        </pc:picChg>
        <pc:picChg chg="add del mod">
          <ac:chgData name="Cipiccia, Silvia" userId="f156f4f1-c89c-42ee-80d2-22cb69ada040" providerId="ADAL" clId="{4C5E584B-447F-4F1D-ACE4-D7C2E8552AC9}" dt="2023-06-10T07:45:26.437" v="4601" actId="478"/>
          <ac:picMkLst>
            <pc:docMk/>
            <pc:sldMk cId="761681112" sldId="272"/>
            <ac:picMk id="72" creationId="{E682C5F0-8FC1-75E5-DA07-740DC854CC42}"/>
          </ac:picMkLst>
        </pc:picChg>
        <pc:picChg chg="add del mod">
          <ac:chgData name="Cipiccia, Silvia" userId="f156f4f1-c89c-42ee-80d2-22cb69ada040" providerId="ADAL" clId="{4C5E584B-447F-4F1D-ACE4-D7C2E8552AC9}" dt="2023-06-10T07:45:26.437" v="4601" actId="478"/>
          <ac:picMkLst>
            <pc:docMk/>
            <pc:sldMk cId="761681112" sldId="272"/>
            <ac:picMk id="73" creationId="{4365AAE4-5C06-68EB-40C5-4B1214D36A74}"/>
          </ac:picMkLst>
        </pc:picChg>
        <pc:picChg chg="add del mod">
          <ac:chgData name="Cipiccia, Silvia" userId="f156f4f1-c89c-42ee-80d2-22cb69ada040" providerId="ADAL" clId="{4C5E584B-447F-4F1D-ACE4-D7C2E8552AC9}" dt="2023-06-10T07:45:26.437" v="4601" actId="478"/>
          <ac:picMkLst>
            <pc:docMk/>
            <pc:sldMk cId="761681112" sldId="272"/>
            <ac:picMk id="74" creationId="{4997BE72-672B-3017-837A-9B7A826DD3E0}"/>
          </ac:picMkLst>
        </pc:picChg>
        <pc:picChg chg="add mod">
          <ac:chgData name="Cipiccia, Silvia" userId="f156f4f1-c89c-42ee-80d2-22cb69ada040" providerId="ADAL" clId="{4C5E584B-447F-4F1D-ACE4-D7C2E8552AC9}" dt="2023-06-10T07:45:26.919" v="4602"/>
          <ac:picMkLst>
            <pc:docMk/>
            <pc:sldMk cId="761681112" sldId="272"/>
            <ac:picMk id="75" creationId="{BA4299E8-2B30-1F5D-D7F4-CF59D1E6B5A6}"/>
          </ac:picMkLst>
        </pc:picChg>
        <pc:picChg chg="add mod">
          <ac:chgData name="Cipiccia, Silvia" userId="f156f4f1-c89c-42ee-80d2-22cb69ada040" providerId="ADAL" clId="{4C5E584B-447F-4F1D-ACE4-D7C2E8552AC9}" dt="2023-06-10T07:45:26.919" v="4602"/>
          <ac:picMkLst>
            <pc:docMk/>
            <pc:sldMk cId="761681112" sldId="272"/>
            <ac:picMk id="76" creationId="{E84A0C13-3D19-EBC5-F0FC-31B426C5DAFA}"/>
          </ac:picMkLst>
        </pc:picChg>
        <pc:picChg chg="add mod">
          <ac:chgData name="Cipiccia, Silvia" userId="f156f4f1-c89c-42ee-80d2-22cb69ada040" providerId="ADAL" clId="{4C5E584B-447F-4F1D-ACE4-D7C2E8552AC9}" dt="2023-06-10T07:45:26.919" v="4602"/>
          <ac:picMkLst>
            <pc:docMk/>
            <pc:sldMk cId="761681112" sldId="272"/>
            <ac:picMk id="77" creationId="{C7CCBE40-5CE7-E815-A2C4-CE7CE4CB9DFC}"/>
          </ac:picMkLst>
        </pc:picChg>
        <pc:picChg chg="add mod">
          <ac:chgData name="Cipiccia, Silvia" userId="f156f4f1-c89c-42ee-80d2-22cb69ada040" providerId="ADAL" clId="{4C5E584B-447F-4F1D-ACE4-D7C2E8552AC9}" dt="2023-06-10T07:45:26.919" v="4602"/>
          <ac:picMkLst>
            <pc:docMk/>
            <pc:sldMk cId="761681112" sldId="272"/>
            <ac:picMk id="78" creationId="{828B33A9-53BD-A3DA-380A-FC181A911A32}"/>
          </ac:picMkLst>
        </pc:picChg>
        <pc:picChg chg="add mod">
          <ac:chgData name="Cipiccia, Silvia" userId="f156f4f1-c89c-42ee-80d2-22cb69ada040" providerId="ADAL" clId="{4C5E584B-447F-4F1D-ACE4-D7C2E8552AC9}" dt="2023-06-10T07:45:26.919" v="4602"/>
          <ac:picMkLst>
            <pc:docMk/>
            <pc:sldMk cId="761681112" sldId="272"/>
            <ac:picMk id="79" creationId="{BFB19833-A408-6BF1-36FB-BAB55E3EE065}"/>
          </ac:picMkLst>
        </pc:picChg>
        <pc:cxnChg chg="add mod">
          <ac:chgData name="Cipiccia, Silvia" userId="f156f4f1-c89c-42ee-80d2-22cb69ada040" providerId="ADAL" clId="{4C5E584B-447F-4F1D-ACE4-D7C2E8552AC9}" dt="2023-06-10T07:04:20.154" v="3801" actId="164"/>
          <ac:cxnSpMkLst>
            <pc:docMk/>
            <pc:sldMk cId="761681112" sldId="272"/>
            <ac:cxnSpMk id="56" creationId="{4CA854D8-6490-D172-D2AF-0354D8C048E4}"/>
          </ac:cxnSpMkLst>
        </pc:cxnChg>
      </pc:sldChg>
      <pc:sldChg chg="addSp modSp new mod modAnim">
        <pc:chgData name="Cipiccia, Silvia" userId="f156f4f1-c89c-42ee-80d2-22cb69ada040" providerId="ADAL" clId="{4C5E584B-447F-4F1D-ACE4-D7C2E8552AC9}" dt="2023-06-19T16:18:09.875" v="4763" actId="20577"/>
        <pc:sldMkLst>
          <pc:docMk/>
          <pc:sldMk cId="3514276610" sldId="273"/>
        </pc:sldMkLst>
        <pc:spChg chg="mod">
          <ac:chgData name="Cipiccia, Silvia" userId="f156f4f1-c89c-42ee-80d2-22cb69ada040" providerId="ADAL" clId="{4C5E584B-447F-4F1D-ACE4-D7C2E8552AC9}" dt="2023-06-10T06:40:52.321" v="3322" actId="20577"/>
          <ac:spMkLst>
            <pc:docMk/>
            <pc:sldMk cId="3514276610" sldId="273"/>
            <ac:spMk id="2" creationId="{9BA506EE-1472-084C-D9AB-EF13022BB771}"/>
          </ac:spMkLst>
        </pc:spChg>
        <pc:spChg chg="mod">
          <ac:chgData name="Cipiccia, Silvia" userId="f156f4f1-c89c-42ee-80d2-22cb69ada040" providerId="ADAL" clId="{4C5E584B-447F-4F1D-ACE4-D7C2E8552AC9}" dt="2023-06-19T16:18:09.875" v="4763" actId="20577"/>
          <ac:spMkLst>
            <pc:docMk/>
            <pc:sldMk cId="3514276610" sldId="273"/>
            <ac:spMk id="3" creationId="{5F40FCC0-8D12-F9BE-33CF-9E654CB75E59}"/>
          </ac:spMkLst>
        </pc:spChg>
        <pc:spChg chg="mod">
          <ac:chgData name="Cipiccia, Silvia" userId="f156f4f1-c89c-42ee-80d2-22cb69ada040" providerId="ADAL" clId="{4C5E584B-447F-4F1D-ACE4-D7C2E8552AC9}" dt="2023-06-10T06:43:09.095" v="3573" actId="20577"/>
          <ac:spMkLst>
            <pc:docMk/>
            <pc:sldMk cId="3514276610" sldId="273"/>
            <ac:spMk id="4" creationId="{51388CCC-A54D-812B-C355-89CDD66EF64F}"/>
          </ac:spMkLst>
        </pc:spChg>
        <pc:picChg chg="add mod">
          <ac:chgData name="Cipiccia, Silvia" userId="f156f4f1-c89c-42ee-80d2-22cb69ada040" providerId="ADAL" clId="{4C5E584B-447F-4F1D-ACE4-D7C2E8552AC9}" dt="2023-06-10T06:40:37.791" v="3304" actId="1076"/>
          <ac:picMkLst>
            <pc:docMk/>
            <pc:sldMk cId="3514276610" sldId="273"/>
            <ac:picMk id="7" creationId="{58EA6F8F-F65A-792D-F1CA-51E099C3C1D5}"/>
          </ac:picMkLst>
        </pc:picChg>
      </pc:sldChg>
      <pc:sldChg chg="addSp delSp modSp new mod modAnim">
        <pc:chgData name="Cipiccia, Silvia" userId="f156f4f1-c89c-42ee-80d2-22cb69ada040" providerId="ADAL" clId="{4C5E584B-447F-4F1D-ACE4-D7C2E8552AC9}" dt="2023-06-10T06:52:10.467" v="3599"/>
        <pc:sldMkLst>
          <pc:docMk/>
          <pc:sldMk cId="231086072" sldId="274"/>
        </pc:sldMkLst>
        <pc:spChg chg="mod">
          <ac:chgData name="Cipiccia, Silvia" userId="f156f4f1-c89c-42ee-80d2-22cb69ada040" providerId="ADAL" clId="{4C5E584B-447F-4F1D-ACE4-D7C2E8552AC9}" dt="2023-06-10T06:51:57.723" v="3596"/>
          <ac:spMkLst>
            <pc:docMk/>
            <pc:sldMk cId="231086072" sldId="274"/>
            <ac:spMk id="2" creationId="{67EE1C10-DCC8-B892-B037-947EF29DD4D5}"/>
          </ac:spMkLst>
        </pc:spChg>
        <pc:spChg chg="del">
          <ac:chgData name="Cipiccia, Silvia" userId="f156f4f1-c89c-42ee-80d2-22cb69ada040" providerId="ADAL" clId="{4C5E584B-447F-4F1D-ACE4-D7C2E8552AC9}" dt="2023-06-10T06:51:18.325" v="3586" actId="478"/>
          <ac:spMkLst>
            <pc:docMk/>
            <pc:sldMk cId="231086072" sldId="274"/>
            <ac:spMk id="3" creationId="{22C5D9D1-6914-7268-39D6-E6BE1F908789}"/>
          </ac:spMkLst>
        </pc:spChg>
        <pc:spChg chg="del">
          <ac:chgData name="Cipiccia, Silvia" userId="f156f4f1-c89c-42ee-80d2-22cb69ada040" providerId="ADAL" clId="{4C5E584B-447F-4F1D-ACE4-D7C2E8552AC9}" dt="2023-06-10T06:51:21.262" v="3587" actId="478"/>
          <ac:spMkLst>
            <pc:docMk/>
            <pc:sldMk cId="231086072" sldId="274"/>
            <ac:spMk id="4" creationId="{5893B50E-677E-282A-8589-A7EFED915EF5}"/>
          </ac:spMkLst>
        </pc:spChg>
        <pc:spChg chg="add mod">
          <ac:chgData name="Cipiccia, Silvia" userId="f156f4f1-c89c-42ee-80d2-22cb69ada040" providerId="ADAL" clId="{4C5E584B-447F-4F1D-ACE4-D7C2E8552AC9}" dt="2023-06-10T06:51:34.940" v="3590" actId="164"/>
          <ac:spMkLst>
            <pc:docMk/>
            <pc:sldMk cId="231086072" sldId="274"/>
            <ac:spMk id="7" creationId="{F196DAD6-76C5-3C48-A3A8-CE36F1C7438C}"/>
          </ac:spMkLst>
        </pc:spChg>
        <pc:spChg chg="add mod">
          <ac:chgData name="Cipiccia, Silvia" userId="f156f4f1-c89c-42ee-80d2-22cb69ada040" providerId="ADAL" clId="{4C5E584B-447F-4F1D-ACE4-D7C2E8552AC9}" dt="2023-06-10T06:51:43.613" v="3593" actId="164"/>
          <ac:spMkLst>
            <pc:docMk/>
            <pc:sldMk cId="231086072" sldId="274"/>
            <ac:spMk id="12" creationId="{B7A1742A-F4D5-C1B1-0483-916DB358FD08}"/>
          </ac:spMkLst>
        </pc:spChg>
        <pc:spChg chg="add mod">
          <ac:chgData name="Cipiccia, Silvia" userId="f156f4f1-c89c-42ee-80d2-22cb69ada040" providerId="ADAL" clId="{4C5E584B-447F-4F1D-ACE4-D7C2E8552AC9}" dt="2023-06-10T06:51:52.851" v="3595" actId="164"/>
          <ac:spMkLst>
            <pc:docMk/>
            <pc:sldMk cId="231086072" sldId="274"/>
            <ac:spMk id="17" creationId="{6414C025-0345-AB00-D779-B41AB98D4736}"/>
          </ac:spMkLst>
        </pc:spChg>
        <pc:grpChg chg="add mod">
          <ac:chgData name="Cipiccia, Silvia" userId="f156f4f1-c89c-42ee-80d2-22cb69ada040" providerId="ADAL" clId="{4C5E584B-447F-4F1D-ACE4-D7C2E8552AC9}" dt="2023-06-10T06:51:34.940" v="3590" actId="164"/>
          <ac:grpSpMkLst>
            <pc:docMk/>
            <pc:sldMk cId="231086072" sldId="274"/>
            <ac:grpSpMk id="9" creationId="{4277F67A-2498-9E12-6DAA-AA27DF2AFD4A}"/>
          </ac:grpSpMkLst>
        </pc:grpChg>
        <pc:grpChg chg="add mod">
          <ac:chgData name="Cipiccia, Silvia" userId="f156f4f1-c89c-42ee-80d2-22cb69ada040" providerId="ADAL" clId="{4C5E584B-447F-4F1D-ACE4-D7C2E8552AC9}" dt="2023-06-10T06:51:34.940" v="3590" actId="164"/>
          <ac:grpSpMkLst>
            <pc:docMk/>
            <pc:sldMk cId="231086072" sldId="274"/>
            <ac:grpSpMk id="19" creationId="{10C3DAE8-752F-C92B-A496-A280971902AE}"/>
          </ac:grpSpMkLst>
        </pc:grpChg>
        <pc:grpChg chg="add mod">
          <ac:chgData name="Cipiccia, Silvia" userId="f156f4f1-c89c-42ee-80d2-22cb69ada040" providerId="ADAL" clId="{4C5E584B-447F-4F1D-ACE4-D7C2E8552AC9}" dt="2023-06-10T06:51:43.613" v="3593" actId="164"/>
          <ac:grpSpMkLst>
            <pc:docMk/>
            <pc:sldMk cId="231086072" sldId="274"/>
            <ac:grpSpMk id="20" creationId="{A209761E-6EE5-0D6D-468E-3D792534F8DF}"/>
          </ac:grpSpMkLst>
        </pc:grpChg>
        <pc:grpChg chg="add mod">
          <ac:chgData name="Cipiccia, Silvia" userId="f156f4f1-c89c-42ee-80d2-22cb69ada040" providerId="ADAL" clId="{4C5E584B-447F-4F1D-ACE4-D7C2E8552AC9}" dt="2023-06-10T06:51:52.851" v="3595" actId="164"/>
          <ac:grpSpMkLst>
            <pc:docMk/>
            <pc:sldMk cId="231086072" sldId="274"/>
            <ac:grpSpMk id="21" creationId="{ABA93299-DE46-E9E9-1A06-42FF241FD04E}"/>
          </ac:grpSpMkLst>
        </pc:grpChg>
        <pc:picChg chg="add mod">
          <ac:chgData name="Cipiccia, Silvia" userId="f156f4f1-c89c-42ee-80d2-22cb69ada040" providerId="ADAL" clId="{4C5E584B-447F-4F1D-ACE4-D7C2E8552AC9}" dt="2023-06-10T06:51:34.940" v="3590" actId="164"/>
          <ac:picMkLst>
            <pc:docMk/>
            <pc:sldMk cId="231086072" sldId="274"/>
            <ac:picMk id="8" creationId="{B9E12892-0C56-2485-F215-319AE2951EF2}"/>
          </ac:picMkLst>
        </pc:picChg>
        <pc:picChg chg="mod">
          <ac:chgData name="Cipiccia, Silvia" userId="f156f4f1-c89c-42ee-80d2-22cb69ada040" providerId="ADAL" clId="{4C5E584B-447F-4F1D-ACE4-D7C2E8552AC9}" dt="2023-06-10T06:51:21.606" v="3588"/>
          <ac:picMkLst>
            <pc:docMk/>
            <pc:sldMk cId="231086072" sldId="274"/>
            <ac:picMk id="10" creationId="{B2E75E0D-242D-12E9-EAE2-28F13DB582BA}"/>
          </ac:picMkLst>
        </pc:picChg>
        <pc:picChg chg="mod">
          <ac:chgData name="Cipiccia, Silvia" userId="f156f4f1-c89c-42ee-80d2-22cb69ada040" providerId="ADAL" clId="{4C5E584B-447F-4F1D-ACE4-D7C2E8552AC9}" dt="2023-06-10T06:51:21.606" v="3588"/>
          <ac:picMkLst>
            <pc:docMk/>
            <pc:sldMk cId="231086072" sldId="274"/>
            <ac:picMk id="11" creationId="{6A33D63E-CDD1-7FEA-8B49-DD9D9C4EF20D}"/>
          </ac:picMkLst>
        </pc:picChg>
        <pc:picChg chg="add mod">
          <ac:chgData name="Cipiccia, Silvia" userId="f156f4f1-c89c-42ee-80d2-22cb69ada040" providerId="ADAL" clId="{4C5E584B-447F-4F1D-ACE4-D7C2E8552AC9}" dt="2023-06-10T06:51:43.613" v="3593" actId="164"/>
          <ac:picMkLst>
            <pc:docMk/>
            <pc:sldMk cId="231086072" sldId="274"/>
            <ac:picMk id="13" creationId="{C1006F06-B8B1-BCA6-7E19-C13A08822B91}"/>
          </ac:picMkLst>
        </pc:picChg>
        <pc:picChg chg="add mod">
          <ac:chgData name="Cipiccia, Silvia" userId="f156f4f1-c89c-42ee-80d2-22cb69ada040" providerId="ADAL" clId="{4C5E584B-447F-4F1D-ACE4-D7C2E8552AC9}" dt="2023-06-10T06:51:43.613" v="3593" actId="164"/>
          <ac:picMkLst>
            <pc:docMk/>
            <pc:sldMk cId="231086072" sldId="274"/>
            <ac:picMk id="14" creationId="{092C23A5-5868-ECE7-D09B-8096840629ED}"/>
          </ac:picMkLst>
        </pc:picChg>
        <pc:picChg chg="add mod">
          <ac:chgData name="Cipiccia, Silvia" userId="f156f4f1-c89c-42ee-80d2-22cb69ada040" providerId="ADAL" clId="{4C5E584B-447F-4F1D-ACE4-D7C2E8552AC9}" dt="2023-06-10T06:51:43.613" v="3593" actId="164"/>
          <ac:picMkLst>
            <pc:docMk/>
            <pc:sldMk cId="231086072" sldId="274"/>
            <ac:picMk id="15" creationId="{41C90836-0C6E-E406-EDD1-2483AB996640}"/>
          </ac:picMkLst>
        </pc:picChg>
        <pc:picChg chg="add mod">
          <ac:chgData name="Cipiccia, Silvia" userId="f156f4f1-c89c-42ee-80d2-22cb69ada040" providerId="ADAL" clId="{4C5E584B-447F-4F1D-ACE4-D7C2E8552AC9}" dt="2023-06-10T06:51:52.851" v="3595" actId="164"/>
          <ac:picMkLst>
            <pc:docMk/>
            <pc:sldMk cId="231086072" sldId="274"/>
            <ac:picMk id="16" creationId="{E25C28A4-0B23-9990-3D00-45FC2D161A23}"/>
          </ac:picMkLst>
        </pc:picChg>
        <pc:picChg chg="add mod">
          <ac:chgData name="Cipiccia, Silvia" userId="f156f4f1-c89c-42ee-80d2-22cb69ada040" providerId="ADAL" clId="{4C5E584B-447F-4F1D-ACE4-D7C2E8552AC9}" dt="2023-06-10T06:51:52.851" v="3595" actId="164"/>
          <ac:picMkLst>
            <pc:docMk/>
            <pc:sldMk cId="231086072" sldId="274"/>
            <ac:picMk id="18" creationId="{5C88BFDF-2C9E-CF08-3870-3EBA40289EE4}"/>
          </ac:picMkLst>
        </pc:picChg>
      </pc:sldChg>
      <pc:sldChg chg="addSp delSp modSp new mod modAnim">
        <pc:chgData name="Cipiccia, Silvia" userId="f156f4f1-c89c-42ee-80d2-22cb69ada040" providerId="ADAL" clId="{4C5E584B-447F-4F1D-ACE4-D7C2E8552AC9}" dt="2023-06-20T10:13:21.281" v="5412" actId="20577"/>
        <pc:sldMkLst>
          <pc:docMk/>
          <pc:sldMk cId="3082390402" sldId="275"/>
        </pc:sldMkLst>
        <pc:spChg chg="mod">
          <ac:chgData name="Cipiccia, Silvia" userId="f156f4f1-c89c-42ee-80d2-22cb69ada040" providerId="ADAL" clId="{4C5E584B-447F-4F1D-ACE4-D7C2E8552AC9}" dt="2023-06-19T16:29:05.592" v="4804" actId="20577"/>
          <ac:spMkLst>
            <pc:docMk/>
            <pc:sldMk cId="3082390402" sldId="275"/>
            <ac:spMk id="2" creationId="{A7C0D11A-067C-4CED-F530-8BA835D58FFF}"/>
          </ac:spMkLst>
        </pc:spChg>
        <pc:spChg chg="del">
          <ac:chgData name="Cipiccia, Silvia" userId="f156f4f1-c89c-42ee-80d2-22cb69ada040" providerId="ADAL" clId="{4C5E584B-447F-4F1D-ACE4-D7C2E8552AC9}" dt="2023-06-19T16:29:17.158" v="4809" actId="478"/>
          <ac:spMkLst>
            <pc:docMk/>
            <pc:sldMk cId="3082390402" sldId="275"/>
            <ac:spMk id="3" creationId="{E4D36712-AF57-EAB5-C0B7-723767B8CEF0}"/>
          </ac:spMkLst>
        </pc:spChg>
        <pc:spChg chg="del">
          <ac:chgData name="Cipiccia, Silvia" userId="f156f4f1-c89c-42ee-80d2-22cb69ada040" providerId="ADAL" clId="{4C5E584B-447F-4F1D-ACE4-D7C2E8552AC9}" dt="2023-06-19T16:29:20.069" v="4810" actId="478"/>
          <ac:spMkLst>
            <pc:docMk/>
            <pc:sldMk cId="3082390402" sldId="275"/>
            <ac:spMk id="4" creationId="{B92E65F3-9E73-AE4C-0761-2E1A4A132580}"/>
          </ac:spMkLst>
        </pc:spChg>
        <pc:spChg chg="add del mod">
          <ac:chgData name="Cipiccia, Silvia" userId="f156f4f1-c89c-42ee-80d2-22cb69ada040" providerId="ADAL" clId="{4C5E584B-447F-4F1D-ACE4-D7C2E8552AC9}" dt="2023-06-19T16:31:56.440" v="4898" actId="478"/>
          <ac:spMkLst>
            <pc:docMk/>
            <pc:sldMk cId="3082390402" sldId="275"/>
            <ac:spMk id="13" creationId="{8E009692-D051-559F-C0BB-72ADED948BF1}"/>
          </ac:spMkLst>
        </pc:spChg>
        <pc:spChg chg="add del mod">
          <ac:chgData name="Cipiccia, Silvia" userId="f156f4f1-c89c-42ee-80d2-22cb69ada040" providerId="ADAL" clId="{4C5E584B-447F-4F1D-ACE4-D7C2E8552AC9}" dt="2023-06-19T16:32:19.378" v="4920" actId="478"/>
          <ac:spMkLst>
            <pc:docMk/>
            <pc:sldMk cId="3082390402" sldId="275"/>
            <ac:spMk id="14" creationId="{49F3E21A-4DE7-5FFD-A7BE-6D9D1933EFD7}"/>
          </ac:spMkLst>
        </pc:spChg>
        <pc:spChg chg="add mod">
          <ac:chgData name="Cipiccia, Silvia" userId="f156f4f1-c89c-42ee-80d2-22cb69ada040" providerId="ADAL" clId="{4C5E584B-447F-4F1D-ACE4-D7C2E8552AC9}" dt="2023-06-19T16:31:47.655" v="4896"/>
          <ac:spMkLst>
            <pc:docMk/>
            <pc:sldMk cId="3082390402" sldId="275"/>
            <ac:spMk id="17" creationId="{C9D23457-3D66-EA92-2999-5468842EC8AE}"/>
          </ac:spMkLst>
        </pc:spChg>
        <pc:spChg chg="add mod">
          <ac:chgData name="Cipiccia, Silvia" userId="f156f4f1-c89c-42ee-80d2-22cb69ada040" providerId="ADAL" clId="{4C5E584B-447F-4F1D-ACE4-D7C2E8552AC9}" dt="2023-06-19T16:32:16.860" v="4919" actId="20577"/>
          <ac:spMkLst>
            <pc:docMk/>
            <pc:sldMk cId="3082390402" sldId="275"/>
            <ac:spMk id="18" creationId="{D985F2E4-54A3-3F5D-7A30-527B34FCDA8A}"/>
          </ac:spMkLst>
        </pc:spChg>
        <pc:spChg chg="mod">
          <ac:chgData name="Cipiccia, Silvia" userId="f156f4f1-c89c-42ee-80d2-22cb69ada040" providerId="ADAL" clId="{4C5E584B-447F-4F1D-ACE4-D7C2E8552AC9}" dt="2023-06-19T16:32:11.797" v="4903"/>
          <ac:spMkLst>
            <pc:docMk/>
            <pc:sldMk cId="3082390402" sldId="275"/>
            <ac:spMk id="20" creationId="{722F4E04-2FB4-C78C-8006-FB340A68C5A3}"/>
          </ac:spMkLst>
        </pc:spChg>
        <pc:spChg chg="mod">
          <ac:chgData name="Cipiccia, Silvia" userId="f156f4f1-c89c-42ee-80d2-22cb69ada040" providerId="ADAL" clId="{4C5E584B-447F-4F1D-ACE4-D7C2E8552AC9}" dt="2023-06-19T16:32:11.797" v="4903"/>
          <ac:spMkLst>
            <pc:docMk/>
            <pc:sldMk cId="3082390402" sldId="275"/>
            <ac:spMk id="21" creationId="{DB0BFF49-0794-0FA3-8D86-90DD88B7F83A}"/>
          </ac:spMkLst>
        </pc:spChg>
        <pc:spChg chg="add mod">
          <ac:chgData name="Cipiccia, Silvia" userId="f156f4f1-c89c-42ee-80d2-22cb69ada040" providerId="ADAL" clId="{4C5E584B-447F-4F1D-ACE4-D7C2E8552AC9}" dt="2023-06-20T10:13:21.281" v="5412" actId="20577"/>
          <ac:spMkLst>
            <pc:docMk/>
            <pc:sldMk cId="3082390402" sldId="275"/>
            <ac:spMk id="22" creationId="{AA192696-260B-0E6B-3B32-1EE5268CA24E}"/>
          </ac:spMkLst>
        </pc:spChg>
        <pc:grpChg chg="add mod">
          <ac:chgData name="Cipiccia, Silvia" userId="f156f4f1-c89c-42ee-80d2-22cb69ada040" providerId="ADAL" clId="{4C5E584B-447F-4F1D-ACE4-D7C2E8552AC9}" dt="2023-06-19T16:32:30.811" v="4922" actId="1076"/>
          <ac:grpSpMkLst>
            <pc:docMk/>
            <pc:sldMk cId="3082390402" sldId="275"/>
            <ac:grpSpMk id="16" creationId="{3AB1AEA7-4C18-4E6B-B6BB-C009D621E5B4}"/>
          </ac:grpSpMkLst>
        </pc:grpChg>
        <pc:grpChg chg="add mod">
          <ac:chgData name="Cipiccia, Silvia" userId="f156f4f1-c89c-42ee-80d2-22cb69ada040" providerId="ADAL" clId="{4C5E584B-447F-4F1D-ACE4-D7C2E8552AC9}" dt="2023-06-19T16:32:23.378" v="4921" actId="1076"/>
          <ac:grpSpMkLst>
            <pc:docMk/>
            <pc:sldMk cId="3082390402" sldId="275"/>
            <ac:grpSpMk id="19" creationId="{41878832-3AA2-F1A2-2E0C-64AE7464E7C4}"/>
          </ac:grpSpMkLst>
        </pc:grpChg>
        <pc:picChg chg="add mod modCrop">
          <ac:chgData name="Cipiccia, Silvia" userId="f156f4f1-c89c-42ee-80d2-22cb69ada040" providerId="ADAL" clId="{4C5E584B-447F-4F1D-ACE4-D7C2E8552AC9}" dt="2023-06-19T16:31:04.711" v="4890" actId="1076"/>
          <ac:picMkLst>
            <pc:docMk/>
            <pc:sldMk cId="3082390402" sldId="275"/>
            <ac:picMk id="7" creationId="{AFB3E4B0-AD47-4C4C-B1A6-0221DB7D7B41}"/>
          </ac:picMkLst>
        </pc:picChg>
        <pc:picChg chg="add mod">
          <ac:chgData name="Cipiccia, Silvia" userId="f156f4f1-c89c-42ee-80d2-22cb69ada040" providerId="ADAL" clId="{4C5E584B-447F-4F1D-ACE4-D7C2E8552AC9}" dt="2023-06-19T16:29:44.519" v="4815"/>
          <ac:picMkLst>
            <pc:docMk/>
            <pc:sldMk cId="3082390402" sldId="275"/>
            <ac:picMk id="8" creationId="{C5891D74-B8F8-309A-608F-EBCD7599E2D2}"/>
          </ac:picMkLst>
        </pc:picChg>
        <pc:picChg chg="add mod">
          <ac:chgData name="Cipiccia, Silvia" userId="f156f4f1-c89c-42ee-80d2-22cb69ada040" providerId="ADAL" clId="{4C5E584B-447F-4F1D-ACE4-D7C2E8552AC9}" dt="2023-06-19T16:29:44.519" v="4815"/>
          <ac:picMkLst>
            <pc:docMk/>
            <pc:sldMk cId="3082390402" sldId="275"/>
            <ac:picMk id="9" creationId="{3B8782C5-6653-CCD8-6452-E755C019F72C}"/>
          </ac:picMkLst>
        </pc:picChg>
        <pc:picChg chg="add mod">
          <ac:chgData name="Cipiccia, Silvia" userId="f156f4f1-c89c-42ee-80d2-22cb69ada040" providerId="ADAL" clId="{4C5E584B-447F-4F1D-ACE4-D7C2E8552AC9}" dt="2023-06-19T16:29:44.519" v="4815"/>
          <ac:picMkLst>
            <pc:docMk/>
            <pc:sldMk cId="3082390402" sldId="275"/>
            <ac:picMk id="10" creationId="{B1A36EF4-6AB8-568C-16AF-C9417BB05DA6}"/>
          </ac:picMkLst>
        </pc:picChg>
        <pc:picChg chg="add mod">
          <ac:chgData name="Cipiccia, Silvia" userId="f156f4f1-c89c-42ee-80d2-22cb69ada040" providerId="ADAL" clId="{4C5E584B-447F-4F1D-ACE4-D7C2E8552AC9}" dt="2023-06-19T16:29:44.519" v="4815"/>
          <ac:picMkLst>
            <pc:docMk/>
            <pc:sldMk cId="3082390402" sldId="275"/>
            <ac:picMk id="11" creationId="{416CE875-2ED2-02BA-0649-27ABC70BF00A}"/>
          </ac:picMkLst>
        </pc:picChg>
        <pc:picChg chg="add mod">
          <ac:chgData name="Cipiccia, Silvia" userId="f156f4f1-c89c-42ee-80d2-22cb69ada040" providerId="ADAL" clId="{4C5E584B-447F-4F1D-ACE4-D7C2E8552AC9}" dt="2023-06-19T16:29:44.519" v="4815"/>
          <ac:picMkLst>
            <pc:docMk/>
            <pc:sldMk cId="3082390402" sldId="275"/>
            <ac:picMk id="12" creationId="{82BFE4AF-8D76-8B3E-94D4-5913B5C6BC0D}"/>
          </ac:picMkLst>
        </pc:picChg>
        <pc:picChg chg="add mod modCrop">
          <ac:chgData name="Cipiccia, Silvia" userId="f156f4f1-c89c-42ee-80d2-22cb69ada040" providerId="ADAL" clId="{4C5E584B-447F-4F1D-ACE4-D7C2E8552AC9}" dt="2023-06-19T16:32:33.234" v="4924" actId="1076"/>
          <ac:picMkLst>
            <pc:docMk/>
            <pc:sldMk cId="3082390402" sldId="275"/>
            <ac:picMk id="15" creationId="{19FC61AC-EC30-2C75-CBC5-D2366E721986}"/>
          </ac:picMkLst>
        </pc:picChg>
      </pc:sldChg>
      <pc:sldChg chg="addSp delSp modSp new mod modAnim">
        <pc:chgData name="Cipiccia, Silvia" userId="f156f4f1-c89c-42ee-80d2-22cb69ada040" providerId="ADAL" clId="{4C5E584B-447F-4F1D-ACE4-D7C2E8552AC9}" dt="2023-06-19T17:16:36.456" v="5376" actId="20577"/>
        <pc:sldMkLst>
          <pc:docMk/>
          <pc:sldMk cId="3709633048" sldId="276"/>
        </pc:sldMkLst>
        <pc:spChg chg="mod">
          <ac:chgData name="Cipiccia, Silvia" userId="f156f4f1-c89c-42ee-80d2-22cb69ada040" providerId="ADAL" clId="{4C5E584B-447F-4F1D-ACE4-D7C2E8552AC9}" dt="2023-06-19T17:08:54.953" v="5260" actId="20577"/>
          <ac:spMkLst>
            <pc:docMk/>
            <pc:sldMk cId="3709633048" sldId="276"/>
            <ac:spMk id="2" creationId="{BEB194BD-E72C-8A48-F30D-F05FB8D9AC44}"/>
          </ac:spMkLst>
        </pc:spChg>
        <pc:spChg chg="del mod">
          <ac:chgData name="Cipiccia, Silvia" userId="f156f4f1-c89c-42ee-80d2-22cb69ada040" providerId="ADAL" clId="{4C5E584B-447F-4F1D-ACE4-D7C2E8552AC9}" dt="2023-06-19T17:16:11.821" v="5329" actId="478"/>
          <ac:spMkLst>
            <pc:docMk/>
            <pc:sldMk cId="3709633048" sldId="276"/>
            <ac:spMk id="3" creationId="{6BAD1D51-75AB-5A9A-784A-08CCBA823047}"/>
          </ac:spMkLst>
        </pc:spChg>
        <pc:spChg chg="mod">
          <ac:chgData name="Cipiccia, Silvia" userId="f156f4f1-c89c-42ee-80d2-22cb69ada040" providerId="ADAL" clId="{4C5E584B-447F-4F1D-ACE4-D7C2E8552AC9}" dt="2023-06-19T17:15:53.137" v="5326" actId="20577"/>
          <ac:spMkLst>
            <pc:docMk/>
            <pc:sldMk cId="3709633048" sldId="276"/>
            <ac:spMk id="4" creationId="{2B129571-47D8-1CDA-009B-D98148BB12EC}"/>
          </ac:spMkLst>
        </pc:spChg>
        <pc:spChg chg="add del mod">
          <ac:chgData name="Cipiccia, Silvia" userId="f156f4f1-c89c-42ee-80d2-22cb69ada040" providerId="ADAL" clId="{4C5E584B-447F-4F1D-ACE4-D7C2E8552AC9}" dt="2023-06-19T17:16:14.805" v="5330" actId="478"/>
          <ac:spMkLst>
            <pc:docMk/>
            <pc:sldMk cId="3709633048" sldId="276"/>
            <ac:spMk id="11" creationId="{C70A1B69-49C2-78C4-ED1C-BFB999C3A161}"/>
          </ac:spMkLst>
        </pc:spChg>
        <pc:graphicFrameChg chg="add mod">
          <ac:chgData name="Cipiccia, Silvia" userId="f156f4f1-c89c-42ee-80d2-22cb69ada040" providerId="ADAL" clId="{4C5E584B-447F-4F1D-ACE4-D7C2E8552AC9}" dt="2023-06-19T17:16:36.456" v="5376" actId="20577"/>
          <ac:graphicFrameMkLst>
            <pc:docMk/>
            <pc:sldMk cId="3709633048" sldId="276"/>
            <ac:graphicFrameMk id="10" creationId="{1949A46D-C1D4-34D7-4FA2-DA1707050AFF}"/>
          </ac:graphicFrameMkLst>
        </pc:graphicFrameChg>
        <pc:picChg chg="add mod">
          <ac:chgData name="Cipiccia, Silvia" userId="f156f4f1-c89c-42ee-80d2-22cb69ada040" providerId="ADAL" clId="{4C5E584B-447F-4F1D-ACE4-D7C2E8552AC9}" dt="2023-06-19T17:09:46.590" v="5262" actId="1076"/>
          <ac:picMkLst>
            <pc:docMk/>
            <pc:sldMk cId="3709633048" sldId="276"/>
            <ac:picMk id="7" creationId="{5625DBAD-5865-34D7-9151-73DA8422257F}"/>
          </ac:picMkLst>
        </pc:picChg>
        <pc:picChg chg="add mod">
          <ac:chgData name="Cipiccia, Silvia" userId="f156f4f1-c89c-42ee-80d2-22cb69ada040" providerId="ADAL" clId="{4C5E584B-447F-4F1D-ACE4-D7C2E8552AC9}" dt="2023-06-19T17:10:33.719" v="5267" actId="1076"/>
          <ac:picMkLst>
            <pc:docMk/>
            <pc:sldMk cId="3709633048" sldId="276"/>
            <ac:picMk id="9" creationId="{DAE746D7-0C0D-BB23-0182-009387ABB3C1}"/>
          </ac:picMkLst>
        </pc:picChg>
      </pc:sldChg>
      <pc:sldChg chg="addSp delSp modSp mod modAnim">
        <pc:chgData name="Cipiccia, Silvia" userId="f156f4f1-c89c-42ee-80d2-22cb69ada040" providerId="ADAL" clId="{4C5E584B-447F-4F1D-ACE4-D7C2E8552AC9}" dt="2023-06-20T13:00:08.234" v="5621" actId="1076"/>
        <pc:sldMkLst>
          <pc:docMk/>
          <pc:sldMk cId="287715521" sldId="277"/>
        </pc:sldMkLst>
        <pc:spChg chg="mod">
          <ac:chgData name="Cipiccia, Silvia" userId="f156f4f1-c89c-42ee-80d2-22cb69ada040" providerId="ADAL" clId="{4C5E584B-447F-4F1D-ACE4-D7C2E8552AC9}" dt="2023-06-20T10:26:08.889" v="5492" actId="1076"/>
          <ac:spMkLst>
            <pc:docMk/>
            <pc:sldMk cId="287715521" sldId="277"/>
            <ac:spMk id="11" creationId="{728830F7-0515-61D7-EDD5-10D89AFBDAF2}"/>
          </ac:spMkLst>
        </pc:spChg>
        <pc:spChg chg="mod">
          <ac:chgData name="Cipiccia, Silvia" userId="f156f4f1-c89c-42ee-80d2-22cb69ada040" providerId="ADAL" clId="{4C5E584B-447F-4F1D-ACE4-D7C2E8552AC9}" dt="2023-06-20T10:25:47.055" v="5476" actId="1076"/>
          <ac:spMkLst>
            <pc:docMk/>
            <pc:sldMk cId="287715521" sldId="277"/>
            <ac:spMk id="13" creationId="{C7B62356-8C29-022C-8A4C-A526A0FE8393}"/>
          </ac:spMkLst>
        </pc:spChg>
        <pc:spChg chg="mod">
          <ac:chgData name="Cipiccia, Silvia" userId="f156f4f1-c89c-42ee-80d2-22cb69ada040" providerId="ADAL" clId="{4C5E584B-447F-4F1D-ACE4-D7C2E8552AC9}" dt="2023-06-20T10:26:29.424" v="5493" actId="1076"/>
          <ac:spMkLst>
            <pc:docMk/>
            <pc:sldMk cId="287715521" sldId="277"/>
            <ac:spMk id="14" creationId="{6124DDE4-0FFA-B43E-8460-B302B4EFFF0B}"/>
          </ac:spMkLst>
        </pc:spChg>
        <pc:spChg chg="mod">
          <ac:chgData name="Cipiccia, Silvia" userId="f156f4f1-c89c-42ee-80d2-22cb69ada040" providerId="ADAL" clId="{4C5E584B-447F-4F1D-ACE4-D7C2E8552AC9}" dt="2023-06-20T10:25:55.116" v="5489" actId="1035"/>
          <ac:spMkLst>
            <pc:docMk/>
            <pc:sldMk cId="287715521" sldId="277"/>
            <ac:spMk id="15" creationId="{128139FA-896B-F34D-7A7F-C0A07F4F6AC6}"/>
          </ac:spMkLst>
        </pc:spChg>
        <pc:spChg chg="mod">
          <ac:chgData name="Cipiccia, Silvia" userId="f156f4f1-c89c-42ee-80d2-22cb69ada040" providerId="ADAL" clId="{4C5E584B-447F-4F1D-ACE4-D7C2E8552AC9}" dt="2023-06-20T10:25:55.116" v="5489" actId="1035"/>
          <ac:spMkLst>
            <pc:docMk/>
            <pc:sldMk cId="287715521" sldId="277"/>
            <ac:spMk id="16" creationId="{A99157FA-0219-6C6D-4D69-478041F113D0}"/>
          </ac:spMkLst>
        </pc:spChg>
        <pc:spChg chg="mod">
          <ac:chgData name="Cipiccia, Silvia" userId="f156f4f1-c89c-42ee-80d2-22cb69ada040" providerId="ADAL" clId="{4C5E584B-447F-4F1D-ACE4-D7C2E8552AC9}" dt="2023-06-20T10:25:55.116" v="5489" actId="1035"/>
          <ac:spMkLst>
            <pc:docMk/>
            <pc:sldMk cId="287715521" sldId="277"/>
            <ac:spMk id="17" creationId="{AF44FE38-592D-5919-2EC5-4F2ADF7B8749}"/>
          </ac:spMkLst>
        </pc:spChg>
        <pc:spChg chg="add del mod">
          <ac:chgData name="Cipiccia, Silvia" userId="f156f4f1-c89c-42ee-80d2-22cb69ada040" providerId="ADAL" clId="{4C5E584B-447F-4F1D-ACE4-D7C2E8552AC9}" dt="2023-06-20T10:19:34.085" v="5426" actId="478"/>
          <ac:spMkLst>
            <pc:docMk/>
            <pc:sldMk cId="287715521" sldId="277"/>
            <ac:spMk id="18" creationId="{A7E7A58B-C3E2-D4B8-F321-1B1933F9DD6D}"/>
          </ac:spMkLst>
        </pc:spChg>
        <pc:spChg chg="mod">
          <ac:chgData name="Cipiccia, Silvia" userId="f156f4f1-c89c-42ee-80d2-22cb69ada040" providerId="ADAL" clId="{4C5E584B-447F-4F1D-ACE4-D7C2E8552AC9}" dt="2023-06-20T10:26:03.640" v="5491" actId="14100"/>
          <ac:spMkLst>
            <pc:docMk/>
            <pc:sldMk cId="287715521" sldId="277"/>
            <ac:spMk id="19" creationId="{7A9306BF-0CFE-3CF3-A47F-11E59A46ABA3}"/>
          </ac:spMkLst>
        </pc:spChg>
        <pc:spChg chg="add mod">
          <ac:chgData name="Cipiccia, Silvia" userId="f156f4f1-c89c-42ee-80d2-22cb69ada040" providerId="ADAL" clId="{4C5E584B-447F-4F1D-ACE4-D7C2E8552AC9}" dt="2023-06-20T10:20:09.647" v="5434" actId="1582"/>
          <ac:spMkLst>
            <pc:docMk/>
            <pc:sldMk cId="287715521" sldId="277"/>
            <ac:spMk id="21" creationId="{FF2F4FC1-9B7F-A4B0-38C8-CCC552F199A8}"/>
          </ac:spMkLst>
        </pc:spChg>
        <pc:spChg chg="add mod">
          <ac:chgData name="Cipiccia, Silvia" userId="f156f4f1-c89c-42ee-80d2-22cb69ada040" providerId="ADAL" clId="{4C5E584B-447F-4F1D-ACE4-D7C2E8552AC9}" dt="2023-06-20T10:21:38.251" v="5449" actId="1076"/>
          <ac:spMkLst>
            <pc:docMk/>
            <pc:sldMk cId="287715521" sldId="277"/>
            <ac:spMk id="29" creationId="{CC48A024-F8D5-278C-E727-667727A97CB0}"/>
          </ac:spMkLst>
        </pc:spChg>
        <pc:spChg chg="add mod">
          <ac:chgData name="Cipiccia, Silvia" userId="f156f4f1-c89c-42ee-80d2-22cb69ada040" providerId="ADAL" clId="{4C5E584B-447F-4F1D-ACE4-D7C2E8552AC9}" dt="2023-06-20T10:23:26.647" v="5464" actId="1076"/>
          <ac:spMkLst>
            <pc:docMk/>
            <pc:sldMk cId="287715521" sldId="277"/>
            <ac:spMk id="34" creationId="{DCAF6AEB-37DE-2136-946A-BF8773C345ED}"/>
          </ac:spMkLst>
        </pc:spChg>
        <pc:spChg chg="add mod">
          <ac:chgData name="Cipiccia, Silvia" userId="f156f4f1-c89c-42ee-80d2-22cb69ada040" providerId="ADAL" clId="{4C5E584B-447F-4F1D-ACE4-D7C2E8552AC9}" dt="2023-06-20T10:24:13.263" v="5470" actId="1076"/>
          <ac:spMkLst>
            <pc:docMk/>
            <pc:sldMk cId="287715521" sldId="277"/>
            <ac:spMk id="35" creationId="{996A7FFE-896D-DD13-E1E0-7C381E7B2AD8}"/>
          </ac:spMkLst>
        </pc:spChg>
        <pc:spChg chg="add mod">
          <ac:chgData name="Cipiccia, Silvia" userId="f156f4f1-c89c-42ee-80d2-22cb69ada040" providerId="ADAL" clId="{4C5E584B-447F-4F1D-ACE4-D7C2E8552AC9}" dt="2023-06-20T10:26:49.717" v="5511" actId="1076"/>
          <ac:spMkLst>
            <pc:docMk/>
            <pc:sldMk cId="287715521" sldId="277"/>
            <ac:spMk id="36" creationId="{49AE9792-6BC8-8CD1-841C-037D786F1776}"/>
          </ac:spMkLst>
        </pc:spChg>
        <pc:spChg chg="add mod">
          <ac:chgData name="Cipiccia, Silvia" userId="f156f4f1-c89c-42ee-80d2-22cb69ada040" providerId="ADAL" clId="{4C5E584B-447F-4F1D-ACE4-D7C2E8552AC9}" dt="2023-06-20T10:27:38.554" v="5564" actId="1076"/>
          <ac:spMkLst>
            <pc:docMk/>
            <pc:sldMk cId="287715521" sldId="277"/>
            <ac:spMk id="37" creationId="{6C022B23-661D-B9EB-5D9C-C14672EB065E}"/>
          </ac:spMkLst>
        </pc:spChg>
        <pc:picChg chg="add mod">
          <ac:chgData name="Cipiccia, Silvia" userId="f156f4f1-c89c-42ee-80d2-22cb69ada040" providerId="ADAL" clId="{4C5E584B-447F-4F1D-ACE4-D7C2E8552AC9}" dt="2023-06-20T13:00:08.234" v="5621" actId="1076"/>
          <ac:picMkLst>
            <pc:docMk/>
            <pc:sldMk cId="287715521" sldId="277"/>
            <ac:picMk id="3" creationId="{D4A0ACD6-93EE-519C-94F5-8A16F561601A}"/>
          </ac:picMkLst>
        </pc:picChg>
        <pc:picChg chg="add mod modCrop">
          <ac:chgData name="Cipiccia, Silvia" userId="f156f4f1-c89c-42ee-80d2-22cb69ada040" providerId="ADAL" clId="{4C5E584B-447F-4F1D-ACE4-D7C2E8552AC9}" dt="2023-06-20T10:23:29.029" v="5465" actId="1076"/>
          <ac:picMkLst>
            <pc:docMk/>
            <pc:sldMk cId="287715521" sldId="277"/>
            <ac:picMk id="4" creationId="{DC973CDB-0A55-5675-5017-3C4D87DC5EA6}"/>
          </ac:picMkLst>
        </pc:picChg>
        <pc:picChg chg="add mod">
          <ac:chgData name="Cipiccia, Silvia" userId="f156f4f1-c89c-42ee-80d2-22cb69ada040" providerId="ADAL" clId="{4C5E584B-447F-4F1D-ACE4-D7C2E8552AC9}" dt="2023-06-20T10:21:40.843" v="5450" actId="1076"/>
          <ac:picMkLst>
            <pc:docMk/>
            <pc:sldMk cId="287715521" sldId="277"/>
            <ac:picMk id="31" creationId="{F74A3A3D-75B4-9F2D-4D4A-50AE74C34BA5}"/>
          </ac:picMkLst>
        </pc:picChg>
        <pc:picChg chg="add mod modCrop">
          <ac:chgData name="Cipiccia, Silvia" userId="f156f4f1-c89c-42ee-80d2-22cb69ada040" providerId="ADAL" clId="{4C5E584B-447F-4F1D-ACE4-D7C2E8552AC9}" dt="2023-06-20T10:22:47.648" v="5458" actId="1076"/>
          <ac:picMkLst>
            <pc:docMk/>
            <pc:sldMk cId="287715521" sldId="277"/>
            <ac:picMk id="33" creationId="{5D23E8E7-32A7-54D1-9C1C-3C04D071A14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0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0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D69D12-F534-4AE7-B4B3-7E3E825C0A27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5FF65F4-631E-4EF1-9E26-8C9064A33F7C}">
      <dgm:prSet phldrT="[Text]"/>
      <dgm:spPr/>
      <dgm:t>
        <a:bodyPr/>
        <a:lstStyle/>
        <a:p>
          <a:r>
            <a:rPr lang="en-US" dirty="0"/>
            <a:t>Novel sources</a:t>
          </a:r>
          <a:endParaRPr lang="en-GB" dirty="0"/>
        </a:p>
      </dgm:t>
    </dgm:pt>
    <dgm:pt modelId="{38FE61E7-B062-41F1-9334-FA65C4F2AFA0}" type="parTrans" cxnId="{19EFBB59-25F5-4B75-90CA-74A6A8EF4943}">
      <dgm:prSet/>
      <dgm:spPr/>
      <dgm:t>
        <a:bodyPr/>
        <a:lstStyle/>
        <a:p>
          <a:endParaRPr lang="en-GB"/>
        </a:p>
      </dgm:t>
    </dgm:pt>
    <dgm:pt modelId="{23A79D9F-BA7C-421D-A57C-6A7906065558}" type="sibTrans" cxnId="{19EFBB59-25F5-4B75-90CA-74A6A8EF4943}">
      <dgm:prSet/>
      <dgm:spPr/>
      <dgm:t>
        <a:bodyPr/>
        <a:lstStyle/>
        <a:p>
          <a:endParaRPr lang="en-GB"/>
        </a:p>
      </dgm:t>
    </dgm:pt>
    <dgm:pt modelId="{744EB127-4295-4E40-B493-44377F086941}">
      <dgm:prSet phldrT="[Text]"/>
      <dgm:spPr/>
      <dgm:t>
        <a:bodyPr/>
        <a:lstStyle/>
        <a:p>
          <a:r>
            <a:rPr lang="en-US" dirty="0"/>
            <a:t>Liquid metal-jet</a:t>
          </a:r>
          <a:endParaRPr lang="en-GB" dirty="0"/>
        </a:p>
      </dgm:t>
    </dgm:pt>
    <dgm:pt modelId="{A7E57D04-1172-4685-ACEF-3ABD6C57FFD9}" type="parTrans" cxnId="{6FADC454-6127-400B-990C-11E494E48A7E}">
      <dgm:prSet/>
      <dgm:spPr/>
      <dgm:t>
        <a:bodyPr/>
        <a:lstStyle/>
        <a:p>
          <a:endParaRPr lang="en-GB"/>
        </a:p>
      </dgm:t>
    </dgm:pt>
    <dgm:pt modelId="{1ED3F928-0340-4401-B155-EEB9D7D38F33}" type="sibTrans" cxnId="{6FADC454-6127-400B-990C-11E494E48A7E}">
      <dgm:prSet/>
      <dgm:spPr/>
      <dgm:t>
        <a:bodyPr/>
        <a:lstStyle/>
        <a:p>
          <a:endParaRPr lang="en-GB"/>
        </a:p>
      </dgm:t>
    </dgm:pt>
    <dgm:pt modelId="{32034EC2-3235-47A3-B55F-71A3D20AAD05}">
      <dgm:prSet phldrT="[Text]"/>
      <dgm:spPr/>
      <dgm:t>
        <a:bodyPr/>
        <a:lstStyle/>
        <a:p>
          <a:r>
            <a:rPr lang="en-US" dirty="0"/>
            <a:t>Inverse Compton Scattering</a:t>
          </a:r>
          <a:endParaRPr lang="en-GB" dirty="0"/>
        </a:p>
      </dgm:t>
    </dgm:pt>
    <dgm:pt modelId="{5E9C5626-C326-4889-808E-A61460F7C4A1}" type="parTrans" cxnId="{29CCEF37-C385-4944-A978-B23FBDF87EB3}">
      <dgm:prSet/>
      <dgm:spPr/>
      <dgm:t>
        <a:bodyPr/>
        <a:lstStyle/>
        <a:p>
          <a:endParaRPr lang="en-GB"/>
        </a:p>
      </dgm:t>
    </dgm:pt>
    <dgm:pt modelId="{B7B9C75E-4228-4A62-8F28-8311511E7DC7}" type="sibTrans" cxnId="{29CCEF37-C385-4944-A978-B23FBDF87EB3}">
      <dgm:prSet/>
      <dgm:spPr/>
      <dgm:t>
        <a:bodyPr/>
        <a:lstStyle/>
        <a:p>
          <a:endParaRPr lang="en-GB"/>
        </a:p>
      </dgm:t>
    </dgm:pt>
    <dgm:pt modelId="{31BD25AB-3C5C-4C07-8900-6314D1113568}">
      <dgm:prSet phldrT="[Text]"/>
      <dgm:spPr/>
      <dgm:t>
        <a:bodyPr/>
        <a:lstStyle/>
        <a:p>
          <a:r>
            <a:rPr lang="en-US" dirty="0"/>
            <a:t>Laser-driven sources</a:t>
          </a:r>
          <a:endParaRPr lang="en-GB" dirty="0"/>
        </a:p>
      </dgm:t>
    </dgm:pt>
    <dgm:pt modelId="{A4061E44-C0E2-4B8A-917D-EE1602C49A14}" type="parTrans" cxnId="{957F34D5-76C8-4BC8-9011-FE52081CF069}">
      <dgm:prSet/>
      <dgm:spPr/>
      <dgm:t>
        <a:bodyPr/>
        <a:lstStyle/>
        <a:p>
          <a:endParaRPr lang="en-GB"/>
        </a:p>
      </dgm:t>
    </dgm:pt>
    <dgm:pt modelId="{DEA37102-CE17-416F-84F8-3C7B970A77AA}" type="sibTrans" cxnId="{957F34D5-76C8-4BC8-9011-FE52081CF069}">
      <dgm:prSet/>
      <dgm:spPr/>
      <dgm:t>
        <a:bodyPr/>
        <a:lstStyle/>
        <a:p>
          <a:endParaRPr lang="en-GB"/>
        </a:p>
      </dgm:t>
    </dgm:pt>
    <dgm:pt modelId="{97851970-5436-4C71-BDA6-CFCA080A926A}" type="pres">
      <dgm:prSet presAssocID="{33D69D12-F534-4AE7-B4B3-7E3E825C0A27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27FD5E18-CC65-4455-A262-9E2B4DAB72E3}" type="pres">
      <dgm:prSet presAssocID="{75FF65F4-631E-4EF1-9E26-8C9064A33F7C}" presName="Parent" presStyleLbl="node1" presStyleIdx="0" presStyleCnt="2">
        <dgm:presLayoutVars>
          <dgm:chMax val="4"/>
          <dgm:chPref val="3"/>
        </dgm:presLayoutVars>
      </dgm:prSet>
      <dgm:spPr/>
    </dgm:pt>
    <dgm:pt modelId="{C2145586-FE7F-4F21-BF83-52D60F3EA4E2}" type="pres">
      <dgm:prSet presAssocID="{744EB127-4295-4E40-B493-44377F086941}" presName="Accent" presStyleLbl="node1" presStyleIdx="1" presStyleCnt="2"/>
      <dgm:spPr/>
    </dgm:pt>
    <dgm:pt modelId="{F34738B7-8732-4C4C-87DC-F0B75FFEBCC8}" type="pres">
      <dgm:prSet presAssocID="{744EB127-4295-4E40-B493-44377F086941}" presName="Image1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681DCDC3-45CC-45A3-A955-438AA5B081B4}" type="pres">
      <dgm:prSet presAssocID="{744EB127-4295-4E40-B493-44377F086941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18B4F68-CA77-43EE-93F5-7BCD449F7770}" type="pres">
      <dgm:prSet presAssocID="{32034EC2-3235-47A3-B55F-71A3D20AAD05}" presName="Image2" presStyleCnt="0"/>
      <dgm:spPr/>
    </dgm:pt>
    <dgm:pt modelId="{9508C5D2-6CA3-4B89-B819-8D30FD0331BE}" type="pres">
      <dgm:prSet presAssocID="{32034EC2-3235-47A3-B55F-71A3D20AAD05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ACF0D673-2550-4F47-B4FE-C880D598FEE3}" type="pres">
      <dgm:prSet presAssocID="{32034EC2-3235-47A3-B55F-71A3D20AAD05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993C78A-5256-4585-BE91-553FE97AB193}" type="pres">
      <dgm:prSet presAssocID="{31BD25AB-3C5C-4C07-8900-6314D1113568}" presName="Image3" presStyleCnt="0"/>
      <dgm:spPr/>
    </dgm:pt>
    <dgm:pt modelId="{517A43D2-DED6-4958-AABD-7C00472980C1}" type="pres">
      <dgm:prSet presAssocID="{31BD25AB-3C5C-4C07-8900-6314D1113568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6050921-87AF-4665-9870-F4343CC66504}" type="pres">
      <dgm:prSet presAssocID="{31BD25AB-3C5C-4C07-8900-6314D1113568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E0C7337-6060-4C20-81C9-6F1740D58808}" type="presOf" srcId="{744EB127-4295-4E40-B493-44377F086941}" destId="{681DCDC3-45CC-45A3-A955-438AA5B081B4}" srcOrd="0" destOrd="0" presId="urn:microsoft.com/office/officeart/2011/layout/RadialPictureList"/>
    <dgm:cxn modelId="{29CCEF37-C385-4944-A978-B23FBDF87EB3}" srcId="{75FF65F4-631E-4EF1-9E26-8C9064A33F7C}" destId="{32034EC2-3235-47A3-B55F-71A3D20AAD05}" srcOrd="1" destOrd="0" parTransId="{5E9C5626-C326-4889-808E-A61460F7C4A1}" sibTransId="{B7B9C75E-4228-4A62-8F28-8311511E7DC7}"/>
    <dgm:cxn modelId="{F99B0B38-31C9-440C-86A2-B10421478F67}" type="presOf" srcId="{33D69D12-F534-4AE7-B4B3-7E3E825C0A27}" destId="{97851970-5436-4C71-BDA6-CFCA080A926A}" srcOrd="0" destOrd="0" presId="urn:microsoft.com/office/officeart/2011/layout/RadialPictureList"/>
    <dgm:cxn modelId="{94CC5C65-AE9D-415A-AD11-E3CB2AD6C181}" type="presOf" srcId="{32034EC2-3235-47A3-B55F-71A3D20AAD05}" destId="{ACF0D673-2550-4F47-B4FE-C880D598FEE3}" srcOrd="0" destOrd="0" presId="urn:microsoft.com/office/officeart/2011/layout/RadialPictureList"/>
    <dgm:cxn modelId="{6FADC454-6127-400B-990C-11E494E48A7E}" srcId="{75FF65F4-631E-4EF1-9E26-8C9064A33F7C}" destId="{744EB127-4295-4E40-B493-44377F086941}" srcOrd="0" destOrd="0" parTransId="{A7E57D04-1172-4685-ACEF-3ABD6C57FFD9}" sibTransId="{1ED3F928-0340-4401-B155-EEB9D7D38F33}"/>
    <dgm:cxn modelId="{19EFBB59-25F5-4B75-90CA-74A6A8EF4943}" srcId="{33D69D12-F534-4AE7-B4B3-7E3E825C0A27}" destId="{75FF65F4-631E-4EF1-9E26-8C9064A33F7C}" srcOrd="0" destOrd="0" parTransId="{38FE61E7-B062-41F1-9334-FA65C4F2AFA0}" sibTransId="{23A79D9F-BA7C-421D-A57C-6A7906065558}"/>
    <dgm:cxn modelId="{957F34D5-76C8-4BC8-9011-FE52081CF069}" srcId="{75FF65F4-631E-4EF1-9E26-8C9064A33F7C}" destId="{31BD25AB-3C5C-4C07-8900-6314D1113568}" srcOrd="2" destOrd="0" parTransId="{A4061E44-C0E2-4B8A-917D-EE1602C49A14}" sibTransId="{DEA37102-CE17-416F-84F8-3C7B970A77AA}"/>
    <dgm:cxn modelId="{C40345DA-8345-43E3-89C3-600D6E200DF1}" type="presOf" srcId="{31BD25AB-3C5C-4C07-8900-6314D1113568}" destId="{B6050921-87AF-4665-9870-F4343CC66504}" srcOrd="0" destOrd="0" presId="urn:microsoft.com/office/officeart/2011/layout/RadialPictureList"/>
    <dgm:cxn modelId="{D733DBDB-A7C0-4043-9FEC-393FAD27645B}" type="presOf" srcId="{75FF65F4-631E-4EF1-9E26-8C9064A33F7C}" destId="{27FD5E18-CC65-4455-A262-9E2B4DAB72E3}" srcOrd="0" destOrd="0" presId="urn:microsoft.com/office/officeart/2011/layout/RadialPictureList"/>
    <dgm:cxn modelId="{EA1ADA71-0F11-459C-AB2B-F0252B807FAB}" type="presParOf" srcId="{97851970-5436-4C71-BDA6-CFCA080A926A}" destId="{27FD5E18-CC65-4455-A262-9E2B4DAB72E3}" srcOrd="0" destOrd="0" presId="urn:microsoft.com/office/officeart/2011/layout/RadialPictureList"/>
    <dgm:cxn modelId="{0C9B1DC6-05A3-44C3-A2CF-4F9E951B068A}" type="presParOf" srcId="{97851970-5436-4C71-BDA6-CFCA080A926A}" destId="{C2145586-FE7F-4F21-BF83-52D60F3EA4E2}" srcOrd="1" destOrd="0" presId="urn:microsoft.com/office/officeart/2011/layout/RadialPictureList"/>
    <dgm:cxn modelId="{A89C9C4C-22F7-4025-9E6E-F0AEA5A1583C}" type="presParOf" srcId="{97851970-5436-4C71-BDA6-CFCA080A926A}" destId="{F34738B7-8732-4C4C-87DC-F0B75FFEBCC8}" srcOrd="2" destOrd="0" presId="urn:microsoft.com/office/officeart/2011/layout/RadialPictureList"/>
    <dgm:cxn modelId="{E0E39CE5-D3E3-4A73-8A6E-2396396008F5}" type="presParOf" srcId="{97851970-5436-4C71-BDA6-CFCA080A926A}" destId="{681DCDC3-45CC-45A3-A955-438AA5B081B4}" srcOrd="3" destOrd="0" presId="urn:microsoft.com/office/officeart/2011/layout/RadialPictureList"/>
    <dgm:cxn modelId="{BEC51010-6AE9-43B9-B032-886AE3436CA1}" type="presParOf" srcId="{97851970-5436-4C71-BDA6-CFCA080A926A}" destId="{718B4F68-CA77-43EE-93F5-7BCD449F7770}" srcOrd="4" destOrd="0" presId="urn:microsoft.com/office/officeart/2011/layout/RadialPictureList"/>
    <dgm:cxn modelId="{AED96100-A385-422C-AA21-B86A14EBF447}" type="presParOf" srcId="{718B4F68-CA77-43EE-93F5-7BCD449F7770}" destId="{9508C5D2-6CA3-4B89-B819-8D30FD0331BE}" srcOrd="0" destOrd="0" presId="urn:microsoft.com/office/officeart/2011/layout/RadialPictureList"/>
    <dgm:cxn modelId="{29D874BA-35B0-4846-AFB5-C9ECBECB4FBE}" type="presParOf" srcId="{97851970-5436-4C71-BDA6-CFCA080A926A}" destId="{ACF0D673-2550-4F47-B4FE-C880D598FEE3}" srcOrd="5" destOrd="0" presId="urn:microsoft.com/office/officeart/2011/layout/RadialPictureList"/>
    <dgm:cxn modelId="{EAE92E7D-EAC8-4A22-BAF4-C01A29F2FB64}" type="presParOf" srcId="{97851970-5436-4C71-BDA6-CFCA080A926A}" destId="{1993C78A-5256-4585-BE91-553FE97AB193}" srcOrd="6" destOrd="0" presId="urn:microsoft.com/office/officeart/2011/layout/RadialPictureList"/>
    <dgm:cxn modelId="{F64DEE8A-E388-413F-93B2-097D0FAB9732}" type="presParOf" srcId="{1993C78A-5256-4585-BE91-553FE97AB193}" destId="{517A43D2-DED6-4958-AABD-7C00472980C1}" srcOrd="0" destOrd="0" presId="urn:microsoft.com/office/officeart/2011/layout/RadialPictureList"/>
    <dgm:cxn modelId="{AC4195BA-1921-4CDC-BAD5-8D017082F494}" type="presParOf" srcId="{97851970-5436-4C71-BDA6-CFCA080A926A}" destId="{B6050921-87AF-4665-9870-F4343CC66504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556619-928B-439F-AD1E-E4482B46C3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E3E533-1356-4BC9-93F7-3064B478FD83}">
      <dgm:prSet phldrT="[Text]" custT="1"/>
      <dgm:spPr/>
      <dgm:t>
        <a:bodyPr/>
        <a:lstStyle/>
        <a:p>
          <a:r>
            <a:rPr lang="en-US" sz="2700" dirty="0"/>
            <a:t>Robust</a:t>
          </a:r>
          <a:endParaRPr lang="en-GB" sz="2700" dirty="0"/>
        </a:p>
      </dgm:t>
    </dgm:pt>
    <dgm:pt modelId="{8F96D2A0-6E73-474C-BEB8-64870952D7F9}" type="parTrans" cxnId="{749EB41B-78CE-4B59-9C4B-386518D1D973}">
      <dgm:prSet/>
      <dgm:spPr/>
      <dgm:t>
        <a:bodyPr/>
        <a:lstStyle/>
        <a:p>
          <a:endParaRPr lang="en-GB"/>
        </a:p>
      </dgm:t>
    </dgm:pt>
    <dgm:pt modelId="{E66DB10D-3DF1-4C9E-899E-FC1AE250218C}" type="sibTrans" cxnId="{749EB41B-78CE-4B59-9C4B-386518D1D973}">
      <dgm:prSet/>
      <dgm:spPr/>
      <dgm:t>
        <a:bodyPr/>
        <a:lstStyle/>
        <a:p>
          <a:endParaRPr lang="en-GB"/>
        </a:p>
      </dgm:t>
    </dgm:pt>
    <dgm:pt modelId="{ECE6A5E8-8054-4207-A186-8CCC67442092}">
      <dgm:prSet phldrT="[Text]" custT="1"/>
      <dgm:spPr/>
      <dgm:t>
        <a:bodyPr/>
        <a:lstStyle/>
        <a:p>
          <a:r>
            <a:rPr lang="en-US" sz="2100" dirty="0"/>
            <a:t>Polychromatic sources</a:t>
          </a:r>
          <a:endParaRPr lang="en-GB" sz="2100" dirty="0"/>
        </a:p>
      </dgm:t>
    </dgm:pt>
    <dgm:pt modelId="{4CDA836B-C54E-4B19-9319-D63222EACD2B}" type="parTrans" cxnId="{E3484DF8-2208-4074-9983-9FBA7ADF5B2F}">
      <dgm:prSet/>
      <dgm:spPr/>
      <dgm:t>
        <a:bodyPr/>
        <a:lstStyle/>
        <a:p>
          <a:endParaRPr lang="en-GB"/>
        </a:p>
      </dgm:t>
    </dgm:pt>
    <dgm:pt modelId="{82138136-C9C2-4801-837A-A0619D06F0A7}" type="sibTrans" cxnId="{E3484DF8-2208-4074-9983-9FBA7ADF5B2F}">
      <dgm:prSet/>
      <dgm:spPr/>
      <dgm:t>
        <a:bodyPr/>
        <a:lstStyle/>
        <a:p>
          <a:endParaRPr lang="en-GB"/>
        </a:p>
      </dgm:t>
    </dgm:pt>
    <dgm:pt modelId="{E74ED280-DDA6-496B-8C1F-F4C53EE41772}">
      <dgm:prSet phldrT="[Text]" custT="1"/>
      <dgm:spPr/>
      <dgm:t>
        <a:bodyPr/>
        <a:lstStyle/>
        <a:p>
          <a:r>
            <a:rPr lang="en-US" sz="2100" dirty="0"/>
            <a:t>Low spatial coherence (large source size)</a:t>
          </a:r>
          <a:endParaRPr lang="en-GB" sz="2100" dirty="0"/>
        </a:p>
      </dgm:t>
    </dgm:pt>
    <dgm:pt modelId="{BFE3C68A-5D12-467D-BCB3-6B03E4507F1A}" type="parTrans" cxnId="{ACA4B389-2871-49AF-AEAA-868793EC3DEA}">
      <dgm:prSet/>
      <dgm:spPr/>
      <dgm:t>
        <a:bodyPr/>
        <a:lstStyle/>
        <a:p>
          <a:endParaRPr lang="en-GB"/>
        </a:p>
      </dgm:t>
    </dgm:pt>
    <dgm:pt modelId="{7B499CB5-269D-48C8-97BC-E43D9672621F}" type="sibTrans" cxnId="{ACA4B389-2871-49AF-AEAA-868793EC3DEA}">
      <dgm:prSet/>
      <dgm:spPr/>
      <dgm:t>
        <a:bodyPr/>
        <a:lstStyle/>
        <a:p>
          <a:endParaRPr lang="en-GB"/>
        </a:p>
      </dgm:t>
    </dgm:pt>
    <dgm:pt modelId="{1F089806-37A3-4CC2-BF61-D3BCA4306517}" type="pres">
      <dgm:prSet presAssocID="{DA556619-928B-439F-AD1E-E4482B46C375}" presName="linear" presStyleCnt="0">
        <dgm:presLayoutVars>
          <dgm:animLvl val="lvl"/>
          <dgm:resizeHandles val="exact"/>
        </dgm:presLayoutVars>
      </dgm:prSet>
      <dgm:spPr/>
    </dgm:pt>
    <dgm:pt modelId="{BC761DFE-8CF6-4B81-8AF5-19A4A6BF928D}" type="pres">
      <dgm:prSet presAssocID="{08E3E533-1356-4BC9-93F7-3064B478FD83}" presName="parentText" presStyleLbl="node1" presStyleIdx="0" presStyleCnt="1" custScaleY="89011">
        <dgm:presLayoutVars>
          <dgm:chMax val="0"/>
          <dgm:bulletEnabled val="1"/>
        </dgm:presLayoutVars>
      </dgm:prSet>
      <dgm:spPr/>
    </dgm:pt>
    <dgm:pt modelId="{694DFBC8-0B3E-4783-A4DF-C8E139FC79B4}" type="pres">
      <dgm:prSet presAssocID="{08E3E533-1356-4BC9-93F7-3064B478FD8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213AE05-6E5C-411D-8640-C10306BCB885}" type="presOf" srcId="{08E3E533-1356-4BC9-93F7-3064B478FD83}" destId="{BC761DFE-8CF6-4B81-8AF5-19A4A6BF928D}" srcOrd="0" destOrd="0" presId="urn:microsoft.com/office/officeart/2005/8/layout/vList2"/>
    <dgm:cxn modelId="{749EB41B-78CE-4B59-9C4B-386518D1D973}" srcId="{DA556619-928B-439F-AD1E-E4482B46C375}" destId="{08E3E533-1356-4BC9-93F7-3064B478FD83}" srcOrd="0" destOrd="0" parTransId="{8F96D2A0-6E73-474C-BEB8-64870952D7F9}" sibTransId="{E66DB10D-3DF1-4C9E-899E-FC1AE250218C}"/>
    <dgm:cxn modelId="{ACA4B389-2871-49AF-AEAA-868793EC3DEA}" srcId="{08E3E533-1356-4BC9-93F7-3064B478FD83}" destId="{E74ED280-DDA6-496B-8C1F-F4C53EE41772}" srcOrd="1" destOrd="0" parTransId="{BFE3C68A-5D12-467D-BCB3-6B03E4507F1A}" sibTransId="{7B499CB5-269D-48C8-97BC-E43D9672621F}"/>
    <dgm:cxn modelId="{984115CF-08B8-4795-85E2-7C5F57F37245}" type="presOf" srcId="{E74ED280-DDA6-496B-8C1F-F4C53EE41772}" destId="{694DFBC8-0B3E-4783-A4DF-C8E139FC79B4}" srcOrd="0" destOrd="1" presId="urn:microsoft.com/office/officeart/2005/8/layout/vList2"/>
    <dgm:cxn modelId="{D87438E2-FFC5-42B9-88C1-87083081F9B7}" type="presOf" srcId="{DA556619-928B-439F-AD1E-E4482B46C375}" destId="{1F089806-37A3-4CC2-BF61-D3BCA4306517}" srcOrd="0" destOrd="0" presId="urn:microsoft.com/office/officeart/2005/8/layout/vList2"/>
    <dgm:cxn modelId="{8575AEF2-0DF7-4336-ABB0-5B0EA6DE6AE9}" type="presOf" srcId="{ECE6A5E8-8054-4207-A186-8CCC67442092}" destId="{694DFBC8-0B3E-4783-A4DF-C8E139FC79B4}" srcOrd="0" destOrd="0" presId="urn:microsoft.com/office/officeart/2005/8/layout/vList2"/>
    <dgm:cxn modelId="{E3484DF8-2208-4074-9983-9FBA7ADF5B2F}" srcId="{08E3E533-1356-4BC9-93F7-3064B478FD83}" destId="{ECE6A5E8-8054-4207-A186-8CCC67442092}" srcOrd="0" destOrd="0" parTransId="{4CDA836B-C54E-4B19-9319-D63222EACD2B}" sibTransId="{82138136-C9C2-4801-837A-A0619D06F0A7}"/>
    <dgm:cxn modelId="{BE32D6B3-D66B-4530-8AE5-2C6AA862AA3A}" type="presParOf" srcId="{1F089806-37A3-4CC2-BF61-D3BCA4306517}" destId="{BC761DFE-8CF6-4B81-8AF5-19A4A6BF928D}" srcOrd="0" destOrd="0" presId="urn:microsoft.com/office/officeart/2005/8/layout/vList2"/>
    <dgm:cxn modelId="{75A79041-575D-4EFC-A174-7F0C0055B7B6}" type="presParOf" srcId="{1F089806-37A3-4CC2-BF61-D3BCA4306517}" destId="{694DFBC8-0B3E-4783-A4DF-C8E139FC79B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28B2B5-CF4E-4B81-A52A-BABB3919967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1CC5E39-0681-4836-951A-A0D5972ADCCA}">
      <dgm:prSet phldrT="[Text]" custT="1"/>
      <dgm:spPr/>
      <dgm:t>
        <a:bodyPr/>
        <a:lstStyle/>
        <a:p>
          <a:r>
            <a:rPr lang="en-US" sz="2000" dirty="0"/>
            <a:t>Tungsten mask: 12 um aperture, 39 um period. Laser micromachined by </a:t>
          </a:r>
          <a:r>
            <a:rPr lang="en-US" sz="2000" dirty="0" err="1"/>
            <a:t>Scitech</a:t>
          </a:r>
          <a:r>
            <a:rPr lang="en-US" sz="2000" dirty="0"/>
            <a:t> Precision</a:t>
          </a:r>
          <a:endParaRPr lang="en-GB" sz="2000" dirty="0"/>
        </a:p>
      </dgm:t>
    </dgm:pt>
    <dgm:pt modelId="{F036A0D3-9CB7-4A3B-9A89-28AF3CF53229}" type="parTrans" cxnId="{780608C1-A4C6-4229-BFE6-145CF5E68B6A}">
      <dgm:prSet/>
      <dgm:spPr/>
      <dgm:t>
        <a:bodyPr/>
        <a:lstStyle/>
        <a:p>
          <a:endParaRPr lang="en-GB"/>
        </a:p>
      </dgm:t>
    </dgm:pt>
    <dgm:pt modelId="{3D9419D4-AEBA-43BD-AE25-E13B39DCCAB4}" type="sibTrans" cxnId="{780608C1-A4C6-4229-BFE6-145CF5E68B6A}">
      <dgm:prSet/>
      <dgm:spPr/>
      <dgm:t>
        <a:bodyPr/>
        <a:lstStyle/>
        <a:p>
          <a:endParaRPr lang="en-GB"/>
        </a:p>
      </dgm:t>
    </dgm:pt>
    <dgm:pt modelId="{1FDD47E7-C22F-47C1-A57F-922627A9A170}" type="pres">
      <dgm:prSet presAssocID="{2328B2B5-CF4E-4B81-A52A-BABB39199670}" presName="Name0" presStyleCnt="0">
        <dgm:presLayoutVars>
          <dgm:chMax/>
          <dgm:chPref/>
          <dgm:dir/>
        </dgm:presLayoutVars>
      </dgm:prSet>
      <dgm:spPr/>
    </dgm:pt>
    <dgm:pt modelId="{F16D57D2-0B97-41B7-84D8-414F52821ACC}" type="pres">
      <dgm:prSet presAssocID="{31CC5E39-0681-4836-951A-A0D5972ADCCA}" presName="composite" presStyleCnt="0">
        <dgm:presLayoutVars>
          <dgm:chMax val="1"/>
          <dgm:chPref val="1"/>
        </dgm:presLayoutVars>
      </dgm:prSet>
      <dgm:spPr/>
    </dgm:pt>
    <dgm:pt modelId="{5D59A326-6B1A-4C08-AC08-201A8288F184}" type="pres">
      <dgm:prSet presAssocID="{31CC5E39-0681-4836-951A-A0D5972ADCCA}" presName="Accent" presStyleLbl="trAlignAcc1" presStyleIdx="0" presStyleCnt="1">
        <dgm:presLayoutVars>
          <dgm:chMax val="0"/>
          <dgm:chPref val="0"/>
        </dgm:presLayoutVars>
      </dgm:prSet>
      <dgm:spPr/>
    </dgm:pt>
    <dgm:pt modelId="{1A01E580-300D-4C5F-B429-71ABEAA3058F}" type="pres">
      <dgm:prSet presAssocID="{31CC5E39-0681-4836-951A-A0D5972ADCCA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048C5FD-BAC4-42E2-9996-3B184AA84297}" type="pres">
      <dgm:prSet presAssocID="{31CC5E39-0681-4836-951A-A0D5972ADCCA}" presName="ChildComposite" presStyleCnt="0"/>
      <dgm:spPr/>
    </dgm:pt>
    <dgm:pt modelId="{D86B3837-FACE-4792-8F52-3B0AE8359093}" type="pres">
      <dgm:prSet presAssocID="{31CC5E39-0681-4836-951A-A0D5972ADCC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928D39B-663E-4966-85F1-E5825FFB986F}" type="pres">
      <dgm:prSet presAssocID="{31CC5E39-0681-4836-951A-A0D5972ADCCA}" presName="Parent" presStyleLbl="revTx" presStyleIdx="0" presStyleCnt="1">
        <dgm:presLayoutVars>
          <dgm:chMax val="1"/>
          <dgm:chPref val="0"/>
          <dgm:bulletEnabled val="1"/>
        </dgm:presLayoutVars>
      </dgm:prSet>
      <dgm:spPr/>
    </dgm:pt>
  </dgm:ptLst>
  <dgm:cxnLst>
    <dgm:cxn modelId="{4B32D777-1595-44DF-AB23-D843E33E96D3}" type="presOf" srcId="{2328B2B5-CF4E-4B81-A52A-BABB39199670}" destId="{1FDD47E7-C22F-47C1-A57F-922627A9A170}" srcOrd="0" destOrd="0" presId="urn:microsoft.com/office/officeart/2008/layout/CaptionedPictures"/>
    <dgm:cxn modelId="{0EA0608A-76D7-4833-938B-D4D58E4AD0BA}" type="presOf" srcId="{31CC5E39-0681-4836-951A-A0D5972ADCCA}" destId="{D928D39B-663E-4966-85F1-E5825FFB986F}" srcOrd="0" destOrd="0" presId="urn:microsoft.com/office/officeart/2008/layout/CaptionedPictures"/>
    <dgm:cxn modelId="{780608C1-A4C6-4229-BFE6-145CF5E68B6A}" srcId="{2328B2B5-CF4E-4B81-A52A-BABB39199670}" destId="{31CC5E39-0681-4836-951A-A0D5972ADCCA}" srcOrd="0" destOrd="0" parTransId="{F036A0D3-9CB7-4A3B-9A89-28AF3CF53229}" sibTransId="{3D9419D4-AEBA-43BD-AE25-E13B39DCCAB4}"/>
    <dgm:cxn modelId="{2CE18573-7CA8-4A1B-84FB-393F0EACA6E1}" type="presParOf" srcId="{1FDD47E7-C22F-47C1-A57F-922627A9A170}" destId="{F16D57D2-0B97-41B7-84D8-414F52821ACC}" srcOrd="0" destOrd="0" presId="urn:microsoft.com/office/officeart/2008/layout/CaptionedPictures"/>
    <dgm:cxn modelId="{F302A9A2-40B2-4208-81A3-2FA733185638}" type="presParOf" srcId="{F16D57D2-0B97-41B7-84D8-414F52821ACC}" destId="{5D59A326-6B1A-4C08-AC08-201A8288F184}" srcOrd="0" destOrd="0" presId="urn:microsoft.com/office/officeart/2008/layout/CaptionedPictures"/>
    <dgm:cxn modelId="{139E5989-9CAD-4FCC-BB0C-750406724E6F}" type="presParOf" srcId="{F16D57D2-0B97-41B7-84D8-414F52821ACC}" destId="{1A01E580-300D-4C5F-B429-71ABEAA3058F}" srcOrd="1" destOrd="0" presId="urn:microsoft.com/office/officeart/2008/layout/CaptionedPictures"/>
    <dgm:cxn modelId="{E1B5CE15-5D1D-46A6-BF56-776D817CD4DD}" type="presParOf" srcId="{F16D57D2-0B97-41B7-84D8-414F52821ACC}" destId="{8048C5FD-BAC4-42E2-9996-3B184AA84297}" srcOrd="2" destOrd="0" presId="urn:microsoft.com/office/officeart/2008/layout/CaptionedPictures"/>
    <dgm:cxn modelId="{9C7499F7-A2AC-42C4-B88E-EE1BB044943B}" type="presParOf" srcId="{8048C5FD-BAC4-42E2-9996-3B184AA84297}" destId="{D86B3837-FACE-4792-8F52-3B0AE8359093}" srcOrd="0" destOrd="0" presId="urn:microsoft.com/office/officeart/2008/layout/CaptionedPictures"/>
    <dgm:cxn modelId="{037E2A79-36CF-4E52-A0A2-2DBCAD615FD3}" type="presParOf" srcId="{8048C5FD-BAC4-42E2-9996-3B184AA84297}" destId="{D928D39B-663E-4966-85F1-E5825FFB986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70BB5C-1AD4-4222-8FAB-4E540D98A1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C16828-F501-4F9C-9F8F-B59C18C1FE70}">
      <dgm:prSet phldrT="[Text]"/>
      <dgm:spPr/>
      <dgm:t>
        <a:bodyPr/>
        <a:lstStyle/>
        <a:p>
          <a:r>
            <a:rPr lang="en-US" dirty="0"/>
            <a:t>Resolution</a:t>
          </a:r>
          <a:endParaRPr lang="en-GB" dirty="0"/>
        </a:p>
      </dgm:t>
    </dgm:pt>
    <dgm:pt modelId="{F0819B53-6545-42EE-BDF3-EE83668A9470}" type="parTrans" cxnId="{9613089F-0D47-4D9A-BDFE-B2E995AD588D}">
      <dgm:prSet/>
      <dgm:spPr/>
      <dgm:t>
        <a:bodyPr/>
        <a:lstStyle/>
        <a:p>
          <a:endParaRPr lang="en-GB"/>
        </a:p>
      </dgm:t>
    </dgm:pt>
    <dgm:pt modelId="{64228183-3CF0-48C7-ABFD-8FC035CD51EB}" type="sibTrans" cxnId="{9613089F-0D47-4D9A-BDFE-B2E995AD588D}">
      <dgm:prSet/>
      <dgm:spPr/>
      <dgm:t>
        <a:bodyPr/>
        <a:lstStyle/>
        <a:p>
          <a:endParaRPr lang="en-GB"/>
        </a:p>
      </dgm:t>
    </dgm:pt>
    <dgm:pt modelId="{1144C337-CB55-44BB-9CBF-BE7AB136EC1C}">
      <dgm:prSet phldrT="[Text]"/>
      <dgm:spPr/>
      <dgm:t>
        <a:bodyPr/>
        <a:lstStyle/>
        <a:p>
          <a:r>
            <a:rPr lang="en-US" dirty="0"/>
            <a:t>Single shot: mask period</a:t>
          </a:r>
          <a:endParaRPr lang="en-GB" dirty="0"/>
        </a:p>
      </dgm:t>
    </dgm:pt>
    <dgm:pt modelId="{4FCECF59-D205-4D4C-B355-3B5A09CCADCA}" type="parTrans" cxnId="{8D9A6449-F369-43F2-A599-6300ADCFA3A7}">
      <dgm:prSet/>
      <dgm:spPr/>
      <dgm:t>
        <a:bodyPr/>
        <a:lstStyle/>
        <a:p>
          <a:endParaRPr lang="en-GB"/>
        </a:p>
      </dgm:t>
    </dgm:pt>
    <dgm:pt modelId="{3A289418-66AC-4112-AB5E-FAA90AF65CFD}" type="sibTrans" cxnId="{8D9A6449-F369-43F2-A599-6300ADCFA3A7}">
      <dgm:prSet/>
      <dgm:spPr/>
      <dgm:t>
        <a:bodyPr/>
        <a:lstStyle/>
        <a:p>
          <a:endParaRPr lang="en-GB"/>
        </a:p>
      </dgm:t>
    </dgm:pt>
    <dgm:pt modelId="{59E8F962-2588-498D-B782-DAF3DE97D620}">
      <dgm:prSet phldrT="[Text]"/>
      <dgm:spPr/>
      <dgm:t>
        <a:bodyPr/>
        <a:lstStyle/>
        <a:p>
          <a:r>
            <a:rPr lang="en-US" dirty="0"/>
            <a:t>Dithering: mask aperture</a:t>
          </a:r>
          <a:endParaRPr lang="en-GB" dirty="0"/>
        </a:p>
      </dgm:t>
    </dgm:pt>
    <dgm:pt modelId="{A7593A93-CCA2-400F-A58A-07C29045F508}" type="parTrans" cxnId="{FD192BFA-98AA-4DD0-9F16-74B56C2338B5}">
      <dgm:prSet/>
      <dgm:spPr/>
      <dgm:t>
        <a:bodyPr/>
        <a:lstStyle/>
        <a:p>
          <a:endParaRPr lang="en-GB"/>
        </a:p>
      </dgm:t>
    </dgm:pt>
    <dgm:pt modelId="{00B65852-D366-4405-9523-44FE06929848}" type="sibTrans" cxnId="{FD192BFA-98AA-4DD0-9F16-74B56C2338B5}">
      <dgm:prSet/>
      <dgm:spPr/>
      <dgm:t>
        <a:bodyPr/>
        <a:lstStyle/>
        <a:p>
          <a:endParaRPr lang="en-GB"/>
        </a:p>
      </dgm:t>
    </dgm:pt>
    <dgm:pt modelId="{8DEF47B9-DBB7-4D85-A382-EC88EED9BB40}" type="pres">
      <dgm:prSet presAssocID="{D770BB5C-1AD4-4222-8FAB-4E540D98A1EB}" presName="linear" presStyleCnt="0">
        <dgm:presLayoutVars>
          <dgm:animLvl val="lvl"/>
          <dgm:resizeHandles val="exact"/>
        </dgm:presLayoutVars>
      </dgm:prSet>
      <dgm:spPr/>
    </dgm:pt>
    <dgm:pt modelId="{FA429B9F-5CD6-4437-BE5E-BDBD6AD3F4E2}" type="pres">
      <dgm:prSet presAssocID="{18C16828-F501-4F9C-9F8F-B59C18C1FE70}" presName="parentText" presStyleLbl="node1" presStyleIdx="0" presStyleCnt="1" custScaleY="40935">
        <dgm:presLayoutVars>
          <dgm:chMax val="0"/>
          <dgm:bulletEnabled val="1"/>
        </dgm:presLayoutVars>
      </dgm:prSet>
      <dgm:spPr/>
    </dgm:pt>
    <dgm:pt modelId="{849EDCEE-2E7D-4B01-997D-C76CEA8994F4}" type="pres">
      <dgm:prSet presAssocID="{18C16828-F501-4F9C-9F8F-B59C18C1FE7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661011E-0163-4280-89B2-4F5C8A28403D}" type="presOf" srcId="{D770BB5C-1AD4-4222-8FAB-4E540D98A1EB}" destId="{8DEF47B9-DBB7-4D85-A382-EC88EED9BB40}" srcOrd="0" destOrd="0" presId="urn:microsoft.com/office/officeart/2005/8/layout/vList2"/>
    <dgm:cxn modelId="{1936C227-756C-49C6-822C-4A751BD716AB}" type="presOf" srcId="{1144C337-CB55-44BB-9CBF-BE7AB136EC1C}" destId="{849EDCEE-2E7D-4B01-997D-C76CEA8994F4}" srcOrd="0" destOrd="0" presId="urn:microsoft.com/office/officeart/2005/8/layout/vList2"/>
    <dgm:cxn modelId="{87431435-3814-49C4-85C8-357DA7DBC237}" type="presOf" srcId="{18C16828-F501-4F9C-9F8F-B59C18C1FE70}" destId="{FA429B9F-5CD6-4437-BE5E-BDBD6AD3F4E2}" srcOrd="0" destOrd="0" presId="urn:microsoft.com/office/officeart/2005/8/layout/vList2"/>
    <dgm:cxn modelId="{8D9A6449-F369-43F2-A599-6300ADCFA3A7}" srcId="{18C16828-F501-4F9C-9F8F-B59C18C1FE70}" destId="{1144C337-CB55-44BB-9CBF-BE7AB136EC1C}" srcOrd="0" destOrd="0" parTransId="{4FCECF59-D205-4D4C-B355-3B5A09CCADCA}" sibTransId="{3A289418-66AC-4112-AB5E-FAA90AF65CFD}"/>
    <dgm:cxn modelId="{9613089F-0D47-4D9A-BDFE-B2E995AD588D}" srcId="{D770BB5C-1AD4-4222-8FAB-4E540D98A1EB}" destId="{18C16828-F501-4F9C-9F8F-B59C18C1FE70}" srcOrd="0" destOrd="0" parTransId="{F0819B53-6545-42EE-BDF3-EE83668A9470}" sibTransId="{64228183-3CF0-48C7-ABFD-8FC035CD51EB}"/>
    <dgm:cxn modelId="{4EDABEE5-4544-4632-A46B-110A3C8FC2BF}" type="presOf" srcId="{59E8F962-2588-498D-B782-DAF3DE97D620}" destId="{849EDCEE-2E7D-4B01-997D-C76CEA8994F4}" srcOrd="0" destOrd="1" presId="urn:microsoft.com/office/officeart/2005/8/layout/vList2"/>
    <dgm:cxn modelId="{FD192BFA-98AA-4DD0-9F16-74B56C2338B5}" srcId="{18C16828-F501-4F9C-9F8F-B59C18C1FE70}" destId="{59E8F962-2588-498D-B782-DAF3DE97D620}" srcOrd="1" destOrd="0" parTransId="{A7593A93-CCA2-400F-A58A-07C29045F508}" sibTransId="{00B65852-D366-4405-9523-44FE06929848}"/>
    <dgm:cxn modelId="{E1C8997A-3307-4625-BCAA-9482BED83E20}" type="presParOf" srcId="{8DEF47B9-DBB7-4D85-A382-EC88EED9BB40}" destId="{FA429B9F-5CD6-4437-BE5E-BDBD6AD3F4E2}" srcOrd="0" destOrd="0" presId="urn:microsoft.com/office/officeart/2005/8/layout/vList2"/>
    <dgm:cxn modelId="{50801AF1-7DE1-4AF5-BA2F-C84BFB450E39}" type="presParOf" srcId="{8DEF47B9-DBB7-4D85-A382-EC88EED9BB40}" destId="{849EDCEE-2E7D-4B01-997D-C76CEA8994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770BB5C-1AD4-4222-8FAB-4E540D98A1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C16828-F501-4F9C-9F8F-B59C18C1FE70}">
      <dgm:prSet phldrT="[Text]"/>
      <dgm:spPr/>
      <dgm:t>
        <a:bodyPr/>
        <a:lstStyle/>
        <a:p>
          <a:r>
            <a:rPr lang="en-US" dirty="0"/>
            <a:t>Detector</a:t>
          </a:r>
          <a:endParaRPr lang="en-GB" dirty="0"/>
        </a:p>
      </dgm:t>
    </dgm:pt>
    <dgm:pt modelId="{F0819B53-6545-42EE-BDF3-EE83668A9470}" type="parTrans" cxnId="{9613089F-0D47-4D9A-BDFE-B2E995AD588D}">
      <dgm:prSet/>
      <dgm:spPr/>
      <dgm:t>
        <a:bodyPr/>
        <a:lstStyle/>
        <a:p>
          <a:endParaRPr lang="en-GB"/>
        </a:p>
      </dgm:t>
    </dgm:pt>
    <dgm:pt modelId="{64228183-3CF0-48C7-ABFD-8FC035CD51EB}" type="sibTrans" cxnId="{9613089F-0D47-4D9A-BDFE-B2E995AD588D}">
      <dgm:prSet/>
      <dgm:spPr/>
      <dgm:t>
        <a:bodyPr/>
        <a:lstStyle/>
        <a:p>
          <a:endParaRPr lang="en-GB"/>
        </a:p>
      </dgm:t>
    </dgm:pt>
    <dgm:pt modelId="{1144C337-CB55-44BB-9CBF-BE7AB136EC1C}">
      <dgm:prSet phldrT="[Text]"/>
      <dgm:spPr/>
      <dgm:t>
        <a:bodyPr/>
        <a:lstStyle/>
        <a:p>
          <a:r>
            <a:rPr lang="en-US" dirty="0" err="1"/>
            <a:t>Andor</a:t>
          </a:r>
          <a:r>
            <a:rPr lang="en-US" dirty="0"/>
            <a:t> Ikon L</a:t>
          </a:r>
          <a:endParaRPr lang="en-GB" dirty="0"/>
        </a:p>
      </dgm:t>
    </dgm:pt>
    <dgm:pt modelId="{4FCECF59-D205-4D4C-B355-3B5A09CCADCA}" type="parTrans" cxnId="{8D9A6449-F369-43F2-A599-6300ADCFA3A7}">
      <dgm:prSet/>
      <dgm:spPr/>
      <dgm:t>
        <a:bodyPr/>
        <a:lstStyle/>
        <a:p>
          <a:endParaRPr lang="en-GB"/>
        </a:p>
      </dgm:t>
    </dgm:pt>
    <dgm:pt modelId="{3A289418-66AC-4112-AB5E-FAA90AF65CFD}" type="sibTrans" cxnId="{8D9A6449-F369-43F2-A599-6300ADCFA3A7}">
      <dgm:prSet/>
      <dgm:spPr/>
      <dgm:t>
        <a:bodyPr/>
        <a:lstStyle/>
        <a:p>
          <a:endParaRPr lang="en-GB"/>
        </a:p>
      </dgm:t>
    </dgm:pt>
    <dgm:pt modelId="{59E8F962-2588-498D-B782-DAF3DE97D620}">
      <dgm:prSet phldrT="[Text]"/>
      <dgm:spPr/>
      <dgm:t>
        <a:bodyPr/>
        <a:lstStyle/>
        <a:p>
          <a:r>
            <a:rPr lang="en-US" dirty="0"/>
            <a:t>1024x1024 pixels, 13 um pixel size</a:t>
          </a:r>
          <a:endParaRPr lang="en-GB" dirty="0"/>
        </a:p>
      </dgm:t>
    </dgm:pt>
    <dgm:pt modelId="{A7593A93-CCA2-400F-A58A-07C29045F508}" type="parTrans" cxnId="{FD192BFA-98AA-4DD0-9F16-74B56C2338B5}">
      <dgm:prSet/>
      <dgm:spPr/>
      <dgm:t>
        <a:bodyPr/>
        <a:lstStyle/>
        <a:p>
          <a:endParaRPr lang="en-GB"/>
        </a:p>
      </dgm:t>
    </dgm:pt>
    <dgm:pt modelId="{00B65852-D366-4405-9523-44FE06929848}" type="sibTrans" cxnId="{FD192BFA-98AA-4DD0-9F16-74B56C2338B5}">
      <dgm:prSet/>
      <dgm:spPr/>
      <dgm:t>
        <a:bodyPr/>
        <a:lstStyle/>
        <a:p>
          <a:endParaRPr lang="en-GB"/>
        </a:p>
      </dgm:t>
    </dgm:pt>
    <dgm:pt modelId="{8DEF47B9-DBB7-4D85-A382-EC88EED9BB40}" type="pres">
      <dgm:prSet presAssocID="{D770BB5C-1AD4-4222-8FAB-4E540D98A1EB}" presName="linear" presStyleCnt="0">
        <dgm:presLayoutVars>
          <dgm:animLvl val="lvl"/>
          <dgm:resizeHandles val="exact"/>
        </dgm:presLayoutVars>
      </dgm:prSet>
      <dgm:spPr/>
    </dgm:pt>
    <dgm:pt modelId="{FA429B9F-5CD6-4437-BE5E-BDBD6AD3F4E2}" type="pres">
      <dgm:prSet presAssocID="{18C16828-F501-4F9C-9F8F-B59C18C1FE70}" presName="parentText" presStyleLbl="node1" presStyleIdx="0" presStyleCnt="1" custScaleY="40935">
        <dgm:presLayoutVars>
          <dgm:chMax val="0"/>
          <dgm:bulletEnabled val="1"/>
        </dgm:presLayoutVars>
      </dgm:prSet>
      <dgm:spPr/>
    </dgm:pt>
    <dgm:pt modelId="{849EDCEE-2E7D-4B01-997D-C76CEA8994F4}" type="pres">
      <dgm:prSet presAssocID="{18C16828-F501-4F9C-9F8F-B59C18C1FE7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661011E-0163-4280-89B2-4F5C8A28403D}" type="presOf" srcId="{D770BB5C-1AD4-4222-8FAB-4E540D98A1EB}" destId="{8DEF47B9-DBB7-4D85-A382-EC88EED9BB40}" srcOrd="0" destOrd="0" presId="urn:microsoft.com/office/officeart/2005/8/layout/vList2"/>
    <dgm:cxn modelId="{1936C227-756C-49C6-822C-4A751BD716AB}" type="presOf" srcId="{1144C337-CB55-44BB-9CBF-BE7AB136EC1C}" destId="{849EDCEE-2E7D-4B01-997D-C76CEA8994F4}" srcOrd="0" destOrd="0" presId="urn:microsoft.com/office/officeart/2005/8/layout/vList2"/>
    <dgm:cxn modelId="{87431435-3814-49C4-85C8-357DA7DBC237}" type="presOf" srcId="{18C16828-F501-4F9C-9F8F-B59C18C1FE70}" destId="{FA429B9F-5CD6-4437-BE5E-BDBD6AD3F4E2}" srcOrd="0" destOrd="0" presId="urn:microsoft.com/office/officeart/2005/8/layout/vList2"/>
    <dgm:cxn modelId="{8D9A6449-F369-43F2-A599-6300ADCFA3A7}" srcId="{18C16828-F501-4F9C-9F8F-B59C18C1FE70}" destId="{1144C337-CB55-44BB-9CBF-BE7AB136EC1C}" srcOrd="0" destOrd="0" parTransId="{4FCECF59-D205-4D4C-B355-3B5A09CCADCA}" sibTransId="{3A289418-66AC-4112-AB5E-FAA90AF65CFD}"/>
    <dgm:cxn modelId="{9613089F-0D47-4D9A-BDFE-B2E995AD588D}" srcId="{D770BB5C-1AD4-4222-8FAB-4E540D98A1EB}" destId="{18C16828-F501-4F9C-9F8F-B59C18C1FE70}" srcOrd="0" destOrd="0" parTransId="{F0819B53-6545-42EE-BDF3-EE83668A9470}" sibTransId="{64228183-3CF0-48C7-ABFD-8FC035CD51EB}"/>
    <dgm:cxn modelId="{4EDABEE5-4544-4632-A46B-110A3C8FC2BF}" type="presOf" srcId="{59E8F962-2588-498D-B782-DAF3DE97D620}" destId="{849EDCEE-2E7D-4B01-997D-C76CEA8994F4}" srcOrd="0" destOrd="1" presId="urn:microsoft.com/office/officeart/2005/8/layout/vList2"/>
    <dgm:cxn modelId="{FD192BFA-98AA-4DD0-9F16-74B56C2338B5}" srcId="{18C16828-F501-4F9C-9F8F-B59C18C1FE70}" destId="{59E8F962-2588-498D-B782-DAF3DE97D620}" srcOrd="1" destOrd="0" parTransId="{A7593A93-CCA2-400F-A58A-07C29045F508}" sibTransId="{00B65852-D366-4405-9523-44FE06929848}"/>
    <dgm:cxn modelId="{E1C8997A-3307-4625-BCAA-9482BED83E20}" type="presParOf" srcId="{8DEF47B9-DBB7-4D85-A382-EC88EED9BB40}" destId="{FA429B9F-5CD6-4437-BE5E-BDBD6AD3F4E2}" srcOrd="0" destOrd="0" presId="urn:microsoft.com/office/officeart/2005/8/layout/vList2"/>
    <dgm:cxn modelId="{50801AF1-7DE1-4AF5-BA2F-C84BFB450E39}" type="presParOf" srcId="{8DEF47B9-DBB7-4D85-A382-EC88EED9BB40}" destId="{849EDCEE-2E7D-4B01-997D-C76CEA8994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770BB5C-1AD4-4222-8FAB-4E540D98A1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C16828-F501-4F9C-9F8F-B59C18C1FE70}">
      <dgm:prSet phldrT="[Text]"/>
      <dgm:spPr/>
      <dgm:t>
        <a:bodyPr/>
        <a:lstStyle/>
        <a:p>
          <a:r>
            <a:rPr lang="en-US" dirty="0"/>
            <a:t>Parameters</a:t>
          </a:r>
          <a:endParaRPr lang="en-GB" dirty="0"/>
        </a:p>
      </dgm:t>
    </dgm:pt>
    <dgm:pt modelId="{F0819B53-6545-42EE-BDF3-EE83668A9470}" type="parTrans" cxnId="{9613089F-0D47-4D9A-BDFE-B2E995AD588D}">
      <dgm:prSet/>
      <dgm:spPr/>
      <dgm:t>
        <a:bodyPr/>
        <a:lstStyle/>
        <a:p>
          <a:endParaRPr lang="en-GB"/>
        </a:p>
      </dgm:t>
    </dgm:pt>
    <dgm:pt modelId="{64228183-3CF0-48C7-ABFD-8FC035CD51EB}" type="sibTrans" cxnId="{9613089F-0D47-4D9A-BDFE-B2E995AD588D}">
      <dgm:prSet/>
      <dgm:spPr/>
      <dgm:t>
        <a:bodyPr/>
        <a:lstStyle/>
        <a:p>
          <a:endParaRPr lang="en-GB"/>
        </a:p>
      </dgm:t>
    </dgm:pt>
    <dgm:pt modelId="{1144C337-CB55-44BB-9CBF-BE7AB136EC1C}">
      <dgm:prSet phldrT="[Text]"/>
      <dgm:spPr/>
      <dgm:t>
        <a:bodyPr/>
        <a:lstStyle/>
        <a:p>
          <a:r>
            <a:rPr lang="en-US" dirty="0"/>
            <a:t>4 dithering steps</a:t>
          </a:r>
          <a:endParaRPr lang="en-GB" dirty="0"/>
        </a:p>
      </dgm:t>
    </dgm:pt>
    <dgm:pt modelId="{4FCECF59-D205-4D4C-B355-3B5A09CCADCA}" type="parTrans" cxnId="{8D9A6449-F369-43F2-A599-6300ADCFA3A7}">
      <dgm:prSet/>
      <dgm:spPr/>
      <dgm:t>
        <a:bodyPr/>
        <a:lstStyle/>
        <a:p>
          <a:endParaRPr lang="en-GB"/>
        </a:p>
      </dgm:t>
    </dgm:pt>
    <dgm:pt modelId="{3A289418-66AC-4112-AB5E-FAA90AF65CFD}" type="sibTrans" cxnId="{8D9A6449-F369-43F2-A599-6300ADCFA3A7}">
      <dgm:prSet/>
      <dgm:spPr/>
      <dgm:t>
        <a:bodyPr/>
        <a:lstStyle/>
        <a:p>
          <a:endParaRPr lang="en-GB"/>
        </a:p>
      </dgm:t>
    </dgm:pt>
    <dgm:pt modelId="{59E8F962-2588-498D-B782-DAF3DE97D620}">
      <dgm:prSet phldrT="[Text]"/>
      <dgm:spPr/>
      <dgm:t>
        <a:bodyPr/>
        <a:lstStyle/>
        <a:p>
          <a:r>
            <a:rPr lang="en-US" dirty="0"/>
            <a:t>Pixel size 10.7x30 um</a:t>
          </a:r>
          <a:endParaRPr lang="en-GB" dirty="0"/>
        </a:p>
      </dgm:t>
    </dgm:pt>
    <dgm:pt modelId="{A7593A93-CCA2-400F-A58A-07C29045F508}" type="parTrans" cxnId="{FD192BFA-98AA-4DD0-9F16-74B56C2338B5}">
      <dgm:prSet/>
      <dgm:spPr/>
      <dgm:t>
        <a:bodyPr/>
        <a:lstStyle/>
        <a:p>
          <a:endParaRPr lang="en-GB"/>
        </a:p>
      </dgm:t>
    </dgm:pt>
    <dgm:pt modelId="{00B65852-D366-4405-9523-44FE06929848}" type="sibTrans" cxnId="{FD192BFA-98AA-4DD0-9F16-74B56C2338B5}">
      <dgm:prSet/>
      <dgm:spPr/>
      <dgm:t>
        <a:bodyPr/>
        <a:lstStyle/>
        <a:p>
          <a:endParaRPr lang="en-GB"/>
        </a:p>
      </dgm:t>
    </dgm:pt>
    <dgm:pt modelId="{60B0588E-C895-4BFC-AAFF-4DF45B1D1677}">
      <dgm:prSet phldrT="[Text]"/>
      <dgm:spPr/>
      <dgm:t>
        <a:bodyPr/>
        <a:lstStyle/>
        <a:p>
          <a:r>
            <a:rPr lang="en-US" dirty="0"/>
            <a:t>Sample orange peel</a:t>
          </a:r>
          <a:endParaRPr lang="en-GB" dirty="0"/>
        </a:p>
      </dgm:t>
    </dgm:pt>
    <dgm:pt modelId="{23AF4790-20EF-4634-A333-7CD0A9A6139E}" type="parTrans" cxnId="{CEDEAEA2-C0D5-439E-BC31-240498E74C16}">
      <dgm:prSet/>
      <dgm:spPr/>
      <dgm:t>
        <a:bodyPr/>
        <a:lstStyle/>
        <a:p>
          <a:endParaRPr lang="en-GB"/>
        </a:p>
      </dgm:t>
    </dgm:pt>
    <dgm:pt modelId="{45BF6154-915E-4204-A9AA-5D1D71ACFC60}" type="sibTrans" cxnId="{CEDEAEA2-C0D5-439E-BC31-240498E74C16}">
      <dgm:prSet/>
      <dgm:spPr/>
      <dgm:t>
        <a:bodyPr/>
        <a:lstStyle/>
        <a:p>
          <a:endParaRPr lang="en-GB"/>
        </a:p>
      </dgm:t>
    </dgm:pt>
    <dgm:pt modelId="{401D4716-781B-4789-9EF3-0B63C9A87E36}">
      <dgm:prSet phldrT="[Text]"/>
      <dgm:spPr/>
      <dgm:t>
        <a:bodyPr/>
        <a:lstStyle/>
        <a:p>
          <a:r>
            <a:rPr lang="en-US" dirty="0"/>
            <a:t>100 cumulated shots per dithering step</a:t>
          </a:r>
          <a:endParaRPr lang="en-GB" dirty="0"/>
        </a:p>
      </dgm:t>
    </dgm:pt>
    <dgm:pt modelId="{D2AE7CB4-6584-43E5-B8EB-3EA16D17496E}" type="parTrans" cxnId="{85792160-D709-4DFE-B8FA-A51BABA6B6EF}">
      <dgm:prSet/>
      <dgm:spPr/>
    </dgm:pt>
    <dgm:pt modelId="{0AF4FE1A-E4B6-4795-8CEA-FCD4A34BF2B6}" type="sibTrans" cxnId="{85792160-D709-4DFE-B8FA-A51BABA6B6EF}">
      <dgm:prSet/>
      <dgm:spPr/>
    </dgm:pt>
    <dgm:pt modelId="{8DEF47B9-DBB7-4D85-A382-EC88EED9BB40}" type="pres">
      <dgm:prSet presAssocID="{D770BB5C-1AD4-4222-8FAB-4E540D98A1EB}" presName="linear" presStyleCnt="0">
        <dgm:presLayoutVars>
          <dgm:animLvl val="lvl"/>
          <dgm:resizeHandles val="exact"/>
        </dgm:presLayoutVars>
      </dgm:prSet>
      <dgm:spPr/>
    </dgm:pt>
    <dgm:pt modelId="{FA429B9F-5CD6-4437-BE5E-BDBD6AD3F4E2}" type="pres">
      <dgm:prSet presAssocID="{18C16828-F501-4F9C-9F8F-B59C18C1FE70}" presName="parentText" presStyleLbl="node1" presStyleIdx="0" presStyleCnt="1" custScaleY="40935" custLinFactNeighborY="-7759">
        <dgm:presLayoutVars>
          <dgm:chMax val="0"/>
          <dgm:bulletEnabled val="1"/>
        </dgm:presLayoutVars>
      </dgm:prSet>
      <dgm:spPr/>
    </dgm:pt>
    <dgm:pt modelId="{849EDCEE-2E7D-4B01-997D-C76CEA8994F4}" type="pres">
      <dgm:prSet presAssocID="{18C16828-F501-4F9C-9F8F-B59C18C1FE70}" presName="childText" presStyleLbl="revTx" presStyleIdx="0" presStyleCnt="1" custScaleY="115021">
        <dgm:presLayoutVars>
          <dgm:bulletEnabled val="1"/>
        </dgm:presLayoutVars>
      </dgm:prSet>
      <dgm:spPr/>
    </dgm:pt>
  </dgm:ptLst>
  <dgm:cxnLst>
    <dgm:cxn modelId="{A661011E-0163-4280-89B2-4F5C8A28403D}" type="presOf" srcId="{D770BB5C-1AD4-4222-8FAB-4E540D98A1EB}" destId="{8DEF47B9-DBB7-4D85-A382-EC88EED9BB40}" srcOrd="0" destOrd="0" presId="urn:microsoft.com/office/officeart/2005/8/layout/vList2"/>
    <dgm:cxn modelId="{1936C227-756C-49C6-822C-4A751BD716AB}" type="presOf" srcId="{1144C337-CB55-44BB-9CBF-BE7AB136EC1C}" destId="{849EDCEE-2E7D-4B01-997D-C76CEA8994F4}" srcOrd="0" destOrd="1" presId="urn:microsoft.com/office/officeart/2005/8/layout/vList2"/>
    <dgm:cxn modelId="{87431435-3814-49C4-85C8-357DA7DBC237}" type="presOf" srcId="{18C16828-F501-4F9C-9F8F-B59C18C1FE70}" destId="{FA429B9F-5CD6-4437-BE5E-BDBD6AD3F4E2}" srcOrd="0" destOrd="0" presId="urn:microsoft.com/office/officeart/2005/8/layout/vList2"/>
    <dgm:cxn modelId="{85792160-D709-4DFE-B8FA-A51BABA6B6EF}" srcId="{18C16828-F501-4F9C-9F8F-B59C18C1FE70}" destId="{401D4716-781B-4789-9EF3-0B63C9A87E36}" srcOrd="3" destOrd="0" parTransId="{D2AE7CB4-6584-43E5-B8EB-3EA16D17496E}" sibTransId="{0AF4FE1A-E4B6-4795-8CEA-FCD4A34BF2B6}"/>
    <dgm:cxn modelId="{8D9A6449-F369-43F2-A599-6300ADCFA3A7}" srcId="{18C16828-F501-4F9C-9F8F-B59C18C1FE70}" destId="{1144C337-CB55-44BB-9CBF-BE7AB136EC1C}" srcOrd="1" destOrd="0" parTransId="{4FCECF59-D205-4D4C-B355-3B5A09CCADCA}" sibTransId="{3A289418-66AC-4112-AB5E-FAA90AF65CFD}"/>
    <dgm:cxn modelId="{488E9C94-85DB-49B8-8AD1-C55A9E6BDE3C}" type="presOf" srcId="{401D4716-781B-4789-9EF3-0B63C9A87E36}" destId="{849EDCEE-2E7D-4B01-997D-C76CEA8994F4}" srcOrd="0" destOrd="3" presId="urn:microsoft.com/office/officeart/2005/8/layout/vList2"/>
    <dgm:cxn modelId="{9613089F-0D47-4D9A-BDFE-B2E995AD588D}" srcId="{D770BB5C-1AD4-4222-8FAB-4E540D98A1EB}" destId="{18C16828-F501-4F9C-9F8F-B59C18C1FE70}" srcOrd="0" destOrd="0" parTransId="{F0819B53-6545-42EE-BDF3-EE83668A9470}" sibTransId="{64228183-3CF0-48C7-ABFD-8FC035CD51EB}"/>
    <dgm:cxn modelId="{CEDEAEA2-C0D5-439E-BC31-240498E74C16}" srcId="{18C16828-F501-4F9C-9F8F-B59C18C1FE70}" destId="{60B0588E-C895-4BFC-AAFF-4DF45B1D1677}" srcOrd="0" destOrd="0" parTransId="{23AF4790-20EF-4634-A333-7CD0A9A6139E}" sibTransId="{45BF6154-915E-4204-A9AA-5D1D71ACFC60}"/>
    <dgm:cxn modelId="{817D05C4-7B46-4F57-BF2A-B6A86E9EAC95}" type="presOf" srcId="{60B0588E-C895-4BFC-AAFF-4DF45B1D1677}" destId="{849EDCEE-2E7D-4B01-997D-C76CEA8994F4}" srcOrd="0" destOrd="0" presId="urn:microsoft.com/office/officeart/2005/8/layout/vList2"/>
    <dgm:cxn modelId="{4EDABEE5-4544-4632-A46B-110A3C8FC2BF}" type="presOf" srcId="{59E8F962-2588-498D-B782-DAF3DE97D620}" destId="{849EDCEE-2E7D-4B01-997D-C76CEA8994F4}" srcOrd="0" destOrd="2" presId="urn:microsoft.com/office/officeart/2005/8/layout/vList2"/>
    <dgm:cxn modelId="{FD192BFA-98AA-4DD0-9F16-74B56C2338B5}" srcId="{18C16828-F501-4F9C-9F8F-B59C18C1FE70}" destId="{59E8F962-2588-498D-B782-DAF3DE97D620}" srcOrd="2" destOrd="0" parTransId="{A7593A93-CCA2-400F-A58A-07C29045F508}" sibTransId="{00B65852-D366-4405-9523-44FE06929848}"/>
    <dgm:cxn modelId="{E1C8997A-3307-4625-BCAA-9482BED83E20}" type="presParOf" srcId="{8DEF47B9-DBB7-4D85-A382-EC88EED9BB40}" destId="{FA429B9F-5CD6-4437-BE5E-BDBD6AD3F4E2}" srcOrd="0" destOrd="0" presId="urn:microsoft.com/office/officeart/2005/8/layout/vList2"/>
    <dgm:cxn modelId="{50801AF1-7DE1-4AF5-BA2F-C84BFB450E39}" type="presParOf" srcId="{8DEF47B9-DBB7-4D85-A382-EC88EED9BB40}" destId="{849EDCEE-2E7D-4B01-997D-C76CEA8994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5541080-EC9A-4092-9F78-E9D3FEE2BA09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380864-9D87-4057-B93B-EAA90F790364}">
      <dgm:prSet phldrT="[Text]" custT="1"/>
      <dgm:spPr/>
      <dgm:t>
        <a:bodyPr/>
        <a:lstStyle/>
        <a:p>
          <a:r>
            <a:rPr lang="en-US" sz="2000" dirty="0"/>
            <a:t>Refraction</a:t>
          </a:r>
          <a:endParaRPr lang="en-GB" sz="2000" dirty="0"/>
        </a:p>
      </dgm:t>
    </dgm:pt>
    <dgm:pt modelId="{BA9E117A-2037-4738-8DF2-C8D50519FB89}" type="parTrans" cxnId="{8A5283F9-976B-47A9-AE8F-596FB91CC667}">
      <dgm:prSet/>
      <dgm:spPr/>
      <dgm:t>
        <a:bodyPr/>
        <a:lstStyle/>
        <a:p>
          <a:endParaRPr lang="en-GB"/>
        </a:p>
      </dgm:t>
    </dgm:pt>
    <dgm:pt modelId="{64B0A123-C832-429D-B009-DFB8C55D35E0}" type="sibTrans" cxnId="{8A5283F9-976B-47A9-AE8F-596FB91CC667}">
      <dgm:prSet/>
      <dgm:spPr/>
      <dgm:t>
        <a:bodyPr/>
        <a:lstStyle/>
        <a:p>
          <a:endParaRPr lang="en-GB"/>
        </a:p>
      </dgm:t>
    </dgm:pt>
    <dgm:pt modelId="{DA5868D6-16AA-4891-BB85-1B0A791323DD}" type="pres">
      <dgm:prSet presAssocID="{F5541080-EC9A-4092-9F78-E9D3FEE2BA09}" presName="Name0" presStyleCnt="0">
        <dgm:presLayoutVars>
          <dgm:dir/>
          <dgm:resizeHandles val="exact"/>
        </dgm:presLayoutVars>
      </dgm:prSet>
      <dgm:spPr/>
    </dgm:pt>
    <dgm:pt modelId="{9D3738BB-3433-4BC3-9C07-B945B0D3125A}" type="pres">
      <dgm:prSet presAssocID="{C5380864-9D87-4057-B93B-EAA90F790364}" presName="compNode" presStyleCnt="0"/>
      <dgm:spPr/>
    </dgm:pt>
    <dgm:pt modelId="{7A1439C4-A4BE-49BE-8C2E-2A5ADD39F074}" type="pres">
      <dgm:prSet presAssocID="{C5380864-9D87-4057-B93B-EAA90F790364}" presName="pictRect" presStyleLbl="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86" t="-17732" r="-5086" b="-24268"/>
          </a:stretch>
        </a:blipFill>
      </dgm:spPr>
    </dgm:pt>
    <dgm:pt modelId="{7DB81558-6566-40C9-B367-D609C077A02A}" type="pres">
      <dgm:prSet presAssocID="{C5380864-9D87-4057-B93B-EAA90F790364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3DC41522-4F18-4E1D-87C7-B2012FA7E486}" type="presOf" srcId="{F5541080-EC9A-4092-9F78-E9D3FEE2BA09}" destId="{DA5868D6-16AA-4891-BB85-1B0A791323DD}" srcOrd="0" destOrd="0" presId="urn:microsoft.com/office/officeart/2005/8/layout/pList1"/>
    <dgm:cxn modelId="{042F065F-6E0C-4EFA-8478-679BD504D949}" type="presOf" srcId="{C5380864-9D87-4057-B93B-EAA90F790364}" destId="{7DB81558-6566-40C9-B367-D609C077A02A}" srcOrd="0" destOrd="0" presId="urn:microsoft.com/office/officeart/2005/8/layout/pList1"/>
    <dgm:cxn modelId="{8A5283F9-976B-47A9-AE8F-596FB91CC667}" srcId="{F5541080-EC9A-4092-9F78-E9D3FEE2BA09}" destId="{C5380864-9D87-4057-B93B-EAA90F790364}" srcOrd="0" destOrd="0" parTransId="{BA9E117A-2037-4738-8DF2-C8D50519FB89}" sibTransId="{64B0A123-C832-429D-B009-DFB8C55D35E0}"/>
    <dgm:cxn modelId="{26BEDF50-A067-4878-9D44-BDC4B64450F6}" type="presParOf" srcId="{DA5868D6-16AA-4891-BB85-1B0A791323DD}" destId="{9D3738BB-3433-4BC3-9C07-B945B0D3125A}" srcOrd="0" destOrd="0" presId="urn:microsoft.com/office/officeart/2005/8/layout/pList1"/>
    <dgm:cxn modelId="{4FCA2B5F-2EED-4366-9C29-164C5022257C}" type="presParOf" srcId="{9D3738BB-3433-4BC3-9C07-B945B0D3125A}" destId="{7A1439C4-A4BE-49BE-8C2E-2A5ADD39F074}" srcOrd="0" destOrd="0" presId="urn:microsoft.com/office/officeart/2005/8/layout/pList1"/>
    <dgm:cxn modelId="{A8ED4247-5BEF-4C12-9ABE-473EDE1FE653}" type="presParOf" srcId="{9D3738BB-3433-4BC3-9C07-B945B0D3125A}" destId="{7DB81558-6566-40C9-B367-D609C077A02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5541080-EC9A-4092-9F78-E9D3FEE2BA09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380864-9D87-4057-B93B-EAA90F790364}">
      <dgm:prSet phldrT="[Text]" custT="1"/>
      <dgm:spPr/>
      <dgm:t>
        <a:bodyPr/>
        <a:lstStyle/>
        <a:p>
          <a:r>
            <a:rPr lang="en-US" sz="2000" dirty="0"/>
            <a:t>Scattering</a:t>
          </a:r>
          <a:endParaRPr lang="en-GB" sz="2000" dirty="0"/>
        </a:p>
      </dgm:t>
    </dgm:pt>
    <dgm:pt modelId="{BA9E117A-2037-4738-8DF2-C8D50519FB89}" type="parTrans" cxnId="{8A5283F9-976B-47A9-AE8F-596FB91CC667}">
      <dgm:prSet/>
      <dgm:spPr/>
      <dgm:t>
        <a:bodyPr/>
        <a:lstStyle/>
        <a:p>
          <a:endParaRPr lang="en-GB"/>
        </a:p>
      </dgm:t>
    </dgm:pt>
    <dgm:pt modelId="{64B0A123-C832-429D-B009-DFB8C55D35E0}" type="sibTrans" cxnId="{8A5283F9-976B-47A9-AE8F-596FB91CC667}">
      <dgm:prSet/>
      <dgm:spPr/>
      <dgm:t>
        <a:bodyPr/>
        <a:lstStyle/>
        <a:p>
          <a:endParaRPr lang="en-GB"/>
        </a:p>
      </dgm:t>
    </dgm:pt>
    <dgm:pt modelId="{DA5868D6-16AA-4891-BB85-1B0A791323DD}" type="pres">
      <dgm:prSet presAssocID="{F5541080-EC9A-4092-9F78-E9D3FEE2BA09}" presName="Name0" presStyleCnt="0">
        <dgm:presLayoutVars>
          <dgm:dir/>
          <dgm:resizeHandles val="exact"/>
        </dgm:presLayoutVars>
      </dgm:prSet>
      <dgm:spPr/>
    </dgm:pt>
    <dgm:pt modelId="{9D3738BB-3433-4BC3-9C07-B945B0D3125A}" type="pres">
      <dgm:prSet presAssocID="{C5380864-9D87-4057-B93B-EAA90F790364}" presName="compNode" presStyleCnt="0"/>
      <dgm:spPr/>
    </dgm:pt>
    <dgm:pt modelId="{7A1439C4-A4BE-49BE-8C2E-2A5ADD39F074}" type="pres">
      <dgm:prSet presAssocID="{C5380864-9D87-4057-B93B-EAA90F790364}" presName="pictRect" presStyleLbl="node1" presStyleIdx="0" presStyleCnt="1" custLinFactNeighborY="-7325"/>
      <dgm:spPr>
        <a:blipFill dpi="0" rotWithShape="1">
          <a:blip xmlns:r="http://schemas.openxmlformats.org/officeDocument/2006/relationships" r:embed="rId1"/>
          <a:srcRect/>
          <a:stretch>
            <a:fillRect l="3946" t="-18797" r="-3946" b="-23203"/>
          </a:stretch>
        </a:blipFill>
      </dgm:spPr>
    </dgm:pt>
    <dgm:pt modelId="{7DB81558-6566-40C9-B367-D609C077A02A}" type="pres">
      <dgm:prSet presAssocID="{C5380864-9D87-4057-B93B-EAA90F790364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3DC41522-4F18-4E1D-87C7-B2012FA7E486}" type="presOf" srcId="{F5541080-EC9A-4092-9F78-E9D3FEE2BA09}" destId="{DA5868D6-16AA-4891-BB85-1B0A791323DD}" srcOrd="0" destOrd="0" presId="urn:microsoft.com/office/officeart/2005/8/layout/pList1"/>
    <dgm:cxn modelId="{042F065F-6E0C-4EFA-8478-679BD504D949}" type="presOf" srcId="{C5380864-9D87-4057-B93B-EAA90F790364}" destId="{7DB81558-6566-40C9-B367-D609C077A02A}" srcOrd="0" destOrd="0" presId="urn:microsoft.com/office/officeart/2005/8/layout/pList1"/>
    <dgm:cxn modelId="{8A5283F9-976B-47A9-AE8F-596FB91CC667}" srcId="{F5541080-EC9A-4092-9F78-E9D3FEE2BA09}" destId="{C5380864-9D87-4057-B93B-EAA90F790364}" srcOrd="0" destOrd="0" parTransId="{BA9E117A-2037-4738-8DF2-C8D50519FB89}" sibTransId="{64B0A123-C832-429D-B009-DFB8C55D35E0}"/>
    <dgm:cxn modelId="{26BEDF50-A067-4878-9D44-BDC4B64450F6}" type="presParOf" srcId="{DA5868D6-16AA-4891-BB85-1B0A791323DD}" destId="{9D3738BB-3433-4BC3-9C07-B945B0D3125A}" srcOrd="0" destOrd="0" presId="urn:microsoft.com/office/officeart/2005/8/layout/pList1"/>
    <dgm:cxn modelId="{4FCA2B5F-2EED-4366-9C29-164C5022257C}" type="presParOf" srcId="{9D3738BB-3433-4BC3-9C07-B945B0D3125A}" destId="{7A1439C4-A4BE-49BE-8C2E-2A5ADD39F074}" srcOrd="0" destOrd="0" presId="urn:microsoft.com/office/officeart/2005/8/layout/pList1"/>
    <dgm:cxn modelId="{A8ED4247-5BEF-4C12-9ABE-473EDE1FE653}" type="presParOf" srcId="{9D3738BB-3433-4BC3-9C07-B945B0D3125A}" destId="{7DB81558-6566-40C9-B367-D609C077A02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5541080-EC9A-4092-9F78-E9D3FEE2BA09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380864-9D87-4057-B93B-EAA90F790364}">
      <dgm:prSet phldrT="[Text]" custT="1"/>
      <dgm:spPr/>
      <dgm:t>
        <a:bodyPr/>
        <a:lstStyle/>
        <a:p>
          <a:r>
            <a:rPr lang="en-US" sz="2000" dirty="0"/>
            <a:t>Transmission</a:t>
          </a:r>
          <a:endParaRPr lang="en-GB" sz="2000" dirty="0"/>
        </a:p>
      </dgm:t>
    </dgm:pt>
    <dgm:pt modelId="{BA9E117A-2037-4738-8DF2-C8D50519FB89}" type="parTrans" cxnId="{8A5283F9-976B-47A9-AE8F-596FB91CC667}">
      <dgm:prSet/>
      <dgm:spPr/>
      <dgm:t>
        <a:bodyPr/>
        <a:lstStyle/>
        <a:p>
          <a:endParaRPr lang="en-GB"/>
        </a:p>
      </dgm:t>
    </dgm:pt>
    <dgm:pt modelId="{64B0A123-C832-429D-B009-DFB8C55D35E0}" type="sibTrans" cxnId="{8A5283F9-976B-47A9-AE8F-596FB91CC667}">
      <dgm:prSet/>
      <dgm:spPr/>
      <dgm:t>
        <a:bodyPr/>
        <a:lstStyle/>
        <a:p>
          <a:endParaRPr lang="en-GB"/>
        </a:p>
      </dgm:t>
    </dgm:pt>
    <dgm:pt modelId="{DA5868D6-16AA-4891-BB85-1B0A791323DD}" type="pres">
      <dgm:prSet presAssocID="{F5541080-EC9A-4092-9F78-E9D3FEE2BA09}" presName="Name0" presStyleCnt="0">
        <dgm:presLayoutVars>
          <dgm:dir/>
          <dgm:resizeHandles val="exact"/>
        </dgm:presLayoutVars>
      </dgm:prSet>
      <dgm:spPr/>
    </dgm:pt>
    <dgm:pt modelId="{9D3738BB-3433-4BC3-9C07-B945B0D3125A}" type="pres">
      <dgm:prSet presAssocID="{C5380864-9D87-4057-B93B-EAA90F790364}" presName="compNode" presStyleCnt="0"/>
      <dgm:spPr/>
    </dgm:pt>
    <dgm:pt modelId="{7A1439C4-A4BE-49BE-8C2E-2A5ADD39F074}" type="pres">
      <dgm:prSet presAssocID="{C5380864-9D87-4057-B93B-EAA90F790364}" presName="pictRect" presStyleLbl="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282" t="-8681" r="-4282" b="-33319"/>
          </a:stretch>
        </a:blipFill>
      </dgm:spPr>
    </dgm:pt>
    <dgm:pt modelId="{7DB81558-6566-40C9-B367-D609C077A02A}" type="pres">
      <dgm:prSet presAssocID="{C5380864-9D87-4057-B93B-EAA90F790364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3DC41522-4F18-4E1D-87C7-B2012FA7E486}" type="presOf" srcId="{F5541080-EC9A-4092-9F78-E9D3FEE2BA09}" destId="{DA5868D6-16AA-4891-BB85-1B0A791323DD}" srcOrd="0" destOrd="0" presId="urn:microsoft.com/office/officeart/2005/8/layout/pList1"/>
    <dgm:cxn modelId="{042F065F-6E0C-4EFA-8478-679BD504D949}" type="presOf" srcId="{C5380864-9D87-4057-B93B-EAA90F790364}" destId="{7DB81558-6566-40C9-B367-D609C077A02A}" srcOrd="0" destOrd="0" presId="urn:microsoft.com/office/officeart/2005/8/layout/pList1"/>
    <dgm:cxn modelId="{8A5283F9-976B-47A9-AE8F-596FB91CC667}" srcId="{F5541080-EC9A-4092-9F78-E9D3FEE2BA09}" destId="{C5380864-9D87-4057-B93B-EAA90F790364}" srcOrd="0" destOrd="0" parTransId="{BA9E117A-2037-4738-8DF2-C8D50519FB89}" sibTransId="{64B0A123-C832-429D-B009-DFB8C55D35E0}"/>
    <dgm:cxn modelId="{26BEDF50-A067-4878-9D44-BDC4B64450F6}" type="presParOf" srcId="{DA5868D6-16AA-4891-BB85-1B0A791323DD}" destId="{9D3738BB-3433-4BC3-9C07-B945B0D3125A}" srcOrd="0" destOrd="0" presId="urn:microsoft.com/office/officeart/2005/8/layout/pList1"/>
    <dgm:cxn modelId="{4FCA2B5F-2EED-4366-9C29-164C5022257C}" type="presParOf" srcId="{9D3738BB-3433-4BC3-9C07-B945B0D3125A}" destId="{7A1439C4-A4BE-49BE-8C2E-2A5ADD39F074}" srcOrd="0" destOrd="0" presId="urn:microsoft.com/office/officeart/2005/8/layout/pList1"/>
    <dgm:cxn modelId="{A8ED4247-5BEF-4C12-9ABE-473EDE1FE653}" type="presParOf" srcId="{9D3738BB-3433-4BC3-9C07-B945B0D3125A}" destId="{7DB81558-6566-40C9-B367-D609C077A02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42D53F8-AAA3-4F28-8929-9529EC2802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CA1DCB-949F-4B67-A471-43AC50C119DE}">
      <dgm:prSet phldrT="[Text]" custT="1"/>
      <dgm:spPr/>
      <dgm:t>
        <a:bodyPr/>
        <a:lstStyle/>
        <a:p>
          <a:r>
            <a:rPr lang="en-US" sz="2500" dirty="0"/>
            <a:t>50 shots</a:t>
          </a:r>
          <a:endParaRPr lang="en-GB" sz="2500" dirty="0"/>
        </a:p>
      </dgm:t>
    </dgm:pt>
    <dgm:pt modelId="{E2E4A74F-C918-40AD-8E04-11C6AFABFD1B}" type="parTrans" cxnId="{EE7B1476-143F-48DF-B932-304ED819718B}">
      <dgm:prSet/>
      <dgm:spPr/>
      <dgm:t>
        <a:bodyPr/>
        <a:lstStyle/>
        <a:p>
          <a:endParaRPr lang="en-GB"/>
        </a:p>
      </dgm:t>
    </dgm:pt>
    <dgm:pt modelId="{4BAC129A-13C3-49E1-96F4-D6CE1A7CBF0A}" type="sibTrans" cxnId="{EE7B1476-143F-48DF-B932-304ED819718B}">
      <dgm:prSet/>
      <dgm:spPr/>
      <dgm:t>
        <a:bodyPr/>
        <a:lstStyle/>
        <a:p>
          <a:endParaRPr lang="en-GB"/>
        </a:p>
      </dgm:t>
    </dgm:pt>
    <dgm:pt modelId="{86ABF95A-EBCF-46FA-A8A3-0C35A39C959C}" type="pres">
      <dgm:prSet presAssocID="{242D53F8-AAA3-4F28-8929-9529EC280292}" presName="linear" presStyleCnt="0">
        <dgm:presLayoutVars>
          <dgm:animLvl val="lvl"/>
          <dgm:resizeHandles val="exact"/>
        </dgm:presLayoutVars>
      </dgm:prSet>
      <dgm:spPr/>
    </dgm:pt>
    <dgm:pt modelId="{37B552AF-22F2-409C-B08B-3B8F4A962EB9}" type="pres">
      <dgm:prSet presAssocID="{5CCA1DCB-949F-4B67-A471-43AC50C119D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E7B1476-143F-48DF-B932-304ED819718B}" srcId="{242D53F8-AAA3-4F28-8929-9529EC280292}" destId="{5CCA1DCB-949F-4B67-A471-43AC50C119DE}" srcOrd="0" destOrd="0" parTransId="{E2E4A74F-C918-40AD-8E04-11C6AFABFD1B}" sibTransId="{4BAC129A-13C3-49E1-96F4-D6CE1A7CBF0A}"/>
    <dgm:cxn modelId="{983826A7-42D6-4103-8B2A-E4BDD67089A7}" type="presOf" srcId="{5CCA1DCB-949F-4B67-A471-43AC50C119DE}" destId="{37B552AF-22F2-409C-B08B-3B8F4A962EB9}" srcOrd="0" destOrd="0" presId="urn:microsoft.com/office/officeart/2005/8/layout/vList2"/>
    <dgm:cxn modelId="{6BFC51EB-F149-410F-B4E1-2CA816A1DBAB}" type="presOf" srcId="{242D53F8-AAA3-4F28-8929-9529EC280292}" destId="{86ABF95A-EBCF-46FA-A8A3-0C35A39C959C}" srcOrd="0" destOrd="0" presId="urn:microsoft.com/office/officeart/2005/8/layout/vList2"/>
    <dgm:cxn modelId="{E4EADF04-EFF5-44AF-A7D0-60ECDD3110A5}" type="presParOf" srcId="{86ABF95A-EBCF-46FA-A8A3-0C35A39C959C}" destId="{37B552AF-22F2-409C-B08B-3B8F4A962E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42D53F8-AAA3-4F28-8929-9529EC2802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CA1DCB-949F-4B67-A471-43AC50C119DE}">
      <dgm:prSet phldrT="[Text]" custT="1"/>
      <dgm:spPr/>
      <dgm:t>
        <a:bodyPr/>
        <a:lstStyle/>
        <a:p>
          <a:r>
            <a:rPr lang="en-US" sz="2500" dirty="0"/>
            <a:t>Single shot</a:t>
          </a:r>
          <a:endParaRPr lang="en-GB" sz="2500" dirty="0"/>
        </a:p>
      </dgm:t>
    </dgm:pt>
    <dgm:pt modelId="{E2E4A74F-C918-40AD-8E04-11C6AFABFD1B}" type="parTrans" cxnId="{EE7B1476-143F-48DF-B932-304ED819718B}">
      <dgm:prSet/>
      <dgm:spPr/>
      <dgm:t>
        <a:bodyPr/>
        <a:lstStyle/>
        <a:p>
          <a:endParaRPr lang="en-GB"/>
        </a:p>
      </dgm:t>
    </dgm:pt>
    <dgm:pt modelId="{4BAC129A-13C3-49E1-96F4-D6CE1A7CBF0A}" type="sibTrans" cxnId="{EE7B1476-143F-48DF-B932-304ED819718B}">
      <dgm:prSet/>
      <dgm:spPr/>
      <dgm:t>
        <a:bodyPr/>
        <a:lstStyle/>
        <a:p>
          <a:endParaRPr lang="en-GB"/>
        </a:p>
      </dgm:t>
    </dgm:pt>
    <dgm:pt modelId="{86ABF95A-EBCF-46FA-A8A3-0C35A39C959C}" type="pres">
      <dgm:prSet presAssocID="{242D53F8-AAA3-4F28-8929-9529EC280292}" presName="linear" presStyleCnt="0">
        <dgm:presLayoutVars>
          <dgm:animLvl val="lvl"/>
          <dgm:resizeHandles val="exact"/>
        </dgm:presLayoutVars>
      </dgm:prSet>
      <dgm:spPr/>
    </dgm:pt>
    <dgm:pt modelId="{37B552AF-22F2-409C-B08B-3B8F4A962EB9}" type="pres">
      <dgm:prSet presAssocID="{5CCA1DCB-949F-4B67-A471-43AC50C119D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E7B1476-143F-48DF-B932-304ED819718B}" srcId="{242D53F8-AAA3-4F28-8929-9529EC280292}" destId="{5CCA1DCB-949F-4B67-A471-43AC50C119DE}" srcOrd="0" destOrd="0" parTransId="{E2E4A74F-C918-40AD-8E04-11C6AFABFD1B}" sibTransId="{4BAC129A-13C3-49E1-96F4-D6CE1A7CBF0A}"/>
    <dgm:cxn modelId="{983826A7-42D6-4103-8B2A-E4BDD67089A7}" type="presOf" srcId="{5CCA1DCB-949F-4B67-A471-43AC50C119DE}" destId="{37B552AF-22F2-409C-B08B-3B8F4A962EB9}" srcOrd="0" destOrd="0" presId="urn:microsoft.com/office/officeart/2005/8/layout/vList2"/>
    <dgm:cxn modelId="{6BFC51EB-F149-410F-B4E1-2CA816A1DBAB}" type="presOf" srcId="{242D53F8-AAA3-4F28-8929-9529EC280292}" destId="{86ABF95A-EBCF-46FA-A8A3-0C35A39C959C}" srcOrd="0" destOrd="0" presId="urn:microsoft.com/office/officeart/2005/8/layout/vList2"/>
    <dgm:cxn modelId="{E4EADF04-EFF5-44AF-A7D0-60ECDD3110A5}" type="presParOf" srcId="{86ABF95A-EBCF-46FA-A8A3-0C35A39C959C}" destId="{37B552AF-22F2-409C-B08B-3B8F4A962E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52A8D9-66BE-41AB-B191-D0A76546DC8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140130E-A527-4ED8-906B-02A94893CEAF}">
      <dgm:prSet phldrT="[Text]"/>
      <dgm:spPr/>
      <dgm:t>
        <a:bodyPr/>
        <a:lstStyle/>
        <a:p>
          <a:r>
            <a:rPr lang="en-US" dirty="0"/>
            <a:t>Coherent diffraction imaging </a:t>
          </a:r>
          <a:endParaRPr lang="en-GB" dirty="0"/>
        </a:p>
      </dgm:t>
    </dgm:pt>
    <dgm:pt modelId="{BFE6C2E8-6FEE-4BC0-A666-FB4C5167D7D0}" type="parTrans" cxnId="{D64A52A1-13BC-4B6B-AD9A-500498C66840}">
      <dgm:prSet/>
      <dgm:spPr/>
      <dgm:t>
        <a:bodyPr/>
        <a:lstStyle/>
        <a:p>
          <a:endParaRPr lang="en-GB"/>
        </a:p>
      </dgm:t>
    </dgm:pt>
    <dgm:pt modelId="{EB134256-BD9D-4F16-9C2A-3ECF50AC6C09}" type="sibTrans" cxnId="{D64A52A1-13BC-4B6B-AD9A-500498C66840}">
      <dgm:prSet/>
      <dgm:spPr/>
      <dgm:t>
        <a:bodyPr/>
        <a:lstStyle/>
        <a:p>
          <a:endParaRPr lang="en-GB"/>
        </a:p>
      </dgm:t>
    </dgm:pt>
    <dgm:pt modelId="{A28C3A08-BF92-4712-9294-011442466040}">
      <dgm:prSet phldrT="[Text]"/>
      <dgm:spPr/>
      <dgm:t>
        <a:bodyPr/>
        <a:lstStyle/>
        <a:p>
          <a:r>
            <a:rPr lang="en-US" dirty="0"/>
            <a:t>Multimodal imaging at the femtosecond</a:t>
          </a:r>
          <a:endParaRPr lang="en-GB" dirty="0"/>
        </a:p>
      </dgm:t>
    </dgm:pt>
    <dgm:pt modelId="{12967C63-7367-437C-8132-3931DF4FF5C5}" type="parTrans" cxnId="{06AB2F5A-2B25-4231-BF6B-4ED4FB577745}">
      <dgm:prSet/>
      <dgm:spPr/>
      <dgm:t>
        <a:bodyPr/>
        <a:lstStyle/>
        <a:p>
          <a:endParaRPr lang="en-GB"/>
        </a:p>
      </dgm:t>
    </dgm:pt>
    <dgm:pt modelId="{2B848CDD-A160-4C2E-9445-C5315F49AA00}" type="sibTrans" cxnId="{06AB2F5A-2B25-4231-BF6B-4ED4FB577745}">
      <dgm:prSet/>
      <dgm:spPr/>
      <dgm:t>
        <a:bodyPr/>
        <a:lstStyle/>
        <a:p>
          <a:endParaRPr lang="en-GB"/>
        </a:p>
      </dgm:t>
    </dgm:pt>
    <dgm:pt modelId="{64C856F7-0337-48DD-AB01-CAA26601324D}" type="pres">
      <dgm:prSet presAssocID="{AE52A8D9-66BE-41AB-B191-D0A76546DC89}" presName="linearFlow" presStyleCnt="0">
        <dgm:presLayoutVars>
          <dgm:dir/>
          <dgm:resizeHandles val="exact"/>
        </dgm:presLayoutVars>
      </dgm:prSet>
      <dgm:spPr/>
    </dgm:pt>
    <dgm:pt modelId="{F2DAE1CB-4521-4FEB-A1A1-8B01D2702045}" type="pres">
      <dgm:prSet presAssocID="{3140130E-A527-4ED8-906B-02A94893CEAF}" presName="composite" presStyleCnt="0"/>
      <dgm:spPr/>
    </dgm:pt>
    <dgm:pt modelId="{018AEE5E-D570-413C-936E-7B9CDE89D6C0}" type="pres">
      <dgm:prSet presAssocID="{3140130E-A527-4ED8-906B-02A94893CEAF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ABE53C44-E9A6-4F0A-A62F-613840AE1A74}" type="pres">
      <dgm:prSet presAssocID="{3140130E-A527-4ED8-906B-02A94893CEAF}" presName="txShp" presStyleLbl="node1" presStyleIdx="0" presStyleCnt="2">
        <dgm:presLayoutVars>
          <dgm:bulletEnabled val="1"/>
        </dgm:presLayoutVars>
      </dgm:prSet>
      <dgm:spPr/>
    </dgm:pt>
    <dgm:pt modelId="{20567150-D84B-4AB7-9DD1-F3537E76EA47}" type="pres">
      <dgm:prSet presAssocID="{EB134256-BD9D-4F16-9C2A-3ECF50AC6C09}" presName="spacing" presStyleCnt="0"/>
      <dgm:spPr/>
    </dgm:pt>
    <dgm:pt modelId="{14E05F62-3109-47EE-8955-3B2702423394}" type="pres">
      <dgm:prSet presAssocID="{A28C3A08-BF92-4712-9294-011442466040}" presName="composite" presStyleCnt="0"/>
      <dgm:spPr/>
    </dgm:pt>
    <dgm:pt modelId="{D74652C4-C4C7-4DE8-BF6F-526A5A27C65B}" type="pres">
      <dgm:prSet presAssocID="{A28C3A08-BF92-4712-9294-011442466040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F4AB44D2-F157-4F22-8305-1B51A81EC167}" type="pres">
      <dgm:prSet presAssocID="{A28C3A08-BF92-4712-9294-011442466040}" presName="txShp" presStyleLbl="node1" presStyleIdx="1" presStyleCnt="2">
        <dgm:presLayoutVars>
          <dgm:bulletEnabled val="1"/>
        </dgm:presLayoutVars>
      </dgm:prSet>
      <dgm:spPr/>
    </dgm:pt>
  </dgm:ptLst>
  <dgm:cxnLst>
    <dgm:cxn modelId="{D372395B-1377-4032-9F4D-D5320ACDDAA4}" type="presOf" srcId="{AE52A8D9-66BE-41AB-B191-D0A76546DC89}" destId="{64C856F7-0337-48DD-AB01-CAA26601324D}" srcOrd="0" destOrd="0" presId="urn:microsoft.com/office/officeart/2005/8/layout/vList3"/>
    <dgm:cxn modelId="{7998A561-88E1-492D-BFC4-CF49F87D66B6}" type="presOf" srcId="{3140130E-A527-4ED8-906B-02A94893CEAF}" destId="{ABE53C44-E9A6-4F0A-A62F-613840AE1A74}" srcOrd="0" destOrd="0" presId="urn:microsoft.com/office/officeart/2005/8/layout/vList3"/>
    <dgm:cxn modelId="{06AB2F5A-2B25-4231-BF6B-4ED4FB577745}" srcId="{AE52A8D9-66BE-41AB-B191-D0A76546DC89}" destId="{A28C3A08-BF92-4712-9294-011442466040}" srcOrd="1" destOrd="0" parTransId="{12967C63-7367-437C-8132-3931DF4FF5C5}" sibTransId="{2B848CDD-A160-4C2E-9445-C5315F49AA00}"/>
    <dgm:cxn modelId="{D64A52A1-13BC-4B6B-AD9A-500498C66840}" srcId="{AE52A8D9-66BE-41AB-B191-D0A76546DC89}" destId="{3140130E-A527-4ED8-906B-02A94893CEAF}" srcOrd="0" destOrd="0" parTransId="{BFE6C2E8-6FEE-4BC0-A666-FB4C5167D7D0}" sibTransId="{EB134256-BD9D-4F16-9C2A-3ECF50AC6C09}"/>
    <dgm:cxn modelId="{A1D20FBF-C603-4CFD-8578-A3B4433FD431}" type="presOf" srcId="{A28C3A08-BF92-4712-9294-011442466040}" destId="{F4AB44D2-F157-4F22-8305-1B51A81EC167}" srcOrd="0" destOrd="0" presId="urn:microsoft.com/office/officeart/2005/8/layout/vList3"/>
    <dgm:cxn modelId="{E5576543-DAE3-4298-AB16-A8213265314A}" type="presParOf" srcId="{64C856F7-0337-48DD-AB01-CAA26601324D}" destId="{F2DAE1CB-4521-4FEB-A1A1-8B01D2702045}" srcOrd="0" destOrd="0" presId="urn:microsoft.com/office/officeart/2005/8/layout/vList3"/>
    <dgm:cxn modelId="{7094A189-4C99-461D-AA3D-BBC89586C5BF}" type="presParOf" srcId="{F2DAE1CB-4521-4FEB-A1A1-8B01D2702045}" destId="{018AEE5E-D570-413C-936E-7B9CDE89D6C0}" srcOrd="0" destOrd="0" presId="urn:microsoft.com/office/officeart/2005/8/layout/vList3"/>
    <dgm:cxn modelId="{736ADE75-817B-4B2C-87E6-E48C32213290}" type="presParOf" srcId="{F2DAE1CB-4521-4FEB-A1A1-8B01D2702045}" destId="{ABE53C44-E9A6-4F0A-A62F-613840AE1A74}" srcOrd="1" destOrd="0" presId="urn:microsoft.com/office/officeart/2005/8/layout/vList3"/>
    <dgm:cxn modelId="{0A380BB8-8B29-46B9-B3F8-0C024CAB1E42}" type="presParOf" srcId="{64C856F7-0337-48DD-AB01-CAA26601324D}" destId="{20567150-D84B-4AB7-9DD1-F3537E76EA47}" srcOrd="1" destOrd="0" presId="urn:microsoft.com/office/officeart/2005/8/layout/vList3"/>
    <dgm:cxn modelId="{C4F0C9A6-2EB6-446F-AAC5-271E2A7F44C4}" type="presParOf" srcId="{64C856F7-0337-48DD-AB01-CAA26601324D}" destId="{14E05F62-3109-47EE-8955-3B2702423394}" srcOrd="2" destOrd="0" presId="urn:microsoft.com/office/officeart/2005/8/layout/vList3"/>
    <dgm:cxn modelId="{F19A5C66-FA25-4547-A492-7688D1EC35A6}" type="presParOf" srcId="{14E05F62-3109-47EE-8955-3B2702423394}" destId="{D74652C4-C4C7-4DE8-BF6F-526A5A27C65B}" srcOrd="0" destOrd="0" presId="urn:microsoft.com/office/officeart/2005/8/layout/vList3"/>
    <dgm:cxn modelId="{6B9E33EF-9D26-47A0-9633-0A4A2F02B629}" type="presParOf" srcId="{14E05F62-3109-47EE-8955-3B2702423394}" destId="{F4AB44D2-F157-4F22-8305-1B51A81EC16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770BB5C-1AD4-4222-8FAB-4E540D98A1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0B0588E-C895-4BFC-AAFF-4DF45B1D1677}">
      <dgm:prSet phldrT="[Text]"/>
      <dgm:spPr/>
      <dgm:t>
        <a:bodyPr/>
        <a:lstStyle/>
        <a:p>
          <a:r>
            <a:rPr lang="en-US" dirty="0"/>
            <a:t>Binning 2: Pixel size 39x30 um</a:t>
          </a:r>
          <a:endParaRPr lang="en-GB" dirty="0"/>
        </a:p>
      </dgm:t>
    </dgm:pt>
    <dgm:pt modelId="{23AF4790-20EF-4634-A333-7CD0A9A6139E}" type="parTrans" cxnId="{CEDEAEA2-C0D5-439E-BC31-240498E74C16}">
      <dgm:prSet/>
      <dgm:spPr/>
      <dgm:t>
        <a:bodyPr/>
        <a:lstStyle/>
        <a:p>
          <a:endParaRPr lang="en-GB"/>
        </a:p>
      </dgm:t>
    </dgm:pt>
    <dgm:pt modelId="{45BF6154-915E-4204-A9AA-5D1D71ACFC60}" type="sibTrans" cxnId="{CEDEAEA2-C0D5-439E-BC31-240498E74C16}">
      <dgm:prSet/>
      <dgm:spPr/>
      <dgm:t>
        <a:bodyPr/>
        <a:lstStyle/>
        <a:p>
          <a:endParaRPr lang="en-GB"/>
        </a:p>
      </dgm:t>
    </dgm:pt>
    <dgm:pt modelId="{18C16828-F501-4F9C-9F8F-B59C18C1FE70}">
      <dgm:prSet phldrT="[Text]"/>
      <dgm:spPr/>
      <dgm:t>
        <a:bodyPr/>
        <a:lstStyle/>
        <a:p>
          <a:r>
            <a:rPr lang="en-US" dirty="0"/>
            <a:t>Parameters</a:t>
          </a:r>
          <a:endParaRPr lang="en-GB" dirty="0"/>
        </a:p>
      </dgm:t>
    </dgm:pt>
    <dgm:pt modelId="{64228183-3CF0-48C7-ABFD-8FC035CD51EB}" type="sibTrans" cxnId="{9613089F-0D47-4D9A-BDFE-B2E995AD588D}">
      <dgm:prSet/>
      <dgm:spPr/>
      <dgm:t>
        <a:bodyPr/>
        <a:lstStyle/>
        <a:p>
          <a:endParaRPr lang="en-GB"/>
        </a:p>
      </dgm:t>
    </dgm:pt>
    <dgm:pt modelId="{F0819B53-6545-42EE-BDF3-EE83668A9470}" type="parTrans" cxnId="{9613089F-0D47-4D9A-BDFE-B2E995AD588D}">
      <dgm:prSet/>
      <dgm:spPr/>
      <dgm:t>
        <a:bodyPr/>
        <a:lstStyle/>
        <a:p>
          <a:endParaRPr lang="en-GB"/>
        </a:p>
      </dgm:t>
    </dgm:pt>
    <dgm:pt modelId="{8DEF47B9-DBB7-4D85-A382-EC88EED9BB40}" type="pres">
      <dgm:prSet presAssocID="{D770BB5C-1AD4-4222-8FAB-4E540D98A1EB}" presName="linear" presStyleCnt="0">
        <dgm:presLayoutVars>
          <dgm:animLvl val="lvl"/>
          <dgm:resizeHandles val="exact"/>
        </dgm:presLayoutVars>
      </dgm:prSet>
      <dgm:spPr/>
    </dgm:pt>
    <dgm:pt modelId="{FA429B9F-5CD6-4437-BE5E-BDBD6AD3F4E2}" type="pres">
      <dgm:prSet presAssocID="{18C16828-F501-4F9C-9F8F-B59C18C1FE70}" presName="parentText" presStyleLbl="node1" presStyleIdx="0" presStyleCnt="1" custScaleX="51695" custScaleY="40935" custLinFactNeighborX="-24574" custLinFactNeighborY="-1694">
        <dgm:presLayoutVars>
          <dgm:chMax val="0"/>
          <dgm:bulletEnabled val="1"/>
        </dgm:presLayoutVars>
      </dgm:prSet>
      <dgm:spPr/>
    </dgm:pt>
    <dgm:pt modelId="{849EDCEE-2E7D-4B01-997D-C76CEA8994F4}" type="pres">
      <dgm:prSet presAssocID="{18C16828-F501-4F9C-9F8F-B59C18C1FE7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661011E-0163-4280-89B2-4F5C8A28403D}" type="presOf" srcId="{D770BB5C-1AD4-4222-8FAB-4E540D98A1EB}" destId="{8DEF47B9-DBB7-4D85-A382-EC88EED9BB40}" srcOrd="0" destOrd="0" presId="urn:microsoft.com/office/officeart/2005/8/layout/vList2"/>
    <dgm:cxn modelId="{87431435-3814-49C4-85C8-357DA7DBC237}" type="presOf" srcId="{18C16828-F501-4F9C-9F8F-B59C18C1FE70}" destId="{FA429B9F-5CD6-4437-BE5E-BDBD6AD3F4E2}" srcOrd="0" destOrd="0" presId="urn:microsoft.com/office/officeart/2005/8/layout/vList2"/>
    <dgm:cxn modelId="{9613089F-0D47-4D9A-BDFE-B2E995AD588D}" srcId="{D770BB5C-1AD4-4222-8FAB-4E540D98A1EB}" destId="{18C16828-F501-4F9C-9F8F-B59C18C1FE70}" srcOrd="0" destOrd="0" parTransId="{F0819B53-6545-42EE-BDF3-EE83668A9470}" sibTransId="{64228183-3CF0-48C7-ABFD-8FC035CD51EB}"/>
    <dgm:cxn modelId="{CEDEAEA2-C0D5-439E-BC31-240498E74C16}" srcId="{18C16828-F501-4F9C-9F8F-B59C18C1FE70}" destId="{60B0588E-C895-4BFC-AAFF-4DF45B1D1677}" srcOrd="0" destOrd="0" parTransId="{23AF4790-20EF-4634-A333-7CD0A9A6139E}" sibTransId="{45BF6154-915E-4204-A9AA-5D1D71ACFC60}"/>
    <dgm:cxn modelId="{817D05C4-7B46-4F57-BF2A-B6A86E9EAC95}" type="presOf" srcId="{60B0588E-C895-4BFC-AAFF-4DF45B1D1677}" destId="{849EDCEE-2E7D-4B01-997D-C76CEA8994F4}" srcOrd="0" destOrd="0" presId="urn:microsoft.com/office/officeart/2005/8/layout/vList2"/>
    <dgm:cxn modelId="{E1C8997A-3307-4625-BCAA-9482BED83E20}" type="presParOf" srcId="{8DEF47B9-DBB7-4D85-A382-EC88EED9BB40}" destId="{FA429B9F-5CD6-4437-BE5E-BDBD6AD3F4E2}" srcOrd="0" destOrd="0" presId="urn:microsoft.com/office/officeart/2005/8/layout/vList2"/>
    <dgm:cxn modelId="{50801AF1-7DE1-4AF5-BA2F-C84BFB450E39}" type="presParOf" srcId="{8DEF47B9-DBB7-4D85-A382-EC88EED9BB40}" destId="{849EDCEE-2E7D-4B01-997D-C76CEA8994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770BB5C-1AD4-4222-8FAB-4E540D98A1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C16828-F501-4F9C-9F8F-B59C18C1FE70}">
      <dgm:prSet phldrT="[Text]"/>
      <dgm:spPr/>
      <dgm:t>
        <a:bodyPr/>
        <a:lstStyle/>
        <a:p>
          <a:r>
            <a:rPr lang="en-US" dirty="0"/>
            <a:t>Scaling</a:t>
          </a:r>
          <a:endParaRPr lang="en-GB" dirty="0"/>
        </a:p>
      </dgm:t>
    </dgm:pt>
    <dgm:pt modelId="{F0819B53-6545-42EE-BDF3-EE83668A9470}" type="parTrans" cxnId="{9613089F-0D47-4D9A-BDFE-B2E995AD588D}">
      <dgm:prSet/>
      <dgm:spPr/>
      <dgm:t>
        <a:bodyPr/>
        <a:lstStyle/>
        <a:p>
          <a:endParaRPr lang="en-GB"/>
        </a:p>
      </dgm:t>
    </dgm:pt>
    <dgm:pt modelId="{64228183-3CF0-48C7-ABFD-8FC035CD51EB}" type="sibTrans" cxnId="{9613089F-0D47-4D9A-BDFE-B2E995AD588D}">
      <dgm:prSet/>
      <dgm:spPr/>
      <dgm:t>
        <a:bodyPr/>
        <a:lstStyle/>
        <a:p>
          <a:endParaRPr lang="en-GB"/>
        </a:p>
      </dgm:t>
    </dgm:pt>
    <dgm:pt modelId="{1144C337-CB55-44BB-9CBF-BE7AB136EC1C}">
      <dgm:prSet phldrT="[Text]"/>
      <dgm:spPr/>
      <dgm:t>
        <a:bodyPr/>
        <a:lstStyle/>
        <a:p>
          <a:r>
            <a:rPr lang="en-US" dirty="0"/>
            <a:t>Tailored plasma: up to factor 100</a:t>
          </a:r>
          <a:endParaRPr lang="en-GB" dirty="0"/>
        </a:p>
      </dgm:t>
    </dgm:pt>
    <dgm:pt modelId="{4FCECF59-D205-4D4C-B355-3B5A09CCADCA}" type="parTrans" cxnId="{8D9A6449-F369-43F2-A599-6300ADCFA3A7}">
      <dgm:prSet/>
      <dgm:spPr/>
      <dgm:t>
        <a:bodyPr/>
        <a:lstStyle/>
        <a:p>
          <a:endParaRPr lang="en-GB"/>
        </a:p>
      </dgm:t>
    </dgm:pt>
    <dgm:pt modelId="{3A289418-66AC-4112-AB5E-FAA90AF65CFD}" type="sibTrans" cxnId="{8D9A6449-F369-43F2-A599-6300ADCFA3A7}">
      <dgm:prSet/>
      <dgm:spPr/>
      <dgm:t>
        <a:bodyPr/>
        <a:lstStyle/>
        <a:p>
          <a:endParaRPr lang="en-GB"/>
        </a:p>
      </dgm:t>
    </dgm:pt>
    <dgm:pt modelId="{59E8F962-2588-498D-B782-DAF3DE97D620}">
      <dgm:prSet phldrT="[Text]"/>
      <dgm:spPr/>
      <dgm:t>
        <a:bodyPr/>
        <a:lstStyle/>
        <a:p>
          <a:r>
            <a:rPr lang="en-US" dirty="0"/>
            <a:t>More efficient detector </a:t>
          </a:r>
          <a:endParaRPr lang="en-GB" dirty="0"/>
        </a:p>
      </dgm:t>
    </dgm:pt>
    <dgm:pt modelId="{A7593A93-CCA2-400F-A58A-07C29045F508}" type="parTrans" cxnId="{FD192BFA-98AA-4DD0-9F16-74B56C2338B5}">
      <dgm:prSet/>
      <dgm:spPr/>
      <dgm:t>
        <a:bodyPr/>
        <a:lstStyle/>
        <a:p>
          <a:endParaRPr lang="en-GB"/>
        </a:p>
      </dgm:t>
    </dgm:pt>
    <dgm:pt modelId="{00B65852-D366-4405-9523-44FE06929848}" type="sibTrans" cxnId="{FD192BFA-98AA-4DD0-9F16-74B56C2338B5}">
      <dgm:prSet/>
      <dgm:spPr/>
      <dgm:t>
        <a:bodyPr/>
        <a:lstStyle/>
        <a:p>
          <a:endParaRPr lang="en-GB"/>
        </a:p>
      </dgm:t>
    </dgm:pt>
    <dgm:pt modelId="{60B0588E-C895-4BFC-AAFF-4DF45B1D1677}">
      <dgm:prSet phldrT="[Text]"/>
      <dgm:spPr/>
      <dgm:t>
        <a:bodyPr/>
        <a:lstStyle/>
        <a:p>
          <a:r>
            <a:rPr lang="en-US" dirty="0"/>
            <a:t>Laser power: 145 TW 750W, factor 3</a:t>
          </a:r>
          <a:endParaRPr lang="en-GB" dirty="0"/>
        </a:p>
      </dgm:t>
    </dgm:pt>
    <dgm:pt modelId="{23AF4790-20EF-4634-A333-7CD0A9A6139E}" type="parTrans" cxnId="{CEDEAEA2-C0D5-439E-BC31-240498E74C16}">
      <dgm:prSet/>
      <dgm:spPr/>
      <dgm:t>
        <a:bodyPr/>
        <a:lstStyle/>
        <a:p>
          <a:endParaRPr lang="en-GB"/>
        </a:p>
      </dgm:t>
    </dgm:pt>
    <dgm:pt modelId="{45BF6154-915E-4204-A9AA-5D1D71ACFC60}" type="sibTrans" cxnId="{CEDEAEA2-C0D5-439E-BC31-240498E74C16}">
      <dgm:prSet/>
      <dgm:spPr/>
      <dgm:t>
        <a:bodyPr/>
        <a:lstStyle/>
        <a:p>
          <a:endParaRPr lang="en-GB"/>
        </a:p>
      </dgm:t>
    </dgm:pt>
    <dgm:pt modelId="{037323EA-F8BA-4D1F-8500-8EFE29969A27}">
      <dgm:prSet phldrT="[Text]"/>
      <dgm:spPr/>
      <dgm:t>
        <a:bodyPr/>
        <a:lstStyle/>
        <a:p>
          <a:endParaRPr lang="en-GB" dirty="0"/>
        </a:p>
      </dgm:t>
    </dgm:pt>
    <dgm:pt modelId="{EC6C9B6F-6F9C-4088-88C5-7D5C7AE22585}" type="parTrans" cxnId="{C68DFDEB-37C7-42E2-BC09-6A639A4BDD7B}">
      <dgm:prSet/>
      <dgm:spPr/>
      <dgm:t>
        <a:bodyPr/>
        <a:lstStyle/>
        <a:p>
          <a:endParaRPr lang="en-GB"/>
        </a:p>
      </dgm:t>
    </dgm:pt>
    <dgm:pt modelId="{907F040C-5843-449A-9A5A-5B5330A9BD71}" type="sibTrans" cxnId="{C68DFDEB-37C7-42E2-BC09-6A639A4BDD7B}">
      <dgm:prSet/>
      <dgm:spPr/>
      <dgm:t>
        <a:bodyPr/>
        <a:lstStyle/>
        <a:p>
          <a:endParaRPr lang="en-GB"/>
        </a:p>
      </dgm:t>
    </dgm:pt>
    <dgm:pt modelId="{8DEF47B9-DBB7-4D85-A382-EC88EED9BB40}" type="pres">
      <dgm:prSet presAssocID="{D770BB5C-1AD4-4222-8FAB-4E540D98A1EB}" presName="linear" presStyleCnt="0">
        <dgm:presLayoutVars>
          <dgm:animLvl val="lvl"/>
          <dgm:resizeHandles val="exact"/>
        </dgm:presLayoutVars>
      </dgm:prSet>
      <dgm:spPr/>
    </dgm:pt>
    <dgm:pt modelId="{FA429B9F-5CD6-4437-BE5E-BDBD6AD3F4E2}" type="pres">
      <dgm:prSet presAssocID="{18C16828-F501-4F9C-9F8F-B59C18C1FE70}" presName="parentText" presStyleLbl="node1" presStyleIdx="0" presStyleCnt="1" custScaleX="60703" custScaleY="40935" custLinFactNeighborX="-19198" custLinFactNeighborY="392">
        <dgm:presLayoutVars>
          <dgm:chMax val="0"/>
          <dgm:bulletEnabled val="1"/>
        </dgm:presLayoutVars>
      </dgm:prSet>
      <dgm:spPr/>
    </dgm:pt>
    <dgm:pt modelId="{849EDCEE-2E7D-4B01-997D-C76CEA8994F4}" type="pres">
      <dgm:prSet presAssocID="{18C16828-F501-4F9C-9F8F-B59C18C1FE70}" presName="childText" presStyleLbl="revTx" presStyleIdx="0" presStyleCnt="1" custScaleY="70436">
        <dgm:presLayoutVars>
          <dgm:bulletEnabled val="1"/>
        </dgm:presLayoutVars>
      </dgm:prSet>
      <dgm:spPr/>
    </dgm:pt>
  </dgm:ptLst>
  <dgm:cxnLst>
    <dgm:cxn modelId="{A661011E-0163-4280-89B2-4F5C8A28403D}" type="presOf" srcId="{D770BB5C-1AD4-4222-8FAB-4E540D98A1EB}" destId="{8DEF47B9-DBB7-4D85-A382-EC88EED9BB40}" srcOrd="0" destOrd="0" presId="urn:microsoft.com/office/officeart/2005/8/layout/vList2"/>
    <dgm:cxn modelId="{1936C227-756C-49C6-822C-4A751BD716AB}" type="presOf" srcId="{1144C337-CB55-44BB-9CBF-BE7AB136EC1C}" destId="{849EDCEE-2E7D-4B01-997D-C76CEA8994F4}" srcOrd="0" destOrd="2" presId="urn:microsoft.com/office/officeart/2005/8/layout/vList2"/>
    <dgm:cxn modelId="{87431435-3814-49C4-85C8-357DA7DBC237}" type="presOf" srcId="{18C16828-F501-4F9C-9F8F-B59C18C1FE70}" destId="{FA429B9F-5CD6-4437-BE5E-BDBD6AD3F4E2}" srcOrd="0" destOrd="0" presId="urn:microsoft.com/office/officeart/2005/8/layout/vList2"/>
    <dgm:cxn modelId="{8D9A6449-F369-43F2-A599-6300ADCFA3A7}" srcId="{18C16828-F501-4F9C-9F8F-B59C18C1FE70}" destId="{1144C337-CB55-44BB-9CBF-BE7AB136EC1C}" srcOrd="2" destOrd="0" parTransId="{4FCECF59-D205-4D4C-B355-3B5A09CCADCA}" sibTransId="{3A289418-66AC-4112-AB5E-FAA90AF65CFD}"/>
    <dgm:cxn modelId="{6B199358-EC98-4238-8E23-49CDDBD7611F}" type="presOf" srcId="{037323EA-F8BA-4D1F-8500-8EFE29969A27}" destId="{849EDCEE-2E7D-4B01-997D-C76CEA8994F4}" srcOrd="0" destOrd="0" presId="urn:microsoft.com/office/officeart/2005/8/layout/vList2"/>
    <dgm:cxn modelId="{9613089F-0D47-4D9A-BDFE-B2E995AD588D}" srcId="{D770BB5C-1AD4-4222-8FAB-4E540D98A1EB}" destId="{18C16828-F501-4F9C-9F8F-B59C18C1FE70}" srcOrd="0" destOrd="0" parTransId="{F0819B53-6545-42EE-BDF3-EE83668A9470}" sibTransId="{64228183-3CF0-48C7-ABFD-8FC035CD51EB}"/>
    <dgm:cxn modelId="{CEDEAEA2-C0D5-439E-BC31-240498E74C16}" srcId="{18C16828-F501-4F9C-9F8F-B59C18C1FE70}" destId="{60B0588E-C895-4BFC-AAFF-4DF45B1D1677}" srcOrd="1" destOrd="0" parTransId="{23AF4790-20EF-4634-A333-7CD0A9A6139E}" sibTransId="{45BF6154-915E-4204-A9AA-5D1D71ACFC60}"/>
    <dgm:cxn modelId="{817D05C4-7B46-4F57-BF2A-B6A86E9EAC95}" type="presOf" srcId="{60B0588E-C895-4BFC-AAFF-4DF45B1D1677}" destId="{849EDCEE-2E7D-4B01-997D-C76CEA8994F4}" srcOrd="0" destOrd="1" presId="urn:microsoft.com/office/officeart/2005/8/layout/vList2"/>
    <dgm:cxn modelId="{4EDABEE5-4544-4632-A46B-110A3C8FC2BF}" type="presOf" srcId="{59E8F962-2588-498D-B782-DAF3DE97D620}" destId="{849EDCEE-2E7D-4B01-997D-C76CEA8994F4}" srcOrd="0" destOrd="3" presId="urn:microsoft.com/office/officeart/2005/8/layout/vList2"/>
    <dgm:cxn modelId="{C68DFDEB-37C7-42E2-BC09-6A639A4BDD7B}" srcId="{18C16828-F501-4F9C-9F8F-B59C18C1FE70}" destId="{037323EA-F8BA-4D1F-8500-8EFE29969A27}" srcOrd="0" destOrd="0" parTransId="{EC6C9B6F-6F9C-4088-88C5-7D5C7AE22585}" sibTransId="{907F040C-5843-449A-9A5A-5B5330A9BD71}"/>
    <dgm:cxn modelId="{FD192BFA-98AA-4DD0-9F16-74B56C2338B5}" srcId="{18C16828-F501-4F9C-9F8F-B59C18C1FE70}" destId="{59E8F962-2588-498D-B782-DAF3DE97D620}" srcOrd="3" destOrd="0" parTransId="{A7593A93-CCA2-400F-A58A-07C29045F508}" sibTransId="{00B65852-D366-4405-9523-44FE06929848}"/>
    <dgm:cxn modelId="{E1C8997A-3307-4625-BCAA-9482BED83E20}" type="presParOf" srcId="{8DEF47B9-DBB7-4D85-A382-EC88EED9BB40}" destId="{FA429B9F-5CD6-4437-BE5E-BDBD6AD3F4E2}" srcOrd="0" destOrd="0" presId="urn:microsoft.com/office/officeart/2005/8/layout/vList2"/>
    <dgm:cxn modelId="{50801AF1-7DE1-4AF5-BA2F-C84BFB450E39}" type="presParOf" srcId="{8DEF47B9-DBB7-4D85-A382-EC88EED9BB40}" destId="{849EDCEE-2E7D-4B01-997D-C76CEA8994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770BB5C-1AD4-4222-8FAB-4E540D98A1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C16828-F501-4F9C-9F8F-B59C18C1FE70}">
      <dgm:prSet phldrT="[Text]"/>
      <dgm:spPr/>
      <dgm:t>
        <a:bodyPr/>
        <a:lstStyle/>
        <a:p>
          <a:r>
            <a:rPr lang="en-US" dirty="0"/>
            <a:t>Parameters</a:t>
          </a:r>
          <a:endParaRPr lang="en-GB" dirty="0"/>
        </a:p>
      </dgm:t>
    </dgm:pt>
    <dgm:pt modelId="{F0819B53-6545-42EE-BDF3-EE83668A9470}" type="parTrans" cxnId="{9613089F-0D47-4D9A-BDFE-B2E995AD588D}">
      <dgm:prSet/>
      <dgm:spPr/>
      <dgm:t>
        <a:bodyPr/>
        <a:lstStyle/>
        <a:p>
          <a:endParaRPr lang="en-GB"/>
        </a:p>
      </dgm:t>
    </dgm:pt>
    <dgm:pt modelId="{64228183-3CF0-48C7-ABFD-8FC035CD51EB}" type="sibTrans" cxnId="{9613089F-0D47-4D9A-BDFE-B2E995AD588D}">
      <dgm:prSet/>
      <dgm:spPr/>
      <dgm:t>
        <a:bodyPr/>
        <a:lstStyle/>
        <a:p>
          <a:endParaRPr lang="en-GB"/>
        </a:p>
      </dgm:t>
    </dgm:pt>
    <dgm:pt modelId="{60B0588E-C895-4BFC-AAFF-4DF45B1D1677}">
      <dgm:prSet phldrT="[Text]" custT="1"/>
      <dgm:spPr/>
      <dgm:t>
        <a:bodyPr/>
        <a:lstStyle/>
        <a:p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Binning 8: Pixel size 39x120 um</a:t>
          </a:r>
          <a:endParaRPr lang="en-GB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23AF4790-20EF-4634-A333-7CD0A9A6139E}" type="parTrans" cxnId="{CEDEAEA2-C0D5-439E-BC31-240498E74C16}">
      <dgm:prSet/>
      <dgm:spPr/>
      <dgm:t>
        <a:bodyPr/>
        <a:lstStyle/>
        <a:p>
          <a:endParaRPr lang="en-GB"/>
        </a:p>
      </dgm:t>
    </dgm:pt>
    <dgm:pt modelId="{45BF6154-915E-4204-A9AA-5D1D71ACFC60}" type="sibTrans" cxnId="{CEDEAEA2-C0D5-439E-BC31-240498E74C16}">
      <dgm:prSet/>
      <dgm:spPr/>
      <dgm:t>
        <a:bodyPr/>
        <a:lstStyle/>
        <a:p>
          <a:endParaRPr lang="en-GB"/>
        </a:p>
      </dgm:t>
    </dgm:pt>
    <dgm:pt modelId="{13395630-89DB-4893-8119-D77916CB10BF}">
      <dgm:prSet phldrT="[Text]"/>
      <dgm:spPr/>
      <dgm:t>
        <a:bodyPr/>
        <a:lstStyle/>
        <a:p>
          <a:endParaRPr lang="en-GB" sz="1200" kern="1200" dirty="0"/>
        </a:p>
      </dgm:t>
    </dgm:pt>
    <dgm:pt modelId="{F84AAE26-F164-4A5D-B5A3-FC65AFDE1925}" type="parTrans" cxnId="{A348B048-20C9-4330-A326-C97D37AC73DF}">
      <dgm:prSet/>
      <dgm:spPr/>
      <dgm:t>
        <a:bodyPr/>
        <a:lstStyle/>
        <a:p>
          <a:endParaRPr lang="en-GB"/>
        </a:p>
      </dgm:t>
    </dgm:pt>
    <dgm:pt modelId="{8C5ECEE1-1D8D-4ED3-8C1B-C8DCB9E85884}" type="sibTrans" cxnId="{A348B048-20C9-4330-A326-C97D37AC73DF}">
      <dgm:prSet/>
      <dgm:spPr/>
      <dgm:t>
        <a:bodyPr/>
        <a:lstStyle/>
        <a:p>
          <a:endParaRPr lang="en-GB"/>
        </a:p>
      </dgm:t>
    </dgm:pt>
    <dgm:pt modelId="{8DEF47B9-DBB7-4D85-A382-EC88EED9BB40}" type="pres">
      <dgm:prSet presAssocID="{D770BB5C-1AD4-4222-8FAB-4E540D98A1EB}" presName="linear" presStyleCnt="0">
        <dgm:presLayoutVars>
          <dgm:animLvl val="lvl"/>
          <dgm:resizeHandles val="exact"/>
        </dgm:presLayoutVars>
      </dgm:prSet>
      <dgm:spPr/>
    </dgm:pt>
    <dgm:pt modelId="{FA429B9F-5CD6-4437-BE5E-BDBD6AD3F4E2}" type="pres">
      <dgm:prSet presAssocID="{18C16828-F501-4F9C-9F8F-B59C18C1FE70}" presName="parentText" presStyleLbl="node1" presStyleIdx="0" presStyleCnt="1" custScaleX="51695" custScaleY="40935" custLinFactNeighborX="-24574" custLinFactNeighborY="-1694">
        <dgm:presLayoutVars>
          <dgm:chMax val="0"/>
          <dgm:bulletEnabled val="1"/>
        </dgm:presLayoutVars>
      </dgm:prSet>
      <dgm:spPr/>
    </dgm:pt>
    <dgm:pt modelId="{849EDCEE-2E7D-4B01-997D-C76CEA8994F4}" type="pres">
      <dgm:prSet presAssocID="{18C16828-F501-4F9C-9F8F-B59C18C1FE7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661011E-0163-4280-89B2-4F5C8A28403D}" type="presOf" srcId="{D770BB5C-1AD4-4222-8FAB-4E540D98A1EB}" destId="{8DEF47B9-DBB7-4D85-A382-EC88EED9BB40}" srcOrd="0" destOrd="0" presId="urn:microsoft.com/office/officeart/2005/8/layout/vList2"/>
    <dgm:cxn modelId="{ED2DF434-11EA-4FDF-A279-EFDE12A778B9}" type="presOf" srcId="{13395630-89DB-4893-8119-D77916CB10BF}" destId="{849EDCEE-2E7D-4B01-997D-C76CEA8994F4}" srcOrd="0" destOrd="1" presId="urn:microsoft.com/office/officeart/2005/8/layout/vList2"/>
    <dgm:cxn modelId="{87431435-3814-49C4-85C8-357DA7DBC237}" type="presOf" srcId="{18C16828-F501-4F9C-9F8F-B59C18C1FE70}" destId="{FA429B9F-5CD6-4437-BE5E-BDBD6AD3F4E2}" srcOrd="0" destOrd="0" presId="urn:microsoft.com/office/officeart/2005/8/layout/vList2"/>
    <dgm:cxn modelId="{A348B048-20C9-4330-A326-C97D37AC73DF}" srcId="{18C16828-F501-4F9C-9F8F-B59C18C1FE70}" destId="{13395630-89DB-4893-8119-D77916CB10BF}" srcOrd="1" destOrd="0" parTransId="{F84AAE26-F164-4A5D-B5A3-FC65AFDE1925}" sibTransId="{8C5ECEE1-1D8D-4ED3-8C1B-C8DCB9E85884}"/>
    <dgm:cxn modelId="{9613089F-0D47-4D9A-BDFE-B2E995AD588D}" srcId="{D770BB5C-1AD4-4222-8FAB-4E540D98A1EB}" destId="{18C16828-F501-4F9C-9F8F-B59C18C1FE70}" srcOrd="0" destOrd="0" parTransId="{F0819B53-6545-42EE-BDF3-EE83668A9470}" sibTransId="{64228183-3CF0-48C7-ABFD-8FC035CD51EB}"/>
    <dgm:cxn modelId="{CEDEAEA2-C0D5-439E-BC31-240498E74C16}" srcId="{18C16828-F501-4F9C-9F8F-B59C18C1FE70}" destId="{60B0588E-C895-4BFC-AAFF-4DF45B1D1677}" srcOrd="0" destOrd="0" parTransId="{23AF4790-20EF-4634-A333-7CD0A9A6139E}" sibTransId="{45BF6154-915E-4204-A9AA-5D1D71ACFC60}"/>
    <dgm:cxn modelId="{817D05C4-7B46-4F57-BF2A-B6A86E9EAC95}" type="presOf" srcId="{60B0588E-C895-4BFC-AAFF-4DF45B1D1677}" destId="{849EDCEE-2E7D-4B01-997D-C76CEA8994F4}" srcOrd="0" destOrd="0" presId="urn:microsoft.com/office/officeart/2005/8/layout/vList2"/>
    <dgm:cxn modelId="{E1C8997A-3307-4625-BCAA-9482BED83E20}" type="presParOf" srcId="{8DEF47B9-DBB7-4D85-A382-EC88EED9BB40}" destId="{FA429B9F-5CD6-4437-BE5E-BDBD6AD3F4E2}" srcOrd="0" destOrd="0" presId="urn:microsoft.com/office/officeart/2005/8/layout/vList2"/>
    <dgm:cxn modelId="{50801AF1-7DE1-4AF5-BA2F-C84BFB450E39}" type="presParOf" srcId="{8DEF47B9-DBB7-4D85-A382-EC88EED9BB40}" destId="{849EDCEE-2E7D-4B01-997D-C76CEA8994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770BB5C-1AD4-4222-8FAB-4E540D98A1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C16828-F501-4F9C-9F8F-B59C18C1FE70}">
      <dgm:prSet phldrT="[Text]" custT="1"/>
      <dgm:spPr/>
      <dgm:t>
        <a:bodyPr/>
        <a:lstStyle/>
        <a:p>
          <a:r>
            <a:rPr lang="en-US" sz="2100" dirty="0"/>
            <a:t>Resolution</a:t>
          </a:r>
          <a:endParaRPr lang="en-GB" sz="2100" dirty="0"/>
        </a:p>
      </dgm:t>
    </dgm:pt>
    <dgm:pt modelId="{F0819B53-6545-42EE-BDF3-EE83668A9470}" type="parTrans" cxnId="{9613089F-0D47-4D9A-BDFE-B2E995AD588D}">
      <dgm:prSet/>
      <dgm:spPr/>
      <dgm:t>
        <a:bodyPr/>
        <a:lstStyle/>
        <a:p>
          <a:endParaRPr lang="en-GB"/>
        </a:p>
      </dgm:t>
    </dgm:pt>
    <dgm:pt modelId="{64228183-3CF0-48C7-ABFD-8FC035CD51EB}" type="sibTrans" cxnId="{9613089F-0D47-4D9A-BDFE-B2E995AD588D}">
      <dgm:prSet/>
      <dgm:spPr/>
      <dgm:t>
        <a:bodyPr/>
        <a:lstStyle/>
        <a:p>
          <a:endParaRPr lang="en-GB"/>
        </a:p>
      </dgm:t>
    </dgm:pt>
    <dgm:pt modelId="{60B0588E-C895-4BFC-AAFF-4DF45B1D1677}">
      <dgm:prSet phldrT="[Text]" custT="1"/>
      <dgm:spPr/>
      <dgm:t>
        <a:bodyPr/>
        <a:lstStyle/>
        <a:p>
          <a:r>
            <a:rPr lang="en-US" sz="1600" dirty="0"/>
            <a:t>Masks: 2 um aperture, 7 um period</a:t>
          </a:r>
          <a:endParaRPr lang="en-GB" sz="1600" dirty="0"/>
        </a:p>
      </dgm:t>
    </dgm:pt>
    <dgm:pt modelId="{23AF4790-20EF-4634-A333-7CD0A9A6139E}" type="parTrans" cxnId="{CEDEAEA2-C0D5-439E-BC31-240498E74C16}">
      <dgm:prSet/>
      <dgm:spPr/>
      <dgm:t>
        <a:bodyPr/>
        <a:lstStyle/>
        <a:p>
          <a:endParaRPr lang="en-GB"/>
        </a:p>
      </dgm:t>
    </dgm:pt>
    <dgm:pt modelId="{45BF6154-915E-4204-A9AA-5D1D71ACFC60}" type="sibTrans" cxnId="{CEDEAEA2-C0D5-439E-BC31-240498E74C16}">
      <dgm:prSet/>
      <dgm:spPr/>
      <dgm:t>
        <a:bodyPr/>
        <a:lstStyle/>
        <a:p>
          <a:endParaRPr lang="en-GB"/>
        </a:p>
      </dgm:t>
    </dgm:pt>
    <dgm:pt modelId="{037323EA-F8BA-4D1F-8500-8EFE29969A27}">
      <dgm:prSet phldrT="[Text]"/>
      <dgm:spPr/>
      <dgm:t>
        <a:bodyPr/>
        <a:lstStyle/>
        <a:p>
          <a:endParaRPr lang="en-GB" sz="3600" dirty="0"/>
        </a:p>
      </dgm:t>
    </dgm:pt>
    <dgm:pt modelId="{EC6C9B6F-6F9C-4088-88C5-7D5C7AE22585}" type="parTrans" cxnId="{C68DFDEB-37C7-42E2-BC09-6A639A4BDD7B}">
      <dgm:prSet/>
      <dgm:spPr/>
      <dgm:t>
        <a:bodyPr/>
        <a:lstStyle/>
        <a:p>
          <a:endParaRPr lang="en-GB"/>
        </a:p>
      </dgm:t>
    </dgm:pt>
    <dgm:pt modelId="{907F040C-5843-449A-9A5A-5B5330A9BD71}" type="sibTrans" cxnId="{C68DFDEB-37C7-42E2-BC09-6A639A4BDD7B}">
      <dgm:prSet/>
      <dgm:spPr/>
      <dgm:t>
        <a:bodyPr/>
        <a:lstStyle/>
        <a:p>
          <a:endParaRPr lang="en-GB"/>
        </a:p>
      </dgm:t>
    </dgm:pt>
    <dgm:pt modelId="{465D2183-B279-469B-A92B-DEDCEA8C5252}">
      <dgm:prSet phldrT="[Text]" custT="1"/>
      <dgm:spPr/>
      <dgm:t>
        <a:bodyPr/>
        <a:lstStyle/>
        <a:p>
          <a:r>
            <a:rPr lang="en-US" sz="1600" dirty="0"/>
            <a:t>Similar statistics</a:t>
          </a:r>
          <a:endParaRPr lang="en-GB" sz="1600" dirty="0"/>
        </a:p>
      </dgm:t>
    </dgm:pt>
    <dgm:pt modelId="{6686ECFA-5550-40BC-A4AC-BC570EE22951}" type="parTrans" cxnId="{20A517EE-55A1-4615-926B-F0984BC47138}">
      <dgm:prSet/>
      <dgm:spPr/>
      <dgm:t>
        <a:bodyPr/>
        <a:lstStyle/>
        <a:p>
          <a:endParaRPr lang="en-GB"/>
        </a:p>
      </dgm:t>
    </dgm:pt>
    <dgm:pt modelId="{4F8DD00E-E2D0-4B51-BBBC-47991B02F23E}" type="sibTrans" cxnId="{20A517EE-55A1-4615-926B-F0984BC47138}">
      <dgm:prSet/>
      <dgm:spPr/>
      <dgm:t>
        <a:bodyPr/>
        <a:lstStyle/>
        <a:p>
          <a:endParaRPr lang="en-GB"/>
        </a:p>
      </dgm:t>
    </dgm:pt>
    <dgm:pt modelId="{41BE94E1-F9AE-4836-A7D7-5F67C9697C9A}">
      <dgm:prSet phldrT="[Text]" custT="1"/>
      <dgm:spPr/>
      <dgm:t>
        <a:bodyPr/>
        <a:lstStyle/>
        <a:p>
          <a:r>
            <a:rPr lang="en-US" sz="1600" dirty="0"/>
            <a:t>Higher resolution</a:t>
          </a:r>
          <a:endParaRPr lang="en-GB" sz="1600" dirty="0"/>
        </a:p>
      </dgm:t>
    </dgm:pt>
    <dgm:pt modelId="{B3069405-BE87-4837-B2DD-9143AF7A3253}" type="parTrans" cxnId="{2B0E2AEE-3752-45FA-9B40-7E30A2A0E4C7}">
      <dgm:prSet/>
      <dgm:spPr/>
      <dgm:t>
        <a:bodyPr/>
        <a:lstStyle/>
        <a:p>
          <a:endParaRPr lang="en-GB"/>
        </a:p>
      </dgm:t>
    </dgm:pt>
    <dgm:pt modelId="{EBEA43B8-5E85-411E-A2D8-2C58149890B0}" type="sibTrans" cxnId="{2B0E2AEE-3752-45FA-9B40-7E30A2A0E4C7}">
      <dgm:prSet/>
      <dgm:spPr/>
      <dgm:t>
        <a:bodyPr/>
        <a:lstStyle/>
        <a:p>
          <a:endParaRPr lang="en-GB"/>
        </a:p>
      </dgm:t>
    </dgm:pt>
    <dgm:pt modelId="{8DEF47B9-DBB7-4D85-A382-EC88EED9BB40}" type="pres">
      <dgm:prSet presAssocID="{D770BB5C-1AD4-4222-8FAB-4E540D98A1EB}" presName="linear" presStyleCnt="0">
        <dgm:presLayoutVars>
          <dgm:animLvl val="lvl"/>
          <dgm:resizeHandles val="exact"/>
        </dgm:presLayoutVars>
      </dgm:prSet>
      <dgm:spPr/>
    </dgm:pt>
    <dgm:pt modelId="{FA429B9F-5CD6-4437-BE5E-BDBD6AD3F4E2}" type="pres">
      <dgm:prSet presAssocID="{18C16828-F501-4F9C-9F8F-B59C18C1FE70}" presName="parentText" presStyleLbl="node1" presStyleIdx="0" presStyleCnt="1" custScaleX="60703" custScaleY="40935" custLinFactNeighborX="-18475" custLinFactNeighborY="-49076">
        <dgm:presLayoutVars>
          <dgm:chMax val="0"/>
          <dgm:bulletEnabled val="1"/>
        </dgm:presLayoutVars>
      </dgm:prSet>
      <dgm:spPr/>
    </dgm:pt>
    <dgm:pt modelId="{849EDCEE-2E7D-4B01-997D-C76CEA8994F4}" type="pres">
      <dgm:prSet presAssocID="{18C16828-F501-4F9C-9F8F-B59C18C1FE70}" presName="childText" presStyleLbl="revTx" presStyleIdx="0" presStyleCnt="1" custScaleY="70436" custLinFactNeighborY="-93433">
        <dgm:presLayoutVars>
          <dgm:bulletEnabled val="1"/>
        </dgm:presLayoutVars>
      </dgm:prSet>
      <dgm:spPr/>
    </dgm:pt>
  </dgm:ptLst>
  <dgm:cxnLst>
    <dgm:cxn modelId="{A661011E-0163-4280-89B2-4F5C8A28403D}" type="presOf" srcId="{D770BB5C-1AD4-4222-8FAB-4E540D98A1EB}" destId="{8DEF47B9-DBB7-4D85-A382-EC88EED9BB40}" srcOrd="0" destOrd="0" presId="urn:microsoft.com/office/officeart/2005/8/layout/vList2"/>
    <dgm:cxn modelId="{87431435-3814-49C4-85C8-357DA7DBC237}" type="presOf" srcId="{18C16828-F501-4F9C-9F8F-B59C18C1FE70}" destId="{FA429B9F-5CD6-4437-BE5E-BDBD6AD3F4E2}" srcOrd="0" destOrd="0" presId="urn:microsoft.com/office/officeart/2005/8/layout/vList2"/>
    <dgm:cxn modelId="{8CC6245C-897D-4632-8978-4C74E3C95623}" type="presOf" srcId="{41BE94E1-F9AE-4836-A7D7-5F67C9697C9A}" destId="{849EDCEE-2E7D-4B01-997D-C76CEA8994F4}" srcOrd="0" destOrd="3" presId="urn:microsoft.com/office/officeart/2005/8/layout/vList2"/>
    <dgm:cxn modelId="{6B199358-EC98-4238-8E23-49CDDBD7611F}" type="presOf" srcId="{037323EA-F8BA-4D1F-8500-8EFE29969A27}" destId="{849EDCEE-2E7D-4B01-997D-C76CEA8994F4}" srcOrd="0" destOrd="0" presId="urn:microsoft.com/office/officeart/2005/8/layout/vList2"/>
    <dgm:cxn modelId="{9613089F-0D47-4D9A-BDFE-B2E995AD588D}" srcId="{D770BB5C-1AD4-4222-8FAB-4E540D98A1EB}" destId="{18C16828-F501-4F9C-9F8F-B59C18C1FE70}" srcOrd="0" destOrd="0" parTransId="{F0819B53-6545-42EE-BDF3-EE83668A9470}" sibTransId="{64228183-3CF0-48C7-ABFD-8FC035CD51EB}"/>
    <dgm:cxn modelId="{CEDEAEA2-C0D5-439E-BC31-240498E74C16}" srcId="{18C16828-F501-4F9C-9F8F-B59C18C1FE70}" destId="{60B0588E-C895-4BFC-AAFF-4DF45B1D1677}" srcOrd="1" destOrd="0" parTransId="{23AF4790-20EF-4634-A333-7CD0A9A6139E}" sibTransId="{45BF6154-915E-4204-A9AA-5D1D71ACFC60}"/>
    <dgm:cxn modelId="{817D05C4-7B46-4F57-BF2A-B6A86E9EAC95}" type="presOf" srcId="{60B0588E-C895-4BFC-AAFF-4DF45B1D1677}" destId="{849EDCEE-2E7D-4B01-997D-C76CEA8994F4}" srcOrd="0" destOrd="1" presId="urn:microsoft.com/office/officeart/2005/8/layout/vList2"/>
    <dgm:cxn modelId="{7BCEBAE3-B058-4361-9F89-41E4C1F61657}" type="presOf" srcId="{465D2183-B279-469B-A92B-DEDCEA8C5252}" destId="{849EDCEE-2E7D-4B01-997D-C76CEA8994F4}" srcOrd="0" destOrd="2" presId="urn:microsoft.com/office/officeart/2005/8/layout/vList2"/>
    <dgm:cxn modelId="{C68DFDEB-37C7-42E2-BC09-6A639A4BDD7B}" srcId="{18C16828-F501-4F9C-9F8F-B59C18C1FE70}" destId="{037323EA-F8BA-4D1F-8500-8EFE29969A27}" srcOrd="0" destOrd="0" parTransId="{EC6C9B6F-6F9C-4088-88C5-7D5C7AE22585}" sibTransId="{907F040C-5843-449A-9A5A-5B5330A9BD71}"/>
    <dgm:cxn modelId="{20A517EE-55A1-4615-926B-F0984BC47138}" srcId="{18C16828-F501-4F9C-9F8F-B59C18C1FE70}" destId="{465D2183-B279-469B-A92B-DEDCEA8C5252}" srcOrd="2" destOrd="0" parTransId="{6686ECFA-5550-40BC-A4AC-BC570EE22951}" sibTransId="{4F8DD00E-E2D0-4B51-BBBC-47991B02F23E}"/>
    <dgm:cxn modelId="{2B0E2AEE-3752-45FA-9B40-7E30A2A0E4C7}" srcId="{18C16828-F501-4F9C-9F8F-B59C18C1FE70}" destId="{41BE94E1-F9AE-4836-A7D7-5F67C9697C9A}" srcOrd="3" destOrd="0" parTransId="{B3069405-BE87-4837-B2DD-9143AF7A3253}" sibTransId="{EBEA43B8-5E85-411E-A2D8-2C58149890B0}"/>
    <dgm:cxn modelId="{E1C8997A-3307-4625-BCAA-9482BED83E20}" type="presParOf" srcId="{8DEF47B9-DBB7-4D85-A382-EC88EED9BB40}" destId="{FA429B9F-5CD6-4437-BE5E-BDBD6AD3F4E2}" srcOrd="0" destOrd="0" presId="urn:microsoft.com/office/officeart/2005/8/layout/vList2"/>
    <dgm:cxn modelId="{50801AF1-7DE1-4AF5-BA2F-C84BFB450E39}" type="presParOf" srcId="{8DEF47B9-DBB7-4D85-A382-EC88EED9BB40}" destId="{849EDCEE-2E7D-4B01-997D-C76CEA8994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00FB2FA-5833-4D3B-A283-5B45ADE021B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A73BA4-48D6-40A0-B42C-5AFD49833724}">
      <dgm:prSet phldrT="[Text]"/>
      <dgm:spPr/>
      <dgm:t>
        <a:bodyPr/>
        <a:lstStyle/>
        <a:p>
          <a:r>
            <a:rPr lang="en-US" dirty="0"/>
            <a:t>Spectral variations</a:t>
          </a:r>
        </a:p>
      </dgm:t>
    </dgm:pt>
    <dgm:pt modelId="{35B30C19-15EF-41DA-A2B8-CE318CD15F66}" type="parTrans" cxnId="{830CF078-E550-48DC-8456-26C2D2BFCD52}">
      <dgm:prSet/>
      <dgm:spPr/>
      <dgm:t>
        <a:bodyPr/>
        <a:lstStyle/>
        <a:p>
          <a:endParaRPr lang="en-GB"/>
        </a:p>
      </dgm:t>
    </dgm:pt>
    <dgm:pt modelId="{D473BBBC-93F4-47BF-94E3-30AA1E8EAF06}" type="sibTrans" cxnId="{830CF078-E550-48DC-8456-26C2D2BFCD52}">
      <dgm:prSet/>
      <dgm:spPr/>
      <dgm:t>
        <a:bodyPr/>
        <a:lstStyle/>
        <a:p>
          <a:endParaRPr lang="en-GB"/>
        </a:p>
      </dgm:t>
    </dgm:pt>
    <dgm:pt modelId="{AE7A1AD8-BF2A-44D4-9D1B-1E737E93B2BE}">
      <dgm:prSet phldrT="[Text]"/>
      <dgm:spPr/>
      <dgm:t>
        <a:bodyPr/>
        <a:lstStyle/>
        <a:p>
          <a:r>
            <a:rPr lang="en-US" dirty="0"/>
            <a:t>Main Challenge</a:t>
          </a:r>
          <a:endParaRPr lang="en-GB" dirty="0"/>
        </a:p>
      </dgm:t>
    </dgm:pt>
    <dgm:pt modelId="{9FA210E6-A9EE-416D-9674-4C16CDD7A3A1}" type="sibTrans" cxnId="{591EC133-E7A3-412B-A8F3-E3159C2DE115}">
      <dgm:prSet/>
      <dgm:spPr/>
      <dgm:t>
        <a:bodyPr/>
        <a:lstStyle/>
        <a:p>
          <a:endParaRPr lang="en-GB"/>
        </a:p>
      </dgm:t>
    </dgm:pt>
    <dgm:pt modelId="{439B5556-13C5-494D-8685-C289B6C8EDB4}" type="parTrans" cxnId="{591EC133-E7A3-412B-A8F3-E3159C2DE115}">
      <dgm:prSet/>
      <dgm:spPr/>
      <dgm:t>
        <a:bodyPr/>
        <a:lstStyle/>
        <a:p>
          <a:endParaRPr lang="en-GB"/>
        </a:p>
      </dgm:t>
    </dgm:pt>
    <dgm:pt modelId="{D3BCC89C-CE06-4306-A7EC-5BB6CB018B46}">
      <dgm:prSet phldrT="[Text]"/>
      <dgm:spPr/>
      <dgm:t>
        <a:bodyPr/>
        <a:lstStyle/>
        <a:p>
          <a:r>
            <a:rPr lang="en-US" dirty="0"/>
            <a:t>More robust fitting</a:t>
          </a:r>
        </a:p>
      </dgm:t>
    </dgm:pt>
    <dgm:pt modelId="{F5AF503F-6614-47A9-89FC-B81124E21F4B}" type="parTrans" cxnId="{1F6FCBE1-A235-43C6-9423-64241CFF1D41}">
      <dgm:prSet/>
      <dgm:spPr/>
      <dgm:t>
        <a:bodyPr/>
        <a:lstStyle/>
        <a:p>
          <a:endParaRPr lang="en-GB"/>
        </a:p>
      </dgm:t>
    </dgm:pt>
    <dgm:pt modelId="{2B55EFC9-2382-4BAE-A273-83560D45F8B2}" type="sibTrans" cxnId="{1F6FCBE1-A235-43C6-9423-64241CFF1D41}">
      <dgm:prSet/>
      <dgm:spPr/>
      <dgm:t>
        <a:bodyPr/>
        <a:lstStyle/>
        <a:p>
          <a:endParaRPr lang="en-GB"/>
        </a:p>
      </dgm:t>
    </dgm:pt>
    <dgm:pt modelId="{05F9BEF2-5C78-4A6E-B971-F0AF9C250BC4}" type="pres">
      <dgm:prSet presAssocID="{E00FB2FA-5833-4D3B-A283-5B45ADE021B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B7F9B68-645D-4A50-B705-C5366E00874C}" type="pres">
      <dgm:prSet presAssocID="{AE7A1AD8-BF2A-44D4-9D1B-1E737E93B2BE}" presName="root" presStyleCnt="0">
        <dgm:presLayoutVars>
          <dgm:chMax/>
          <dgm:chPref val="4"/>
        </dgm:presLayoutVars>
      </dgm:prSet>
      <dgm:spPr/>
    </dgm:pt>
    <dgm:pt modelId="{D625EC5B-9100-4E66-B4F9-6D66B50A66F8}" type="pres">
      <dgm:prSet presAssocID="{AE7A1AD8-BF2A-44D4-9D1B-1E737E93B2BE}" presName="rootComposite" presStyleCnt="0">
        <dgm:presLayoutVars/>
      </dgm:prSet>
      <dgm:spPr/>
    </dgm:pt>
    <dgm:pt modelId="{00075810-03E1-4CD0-BBCD-677FD830F322}" type="pres">
      <dgm:prSet presAssocID="{AE7A1AD8-BF2A-44D4-9D1B-1E737E93B2BE}" presName="rootText" presStyleLbl="node0" presStyleIdx="0" presStyleCnt="1" custLinFactNeighborX="-33047" custLinFactNeighborY="-26042">
        <dgm:presLayoutVars>
          <dgm:chMax/>
          <dgm:chPref val="4"/>
        </dgm:presLayoutVars>
      </dgm:prSet>
      <dgm:spPr/>
    </dgm:pt>
    <dgm:pt modelId="{E6B57CBC-7B38-4E56-A5F8-395A939FB86A}" type="pres">
      <dgm:prSet presAssocID="{AE7A1AD8-BF2A-44D4-9D1B-1E737E93B2BE}" presName="childShape" presStyleCnt="0">
        <dgm:presLayoutVars>
          <dgm:chMax val="0"/>
          <dgm:chPref val="0"/>
        </dgm:presLayoutVars>
      </dgm:prSet>
      <dgm:spPr/>
    </dgm:pt>
    <dgm:pt modelId="{B0A57AD9-0330-4500-A0FE-162F733CB4B2}" type="pres">
      <dgm:prSet presAssocID="{1AA73BA4-48D6-40A0-B42C-5AFD49833724}" presName="childComposite" presStyleCnt="0">
        <dgm:presLayoutVars>
          <dgm:chMax val="0"/>
          <dgm:chPref val="0"/>
        </dgm:presLayoutVars>
      </dgm:prSet>
      <dgm:spPr/>
    </dgm:pt>
    <dgm:pt modelId="{DC0281AB-DFED-49A4-A8DC-6E359D63933A}" type="pres">
      <dgm:prSet presAssocID="{1AA73BA4-48D6-40A0-B42C-5AFD49833724}" presName="Image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0E304169-A16C-4233-97FD-73943F9FDDF5}" type="pres">
      <dgm:prSet presAssocID="{1AA73BA4-48D6-40A0-B42C-5AFD49833724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D7189EC0-4774-48E6-8DBA-55D7C3E7894A}" type="pres">
      <dgm:prSet presAssocID="{D3BCC89C-CE06-4306-A7EC-5BB6CB018B46}" presName="childComposite" presStyleCnt="0">
        <dgm:presLayoutVars>
          <dgm:chMax val="0"/>
          <dgm:chPref val="0"/>
        </dgm:presLayoutVars>
      </dgm:prSet>
      <dgm:spPr/>
    </dgm:pt>
    <dgm:pt modelId="{712814AA-9355-4CEA-B32F-6325DB87E2C3}" type="pres">
      <dgm:prSet presAssocID="{D3BCC89C-CE06-4306-A7EC-5BB6CB018B46}" presName="Image" presStyleLbl="node1" presStyleIdx="1" presStyleCnt="2"/>
      <dgm:spPr/>
    </dgm:pt>
    <dgm:pt modelId="{9FA59F36-D94C-4D35-8ED4-E7F8F3521E30}" type="pres">
      <dgm:prSet presAssocID="{D3BCC89C-CE06-4306-A7EC-5BB6CB018B46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1176B316-BCF0-4FF2-BCBD-4C86116B7218}" type="presOf" srcId="{D3BCC89C-CE06-4306-A7EC-5BB6CB018B46}" destId="{9FA59F36-D94C-4D35-8ED4-E7F8F3521E30}" srcOrd="0" destOrd="0" presId="urn:microsoft.com/office/officeart/2008/layout/PictureAccentList"/>
    <dgm:cxn modelId="{591EC133-E7A3-412B-A8F3-E3159C2DE115}" srcId="{E00FB2FA-5833-4D3B-A283-5B45ADE021B2}" destId="{AE7A1AD8-BF2A-44D4-9D1B-1E737E93B2BE}" srcOrd="0" destOrd="0" parTransId="{439B5556-13C5-494D-8685-C289B6C8EDB4}" sibTransId="{9FA210E6-A9EE-416D-9674-4C16CDD7A3A1}"/>
    <dgm:cxn modelId="{21BAA174-463D-4133-9337-7580443BE284}" type="presOf" srcId="{1AA73BA4-48D6-40A0-B42C-5AFD49833724}" destId="{0E304169-A16C-4233-97FD-73943F9FDDF5}" srcOrd="0" destOrd="0" presId="urn:microsoft.com/office/officeart/2008/layout/PictureAccentList"/>
    <dgm:cxn modelId="{830CF078-E550-48DC-8456-26C2D2BFCD52}" srcId="{AE7A1AD8-BF2A-44D4-9D1B-1E737E93B2BE}" destId="{1AA73BA4-48D6-40A0-B42C-5AFD49833724}" srcOrd="0" destOrd="0" parTransId="{35B30C19-15EF-41DA-A2B8-CE318CD15F66}" sibTransId="{D473BBBC-93F4-47BF-94E3-30AA1E8EAF06}"/>
    <dgm:cxn modelId="{8526D286-C2D4-4139-97F0-00A32DA7A020}" type="presOf" srcId="{E00FB2FA-5833-4D3B-A283-5B45ADE021B2}" destId="{05F9BEF2-5C78-4A6E-B971-F0AF9C250BC4}" srcOrd="0" destOrd="0" presId="urn:microsoft.com/office/officeart/2008/layout/PictureAccentList"/>
    <dgm:cxn modelId="{0E2A3DA8-40D6-44FD-8D30-27AF2147C35C}" type="presOf" srcId="{AE7A1AD8-BF2A-44D4-9D1B-1E737E93B2BE}" destId="{00075810-03E1-4CD0-BBCD-677FD830F322}" srcOrd="0" destOrd="0" presId="urn:microsoft.com/office/officeart/2008/layout/PictureAccentList"/>
    <dgm:cxn modelId="{1F6FCBE1-A235-43C6-9423-64241CFF1D41}" srcId="{AE7A1AD8-BF2A-44D4-9D1B-1E737E93B2BE}" destId="{D3BCC89C-CE06-4306-A7EC-5BB6CB018B46}" srcOrd="1" destOrd="0" parTransId="{F5AF503F-6614-47A9-89FC-B81124E21F4B}" sibTransId="{2B55EFC9-2382-4BAE-A273-83560D45F8B2}"/>
    <dgm:cxn modelId="{303BBE49-0D33-45FC-BF80-D0C8981816FD}" type="presParOf" srcId="{05F9BEF2-5C78-4A6E-B971-F0AF9C250BC4}" destId="{FB7F9B68-645D-4A50-B705-C5366E00874C}" srcOrd="0" destOrd="0" presId="urn:microsoft.com/office/officeart/2008/layout/PictureAccentList"/>
    <dgm:cxn modelId="{D1D3DBBE-4CF7-4C3E-9A94-FC0C8B435723}" type="presParOf" srcId="{FB7F9B68-645D-4A50-B705-C5366E00874C}" destId="{D625EC5B-9100-4E66-B4F9-6D66B50A66F8}" srcOrd="0" destOrd="0" presId="urn:microsoft.com/office/officeart/2008/layout/PictureAccentList"/>
    <dgm:cxn modelId="{0B27AB4C-5E58-4B57-9080-424498CE5554}" type="presParOf" srcId="{D625EC5B-9100-4E66-B4F9-6D66B50A66F8}" destId="{00075810-03E1-4CD0-BBCD-677FD830F322}" srcOrd="0" destOrd="0" presId="urn:microsoft.com/office/officeart/2008/layout/PictureAccentList"/>
    <dgm:cxn modelId="{8CEA95CF-375C-4E50-A37C-B693BAA1DDEA}" type="presParOf" srcId="{FB7F9B68-645D-4A50-B705-C5366E00874C}" destId="{E6B57CBC-7B38-4E56-A5F8-395A939FB86A}" srcOrd="1" destOrd="0" presId="urn:microsoft.com/office/officeart/2008/layout/PictureAccentList"/>
    <dgm:cxn modelId="{D2518FB5-8822-4B82-A8C5-BFF7B3310942}" type="presParOf" srcId="{E6B57CBC-7B38-4E56-A5F8-395A939FB86A}" destId="{B0A57AD9-0330-4500-A0FE-162F733CB4B2}" srcOrd="0" destOrd="0" presId="urn:microsoft.com/office/officeart/2008/layout/PictureAccentList"/>
    <dgm:cxn modelId="{7637AFF0-09F8-49FB-928D-D9725745A754}" type="presParOf" srcId="{B0A57AD9-0330-4500-A0FE-162F733CB4B2}" destId="{DC0281AB-DFED-49A4-A8DC-6E359D63933A}" srcOrd="0" destOrd="0" presId="urn:microsoft.com/office/officeart/2008/layout/PictureAccentList"/>
    <dgm:cxn modelId="{F71B6FAA-EBCB-43D0-A3F5-B2F9E46108B7}" type="presParOf" srcId="{B0A57AD9-0330-4500-A0FE-162F733CB4B2}" destId="{0E304169-A16C-4233-97FD-73943F9FDDF5}" srcOrd="1" destOrd="0" presId="urn:microsoft.com/office/officeart/2008/layout/PictureAccentList"/>
    <dgm:cxn modelId="{72ED72D5-5C15-4466-985F-7D550EF04C08}" type="presParOf" srcId="{E6B57CBC-7B38-4E56-A5F8-395A939FB86A}" destId="{D7189EC0-4774-48E6-8DBA-55D7C3E7894A}" srcOrd="1" destOrd="0" presId="urn:microsoft.com/office/officeart/2008/layout/PictureAccentList"/>
    <dgm:cxn modelId="{6C228B6E-2A85-4E6E-8235-1DB036334DA1}" type="presParOf" srcId="{D7189EC0-4774-48E6-8DBA-55D7C3E7894A}" destId="{712814AA-9355-4CEA-B32F-6325DB87E2C3}" srcOrd="0" destOrd="0" presId="urn:microsoft.com/office/officeart/2008/layout/PictureAccentList"/>
    <dgm:cxn modelId="{7ECA2CA5-8103-4E6A-85C0-2EFC3751E8B9}" type="presParOf" srcId="{D7189EC0-4774-48E6-8DBA-55D7C3E7894A}" destId="{9FA59F36-D94C-4D35-8ED4-E7F8F3521E3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7E898B9-991F-48CD-84B2-E0FFC2E2BBD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C32327-8010-491F-ADC0-92CE62D1A775}">
      <dgm:prSet phldrT="[Text]"/>
      <dgm:spPr/>
      <dgm:t>
        <a:bodyPr/>
        <a:lstStyle/>
        <a:p>
          <a:r>
            <a:rPr lang="en-US" dirty="0"/>
            <a:t>Enabling science</a:t>
          </a:r>
          <a:endParaRPr lang="en-GB" dirty="0"/>
        </a:p>
      </dgm:t>
    </dgm:pt>
    <dgm:pt modelId="{0150FE7B-DE7F-40E8-B07D-5D169AAC9E6C}" type="parTrans" cxnId="{E7C0605B-EFD1-4F0F-B5C8-97A85E2465F0}">
      <dgm:prSet/>
      <dgm:spPr/>
      <dgm:t>
        <a:bodyPr/>
        <a:lstStyle/>
        <a:p>
          <a:endParaRPr lang="en-GB"/>
        </a:p>
      </dgm:t>
    </dgm:pt>
    <dgm:pt modelId="{7866E496-0265-4A2C-AA6A-829DFA59F45F}" type="sibTrans" cxnId="{E7C0605B-EFD1-4F0F-B5C8-97A85E2465F0}">
      <dgm:prSet/>
      <dgm:spPr/>
      <dgm:t>
        <a:bodyPr/>
        <a:lstStyle/>
        <a:p>
          <a:endParaRPr lang="en-GB"/>
        </a:p>
      </dgm:t>
    </dgm:pt>
    <dgm:pt modelId="{50E1305D-8746-41A5-AA31-E9D46DC73153}">
      <dgm:prSet phldrT="[Text]"/>
      <dgm:spPr/>
      <dgm:t>
        <a:bodyPr/>
        <a:lstStyle/>
        <a:p>
          <a:r>
            <a:rPr lang="en-US" dirty="0"/>
            <a:t>Novel Sources</a:t>
          </a:r>
          <a:endParaRPr lang="en-GB" dirty="0"/>
        </a:p>
      </dgm:t>
    </dgm:pt>
    <dgm:pt modelId="{09D50A1F-A659-4998-B9CE-C66A204E30E0}" type="parTrans" cxnId="{91C584FF-1C37-46F1-A308-35E056175BAD}">
      <dgm:prSet/>
      <dgm:spPr/>
      <dgm:t>
        <a:bodyPr/>
        <a:lstStyle/>
        <a:p>
          <a:endParaRPr lang="en-GB"/>
        </a:p>
      </dgm:t>
    </dgm:pt>
    <dgm:pt modelId="{238751A8-B6F6-4D0E-BD61-CDA457F85A40}" type="sibTrans" cxnId="{91C584FF-1C37-46F1-A308-35E056175BAD}">
      <dgm:prSet/>
      <dgm:spPr/>
      <dgm:t>
        <a:bodyPr/>
        <a:lstStyle/>
        <a:p>
          <a:endParaRPr lang="en-GB"/>
        </a:p>
      </dgm:t>
    </dgm:pt>
    <dgm:pt modelId="{72CCA3D9-E104-43D5-A911-C3F884B66D05}">
      <dgm:prSet phldrT="[Text]"/>
      <dgm:spPr/>
      <dgm:t>
        <a:bodyPr/>
        <a:lstStyle/>
        <a:p>
          <a:r>
            <a:rPr lang="en-US" dirty="0"/>
            <a:t>Imaging techniques</a:t>
          </a:r>
          <a:endParaRPr lang="en-GB" dirty="0"/>
        </a:p>
      </dgm:t>
    </dgm:pt>
    <dgm:pt modelId="{5B490A1A-F1C7-4287-B6B9-934A5E407ED3}" type="parTrans" cxnId="{12F14D11-C61D-4BC2-B6A8-2F4F170997B0}">
      <dgm:prSet/>
      <dgm:spPr/>
      <dgm:t>
        <a:bodyPr/>
        <a:lstStyle/>
        <a:p>
          <a:endParaRPr lang="en-GB"/>
        </a:p>
      </dgm:t>
    </dgm:pt>
    <dgm:pt modelId="{C1C3B168-E27C-4898-B307-6B63C01C13B5}" type="sibTrans" cxnId="{12F14D11-C61D-4BC2-B6A8-2F4F170997B0}">
      <dgm:prSet/>
      <dgm:spPr/>
      <dgm:t>
        <a:bodyPr/>
        <a:lstStyle/>
        <a:p>
          <a:endParaRPr lang="en-GB"/>
        </a:p>
      </dgm:t>
    </dgm:pt>
    <dgm:pt modelId="{D6008FF6-BCA3-4ED6-80A5-09FB638FF34E}">
      <dgm:prSet phldrT="[Text]"/>
      <dgm:spPr/>
      <dgm:t>
        <a:bodyPr/>
        <a:lstStyle/>
        <a:p>
          <a:r>
            <a:rPr lang="en-US" dirty="0"/>
            <a:t>Applications</a:t>
          </a:r>
          <a:endParaRPr lang="en-GB" dirty="0"/>
        </a:p>
      </dgm:t>
    </dgm:pt>
    <dgm:pt modelId="{39B6366E-DE54-43F8-A039-C5E02E05487E}" type="parTrans" cxnId="{F06FFBB6-576F-4DDE-9376-380799278329}">
      <dgm:prSet/>
      <dgm:spPr/>
      <dgm:t>
        <a:bodyPr/>
        <a:lstStyle/>
        <a:p>
          <a:endParaRPr lang="en-GB"/>
        </a:p>
      </dgm:t>
    </dgm:pt>
    <dgm:pt modelId="{ED7DB795-97A8-4B2E-917A-5B7883A9C7F5}" type="sibTrans" cxnId="{F06FFBB6-576F-4DDE-9376-380799278329}">
      <dgm:prSet/>
      <dgm:spPr/>
      <dgm:t>
        <a:bodyPr/>
        <a:lstStyle/>
        <a:p>
          <a:endParaRPr lang="en-GB"/>
        </a:p>
      </dgm:t>
    </dgm:pt>
    <dgm:pt modelId="{990E60E0-D5BF-4FA3-B32E-0E721FFAB300}" type="pres">
      <dgm:prSet presAssocID="{87E898B9-991F-48CD-84B2-E0FFC2E2BBD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B1DDF21-4EDE-4E05-9DF9-AB9588C7764C}" type="pres">
      <dgm:prSet presAssocID="{DAC32327-8010-491F-ADC0-92CE62D1A775}" presName="centerShape" presStyleLbl="node0" presStyleIdx="0" presStyleCnt="1"/>
      <dgm:spPr/>
    </dgm:pt>
    <dgm:pt modelId="{3A3962D7-9DAE-41CA-876E-842093A3CD77}" type="pres">
      <dgm:prSet presAssocID="{09D50A1F-A659-4998-B9CE-C66A204E30E0}" presName="parTrans" presStyleLbl="bgSibTrans2D1" presStyleIdx="0" presStyleCnt="3"/>
      <dgm:spPr/>
    </dgm:pt>
    <dgm:pt modelId="{47004A3D-46D2-4B90-B124-2BBCCF8FC449}" type="pres">
      <dgm:prSet presAssocID="{50E1305D-8746-41A5-AA31-E9D46DC73153}" presName="node" presStyleLbl="node1" presStyleIdx="0" presStyleCnt="3">
        <dgm:presLayoutVars>
          <dgm:bulletEnabled val="1"/>
        </dgm:presLayoutVars>
      </dgm:prSet>
      <dgm:spPr/>
    </dgm:pt>
    <dgm:pt modelId="{BB18A5B6-AE66-4C01-95F1-9CB19244EB91}" type="pres">
      <dgm:prSet presAssocID="{5B490A1A-F1C7-4287-B6B9-934A5E407ED3}" presName="parTrans" presStyleLbl="bgSibTrans2D1" presStyleIdx="1" presStyleCnt="3"/>
      <dgm:spPr/>
    </dgm:pt>
    <dgm:pt modelId="{625373A5-592D-4BDC-B6AC-2E8F1092ACED}" type="pres">
      <dgm:prSet presAssocID="{72CCA3D9-E104-43D5-A911-C3F884B66D05}" presName="node" presStyleLbl="node1" presStyleIdx="1" presStyleCnt="3">
        <dgm:presLayoutVars>
          <dgm:bulletEnabled val="1"/>
        </dgm:presLayoutVars>
      </dgm:prSet>
      <dgm:spPr/>
    </dgm:pt>
    <dgm:pt modelId="{1ADDAE3B-620C-4F88-A8AE-414787DD4B8B}" type="pres">
      <dgm:prSet presAssocID="{39B6366E-DE54-43F8-A039-C5E02E05487E}" presName="parTrans" presStyleLbl="bgSibTrans2D1" presStyleIdx="2" presStyleCnt="3"/>
      <dgm:spPr/>
    </dgm:pt>
    <dgm:pt modelId="{1783176C-7A11-441C-9C5D-EB340D131F89}" type="pres">
      <dgm:prSet presAssocID="{D6008FF6-BCA3-4ED6-80A5-09FB638FF34E}" presName="node" presStyleLbl="node1" presStyleIdx="2" presStyleCnt="3">
        <dgm:presLayoutVars>
          <dgm:bulletEnabled val="1"/>
        </dgm:presLayoutVars>
      </dgm:prSet>
      <dgm:spPr/>
    </dgm:pt>
  </dgm:ptLst>
  <dgm:cxnLst>
    <dgm:cxn modelId="{12F14D11-C61D-4BC2-B6A8-2F4F170997B0}" srcId="{DAC32327-8010-491F-ADC0-92CE62D1A775}" destId="{72CCA3D9-E104-43D5-A911-C3F884B66D05}" srcOrd="1" destOrd="0" parTransId="{5B490A1A-F1C7-4287-B6B9-934A5E407ED3}" sibTransId="{C1C3B168-E27C-4898-B307-6B63C01C13B5}"/>
    <dgm:cxn modelId="{7AA2BE11-E07C-47E5-BD00-55DDCF35CB98}" type="presOf" srcId="{72CCA3D9-E104-43D5-A911-C3F884B66D05}" destId="{625373A5-592D-4BDC-B6AC-2E8F1092ACED}" srcOrd="0" destOrd="0" presId="urn:microsoft.com/office/officeart/2005/8/layout/radial4"/>
    <dgm:cxn modelId="{E7C0605B-EFD1-4F0F-B5C8-97A85E2465F0}" srcId="{87E898B9-991F-48CD-84B2-E0FFC2E2BBDD}" destId="{DAC32327-8010-491F-ADC0-92CE62D1A775}" srcOrd="0" destOrd="0" parTransId="{0150FE7B-DE7F-40E8-B07D-5D169AAC9E6C}" sibTransId="{7866E496-0265-4A2C-AA6A-829DFA59F45F}"/>
    <dgm:cxn modelId="{3B7DC268-18FC-4172-8C9D-E6CC5C1A8953}" type="presOf" srcId="{39B6366E-DE54-43F8-A039-C5E02E05487E}" destId="{1ADDAE3B-620C-4F88-A8AE-414787DD4B8B}" srcOrd="0" destOrd="0" presId="urn:microsoft.com/office/officeart/2005/8/layout/radial4"/>
    <dgm:cxn modelId="{C7DC5274-1400-4E82-A437-DD2AD7FC3FBB}" type="presOf" srcId="{50E1305D-8746-41A5-AA31-E9D46DC73153}" destId="{47004A3D-46D2-4B90-B124-2BBCCF8FC449}" srcOrd="0" destOrd="0" presId="urn:microsoft.com/office/officeart/2005/8/layout/radial4"/>
    <dgm:cxn modelId="{4EBBD957-B902-425D-8A83-9EFF9A33DE40}" type="presOf" srcId="{87E898B9-991F-48CD-84B2-E0FFC2E2BBDD}" destId="{990E60E0-D5BF-4FA3-B32E-0E721FFAB300}" srcOrd="0" destOrd="0" presId="urn:microsoft.com/office/officeart/2005/8/layout/radial4"/>
    <dgm:cxn modelId="{48BD767F-423C-4526-AEB1-0FE5DCC1058C}" type="presOf" srcId="{DAC32327-8010-491F-ADC0-92CE62D1A775}" destId="{EB1DDF21-4EDE-4E05-9DF9-AB9588C7764C}" srcOrd="0" destOrd="0" presId="urn:microsoft.com/office/officeart/2005/8/layout/radial4"/>
    <dgm:cxn modelId="{F06FFBB6-576F-4DDE-9376-380799278329}" srcId="{DAC32327-8010-491F-ADC0-92CE62D1A775}" destId="{D6008FF6-BCA3-4ED6-80A5-09FB638FF34E}" srcOrd="2" destOrd="0" parTransId="{39B6366E-DE54-43F8-A039-C5E02E05487E}" sibTransId="{ED7DB795-97A8-4B2E-917A-5B7883A9C7F5}"/>
    <dgm:cxn modelId="{321C16BA-9AA7-4284-AAD4-F59BC9F64D2D}" type="presOf" srcId="{5B490A1A-F1C7-4287-B6B9-934A5E407ED3}" destId="{BB18A5B6-AE66-4C01-95F1-9CB19244EB91}" srcOrd="0" destOrd="0" presId="urn:microsoft.com/office/officeart/2005/8/layout/radial4"/>
    <dgm:cxn modelId="{34B74DC8-FBD2-4D68-94DA-0FA74850EA13}" type="presOf" srcId="{D6008FF6-BCA3-4ED6-80A5-09FB638FF34E}" destId="{1783176C-7A11-441C-9C5D-EB340D131F89}" srcOrd="0" destOrd="0" presId="urn:microsoft.com/office/officeart/2005/8/layout/radial4"/>
    <dgm:cxn modelId="{CBA44EEC-7580-42C7-8071-D6CBBBC38CD5}" type="presOf" srcId="{09D50A1F-A659-4998-B9CE-C66A204E30E0}" destId="{3A3962D7-9DAE-41CA-876E-842093A3CD77}" srcOrd="0" destOrd="0" presId="urn:microsoft.com/office/officeart/2005/8/layout/radial4"/>
    <dgm:cxn modelId="{91C584FF-1C37-46F1-A308-35E056175BAD}" srcId="{DAC32327-8010-491F-ADC0-92CE62D1A775}" destId="{50E1305D-8746-41A5-AA31-E9D46DC73153}" srcOrd="0" destOrd="0" parTransId="{09D50A1F-A659-4998-B9CE-C66A204E30E0}" sibTransId="{238751A8-B6F6-4D0E-BD61-CDA457F85A40}"/>
    <dgm:cxn modelId="{0F6DCAC3-1EEE-4149-8FA0-2BEB163F6FE1}" type="presParOf" srcId="{990E60E0-D5BF-4FA3-B32E-0E721FFAB300}" destId="{EB1DDF21-4EDE-4E05-9DF9-AB9588C7764C}" srcOrd="0" destOrd="0" presId="urn:microsoft.com/office/officeart/2005/8/layout/radial4"/>
    <dgm:cxn modelId="{7167544B-DA35-4829-A228-54D4FE87D086}" type="presParOf" srcId="{990E60E0-D5BF-4FA3-B32E-0E721FFAB300}" destId="{3A3962D7-9DAE-41CA-876E-842093A3CD77}" srcOrd="1" destOrd="0" presId="urn:microsoft.com/office/officeart/2005/8/layout/radial4"/>
    <dgm:cxn modelId="{EB6E0AED-3864-4D12-AAC1-BBC2C21B4D86}" type="presParOf" srcId="{990E60E0-D5BF-4FA3-B32E-0E721FFAB300}" destId="{47004A3D-46D2-4B90-B124-2BBCCF8FC449}" srcOrd="2" destOrd="0" presId="urn:microsoft.com/office/officeart/2005/8/layout/radial4"/>
    <dgm:cxn modelId="{95BAB151-5A30-49AC-91B4-E9BC49EFBCCE}" type="presParOf" srcId="{990E60E0-D5BF-4FA3-B32E-0E721FFAB300}" destId="{BB18A5B6-AE66-4C01-95F1-9CB19244EB91}" srcOrd="3" destOrd="0" presId="urn:microsoft.com/office/officeart/2005/8/layout/radial4"/>
    <dgm:cxn modelId="{693B6D29-2E04-4652-A8EC-8D662333EAF4}" type="presParOf" srcId="{990E60E0-D5BF-4FA3-B32E-0E721FFAB300}" destId="{625373A5-592D-4BDC-B6AC-2E8F1092ACED}" srcOrd="4" destOrd="0" presId="urn:microsoft.com/office/officeart/2005/8/layout/radial4"/>
    <dgm:cxn modelId="{D5AA962F-4815-4252-B145-A514FFBF8079}" type="presParOf" srcId="{990E60E0-D5BF-4FA3-B32E-0E721FFAB300}" destId="{1ADDAE3B-620C-4F88-A8AE-414787DD4B8B}" srcOrd="5" destOrd="0" presId="urn:microsoft.com/office/officeart/2005/8/layout/radial4"/>
    <dgm:cxn modelId="{DD793FF3-5B31-4837-8C45-E33694FA3921}" type="presParOf" srcId="{990E60E0-D5BF-4FA3-B32E-0E721FFAB300}" destId="{1783176C-7A11-441C-9C5D-EB340D131F8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0FB2FA-5833-4D3B-A283-5B45ADE021B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A73BA4-48D6-40A0-B42C-5AFD49833724}">
      <dgm:prSet phldrT="[Text]"/>
      <dgm:spPr/>
      <dgm:t>
        <a:bodyPr/>
        <a:lstStyle/>
        <a:p>
          <a:r>
            <a:rPr lang="en-US" dirty="0"/>
            <a:t>Long acquisition</a:t>
          </a:r>
        </a:p>
        <a:p>
          <a:r>
            <a:rPr lang="en-US" dirty="0"/>
            <a:t>Source instability</a:t>
          </a:r>
          <a:endParaRPr lang="en-GB" dirty="0"/>
        </a:p>
      </dgm:t>
    </dgm:pt>
    <dgm:pt modelId="{35B30C19-15EF-41DA-A2B8-CE318CD15F66}" type="parTrans" cxnId="{830CF078-E550-48DC-8456-26C2D2BFCD52}">
      <dgm:prSet/>
      <dgm:spPr/>
      <dgm:t>
        <a:bodyPr/>
        <a:lstStyle/>
        <a:p>
          <a:endParaRPr lang="en-GB"/>
        </a:p>
      </dgm:t>
    </dgm:pt>
    <dgm:pt modelId="{D473BBBC-93F4-47BF-94E3-30AA1E8EAF06}" type="sibTrans" cxnId="{830CF078-E550-48DC-8456-26C2D2BFCD52}">
      <dgm:prSet/>
      <dgm:spPr/>
      <dgm:t>
        <a:bodyPr/>
        <a:lstStyle/>
        <a:p>
          <a:endParaRPr lang="en-GB"/>
        </a:p>
      </dgm:t>
    </dgm:pt>
    <dgm:pt modelId="{AE7A1AD8-BF2A-44D4-9D1B-1E737E93B2BE}">
      <dgm:prSet phldrT="[Text]"/>
      <dgm:spPr/>
      <dgm:t>
        <a:bodyPr/>
        <a:lstStyle/>
        <a:p>
          <a:r>
            <a:rPr lang="en-US" dirty="0"/>
            <a:t>Main Challenge</a:t>
          </a:r>
          <a:endParaRPr lang="en-GB" dirty="0"/>
        </a:p>
      </dgm:t>
    </dgm:pt>
    <dgm:pt modelId="{9FA210E6-A9EE-416D-9674-4C16CDD7A3A1}" type="sibTrans" cxnId="{591EC133-E7A3-412B-A8F3-E3159C2DE115}">
      <dgm:prSet/>
      <dgm:spPr/>
      <dgm:t>
        <a:bodyPr/>
        <a:lstStyle/>
        <a:p>
          <a:endParaRPr lang="en-GB"/>
        </a:p>
      </dgm:t>
    </dgm:pt>
    <dgm:pt modelId="{439B5556-13C5-494D-8685-C289B6C8EDB4}" type="parTrans" cxnId="{591EC133-E7A3-412B-A8F3-E3159C2DE115}">
      <dgm:prSet/>
      <dgm:spPr/>
      <dgm:t>
        <a:bodyPr/>
        <a:lstStyle/>
        <a:p>
          <a:endParaRPr lang="en-GB"/>
        </a:p>
      </dgm:t>
    </dgm:pt>
    <dgm:pt modelId="{05F9BEF2-5C78-4A6E-B971-F0AF9C250BC4}" type="pres">
      <dgm:prSet presAssocID="{E00FB2FA-5833-4D3B-A283-5B45ADE021B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B7F9B68-645D-4A50-B705-C5366E00874C}" type="pres">
      <dgm:prSet presAssocID="{AE7A1AD8-BF2A-44D4-9D1B-1E737E93B2BE}" presName="root" presStyleCnt="0">
        <dgm:presLayoutVars>
          <dgm:chMax/>
          <dgm:chPref val="4"/>
        </dgm:presLayoutVars>
      </dgm:prSet>
      <dgm:spPr/>
    </dgm:pt>
    <dgm:pt modelId="{D625EC5B-9100-4E66-B4F9-6D66B50A66F8}" type="pres">
      <dgm:prSet presAssocID="{AE7A1AD8-BF2A-44D4-9D1B-1E737E93B2BE}" presName="rootComposite" presStyleCnt="0">
        <dgm:presLayoutVars/>
      </dgm:prSet>
      <dgm:spPr/>
    </dgm:pt>
    <dgm:pt modelId="{00075810-03E1-4CD0-BBCD-677FD830F322}" type="pres">
      <dgm:prSet presAssocID="{AE7A1AD8-BF2A-44D4-9D1B-1E737E93B2BE}" presName="rootText" presStyleLbl="node0" presStyleIdx="0" presStyleCnt="1" custLinFactNeighborX="-33047" custLinFactNeighborY="-26042">
        <dgm:presLayoutVars>
          <dgm:chMax/>
          <dgm:chPref val="4"/>
        </dgm:presLayoutVars>
      </dgm:prSet>
      <dgm:spPr/>
    </dgm:pt>
    <dgm:pt modelId="{E6B57CBC-7B38-4E56-A5F8-395A939FB86A}" type="pres">
      <dgm:prSet presAssocID="{AE7A1AD8-BF2A-44D4-9D1B-1E737E93B2BE}" presName="childShape" presStyleCnt="0">
        <dgm:presLayoutVars>
          <dgm:chMax val="0"/>
          <dgm:chPref val="0"/>
        </dgm:presLayoutVars>
      </dgm:prSet>
      <dgm:spPr/>
    </dgm:pt>
    <dgm:pt modelId="{B0A57AD9-0330-4500-A0FE-162F733CB4B2}" type="pres">
      <dgm:prSet presAssocID="{1AA73BA4-48D6-40A0-B42C-5AFD49833724}" presName="childComposite" presStyleCnt="0">
        <dgm:presLayoutVars>
          <dgm:chMax val="0"/>
          <dgm:chPref val="0"/>
        </dgm:presLayoutVars>
      </dgm:prSet>
      <dgm:spPr/>
    </dgm:pt>
    <dgm:pt modelId="{DC0281AB-DFED-49A4-A8DC-6E359D63933A}" type="pres">
      <dgm:prSet presAssocID="{1AA73BA4-48D6-40A0-B42C-5AFD49833724}" presName="Image" presStyleLbl="node1" presStyleIdx="0" presStyleCnt="1" custScaleX="206182" custScaleY="1595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0E304169-A16C-4233-97FD-73943F9FDDF5}" type="pres">
      <dgm:prSet presAssocID="{1AA73BA4-48D6-40A0-B42C-5AFD49833724}" presName="childText" presStyleLbl="lnNode1" presStyleIdx="0" presStyleCnt="1" custScaleY="168018">
        <dgm:presLayoutVars>
          <dgm:chMax val="0"/>
          <dgm:chPref val="0"/>
          <dgm:bulletEnabled val="1"/>
        </dgm:presLayoutVars>
      </dgm:prSet>
      <dgm:spPr/>
    </dgm:pt>
  </dgm:ptLst>
  <dgm:cxnLst>
    <dgm:cxn modelId="{591EC133-E7A3-412B-A8F3-E3159C2DE115}" srcId="{E00FB2FA-5833-4D3B-A283-5B45ADE021B2}" destId="{AE7A1AD8-BF2A-44D4-9D1B-1E737E93B2BE}" srcOrd="0" destOrd="0" parTransId="{439B5556-13C5-494D-8685-C289B6C8EDB4}" sibTransId="{9FA210E6-A9EE-416D-9674-4C16CDD7A3A1}"/>
    <dgm:cxn modelId="{21BAA174-463D-4133-9337-7580443BE284}" type="presOf" srcId="{1AA73BA4-48D6-40A0-B42C-5AFD49833724}" destId="{0E304169-A16C-4233-97FD-73943F9FDDF5}" srcOrd="0" destOrd="0" presId="urn:microsoft.com/office/officeart/2008/layout/PictureAccentList"/>
    <dgm:cxn modelId="{830CF078-E550-48DC-8456-26C2D2BFCD52}" srcId="{AE7A1AD8-BF2A-44D4-9D1B-1E737E93B2BE}" destId="{1AA73BA4-48D6-40A0-B42C-5AFD49833724}" srcOrd="0" destOrd="0" parTransId="{35B30C19-15EF-41DA-A2B8-CE318CD15F66}" sibTransId="{D473BBBC-93F4-47BF-94E3-30AA1E8EAF06}"/>
    <dgm:cxn modelId="{8526D286-C2D4-4139-97F0-00A32DA7A020}" type="presOf" srcId="{E00FB2FA-5833-4D3B-A283-5B45ADE021B2}" destId="{05F9BEF2-5C78-4A6E-B971-F0AF9C250BC4}" srcOrd="0" destOrd="0" presId="urn:microsoft.com/office/officeart/2008/layout/PictureAccentList"/>
    <dgm:cxn modelId="{0E2A3DA8-40D6-44FD-8D30-27AF2147C35C}" type="presOf" srcId="{AE7A1AD8-BF2A-44D4-9D1B-1E737E93B2BE}" destId="{00075810-03E1-4CD0-BBCD-677FD830F322}" srcOrd="0" destOrd="0" presId="urn:microsoft.com/office/officeart/2008/layout/PictureAccentList"/>
    <dgm:cxn modelId="{303BBE49-0D33-45FC-BF80-D0C8981816FD}" type="presParOf" srcId="{05F9BEF2-5C78-4A6E-B971-F0AF9C250BC4}" destId="{FB7F9B68-645D-4A50-B705-C5366E00874C}" srcOrd="0" destOrd="0" presId="urn:microsoft.com/office/officeart/2008/layout/PictureAccentList"/>
    <dgm:cxn modelId="{D1D3DBBE-4CF7-4C3E-9A94-FC0C8B435723}" type="presParOf" srcId="{FB7F9B68-645D-4A50-B705-C5366E00874C}" destId="{D625EC5B-9100-4E66-B4F9-6D66B50A66F8}" srcOrd="0" destOrd="0" presId="urn:microsoft.com/office/officeart/2008/layout/PictureAccentList"/>
    <dgm:cxn modelId="{0B27AB4C-5E58-4B57-9080-424498CE5554}" type="presParOf" srcId="{D625EC5B-9100-4E66-B4F9-6D66B50A66F8}" destId="{00075810-03E1-4CD0-BBCD-677FD830F322}" srcOrd="0" destOrd="0" presId="urn:microsoft.com/office/officeart/2008/layout/PictureAccentList"/>
    <dgm:cxn modelId="{8CEA95CF-375C-4E50-A37C-B693BAA1DDEA}" type="presParOf" srcId="{FB7F9B68-645D-4A50-B705-C5366E00874C}" destId="{E6B57CBC-7B38-4E56-A5F8-395A939FB86A}" srcOrd="1" destOrd="0" presId="urn:microsoft.com/office/officeart/2008/layout/PictureAccentList"/>
    <dgm:cxn modelId="{D2518FB5-8822-4B82-A8C5-BFF7B3310942}" type="presParOf" srcId="{E6B57CBC-7B38-4E56-A5F8-395A939FB86A}" destId="{B0A57AD9-0330-4500-A0FE-162F733CB4B2}" srcOrd="0" destOrd="0" presId="urn:microsoft.com/office/officeart/2008/layout/PictureAccentList"/>
    <dgm:cxn modelId="{7637AFF0-09F8-49FB-928D-D9725745A754}" type="presParOf" srcId="{B0A57AD9-0330-4500-A0FE-162F733CB4B2}" destId="{DC0281AB-DFED-49A4-A8DC-6E359D63933A}" srcOrd="0" destOrd="0" presId="urn:microsoft.com/office/officeart/2008/layout/PictureAccentList"/>
    <dgm:cxn modelId="{F71B6FAA-EBCB-43D0-A3F5-B2F9E46108B7}" type="presParOf" srcId="{B0A57AD9-0330-4500-A0FE-162F733CB4B2}" destId="{0E304169-A16C-4233-97FD-73943F9FDDF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0FB2FA-5833-4D3B-A283-5B45ADE021B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9EDA16C-EF32-403D-9E6D-4D8241F16D10}">
      <dgm:prSet phldrT="[Text]" custT="1"/>
      <dgm:spPr/>
      <dgm:t>
        <a:bodyPr/>
        <a:lstStyle/>
        <a:p>
          <a:r>
            <a:rPr lang="en-US" sz="1500" dirty="0"/>
            <a:t>Dedicated setup</a:t>
          </a:r>
          <a:endParaRPr lang="en-GB" sz="1500" dirty="0"/>
        </a:p>
      </dgm:t>
    </dgm:pt>
    <dgm:pt modelId="{C2BCB979-9883-44D0-886B-789829EE7982}" type="parTrans" cxnId="{FC414331-46D0-4F47-9D1F-01732B76F55C}">
      <dgm:prSet/>
      <dgm:spPr/>
      <dgm:t>
        <a:bodyPr/>
        <a:lstStyle/>
        <a:p>
          <a:endParaRPr lang="en-GB"/>
        </a:p>
      </dgm:t>
    </dgm:pt>
    <dgm:pt modelId="{16272A88-CB08-4165-8687-C9B99AF3CD1B}" type="sibTrans" cxnId="{FC414331-46D0-4F47-9D1F-01732B76F55C}">
      <dgm:prSet/>
      <dgm:spPr/>
      <dgm:t>
        <a:bodyPr/>
        <a:lstStyle/>
        <a:p>
          <a:endParaRPr lang="en-GB"/>
        </a:p>
      </dgm:t>
    </dgm:pt>
    <dgm:pt modelId="{AE7A1AD8-BF2A-44D4-9D1B-1E737E93B2BE}">
      <dgm:prSet phldrT="[Text]"/>
      <dgm:spPr/>
      <dgm:t>
        <a:bodyPr/>
        <a:lstStyle/>
        <a:p>
          <a:r>
            <a:rPr lang="en-US" dirty="0"/>
            <a:t>Next steps</a:t>
          </a:r>
          <a:endParaRPr lang="en-GB" dirty="0"/>
        </a:p>
      </dgm:t>
    </dgm:pt>
    <dgm:pt modelId="{9FA210E6-A9EE-416D-9674-4C16CDD7A3A1}" type="sibTrans" cxnId="{591EC133-E7A3-412B-A8F3-E3159C2DE115}">
      <dgm:prSet/>
      <dgm:spPr/>
      <dgm:t>
        <a:bodyPr/>
        <a:lstStyle/>
        <a:p>
          <a:endParaRPr lang="en-GB"/>
        </a:p>
      </dgm:t>
    </dgm:pt>
    <dgm:pt modelId="{439B5556-13C5-494D-8685-C289B6C8EDB4}" type="parTrans" cxnId="{591EC133-E7A3-412B-A8F3-E3159C2DE115}">
      <dgm:prSet/>
      <dgm:spPr/>
      <dgm:t>
        <a:bodyPr/>
        <a:lstStyle/>
        <a:p>
          <a:endParaRPr lang="en-GB"/>
        </a:p>
      </dgm:t>
    </dgm:pt>
    <dgm:pt modelId="{1AA73BA4-48D6-40A0-B42C-5AFD49833724}">
      <dgm:prSet phldrT="[Text]" custT="1"/>
      <dgm:spPr/>
      <dgm:t>
        <a:bodyPr/>
        <a:lstStyle/>
        <a:p>
          <a:r>
            <a:rPr lang="en-US" sz="1500" dirty="0"/>
            <a:t>Increase usable flux	</a:t>
          </a:r>
          <a:endParaRPr lang="en-GB" sz="1500" dirty="0"/>
        </a:p>
      </dgm:t>
    </dgm:pt>
    <dgm:pt modelId="{D473BBBC-93F4-47BF-94E3-30AA1E8EAF06}" type="sibTrans" cxnId="{830CF078-E550-48DC-8456-26C2D2BFCD52}">
      <dgm:prSet/>
      <dgm:spPr/>
      <dgm:t>
        <a:bodyPr/>
        <a:lstStyle/>
        <a:p>
          <a:endParaRPr lang="en-GB"/>
        </a:p>
      </dgm:t>
    </dgm:pt>
    <dgm:pt modelId="{35B30C19-15EF-41DA-A2B8-CE318CD15F66}" type="parTrans" cxnId="{830CF078-E550-48DC-8456-26C2D2BFCD52}">
      <dgm:prSet/>
      <dgm:spPr/>
      <dgm:t>
        <a:bodyPr/>
        <a:lstStyle/>
        <a:p>
          <a:endParaRPr lang="en-GB"/>
        </a:p>
      </dgm:t>
    </dgm:pt>
    <dgm:pt modelId="{57F7E833-BF5E-4AE3-AD2C-27C3976B5A91}">
      <dgm:prSet phldrT="[Text]" custT="1"/>
      <dgm:spPr/>
      <dgm:t>
        <a:bodyPr/>
        <a:lstStyle/>
        <a:p>
          <a:r>
            <a:rPr lang="en-US" sz="1500" dirty="0"/>
            <a:t>Broadband</a:t>
          </a:r>
          <a:endParaRPr lang="en-GB" sz="1500" dirty="0"/>
        </a:p>
      </dgm:t>
    </dgm:pt>
    <dgm:pt modelId="{0C82B621-8BD1-470D-AFE7-457B293F0043}" type="sibTrans" cxnId="{FA4F2EA8-682A-4A9C-9C86-3513D4D2B8D4}">
      <dgm:prSet/>
      <dgm:spPr/>
      <dgm:t>
        <a:bodyPr/>
        <a:lstStyle/>
        <a:p>
          <a:endParaRPr lang="en-GB"/>
        </a:p>
      </dgm:t>
    </dgm:pt>
    <dgm:pt modelId="{A9CEBCE7-301B-4C61-8552-106539F9E196}" type="parTrans" cxnId="{FA4F2EA8-682A-4A9C-9C86-3513D4D2B8D4}">
      <dgm:prSet/>
      <dgm:spPr/>
      <dgm:t>
        <a:bodyPr/>
        <a:lstStyle/>
        <a:p>
          <a:endParaRPr lang="en-GB"/>
        </a:p>
      </dgm:t>
    </dgm:pt>
    <dgm:pt modelId="{9647B622-F5B3-4E4A-B5C6-B6CEC4CA5FDB}">
      <dgm:prSet phldrT="[Text]" custT="1"/>
      <dgm:spPr/>
      <dgm:t>
        <a:bodyPr/>
        <a:lstStyle/>
        <a:p>
          <a:r>
            <a:rPr lang="en-US" sz="1200" dirty="0"/>
            <a:t>Hyperspectral detector</a:t>
          </a:r>
          <a:endParaRPr lang="en-GB" sz="1200" dirty="0"/>
        </a:p>
      </dgm:t>
    </dgm:pt>
    <dgm:pt modelId="{7D5AE6EC-304D-46D2-8856-05ADD4BD7742}" type="sibTrans" cxnId="{772CC9DA-E4A2-46BA-B78A-3C8535FAE843}">
      <dgm:prSet/>
      <dgm:spPr/>
      <dgm:t>
        <a:bodyPr/>
        <a:lstStyle/>
        <a:p>
          <a:endParaRPr lang="en-GB"/>
        </a:p>
      </dgm:t>
    </dgm:pt>
    <dgm:pt modelId="{9592B9ED-6C0A-4E9C-B938-A208519CD827}" type="parTrans" cxnId="{772CC9DA-E4A2-46BA-B78A-3C8535FAE843}">
      <dgm:prSet/>
      <dgm:spPr/>
      <dgm:t>
        <a:bodyPr/>
        <a:lstStyle/>
        <a:p>
          <a:endParaRPr lang="en-GB"/>
        </a:p>
      </dgm:t>
    </dgm:pt>
    <dgm:pt modelId="{5BEE6DCB-57D2-43C3-88F0-F7BADDCD092B}">
      <dgm:prSet phldrT="[Text]" custT="1"/>
      <dgm:spPr/>
      <dgm:t>
        <a:bodyPr/>
        <a:lstStyle/>
        <a:p>
          <a:r>
            <a:rPr lang="en-US" sz="1200" dirty="0"/>
            <a:t>Algorithm</a:t>
          </a:r>
          <a:endParaRPr lang="en-GB" sz="1200" dirty="0"/>
        </a:p>
      </dgm:t>
    </dgm:pt>
    <dgm:pt modelId="{E5575E91-3D40-4D78-BB9F-50C656F2CE70}" type="sibTrans" cxnId="{8F0AA32B-FA1D-4430-AE74-C17085276732}">
      <dgm:prSet/>
      <dgm:spPr/>
      <dgm:t>
        <a:bodyPr/>
        <a:lstStyle/>
        <a:p>
          <a:endParaRPr lang="en-GB"/>
        </a:p>
      </dgm:t>
    </dgm:pt>
    <dgm:pt modelId="{0501E04B-4FEA-466A-9CBF-7F6D9304723B}" type="parTrans" cxnId="{8F0AA32B-FA1D-4430-AE74-C17085276732}">
      <dgm:prSet/>
      <dgm:spPr/>
      <dgm:t>
        <a:bodyPr/>
        <a:lstStyle/>
        <a:p>
          <a:endParaRPr lang="en-GB"/>
        </a:p>
      </dgm:t>
    </dgm:pt>
    <dgm:pt modelId="{05F9BEF2-5C78-4A6E-B971-F0AF9C250BC4}" type="pres">
      <dgm:prSet presAssocID="{E00FB2FA-5833-4D3B-A283-5B45ADE021B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B7F9B68-645D-4A50-B705-C5366E00874C}" type="pres">
      <dgm:prSet presAssocID="{AE7A1AD8-BF2A-44D4-9D1B-1E737E93B2BE}" presName="root" presStyleCnt="0">
        <dgm:presLayoutVars>
          <dgm:chMax/>
          <dgm:chPref val="4"/>
        </dgm:presLayoutVars>
      </dgm:prSet>
      <dgm:spPr/>
    </dgm:pt>
    <dgm:pt modelId="{D625EC5B-9100-4E66-B4F9-6D66B50A66F8}" type="pres">
      <dgm:prSet presAssocID="{AE7A1AD8-BF2A-44D4-9D1B-1E737E93B2BE}" presName="rootComposite" presStyleCnt="0">
        <dgm:presLayoutVars/>
      </dgm:prSet>
      <dgm:spPr/>
    </dgm:pt>
    <dgm:pt modelId="{00075810-03E1-4CD0-BBCD-677FD830F322}" type="pres">
      <dgm:prSet presAssocID="{AE7A1AD8-BF2A-44D4-9D1B-1E737E93B2BE}" presName="rootText" presStyleLbl="node0" presStyleIdx="0" presStyleCnt="1" custScaleX="104254" custLinFactNeighborX="-2181" custLinFactNeighborY="-264">
        <dgm:presLayoutVars>
          <dgm:chMax/>
          <dgm:chPref val="4"/>
        </dgm:presLayoutVars>
      </dgm:prSet>
      <dgm:spPr/>
    </dgm:pt>
    <dgm:pt modelId="{E6B57CBC-7B38-4E56-A5F8-395A939FB86A}" type="pres">
      <dgm:prSet presAssocID="{AE7A1AD8-BF2A-44D4-9D1B-1E737E93B2BE}" presName="childShape" presStyleCnt="0">
        <dgm:presLayoutVars>
          <dgm:chMax val="0"/>
          <dgm:chPref val="0"/>
        </dgm:presLayoutVars>
      </dgm:prSet>
      <dgm:spPr/>
    </dgm:pt>
    <dgm:pt modelId="{B0A57AD9-0330-4500-A0FE-162F733CB4B2}" type="pres">
      <dgm:prSet presAssocID="{1AA73BA4-48D6-40A0-B42C-5AFD49833724}" presName="childComposite" presStyleCnt="0">
        <dgm:presLayoutVars>
          <dgm:chMax val="0"/>
          <dgm:chPref val="0"/>
        </dgm:presLayoutVars>
      </dgm:prSet>
      <dgm:spPr/>
    </dgm:pt>
    <dgm:pt modelId="{DC0281AB-DFED-49A4-A8DC-6E359D63933A}" type="pres">
      <dgm:prSet presAssocID="{1AA73BA4-48D6-40A0-B42C-5AFD49833724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0E304169-A16C-4233-97FD-73943F9FDDF5}" type="pres">
      <dgm:prSet presAssocID="{1AA73BA4-48D6-40A0-B42C-5AFD498337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383141FC-DBE7-4ED8-AA02-B86A873499DC}" type="pres">
      <dgm:prSet presAssocID="{57F7E833-BF5E-4AE3-AD2C-27C3976B5A91}" presName="childComposite" presStyleCnt="0">
        <dgm:presLayoutVars>
          <dgm:chMax val="0"/>
          <dgm:chPref val="0"/>
        </dgm:presLayoutVars>
      </dgm:prSet>
      <dgm:spPr/>
    </dgm:pt>
    <dgm:pt modelId="{244FE902-3027-47E2-8DFB-38A25DA48979}" type="pres">
      <dgm:prSet presAssocID="{57F7E833-BF5E-4AE3-AD2C-27C3976B5A91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2775845-4C6D-4D99-ABA8-D6338B024455}" type="pres">
      <dgm:prSet presAssocID="{57F7E833-BF5E-4AE3-AD2C-27C3976B5A91}" presName="childText" presStyleLbl="lnNode1" presStyleIdx="1" presStyleCnt="3" custScaleY="176611">
        <dgm:presLayoutVars>
          <dgm:chMax val="0"/>
          <dgm:chPref val="0"/>
          <dgm:bulletEnabled val="1"/>
        </dgm:presLayoutVars>
      </dgm:prSet>
      <dgm:spPr/>
    </dgm:pt>
    <dgm:pt modelId="{26D71047-E406-4079-AAD5-4A27CFBB2C71}" type="pres">
      <dgm:prSet presAssocID="{99EDA16C-EF32-403D-9E6D-4D8241F16D10}" presName="childComposite" presStyleCnt="0">
        <dgm:presLayoutVars>
          <dgm:chMax val="0"/>
          <dgm:chPref val="0"/>
        </dgm:presLayoutVars>
      </dgm:prSet>
      <dgm:spPr/>
    </dgm:pt>
    <dgm:pt modelId="{E7572DD3-B592-4030-8CD5-6D03448B1CA8}" type="pres">
      <dgm:prSet presAssocID="{99EDA16C-EF32-403D-9E6D-4D8241F16D10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8C5A9F6E-7D00-4249-B911-F69B6BCC7F4A}" type="pres">
      <dgm:prSet presAssocID="{99EDA16C-EF32-403D-9E6D-4D8241F16D10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346EB21-EB30-48FF-B5C0-A3A7785D7F31}" type="presOf" srcId="{5BEE6DCB-57D2-43C3-88F0-F7BADDCD092B}" destId="{82775845-4C6D-4D99-ABA8-D6338B024455}" srcOrd="0" destOrd="2" presId="urn:microsoft.com/office/officeart/2008/layout/PictureAccentList"/>
    <dgm:cxn modelId="{8F0AA32B-FA1D-4430-AE74-C17085276732}" srcId="{57F7E833-BF5E-4AE3-AD2C-27C3976B5A91}" destId="{5BEE6DCB-57D2-43C3-88F0-F7BADDCD092B}" srcOrd="1" destOrd="0" parTransId="{0501E04B-4FEA-466A-9CBF-7F6D9304723B}" sibTransId="{E5575E91-3D40-4D78-BB9F-50C656F2CE70}"/>
    <dgm:cxn modelId="{DAA7A12C-285C-472F-9F74-B781595BD4D3}" type="presOf" srcId="{57F7E833-BF5E-4AE3-AD2C-27C3976B5A91}" destId="{82775845-4C6D-4D99-ABA8-D6338B024455}" srcOrd="0" destOrd="0" presId="urn:microsoft.com/office/officeart/2008/layout/PictureAccentList"/>
    <dgm:cxn modelId="{FC414331-46D0-4F47-9D1F-01732B76F55C}" srcId="{AE7A1AD8-BF2A-44D4-9D1B-1E737E93B2BE}" destId="{99EDA16C-EF32-403D-9E6D-4D8241F16D10}" srcOrd="2" destOrd="0" parTransId="{C2BCB979-9883-44D0-886B-789829EE7982}" sibTransId="{16272A88-CB08-4165-8687-C9B99AF3CD1B}"/>
    <dgm:cxn modelId="{591EC133-E7A3-412B-A8F3-E3159C2DE115}" srcId="{E00FB2FA-5833-4D3B-A283-5B45ADE021B2}" destId="{AE7A1AD8-BF2A-44D4-9D1B-1E737E93B2BE}" srcOrd="0" destOrd="0" parTransId="{439B5556-13C5-494D-8685-C289B6C8EDB4}" sibTransId="{9FA210E6-A9EE-416D-9674-4C16CDD7A3A1}"/>
    <dgm:cxn modelId="{CF364A66-3B8C-4679-937E-ACB2B0A9BD0F}" type="presOf" srcId="{99EDA16C-EF32-403D-9E6D-4D8241F16D10}" destId="{8C5A9F6E-7D00-4249-B911-F69B6BCC7F4A}" srcOrd="0" destOrd="0" presId="urn:microsoft.com/office/officeart/2008/layout/PictureAccentList"/>
    <dgm:cxn modelId="{21BAA174-463D-4133-9337-7580443BE284}" type="presOf" srcId="{1AA73BA4-48D6-40A0-B42C-5AFD49833724}" destId="{0E304169-A16C-4233-97FD-73943F9FDDF5}" srcOrd="0" destOrd="0" presId="urn:microsoft.com/office/officeart/2008/layout/PictureAccentList"/>
    <dgm:cxn modelId="{830CF078-E550-48DC-8456-26C2D2BFCD52}" srcId="{AE7A1AD8-BF2A-44D4-9D1B-1E737E93B2BE}" destId="{1AA73BA4-48D6-40A0-B42C-5AFD49833724}" srcOrd="0" destOrd="0" parTransId="{35B30C19-15EF-41DA-A2B8-CE318CD15F66}" sibTransId="{D473BBBC-93F4-47BF-94E3-30AA1E8EAF06}"/>
    <dgm:cxn modelId="{8526D286-C2D4-4139-97F0-00A32DA7A020}" type="presOf" srcId="{E00FB2FA-5833-4D3B-A283-5B45ADE021B2}" destId="{05F9BEF2-5C78-4A6E-B971-F0AF9C250BC4}" srcOrd="0" destOrd="0" presId="urn:microsoft.com/office/officeart/2008/layout/PictureAccentList"/>
    <dgm:cxn modelId="{FA4F2EA8-682A-4A9C-9C86-3513D4D2B8D4}" srcId="{AE7A1AD8-BF2A-44D4-9D1B-1E737E93B2BE}" destId="{57F7E833-BF5E-4AE3-AD2C-27C3976B5A91}" srcOrd="1" destOrd="0" parTransId="{A9CEBCE7-301B-4C61-8552-106539F9E196}" sibTransId="{0C82B621-8BD1-470D-AFE7-457B293F0043}"/>
    <dgm:cxn modelId="{0E2A3DA8-40D6-44FD-8D30-27AF2147C35C}" type="presOf" srcId="{AE7A1AD8-BF2A-44D4-9D1B-1E737E93B2BE}" destId="{00075810-03E1-4CD0-BBCD-677FD830F322}" srcOrd="0" destOrd="0" presId="urn:microsoft.com/office/officeart/2008/layout/PictureAccentList"/>
    <dgm:cxn modelId="{DE0F3CAA-369D-4BDE-9F32-4CCEB2990B4D}" type="presOf" srcId="{9647B622-F5B3-4E4A-B5C6-B6CEC4CA5FDB}" destId="{82775845-4C6D-4D99-ABA8-D6338B024455}" srcOrd="0" destOrd="1" presId="urn:microsoft.com/office/officeart/2008/layout/PictureAccentList"/>
    <dgm:cxn modelId="{772CC9DA-E4A2-46BA-B78A-3C8535FAE843}" srcId="{57F7E833-BF5E-4AE3-AD2C-27C3976B5A91}" destId="{9647B622-F5B3-4E4A-B5C6-B6CEC4CA5FDB}" srcOrd="0" destOrd="0" parTransId="{9592B9ED-6C0A-4E9C-B938-A208519CD827}" sibTransId="{7D5AE6EC-304D-46D2-8856-05ADD4BD7742}"/>
    <dgm:cxn modelId="{303BBE49-0D33-45FC-BF80-D0C8981816FD}" type="presParOf" srcId="{05F9BEF2-5C78-4A6E-B971-F0AF9C250BC4}" destId="{FB7F9B68-645D-4A50-B705-C5366E00874C}" srcOrd="0" destOrd="0" presId="urn:microsoft.com/office/officeart/2008/layout/PictureAccentList"/>
    <dgm:cxn modelId="{D1D3DBBE-4CF7-4C3E-9A94-FC0C8B435723}" type="presParOf" srcId="{FB7F9B68-645D-4A50-B705-C5366E00874C}" destId="{D625EC5B-9100-4E66-B4F9-6D66B50A66F8}" srcOrd="0" destOrd="0" presId="urn:microsoft.com/office/officeart/2008/layout/PictureAccentList"/>
    <dgm:cxn modelId="{0B27AB4C-5E58-4B57-9080-424498CE5554}" type="presParOf" srcId="{D625EC5B-9100-4E66-B4F9-6D66B50A66F8}" destId="{00075810-03E1-4CD0-BBCD-677FD830F322}" srcOrd="0" destOrd="0" presId="urn:microsoft.com/office/officeart/2008/layout/PictureAccentList"/>
    <dgm:cxn modelId="{8CEA95CF-375C-4E50-A37C-B693BAA1DDEA}" type="presParOf" srcId="{FB7F9B68-645D-4A50-B705-C5366E00874C}" destId="{E6B57CBC-7B38-4E56-A5F8-395A939FB86A}" srcOrd="1" destOrd="0" presId="urn:microsoft.com/office/officeart/2008/layout/PictureAccentList"/>
    <dgm:cxn modelId="{D2518FB5-8822-4B82-A8C5-BFF7B3310942}" type="presParOf" srcId="{E6B57CBC-7B38-4E56-A5F8-395A939FB86A}" destId="{B0A57AD9-0330-4500-A0FE-162F733CB4B2}" srcOrd="0" destOrd="0" presId="urn:microsoft.com/office/officeart/2008/layout/PictureAccentList"/>
    <dgm:cxn modelId="{7637AFF0-09F8-49FB-928D-D9725745A754}" type="presParOf" srcId="{B0A57AD9-0330-4500-A0FE-162F733CB4B2}" destId="{DC0281AB-DFED-49A4-A8DC-6E359D63933A}" srcOrd="0" destOrd="0" presId="urn:microsoft.com/office/officeart/2008/layout/PictureAccentList"/>
    <dgm:cxn modelId="{F71B6FAA-EBCB-43D0-A3F5-B2F9E46108B7}" type="presParOf" srcId="{B0A57AD9-0330-4500-A0FE-162F733CB4B2}" destId="{0E304169-A16C-4233-97FD-73943F9FDDF5}" srcOrd="1" destOrd="0" presId="urn:microsoft.com/office/officeart/2008/layout/PictureAccentList"/>
    <dgm:cxn modelId="{0FDA1030-6E82-4E12-9483-B226D38F7DCC}" type="presParOf" srcId="{E6B57CBC-7B38-4E56-A5F8-395A939FB86A}" destId="{383141FC-DBE7-4ED8-AA02-B86A873499DC}" srcOrd="1" destOrd="0" presId="urn:microsoft.com/office/officeart/2008/layout/PictureAccentList"/>
    <dgm:cxn modelId="{EDCFC240-D370-4339-ACC2-BF89FC0EF567}" type="presParOf" srcId="{383141FC-DBE7-4ED8-AA02-B86A873499DC}" destId="{244FE902-3027-47E2-8DFB-38A25DA48979}" srcOrd="0" destOrd="0" presId="urn:microsoft.com/office/officeart/2008/layout/PictureAccentList"/>
    <dgm:cxn modelId="{9331EAD8-04FC-49D2-9D57-5480E533AFD5}" type="presParOf" srcId="{383141FC-DBE7-4ED8-AA02-B86A873499DC}" destId="{82775845-4C6D-4D99-ABA8-D6338B024455}" srcOrd="1" destOrd="0" presId="urn:microsoft.com/office/officeart/2008/layout/PictureAccentList"/>
    <dgm:cxn modelId="{C98930FE-D5AF-451D-A060-2AB85AF11F64}" type="presParOf" srcId="{E6B57CBC-7B38-4E56-A5F8-395A939FB86A}" destId="{26D71047-E406-4079-AAD5-4A27CFBB2C71}" srcOrd="2" destOrd="0" presId="urn:microsoft.com/office/officeart/2008/layout/PictureAccentList"/>
    <dgm:cxn modelId="{9D8E2103-7CAC-4211-B766-B11FE8F75D10}" type="presParOf" srcId="{26D71047-E406-4079-AAD5-4A27CFBB2C71}" destId="{E7572DD3-B592-4030-8CD5-6D03448B1CA8}" srcOrd="0" destOrd="0" presId="urn:microsoft.com/office/officeart/2008/layout/PictureAccentList"/>
    <dgm:cxn modelId="{9C6438D7-F7BB-4B87-AAE5-B5559D8DA84E}" type="presParOf" srcId="{26D71047-E406-4079-AAD5-4A27CFBB2C71}" destId="{8C5A9F6E-7D00-4249-B911-F69B6BCC7F4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556619-928B-439F-AD1E-E4482B46C3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E3E533-1356-4BC9-93F7-3064B478FD83}">
      <dgm:prSet phldrT="[Text]" custT="1"/>
      <dgm:spPr/>
      <dgm:t>
        <a:bodyPr/>
        <a:lstStyle/>
        <a:p>
          <a:r>
            <a:rPr lang="en-US" sz="2700" dirty="0"/>
            <a:t>Detector as monochromator</a:t>
          </a:r>
          <a:endParaRPr lang="en-GB" sz="2700" dirty="0"/>
        </a:p>
      </dgm:t>
    </dgm:pt>
    <dgm:pt modelId="{8F96D2A0-6E73-474C-BEB8-64870952D7F9}" type="parTrans" cxnId="{749EB41B-78CE-4B59-9C4B-386518D1D973}">
      <dgm:prSet/>
      <dgm:spPr/>
      <dgm:t>
        <a:bodyPr/>
        <a:lstStyle/>
        <a:p>
          <a:endParaRPr lang="en-GB"/>
        </a:p>
      </dgm:t>
    </dgm:pt>
    <dgm:pt modelId="{E66DB10D-3DF1-4C9E-899E-FC1AE250218C}" type="sibTrans" cxnId="{749EB41B-78CE-4B59-9C4B-386518D1D973}">
      <dgm:prSet/>
      <dgm:spPr/>
      <dgm:t>
        <a:bodyPr/>
        <a:lstStyle/>
        <a:p>
          <a:endParaRPr lang="en-GB"/>
        </a:p>
      </dgm:t>
    </dgm:pt>
    <dgm:pt modelId="{1ECC45B8-8744-4DDF-BACF-3BEB7696998A}">
      <dgm:prSet phldrT="[Text]" custT="1"/>
      <dgm:spPr/>
      <dgm:t>
        <a:bodyPr/>
        <a:lstStyle/>
        <a:p>
          <a:r>
            <a:rPr lang="en-US" sz="2100" kern="1200" dirty="0"/>
            <a:t>Hyperspectral detectors (e.g. </a:t>
          </a:r>
          <a:r>
            <a:rPr lang="en-US" sz="2100" kern="1200" dirty="0" err="1"/>
            <a:t>Hexitec</a:t>
          </a:r>
          <a:r>
            <a:rPr lang="en-US" sz="2100" kern="1200" dirty="0"/>
            <a:t>, </a:t>
          </a:r>
          <a:r>
            <a:rPr lang="en-US" sz="2100" kern="1200" dirty="0" err="1"/>
            <a:t>SLcam</a:t>
          </a:r>
          <a:r>
            <a:rPr lang="en-US" sz="2100" kern="1200" dirty="0"/>
            <a:t>)</a:t>
          </a:r>
          <a:endParaRPr lang="en-GB" sz="2100" kern="1200" dirty="0"/>
        </a:p>
      </dgm:t>
    </dgm:pt>
    <dgm:pt modelId="{54AB051E-6580-4965-A0F8-61651F8D7A6A}" type="parTrans" cxnId="{BD3D2E75-F013-4B4E-9DBF-7AD103BF09AA}">
      <dgm:prSet/>
      <dgm:spPr/>
      <dgm:t>
        <a:bodyPr/>
        <a:lstStyle/>
        <a:p>
          <a:endParaRPr lang="en-GB"/>
        </a:p>
      </dgm:t>
    </dgm:pt>
    <dgm:pt modelId="{2E58CAB1-07EC-40D1-8D89-85847B651B1F}" type="sibTrans" cxnId="{BD3D2E75-F013-4B4E-9DBF-7AD103BF09AA}">
      <dgm:prSet/>
      <dgm:spPr/>
      <dgm:t>
        <a:bodyPr/>
        <a:lstStyle/>
        <a:p>
          <a:endParaRPr lang="en-GB"/>
        </a:p>
      </dgm:t>
    </dgm:pt>
    <dgm:pt modelId="{89E535F0-9E5D-4451-A80A-540276FE4F7F}">
      <dgm:prSet custT="1"/>
      <dgm:spPr/>
      <dgm:t>
        <a:bodyPr/>
        <a:lstStyle/>
        <a:p>
          <a:r>
            <a:rPr lang="en-GB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Scanning Ni edge in a single acquisition</a:t>
          </a:r>
        </a:p>
      </dgm:t>
    </dgm:pt>
    <dgm:pt modelId="{BA1E79EC-572E-4763-8C9D-9754040C927C}" type="parTrans" cxnId="{331CA4FC-20B2-4D38-A4EF-BB7C78918BB9}">
      <dgm:prSet/>
      <dgm:spPr/>
      <dgm:t>
        <a:bodyPr/>
        <a:lstStyle/>
        <a:p>
          <a:endParaRPr lang="en-GB"/>
        </a:p>
      </dgm:t>
    </dgm:pt>
    <dgm:pt modelId="{0F789B0F-B222-477D-AC99-4718A92E767F}" type="sibTrans" cxnId="{331CA4FC-20B2-4D38-A4EF-BB7C78918BB9}">
      <dgm:prSet/>
      <dgm:spPr/>
      <dgm:t>
        <a:bodyPr/>
        <a:lstStyle/>
        <a:p>
          <a:endParaRPr lang="en-GB"/>
        </a:p>
      </dgm:t>
    </dgm:pt>
    <dgm:pt modelId="{6F358A73-50AC-4DEF-9C9B-983590EE430E}">
      <dgm:prSet phldrT="[Text]" custT="1"/>
      <dgm:spPr/>
      <dgm:t>
        <a:bodyPr/>
        <a:lstStyle/>
        <a:p>
          <a:r>
            <a:rPr lang="en-GB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Edge subtraction </a:t>
          </a:r>
        </a:p>
      </dgm:t>
    </dgm:pt>
    <dgm:pt modelId="{01A27E0B-106B-45A7-BAC9-EA75C9013FA6}" type="parTrans" cxnId="{68B17E2A-294C-4BD4-AB9B-A914935FCF01}">
      <dgm:prSet/>
      <dgm:spPr/>
      <dgm:t>
        <a:bodyPr/>
        <a:lstStyle/>
        <a:p>
          <a:endParaRPr lang="en-GB"/>
        </a:p>
      </dgm:t>
    </dgm:pt>
    <dgm:pt modelId="{C1D93B7C-94CE-47D0-894B-C224923E54A2}" type="sibTrans" cxnId="{68B17E2A-294C-4BD4-AB9B-A914935FCF01}">
      <dgm:prSet/>
      <dgm:spPr/>
      <dgm:t>
        <a:bodyPr/>
        <a:lstStyle/>
        <a:p>
          <a:endParaRPr lang="en-GB"/>
        </a:p>
      </dgm:t>
    </dgm:pt>
    <dgm:pt modelId="{1F089806-37A3-4CC2-BF61-D3BCA4306517}" type="pres">
      <dgm:prSet presAssocID="{DA556619-928B-439F-AD1E-E4482B46C375}" presName="linear" presStyleCnt="0">
        <dgm:presLayoutVars>
          <dgm:animLvl val="lvl"/>
          <dgm:resizeHandles val="exact"/>
        </dgm:presLayoutVars>
      </dgm:prSet>
      <dgm:spPr/>
    </dgm:pt>
    <dgm:pt modelId="{BC761DFE-8CF6-4B81-8AF5-19A4A6BF928D}" type="pres">
      <dgm:prSet presAssocID="{08E3E533-1356-4BC9-93F7-3064B478FD83}" presName="parentText" presStyleLbl="node1" presStyleIdx="0" presStyleCnt="1" custScaleY="57933" custLinFactNeighborX="22927" custLinFactNeighborY="-32183">
        <dgm:presLayoutVars>
          <dgm:chMax val="0"/>
          <dgm:bulletEnabled val="1"/>
        </dgm:presLayoutVars>
      </dgm:prSet>
      <dgm:spPr/>
    </dgm:pt>
    <dgm:pt modelId="{694DFBC8-0B3E-4783-A4DF-C8E139FC79B4}" type="pres">
      <dgm:prSet presAssocID="{08E3E533-1356-4BC9-93F7-3064B478FD83}" presName="childText" presStyleLbl="revTx" presStyleIdx="0" presStyleCnt="1" custLinFactNeighborX="-36" custLinFactNeighborY="-18762">
        <dgm:presLayoutVars>
          <dgm:bulletEnabled val="1"/>
        </dgm:presLayoutVars>
      </dgm:prSet>
      <dgm:spPr/>
    </dgm:pt>
  </dgm:ptLst>
  <dgm:cxnLst>
    <dgm:cxn modelId="{3213AE05-6E5C-411D-8640-C10306BCB885}" type="presOf" srcId="{08E3E533-1356-4BC9-93F7-3064B478FD83}" destId="{BC761DFE-8CF6-4B81-8AF5-19A4A6BF928D}" srcOrd="0" destOrd="0" presId="urn:microsoft.com/office/officeart/2005/8/layout/vList2"/>
    <dgm:cxn modelId="{749EB41B-78CE-4B59-9C4B-386518D1D973}" srcId="{DA556619-928B-439F-AD1E-E4482B46C375}" destId="{08E3E533-1356-4BC9-93F7-3064B478FD83}" srcOrd="0" destOrd="0" parTransId="{8F96D2A0-6E73-474C-BEB8-64870952D7F9}" sibTransId="{E66DB10D-3DF1-4C9E-899E-FC1AE250218C}"/>
    <dgm:cxn modelId="{68B17E2A-294C-4BD4-AB9B-A914935FCF01}" srcId="{08E3E533-1356-4BC9-93F7-3064B478FD83}" destId="{6F358A73-50AC-4DEF-9C9B-983590EE430E}" srcOrd="1" destOrd="0" parTransId="{01A27E0B-106B-45A7-BAC9-EA75C9013FA6}" sibTransId="{C1D93B7C-94CE-47D0-894B-C224923E54A2}"/>
    <dgm:cxn modelId="{0F22CE35-A73D-4C0F-94F0-3A89BAA2DD9E}" type="presOf" srcId="{89E535F0-9E5D-4451-A80A-540276FE4F7F}" destId="{694DFBC8-0B3E-4783-A4DF-C8E139FC79B4}" srcOrd="0" destOrd="2" presId="urn:microsoft.com/office/officeart/2005/8/layout/vList2"/>
    <dgm:cxn modelId="{D72B874C-7205-4566-80B0-31359CF675DC}" type="presOf" srcId="{6F358A73-50AC-4DEF-9C9B-983590EE430E}" destId="{694DFBC8-0B3E-4783-A4DF-C8E139FC79B4}" srcOrd="0" destOrd="1" presId="urn:microsoft.com/office/officeart/2005/8/layout/vList2"/>
    <dgm:cxn modelId="{BD3D2E75-F013-4B4E-9DBF-7AD103BF09AA}" srcId="{08E3E533-1356-4BC9-93F7-3064B478FD83}" destId="{1ECC45B8-8744-4DDF-BACF-3BEB7696998A}" srcOrd="0" destOrd="0" parTransId="{54AB051E-6580-4965-A0F8-61651F8D7A6A}" sibTransId="{2E58CAB1-07EC-40D1-8D89-85847B651B1F}"/>
    <dgm:cxn modelId="{1257475A-71B5-4331-B346-EBBE3EC7FBA2}" type="presOf" srcId="{1ECC45B8-8744-4DDF-BACF-3BEB7696998A}" destId="{694DFBC8-0B3E-4783-A4DF-C8E139FC79B4}" srcOrd="0" destOrd="0" presId="urn:microsoft.com/office/officeart/2005/8/layout/vList2"/>
    <dgm:cxn modelId="{D87438E2-FFC5-42B9-88C1-87083081F9B7}" type="presOf" srcId="{DA556619-928B-439F-AD1E-E4482B46C375}" destId="{1F089806-37A3-4CC2-BF61-D3BCA4306517}" srcOrd="0" destOrd="0" presId="urn:microsoft.com/office/officeart/2005/8/layout/vList2"/>
    <dgm:cxn modelId="{331CA4FC-20B2-4D38-A4EF-BB7C78918BB9}" srcId="{08E3E533-1356-4BC9-93F7-3064B478FD83}" destId="{89E535F0-9E5D-4451-A80A-540276FE4F7F}" srcOrd="2" destOrd="0" parTransId="{BA1E79EC-572E-4763-8C9D-9754040C927C}" sibTransId="{0F789B0F-B222-477D-AC99-4718A92E767F}"/>
    <dgm:cxn modelId="{BE32D6B3-D66B-4530-8AE5-2C6AA862AA3A}" type="presParOf" srcId="{1F089806-37A3-4CC2-BF61-D3BCA4306517}" destId="{BC761DFE-8CF6-4B81-8AF5-19A4A6BF928D}" srcOrd="0" destOrd="0" presId="urn:microsoft.com/office/officeart/2005/8/layout/vList2"/>
    <dgm:cxn modelId="{75A79041-575D-4EFC-A174-7F0C0055B7B6}" type="presParOf" srcId="{1F089806-37A3-4CC2-BF61-D3BCA4306517}" destId="{694DFBC8-0B3E-4783-A4DF-C8E139FC79B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556619-928B-439F-AD1E-E4482B46C3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E3E533-1356-4BC9-93F7-3064B478FD83}">
      <dgm:prSet phldrT="[Text]" custT="1"/>
      <dgm:spPr/>
      <dgm:t>
        <a:bodyPr/>
        <a:lstStyle/>
        <a:p>
          <a:r>
            <a:rPr lang="en-US" sz="2700" dirty="0"/>
            <a:t>Algorithm as monochromator</a:t>
          </a:r>
          <a:endParaRPr lang="en-GB" sz="2700" dirty="0"/>
        </a:p>
      </dgm:t>
    </dgm:pt>
    <dgm:pt modelId="{8F96D2A0-6E73-474C-BEB8-64870952D7F9}" type="parTrans" cxnId="{749EB41B-78CE-4B59-9C4B-386518D1D973}">
      <dgm:prSet/>
      <dgm:spPr/>
      <dgm:t>
        <a:bodyPr/>
        <a:lstStyle/>
        <a:p>
          <a:endParaRPr lang="en-GB"/>
        </a:p>
      </dgm:t>
    </dgm:pt>
    <dgm:pt modelId="{E66DB10D-3DF1-4C9E-899E-FC1AE250218C}" type="sibTrans" cxnId="{749EB41B-78CE-4B59-9C4B-386518D1D973}">
      <dgm:prSet/>
      <dgm:spPr/>
      <dgm:t>
        <a:bodyPr/>
        <a:lstStyle/>
        <a:p>
          <a:endParaRPr lang="en-GB"/>
        </a:p>
      </dgm:t>
    </dgm:pt>
    <dgm:pt modelId="{E74ED280-DDA6-496B-8C1F-F4C53EE41772}">
      <dgm:prSet phldrT="[Text]" custT="1"/>
      <dgm:spPr/>
      <dgm:t>
        <a:bodyPr/>
        <a:lstStyle/>
        <a:p>
          <a:r>
            <a:rPr lang="en-US" sz="2100" dirty="0"/>
            <a:t>Multiple illuminations (one per energy)</a:t>
          </a:r>
          <a:endParaRPr lang="en-GB" sz="2100" dirty="0"/>
        </a:p>
      </dgm:t>
    </dgm:pt>
    <dgm:pt modelId="{BFE3C68A-5D12-467D-BCB3-6B03E4507F1A}" type="parTrans" cxnId="{ACA4B389-2871-49AF-AEAA-868793EC3DEA}">
      <dgm:prSet/>
      <dgm:spPr/>
      <dgm:t>
        <a:bodyPr/>
        <a:lstStyle/>
        <a:p>
          <a:endParaRPr lang="en-GB"/>
        </a:p>
      </dgm:t>
    </dgm:pt>
    <dgm:pt modelId="{7B499CB5-269D-48C8-97BC-E43D9672621F}" type="sibTrans" cxnId="{ACA4B389-2871-49AF-AEAA-868793EC3DEA}">
      <dgm:prSet/>
      <dgm:spPr/>
      <dgm:t>
        <a:bodyPr/>
        <a:lstStyle/>
        <a:p>
          <a:endParaRPr lang="en-GB"/>
        </a:p>
      </dgm:t>
    </dgm:pt>
    <dgm:pt modelId="{1ECC45B8-8744-4DDF-BACF-3BEB7696998A}">
      <dgm:prSet phldrT="[Text]" custT="1"/>
      <dgm:spPr/>
      <dgm:t>
        <a:bodyPr/>
        <a:lstStyle/>
        <a:p>
          <a:r>
            <a:rPr lang="en-US" sz="2100" dirty="0"/>
            <a:t>Modify standard algorithm</a:t>
          </a:r>
          <a:endParaRPr lang="en-GB" sz="2100" dirty="0"/>
        </a:p>
      </dgm:t>
    </dgm:pt>
    <dgm:pt modelId="{54AB051E-6580-4965-A0F8-61651F8D7A6A}" type="parTrans" cxnId="{BD3D2E75-F013-4B4E-9DBF-7AD103BF09AA}">
      <dgm:prSet/>
      <dgm:spPr/>
      <dgm:t>
        <a:bodyPr/>
        <a:lstStyle/>
        <a:p>
          <a:endParaRPr lang="en-GB"/>
        </a:p>
      </dgm:t>
    </dgm:pt>
    <dgm:pt modelId="{2E58CAB1-07EC-40D1-8D89-85847B651B1F}" type="sibTrans" cxnId="{BD3D2E75-F013-4B4E-9DBF-7AD103BF09AA}">
      <dgm:prSet/>
      <dgm:spPr/>
      <dgm:t>
        <a:bodyPr/>
        <a:lstStyle/>
        <a:p>
          <a:endParaRPr lang="en-GB"/>
        </a:p>
      </dgm:t>
    </dgm:pt>
    <dgm:pt modelId="{99164DCE-4A3D-48CD-ABC0-49930C530C8B}">
      <dgm:prSet phldrT="[Text]" custT="1"/>
      <dgm:spPr/>
      <dgm:t>
        <a:bodyPr/>
        <a:lstStyle/>
        <a:p>
          <a:r>
            <a:rPr lang="en-US" sz="2100" dirty="0"/>
            <a:t>Multiple objects (one per energy)</a:t>
          </a:r>
          <a:endParaRPr lang="en-GB" sz="2100" dirty="0"/>
        </a:p>
      </dgm:t>
    </dgm:pt>
    <dgm:pt modelId="{632104CF-6EB2-440D-8EAF-8DDFE38B331B}" type="parTrans" cxnId="{1D808611-8FDF-486F-8EE8-D39BC3822D56}">
      <dgm:prSet/>
      <dgm:spPr/>
      <dgm:t>
        <a:bodyPr/>
        <a:lstStyle/>
        <a:p>
          <a:endParaRPr lang="en-GB"/>
        </a:p>
      </dgm:t>
    </dgm:pt>
    <dgm:pt modelId="{1FF120BF-4E3E-422D-BACA-5FD0EF071709}" type="sibTrans" cxnId="{1D808611-8FDF-486F-8EE8-D39BC3822D56}">
      <dgm:prSet/>
      <dgm:spPr/>
      <dgm:t>
        <a:bodyPr/>
        <a:lstStyle/>
        <a:p>
          <a:endParaRPr lang="en-GB"/>
        </a:p>
      </dgm:t>
    </dgm:pt>
    <dgm:pt modelId="{1F089806-37A3-4CC2-BF61-D3BCA4306517}" type="pres">
      <dgm:prSet presAssocID="{DA556619-928B-439F-AD1E-E4482B46C375}" presName="linear" presStyleCnt="0">
        <dgm:presLayoutVars>
          <dgm:animLvl val="lvl"/>
          <dgm:resizeHandles val="exact"/>
        </dgm:presLayoutVars>
      </dgm:prSet>
      <dgm:spPr/>
    </dgm:pt>
    <dgm:pt modelId="{BC761DFE-8CF6-4B81-8AF5-19A4A6BF928D}" type="pres">
      <dgm:prSet presAssocID="{08E3E533-1356-4BC9-93F7-3064B478FD83}" presName="parentText" presStyleLbl="node1" presStyleIdx="0" presStyleCnt="1" custScaleY="57933">
        <dgm:presLayoutVars>
          <dgm:chMax val="0"/>
          <dgm:bulletEnabled val="1"/>
        </dgm:presLayoutVars>
      </dgm:prSet>
      <dgm:spPr/>
    </dgm:pt>
    <dgm:pt modelId="{694DFBC8-0B3E-4783-A4DF-C8E139FC79B4}" type="pres">
      <dgm:prSet presAssocID="{08E3E533-1356-4BC9-93F7-3064B478FD8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213AE05-6E5C-411D-8640-C10306BCB885}" type="presOf" srcId="{08E3E533-1356-4BC9-93F7-3064B478FD83}" destId="{BC761DFE-8CF6-4B81-8AF5-19A4A6BF928D}" srcOrd="0" destOrd="0" presId="urn:microsoft.com/office/officeart/2005/8/layout/vList2"/>
    <dgm:cxn modelId="{1D808611-8FDF-486F-8EE8-D39BC3822D56}" srcId="{1ECC45B8-8744-4DDF-BACF-3BEB7696998A}" destId="{99164DCE-4A3D-48CD-ABC0-49930C530C8B}" srcOrd="1" destOrd="0" parTransId="{632104CF-6EB2-440D-8EAF-8DDFE38B331B}" sibTransId="{1FF120BF-4E3E-422D-BACA-5FD0EF071709}"/>
    <dgm:cxn modelId="{749EB41B-78CE-4B59-9C4B-386518D1D973}" srcId="{DA556619-928B-439F-AD1E-E4482B46C375}" destId="{08E3E533-1356-4BC9-93F7-3064B478FD83}" srcOrd="0" destOrd="0" parTransId="{8F96D2A0-6E73-474C-BEB8-64870952D7F9}" sibTransId="{E66DB10D-3DF1-4C9E-899E-FC1AE250218C}"/>
    <dgm:cxn modelId="{BD3D2E75-F013-4B4E-9DBF-7AD103BF09AA}" srcId="{08E3E533-1356-4BC9-93F7-3064B478FD83}" destId="{1ECC45B8-8744-4DDF-BACF-3BEB7696998A}" srcOrd="0" destOrd="0" parTransId="{54AB051E-6580-4965-A0F8-61651F8D7A6A}" sibTransId="{2E58CAB1-07EC-40D1-8D89-85847B651B1F}"/>
    <dgm:cxn modelId="{1257475A-71B5-4331-B346-EBBE3EC7FBA2}" type="presOf" srcId="{1ECC45B8-8744-4DDF-BACF-3BEB7696998A}" destId="{694DFBC8-0B3E-4783-A4DF-C8E139FC79B4}" srcOrd="0" destOrd="0" presId="urn:microsoft.com/office/officeart/2005/8/layout/vList2"/>
    <dgm:cxn modelId="{ACA4B389-2871-49AF-AEAA-868793EC3DEA}" srcId="{1ECC45B8-8744-4DDF-BACF-3BEB7696998A}" destId="{E74ED280-DDA6-496B-8C1F-F4C53EE41772}" srcOrd="0" destOrd="0" parTransId="{BFE3C68A-5D12-467D-BCB3-6B03E4507F1A}" sibTransId="{7B499CB5-269D-48C8-97BC-E43D9672621F}"/>
    <dgm:cxn modelId="{80ABDA8D-55D5-437F-A61D-6230DE81D79B}" type="presOf" srcId="{99164DCE-4A3D-48CD-ABC0-49930C530C8B}" destId="{694DFBC8-0B3E-4783-A4DF-C8E139FC79B4}" srcOrd="0" destOrd="2" presId="urn:microsoft.com/office/officeart/2005/8/layout/vList2"/>
    <dgm:cxn modelId="{984115CF-08B8-4795-85E2-7C5F57F37245}" type="presOf" srcId="{E74ED280-DDA6-496B-8C1F-F4C53EE41772}" destId="{694DFBC8-0B3E-4783-A4DF-C8E139FC79B4}" srcOrd="0" destOrd="1" presId="urn:microsoft.com/office/officeart/2005/8/layout/vList2"/>
    <dgm:cxn modelId="{D87438E2-FFC5-42B9-88C1-87083081F9B7}" type="presOf" srcId="{DA556619-928B-439F-AD1E-E4482B46C375}" destId="{1F089806-37A3-4CC2-BF61-D3BCA4306517}" srcOrd="0" destOrd="0" presId="urn:microsoft.com/office/officeart/2005/8/layout/vList2"/>
    <dgm:cxn modelId="{BE32D6B3-D66B-4530-8AE5-2C6AA862AA3A}" type="presParOf" srcId="{1F089806-37A3-4CC2-BF61-D3BCA4306517}" destId="{BC761DFE-8CF6-4B81-8AF5-19A4A6BF928D}" srcOrd="0" destOrd="0" presId="urn:microsoft.com/office/officeart/2005/8/layout/vList2"/>
    <dgm:cxn modelId="{75A79041-575D-4EFC-A174-7F0C0055B7B6}" type="presParOf" srcId="{1F089806-37A3-4CC2-BF61-D3BCA4306517}" destId="{694DFBC8-0B3E-4783-A4DF-C8E139FC79B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4F04FA-B92D-473B-9B95-CB21717F127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DCA555B-79FF-4CCC-B288-06AEC0AC371F}">
      <dgm:prSet phldrT="[Text]"/>
      <dgm:spPr/>
      <dgm:t>
        <a:bodyPr/>
        <a:lstStyle/>
        <a:p>
          <a:r>
            <a:rPr lang="en-US" dirty="0"/>
            <a:t>Unique Features</a:t>
          </a:r>
          <a:endParaRPr lang="en-GB" dirty="0"/>
        </a:p>
      </dgm:t>
    </dgm:pt>
    <dgm:pt modelId="{B18BC898-60F7-401B-953C-4A3D1650BE9C}" type="parTrans" cxnId="{5FF8C1AD-5B9D-43A3-9E34-A08AF7ADE021}">
      <dgm:prSet/>
      <dgm:spPr/>
      <dgm:t>
        <a:bodyPr/>
        <a:lstStyle/>
        <a:p>
          <a:endParaRPr lang="en-GB"/>
        </a:p>
      </dgm:t>
    </dgm:pt>
    <dgm:pt modelId="{4A05F94D-AC23-4E31-9273-B69797ADB4C1}" type="sibTrans" cxnId="{5FF8C1AD-5B9D-43A3-9E34-A08AF7ADE021}">
      <dgm:prSet/>
      <dgm:spPr/>
      <dgm:t>
        <a:bodyPr/>
        <a:lstStyle/>
        <a:p>
          <a:endParaRPr lang="en-GB"/>
        </a:p>
      </dgm:t>
    </dgm:pt>
    <dgm:pt modelId="{DD84A1BB-839C-4A4C-8632-1F9887AE484D}">
      <dgm:prSet/>
      <dgm:spPr/>
      <dgm:t>
        <a:bodyPr/>
        <a:lstStyle/>
        <a:p>
          <a:r>
            <a:rPr lang="en-US" dirty="0"/>
            <a:t>Compact</a:t>
          </a:r>
          <a:endParaRPr lang="en-GB" dirty="0"/>
        </a:p>
      </dgm:t>
    </dgm:pt>
    <dgm:pt modelId="{640674CD-24A5-472D-B8F1-AC673D45DE93}" type="parTrans" cxnId="{88899E9C-B9B9-4CED-8166-89A66888B5F1}">
      <dgm:prSet/>
      <dgm:spPr/>
      <dgm:t>
        <a:bodyPr/>
        <a:lstStyle/>
        <a:p>
          <a:endParaRPr lang="en-GB"/>
        </a:p>
      </dgm:t>
    </dgm:pt>
    <dgm:pt modelId="{9832AC42-C237-4CA7-A90B-B56A528B6964}" type="sibTrans" cxnId="{88899E9C-B9B9-4CED-8166-89A66888B5F1}">
      <dgm:prSet/>
      <dgm:spPr/>
      <dgm:t>
        <a:bodyPr/>
        <a:lstStyle/>
        <a:p>
          <a:endParaRPr lang="en-GB"/>
        </a:p>
      </dgm:t>
    </dgm:pt>
    <dgm:pt modelId="{890A3F53-15DD-4245-8946-F27F3E227430}">
      <dgm:prSet/>
      <dgm:spPr/>
      <dgm:t>
        <a:bodyPr/>
        <a:lstStyle/>
        <a:p>
          <a:r>
            <a:rPr lang="en-US" dirty="0"/>
            <a:t>Femtosecond pulse duration</a:t>
          </a:r>
          <a:endParaRPr lang="en-GB" dirty="0"/>
        </a:p>
      </dgm:t>
    </dgm:pt>
    <dgm:pt modelId="{841E8319-46D8-4F07-B4CD-6FB241C34B5F}" type="parTrans" cxnId="{F66D6E3B-DF1D-4908-A3A0-B241A956A2A0}">
      <dgm:prSet/>
      <dgm:spPr/>
      <dgm:t>
        <a:bodyPr/>
        <a:lstStyle/>
        <a:p>
          <a:endParaRPr lang="en-GB"/>
        </a:p>
      </dgm:t>
    </dgm:pt>
    <dgm:pt modelId="{BC0BFB40-4958-4D52-B668-0A17CE30FB9B}" type="sibTrans" cxnId="{F66D6E3B-DF1D-4908-A3A0-B241A956A2A0}">
      <dgm:prSet/>
      <dgm:spPr/>
      <dgm:t>
        <a:bodyPr/>
        <a:lstStyle/>
        <a:p>
          <a:endParaRPr lang="en-GB"/>
        </a:p>
      </dgm:t>
    </dgm:pt>
    <dgm:pt modelId="{CE47AD17-05EC-4071-9A34-737315E6810C}">
      <dgm:prSet/>
      <dgm:spPr/>
      <dgm:t>
        <a:bodyPr/>
        <a:lstStyle/>
        <a:p>
          <a:r>
            <a:rPr lang="en-US" dirty="0"/>
            <a:t>Small source size → high spatial coherence</a:t>
          </a:r>
          <a:endParaRPr lang="en-GB" dirty="0"/>
        </a:p>
      </dgm:t>
    </dgm:pt>
    <dgm:pt modelId="{69BED912-498B-4A04-A3E1-0CD9B1EE6411}" type="parTrans" cxnId="{39620F1C-3148-48DE-ABDC-3D5979E385BD}">
      <dgm:prSet/>
      <dgm:spPr/>
      <dgm:t>
        <a:bodyPr/>
        <a:lstStyle/>
        <a:p>
          <a:endParaRPr lang="en-GB"/>
        </a:p>
      </dgm:t>
    </dgm:pt>
    <dgm:pt modelId="{52D1C22D-06C7-4313-A834-95917802CB8B}" type="sibTrans" cxnId="{39620F1C-3148-48DE-ABDC-3D5979E385BD}">
      <dgm:prSet/>
      <dgm:spPr/>
      <dgm:t>
        <a:bodyPr/>
        <a:lstStyle/>
        <a:p>
          <a:endParaRPr lang="en-GB"/>
        </a:p>
      </dgm:t>
    </dgm:pt>
    <dgm:pt modelId="{B42CEE97-C36A-4B09-B386-0D00CBF44DA5}" type="pres">
      <dgm:prSet presAssocID="{244F04FA-B92D-473B-9B95-CB21717F1270}" presName="Name0" presStyleCnt="0">
        <dgm:presLayoutVars>
          <dgm:dir/>
          <dgm:resizeHandles val="exact"/>
        </dgm:presLayoutVars>
      </dgm:prSet>
      <dgm:spPr/>
    </dgm:pt>
    <dgm:pt modelId="{CB31C0AB-30B8-42D8-A39F-AB58AA30A107}" type="pres">
      <dgm:prSet presAssocID="{244F04FA-B92D-473B-9B95-CB21717F1270}" presName="bkgdShp" presStyleLbl="alignAccFollowNode1" presStyleIdx="0" presStyleCnt="1"/>
      <dgm:spPr/>
    </dgm:pt>
    <dgm:pt modelId="{99B7D8F9-DB2C-4169-81BF-AD01177AF577}" type="pres">
      <dgm:prSet presAssocID="{244F04FA-B92D-473B-9B95-CB21717F1270}" presName="linComp" presStyleCnt="0"/>
      <dgm:spPr/>
    </dgm:pt>
    <dgm:pt modelId="{F549EA88-B872-45B6-86B6-4132A88F52D2}" type="pres">
      <dgm:prSet presAssocID="{8DCA555B-79FF-4CCC-B288-06AEC0AC371F}" presName="compNode" presStyleCnt="0"/>
      <dgm:spPr/>
    </dgm:pt>
    <dgm:pt modelId="{856C3088-F396-4DF9-84EA-DD5F451B3C0B}" type="pres">
      <dgm:prSet presAssocID="{8DCA555B-79FF-4CCC-B288-06AEC0AC371F}" presName="node" presStyleLbl="node1" presStyleIdx="0" presStyleCnt="1">
        <dgm:presLayoutVars>
          <dgm:bulletEnabled val="1"/>
        </dgm:presLayoutVars>
      </dgm:prSet>
      <dgm:spPr/>
    </dgm:pt>
    <dgm:pt modelId="{4DB4AABF-6073-45CA-AD1E-25D6B9FAE828}" type="pres">
      <dgm:prSet presAssocID="{8DCA555B-79FF-4CCC-B288-06AEC0AC371F}" presName="invisiNode" presStyleLbl="node1" presStyleIdx="0" presStyleCnt="1"/>
      <dgm:spPr/>
    </dgm:pt>
    <dgm:pt modelId="{F34AFDD5-EF97-426B-8FB6-E396A6BAC570}" type="pres">
      <dgm:prSet presAssocID="{8DCA555B-79FF-4CCC-B288-06AEC0AC371F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</dgm:ptLst>
  <dgm:cxnLst>
    <dgm:cxn modelId="{39620F1C-3148-48DE-ABDC-3D5979E385BD}" srcId="{8DCA555B-79FF-4CCC-B288-06AEC0AC371F}" destId="{CE47AD17-05EC-4071-9A34-737315E6810C}" srcOrd="2" destOrd="0" parTransId="{69BED912-498B-4A04-A3E1-0CD9B1EE6411}" sibTransId="{52D1C22D-06C7-4313-A834-95917802CB8B}"/>
    <dgm:cxn modelId="{9256332C-3441-456C-8A67-A26109EEDC2D}" type="presOf" srcId="{8DCA555B-79FF-4CCC-B288-06AEC0AC371F}" destId="{856C3088-F396-4DF9-84EA-DD5F451B3C0B}" srcOrd="0" destOrd="0" presId="urn:microsoft.com/office/officeart/2005/8/layout/pList2"/>
    <dgm:cxn modelId="{E7ED7E37-79CF-4048-8310-83A060C1E3F6}" type="presOf" srcId="{890A3F53-15DD-4245-8946-F27F3E227430}" destId="{856C3088-F396-4DF9-84EA-DD5F451B3C0B}" srcOrd="0" destOrd="2" presId="urn:microsoft.com/office/officeart/2005/8/layout/pList2"/>
    <dgm:cxn modelId="{F66D6E3B-DF1D-4908-A3A0-B241A956A2A0}" srcId="{8DCA555B-79FF-4CCC-B288-06AEC0AC371F}" destId="{890A3F53-15DD-4245-8946-F27F3E227430}" srcOrd="1" destOrd="0" parTransId="{841E8319-46D8-4F07-B4CD-6FB241C34B5F}" sibTransId="{BC0BFB40-4958-4D52-B668-0A17CE30FB9B}"/>
    <dgm:cxn modelId="{0F8A1373-5A75-48DF-B3ED-5D589E396808}" type="presOf" srcId="{DD84A1BB-839C-4A4C-8632-1F9887AE484D}" destId="{856C3088-F396-4DF9-84EA-DD5F451B3C0B}" srcOrd="0" destOrd="1" presId="urn:microsoft.com/office/officeart/2005/8/layout/pList2"/>
    <dgm:cxn modelId="{907EEB58-4CD0-4E6A-980B-C6C0C73AEAD6}" type="presOf" srcId="{CE47AD17-05EC-4071-9A34-737315E6810C}" destId="{856C3088-F396-4DF9-84EA-DD5F451B3C0B}" srcOrd="0" destOrd="3" presId="urn:microsoft.com/office/officeart/2005/8/layout/pList2"/>
    <dgm:cxn modelId="{88899E9C-B9B9-4CED-8166-89A66888B5F1}" srcId="{8DCA555B-79FF-4CCC-B288-06AEC0AC371F}" destId="{DD84A1BB-839C-4A4C-8632-1F9887AE484D}" srcOrd="0" destOrd="0" parTransId="{640674CD-24A5-472D-B8F1-AC673D45DE93}" sibTransId="{9832AC42-C237-4CA7-A90B-B56A528B6964}"/>
    <dgm:cxn modelId="{5FF8C1AD-5B9D-43A3-9E34-A08AF7ADE021}" srcId="{244F04FA-B92D-473B-9B95-CB21717F1270}" destId="{8DCA555B-79FF-4CCC-B288-06AEC0AC371F}" srcOrd="0" destOrd="0" parTransId="{B18BC898-60F7-401B-953C-4A3D1650BE9C}" sibTransId="{4A05F94D-AC23-4E31-9273-B69797ADB4C1}"/>
    <dgm:cxn modelId="{7CF0F3B1-A2CA-4D0E-9D21-AFC3D85B7481}" type="presOf" srcId="{244F04FA-B92D-473B-9B95-CB21717F1270}" destId="{B42CEE97-C36A-4B09-B386-0D00CBF44DA5}" srcOrd="0" destOrd="0" presId="urn:microsoft.com/office/officeart/2005/8/layout/pList2"/>
    <dgm:cxn modelId="{08C61CF5-DB95-4ED7-B076-368D7CF87734}" type="presParOf" srcId="{B42CEE97-C36A-4B09-B386-0D00CBF44DA5}" destId="{CB31C0AB-30B8-42D8-A39F-AB58AA30A107}" srcOrd="0" destOrd="0" presId="urn:microsoft.com/office/officeart/2005/8/layout/pList2"/>
    <dgm:cxn modelId="{8B64712B-67E4-4EC7-92F5-C5BF3C8BC987}" type="presParOf" srcId="{B42CEE97-C36A-4B09-B386-0D00CBF44DA5}" destId="{99B7D8F9-DB2C-4169-81BF-AD01177AF577}" srcOrd="1" destOrd="0" presId="urn:microsoft.com/office/officeart/2005/8/layout/pList2"/>
    <dgm:cxn modelId="{B75623D3-653D-4E5E-A96A-7C9FF8DE4F0E}" type="presParOf" srcId="{99B7D8F9-DB2C-4169-81BF-AD01177AF577}" destId="{F549EA88-B872-45B6-86B6-4132A88F52D2}" srcOrd="0" destOrd="0" presId="urn:microsoft.com/office/officeart/2005/8/layout/pList2"/>
    <dgm:cxn modelId="{0FA93C17-51EF-45DF-AD7F-D254B132ABC5}" type="presParOf" srcId="{F549EA88-B872-45B6-86B6-4132A88F52D2}" destId="{856C3088-F396-4DF9-84EA-DD5F451B3C0B}" srcOrd="0" destOrd="0" presId="urn:microsoft.com/office/officeart/2005/8/layout/pList2"/>
    <dgm:cxn modelId="{CBF740C9-FD52-4026-8707-E44B66E9F2BF}" type="presParOf" srcId="{F549EA88-B872-45B6-86B6-4132A88F52D2}" destId="{4DB4AABF-6073-45CA-AD1E-25D6B9FAE828}" srcOrd="1" destOrd="0" presId="urn:microsoft.com/office/officeart/2005/8/layout/pList2"/>
    <dgm:cxn modelId="{0ED11022-FFF7-4A7F-A222-FA08A9353042}" type="presParOf" srcId="{F549EA88-B872-45B6-86B6-4132A88F52D2}" destId="{F34AFDD5-EF97-426B-8FB6-E396A6BAC57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074444-0732-446A-85A0-741EB730D1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A77FCA3-B48C-454B-A563-58CB16F14C49}">
      <dgm:prSet phldrT="[Text]" custT="1"/>
      <dgm:spPr/>
      <dgm:t>
        <a:bodyPr/>
        <a:lstStyle/>
        <a:p>
          <a:r>
            <a:rPr lang="en-US" sz="1800" dirty="0"/>
            <a:t>Phase Contrast</a:t>
          </a:r>
          <a:endParaRPr lang="en-GB" sz="1800" dirty="0"/>
        </a:p>
      </dgm:t>
    </dgm:pt>
    <dgm:pt modelId="{129DE114-676A-45CB-BB60-829598EF90B2}" type="parTrans" cxnId="{370262EC-06FA-4BA4-8396-A36AB970B4C4}">
      <dgm:prSet/>
      <dgm:spPr/>
      <dgm:t>
        <a:bodyPr/>
        <a:lstStyle/>
        <a:p>
          <a:endParaRPr lang="en-GB" sz="1800"/>
        </a:p>
      </dgm:t>
    </dgm:pt>
    <dgm:pt modelId="{A597DC26-D9D7-488B-83CC-621F4F529F91}" type="sibTrans" cxnId="{370262EC-06FA-4BA4-8396-A36AB970B4C4}">
      <dgm:prSet/>
      <dgm:spPr/>
      <dgm:t>
        <a:bodyPr/>
        <a:lstStyle/>
        <a:p>
          <a:endParaRPr lang="en-GB" sz="1800"/>
        </a:p>
      </dgm:t>
    </dgm:pt>
    <dgm:pt modelId="{E7B764B5-335F-479C-9413-D27C198E521B}" type="pres">
      <dgm:prSet presAssocID="{73074444-0732-446A-85A0-741EB730D144}" presName="linear" presStyleCnt="0">
        <dgm:presLayoutVars>
          <dgm:animLvl val="lvl"/>
          <dgm:resizeHandles val="exact"/>
        </dgm:presLayoutVars>
      </dgm:prSet>
      <dgm:spPr/>
    </dgm:pt>
    <dgm:pt modelId="{3942C40E-35F5-4FEA-82BA-3B0348CD6F47}" type="pres">
      <dgm:prSet presAssocID="{9A77FCA3-B48C-454B-A563-58CB16F14C49}" presName="parentText" presStyleLbl="node1" presStyleIdx="0" presStyleCnt="1" custLinFactNeighborY="2303">
        <dgm:presLayoutVars>
          <dgm:chMax val="0"/>
          <dgm:bulletEnabled val="1"/>
        </dgm:presLayoutVars>
      </dgm:prSet>
      <dgm:spPr/>
    </dgm:pt>
  </dgm:ptLst>
  <dgm:cxnLst>
    <dgm:cxn modelId="{541AC53F-25F1-46A8-94D0-1452C57A51C9}" type="presOf" srcId="{73074444-0732-446A-85A0-741EB730D144}" destId="{E7B764B5-335F-479C-9413-D27C198E521B}" srcOrd="0" destOrd="0" presId="urn:microsoft.com/office/officeart/2005/8/layout/vList2"/>
    <dgm:cxn modelId="{923946E5-D4D0-4B83-B4CB-FE117756625C}" type="presOf" srcId="{9A77FCA3-B48C-454B-A563-58CB16F14C49}" destId="{3942C40E-35F5-4FEA-82BA-3B0348CD6F47}" srcOrd="0" destOrd="0" presId="urn:microsoft.com/office/officeart/2005/8/layout/vList2"/>
    <dgm:cxn modelId="{370262EC-06FA-4BA4-8396-A36AB970B4C4}" srcId="{73074444-0732-446A-85A0-741EB730D144}" destId="{9A77FCA3-B48C-454B-A563-58CB16F14C49}" srcOrd="0" destOrd="0" parTransId="{129DE114-676A-45CB-BB60-829598EF90B2}" sibTransId="{A597DC26-D9D7-488B-83CC-621F4F529F91}"/>
    <dgm:cxn modelId="{C7DE3848-88F1-4675-82A2-CAFB8DBA61B2}" type="presParOf" srcId="{E7B764B5-335F-479C-9413-D27C198E521B}" destId="{3942C40E-35F5-4FEA-82BA-3B0348CD6F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556619-928B-439F-AD1E-E4482B46C3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E3E533-1356-4BC9-93F7-3064B478FD83}">
      <dgm:prSet phldrT="[Text]" custT="1"/>
      <dgm:spPr/>
      <dgm:t>
        <a:bodyPr/>
        <a:lstStyle/>
        <a:p>
          <a:r>
            <a:rPr lang="en-US" sz="2700" dirty="0"/>
            <a:t>To exploit at the best:</a:t>
          </a:r>
          <a:endParaRPr lang="en-GB" sz="2700" dirty="0"/>
        </a:p>
      </dgm:t>
    </dgm:pt>
    <dgm:pt modelId="{8F96D2A0-6E73-474C-BEB8-64870952D7F9}" type="parTrans" cxnId="{749EB41B-78CE-4B59-9C4B-386518D1D973}">
      <dgm:prSet/>
      <dgm:spPr/>
      <dgm:t>
        <a:bodyPr/>
        <a:lstStyle/>
        <a:p>
          <a:endParaRPr lang="en-GB"/>
        </a:p>
      </dgm:t>
    </dgm:pt>
    <dgm:pt modelId="{E66DB10D-3DF1-4C9E-899E-FC1AE250218C}" type="sibTrans" cxnId="{749EB41B-78CE-4B59-9C4B-386518D1D973}">
      <dgm:prSet/>
      <dgm:spPr/>
      <dgm:t>
        <a:bodyPr/>
        <a:lstStyle/>
        <a:p>
          <a:endParaRPr lang="en-GB"/>
        </a:p>
      </dgm:t>
    </dgm:pt>
    <dgm:pt modelId="{ECE6A5E8-8054-4207-A186-8CCC67442092}">
      <dgm:prSet phldrT="[Text]" custT="1"/>
      <dgm:spPr/>
      <dgm:t>
        <a:bodyPr/>
        <a:lstStyle/>
        <a:p>
          <a:r>
            <a:rPr lang="en-US" sz="2100" dirty="0"/>
            <a:t>Single-shot: to make sue of the femtosecond time resolution</a:t>
          </a:r>
          <a:endParaRPr lang="en-GB" sz="2100" dirty="0"/>
        </a:p>
      </dgm:t>
    </dgm:pt>
    <dgm:pt modelId="{4CDA836B-C54E-4B19-9319-D63222EACD2B}" type="parTrans" cxnId="{E3484DF8-2208-4074-9983-9FBA7ADF5B2F}">
      <dgm:prSet/>
      <dgm:spPr/>
      <dgm:t>
        <a:bodyPr/>
        <a:lstStyle/>
        <a:p>
          <a:endParaRPr lang="en-GB"/>
        </a:p>
      </dgm:t>
    </dgm:pt>
    <dgm:pt modelId="{82138136-C9C2-4801-837A-A0619D06F0A7}" type="sibTrans" cxnId="{E3484DF8-2208-4074-9983-9FBA7ADF5B2F}">
      <dgm:prSet/>
      <dgm:spPr/>
      <dgm:t>
        <a:bodyPr/>
        <a:lstStyle/>
        <a:p>
          <a:endParaRPr lang="en-GB"/>
        </a:p>
      </dgm:t>
    </dgm:pt>
    <dgm:pt modelId="{E74ED280-DDA6-496B-8C1F-F4C53EE41772}">
      <dgm:prSet phldrT="[Text]" custT="1"/>
      <dgm:spPr/>
      <dgm:t>
        <a:bodyPr/>
        <a:lstStyle/>
        <a:p>
          <a:r>
            <a:rPr lang="en-US" sz="2100" dirty="0"/>
            <a:t>Multimodal: access multiple information in one acquisition</a:t>
          </a:r>
          <a:endParaRPr lang="en-GB" sz="2100" dirty="0"/>
        </a:p>
      </dgm:t>
    </dgm:pt>
    <dgm:pt modelId="{BFE3C68A-5D12-467D-BCB3-6B03E4507F1A}" type="parTrans" cxnId="{ACA4B389-2871-49AF-AEAA-868793EC3DEA}">
      <dgm:prSet/>
      <dgm:spPr/>
      <dgm:t>
        <a:bodyPr/>
        <a:lstStyle/>
        <a:p>
          <a:endParaRPr lang="en-GB"/>
        </a:p>
      </dgm:t>
    </dgm:pt>
    <dgm:pt modelId="{7B499CB5-269D-48C8-97BC-E43D9672621F}" type="sibTrans" cxnId="{ACA4B389-2871-49AF-AEAA-868793EC3DEA}">
      <dgm:prSet/>
      <dgm:spPr/>
      <dgm:t>
        <a:bodyPr/>
        <a:lstStyle/>
        <a:p>
          <a:endParaRPr lang="en-GB"/>
        </a:p>
      </dgm:t>
    </dgm:pt>
    <dgm:pt modelId="{1F089806-37A3-4CC2-BF61-D3BCA4306517}" type="pres">
      <dgm:prSet presAssocID="{DA556619-928B-439F-AD1E-E4482B46C375}" presName="linear" presStyleCnt="0">
        <dgm:presLayoutVars>
          <dgm:animLvl val="lvl"/>
          <dgm:resizeHandles val="exact"/>
        </dgm:presLayoutVars>
      </dgm:prSet>
      <dgm:spPr/>
    </dgm:pt>
    <dgm:pt modelId="{BC761DFE-8CF6-4B81-8AF5-19A4A6BF928D}" type="pres">
      <dgm:prSet presAssocID="{08E3E533-1356-4BC9-93F7-3064B478FD83}" presName="parentText" presStyleLbl="node1" presStyleIdx="0" presStyleCnt="1" custScaleY="89011">
        <dgm:presLayoutVars>
          <dgm:chMax val="0"/>
          <dgm:bulletEnabled val="1"/>
        </dgm:presLayoutVars>
      </dgm:prSet>
      <dgm:spPr/>
    </dgm:pt>
    <dgm:pt modelId="{694DFBC8-0B3E-4783-A4DF-C8E139FC79B4}" type="pres">
      <dgm:prSet presAssocID="{08E3E533-1356-4BC9-93F7-3064B478FD8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213AE05-6E5C-411D-8640-C10306BCB885}" type="presOf" srcId="{08E3E533-1356-4BC9-93F7-3064B478FD83}" destId="{BC761DFE-8CF6-4B81-8AF5-19A4A6BF928D}" srcOrd="0" destOrd="0" presId="urn:microsoft.com/office/officeart/2005/8/layout/vList2"/>
    <dgm:cxn modelId="{749EB41B-78CE-4B59-9C4B-386518D1D973}" srcId="{DA556619-928B-439F-AD1E-E4482B46C375}" destId="{08E3E533-1356-4BC9-93F7-3064B478FD83}" srcOrd="0" destOrd="0" parTransId="{8F96D2A0-6E73-474C-BEB8-64870952D7F9}" sibTransId="{E66DB10D-3DF1-4C9E-899E-FC1AE250218C}"/>
    <dgm:cxn modelId="{ACA4B389-2871-49AF-AEAA-868793EC3DEA}" srcId="{08E3E533-1356-4BC9-93F7-3064B478FD83}" destId="{E74ED280-DDA6-496B-8C1F-F4C53EE41772}" srcOrd="1" destOrd="0" parTransId="{BFE3C68A-5D12-467D-BCB3-6B03E4507F1A}" sibTransId="{7B499CB5-269D-48C8-97BC-E43D9672621F}"/>
    <dgm:cxn modelId="{984115CF-08B8-4795-85E2-7C5F57F37245}" type="presOf" srcId="{E74ED280-DDA6-496B-8C1F-F4C53EE41772}" destId="{694DFBC8-0B3E-4783-A4DF-C8E139FC79B4}" srcOrd="0" destOrd="1" presId="urn:microsoft.com/office/officeart/2005/8/layout/vList2"/>
    <dgm:cxn modelId="{D87438E2-FFC5-42B9-88C1-87083081F9B7}" type="presOf" srcId="{DA556619-928B-439F-AD1E-E4482B46C375}" destId="{1F089806-37A3-4CC2-BF61-D3BCA4306517}" srcOrd="0" destOrd="0" presId="urn:microsoft.com/office/officeart/2005/8/layout/vList2"/>
    <dgm:cxn modelId="{8575AEF2-0DF7-4336-ABB0-5B0EA6DE6AE9}" type="presOf" srcId="{ECE6A5E8-8054-4207-A186-8CCC67442092}" destId="{694DFBC8-0B3E-4783-A4DF-C8E139FC79B4}" srcOrd="0" destOrd="0" presId="urn:microsoft.com/office/officeart/2005/8/layout/vList2"/>
    <dgm:cxn modelId="{E3484DF8-2208-4074-9983-9FBA7ADF5B2F}" srcId="{08E3E533-1356-4BC9-93F7-3064B478FD83}" destId="{ECE6A5E8-8054-4207-A186-8CCC67442092}" srcOrd="0" destOrd="0" parTransId="{4CDA836B-C54E-4B19-9319-D63222EACD2B}" sibTransId="{82138136-C9C2-4801-837A-A0619D06F0A7}"/>
    <dgm:cxn modelId="{BE32D6B3-D66B-4530-8AE5-2C6AA862AA3A}" type="presParOf" srcId="{1F089806-37A3-4CC2-BF61-D3BCA4306517}" destId="{BC761DFE-8CF6-4B81-8AF5-19A4A6BF928D}" srcOrd="0" destOrd="0" presId="urn:microsoft.com/office/officeart/2005/8/layout/vList2"/>
    <dgm:cxn modelId="{75A79041-575D-4EFC-A174-7F0C0055B7B6}" type="presParOf" srcId="{1F089806-37A3-4CC2-BF61-D3BCA4306517}" destId="{694DFBC8-0B3E-4783-A4DF-C8E139FC79B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D5E18-CC65-4455-A262-9E2B4DAB72E3}">
      <dsp:nvSpPr>
        <dsp:cNvPr id="0" name=""/>
        <dsp:cNvSpPr/>
      </dsp:nvSpPr>
      <dsp:spPr>
        <a:xfrm>
          <a:off x="1297172" y="1064540"/>
          <a:ext cx="1914549" cy="19146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Novel sources</a:t>
          </a:r>
          <a:endParaRPr lang="en-GB" sz="2800" kern="1200" dirty="0"/>
        </a:p>
      </dsp:txBody>
      <dsp:txXfrm>
        <a:off x="1577551" y="1344933"/>
        <a:ext cx="1353791" cy="1353857"/>
      </dsp:txXfrm>
    </dsp:sp>
    <dsp:sp modelId="{C2145586-FE7F-4F21-BF83-52D60F3EA4E2}">
      <dsp:nvSpPr>
        <dsp:cNvPr id="0" name=""/>
        <dsp:cNvSpPr/>
      </dsp:nvSpPr>
      <dsp:spPr>
        <a:xfrm>
          <a:off x="309866" y="0"/>
          <a:ext cx="3859415" cy="4023206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738B7-8732-4C4C-87DC-F0B75FFEBCC8}">
      <dsp:nvSpPr>
        <dsp:cNvPr id="0" name=""/>
        <dsp:cNvSpPr/>
      </dsp:nvSpPr>
      <dsp:spPr>
        <a:xfrm>
          <a:off x="3151659" y="339156"/>
          <a:ext cx="1025630" cy="102591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DCDC3-45CC-45A3-A955-438AA5B081B4}">
      <dsp:nvSpPr>
        <dsp:cNvPr id="0" name=""/>
        <dsp:cNvSpPr/>
      </dsp:nvSpPr>
      <dsp:spPr>
        <a:xfrm>
          <a:off x="4255084" y="355651"/>
          <a:ext cx="1372846" cy="992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200" kern="1200" dirty="0"/>
            <a:t>Liquid metal-jet</a:t>
          </a:r>
          <a:endParaRPr lang="en-GB" sz="2200" kern="1200" dirty="0"/>
        </a:p>
      </dsp:txBody>
      <dsp:txXfrm>
        <a:off x="4255084" y="355651"/>
        <a:ext cx="1372846" cy="992927"/>
      </dsp:txXfrm>
    </dsp:sp>
    <dsp:sp modelId="{9508C5D2-6CA3-4B89-B819-8D30FD0331BE}">
      <dsp:nvSpPr>
        <dsp:cNvPr id="0" name=""/>
        <dsp:cNvSpPr/>
      </dsp:nvSpPr>
      <dsp:spPr>
        <a:xfrm>
          <a:off x="3548068" y="1506288"/>
          <a:ext cx="1025630" cy="102591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0D673-2550-4F47-B4FE-C880D598FEE3}">
      <dsp:nvSpPr>
        <dsp:cNvPr id="0" name=""/>
        <dsp:cNvSpPr/>
      </dsp:nvSpPr>
      <dsp:spPr>
        <a:xfrm>
          <a:off x="4657214" y="1520771"/>
          <a:ext cx="1372846" cy="992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200" kern="1200" dirty="0"/>
            <a:t>Inverse Compton Scattering</a:t>
          </a:r>
          <a:endParaRPr lang="en-GB" sz="2200" kern="1200" dirty="0"/>
        </a:p>
      </dsp:txBody>
      <dsp:txXfrm>
        <a:off x="4657214" y="1520771"/>
        <a:ext cx="1372846" cy="992927"/>
      </dsp:txXfrm>
    </dsp:sp>
    <dsp:sp modelId="{517A43D2-DED6-4958-AABD-7C00472980C1}">
      <dsp:nvSpPr>
        <dsp:cNvPr id="0" name=""/>
        <dsp:cNvSpPr/>
      </dsp:nvSpPr>
      <dsp:spPr>
        <a:xfrm>
          <a:off x="3151659" y="2689915"/>
          <a:ext cx="1025630" cy="102591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50921-87AF-4665-9870-F4343CC66504}">
      <dsp:nvSpPr>
        <dsp:cNvPr id="0" name=""/>
        <dsp:cNvSpPr/>
      </dsp:nvSpPr>
      <dsp:spPr>
        <a:xfrm>
          <a:off x="4255084" y="2710836"/>
          <a:ext cx="1372846" cy="992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200" kern="1200" dirty="0"/>
            <a:t>Laser-driven sources</a:t>
          </a:r>
          <a:endParaRPr lang="en-GB" sz="2200" kern="1200" dirty="0"/>
        </a:p>
      </dsp:txBody>
      <dsp:txXfrm>
        <a:off x="4255084" y="2710836"/>
        <a:ext cx="1372846" cy="9929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61DFE-8CF6-4B81-8AF5-19A4A6BF928D}">
      <dsp:nvSpPr>
        <dsp:cNvPr id="0" name=""/>
        <dsp:cNvSpPr/>
      </dsp:nvSpPr>
      <dsp:spPr>
        <a:xfrm>
          <a:off x="0" y="274472"/>
          <a:ext cx="3637902" cy="10830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Robust</a:t>
          </a:r>
          <a:endParaRPr lang="en-GB" sz="2700" kern="1200" dirty="0"/>
        </a:p>
      </dsp:txBody>
      <dsp:txXfrm>
        <a:off x="52872" y="327344"/>
        <a:ext cx="3532158" cy="977341"/>
      </dsp:txXfrm>
    </dsp:sp>
    <dsp:sp modelId="{694DFBC8-0B3E-4783-A4DF-C8E139FC79B4}">
      <dsp:nvSpPr>
        <dsp:cNvPr id="0" name=""/>
        <dsp:cNvSpPr/>
      </dsp:nvSpPr>
      <dsp:spPr>
        <a:xfrm>
          <a:off x="0" y="1357557"/>
          <a:ext cx="3637902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03" tIns="26670" rIns="149352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Polychromatic sources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Low spatial coherence (large source size)</a:t>
          </a:r>
          <a:endParaRPr lang="en-GB" sz="2100" kern="1200" dirty="0"/>
        </a:p>
      </dsp:txBody>
      <dsp:txXfrm>
        <a:off x="0" y="1357557"/>
        <a:ext cx="3637902" cy="10764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9A326-6B1A-4C08-AC08-201A8288F184}">
      <dsp:nvSpPr>
        <dsp:cNvPr id="0" name=""/>
        <dsp:cNvSpPr/>
      </dsp:nvSpPr>
      <dsp:spPr>
        <a:xfrm>
          <a:off x="762629" y="2117"/>
          <a:ext cx="3683296" cy="43332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1E580-300D-4C5F-B429-71ABEAA3058F}">
      <dsp:nvSpPr>
        <dsp:cNvPr id="0" name=""/>
        <dsp:cNvSpPr/>
      </dsp:nvSpPr>
      <dsp:spPr>
        <a:xfrm>
          <a:off x="946794" y="175449"/>
          <a:ext cx="3314966" cy="28166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8D39B-663E-4966-85F1-E5825FFB986F}">
      <dsp:nvSpPr>
        <dsp:cNvPr id="0" name=""/>
        <dsp:cNvSpPr/>
      </dsp:nvSpPr>
      <dsp:spPr>
        <a:xfrm>
          <a:off x="946794" y="2992088"/>
          <a:ext cx="3314966" cy="1169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Tungsten mask: 12 um aperture, 39 um period. Laser micromachined by </a:t>
          </a:r>
          <a:r>
            <a:rPr lang="en-US" sz="2000" kern="1200" dirty="0" err="1"/>
            <a:t>Scitech</a:t>
          </a:r>
          <a:r>
            <a:rPr lang="en-US" sz="2000" kern="1200" dirty="0"/>
            <a:t> Precision</a:t>
          </a:r>
          <a:endParaRPr lang="en-GB" sz="2000" kern="1200" dirty="0"/>
        </a:p>
      </dsp:txBody>
      <dsp:txXfrm>
        <a:off x="946794" y="2992088"/>
        <a:ext cx="3314966" cy="11699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29B9F-5CD6-4437-BE5E-BDBD6AD3F4E2}">
      <dsp:nvSpPr>
        <dsp:cNvPr id="0" name=""/>
        <dsp:cNvSpPr/>
      </dsp:nvSpPr>
      <dsp:spPr>
        <a:xfrm>
          <a:off x="0" y="328065"/>
          <a:ext cx="5523722" cy="613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Resolution</a:t>
          </a:r>
          <a:endParaRPr lang="en-GB" sz="2600" kern="1200" dirty="0"/>
        </a:p>
      </dsp:txBody>
      <dsp:txXfrm>
        <a:off x="29926" y="357991"/>
        <a:ext cx="5463870" cy="553190"/>
      </dsp:txXfrm>
    </dsp:sp>
    <dsp:sp modelId="{849EDCEE-2E7D-4B01-997D-C76CEA8994F4}">
      <dsp:nvSpPr>
        <dsp:cNvPr id="0" name=""/>
        <dsp:cNvSpPr/>
      </dsp:nvSpPr>
      <dsp:spPr>
        <a:xfrm>
          <a:off x="0" y="941108"/>
          <a:ext cx="5523722" cy="298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37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Single shot: mask period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Dithering: mask aperture</a:t>
          </a:r>
          <a:endParaRPr lang="en-GB" sz="2000" kern="1200" dirty="0"/>
        </a:p>
      </dsp:txBody>
      <dsp:txXfrm>
        <a:off x="0" y="941108"/>
        <a:ext cx="5523722" cy="2980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29B9F-5CD6-4437-BE5E-BDBD6AD3F4E2}">
      <dsp:nvSpPr>
        <dsp:cNvPr id="0" name=""/>
        <dsp:cNvSpPr/>
      </dsp:nvSpPr>
      <dsp:spPr>
        <a:xfrm>
          <a:off x="0" y="328065"/>
          <a:ext cx="5523722" cy="613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Detector</a:t>
          </a:r>
          <a:endParaRPr lang="en-GB" sz="2600" kern="1200" dirty="0"/>
        </a:p>
      </dsp:txBody>
      <dsp:txXfrm>
        <a:off x="29926" y="357991"/>
        <a:ext cx="5463870" cy="553190"/>
      </dsp:txXfrm>
    </dsp:sp>
    <dsp:sp modelId="{849EDCEE-2E7D-4B01-997D-C76CEA8994F4}">
      <dsp:nvSpPr>
        <dsp:cNvPr id="0" name=""/>
        <dsp:cNvSpPr/>
      </dsp:nvSpPr>
      <dsp:spPr>
        <a:xfrm>
          <a:off x="0" y="941108"/>
          <a:ext cx="5523722" cy="298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37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Andor</a:t>
          </a:r>
          <a:r>
            <a:rPr lang="en-US" sz="2000" kern="1200" dirty="0"/>
            <a:t> Ikon L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1024x1024 pixels, 13 um pixel size</a:t>
          </a:r>
          <a:endParaRPr lang="en-GB" sz="2000" kern="1200" dirty="0"/>
        </a:p>
      </dsp:txBody>
      <dsp:txXfrm>
        <a:off x="0" y="941108"/>
        <a:ext cx="5523722" cy="29808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29B9F-5CD6-4437-BE5E-BDBD6AD3F4E2}">
      <dsp:nvSpPr>
        <dsp:cNvPr id="0" name=""/>
        <dsp:cNvSpPr/>
      </dsp:nvSpPr>
      <dsp:spPr>
        <a:xfrm>
          <a:off x="0" y="0"/>
          <a:ext cx="5523722" cy="46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Parameters</a:t>
          </a:r>
          <a:endParaRPr lang="en-GB" sz="2000" kern="1200" dirty="0"/>
        </a:p>
      </dsp:txBody>
      <dsp:txXfrm>
        <a:off x="22912" y="22912"/>
        <a:ext cx="5477898" cy="423536"/>
      </dsp:txXfrm>
    </dsp:sp>
    <dsp:sp modelId="{849EDCEE-2E7D-4B01-997D-C76CEA8994F4}">
      <dsp:nvSpPr>
        <dsp:cNvPr id="0" name=""/>
        <dsp:cNvSpPr/>
      </dsp:nvSpPr>
      <dsp:spPr>
        <a:xfrm>
          <a:off x="0" y="638846"/>
          <a:ext cx="5523722" cy="3441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37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Sample orange peel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4 dithering steps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Pixel size 10.7x30 um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100 cumulated shots per dithering step</a:t>
          </a:r>
          <a:endParaRPr lang="en-GB" sz="1600" kern="1200" dirty="0"/>
        </a:p>
      </dsp:txBody>
      <dsp:txXfrm>
        <a:off x="0" y="638846"/>
        <a:ext cx="5523722" cy="344164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439C4-A4BE-49BE-8C2E-2A5ADD39F074}">
      <dsp:nvSpPr>
        <dsp:cNvPr id="0" name=""/>
        <dsp:cNvSpPr/>
      </dsp:nvSpPr>
      <dsp:spPr>
        <a:xfrm>
          <a:off x="794562" y="1310"/>
          <a:ext cx="3655040" cy="2518322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86" t="-17732" r="-5086" b="-2426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81558-6566-40C9-B367-D609C077A02A}">
      <dsp:nvSpPr>
        <dsp:cNvPr id="0" name=""/>
        <dsp:cNvSpPr/>
      </dsp:nvSpPr>
      <dsp:spPr>
        <a:xfrm>
          <a:off x="794562" y="2519633"/>
          <a:ext cx="3655040" cy="135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Refraction</a:t>
          </a:r>
          <a:endParaRPr lang="en-GB" sz="2000" kern="1200" dirty="0"/>
        </a:p>
      </dsp:txBody>
      <dsp:txXfrm>
        <a:off x="794562" y="2519633"/>
        <a:ext cx="3655040" cy="13560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439C4-A4BE-49BE-8C2E-2A5ADD39F074}">
      <dsp:nvSpPr>
        <dsp:cNvPr id="0" name=""/>
        <dsp:cNvSpPr/>
      </dsp:nvSpPr>
      <dsp:spPr>
        <a:xfrm>
          <a:off x="609470" y="0"/>
          <a:ext cx="3650686" cy="2515322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946" t="-18797" r="-3946" b="-2320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81558-6566-40C9-B367-D609C077A02A}">
      <dsp:nvSpPr>
        <dsp:cNvPr id="0" name=""/>
        <dsp:cNvSpPr/>
      </dsp:nvSpPr>
      <dsp:spPr>
        <a:xfrm>
          <a:off x="609470" y="2515549"/>
          <a:ext cx="3650686" cy="135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Scattering</a:t>
          </a:r>
          <a:endParaRPr lang="en-GB" sz="2000" kern="1200" dirty="0"/>
        </a:p>
      </dsp:txBody>
      <dsp:txXfrm>
        <a:off x="609470" y="2515549"/>
        <a:ext cx="3650686" cy="135440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439C4-A4BE-49BE-8C2E-2A5ADD39F074}">
      <dsp:nvSpPr>
        <dsp:cNvPr id="0" name=""/>
        <dsp:cNvSpPr/>
      </dsp:nvSpPr>
      <dsp:spPr>
        <a:xfrm>
          <a:off x="784696" y="349"/>
          <a:ext cx="3511451" cy="2419390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282" t="-8681" r="-4282" b="-3331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81558-6566-40C9-B367-D609C077A02A}">
      <dsp:nvSpPr>
        <dsp:cNvPr id="0" name=""/>
        <dsp:cNvSpPr/>
      </dsp:nvSpPr>
      <dsp:spPr>
        <a:xfrm>
          <a:off x="784696" y="2419739"/>
          <a:ext cx="3511451" cy="1302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Transmission</a:t>
          </a:r>
          <a:endParaRPr lang="en-GB" sz="2000" kern="1200" dirty="0"/>
        </a:p>
      </dsp:txBody>
      <dsp:txXfrm>
        <a:off x="784696" y="2419739"/>
        <a:ext cx="3511451" cy="130274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552AF-22F2-409C-B08B-3B8F4A962EB9}">
      <dsp:nvSpPr>
        <dsp:cNvPr id="0" name=""/>
        <dsp:cNvSpPr/>
      </dsp:nvSpPr>
      <dsp:spPr>
        <a:xfrm>
          <a:off x="0" y="8119"/>
          <a:ext cx="201448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50 shots</a:t>
          </a:r>
          <a:endParaRPr lang="en-GB" sz="2500" kern="1200" dirty="0"/>
        </a:p>
      </dsp:txBody>
      <dsp:txXfrm>
        <a:off x="32898" y="41017"/>
        <a:ext cx="1948690" cy="60812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552AF-22F2-409C-B08B-3B8F4A962EB9}">
      <dsp:nvSpPr>
        <dsp:cNvPr id="0" name=""/>
        <dsp:cNvSpPr/>
      </dsp:nvSpPr>
      <dsp:spPr>
        <a:xfrm>
          <a:off x="0" y="8119"/>
          <a:ext cx="201448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Single shot</a:t>
          </a:r>
          <a:endParaRPr lang="en-GB" sz="2500" kern="1200" dirty="0"/>
        </a:p>
      </dsp:txBody>
      <dsp:txXfrm>
        <a:off x="32898" y="41017"/>
        <a:ext cx="1948690" cy="608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53C44-E9A6-4F0A-A62F-613840AE1A74}">
      <dsp:nvSpPr>
        <dsp:cNvPr id="0" name=""/>
        <dsp:cNvSpPr/>
      </dsp:nvSpPr>
      <dsp:spPr>
        <a:xfrm rot="10800000">
          <a:off x="1418863" y="535"/>
          <a:ext cx="4373233" cy="12693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74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Coherent diffraction imaging </a:t>
          </a:r>
          <a:endParaRPr lang="en-GB" sz="3000" kern="1200" dirty="0"/>
        </a:p>
      </dsp:txBody>
      <dsp:txXfrm rot="10800000">
        <a:off x="1736198" y="535"/>
        <a:ext cx="4055898" cy="1269339"/>
      </dsp:txXfrm>
    </dsp:sp>
    <dsp:sp modelId="{018AEE5E-D570-413C-936E-7B9CDE89D6C0}">
      <dsp:nvSpPr>
        <dsp:cNvPr id="0" name=""/>
        <dsp:cNvSpPr/>
      </dsp:nvSpPr>
      <dsp:spPr>
        <a:xfrm>
          <a:off x="784193" y="535"/>
          <a:ext cx="1269339" cy="12693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B44D2-F157-4F22-8305-1B51A81EC167}">
      <dsp:nvSpPr>
        <dsp:cNvPr id="0" name=""/>
        <dsp:cNvSpPr/>
      </dsp:nvSpPr>
      <dsp:spPr>
        <a:xfrm rot="10800000">
          <a:off x="1418863" y="1648782"/>
          <a:ext cx="4373233" cy="12693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74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Multimodal imaging at the femtosecond</a:t>
          </a:r>
          <a:endParaRPr lang="en-GB" sz="3000" kern="1200" dirty="0"/>
        </a:p>
      </dsp:txBody>
      <dsp:txXfrm rot="10800000">
        <a:off x="1736198" y="1648782"/>
        <a:ext cx="4055898" cy="1269339"/>
      </dsp:txXfrm>
    </dsp:sp>
    <dsp:sp modelId="{D74652C4-C4C7-4DE8-BF6F-526A5A27C65B}">
      <dsp:nvSpPr>
        <dsp:cNvPr id="0" name=""/>
        <dsp:cNvSpPr/>
      </dsp:nvSpPr>
      <dsp:spPr>
        <a:xfrm>
          <a:off x="784193" y="1648782"/>
          <a:ext cx="1269339" cy="126933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29B9F-5CD6-4437-BE5E-BDBD6AD3F4E2}">
      <dsp:nvSpPr>
        <dsp:cNvPr id="0" name=""/>
        <dsp:cNvSpPr/>
      </dsp:nvSpPr>
      <dsp:spPr>
        <a:xfrm>
          <a:off x="0" y="890485"/>
          <a:ext cx="2201236" cy="5268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Parameters</a:t>
          </a:r>
          <a:endParaRPr lang="en-GB" sz="2200" kern="1200" dirty="0"/>
        </a:p>
      </dsp:txBody>
      <dsp:txXfrm>
        <a:off x="25718" y="916203"/>
        <a:ext cx="2149800" cy="475397"/>
      </dsp:txXfrm>
    </dsp:sp>
    <dsp:sp modelId="{849EDCEE-2E7D-4B01-997D-C76CEA8994F4}">
      <dsp:nvSpPr>
        <dsp:cNvPr id="0" name=""/>
        <dsp:cNvSpPr/>
      </dsp:nvSpPr>
      <dsp:spPr>
        <a:xfrm>
          <a:off x="0" y="1449141"/>
          <a:ext cx="4258123" cy="187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9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Binning 2: Pixel size 39x30 um</a:t>
          </a:r>
          <a:endParaRPr lang="en-GB" sz="1700" kern="1200" dirty="0"/>
        </a:p>
      </dsp:txBody>
      <dsp:txXfrm>
        <a:off x="0" y="1449141"/>
        <a:ext cx="4258123" cy="187852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29B9F-5CD6-4437-BE5E-BDBD6AD3F4E2}">
      <dsp:nvSpPr>
        <dsp:cNvPr id="0" name=""/>
        <dsp:cNvSpPr/>
      </dsp:nvSpPr>
      <dsp:spPr>
        <a:xfrm>
          <a:off x="19182" y="42437"/>
          <a:ext cx="2584808" cy="4885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Scaling</a:t>
          </a:r>
          <a:endParaRPr lang="en-GB" sz="2100" kern="1200" dirty="0"/>
        </a:p>
      </dsp:txBody>
      <dsp:txXfrm>
        <a:off x="43029" y="66284"/>
        <a:ext cx="2537114" cy="440824"/>
      </dsp:txXfrm>
    </dsp:sp>
    <dsp:sp modelId="{849EDCEE-2E7D-4B01-997D-C76CEA8994F4}">
      <dsp:nvSpPr>
        <dsp:cNvPr id="0" name=""/>
        <dsp:cNvSpPr/>
      </dsp:nvSpPr>
      <dsp:spPr>
        <a:xfrm>
          <a:off x="0" y="510264"/>
          <a:ext cx="4258123" cy="3717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9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Laser power: 145 TW 750W, factor 3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Tailored plasma: up to factor 100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More efficient detector </a:t>
          </a:r>
          <a:endParaRPr lang="en-GB" sz="1600" kern="1200" dirty="0"/>
        </a:p>
      </dsp:txBody>
      <dsp:txXfrm>
        <a:off x="0" y="510264"/>
        <a:ext cx="4258123" cy="37179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29B9F-5CD6-4437-BE5E-BDBD6AD3F4E2}">
      <dsp:nvSpPr>
        <dsp:cNvPr id="0" name=""/>
        <dsp:cNvSpPr/>
      </dsp:nvSpPr>
      <dsp:spPr>
        <a:xfrm>
          <a:off x="0" y="124754"/>
          <a:ext cx="2201236" cy="5268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Parameters</a:t>
          </a:r>
          <a:endParaRPr lang="en-GB" sz="2200" kern="1200" dirty="0"/>
        </a:p>
      </dsp:txBody>
      <dsp:txXfrm>
        <a:off x="25718" y="150472"/>
        <a:ext cx="2149800" cy="475397"/>
      </dsp:txXfrm>
    </dsp:sp>
    <dsp:sp modelId="{849EDCEE-2E7D-4B01-997D-C76CEA8994F4}">
      <dsp:nvSpPr>
        <dsp:cNvPr id="0" name=""/>
        <dsp:cNvSpPr/>
      </dsp:nvSpPr>
      <dsp:spPr>
        <a:xfrm>
          <a:off x="0" y="667016"/>
          <a:ext cx="4258123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95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Binning 8: Pixel size 39x120 um</a:t>
          </a:r>
          <a:endParaRPr lang="en-GB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1200" kern="1200" dirty="0"/>
        </a:p>
      </dsp:txBody>
      <dsp:txXfrm>
        <a:off x="0" y="667016"/>
        <a:ext cx="4258123" cy="9108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29B9F-5CD6-4437-BE5E-BDBD6AD3F4E2}">
      <dsp:nvSpPr>
        <dsp:cNvPr id="0" name=""/>
        <dsp:cNvSpPr/>
      </dsp:nvSpPr>
      <dsp:spPr>
        <a:xfrm>
          <a:off x="49969" y="736482"/>
          <a:ext cx="2584808" cy="4899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Resolution</a:t>
          </a:r>
          <a:endParaRPr lang="en-GB" sz="2100" kern="1200" dirty="0"/>
        </a:p>
      </dsp:txBody>
      <dsp:txXfrm>
        <a:off x="73887" y="760400"/>
        <a:ext cx="2536972" cy="442119"/>
      </dsp:txXfrm>
    </dsp:sp>
    <dsp:sp modelId="{849EDCEE-2E7D-4B01-997D-C76CEA8994F4}">
      <dsp:nvSpPr>
        <dsp:cNvPr id="0" name=""/>
        <dsp:cNvSpPr/>
      </dsp:nvSpPr>
      <dsp:spPr>
        <a:xfrm>
          <a:off x="0" y="773890"/>
          <a:ext cx="4258123" cy="95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95" tIns="20320" rIns="113792" bIns="203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3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Masks: 2 um aperture, 7 um period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Similar statistics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Higher resolution</a:t>
          </a:r>
          <a:endParaRPr lang="en-GB" sz="1600" kern="1200" dirty="0"/>
        </a:p>
      </dsp:txBody>
      <dsp:txXfrm>
        <a:off x="0" y="773890"/>
        <a:ext cx="4258123" cy="9555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5810-03E1-4CD0-BBCD-677FD830F322}">
      <dsp:nvSpPr>
        <dsp:cNvPr id="0" name=""/>
        <dsp:cNvSpPr/>
      </dsp:nvSpPr>
      <dsp:spPr>
        <a:xfrm>
          <a:off x="0" y="49400"/>
          <a:ext cx="3264393" cy="551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Main Challenge</a:t>
          </a:r>
          <a:endParaRPr lang="en-GB" sz="3300" kern="1200" dirty="0"/>
        </a:p>
      </dsp:txBody>
      <dsp:txXfrm>
        <a:off x="16152" y="65552"/>
        <a:ext cx="3232089" cy="519166"/>
      </dsp:txXfrm>
    </dsp:sp>
    <dsp:sp modelId="{DC0281AB-DFED-49A4-A8DC-6E359D63933A}">
      <dsp:nvSpPr>
        <dsp:cNvPr id="0" name=""/>
        <dsp:cNvSpPr/>
      </dsp:nvSpPr>
      <dsp:spPr>
        <a:xfrm>
          <a:off x="0" y="843749"/>
          <a:ext cx="551470" cy="55147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04169-A16C-4233-97FD-73943F9FDDF5}">
      <dsp:nvSpPr>
        <dsp:cNvPr id="0" name=""/>
        <dsp:cNvSpPr/>
      </dsp:nvSpPr>
      <dsp:spPr>
        <a:xfrm>
          <a:off x="584558" y="843749"/>
          <a:ext cx="2679835" cy="55147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Spectral variations</a:t>
          </a:r>
        </a:p>
      </dsp:txBody>
      <dsp:txXfrm>
        <a:off x="611483" y="870674"/>
        <a:ext cx="2625985" cy="497620"/>
      </dsp:txXfrm>
    </dsp:sp>
    <dsp:sp modelId="{712814AA-9355-4CEA-B32F-6325DB87E2C3}">
      <dsp:nvSpPr>
        <dsp:cNvPr id="0" name=""/>
        <dsp:cNvSpPr/>
      </dsp:nvSpPr>
      <dsp:spPr>
        <a:xfrm>
          <a:off x="0" y="1461396"/>
          <a:ext cx="551470" cy="55147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59F36-D94C-4D35-8ED4-E7F8F3521E30}">
      <dsp:nvSpPr>
        <dsp:cNvPr id="0" name=""/>
        <dsp:cNvSpPr/>
      </dsp:nvSpPr>
      <dsp:spPr>
        <a:xfrm>
          <a:off x="584558" y="1461396"/>
          <a:ext cx="2679835" cy="55147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More robust fitting</a:t>
          </a:r>
        </a:p>
      </dsp:txBody>
      <dsp:txXfrm>
        <a:off x="611483" y="1488321"/>
        <a:ext cx="2625985" cy="49762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DDF21-4EDE-4E05-9DF9-AB9588C7764C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Enabling science</a:t>
          </a:r>
          <a:endParaRPr lang="en-GB" sz="3300" kern="1200" dirty="0"/>
        </a:p>
      </dsp:txBody>
      <dsp:txXfrm>
        <a:off x="3222550" y="3385345"/>
        <a:ext cx="1682900" cy="1682900"/>
      </dsp:txXfrm>
    </dsp:sp>
    <dsp:sp modelId="{3A3962D7-9DAE-41CA-876E-842093A3CD77}">
      <dsp:nvSpPr>
        <dsp:cNvPr id="0" name=""/>
        <dsp:cNvSpPr/>
      </dsp:nvSpPr>
      <dsp:spPr>
        <a:xfrm rot="12900000">
          <a:off x="1161933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04A3D-46D2-4B90-B124-2BBCCF8FC449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Novel Sources</a:t>
          </a:r>
          <a:endParaRPr lang="en-GB" sz="2900" kern="1200" dirty="0"/>
        </a:p>
      </dsp:txBody>
      <dsp:txXfrm>
        <a:off x="266475" y="1470807"/>
        <a:ext cx="2155027" cy="1702830"/>
      </dsp:txXfrm>
    </dsp:sp>
    <dsp:sp modelId="{BB18A5B6-AE66-4C01-95F1-9CB19244EB91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373A5-592D-4BDC-B6AC-2E8F1092ACED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Imaging techniques</a:t>
          </a:r>
          <a:endParaRPr lang="en-GB" sz="2900" kern="1200" dirty="0"/>
        </a:p>
      </dsp:txBody>
      <dsp:txXfrm>
        <a:off x="2986486" y="54858"/>
        <a:ext cx="2155027" cy="1702830"/>
      </dsp:txXfrm>
    </dsp:sp>
    <dsp:sp modelId="{1ADDAE3B-620C-4F88-A8AE-414787DD4B8B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3176C-7A11-441C-9C5D-EB340D131F89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Applications</a:t>
          </a:r>
          <a:endParaRPr lang="en-GB" sz="2900" kern="1200" dirty="0"/>
        </a:p>
      </dsp:txBody>
      <dsp:txXfrm>
        <a:off x="5706497" y="1470807"/>
        <a:ext cx="2155027" cy="1702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5810-03E1-4CD0-BBCD-677FD830F322}">
      <dsp:nvSpPr>
        <dsp:cNvPr id="0" name=""/>
        <dsp:cNvSpPr/>
      </dsp:nvSpPr>
      <dsp:spPr>
        <a:xfrm>
          <a:off x="0" y="270634"/>
          <a:ext cx="3583235" cy="565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Main Challenge</a:t>
          </a:r>
          <a:endParaRPr lang="en-GB" sz="3300" kern="1200" dirty="0"/>
        </a:p>
      </dsp:txBody>
      <dsp:txXfrm>
        <a:off x="16549" y="287183"/>
        <a:ext cx="3550137" cy="531922"/>
      </dsp:txXfrm>
    </dsp:sp>
    <dsp:sp modelId="{DC0281AB-DFED-49A4-A8DC-6E359D63933A}">
      <dsp:nvSpPr>
        <dsp:cNvPr id="0" name=""/>
        <dsp:cNvSpPr/>
      </dsp:nvSpPr>
      <dsp:spPr>
        <a:xfrm>
          <a:off x="1844" y="1108393"/>
          <a:ext cx="1164971" cy="90155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04169-A16C-4233-97FD-73943F9FDDF5}">
      <dsp:nvSpPr>
        <dsp:cNvPr id="0" name=""/>
        <dsp:cNvSpPr/>
      </dsp:nvSpPr>
      <dsp:spPr>
        <a:xfrm>
          <a:off x="900741" y="1084501"/>
          <a:ext cx="2984313" cy="94933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Long acquisition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Source instability</a:t>
          </a:r>
          <a:endParaRPr lang="en-GB" sz="1800" kern="1200" dirty="0"/>
        </a:p>
      </dsp:txBody>
      <dsp:txXfrm>
        <a:off x="947092" y="1130852"/>
        <a:ext cx="2891611" cy="856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75810-03E1-4CD0-BBCD-677FD830F322}">
      <dsp:nvSpPr>
        <dsp:cNvPr id="0" name=""/>
        <dsp:cNvSpPr/>
      </dsp:nvSpPr>
      <dsp:spPr>
        <a:xfrm>
          <a:off x="293903" y="0"/>
          <a:ext cx="2894917" cy="572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Next steps</a:t>
          </a:r>
          <a:endParaRPr lang="en-GB" sz="3400" kern="1200" dirty="0"/>
        </a:p>
      </dsp:txBody>
      <dsp:txXfrm>
        <a:off x="310667" y="16764"/>
        <a:ext cx="2861389" cy="538852"/>
      </dsp:txXfrm>
    </dsp:sp>
    <dsp:sp modelId="{DC0281AB-DFED-49A4-A8DC-6E359D63933A}">
      <dsp:nvSpPr>
        <dsp:cNvPr id="0" name=""/>
        <dsp:cNvSpPr/>
      </dsp:nvSpPr>
      <dsp:spPr>
        <a:xfrm>
          <a:off x="413527" y="676917"/>
          <a:ext cx="572380" cy="57238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04169-A16C-4233-97FD-73943F9FDDF5}">
      <dsp:nvSpPr>
        <dsp:cNvPr id="0" name=""/>
        <dsp:cNvSpPr/>
      </dsp:nvSpPr>
      <dsp:spPr>
        <a:xfrm>
          <a:off x="1020250" y="676917"/>
          <a:ext cx="2170069" cy="57238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 usable flux	</a:t>
          </a:r>
          <a:endParaRPr lang="en-GB" sz="1500" kern="1200" dirty="0"/>
        </a:p>
      </dsp:txBody>
      <dsp:txXfrm>
        <a:off x="1048196" y="704863"/>
        <a:ext cx="2114177" cy="516488"/>
      </dsp:txXfrm>
    </dsp:sp>
    <dsp:sp modelId="{244FE902-3027-47E2-8DFB-38A25DA48979}">
      <dsp:nvSpPr>
        <dsp:cNvPr id="0" name=""/>
        <dsp:cNvSpPr/>
      </dsp:nvSpPr>
      <dsp:spPr>
        <a:xfrm>
          <a:off x="413527" y="1537237"/>
          <a:ext cx="572380" cy="57238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75845-4C6D-4D99-ABA8-D6338B024455}">
      <dsp:nvSpPr>
        <dsp:cNvPr id="0" name=""/>
        <dsp:cNvSpPr/>
      </dsp:nvSpPr>
      <dsp:spPr>
        <a:xfrm>
          <a:off x="1020250" y="1317984"/>
          <a:ext cx="2170069" cy="10108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Broadband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Hyperspectral detector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Algorithm</a:t>
          </a:r>
          <a:endParaRPr lang="en-GB" sz="1200" kern="1200" dirty="0"/>
        </a:p>
      </dsp:txBody>
      <dsp:txXfrm>
        <a:off x="1069606" y="1367340"/>
        <a:ext cx="2071357" cy="912175"/>
      </dsp:txXfrm>
    </dsp:sp>
    <dsp:sp modelId="{E7572DD3-B592-4030-8CD5-6D03448B1CA8}">
      <dsp:nvSpPr>
        <dsp:cNvPr id="0" name=""/>
        <dsp:cNvSpPr/>
      </dsp:nvSpPr>
      <dsp:spPr>
        <a:xfrm>
          <a:off x="413527" y="2397556"/>
          <a:ext cx="572380" cy="57238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A9F6E-7D00-4249-B911-F69B6BCC7F4A}">
      <dsp:nvSpPr>
        <dsp:cNvPr id="0" name=""/>
        <dsp:cNvSpPr/>
      </dsp:nvSpPr>
      <dsp:spPr>
        <a:xfrm>
          <a:off x="1020250" y="2397556"/>
          <a:ext cx="2170069" cy="57238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Dedicated setup</a:t>
          </a:r>
          <a:endParaRPr lang="en-GB" sz="1500" kern="1200" dirty="0"/>
        </a:p>
      </dsp:txBody>
      <dsp:txXfrm>
        <a:off x="1048196" y="2425502"/>
        <a:ext cx="2114177" cy="516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61DFE-8CF6-4B81-8AF5-19A4A6BF928D}">
      <dsp:nvSpPr>
        <dsp:cNvPr id="0" name=""/>
        <dsp:cNvSpPr/>
      </dsp:nvSpPr>
      <dsp:spPr>
        <a:xfrm>
          <a:off x="0" y="117132"/>
          <a:ext cx="6059912" cy="704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Detector as monochromator</a:t>
          </a:r>
          <a:endParaRPr lang="en-GB" sz="2700" kern="1200" dirty="0"/>
        </a:p>
      </dsp:txBody>
      <dsp:txXfrm>
        <a:off x="34412" y="151544"/>
        <a:ext cx="5991088" cy="636104"/>
      </dsp:txXfrm>
    </dsp:sp>
    <dsp:sp modelId="{694DFBC8-0B3E-4783-A4DF-C8E139FC79B4}">
      <dsp:nvSpPr>
        <dsp:cNvPr id="0" name=""/>
        <dsp:cNvSpPr/>
      </dsp:nvSpPr>
      <dsp:spPr>
        <a:xfrm>
          <a:off x="0" y="940183"/>
          <a:ext cx="6059912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402" tIns="26670" rIns="149352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Hyperspectral detectors (e.g. </a:t>
          </a:r>
          <a:r>
            <a:rPr lang="en-US" sz="2100" kern="1200" dirty="0" err="1"/>
            <a:t>Hexitec</a:t>
          </a:r>
          <a:r>
            <a:rPr lang="en-US" sz="2100" kern="1200" dirty="0"/>
            <a:t>, </a:t>
          </a:r>
          <a:r>
            <a:rPr lang="en-US" sz="2100" kern="1200" dirty="0" err="1"/>
            <a:t>SLcam</a:t>
          </a:r>
          <a:r>
            <a:rPr lang="en-US" sz="2100" kern="1200" dirty="0"/>
            <a:t>)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Edge subtraction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Scanning Ni edge in a single acquisition</a:t>
          </a:r>
        </a:p>
      </dsp:txBody>
      <dsp:txXfrm>
        <a:off x="0" y="940183"/>
        <a:ext cx="6059912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61DFE-8CF6-4B81-8AF5-19A4A6BF928D}">
      <dsp:nvSpPr>
        <dsp:cNvPr id="0" name=""/>
        <dsp:cNvSpPr/>
      </dsp:nvSpPr>
      <dsp:spPr>
        <a:xfrm>
          <a:off x="0" y="463550"/>
          <a:ext cx="6059912" cy="704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Algorithm as monochromator</a:t>
          </a:r>
          <a:endParaRPr lang="en-GB" sz="2700" kern="1200" dirty="0"/>
        </a:p>
      </dsp:txBody>
      <dsp:txXfrm>
        <a:off x="34412" y="497962"/>
        <a:ext cx="5991088" cy="636104"/>
      </dsp:txXfrm>
    </dsp:sp>
    <dsp:sp modelId="{694DFBC8-0B3E-4783-A4DF-C8E139FC79B4}">
      <dsp:nvSpPr>
        <dsp:cNvPr id="0" name=""/>
        <dsp:cNvSpPr/>
      </dsp:nvSpPr>
      <dsp:spPr>
        <a:xfrm>
          <a:off x="0" y="1168479"/>
          <a:ext cx="6059912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402" tIns="26670" rIns="149352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Modify standard algorithm</a:t>
          </a:r>
          <a:endParaRPr lang="en-GB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Multiple illuminations (one per energy)</a:t>
          </a:r>
          <a:endParaRPr lang="en-GB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Multiple objects (one per energy)</a:t>
          </a:r>
          <a:endParaRPr lang="en-GB" sz="2100" kern="1200" dirty="0"/>
        </a:p>
      </dsp:txBody>
      <dsp:txXfrm>
        <a:off x="0" y="1168479"/>
        <a:ext cx="6059912" cy="1076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1C0AB-30B8-42D8-A39F-AB58AA30A107}">
      <dsp:nvSpPr>
        <dsp:cNvPr id="0" name=""/>
        <dsp:cNvSpPr/>
      </dsp:nvSpPr>
      <dsp:spPr>
        <a:xfrm>
          <a:off x="0" y="0"/>
          <a:ext cx="3536275" cy="13855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AFDD5-EF97-426B-8FB6-E396A6BAC570}">
      <dsp:nvSpPr>
        <dsp:cNvPr id="0" name=""/>
        <dsp:cNvSpPr/>
      </dsp:nvSpPr>
      <dsp:spPr>
        <a:xfrm>
          <a:off x="106088" y="184746"/>
          <a:ext cx="3324098" cy="10161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C3088-F396-4DF9-84EA-DD5F451B3C0B}">
      <dsp:nvSpPr>
        <dsp:cNvPr id="0" name=""/>
        <dsp:cNvSpPr/>
      </dsp:nvSpPr>
      <dsp:spPr>
        <a:xfrm rot="10800000">
          <a:off x="106088" y="1385595"/>
          <a:ext cx="3324098" cy="169350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Unique Features</a:t>
          </a:r>
          <a:endParaRPr lang="en-GB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Compact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Femtosecond pulse duration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Small source size → high spatial coherence</a:t>
          </a:r>
          <a:endParaRPr lang="en-GB" sz="1600" kern="1200" dirty="0"/>
        </a:p>
      </dsp:txBody>
      <dsp:txXfrm rot="10800000">
        <a:off x="158169" y="1385595"/>
        <a:ext cx="3219936" cy="16414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2C40E-35F5-4FEA-82BA-3B0348CD6F47}">
      <dsp:nvSpPr>
        <dsp:cNvPr id="0" name=""/>
        <dsp:cNvSpPr/>
      </dsp:nvSpPr>
      <dsp:spPr>
        <a:xfrm>
          <a:off x="0" y="710"/>
          <a:ext cx="3637902" cy="424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Phase Contrast</a:t>
          </a:r>
          <a:endParaRPr lang="en-GB" sz="1800" kern="1200" dirty="0"/>
        </a:p>
      </dsp:txBody>
      <dsp:txXfrm>
        <a:off x="20733" y="21443"/>
        <a:ext cx="3596436" cy="3832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61DFE-8CF6-4B81-8AF5-19A4A6BF928D}">
      <dsp:nvSpPr>
        <dsp:cNvPr id="0" name=""/>
        <dsp:cNvSpPr/>
      </dsp:nvSpPr>
      <dsp:spPr>
        <a:xfrm>
          <a:off x="0" y="10077"/>
          <a:ext cx="3637902" cy="8997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To exploit at the best:</a:t>
          </a:r>
          <a:endParaRPr lang="en-GB" sz="2700" kern="1200" dirty="0"/>
        </a:p>
      </dsp:txBody>
      <dsp:txXfrm>
        <a:off x="43924" y="54001"/>
        <a:ext cx="3550054" cy="811946"/>
      </dsp:txXfrm>
    </dsp:sp>
    <dsp:sp modelId="{694DFBC8-0B3E-4783-A4DF-C8E139FC79B4}">
      <dsp:nvSpPr>
        <dsp:cNvPr id="0" name=""/>
        <dsp:cNvSpPr/>
      </dsp:nvSpPr>
      <dsp:spPr>
        <a:xfrm>
          <a:off x="0" y="909872"/>
          <a:ext cx="3637902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03" tIns="26670" rIns="149352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Single-shot: to make sue of the femtosecond time resolution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Multimodal: access multiple information in one acquisition</a:t>
          </a:r>
          <a:endParaRPr lang="en-GB" sz="2100" kern="1200" dirty="0"/>
        </a:p>
      </dsp:txBody>
      <dsp:txXfrm>
        <a:off x="0" y="909872"/>
        <a:ext cx="3637902" cy="1788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6C6ABB-E712-4E3A-9687-D9A9F7D641E7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F17190-C483-4485-B272-AE13D597B0B1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11DE5F-A250-443B-BB48-B1952E490AB9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00489-B45B-43E7-A001-0051A713F717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A15524-A157-42E6-B996-F727BD7CFBE4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0D3940-C92E-4E56-BE46-F52062E168EA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A9603E-FA60-4846-915D-81FC6FAC0363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C9F650-B601-416F-82B1-ABB06E0DEC12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6A3ED-F46B-4BD5-9FAB-DA04B12D346F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799E36-2BA9-47E9-88DD-1933398B5127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diagramDrawing" Target="../diagrams/drawing4.xml"/><Relationship Id="rId1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41.png"/><Relationship Id="rId2" Type="http://schemas.openxmlformats.org/officeDocument/2006/relationships/image" Target="../media/image4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9.jpeg"/><Relationship Id="rId10" Type="http://schemas.openxmlformats.org/officeDocument/2006/relationships/diagramLayout" Target="../diagrams/layout4.xml"/><Relationship Id="rId19" Type="http://schemas.openxmlformats.org/officeDocument/2006/relationships/image" Target="../media/image33.png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32.png"/><Relationship Id="rId3" Type="http://schemas.openxmlformats.org/officeDocument/2006/relationships/image" Target="../media/image43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45.png"/><Relationship Id="rId4" Type="http://schemas.openxmlformats.org/officeDocument/2006/relationships/diagramData" Target="../diagrams/data5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12" Type="http://schemas.openxmlformats.org/officeDocument/2006/relationships/image" Target="../media/image4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11" Type="http://schemas.openxmlformats.org/officeDocument/2006/relationships/image" Target="../media/image48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2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diagramColors" Target="../diagrams/colors8.xml"/><Relationship Id="rId18" Type="http://schemas.openxmlformats.org/officeDocument/2006/relationships/image" Target="../media/image4.png"/><Relationship Id="rId3" Type="http://schemas.openxmlformats.org/officeDocument/2006/relationships/diagramLayout" Target="../diagrams/layout7.xml"/><Relationship Id="rId21" Type="http://schemas.openxmlformats.org/officeDocument/2006/relationships/diagramQuickStyle" Target="../diagrams/quickStyle9.xml"/><Relationship Id="rId7" Type="http://schemas.openxmlformats.org/officeDocument/2006/relationships/image" Target="../media/image53.png"/><Relationship Id="rId12" Type="http://schemas.openxmlformats.org/officeDocument/2006/relationships/diagramQuickStyle" Target="../diagrams/quickStyle8.xml"/><Relationship Id="rId17" Type="http://schemas.openxmlformats.org/officeDocument/2006/relationships/image" Target="../media/image58.png"/><Relationship Id="rId2" Type="http://schemas.openxmlformats.org/officeDocument/2006/relationships/diagramData" Target="../diagrams/data7.xml"/><Relationship Id="rId16" Type="http://schemas.openxmlformats.org/officeDocument/2006/relationships/image" Target="../media/image57.png"/><Relationship Id="rId20" Type="http://schemas.openxmlformats.org/officeDocument/2006/relationships/diagramLayout" Target="../diagrams/layout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11" Type="http://schemas.openxmlformats.org/officeDocument/2006/relationships/diagramLayout" Target="../diagrams/layout8.xml"/><Relationship Id="rId5" Type="http://schemas.openxmlformats.org/officeDocument/2006/relationships/diagramColors" Target="../diagrams/colors7.xml"/><Relationship Id="rId15" Type="http://schemas.openxmlformats.org/officeDocument/2006/relationships/image" Target="../media/image56.png"/><Relationship Id="rId23" Type="http://schemas.microsoft.com/office/2007/relationships/diagramDrawing" Target="../diagrams/drawing9.xml"/><Relationship Id="rId10" Type="http://schemas.openxmlformats.org/officeDocument/2006/relationships/diagramData" Target="../diagrams/data8.xml"/><Relationship Id="rId19" Type="http://schemas.openxmlformats.org/officeDocument/2006/relationships/diagramData" Target="../diagrams/data9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5.png"/><Relationship Id="rId14" Type="http://schemas.microsoft.com/office/2007/relationships/diagramDrawing" Target="../diagrams/drawing8.xml"/><Relationship Id="rId22" Type="http://schemas.openxmlformats.org/officeDocument/2006/relationships/diagramColors" Target="../diagrams/colors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60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4.png"/><Relationship Id="rId9" Type="http://schemas.microsoft.com/office/2007/relationships/diagramDrawing" Target="../diagrams/drawing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3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11" Type="http://schemas.openxmlformats.org/officeDocument/2006/relationships/image" Target="../media/image41.png"/><Relationship Id="rId5" Type="http://schemas.openxmlformats.org/officeDocument/2006/relationships/image" Target="../media/image63.png"/><Relationship Id="rId10" Type="http://schemas.openxmlformats.org/officeDocument/2006/relationships/image" Target="../media/image40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40.png"/><Relationship Id="rId18" Type="http://schemas.openxmlformats.org/officeDocument/2006/relationships/diagramData" Target="../diagrams/data13.xml"/><Relationship Id="rId3" Type="http://schemas.openxmlformats.org/officeDocument/2006/relationships/diagramLayout" Target="../diagrams/layout11.xml"/><Relationship Id="rId21" Type="http://schemas.openxmlformats.org/officeDocument/2006/relationships/diagramColors" Target="../diagrams/colors13.xml"/><Relationship Id="rId7" Type="http://schemas.openxmlformats.org/officeDocument/2006/relationships/diagramData" Target="../diagrams/data12.xml"/><Relationship Id="rId12" Type="http://schemas.openxmlformats.org/officeDocument/2006/relationships/image" Target="../media/image4.png"/><Relationship Id="rId17" Type="http://schemas.openxmlformats.org/officeDocument/2006/relationships/image" Target="../media/image68.png"/><Relationship Id="rId2" Type="http://schemas.openxmlformats.org/officeDocument/2006/relationships/diagramData" Target="../diagrams/data11.xml"/><Relationship Id="rId16" Type="http://schemas.openxmlformats.org/officeDocument/2006/relationships/image" Target="../media/image33.png"/><Relationship Id="rId20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image" Target="../media/image32.png"/><Relationship Id="rId10" Type="http://schemas.openxmlformats.org/officeDocument/2006/relationships/diagramColors" Target="../diagrams/colors12.xml"/><Relationship Id="rId19" Type="http://schemas.openxmlformats.org/officeDocument/2006/relationships/diagramLayout" Target="../diagrams/layout13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image" Target="../media/image41.png"/><Relationship Id="rId22" Type="http://schemas.microsoft.com/office/2007/relationships/diagramDrawing" Target="../diagrams/drawin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26" Type="http://schemas.openxmlformats.org/officeDocument/2006/relationships/image" Target="../media/image33.png"/><Relationship Id="rId3" Type="http://schemas.openxmlformats.org/officeDocument/2006/relationships/diagramLayout" Target="../diagrams/layout14.xml"/><Relationship Id="rId21" Type="http://schemas.openxmlformats.org/officeDocument/2006/relationships/diagramColors" Target="../diagrams/colors17.xml"/><Relationship Id="rId7" Type="http://schemas.openxmlformats.org/officeDocument/2006/relationships/image" Target="../media/image4.png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5" Type="http://schemas.openxmlformats.org/officeDocument/2006/relationships/image" Target="../media/image32.png"/><Relationship Id="rId2" Type="http://schemas.openxmlformats.org/officeDocument/2006/relationships/diagramData" Target="../diagrams/data14.xml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4.xml"/><Relationship Id="rId11" Type="http://schemas.openxmlformats.org/officeDocument/2006/relationships/diagramColors" Target="../diagrams/colors15.xml"/><Relationship Id="rId24" Type="http://schemas.openxmlformats.org/officeDocument/2006/relationships/image" Target="../media/image41.png"/><Relationship Id="rId5" Type="http://schemas.openxmlformats.org/officeDocument/2006/relationships/diagramColors" Target="../diagrams/colors14.xml"/><Relationship Id="rId15" Type="http://schemas.openxmlformats.org/officeDocument/2006/relationships/diagramQuickStyle" Target="../diagrams/quickStyle16.xml"/><Relationship Id="rId23" Type="http://schemas.openxmlformats.org/officeDocument/2006/relationships/image" Target="../media/image40.png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QuickStyle" Target="../diagrams/quickStyle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Relationship Id="rId27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19.xml"/><Relationship Id="rId18" Type="http://schemas.openxmlformats.org/officeDocument/2006/relationships/image" Target="../media/image79.png"/><Relationship Id="rId26" Type="http://schemas.openxmlformats.org/officeDocument/2006/relationships/diagramQuickStyle" Target="../diagrams/quickStyle21.xml"/><Relationship Id="rId39" Type="http://schemas.openxmlformats.org/officeDocument/2006/relationships/image" Target="../media/image40.png"/><Relationship Id="rId21" Type="http://schemas.openxmlformats.org/officeDocument/2006/relationships/diagramQuickStyle" Target="../diagrams/quickStyle20.xml"/><Relationship Id="rId34" Type="http://schemas.openxmlformats.org/officeDocument/2006/relationships/diagramData" Target="../diagrams/data23.xml"/><Relationship Id="rId42" Type="http://schemas.openxmlformats.org/officeDocument/2006/relationships/image" Target="../media/image33.png"/><Relationship Id="rId7" Type="http://schemas.openxmlformats.org/officeDocument/2006/relationships/diagramLayout" Target="../diagrams/layout18.xml"/><Relationship Id="rId2" Type="http://schemas.openxmlformats.org/officeDocument/2006/relationships/image" Target="../media/image4.png"/><Relationship Id="rId16" Type="http://schemas.openxmlformats.org/officeDocument/2006/relationships/image" Target="../media/image77.png"/><Relationship Id="rId20" Type="http://schemas.openxmlformats.org/officeDocument/2006/relationships/diagramLayout" Target="../diagrams/layout20.xml"/><Relationship Id="rId29" Type="http://schemas.openxmlformats.org/officeDocument/2006/relationships/diagramData" Target="../diagrams/data22.xml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diagramData" Target="../diagrams/data18.xml"/><Relationship Id="rId11" Type="http://schemas.openxmlformats.org/officeDocument/2006/relationships/diagramData" Target="../diagrams/data19.xml"/><Relationship Id="rId24" Type="http://schemas.openxmlformats.org/officeDocument/2006/relationships/diagramData" Target="../diagrams/data21.xml"/><Relationship Id="rId32" Type="http://schemas.openxmlformats.org/officeDocument/2006/relationships/diagramColors" Target="../diagrams/colors22.xml"/><Relationship Id="rId37" Type="http://schemas.openxmlformats.org/officeDocument/2006/relationships/diagramColors" Target="../diagrams/colors23.xml"/><Relationship Id="rId40" Type="http://schemas.openxmlformats.org/officeDocument/2006/relationships/image" Target="../media/image41.png"/><Relationship Id="rId5" Type="http://schemas.openxmlformats.org/officeDocument/2006/relationships/image" Target="../media/image76.png"/><Relationship Id="rId15" Type="http://schemas.microsoft.com/office/2007/relationships/diagramDrawing" Target="../diagrams/drawing19.xml"/><Relationship Id="rId23" Type="http://schemas.microsoft.com/office/2007/relationships/diagramDrawing" Target="../diagrams/drawing20.xml"/><Relationship Id="rId28" Type="http://schemas.microsoft.com/office/2007/relationships/diagramDrawing" Target="../diagrams/drawing21.xml"/><Relationship Id="rId36" Type="http://schemas.openxmlformats.org/officeDocument/2006/relationships/diagramQuickStyle" Target="../diagrams/quickStyle23.xml"/><Relationship Id="rId10" Type="http://schemas.microsoft.com/office/2007/relationships/diagramDrawing" Target="../diagrams/drawing18.xml"/><Relationship Id="rId19" Type="http://schemas.openxmlformats.org/officeDocument/2006/relationships/diagramData" Target="../diagrams/data20.xml"/><Relationship Id="rId31" Type="http://schemas.openxmlformats.org/officeDocument/2006/relationships/diagramQuickStyle" Target="../diagrams/quickStyle22.xml"/><Relationship Id="rId4" Type="http://schemas.openxmlformats.org/officeDocument/2006/relationships/image" Target="../media/image75.png"/><Relationship Id="rId9" Type="http://schemas.openxmlformats.org/officeDocument/2006/relationships/diagramColors" Target="../diagrams/colors18.xml"/><Relationship Id="rId14" Type="http://schemas.openxmlformats.org/officeDocument/2006/relationships/diagramColors" Target="../diagrams/colors19.xml"/><Relationship Id="rId22" Type="http://schemas.openxmlformats.org/officeDocument/2006/relationships/diagramColors" Target="../diagrams/colors20.xml"/><Relationship Id="rId27" Type="http://schemas.openxmlformats.org/officeDocument/2006/relationships/diagramColors" Target="../diagrams/colors21.xml"/><Relationship Id="rId30" Type="http://schemas.openxmlformats.org/officeDocument/2006/relationships/diagramLayout" Target="../diagrams/layout22.xml"/><Relationship Id="rId35" Type="http://schemas.openxmlformats.org/officeDocument/2006/relationships/diagramLayout" Target="../diagrams/layout23.xml"/><Relationship Id="rId43" Type="http://schemas.openxmlformats.org/officeDocument/2006/relationships/image" Target="../media/image68.png"/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74.png"/><Relationship Id="rId12" Type="http://schemas.openxmlformats.org/officeDocument/2006/relationships/diagramLayout" Target="../diagrams/layout19.xml"/><Relationship Id="rId17" Type="http://schemas.openxmlformats.org/officeDocument/2006/relationships/image" Target="../media/image78.png"/><Relationship Id="rId25" Type="http://schemas.openxmlformats.org/officeDocument/2006/relationships/diagramLayout" Target="../diagrams/layout21.xml"/><Relationship Id="rId33" Type="http://schemas.microsoft.com/office/2007/relationships/diagramDrawing" Target="../diagrams/drawing22.xml"/><Relationship Id="rId38" Type="http://schemas.microsoft.com/office/2007/relationships/diagramDrawing" Target="../diagrams/drawing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11" Type="http://schemas.microsoft.com/office/2007/relationships/diagramDrawing" Target="../diagrams/drawing1.xml"/><Relationship Id="rId5" Type="http://schemas.openxmlformats.org/officeDocument/2006/relationships/image" Target="../media/image8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41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4.png"/><Relationship Id="rId12" Type="http://schemas.openxmlformats.org/officeDocument/2006/relationships/image" Target="../media/image40.png"/><Relationship Id="rId2" Type="http://schemas.openxmlformats.org/officeDocument/2006/relationships/diagramData" Target="../diagrams/data24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4.xml"/><Relationship Id="rId11" Type="http://schemas.openxmlformats.org/officeDocument/2006/relationships/image" Target="../media/image83.png"/><Relationship Id="rId5" Type="http://schemas.openxmlformats.org/officeDocument/2006/relationships/diagramColors" Target="../diagrams/colors24.xml"/><Relationship Id="rId15" Type="http://schemas.openxmlformats.org/officeDocument/2006/relationships/image" Target="../media/image33.png"/><Relationship Id="rId10" Type="http://schemas.openxmlformats.org/officeDocument/2006/relationships/image" Target="../media/image82.pn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81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3" Type="http://schemas.openxmlformats.org/officeDocument/2006/relationships/image" Target="../media/image85.png"/><Relationship Id="rId7" Type="http://schemas.openxmlformats.org/officeDocument/2006/relationships/diagramLayout" Target="../diagrams/layout25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diagramData" Target="../diagrams/data25.xml"/><Relationship Id="rId5" Type="http://schemas.openxmlformats.org/officeDocument/2006/relationships/image" Target="../media/image4.png"/><Relationship Id="rId10" Type="http://schemas.microsoft.com/office/2007/relationships/diagramDrawing" Target="../diagrams/drawing25.xml"/><Relationship Id="rId4" Type="http://schemas.openxmlformats.org/officeDocument/2006/relationships/image" Target="../media/image86.jpeg"/><Relationship Id="rId9" Type="http://schemas.openxmlformats.org/officeDocument/2006/relationships/diagramColors" Target="../diagrams/colors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12" Type="http://schemas.openxmlformats.org/officeDocument/2006/relationships/image" Target="../media/image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89.png"/><Relationship Id="rId5" Type="http://schemas.openxmlformats.org/officeDocument/2006/relationships/image" Target="../media/image32.png"/><Relationship Id="rId10" Type="http://schemas.openxmlformats.org/officeDocument/2006/relationships/image" Target="../media/image88.png"/><Relationship Id="rId4" Type="http://schemas.openxmlformats.org/officeDocument/2006/relationships/image" Target="../media/image41.pn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Department of medical PHYSICS and biomedical engineering</a:t>
            </a:r>
            <a:endParaRPr lang="en-GB" dirty="0"/>
          </a:p>
        </p:txBody>
      </p:sp>
      <p:sp>
        <p:nvSpPr>
          <p:cNvPr id="5" name="Title 4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6F7287"/>
                </a:solidFill>
                <a:effectLst/>
                <a:latin typeface="Neue Plak"/>
              </a:rPr>
              <a:t>X-ray imaging using compact light sources</a:t>
            </a:r>
            <a:br>
              <a:rPr lang="en-US" b="1" i="0" dirty="0">
                <a:solidFill>
                  <a:srgbClr val="6F7287"/>
                </a:solidFill>
                <a:effectLst/>
                <a:latin typeface="Neue Plak"/>
              </a:rPr>
            </a:br>
            <a:br>
              <a:rPr lang="en-US" b="1" i="0" dirty="0">
                <a:solidFill>
                  <a:srgbClr val="6F7287"/>
                </a:solidFill>
                <a:effectLst/>
                <a:latin typeface="Neue Plak"/>
              </a:rPr>
            </a:br>
            <a:r>
              <a:rPr lang="en-US" sz="2000" b="1" i="0" dirty="0">
                <a:solidFill>
                  <a:srgbClr val="6F7287"/>
                </a:solidFill>
                <a:effectLst/>
                <a:latin typeface="Neue Plak"/>
              </a:rPr>
              <a:t>Silvia Cipiccia</a:t>
            </a:r>
            <a:endParaRPr lang="en-GB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6D70079E-6395-492D-BD6C-0C62D2580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1" y="6045451"/>
            <a:ext cx="2066319" cy="716324"/>
          </a:xfrm>
          <a:prstGeom prst="rect">
            <a:avLst/>
          </a:prstGeom>
        </p:spPr>
      </p:pic>
      <p:pic>
        <p:nvPicPr>
          <p:cNvPr id="1030" name="Picture 6" descr="Frascati: guida alla città dei Castelli | PaesiOnLine">
            <a:extLst>
              <a:ext uri="{FF2B5EF4-FFF2-40B4-BE49-F238E27FC236}">
                <a16:creationId xmlns:a16="http://schemas.microsoft.com/office/drawing/2014/main" id="{2B159E36-9B74-62C3-BF25-27F3EAEC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33" y="2392470"/>
            <a:ext cx="6370229" cy="446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6AEB-1CD8-2156-9FCC-22E47F23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399D6-B071-8EF1-4B2B-C0E92A10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F24E8F-FECB-BA59-B60F-16444761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899999"/>
            <a:ext cx="11046909" cy="1368000"/>
          </a:xfrm>
        </p:spPr>
        <p:txBody>
          <a:bodyPr/>
          <a:lstStyle/>
          <a:p>
            <a:r>
              <a:rPr lang="en-US" dirty="0"/>
              <a:t>Coherent diffraction imaging with an LMJ</a:t>
            </a:r>
            <a:endParaRPr lang="en-GB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99DFC6F3-2BE5-5AA2-66E7-FAA4A5E6F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23089CE-828B-5E52-4A6A-A1C84E534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924506"/>
              </p:ext>
            </p:extLst>
          </p:nvPr>
        </p:nvGraphicFramePr>
        <p:xfrm>
          <a:off x="814401" y="1585836"/>
          <a:ext cx="3886900" cy="245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38FB7D0-7EE2-C3B3-4B5D-0B179FCBB081}"/>
              </a:ext>
            </a:extLst>
          </p:cNvPr>
          <p:cNvGrpSpPr/>
          <p:nvPr/>
        </p:nvGrpSpPr>
        <p:grpSpPr>
          <a:xfrm>
            <a:off x="177411" y="3727524"/>
            <a:ext cx="5762589" cy="2505329"/>
            <a:chOff x="177411" y="3727524"/>
            <a:chExt cx="5762589" cy="2505329"/>
          </a:xfrm>
        </p:grpSpPr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A3253BB3-7BFA-D4A2-559B-A8E693660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-270" b="50111"/>
            <a:stretch/>
          </p:blipFill>
          <p:spPr>
            <a:xfrm>
              <a:off x="177411" y="3781237"/>
              <a:ext cx="3067537" cy="2451616"/>
            </a:xfrm>
            <a:prstGeom prst="rect">
              <a:avLst/>
            </a:prstGeom>
          </p:spPr>
        </p:pic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77FFF50F-F7CB-86A3-F885-7579B4D4F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0111"/>
            <a:stretch/>
          </p:blipFill>
          <p:spPr>
            <a:xfrm>
              <a:off x="2880716" y="3727524"/>
              <a:ext cx="3059284" cy="2451616"/>
            </a:xfrm>
            <a:prstGeom prst="rect">
              <a:avLst/>
            </a:prstGeom>
          </p:spPr>
        </p:pic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EB181A3F-19A9-A210-BF65-5482938BC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046691"/>
              </p:ext>
            </p:extLst>
          </p:nvPr>
        </p:nvGraphicFramePr>
        <p:xfrm>
          <a:off x="7196152" y="1840699"/>
          <a:ext cx="3603848" cy="297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Picture 1" descr="Two people looking at a map&#10;&#10;Description automatically generated with low confidence">
            <a:extLst>
              <a:ext uri="{FF2B5EF4-FFF2-40B4-BE49-F238E27FC236}">
                <a16:creationId xmlns:a16="http://schemas.microsoft.com/office/drawing/2014/main" id="{94BAC8C6-C5E0-FBE8-1F6F-3F0B0F86AB5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287" r="3067" b="9973"/>
          <a:stretch/>
        </p:blipFill>
        <p:spPr>
          <a:xfrm>
            <a:off x="7154589" y="5073674"/>
            <a:ext cx="2460554" cy="1604766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7D775F1-33CE-9AC7-B2C2-7E413060835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9861" b="3194"/>
          <a:stretch/>
        </p:blipFill>
        <p:spPr>
          <a:xfrm>
            <a:off x="10542757" y="3687546"/>
            <a:ext cx="1468905" cy="2270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7066B9-F434-03CC-4937-AC119088ED8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585"/>
          <a:stretch/>
        </p:blipFill>
        <p:spPr>
          <a:xfrm>
            <a:off x="0" y="13542"/>
            <a:ext cx="1516142" cy="678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66D84-437A-E229-6340-2621B0229A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96633" y="54933"/>
            <a:ext cx="3279766" cy="454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2B396E-17E5-DF3F-8542-F2ED37F45F8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3036"/>
          <a:stretch/>
        </p:blipFill>
        <p:spPr>
          <a:xfrm>
            <a:off x="6096000" y="13542"/>
            <a:ext cx="1745563" cy="552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5BC5D9-4441-31E6-52A3-BD6B112F6A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1165" y="-2179"/>
            <a:ext cx="908964" cy="759191"/>
          </a:xfrm>
          <a:prstGeom prst="rect">
            <a:avLst/>
          </a:prstGeom>
        </p:spPr>
      </p:pic>
      <p:pic>
        <p:nvPicPr>
          <p:cNvPr id="18" name="Picture 17" descr="A picture containing colorfulness, graphics, rectangle, symbol&#10;&#10;Description automatically generated">
            <a:extLst>
              <a:ext uri="{FF2B5EF4-FFF2-40B4-BE49-F238E27FC236}">
                <a16:creationId xmlns:a16="http://schemas.microsoft.com/office/drawing/2014/main" id="{8AECAEE1-A114-F036-796D-70093D24C2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95849" y="2802207"/>
            <a:ext cx="970624" cy="9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0075810-03E1-4CD0-BBCD-677FD830F3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C0281AB-DFED-49A4-A8DC-6E359D639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E304169-A16C-4233-97FD-73943F9FD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0075810-03E1-4CD0-BBCD-677FD830F3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C0281AB-DFED-49A4-A8DC-6E359D639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E304169-A16C-4233-97FD-73943F9FD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44FE902-3027-47E2-8DFB-38A25DA48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2775845-4C6D-4D99-ABA8-D6338B024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7572DD3-B592-4030-8CD5-6D03448B1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C5A9F6E-7D00-4249-B911-F69B6BCC7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 uiExpand="1">
        <p:bldSub>
          <a:bldDgm bld="one"/>
        </p:bldSub>
      </p:bldGraphic>
      <p:bldGraphic spid="16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94BD-E72C-8A48-F30D-F05FB8D9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ptychography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14F73-E2A0-9BFF-FF0E-B958FD0D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BA19-E9AB-ED0A-FB54-A58094AD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5DBAD-5865-34D7-9151-73DA8422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"/>
            <a:ext cx="908964" cy="759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746D7-0C0D-BB23-0182-009387ABB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900" y="-3193"/>
            <a:ext cx="1219965" cy="1160661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949A46D-C1D4-34D7-4FA2-DA1707050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728716"/>
              </p:ext>
            </p:extLst>
          </p:nvPr>
        </p:nvGraphicFramePr>
        <p:xfrm>
          <a:off x="362211" y="1585563"/>
          <a:ext cx="6059912" cy="2708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1F869C8-DC03-F590-8D35-19CFAFA98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6721" y="4865557"/>
            <a:ext cx="3313144" cy="1540997"/>
          </a:xfrm>
          <a:prstGeom prst="rect">
            <a:avLst/>
          </a:prstGeom>
        </p:spPr>
      </p:pic>
      <p:pic>
        <p:nvPicPr>
          <p:cNvPr id="15" name="Picture 2" descr="figure 1">
            <a:extLst>
              <a:ext uri="{FF2B5EF4-FFF2-40B4-BE49-F238E27FC236}">
                <a16:creationId xmlns:a16="http://schemas.microsoft.com/office/drawing/2014/main" id="{8A709D28-5B56-5AD2-9083-E3CB19CC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567" y="1813574"/>
            <a:ext cx="3777211" cy="275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1BE767BB-8F61-F61D-82AB-710575FE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pic>
        <p:nvPicPr>
          <p:cNvPr id="17" name="Picture 4" descr="figure 4">
            <a:extLst>
              <a:ext uri="{FF2B5EF4-FFF2-40B4-BE49-F238E27FC236}">
                <a16:creationId xmlns:a16="http://schemas.microsoft.com/office/drawing/2014/main" id="{843EC546-536E-CA15-D2B3-6DDBEA4F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1" y="4682529"/>
            <a:ext cx="65246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0684FE-ECDC-2950-C2F3-C0FE6194AE54}"/>
              </a:ext>
            </a:extLst>
          </p:cNvPr>
          <p:cNvSpPr txBox="1"/>
          <p:nvPr/>
        </p:nvSpPr>
        <p:spPr>
          <a:xfrm>
            <a:off x="454482" y="3620700"/>
            <a:ext cx="65246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100" dirty="0"/>
              <a:t>Limitation: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/>
              <a:t>Not compatible with high flux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/>
              <a:t>Resolution limited by the detector bandwidth</a:t>
            </a:r>
            <a:endParaRPr lang="en-GB" sz="21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4894CB-9E6A-73B2-8AD4-069EF6AF53A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C761DFE-8CF6-4B81-8AF5-19A4A6BF9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94DFBC8-0B3E-4783-A4DF-C8E139FC79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lvlOne"/>
        </p:bldSub>
      </p:bldGraphic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CFA3-1D5B-2CBF-185D-4BCCC3918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ptychography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2D197-C236-32ED-EFB7-932547D9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9D866-1516-2FEC-204D-4F94180D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D4E62FE-9C65-3F4A-CDA4-4E63B89B4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279399"/>
              </p:ext>
            </p:extLst>
          </p:nvPr>
        </p:nvGraphicFramePr>
        <p:xfrm>
          <a:off x="409423" y="1184562"/>
          <a:ext cx="6059912" cy="2708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DB05614-BF4E-0DE2-5EC5-DDEC26C95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01CB3-FA71-1CE3-C343-69B2F65E1333}"/>
              </a:ext>
            </a:extLst>
          </p:cNvPr>
          <p:cNvSpPr txBox="1"/>
          <p:nvPr/>
        </p:nvSpPr>
        <p:spPr>
          <a:xfrm>
            <a:off x="7306322" y="2088889"/>
            <a:ext cx="119848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Probe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64725-6698-D0F7-3450-4CEE4762FA6B}"/>
              </a:ext>
            </a:extLst>
          </p:cNvPr>
          <p:cNvSpPr txBox="1"/>
          <p:nvPr/>
        </p:nvSpPr>
        <p:spPr>
          <a:xfrm>
            <a:off x="8988455" y="2088889"/>
            <a:ext cx="11984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Object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830F7-0515-61D7-EDD5-10D89AFBDAF2}"/>
              </a:ext>
            </a:extLst>
          </p:cNvPr>
          <p:cNvSpPr txBox="1"/>
          <p:nvPr/>
        </p:nvSpPr>
        <p:spPr>
          <a:xfrm>
            <a:off x="8075221" y="1514474"/>
            <a:ext cx="164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Initial guess</a:t>
            </a:r>
            <a:endParaRPr lang="en-GB" dirty="0"/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F9D6C0CB-FACA-57D7-2890-0ED96963026B}"/>
              </a:ext>
            </a:extLst>
          </p:cNvPr>
          <p:cNvSpPr/>
          <p:nvPr/>
        </p:nvSpPr>
        <p:spPr>
          <a:xfrm rot="2729122">
            <a:off x="8576108" y="2281542"/>
            <a:ext cx="381740" cy="360000"/>
          </a:xfrm>
          <a:prstGeom prst="plus">
            <a:avLst>
              <a:gd name="adj" fmla="val 39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7B62356-8C29-022C-8A4C-A526A0FE8393}"/>
              </a:ext>
            </a:extLst>
          </p:cNvPr>
          <p:cNvSpPr/>
          <p:nvPr/>
        </p:nvSpPr>
        <p:spPr>
          <a:xfrm>
            <a:off x="8303947" y="2831381"/>
            <a:ext cx="926062" cy="1660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24DDE4-0FFA-B43E-8460-B302B4EFFF0B}"/>
              </a:ext>
            </a:extLst>
          </p:cNvPr>
          <p:cNvSpPr txBox="1"/>
          <p:nvPr/>
        </p:nvSpPr>
        <p:spPr>
          <a:xfrm>
            <a:off x="9134874" y="3066505"/>
            <a:ext cx="184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Transport to far field (FFT)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139FA-896B-F34D-7A7F-C0A07F4F6AC6}"/>
              </a:ext>
            </a:extLst>
          </p:cNvPr>
          <p:cNvSpPr txBox="1"/>
          <p:nvPr/>
        </p:nvSpPr>
        <p:spPr>
          <a:xfrm>
            <a:off x="10499517" y="4697383"/>
            <a:ext cx="133248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Measured</a:t>
            </a:r>
          </a:p>
          <a:p>
            <a:pPr algn="l"/>
            <a:r>
              <a:rPr lang="en-US" dirty="0"/>
              <a:t> intensity</a:t>
            </a:r>
            <a:endParaRPr lang="en-GB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99157FA-0219-6C6D-4D69-478041F113D0}"/>
              </a:ext>
            </a:extLst>
          </p:cNvPr>
          <p:cNvSpPr/>
          <p:nvPr/>
        </p:nvSpPr>
        <p:spPr>
          <a:xfrm flipH="1">
            <a:off x="9620505" y="4892117"/>
            <a:ext cx="767733" cy="294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4FE38-592D-5919-2EC5-4F2ADF7B8749}"/>
              </a:ext>
            </a:extLst>
          </p:cNvPr>
          <p:cNvSpPr txBox="1"/>
          <p:nvPr/>
        </p:nvSpPr>
        <p:spPr>
          <a:xfrm>
            <a:off x="8232384" y="4662471"/>
            <a:ext cx="133248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Calculated intensity</a:t>
            </a:r>
            <a:endParaRPr lang="en-GB" dirty="0"/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7A9306BF-0CFE-3CF3-A47F-11E59A46ABA3}"/>
              </a:ext>
            </a:extLst>
          </p:cNvPr>
          <p:cNvSpPr/>
          <p:nvPr/>
        </p:nvSpPr>
        <p:spPr>
          <a:xfrm flipV="1">
            <a:off x="6962884" y="1514474"/>
            <a:ext cx="1181850" cy="3263518"/>
          </a:xfrm>
          <a:prstGeom prst="curvedRightArrow">
            <a:avLst>
              <a:gd name="adj1" fmla="val 11261"/>
              <a:gd name="adj2" fmla="val 3031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FED824-E6C5-B757-2F70-258FB2679563}"/>
              </a:ext>
            </a:extLst>
          </p:cNvPr>
          <p:cNvSpPr txBox="1"/>
          <p:nvPr/>
        </p:nvSpPr>
        <p:spPr>
          <a:xfrm>
            <a:off x="7306322" y="2088889"/>
            <a:ext cx="119848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err="1"/>
              <a:t>Probes_E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9D6E95-655E-E092-4A8E-AEEA82CEF282}"/>
              </a:ext>
            </a:extLst>
          </p:cNvPr>
          <p:cNvSpPr txBox="1"/>
          <p:nvPr/>
        </p:nvSpPr>
        <p:spPr>
          <a:xfrm>
            <a:off x="8980348" y="2091703"/>
            <a:ext cx="12473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err="1"/>
              <a:t>Objects_E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FC7093-4996-CBC2-74DD-4539C318B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193"/>
            <a:ext cx="908964" cy="7591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ED48ED-2B60-73B0-09A4-D048AA5435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27C871A-65F8-5541-EC75-38142EB91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/>
          <a:stretch/>
        </p:blipFill>
        <p:spPr bwMode="auto">
          <a:xfrm>
            <a:off x="792267" y="3470390"/>
            <a:ext cx="3233319" cy="153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1BF275-FBF4-AFD0-B9EF-2C306850E064}"/>
              </a:ext>
            </a:extLst>
          </p:cNvPr>
          <p:cNvSpPr txBox="1"/>
          <p:nvPr/>
        </p:nvSpPr>
        <p:spPr>
          <a:xfrm>
            <a:off x="166453" y="3313419"/>
            <a:ext cx="738664" cy="14075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US" dirty="0"/>
              <a:t>Simulated objects</a:t>
            </a:r>
            <a:endParaRPr lang="en-GB" dirty="0"/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39F16229-8481-B19C-1F7E-C2DA14F49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/>
          <a:stretch/>
        </p:blipFill>
        <p:spPr bwMode="auto">
          <a:xfrm>
            <a:off x="792267" y="5066351"/>
            <a:ext cx="3228525" cy="15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7FB471-44AC-081C-3A57-D215126A220E}"/>
              </a:ext>
            </a:extLst>
          </p:cNvPr>
          <p:cNvSpPr txBox="1"/>
          <p:nvPr/>
        </p:nvSpPr>
        <p:spPr>
          <a:xfrm>
            <a:off x="132223" y="4784711"/>
            <a:ext cx="738664" cy="14075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US" dirty="0"/>
              <a:t>Retrieved objects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73CDB-0A55-5675-5017-3C4D87DC5EA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584" b="8742"/>
          <a:stretch/>
        </p:blipFill>
        <p:spPr>
          <a:xfrm>
            <a:off x="5295202" y="5062556"/>
            <a:ext cx="1351585" cy="130160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2F4FC1-9B7F-A4B0-38C8-CCC552F199A8}"/>
              </a:ext>
            </a:extLst>
          </p:cNvPr>
          <p:cNvSpPr/>
          <p:nvPr/>
        </p:nvSpPr>
        <p:spPr>
          <a:xfrm>
            <a:off x="792267" y="3416751"/>
            <a:ext cx="3380238" cy="152166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CC48A024-F8D5-278C-E727-667727A97CB0}"/>
              </a:ext>
            </a:extLst>
          </p:cNvPr>
          <p:cNvSpPr/>
          <p:nvPr/>
        </p:nvSpPr>
        <p:spPr>
          <a:xfrm>
            <a:off x="4181232" y="4052007"/>
            <a:ext cx="660044" cy="308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4A3A3D-75B4-9F2D-4D4A-50AE74C34B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8213" y="3696401"/>
            <a:ext cx="1003767" cy="1024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23E8E7-32A7-54D1-9C1C-3C04D071A1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906" t="252" r="12146" b="5132"/>
          <a:stretch/>
        </p:blipFill>
        <p:spPr>
          <a:xfrm>
            <a:off x="6025804" y="3699129"/>
            <a:ext cx="1003767" cy="1021827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DCAF6AEB-37DE-2136-946A-BF8773C345ED}"/>
              </a:ext>
            </a:extLst>
          </p:cNvPr>
          <p:cNvSpPr/>
          <p:nvPr/>
        </p:nvSpPr>
        <p:spPr>
          <a:xfrm rot="5400000">
            <a:off x="5717006" y="4809815"/>
            <a:ext cx="436216" cy="308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996A7FFE-896D-DD13-E1E0-7C381E7B2AD8}"/>
              </a:ext>
            </a:extLst>
          </p:cNvPr>
          <p:cNvSpPr/>
          <p:nvPr/>
        </p:nvSpPr>
        <p:spPr>
          <a:xfrm flipH="1">
            <a:off x="4302941" y="5563329"/>
            <a:ext cx="660044" cy="308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9792-6BC8-8CD1-841C-037D786F1776}"/>
              </a:ext>
            </a:extLst>
          </p:cNvPr>
          <p:cNvSpPr txBox="1"/>
          <p:nvPr/>
        </p:nvSpPr>
        <p:spPr>
          <a:xfrm>
            <a:off x="5136490" y="3343504"/>
            <a:ext cx="184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Individual FFT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022B23-661D-B9EB-5D9C-C14672EB065E}"/>
              </a:ext>
            </a:extLst>
          </p:cNvPr>
          <p:cNvSpPr txBox="1"/>
          <p:nvPr/>
        </p:nvSpPr>
        <p:spPr>
          <a:xfrm>
            <a:off x="5235381" y="6151178"/>
            <a:ext cx="1846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Add modulus</a:t>
            </a:r>
            <a:endParaRPr lang="en-GB" dirty="0"/>
          </a:p>
        </p:txBody>
      </p:sp>
      <p:pic>
        <p:nvPicPr>
          <p:cNvPr id="3" name="Picture 2" descr="A picture containing colorfulness, graphics, rectangle, symbol&#10;&#10;Description automatically generated">
            <a:extLst>
              <a:ext uri="{FF2B5EF4-FFF2-40B4-BE49-F238E27FC236}">
                <a16:creationId xmlns:a16="http://schemas.microsoft.com/office/drawing/2014/main" id="{D4A0ACD6-93EE-519C-94F5-8A16F56160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2263" y="4895044"/>
            <a:ext cx="648865" cy="6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6" grpId="0"/>
      <p:bldP spid="28" grpId="0"/>
      <p:bldP spid="21" grpId="0" animBg="1"/>
      <p:bldP spid="29" grpId="0" animBg="1"/>
      <p:bldP spid="34" grpId="0" animBg="1"/>
      <p:bldP spid="35" grpId="0" animBg="1"/>
      <p:bldP spid="36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4C37-39D5-FB4A-CF81-30C5AAAA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899999"/>
            <a:ext cx="11093092" cy="1368000"/>
          </a:xfrm>
        </p:spPr>
        <p:txBody>
          <a:bodyPr/>
          <a:lstStyle/>
          <a:p>
            <a:r>
              <a:rPr lang="en-US" dirty="0"/>
              <a:t>Laser-driven x-ray sources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58DF6-1B5D-BBDB-34B7-E1120C166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CDAE8-71F9-5906-EB92-F60EC811F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BD2852C-4E71-AEAE-2D90-B0926289F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4664773"/>
              </p:ext>
            </p:extLst>
          </p:nvPr>
        </p:nvGraphicFramePr>
        <p:xfrm>
          <a:off x="90620" y="2396943"/>
          <a:ext cx="3536275" cy="3079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BA200CC4-2D3E-9375-C33D-C55CDEE20C62}"/>
              </a:ext>
            </a:extLst>
          </p:cNvPr>
          <p:cNvGrpSpPr/>
          <p:nvPr/>
        </p:nvGrpSpPr>
        <p:grpSpPr>
          <a:xfrm>
            <a:off x="7919123" y="3723784"/>
            <a:ext cx="3640956" cy="2531426"/>
            <a:chOff x="7870999" y="3987308"/>
            <a:chExt cx="3640956" cy="25314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04E380-43CE-DF8B-A668-6D463C5A47E8}"/>
                </a:ext>
              </a:extLst>
            </p:cNvPr>
            <p:cNvGrpSpPr/>
            <p:nvPr/>
          </p:nvGrpSpPr>
          <p:grpSpPr>
            <a:xfrm>
              <a:off x="7870999" y="4412729"/>
              <a:ext cx="2865244" cy="2106005"/>
              <a:chOff x="6331891" y="4373995"/>
              <a:chExt cx="2865244" cy="2106005"/>
            </a:xfrm>
          </p:grpSpPr>
          <p:pic>
            <p:nvPicPr>
              <p:cNvPr id="13" name="Content Placeholder 6">
                <a:extLst>
                  <a:ext uri="{FF2B5EF4-FFF2-40B4-BE49-F238E27FC236}">
                    <a16:creationId xmlns:a16="http://schemas.microsoft.com/office/drawing/2014/main" id="{2E90025B-D879-D3EA-4F5D-DF008D24D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1891" y="4373995"/>
                <a:ext cx="2865244" cy="1494345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F967637-8A6D-9874-A82C-0E15BACD6ECE}"/>
                  </a:ext>
                </a:extLst>
              </p:cNvPr>
              <p:cNvGrpSpPr/>
              <p:nvPr/>
            </p:nvGrpSpPr>
            <p:grpSpPr>
              <a:xfrm>
                <a:off x="6393361" y="5712911"/>
                <a:ext cx="2720568" cy="767089"/>
                <a:chOff x="295275" y="4524375"/>
                <a:chExt cx="6191250" cy="196850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AF000C78-1744-6E5B-0D37-F8F187BC67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5275" y="5073650"/>
                  <a:ext cx="6191250" cy="141922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F12CBA83-E8A9-2453-F87D-FBCC13ED4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3502"/>
                <a:stretch/>
              </p:blipFill>
              <p:spPr>
                <a:xfrm>
                  <a:off x="295275" y="4524375"/>
                  <a:ext cx="1800225" cy="650875"/>
                </a:xfrm>
                <a:prstGeom prst="rect">
                  <a:avLst/>
                </a:prstGeom>
              </p:spPr>
            </p:pic>
          </p:grpSp>
        </p:grpSp>
        <p:graphicFrame>
          <p:nvGraphicFramePr>
            <p:cNvPr id="21" name="Diagram 20">
              <a:extLst>
                <a:ext uri="{FF2B5EF4-FFF2-40B4-BE49-F238E27FC236}">
                  <a16:creationId xmlns:a16="http://schemas.microsoft.com/office/drawing/2014/main" id="{41803882-D45A-A052-3BFA-A6A2072DDB0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85068818"/>
                </p:ext>
              </p:extLst>
            </p:nvPr>
          </p:nvGraphicFramePr>
          <p:xfrm>
            <a:off x="7874053" y="3987308"/>
            <a:ext cx="3637902" cy="4254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1AF8D0-3B1D-3A81-14A7-B8AC61B81D65}"/>
              </a:ext>
            </a:extLst>
          </p:cNvPr>
          <p:cNvGrpSpPr/>
          <p:nvPr/>
        </p:nvGrpSpPr>
        <p:grpSpPr>
          <a:xfrm>
            <a:off x="7776360" y="578782"/>
            <a:ext cx="3865258" cy="3039359"/>
            <a:chOff x="7776360" y="777305"/>
            <a:chExt cx="3865258" cy="30393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63843B0-C87A-1334-778A-297D565DD5DA}"/>
                </a:ext>
              </a:extLst>
            </p:cNvPr>
            <p:cNvGrpSpPr/>
            <p:nvPr/>
          </p:nvGrpSpPr>
          <p:grpSpPr>
            <a:xfrm>
              <a:off x="7776360" y="1246221"/>
              <a:ext cx="3865258" cy="2570443"/>
              <a:chOff x="7035981" y="1180849"/>
              <a:chExt cx="3865258" cy="257044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69BE13-0F64-5AC6-E40A-D408FDDA3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63176" y="1180849"/>
                <a:ext cx="3838063" cy="1868835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F5C383D-28BC-1172-0997-D2B91628D2BD}"/>
                  </a:ext>
                </a:extLst>
              </p:cNvPr>
              <p:cNvGrpSpPr/>
              <p:nvPr/>
            </p:nvGrpSpPr>
            <p:grpSpPr>
              <a:xfrm>
                <a:off x="7035981" y="2780166"/>
                <a:ext cx="2443799" cy="971126"/>
                <a:chOff x="454696" y="3057678"/>
                <a:chExt cx="2941269" cy="128530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48ABDE8-EEBD-54C7-F328-EE81EEE966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4696" y="3429000"/>
                  <a:ext cx="2941269" cy="913986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FAAC707-0207-6E78-2230-580015B73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4696" y="3057678"/>
                  <a:ext cx="2235238" cy="3700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D169F-D968-6A34-9862-1E2C71B9F373}"/>
                </a:ext>
              </a:extLst>
            </p:cNvPr>
            <p:cNvGrpSpPr/>
            <p:nvPr/>
          </p:nvGrpSpPr>
          <p:grpSpPr>
            <a:xfrm>
              <a:off x="7898390" y="777305"/>
              <a:ext cx="3637902" cy="424710"/>
              <a:chOff x="0" y="355"/>
              <a:chExt cx="3637902" cy="42471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1E83174-276E-B8E9-AEA1-94CB810C5020}"/>
                  </a:ext>
                </a:extLst>
              </p:cNvPr>
              <p:cNvSpPr/>
              <p:nvPr/>
            </p:nvSpPr>
            <p:spPr>
              <a:xfrm>
                <a:off x="0" y="355"/>
                <a:ext cx="3637902" cy="42471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ectangle: Rounded Corners 4">
                <a:extLst>
                  <a:ext uri="{FF2B5EF4-FFF2-40B4-BE49-F238E27FC236}">
                    <a16:creationId xmlns:a16="http://schemas.microsoft.com/office/drawing/2014/main" id="{32A44B9D-8BF6-E99A-4285-06F1360C7E12}"/>
                  </a:ext>
                </a:extLst>
              </p:cNvPr>
              <p:cNvSpPr txBox="1"/>
              <p:nvPr/>
            </p:nvSpPr>
            <p:spPr>
              <a:xfrm>
                <a:off x="20733" y="21088"/>
                <a:ext cx="3596436" cy="3832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800" kern="1200" dirty="0"/>
                  <a:t>Ultra-fast imaging</a:t>
                </a:r>
                <a:endParaRPr lang="en-GB" sz="1800" kern="1200" dirty="0"/>
              </a:p>
            </p:txBody>
          </p:sp>
        </p:grpSp>
      </p:grp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E8D666AF-1A13-C4F2-7746-1A56E3928F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C0709D6D-AC76-2D32-745D-4489690A4E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228383"/>
              </p:ext>
            </p:extLst>
          </p:nvPr>
        </p:nvGraphicFramePr>
        <p:xfrm>
          <a:off x="3896274" y="2743200"/>
          <a:ext cx="3637902" cy="2708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val="28333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2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A8AA1-9314-98B7-C251-27289B6C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Illumination-Beam Tracking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B4391-D169-0FCC-28D8-6ED3B091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AEDD9-3CAE-84AB-41B7-1DB1D24A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15" name="Picture 14" descr="A picture containing black, sketch, screenshot, monochrome&#10;&#10;Description automatically generated">
            <a:extLst>
              <a:ext uri="{FF2B5EF4-FFF2-40B4-BE49-F238E27FC236}">
                <a16:creationId xmlns:a16="http://schemas.microsoft.com/office/drawing/2014/main" id="{0B456A59-DF91-49A0-ACB8-D4534A05D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15" y="1596064"/>
            <a:ext cx="7119183" cy="28476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142575-F157-63C1-8FF9-45CB58A5A978}"/>
              </a:ext>
            </a:extLst>
          </p:cNvPr>
          <p:cNvGrpSpPr/>
          <p:nvPr/>
        </p:nvGrpSpPr>
        <p:grpSpPr>
          <a:xfrm>
            <a:off x="1639966" y="4637956"/>
            <a:ext cx="6410190" cy="2107139"/>
            <a:chOff x="0" y="0"/>
            <a:chExt cx="5437505" cy="1760855"/>
          </a:xfrm>
        </p:grpSpPr>
        <p:pic>
          <p:nvPicPr>
            <p:cNvPr id="17" name="Picture 16" descr="A picture containing text, loudspeaker, file&#10;&#10;Description automatically generated">
              <a:extLst>
                <a:ext uri="{FF2B5EF4-FFF2-40B4-BE49-F238E27FC236}">
                  <a16:creationId xmlns:a16="http://schemas.microsoft.com/office/drawing/2014/main" id="{F37244E1-2568-7CEA-EBF3-61F81267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37505" cy="1760855"/>
            </a:xfrm>
            <a:prstGeom prst="rect">
              <a:avLst/>
            </a:prstGeom>
          </p:spPr>
        </p:pic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C3A64160-A22D-FB0F-71C5-BCC34B9D91BF}"/>
                </a:ext>
              </a:extLst>
            </p:cNvPr>
            <p:cNvSpPr txBox="1"/>
            <p:nvPr/>
          </p:nvSpPr>
          <p:spPr>
            <a:xfrm>
              <a:off x="48491" y="55418"/>
              <a:ext cx="311727" cy="297873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0F83014C-89A2-9323-27E6-E58B8171AF01}"/>
                </a:ext>
              </a:extLst>
            </p:cNvPr>
            <p:cNvSpPr txBox="1"/>
            <p:nvPr/>
          </p:nvSpPr>
          <p:spPr>
            <a:xfrm>
              <a:off x="1918854" y="55418"/>
              <a:ext cx="311727" cy="297873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A2D20724-191A-2143-0098-B533235CF64A}"/>
                </a:ext>
              </a:extLst>
            </p:cNvPr>
            <p:cNvSpPr txBox="1"/>
            <p:nvPr/>
          </p:nvSpPr>
          <p:spPr>
            <a:xfrm>
              <a:off x="3796145" y="55418"/>
              <a:ext cx="311727" cy="297873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F9AF1AC-1C11-FBBC-645A-189837043188}"/>
              </a:ext>
            </a:extLst>
          </p:cNvPr>
          <p:cNvSpPr txBox="1"/>
          <p:nvPr/>
        </p:nvSpPr>
        <p:spPr>
          <a:xfrm>
            <a:off x="2087190" y="5179925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absorption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3BD3D3-DEFF-9C7A-C886-043DE2787120}"/>
              </a:ext>
            </a:extLst>
          </p:cNvPr>
          <p:cNvSpPr txBox="1"/>
          <p:nvPr/>
        </p:nvSpPr>
        <p:spPr>
          <a:xfrm>
            <a:off x="4349907" y="5179925"/>
            <a:ext cx="125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phase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F2B431-721D-7AE3-2EC0-55374C2D2D26}"/>
              </a:ext>
            </a:extLst>
          </p:cNvPr>
          <p:cNvSpPr txBox="1"/>
          <p:nvPr/>
        </p:nvSpPr>
        <p:spPr>
          <a:xfrm>
            <a:off x="6482672" y="5179925"/>
            <a:ext cx="125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scattering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7D4531-CC33-21CB-974B-173A15600811}"/>
              </a:ext>
            </a:extLst>
          </p:cNvPr>
          <p:cNvCxnSpPr>
            <a:cxnSpLocks/>
          </p:cNvCxnSpPr>
          <p:nvPr/>
        </p:nvCxnSpPr>
        <p:spPr>
          <a:xfrm>
            <a:off x="6232196" y="2473939"/>
            <a:ext cx="0" cy="2362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D08A2B-801F-AA6C-1DD2-712495A95710}"/>
              </a:ext>
            </a:extLst>
          </p:cNvPr>
          <p:cNvCxnSpPr>
            <a:cxnSpLocks/>
          </p:cNvCxnSpPr>
          <p:nvPr/>
        </p:nvCxnSpPr>
        <p:spPr>
          <a:xfrm flipV="1">
            <a:off x="6164886" y="2771119"/>
            <a:ext cx="308610" cy="76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221731D-5D02-9A22-04CC-84A14870B3C5}"/>
              </a:ext>
            </a:extLst>
          </p:cNvPr>
          <p:cNvCxnSpPr>
            <a:cxnSpLocks/>
          </p:cNvCxnSpPr>
          <p:nvPr/>
        </p:nvCxnSpPr>
        <p:spPr>
          <a:xfrm>
            <a:off x="6162981" y="3023711"/>
            <a:ext cx="53149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Picture 26" descr="Logo&#10;&#10;Description automatically generated with low confidence">
            <a:extLst>
              <a:ext uri="{FF2B5EF4-FFF2-40B4-BE49-F238E27FC236}">
                <a16:creationId xmlns:a16="http://schemas.microsoft.com/office/drawing/2014/main" id="{313D79A4-8E24-A503-E5E4-3E6AC8EE2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9A04EAC-1025-4EE2-F3E7-3ACDEAB54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690389"/>
              </p:ext>
            </p:extLst>
          </p:nvPr>
        </p:nvGraphicFramePr>
        <p:xfrm>
          <a:off x="8260355" y="1768420"/>
          <a:ext cx="3637902" cy="2708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6509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529CD-DB8E-1BD3-67FD-98F50946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1365154" cy="1368000"/>
          </a:xfrm>
        </p:spPr>
        <p:txBody>
          <a:bodyPr/>
          <a:lstStyle/>
          <a:p>
            <a:r>
              <a:rPr lang="en-US" dirty="0"/>
              <a:t>Beam Tracking with a laser-driven source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9A2AA-DC26-E683-19FB-461A7124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60E3A-E0CF-F773-2817-991A3028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662E78A-4433-FF06-DB5F-68E571E7A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9018575-EC84-FF5E-9E70-9BF0ECA43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1" y="3957019"/>
            <a:ext cx="4625102" cy="2222561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0ADEB07-2A55-C838-195D-85665B180866}"/>
              </a:ext>
            </a:extLst>
          </p:cNvPr>
          <p:cNvGrpSpPr/>
          <p:nvPr/>
        </p:nvGrpSpPr>
        <p:grpSpPr>
          <a:xfrm>
            <a:off x="362211" y="2141755"/>
            <a:ext cx="2768859" cy="1628775"/>
            <a:chOff x="2075673" y="2181295"/>
            <a:chExt cx="2768859" cy="16287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EC810A-9417-7C2D-AB55-26532A28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5673" y="2181295"/>
              <a:ext cx="2628900" cy="16287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C76ED4-49A1-FD18-EF72-93A61BFD3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3120" y="2237309"/>
              <a:ext cx="1551412" cy="524197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9067E78-90F9-68B8-D672-04B33C854C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" t="17180" r="2593" b="16441"/>
          <a:stretch/>
        </p:blipFill>
        <p:spPr>
          <a:xfrm>
            <a:off x="5172182" y="2889849"/>
            <a:ext cx="2299713" cy="2178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1B380F-70FB-141E-B66B-CD5131FF45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38" t="17180" b="7311"/>
          <a:stretch/>
        </p:blipFill>
        <p:spPr>
          <a:xfrm>
            <a:off x="8061031" y="2889849"/>
            <a:ext cx="2211830" cy="2197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255CDD-8695-0173-4DE3-95E00FE5C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4462" y="2247045"/>
            <a:ext cx="2593408" cy="34634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C6C50C-ED38-3799-5746-BEBDEAFA7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1563" y="2372554"/>
            <a:ext cx="4295016" cy="2795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AF0372-1403-3EEA-FF35-337A77A439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585"/>
          <a:stretch/>
        </p:blipFill>
        <p:spPr>
          <a:xfrm>
            <a:off x="-45574" y="4628"/>
            <a:ext cx="1516142" cy="678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2A887C-EAF2-B423-1E04-24D1F4788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7783" y="60610"/>
            <a:ext cx="3279766" cy="454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0D067-7987-3F59-901E-C8CC8F13020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A87CA0-56C3-1007-414B-E0BE976050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6549" y="13542"/>
            <a:ext cx="908964" cy="759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B72F8D-B0E6-8C5F-E038-01A6186F47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2728" y="27437"/>
            <a:ext cx="1252562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6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F5994-0E1E-1537-1AB0-81534EF1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36963"/>
            <a:ext cx="10594139" cy="1368000"/>
          </a:xfrm>
        </p:spPr>
        <p:txBody>
          <a:bodyPr/>
          <a:lstStyle/>
          <a:p>
            <a:r>
              <a:rPr lang="en-US" dirty="0"/>
              <a:t>Beam Tracking with a laser-driven source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6D2B8-4EBA-9212-0B17-5EC773C8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37026-CFA6-854E-ACC9-D5900021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3BE8C51-5987-9120-A531-8157494FB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637171"/>
              </p:ext>
            </p:extLst>
          </p:nvPr>
        </p:nvGraphicFramePr>
        <p:xfrm>
          <a:off x="-572278" y="1908474"/>
          <a:ext cx="5208555" cy="4337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42DF55F-DB52-9716-3446-06D3CD103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669105"/>
              </p:ext>
            </p:extLst>
          </p:nvPr>
        </p:nvGraphicFramePr>
        <p:xfrm>
          <a:off x="6418241" y="3848760"/>
          <a:ext cx="5523723" cy="424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D58EA89D-8C5B-1BC8-9B82-0178D3BF50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16DE95-D55B-4593-2A38-1F083F3488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585"/>
          <a:stretch/>
        </p:blipFill>
        <p:spPr>
          <a:xfrm>
            <a:off x="-45574" y="4628"/>
            <a:ext cx="1516142" cy="6784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687C46-4E46-F2EE-C091-005FAEB4F8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7783" y="60610"/>
            <a:ext cx="3279766" cy="454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8756E3-3300-B46E-0666-E6608E4353D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72425-2B36-1BFE-2E43-E59BBE21B3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06549" y="13542"/>
            <a:ext cx="908964" cy="759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8FBA12-6163-CF61-B500-7F203FE71A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2728" y="27437"/>
            <a:ext cx="1252562" cy="50821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95206CE3-1C2A-16D2-5430-878706F73B62}"/>
              </a:ext>
            </a:extLst>
          </p:cNvPr>
          <p:cNvSpPr/>
          <p:nvPr/>
        </p:nvSpPr>
        <p:spPr>
          <a:xfrm rot="2233243">
            <a:off x="2963682" y="3930339"/>
            <a:ext cx="1345891" cy="293793"/>
          </a:xfrm>
          <a:prstGeom prst="leftArrow">
            <a:avLst>
              <a:gd name="adj1" fmla="val 1404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FA5E2-021F-80B9-FE21-14EAC83C4897}"/>
              </a:ext>
            </a:extLst>
          </p:cNvPr>
          <p:cNvSpPr txBox="1"/>
          <p:nvPr/>
        </p:nvSpPr>
        <p:spPr>
          <a:xfrm>
            <a:off x="4145362" y="4318103"/>
            <a:ext cx="233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Bridges to reinforce the self-standing structure</a:t>
            </a: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7CCD121-96C6-2F55-3654-9ADEE261E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530290"/>
              </p:ext>
            </p:extLst>
          </p:nvPr>
        </p:nvGraphicFramePr>
        <p:xfrm>
          <a:off x="6454553" y="1528996"/>
          <a:ext cx="5523723" cy="424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5291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D11A-067C-4CED-F530-8BA835D5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characterization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861F6-B0BA-B1DC-C3B0-33550D10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09710-EB7C-8709-1924-0F2FD68E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4B0-AD47-4C4C-B1A6-0221DB7D7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" t="22875" r="40819"/>
          <a:stretch/>
        </p:blipFill>
        <p:spPr>
          <a:xfrm>
            <a:off x="-363438" y="3099261"/>
            <a:ext cx="5938983" cy="2549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91D74-B8F8-309A-608F-EBCD7599E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"/>
          <a:stretch/>
        </p:blipFill>
        <p:spPr>
          <a:xfrm>
            <a:off x="-45574" y="4628"/>
            <a:ext cx="1516142" cy="678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782C5-6653-CCD8-6452-E755C019F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783" y="60610"/>
            <a:ext cx="3279766" cy="454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36EF4-6AB8-568C-16AF-C9417BB05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E875-2ED2-02BA-0649-27ABC70BF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549" y="13542"/>
            <a:ext cx="908964" cy="759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FE4AF-8D76-8B3E-94D4-5913B5C6B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728" y="27437"/>
            <a:ext cx="1252562" cy="508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FC61AC-EC30-2C75-CBC5-D2366E721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8" t="6937" r="1"/>
          <a:stretch/>
        </p:blipFill>
        <p:spPr>
          <a:xfrm>
            <a:off x="6933236" y="2952941"/>
            <a:ext cx="4048096" cy="30763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AB1AEA7-4C18-4E6B-B6BB-C009D621E5B4}"/>
              </a:ext>
            </a:extLst>
          </p:cNvPr>
          <p:cNvGrpSpPr/>
          <p:nvPr/>
        </p:nvGrpSpPr>
        <p:grpSpPr>
          <a:xfrm>
            <a:off x="6511850" y="2105673"/>
            <a:ext cx="3370250" cy="613042"/>
            <a:chOff x="0" y="328065"/>
            <a:chExt cx="5523722" cy="6130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9D23457-3D66-EA92-2999-5468842EC8AE}"/>
                </a:ext>
              </a:extLst>
            </p:cNvPr>
            <p:cNvSpPr/>
            <p:nvPr/>
          </p:nvSpPr>
          <p:spPr>
            <a:xfrm>
              <a:off x="0" y="328065"/>
              <a:ext cx="5523722" cy="61304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D985F2E4-54A3-3F5D-7A30-527B34FCDA8A}"/>
                </a:ext>
              </a:extLst>
            </p:cNvPr>
            <p:cNvSpPr txBox="1"/>
            <p:nvPr/>
          </p:nvSpPr>
          <p:spPr>
            <a:xfrm>
              <a:off x="29926" y="357991"/>
              <a:ext cx="5463870" cy="5531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algn="l"/>
              <a:r>
                <a:rPr lang="en-US" sz="2200" dirty="0"/>
                <a:t>Source pointing</a:t>
              </a:r>
              <a:endParaRPr lang="en-GB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878832-3AA2-F1A2-2E0C-64AE7464E7C4}"/>
              </a:ext>
            </a:extLst>
          </p:cNvPr>
          <p:cNvGrpSpPr/>
          <p:nvPr/>
        </p:nvGrpSpPr>
        <p:grpSpPr>
          <a:xfrm>
            <a:off x="984482" y="2135599"/>
            <a:ext cx="3370250" cy="613042"/>
            <a:chOff x="0" y="328065"/>
            <a:chExt cx="5523722" cy="6130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22F4E04-2FB4-C78C-8006-FB340A68C5A3}"/>
                </a:ext>
              </a:extLst>
            </p:cNvPr>
            <p:cNvSpPr/>
            <p:nvPr/>
          </p:nvSpPr>
          <p:spPr>
            <a:xfrm>
              <a:off x="0" y="328065"/>
              <a:ext cx="5523722" cy="61304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DB0BFF49-0794-0FA3-8D86-90DD88B7F83A}"/>
                </a:ext>
              </a:extLst>
            </p:cNvPr>
            <p:cNvSpPr txBox="1"/>
            <p:nvPr/>
          </p:nvSpPr>
          <p:spPr>
            <a:xfrm>
              <a:off x="29926" y="357991"/>
              <a:ext cx="5463870" cy="5531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algn="l"/>
              <a:r>
                <a:rPr lang="en-US" sz="2200" dirty="0"/>
                <a:t>Energy Spectrum</a:t>
              </a:r>
              <a:endParaRPr lang="en-GB" sz="2200" dirty="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192696-260B-0E6B-3B32-1EE5268CA24E}"/>
              </a:ext>
            </a:extLst>
          </p:cNvPr>
          <p:cNvSpPr/>
          <p:nvPr/>
        </p:nvSpPr>
        <p:spPr>
          <a:xfrm>
            <a:off x="4219641" y="5766160"/>
            <a:ext cx="3340359" cy="5964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</a:rPr>
              <a:t>A. Doherty et al</a:t>
            </a:r>
            <a:r>
              <a:rPr lang="en-US" sz="1000" i="1" dirty="0">
                <a:solidFill>
                  <a:sysClr val="windowText" lastClr="000000"/>
                </a:solidFill>
              </a:rPr>
              <a:t>. ‘Femtosecond multimodal imaging with a laser-driven x-ray source’.</a:t>
            </a:r>
          </a:p>
          <a:p>
            <a:pPr algn="ctr"/>
            <a:r>
              <a:rPr lang="en-US" sz="1000" dirty="0">
                <a:solidFill>
                  <a:sysClr val="windowText" lastClr="000000"/>
                </a:solidFill>
              </a:rPr>
              <a:t>Comm. Physics, in review</a:t>
            </a:r>
            <a:endParaRPr lang="en-GB" sz="1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9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EB96-1584-5988-BCCC-7EEE3EA0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Dithering acquisition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EF5F7-0BBB-93F5-E7E4-2040F1A9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4F13185-44FE-DCF2-D9D6-C79BDE789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775757"/>
              </p:ext>
            </p:extLst>
          </p:nvPr>
        </p:nvGraphicFramePr>
        <p:xfrm>
          <a:off x="6308277" y="650762"/>
          <a:ext cx="5523723" cy="424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704E1A91-FC0E-0307-6960-1AE0B1C8D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FAE0A4-B7B8-2ADF-8461-512693F6A51C}"/>
              </a:ext>
            </a:extLst>
          </p:cNvPr>
          <p:cNvSpPr txBox="1"/>
          <p:nvPr/>
        </p:nvSpPr>
        <p:spPr>
          <a:xfrm>
            <a:off x="443345" y="6085029"/>
            <a:ext cx="148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Transmission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A0B8DA-0D1D-675C-750B-C8D5296524AC}"/>
              </a:ext>
            </a:extLst>
          </p:cNvPr>
          <p:cNvSpPr/>
          <p:nvPr/>
        </p:nvSpPr>
        <p:spPr>
          <a:xfrm>
            <a:off x="4425822" y="5958001"/>
            <a:ext cx="3340359" cy="5964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</a:rPr>
              <a:t>A. Doherty et al</a:t>
            </a:r>
            <a:r>
              <a:rPr lang="en-US" sz="1000" i="1" dirty="0">
                <a:solidFill>
                  <a:sysClr val="windowText" lastClr="000000"/>
                </a:solidFill>
              </a:rPr>
              <a:t>. ‘Femtosecond multimodal imaging with a laser-driven x-ray source’.</a:t>
            </a:r>
          </a:p>
          <a:p>
            <a:pPr algn="ctr"/>
            <a:r>
              <a:rPr lang="en-US" sz="1000" dirty="0">
                <a:solidFill>
                  <a:sysClr val="windowText" lastClr="000000"/>
                </a:solidFill>
              </a:rPr>
              <a:t>Comm. Physics, in review</a:t>
            </a:r>
            <a:endParaRPr lang="en-GB" sz="10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993BD6CD-A9C7-9BE1-BFCE-A83035354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650339"/>
              </p:ext>
            </p:extLst>
          </p:nvPr>
        </p:nvGraphicFramePr>
        <p:xfrm>
          <a:off x="3285434" y="2592899"/>
          <a:ext cx="5244165" cy="387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022A8E2C-45CA-DEA5-7AB5-321874241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717389"/>
              </p:ext>
            </p:extLst>
          </p:nvPr>
        </p:nvGraphicFramePr>
        <p:xfrm>
          <a:off x="7610380" y="2618299"/>
          <a:ext cx="4869627" cy="3870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44CE226-45A6-5ABD-0892-AAF1EC0FDB5C}"/>
              </a:ext>
            </a:extLst>
          </p:cNvPr>
          <p:cNvGrpSpPr/>
          <p:nvPr/>
        </p:nvGrpSpPr>
        <p:grpSpPr>
          <a:xfrm>
            <a:off x="-499222" y="2589819"/>
            <a:ext cx="5080844" cy="3722837"/>
            <a:chOff x="-499222" y="2589819"/>
            <a:chExt cx="5080844" cy="3722837"/>
          </a:xfrm>
        </p:grpSpPr>
        <p:graphicFrame>
          <p:nvGraphicFramePr>
            <p:cNvPr id="33" name="Diagram 32">
              <a:extLst>
                <a:ext uri="{FF2B5EF4-FFF2-40B4-BE49-F238E27FC236}">
                  <a16:creationId xmlns:a16="http://schemas.microsoft.com/office/drawing/2014/main" id="{B6D3EDA5-315F-C063-B03B-A440BB4EDFC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16124058"/>
                </p:ext>
              </p:extLst>
            </p:nvPr>
          </p:nvGraphicFramePr>
          <p:xfrm>
            <a:off x="-499222" y="2589819"/>
            <a:ext cx="5080844" cy="37228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B9F1D5-0BBC-81C8-1C1A-E8C16F20C88A}"/>
                </a:ext>
              </a:extLst>
            </p:cNvPr>
            <p:cNvCxnSpPr>
              <a:cxnSpLocks/>
            </p:cNvCxnSpPr>
            <p:nvPr/>
          </p:nvCxnSpPr>
          <p:spPr>
            <a:xfrm>
              <a:off x="527396" y="4640580"/>
              <a:ext cx="464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C133EB-9730-6FC0-06A0-C3829AC46F32}"/>
                </a:ext>
              </a:extLst>
            </p:cNvPr>
            <p:cNvSpPr txBox="1"/>
            <p:nvPr/>
          </p:nvSpPr>
          <p:spPr>
            <a:xfrm>
              <a:off x="443345" y="4289206"/>
              <a:ext cx="9356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500" dirty="0"/>
                <a:t>1 mm</a:t>
              </a:r>
              <a:endParaRPr lang="en-GB" sz="15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33F98F5-45F8-0913-5865-E5E02731515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2585"/>
          <a:stretch/>
        </p:blipFill>
        <p:spPr>
          <a:xfrm>
            <a:off x="-45574" y="4628"/>
            <a:ext cx="1516142" cy="678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55CE7D-2775-858A-FC1B-D60670E516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27783" y="60610"/>
            <a:ext cx="3279766" cy="454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794306-4E13-80B7-E05E-51593AA7F474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FC4C69-4DD3-BACB-5BF2-7636E2FADD7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06549" y="13542"/>
            <a:ext cx="908964" cy="759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DF20C3-A616-7C88-F8AB-7CF2E2F12B3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72728" y="27437"/>
            <a:ext cx="1252562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3" grpId="0" animBg="1"/>
      <p:bldGraphic spid="34" grpId="0">
        <p:bldAsOne/>
      </p:bldGraphic>
      <p:bldGraphic spid="3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7A58-95A6-9E64-060A-AFA9D772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dithering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8422-12B9-FEED-712D-7C3AF016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63924-9F17-18C1-250D-24BAEA07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0F94A7C7-2CB6-3014-BF97-D4F2F535C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6C0C6-7E43-A46E-7D4F-0E85C43F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289" y="5005697"/>
            <a:ext cx="1781175" cy="4286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BACFF7-E3E4-BA40-6C37-13D33C1F4E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64"/>
          <a:stretch/>
        </p:blipFill>
        <p:spPr>
          <a:xfrm>
            <a:off x="5266334" y="4977772"/>
            <a:ext cx="1717688" cy="4286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6597C6-83AB-8F90-1CE7-79BE2E5C3F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15"/>
          <a:stretch/>
        </p:blipFill>
        <p:spPr>
          <a:xfrm>
            <a:off x="561981" y="5013053"/>
            <a:ext cx="1711440" cy="42862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84EAB70-8A54-F2EE-C210-6CFA19C0AB87}"/>
              </a:ext>
            </a:extLst>
          </p:cNvPr>
          <p:cNvSpPr/>
          <p:nvPr/>
        </p:nvSpPr>
        <p:spPr>
          <a:xfrm>
            <a:off x="1826331" y="5548840"/>
            <a:ext cx="2219810" cy="8235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FDF6FF-D789-A0E4-7DA8-173A945F1DB4}"/>
              </a:ext>
            </a:extLst>
          </p:cNvPr>
          <p:cNvSpPr txBox="1"/>
          <p:nvPr/>
        </p:nvSpPr>
        <p:spPr>
          <a:xfrm>
            <a:off x="625468" y="4448266"/>
            <a:ext cx="1717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/>
              <a:t>Transmission</a:t>
            </a:r>
            <a:endParaRPr lang="en-GB" sz="1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A25303-5B58-C8E8-E513-F29E699A769B}"/>
              </a:ext>
            </a:extLst>
          </p:cNvPr>
          <p:cNvSpPr txBox="1"/>
          <p:nvPr/>
        </p:nvSpPr>
        <p:spPr>
          <a:xfrm>
            <a:off x="3089192" y="4449419"/>
            <a:ext cx="1717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/>
              <a:t>Refraction</a:t>
            </a:r>
            <a:endParaRPr lang="en-GB" sz="1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F4AEB2-CCAD-0447-9C6B-F2A1DC3FB2CA}"/>
              </a:ext>
            </a:extLst>
          </p:cNvPr>
          <p:cNvSpPr txBox="1"/>
          <p:nvPr/>
        </p:nvSpPr>
        <p:spPr>
          <a:xfrm>
            <a:off x="5441210" y="4450572"/>
            <a:ext cx="1717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/>
              <a:t>Scattering</a:t>
            </a:r>
            <a:endParaRPr lang="en-GB" sz="1800" dirty="0"/>
          </a:p>
        </p:txBody>
      </p:sp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CAE45742-DEBD-6285-F50C-39E74398F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564491"/>
              </p:ext>
            </p:extLst>
          </p:nvPr>
        </p:nvGraphicFramePr>
        <p:xfrm>
          <a:off x="577916" y="1707507"/>
          <a:ext cx="2014486" cy="69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3" name="Diagram 52">
            <a:extLst>
              <a:ext uri="{FF2B5EF4-FFF2-40B4-BE49-F238E27FC236}">
                <a16:creationId xmlns:a16="http://schemas.microsoft.com/office/drawing/2014/main" id="{3AB56B6D-B434-9ACA-D1F0-DF9922690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1268076"/>
              </p:ext>
            </p:extLst>
          </p:nvPr>
        </p:nvGraphicFramePr>
        <p:xfrm>
          <a:off x="514742" y="5596057"/>
          <a:ext cx="2014486" cy="69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59" name="Group 58">
            <a:extLst>
              <a:ext uri="{FF2B5EF4-FFF2-40B4-BE49-F238E27FC236}">
                <a16:creationId xmlns:a16="http://schemas.microsoft.com/office/drawing/2014/main" id="{460E9E29-5010-94FD-920E-B8B66BB83AE5}"/>
              </a:ext>
            </a:extLst>
          </p:cNvPr>
          <p:cNvGrpSpPr/>
          <p:nvPr/>
        </p:nvGrpSpPr>
        <p:grpSpPr>
          <a:xfrm>
            <a:off x="452690" y="2625079"/>
            <a:ext cx="6467844" cy="1733550"/>
            <a:chOff x="2470092" y="2448913"/>
            <a:chExt cx="6467844" cy="173355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F88628D-2F1A-7D46-D050-448A049D25B2}"/>
                </a:ext>
              </a:extLst>
            </p:cNvPr>
            <p:cNvGrpSpPr/>
            <p:nvPr/>
          </p:nvGrpSpPr>
          <p:grpSpPr>
            <a:xfrm>
              <a:off x="2557218" y="2448913"/>
              <a:ext cx="6380718" cy="1733550"/>
              <a:chOff x="1942895" y="1985007"/>
              <a:chExt cx="6380718" cy="1733550"/>
            </a:xfrm>
          </p:grpSpPr>
          <p:pic>
            <p:nvPicPr>
              <p:cNvPr id="45" name="Picture 44" descr="A close-up of a stone&#10;&#10;Description automatically generated with low confidence">
                <a:extLst>
                  <a:ext uri="{FF2B5EF4-FFF2-40B4-BE49-F238E27FC236}">
                    <a16:creationId xmlns:a16="http://schemas.microsoft.com/office/drawing/2014/main" id="{43705AD1-C557-F08A-299E-77B2D3FB0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94734" y="1985007"/>
                <a:ext cx="1781175" cy="1733550"/>
              </a:xfrm>
              <a:prstGeom prst="rect">
                <a:avLst/>
              </a:prstGeom>
            </p:spPr>
          </p:pic>
          <p:pic>
            <p:nvPicPr>
              <p:cNvPr id="47" name="Picture 46" descr="A close-up of a black and white image&#10;&#10;Description automatically generated with low confidence">
                <a:extLst>
                  <a:ext uri="{FF2B5EF4-FFF2-40B4-BE49-F238E27FC236}">
                    <a16:creationId xmlns:a16="http://schemas.microsoft.com/office/drawing/2014/main" id="{C638D532-89E4-BB88-4CF9-15C7F9C121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r="3564" b="2469"/>
              <a:stretch/>
            </p:blipFill>
            <p:spPr>
              <a:xfrm>
                <a:off x="6605926" y="2027823"/>
                <a:ext cx="1717687" cy="1690734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black, monochrome, black and white, monochrome photography&#10;&#10;Description automatically generated">
                <a:extLst>
                  <a:ext uri="{FF2B5EF4-FFF2-40B4-BE49-F238E27FC236}">
                    <a16:creationId xmlns:a16="http://schemas.microsoft.com/office/drawing/2014/main" id="{A45D4A41-9694-0AC0-FF43-F37581096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r="2671" b="1639"/>
              <a:stretch/>
            </p:blipFill>
            <p:spPr>
              <a:xfrm>
                <a:off x="1942895" y="1995450"/>
                <a:ext cx="1733606" cy="1705133"/>
              </a:xfrm>
              <a:prstGeom prst="rect">
                <a:avLst/>
              </a:prstGeom>
            </p:spPr>
          </p:pic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A854D8-6490-D172-D2AF-0354D8C048E4}"/>
                </a:ext>
              </a:extLst>
            </p:cNvPr>
            <p:cNvCxnSpPr>
              <a:cxnSpLocks/>
            </p:cNvCxnSpPr>
            <p:nvPr/>
          </p:nvCxnSpPr>
          <p:spPr>
            <a:xfrm>
              <a:off x="2605725" y="3889248"/>
              <a:ext cx="234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E1A7074-42C0-A086-2FEC-6B108A4A4713}"/>
                </a:ext>
              </a:extLst>
            </p:cNvPr>
            <p:cNvSpPr txBox="1"/>
            <p:nvPr/>
          </p:nvSpPr>
          <p:spPr>
            <a:xfrm>
              <a:off x="2470092" y="3658192"/>
              <a:ext cx="5052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dirty="0"/>
                <a:t>1 mm</a:t>
              </a:r>
              <a:endParaRPr lang="en-GB" sz="1000" dirty="0"/>
            </a:p>
          </p:txBody>
        </p:sp>
      </p:grpSp>
      <p:graphicFrame>
        <p:nvGraphicFramePr>
          <p:cNvPr id="60" name="Diagram 59">
            <a:extLst>
              <a:ext uri="{FF2B5EF4-FFF2-40B4-BE49-F238E27FC236}">
                <a16:creationId xmlns:a16="http://schemas.microsoft.com/office/drawing/2014/main" id="{2D0B639E-2827-4EAA-AA47-1FCDC344D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6352240"/>
              </p:ext>
            </p:extLst>
          </p:nvPr>
        </p:nvGraphicFramePr>
        <p:xfrm>
          <a:off x="2977803" y="815561"/>
          <a:ext cx="4258123" cy="424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1764C064-68E4-C172-AC18-2309A435E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862687"/>
              </p:ext>
            </p:extLst>
          </p:nvPr>
        </p:nvGraphicFramePr>
        <p:xfrm>
          <a:off x="8175404" y="1934563"/>
          <a:ext cx="4258123" cy="424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35A391FB-E295-BF28-AAF8-AE579B4054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274415"/>
              </p:ext>
            </p:extLst>
          </p:nvPr>
        </p:nvGraphicFramePr>
        <p:xfrm>
          <a:off x="2854822" y="5513389"/>
          <a:ext cx="4258123" cy="17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03F29D5-3A96-BAEB-6F6F-27C2AEA8D0FC}"/>
              </a:ext>
            </a:extLst>
          </p:cNvPr>
          <p:cNvSpPr/>
          <p:nvPr/>
        </p:nvSpPr>
        <p:spPr>
          <a:xfrm>
            <a:off x="6471256" y="6201779"/>
            <a:ext cx="3340359" cy="5964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</a:rPr>
              <a:t>A. Doherty et al</a:t>
            </a:r>
            <a:r>
              <a:rPr lang="en-US" sz="1000" i="1" dirty="0">
                <a:solidFill>
                  <a:sysClr val="windowText" lastClr="000000"/>
                </a:solidFill>
              </a:rPr>
              <a:t>. ‘Femtosecond multimodal imaging with a laser-driven x-ray source’.</a:t>
            </a:r>
          </a:p>
          <a:p>
            <a:pPr algn="ctr"/>
            <a:r>
              <a:rPr lang="en-US" sz="1000" dirty="0">
                <a:solidFill>
                  <a:sysClr val="windowText" lastClr="000000"/>
                </a:solidFill>
              </a:rPr>
              <a:t>Comm. Physics, in review</a:t>
            </a:r>
            <a:endParaRPr lang="en-GB" sz="1000" dirty="0">
              <a:solidFill>
                <a:sysClr val="windowText" lastClr="000000"/>
              </a:solidFill>
            </a:endParaRPr>
          </a:p>
        </p:txBody>
      </p:sp>
      <p:sp>
        <p:nvSpPr>
          <p:cNvPr id="67" name="Arrow: Curved Left 66">
            <a:extLst>
              <a:ext uri="{FF2B5EF4-FFF2-40B4-BE49-F238E27FC236}">
                <a16:creationId xmlns:a16="http://schemas.microsoft.com/office/drawing/2014/main" id="{98335B60-83B3-061E-CB62-CA3BEEA466DA}"/>
              </a:ext>
            </a:extLst>
          </p:cNvPr>
          <p:cNvSpPr/>
          <p:nvPr/>
        </p:nvSpPr>
        <p:spPr>
          <a:xfrm flipV="1">
            <a:off x="7156021" y="3363308"/>
            <a:ext cx="589060" cy="17431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36D2D63-B8A8-BFB5-6D86-2161A93DC604}"/>
              </a:ext>
            </a:extLst>
          </p:cNvPr>
          <p:cNvSpPr txBox="1"/>
          <p:nvPr/>
        </p:nvSpPr>
        <p:spPr>
          <a:xfrm>
            <a:off x="6979669" y="3884553"/>
            <a:ext cx="1447639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Factor 12 in statistics</a:t>
            </a:r>
            <a:endParaRPr lang="en-GB" dirty="0"/>
          </a:p>
        </p:txBody>
      </p:sp>
      <p:graphicFrame>
        <p:nvGraphicFramePr>
          <p:cNvPr id="70" name="Diagram 69">
            <a:extLst>
              <a:ext uri="{FF2B5EF4-FFF2-40B4-BE49-F238E27FC236}">
                <a16:creationId xmlns:a16="http://schemas.microsoft.com/office/drawing/2014/main" id="{74C39E76-3A50-027B-C8BA-A21DBFEC9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468049"/>
              </p:ext>
            </p:extLst>
          </p:nvPr>
        </p:nvGraphicFramePr>
        <p:xfrm>
          <a:off x="8098375" y="3688602"/>
          <a:ext cx="4258123" cy="424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pic>
        <p:nvPicPr>
          <p:cNvPr id="75" name="Picture 74">
            <a:extLst>
              <a:ext uri="{FF2B5EF4-FFF2-40B4-BE49-F238E27FC236}">
                <a16:creationId xmlns:a16="http://schemas.microsoft.com/office/drawing/2014/main" id="{BA4299E8-2B30-1F5D-D7F4-CF59D1E6B5A6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t="2585"/>
          <a:stretch/>
        </p:blipFill>
        <p:spPr>
          <a:xfrm>
            <a:off x="-45574" y="4628"/>
            <a:ext cx="1516142" cy="67846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84A0C13-3D19-EBC5-F0FC-31B426C5DAF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827783" y="60610"/>
            <a:ext cx="3279766" cy="45462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7CCBE40-5CE7-E815-A2C4-CE7CE4CB9DFC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28B33A9-53BD-A3DA-380A-FC181A911A3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606549" y="13542"/>
            <a:ext cx="908964" cy="75919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FB19833-A408-6BF1-36FB-BAB55E3EE06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872728" y="27437"/>
            <a:ext cx="1252562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dgm id="{FA429B9F-5CD6-4437-BE5E-BDBD6AD3F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dgm id="{849EDCEE-2E7D-4B01-997D-C76CEA899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graphicEl>
                                              <a:dgm id="{FA429B9F-5CD6-4437-BE5E-BDBD6AD3F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graphicEl>
                                              <a:dgm id="{849EDCEE-2E7D-4B01-997D-C76CEA899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Graphic spid="52" grpId="0">
        <p:bldAsOne/>
      </p:bldGraphic>
      <p:bldGraphic spid="53" grpId="0">
        <p:bldAsOne/>
      </p:bldGraphic>
      <p:bldGraphic spid="61" grpId="0">
        <p:bldSub>
          <a:bldDgm bld="lvlOne"/>
        </p:bldSub>
      </p:bldGraphic>
      <p:bldGraphic spid="65" grpId="0">
        <p:bldAsOne/>
      </p:bldGraphic>
      <p:bldP spid="66" grpId="0" animBg="1"/>
      <p:bldP spid="67" grpId="0" animBg="1"/>
      <p:bldP spid="68" grpId="0" animBg="1"/>
      <p:bldGraphic spid="70" grpId="0">
        <p:bldSub>
          <a:bldDgm bld="lvl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39BBDB-C7C1-4903-B77A-B62E64E9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C4D92B-FCC0-4BBC-8320-582DDEFD18D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3F904-501D-44D7-B781-A652468A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HPXM2023 Frascati</a:t>
            </a:r>
            <a:endParaRPr lang="en-US" b="1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3596D611-F0FA-4A68-AD3D-7E65B1105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21838"/>
            <a:ext cx="2066319" cy="716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9AFF66-2EC7-F0D1-0D55-73B1C301A2D5}"/>
              </a:ext>
            </a:extLst>
          </p:cNvPr>
          <p:cNvGrpSpPr/>
          <p:nvPr/>
        </p:nvGrpSpPr>
        <p:grpSpPr>
          <a:xfrm>
            <a:off x="3545837" y="165900"/>
            <a:ext cx="5720913" cy="2578781"/>
            <a:chOff x="6912684" y="593913"/>
            <a:chExt cx="9201631" cy="45294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A5AD4B-A620-049F-B91C-D1F4F07EF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8736" y="593913"/>
              <a:ext cx="8375579" cy="45294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312DAE-2093-8C70-8CD4-07AC23FE4E75}"/>
                </a:ext>
              </a:extLst>
            </p:cNvPr>
            <p:cNvSpPr txBox="1"/>
            <p:nvPr/>
          </p:nvSpPr>
          <p:spPr>
            <a:xfrm>
              <a:off x="6912684" y="3353979"/>
              <a:ext cx="3566541" cy="14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M.E. </a:t>
              </a:r>
              <a:r>
                <a:rPr lang="en-GB" sz="1200" dirty="0" err="1"/>
                <a:t>Couprie</a:t>
              </a:r>
              <a:r>
                <a:rPr lang="en-GB" sz="1200" dirty="0"/>
                <a:t> </a:t>
              </a:r>
            </a:p>
            <a:p>
              <a:r>
                <a:rPr lang="en-GB" sz="1200" dirty="0"/>
                <a:t>Journal of Electron Spectroscopy and Related Phenomena 196 (2014) 3–13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878C1-B10B-69BB-8696-B8B910BF4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160" y="1662731"/>
            <a:ext cx="2743173" cy="16662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AFA2E6A-1F5C-536E-0CC8-E860512F6F5F}"/>
              </a:ext>
            </a:extLst>
          </p:cNvPr>
          <p:cNvGrpSpPr/>
          <p:nvPr/>
        </p:nvGrpSpPr>
        <p:grpSpPr>
          <a:xfrm flipH="1">
            <a:off x="5904379" y="2685902"/>
            <a:ext cx="3700020" cy="1283049"/>
            <a:chOff x="4267885" y="4549182"/>
            <a:chExt cx="7985259" cy="20723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C2E0F9-E8FB-BD47-8BE3-45F88F94D00D}"/>
                </a:ext>
              </a:extLst>
            </p:cNvPr>
            <p:cNvGrpSpPr/>
            <p:nvPr/>
          </p:nvGrpSpPr>
          <p:grpSpPr>
            <a:xfrm>
              <a:off x="4267885" y="4959462"/>
              <a:ext cx="395555" cy="555962"/>
              <a:chOff x="5357665" y="5039360"/>
              <a:chExt cx="833120" cy="1022972"/>
            </a:xfrm>
          </p:grpSpPr>
          <p:sp>
            <p:nvSpPr>
              <p:cNvPr id="87" name="Isosceles Triangle 86">
                <a:extLst>
                  <a:ext uri="{FF2B5EF4-FFF2-40B4-BE49-F238E27FC236}">
                    <a16:creationId xmlns:a16="http://schemas.microsoft.com/office/drawing/2014/main" id="{6E970840-539D-9E2B-5B3B-C1734FE6C8C1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A104A0B-129C-CF08-FC56-84E17E8DB95E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C193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FCA9AC-2515-CF21-0DE2-9D42A2ECC6C3}"/>
                </a:ext>
              </a:extLst>
            </p:cNvPr>
            <p:cNvGrpSpPr/>
            <p:nvPr/>
          </p:nvGrpSpPr>
          <p:grpSpPr>
            <a:xfrm>
              <a:off x="4599153" y="5101344"/>
              <a:ext cx="395555" cy="511486"/>
              <a:chOff x="5357665" y="5039360"/>
              <a:chExt cx="833120" cy="1022972"/>
            </a:xfrm>
          </p:grpSpPr>
          <p:sp>
            <p:nvSpPr>
              <p:cNvPr id="85" name="Isosceles Triangle 84">
                <a:extLst>
                  <a:ext uri="{FF2B5EF4-FFF2-40B4-BE49-F238E27FC236}">
                    <a16:creationId xmlns:a16="http://schemas.microsoft.com/office/drawing/2014/main" id="{3E076624-5A9B-13A8-A843-BB1F60E6AF9A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880FE68-F747-C651-8801-4A8C05ED5A57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ED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5F40E9-EA7C-B0C2-81A0-A2CB50D22374}"/>
                </a:ext>
              </a:extLst>
            </p:cNvPr>
            <p:cNvGrpSpPr/>
            <p:nvPr/>
          </p:nvGrpSpPr>
          <p:grpSpPr>
            <a:xfrm>
              <a:off x="6634562" y="4549182"/>
              <a:ext cx="500636" cy="564541"/>
              <a:chOff x="5357665" y="5039360"/>
              <a:chExt cx="833120" cy="1022972"/>
            </a:xfrm>
          </p:grpSpPr>
          <p:sp>
            <p:nvSpPr>
              <p:cNvPr id="83" name="Isosceles Triangle 82">
                <a:extLst>
                  <a:ext uri="{FF2B5EF4-FFF2-40B4-BE49-F238E27FC236}">
                    <a16:creationId xmlns:a16="http://schemas.microsoft.com/office/drawing/2014/main" id="{4AD4F884-95A9-21A4-9EAE-52B63479C598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8E97237-1F58-D457-D36E-B5C4F70809B5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6E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7D363C-8047-2165-A6B5-F4AE07802FF8}"/>
                </a:ext>
              </a:extLst>
            </p:cNvPr>
            <p:cNvGrpSpPr/>
            <p:nvPr/>
          </p:nvGrpSpPr>
          <p:grpSpPr>
            <a:xfrm>
              <a:off x="5836039" y="4776781"/>
              <a:ext cx="461872" cy="508736"/>
              <a:chOff x="5357665" y="5039360"/>
              <a:chExt cx="833120" cy="1022972"/>
            </a:xfrm>
          </p:grpSpPr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E3E2175D-9533-5954-2AB1-52B8AAB06184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D4D8362-C40F-8685-777A-E286CA5F3E28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AAEE2F3-62A5-30E0-A65E-835205DE4A9C}"/>
                </a:ext>
              </a:extLst>
            </p:cNvPr>
            <p:cNvGrpSpPr/>
            <p:nvPr/>
          </p:nvGrpSpPr>
          <p:grpSpPr>
            <a:xfrm>
              <a:off x="4992351" y="5101344"/>
              <a:ext cx="394809" cy="441960"/>
              <a:chOff x="5357665" y="5039360"/>
              <a:chExt cx="833120" cy="1022972"/>
            </a:xfrm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FCB7DA63-2F94-52A9-FD5A-8F2E34071F8A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D7B72AF-6312-C8F6-FE75-D5D9DCE9BE2F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C193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46D787B-FBC1-E29D-6ED1-44140F519DAB}"/>
                </a:ext>
              </a:extLst>
            </p:cNvPr>
            <p:cNvGrpSpPr/>
            <p:nvPr/>
          </p:nvGrpSpPr>
          <p:grpSpPr>
            <a:xfrm>
              <a:off x="7092232" y="4659384"/>
              <a:ext cx="387331" cy="511486"/>
              <a:chOff x="5357665" y="5039360"/>
              <a:chExt cx="833120" cy="1022972"/>
            </a:xfrm>
          </p:grpSpPr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FFE5D427-DFB4-245B-80AB-72AC02054490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40437E5-2DDA-65C9-05ED-2C12211D23A6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ED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D262E5-F88A-2286-D19D-3A368A3B8BC6}"/>
                </a:ext>
              </a:extLst>
            </p:cNvPr>
            <p:cNvGrpSpPr/>
            <p:nvPr/>
          </p:nvGrpSpPr>
          <p:grpSpPr>
            <a:xfrm>
              <a:off x="5435085" y="4896256"/>
              <a:ext cx="387331" cy="530325"/>
              <a:chOff x="5357665" y="5039360"/>
              <a:chExt cx="833120" cy="1022972"/>
            </a:xfrm>
          </p:grpSpPr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1D9FA945-285C-BF29-FF00-0CDBE24D1CD7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334D3DC-50AC-9030-8EC2-8FF07867702F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6E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81E073-B894-F443-02FC-7C146B37A3E0}"/>
                </a:ext>
              </a:extLst>
            </p:cNvPr>
            <p:cNvGrpSpPr/>
            <p:nvPr/>
          </p:nvGrpSpPr>
          <p:grpSpPr>
            <a:xfrm>
              <a:off x="6239339" y="4696231"/>
              <a:ext cx="458126" cy="485927"/>
              <a:chOff x="5357665" y="5039360"/>
              <a:chExt cx="833120" cy="1022972"/>
            </a:xfrm>
          </p:grpSpPr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B6F701BF-6EC0-F77E-A248-0C4F06B9CF73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C0C290C-19F0-B9F6-D292-36574A5BFC37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6CB95FC-D473-0194-9EBE-AE24BE41AB64}"/>
                </a:ext>
              </a:extLst>
            </p:cNvPr>
            <p:cNvGrpSpPr/>
            <p:nvPr/>
          </p:nvGrpSpPr>
          <p:grpSpPr>
            <a:xfrm>
              <a:off x="7588111" y="4866245"/>
              <a:ext cx="395555" cy="555962"/>
              <a:chOff x="5357665" y="5039360"/>
              <a:chExt cx="833120" cy="1022972"/>
            </a:xfrm>
          </p:grpSpPr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99C47E73-2B28-CB90-49D1-9E11F56A8A4B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8791851-FCCD-8C49-71B6-5CA43AE4E5C6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C193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313294-7F57-0345-E5DC-D62E2027FED6}"/>
                </a:ext>
              </a:extLst>
            </p:cNvPr>
            <p:cNvGrpSpPr/>
            <p:nvPr/>
          </p:nvGrpSpPr>
          <p:grpSpPr>
            <a:xfrm>
              <a:off x="7345301" y="4763673"/>
              <a:ext cx="395555" cy="511486"/>
              <a:chOff x="5357665" y="5039360"/>
              <a:chExt cx="833120" cy="1022972"/>
            </a:xfrm>
          </p:grpSpPr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026B160A-17DD-7315-30D8-B05E2A42C7B3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9352302-3595-ADF6-89D2-1B0C1CCB7F01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ED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D59681C-9E6B-9E0E-8CA3-54D77A208C8F}"/>
                </a:ext>
              </a:extLst>
            </p:cNvPr>
            <p:cNvGrpSpPr/>
            <p:nvPr/>
          </p:nvGrpSpPr>
          <p:grpSpPr>
            <a:xfrm>
              <a:off x="9171632" y="5949342"/>
              <a:ext cx="500636" cy="564541"/>
              <a:chOff x="5357665" y="5039360"/>
              <a:chExt cx="833120" cy="1022972"/>
            </a:xfrm>
          </p:grpSpPr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DA7AFD66-E3D8-0414-16B5-2FF8B08F9BC6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1A74F03-C2F4-5C41-0693-9693428E0018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6E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308FB0-4ACD-00A9-47F4-A18AA5659B1E}"/>
                </a:ext>
              </a:extLst>
            </p:cNvPr>
            <p:cNvGrpSpPr/>
            <p:nvPr/>
          </p:nvGrpSpPr>
          <p:grpSpPr>
            <a:xfrm>
              <a:off x="8842788" y="5894020"/>
              <a:ext cx="461872" cy="508736"/>
              <a:chOff x="5357665" y="5039360"/>
              <a:chExt cx="833120" cy="1022972"/>
            </a:xfrm>
          </p:grpSpPr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DF7DBF99-A6FD-68B9-7098-B49E27850303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3FB7CF5-E887-7A33-8E76-446E3DD75136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9A66365-9D0B-CF66-7648-B031E1419810}"/>
                </a:ext>
              </a:extLst>
            </p:cNvPr>
            <p:cNvGrpSpPr/>
            <p:nvPr/>
          </p:nvGrpSpPr>
          <p:grpSpPr>
            <a:xfrm>
              <a:off x="7856663" y="5190714"/>
              <a:ext cx="394809" cy="441960"/>
              <a:chOff x="5357665" y="5039360"/>
              <a:chExt cx="833120" cy="1022972"/>
            </a:xfrm>
          </p:grpSpPr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B1F4FE4A-98FD-EECD-9586-650E1E9EB545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286348D-6463-89D2-5C67-87E77DD701EF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C193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7E9D5F8-34F6-ED7C-8ABD-991218A308A2}"/>
                </a:ext>
              </a:extLst>
            </p:cNvPr>
            <p:cNvGrpSpPr/>
            <p:nvPr/>
          </p:nvGrpSpPr>
          <p:grpSpPr>
            <a:xfrm>
              <a:off x="8544282" y="5797468"/>
              <a:ext cx="387331" cy="511486"/>
              <a:chOff x="5357665" y="5039360"/>
              <a:chExt cx="833120" cy="1022972"/>
            </a:xfrm>
          </p:grpSpPr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5F1D74CF-BCB5-B146-7333-37F32E4096C6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337AF07-113C-25FF-C47B-9360A9DCF2E9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ED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3B45C6D-1731-C3FF-CC41-9C9EC9A4CBD3}"/>
                </a:ext>
              </a:extLst>
            </p:cNvPr>
            <p:cNvGrpSpPr/>
            <p:nvPr/>
          </p:nvGrpSpPr>
          <p:grpSpPr>
            <a:xfrm>
              <a:off x="8069161" y="5422250"/>
              <a:ext cx="387331" cy="530325"/>
              <a:chOff x="5357665" y="5039360"/>
              <a:chExt cx="833120" cy="1022972"/>
            </a:xfrm>
          </p:grpSpPr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581CEAC3-DB8D-0872-8B54-1A60BE2E1729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FB7C851-D186-E49F-B967-3F0A25DEC9D3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6E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0C1A84-E53B-E65A-AC15-A29E2E7A7089}"/>
                </a:ext>
              </a:extLst>
            </p:cNvPr>
            <p:cNvGrpSpPr/>
            <p:nvPr/>
          </p:nvGrpSpPr>
          <p:grpSpPr>
            <a:xfrm>
              <a:off x="8267372" y="5635991"/>
              <a:ext cx="458126" cy="485927"/>
              <a:chOff x="5357665" y="5039360"/>
              <a:chExt cx="833120" cy="1022972"/>
            </a:xfrm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9EF36EEF-3138-D943-8206-60D883F2E5F5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005704C-0842-E254-2A21-45E4AD07D018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220991D-5ABA-CDEB-1049-62F4217530A5}"/>
                </a:ext>
              </a:extLst>
            </p:cNvPr>
            <p:cNvGrpSpPr/>
            <p:nvPr/>
          </p:nvGrpSpPr>
          <p:grpSpPr>
            <a:xfrm>
              <a:off x="10213166" y="5894020"/>
              <a:ext cx="500636" cy="564541"/>
              <a:chOff x="5357665" y="5039360"/>
              <a:chExt cx="833120" cy="1022972"/>
            </a:xfrm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8B0A38E3-6E1E-1F84-B34C-B4118723FEE0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8B7ECD2-73FF-41C4-53D6-2323B71EF3F1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6E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99D842-D60D-E078-6C91-D42EC7DFF67E}"/>
                </a:ext>
              </a:extLst>
            </p:cNvPr>
            <p:cNvGrpSpPr/>
            <p:nvPr/>
          </p:nvGrpSpPr>
          <p:grpSpPr>
            <a:xfrm>
              <a:off x="10600841" y="5904200"/>
              <a:ext cx="387331" cy="511486"/>
              <a:chOff x="5357665" y="5039360"/>
              <a:chExt cx="833120" cy="1022972"/>
            </a:xfrm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92FCCD45-6368-AA67-9617-39C70A679B9B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7BB5B2F-1D10-6879-5D68-AB19D80015E0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ED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FFAB2FA-0865-12EA-5460-82DB6C1CE0F3}"/>
                </a:ext>
              </a:extLst>
            </p:cNvPr>
            <p:cNvGrpSpPr/>
            <p:nvPr/>
          </p:nvGrpSpPr>
          <p:grpSpPr>
            <a:xfrm>
              <a:off x="9838813" y="6099141"/>
              <a:ext cx="458126" cy="485927"/>
              <a:chOff x="5357665" y="5039360"/>
              <a:chExt cx="833120" cy="1022972"/>
            </a:xfrm>
          </p:grpSpPr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DDCE3202-E08D-C1B1-6933-BA572B38C27A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7973C42-097B-5ED2-71F6-B4B6A106E8BC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9185097-2D58-4EF1-9A90-1ED642597CDE}"/>
                </a:ext>
              </a:extLst>
            </p:cNvPr>
            <p:cNvGrpSpPr/>
            <p:nvPr/>
          </p:nvGrpSpPr>
          <p:grpSpPr>
            <a:xfrm>
              <a:off x="9509596" y="6065578"/>
              <a:ext cx="395555" cy="555962"/>
              <a:chOff x="5357665" y="5039360"/>
              <a:chExt cx="833120" cy="1022972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93D1F135-703E-A9DC-F6B1-157B4B978679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6C86B32-E6DB-1897-0CE8-0483B37BF464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C193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E92423A-0E55-4DB3-CE65-546752C54DC7}"/>
                </a:ext>
              </a:extLst>
            </p:cNvPr>
            <p:cNvGrpSpPr/>
            <p:nvPr/>
          </p:nvGrpSpPr>
          <p:grpSpPr>
            <a:xfrm>
              <a:off x="10893168" y="5832231"/>
              <a:ext cx="395555" cy="511486"/>
              <a:chOff x="5357665" y="5039360"/>
              <a:chExt cx="833120" cy="1022972"/>
            </a:xfrm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8256234E-8829-1649-95DB-B8DEC9C5809C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AA8CDA7-AD7C-4E78-A795-48F9D2362A90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ED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29DB8C-81C2-B173-BC73-78AD01C7C2D3}"/>
                </a:ext>
              </a:extLst>
            </p:cNvPr>
            <p:cNvGrpSpPr/>
            <p:nvPr/>
          </p:nvGrpSpPr>
          <p:grpSpPr>
            <a:xfrm>
              <a:off x="11189403" y="5707549"/>
              <a:ext cx="458126" cy="485927"/>
              <a:chOff x="5357665" y="5039360"/>
              <a:chExt cx="833120" cy="1022972"/>
            </a:xfrm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33BA3092-758A-F6E3-CB5C-27ACA83FA769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226B4F2-221F-312E-92A4-ABC11E01DA81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92EADA-B9C8-4D80-72A5-E2681715F6C7}"/>
                </a:ext>
              </a:extLst>
            </p:cNvPr>
            <p:cNvGrpSpPr/>
            <p:nvPr/>
          </p:nvGrpSpPr>
          <p:grpSpPr>
            <a:xfrm>
              <a:off x="11497623" y="5539092"/>
              <a:ext cx="395555" cy="555962"/>
              <a:chOff x="5357665" y="5039360"/>
              <a:chExt cx="833120" cy="1022972"/>
            </a:xfrm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5936BDFC-CC80-4E13-1043-858B3CC5ABB2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BF4A952-82C9-323E-BB02-2F7484F00D2C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C193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53A1643-36E9-0DCD-F5B5-4E0959BA632F}"/>
                </a:ext>
              </a:extLst>
            </p:cNvPr>
            <p:cNvGrpSpPr/>
            <p:nvPr/>
          </p:nvGrpSpPr>
          <p:grpSpPr>
            <a:xfrm>
              <a:off x="11724740" y="5537416"/>
              <a:ext cx="394809" cy="441960"/>
              <a:chOff x="5357665" y="5039360"/>
              <a:chExt cx="833120" cy="1022972"/>
            </a:xfrm>
          </p:grpSpPr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7852EFB9-5D01-61A6-DF5B-ED7C59B340FA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BD582F5-1699-D83D-5AE3-A34818C88817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C193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1A16992-773F-0515-722B-7D1766F6F17F}"/>
                </a:ext>
              </a:extLst>
            </p:cNvPr>
            <p:cNvGrpSpPr/>
            <p:nvPr/>
          </p:nvGrpSpPr>
          <p:grpSpPr>
            <a:xfrm>
              <a:off x="11795018" y="5747947"/>
              <a:ext cx="458126" cy="485927"/>
              <a:chOff x="5357665" y="5039360"/>
              <a:chExt cx="833120" cy="1022972"/>
            </a:xfrm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887BEDDE-A49A-68E7-70A1-903C6ED3D7B1}"/>
                  </a:ext>
                </a:extLst>
              </p:cNvPr>
              <p:cNvSpPr/>
              <p:nvPr/>
            </p:nvSpPr>
            <p:spPr>
              <a:xfrm>
                <a:off x="5357665" y="5178412"/>
                <a:ext cx="833120" cy="883920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6814457-08EB-283A-7B9B-93DF43B5123D}"/>
                  </a:ext>
                </a:extLst>
              </p:cNvPr>
              <p:cNvSpPr/>
              <p:nvPr/>
            </p:nvSpPr>
            <p:spPr>
              <a:xfrm>
                <a:off x="5474505" y="5039360"/>
                <a:ext cx="599440" cy="581012"/>
              </a:xfrm>
              <a:prstGeom prst="ellipse">
                <a:avLst/>
              </a:prstGeom>
              <a:solidFill>
                <a:srgbClr val="E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B619A9F-9711-1E89-465A-6703DFBFC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6525" y="3409792"/>
            <a:ext cx="3686518" cy="575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SYNCHROTRON</a:t>
            </a:r>
            <a:endParaRPr lang="en-GB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ACCCE4F-5209-4043-8E29-5C7F6C28AAA7}"/>
              </a:ext>
            </a:extLst>
          </p:cNvPr>
          <p:cNvGrpSpPr/>
          <p:nvPr/>
        </p:nvGrpSpPr>
        <p:grpSpPr>
          <a:xfrm>
            <a:off x="7974310" y="4046049"/>
            <a:ext cx="3543291" cy="1861509"/>
            <a:chOff x="6948993" y="3803778"/>
            <a:chExt cx="4388134" cy="2458969"/>
          </a:xfrm>
        </p:grpSpPr>
        <p:pic>
          <p:nvPicPr>
            <p:cNvPr id="8" name="Picture 4" descr="LCLS Overview | Linac Coherent Light Source">
              <a:extLst>
                <a:ext uri="{FF2B5EF4-FFF2-40B4-BE49-F238E27FC236}">
                  <a16:creationId xmlns:a16="http://schemas.microsoft.com/office/drawing/2014/main" id="{A721D080-5EC9-4E78-8ACD-7C922F67B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689" y="3803778"/>
              <a:ext cx="4371438" cy="2458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C944E8-0479-8486-35DA-5749B4A9483E}"/>
                </a:ext>
              </a:extLst>
            </p:cNvPr>
            <p:cNvSpPr txBox="1"/>
            <p:nvPr/>
          </p:nvSpPr>
          <p:spPr>
            <a:xfrm>
              <a:off x="6948993" y="5652908"/>
              <a:ext cx="1317806" cy="6098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/>
                <a:t>XFEL</a:t>
              </a:r>
              <a:endParaRPr lang="en-GB" sz="2400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8A29DB0-9ACA-3251-8F28-9410573F2BD8}"/>
              </a:ext>
            </a:extLst>
          </p:cNvPr>
          <p:cNvGrpSpPr/>
          <p:nvPr/>
        </p:nvGrpSpPr>
        <p:grpSpPr>
          <a:xfrm>
            <a:off x="53765" y="2599464"/>
            <a:ext cx="3686518" cy="2639822"/>
            <a:chOff x="97622" y="3651468"/>
            <a:chExt cx="3686518" cy="2639822"/>
          </a:xfrm>
        </p:grpSpPr>
        <p:pic>
          <p:nvPicPr>
            <p:cNvPr id="1026" name="Picture 2" descr="History of X-rays - 125 years in the making (pt 2) - Excillum">
              <a:extLst>
                <a:ext uri="{FF2B5EF4-FFF2-40B4-BE49-F238E27FC236}">
                  <a16:creationId xmlns:a16="http://schemas.microsoft.com/office/drawing/2014/main" id="{CD607130-29B9-1C68-81BA-CF157B76D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11" y="3974538"/>
              <a:ext cx="2343567" cy="231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 Placeholder 88">
              <a:extLst>
                <a:ext uri="{FF2B5EF4-FFF2-40B4-BE49-F238E27FC236}">
                  <a16:creationId xmlns:a16="http://schemas.microsoft.com/office/drawing/2014/main" id="{7FEA29C8-B107-2D1D-9EDA-A62EEE68AF2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622" y="3651468"/>
              <a:ext cx="3686518" cy="57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5425" marR="0" indent="-225425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2250" indent="-22225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80000"/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2250" indent="-211138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SzPct val="80000"/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112" marR="0" indent="0" algn="l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Pct val="80000"/>
                <a:buFont typeface="Arial" panose="020B0604020202020204" pitchFamily="34" charset="0"/>
                <a:buNone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975" marR="0" indent="-180975" algn="l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Pct val="80000"/>
                <a:buFont typeface="Arial" panose="020B0604020202020204" pitchFamily="34" charset="0"/>
                <a:buChar char="•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Laboratory sources</a:t>
              </a:r>
              <a:endParaRPr lang="en-GB" dirty="0"/>
            </a:p>
          </p:txBody>
        </p:sp>
      </p:grpSp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imaging</a:t>
            </a:r>
            <a:endParaRPr lang="en-GB" dirty="0"/>
          </a:p>
        </p:txBody>
      </p:sp>
      <p:graphicFrame>
        <p:nvGraphicFramePr>
          <p:cNvPr id="96" name="Diagram 95">
            <a:extLst>
              <a:ext uri="{FF2B5EF4-FFF2-40B4-BE49-F238E27FC236}">
                <a16:creationId xmlns:a16="http://schemas.microsoft.com/office/drawing/2014/main" id="{2E7E17A6-388C-4091-5330-0EDE9E9EA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6183431"/>
              </p:ext>
            </p:extLst>
          </p:nvPr>
        </p:nvGraphicFramePr>
        <p:xfrm>
          <a:off x="1603111" y="1798869"/>
          <a:ext cx="6339928" cy="402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845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Graphic spid="9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2B7F-DE81-F2D1-A43C-63554CD4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FF4FD-9BAC-4B5E-BCCE-DFAC089D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840F1-EA56-6F31-6B08-658B1FB8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E1D63B6-AB68-CCA2-6EAA-32D99FE7B2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066393"/>
              </p:ext>
            </p:extLst>
          </p:nvPr>
        </p:nvGraphicFramePr>
        <p:xfrm>
          <a:off x="360000" y="2615476"/>
          <a:ext cx="3264394" cy="2205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72270F2-4380-8FFD-AF1F-439CE429B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0E9422-5DCB-D298-A0FD-666B3EFA9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000" y="1406203"/>
            <a:ext cx="2312729" cy="2338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9ECB61-5B5B-1D16-CBAB-B22FD50D1A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6318"/>
          <a:stretch/>
        </p:blipFill>
        <p:spPr>
          <a:xfrm>
            <a:off x="7897672" y="1406204"/>
            <a:ext cx="2377838" cy="2413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0DCB7C-43B5-F784-B9D9-C2ACD564D2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423"/>
          <a:stretch/>
        </p:blipFill>
        <p:spPr>
          <a:xfrm>
            <a:off x="3951563" y="4167707"/>
            <a:ext cx="7358510" cy="19271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3BB231-A318-D93C-8487-5274A45C9795}"/>
              </a:ext>
            </a:extLst>
          </p:cNvPr>
          <p:cNvGrpSpPr/>
          <p:nvPr/>
        </p:nvGrpSpPr>
        <p:grpSpPr>
          <a:xfrm>
            <a:off x="5723011" y="641560"/>
            <a:ext cx="3815613" cy="551470"/>
            <a:chOff x="584558" y="843749"/>
            <a:chExt cx="2679835" cy="55147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A9F82A-12AE-6DB5-2C5C-9CD1D343FE7E}"/>
                </a:ext>
              </a:extLst>
            </p:cNvPr>
            <p:cNvSpPr/>
            <p:nvPr/>
          </p:nvSpPr>
          <p:spPr>
            <a:xfrm>
              <a:off x="584558" y="843749"/>
              <a:ext cx="2679835" cy="55147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698487AE-B1CA-3A8B-2A61-68F0498D63F8}"/>
                </a:ext>
              </a:extLst>
            </p:cNvPr>
            <p:cNvSpPr txBox="1"/>
            <p:nvPr/>
          </p:nvSpPr>
          <p:spPr>
            <a:xfrm>
              <a:off x="611483" y="870674"/>
              <a:ext cx="2625985" cy="497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Flat battery cell 8 mm diameter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742DD-4F34-CEC5-7161-F1DC05067D64}"/>
              </a:ext>
            </a:extLst>
          </p:cNvPr>
          <p:cNvGrpSpPr/>
          <p:nvPr/>
        </p:nvGrpSpPr>
        <p:grpSpPr>
          <a:xfrm>
            <a:off x="4606889" y="1286390"/>
            <a:ext cx="1738949" cy="551470"/>
            <a:chOff x="611483" y="850206"/>
            <a:chExt cx="1221323" cy="55147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3BE5619-6007-F977-9B54-081B93356E1F}"/>
                </a:ext>
              </a:extLst>
            </p:cNvPr>
            <p:cNvSpPr/>
            <p:nvPr/>
          </p:nvSpPr>
          <p:spPr>
            <a:xfrm>
              <a:off x="618939" y="850206"/>
              <a:ext cx="1213867" cy="55147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6F2DE862-8CAF-F1AF-C751-36539B15439B}"/>
                </a:ext>
              </a:extLst>
            </p:cNvPr>
            <p:cNvSpPr txBox="1"/>
            <p:nvPr/>
          </p:nvSpPr>
          <p:spPr>
            <a:xfrm>
              <a:off x="611483" y="870674"/>
              <a:ext cx="1213867" cy="497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Free space propagation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782EBB-CB89-9A49-7FD8-E4998DFFB943}"/>
              </a:ext>
            </a:extLst>
          </p:cNvPr>
          <p:cNvGrpSpPr/>
          <p:nvPr/>
        </p:nvGrpSpPr>
        <p:grpSpPr>
          <a:xfrm>
            <a:off x="8158171" y="1233200"/>
            <a:ext cx="1738949" cy="551470"/>
            <a:chOff x="611483" y="850206"/>
            <a:chExt cx="1221323" cy="55147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DBF8857-BAD6-DF9E-486D-9688C5F1C875}"/>
                </a:ext>
              </a:extLst>
            </p:cNvPr>
            <p:cNvSpPr/>
            <p:nvPr/>
          </p:nvSpPr>
          <p:spPr>
            <a:xfrm>
              <a:off x="618939" y="850206"/>
              <a:ext cx="1213867" cy="55147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455E953C-6361-6199-8A26-B6392FACB1AB}"/>
                </a:ext>
              </a:extLst>
            </p:cNvPr>
            <p:cNvSpPr txBox="1"/>
            <p:nvPr/>
          </p:nvSpPr>
          <p:spPr>
            <a:xfrm>
              <a:off x="611483" y="870674"/>
              <a:ext cx="1213867" cy="497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BT- transmission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6758B7B-389E-E416-84C7-2040F65AD97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7339" r="1254"/>
          <a:stretch/>
        </p:blipFill>
        <p:spPr>
          <a:xfrm>
            <a:off x="5399438" y="1211406"/>
            <a:ext cx="3613493" cy="27278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07A1DFA-C150-EFC0-4F1A-EF1C84A615A3}"/>
              </a:ext>
            </a:extLst>
          </p:cNvPr>
          <p:cNvGrpSpPr/>
          <p:nvPr/>
        </p:nvGrpSpPr>
        <p:grpSpPr>
          <a:xfrm>
            <a:off x="6335222" y="1253668"/>
            <a:ext cx="1738949" cy="551470"/>
            <a:chOff x="611483" y="850206"/>
            <a:chExt cx="1221323" cy="55147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07FBC25-60ED-46B4-6E51-0E5066F6B51C}"/>
                </a:ext>
              </a:extLst>
            </p:cNvPr>
            <p:cNvSpPr/>
            <p:nvPr/>
          </p:nvSpPr>
          <p:spPr>
            <a:xfrm>
              <a:off x="618939" y="850206"/>
              <a:ext cx="1213867" cy="55147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6806368A-52A1-5331-D860-C42F59A961D6}"/>
                </a:ext>
              </a:extLst>
            </p:cNvPr>
            <p:cNvSpPr txBox="1"/>
            <p:nvPr/>
          </p:nvSpPr>
          <p:spPr>
            <a:xfrm>
              <a:off x="611483" y="870674"/>
              <a:ext cx="1213867" cy="497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Fitting issues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83C0DA-B350-9725-24DD-C532CE44B4B5}"/>
              </a:ext>
            </a:extLst>
          </p:cNvPr>
          <p:cNvGrpSpPr/>
          <p:nvPr/>
        </p:nvGrpSpPr>
        <p:grpSpPr>
          <a:xfrm>
            <a:off x="3918417" y="5854583"/>
            <a:ext cx="1738949" cy="551470"/>
            <a:chOff x="611483" y="850206"/>
            <a:chExt cx="1221323" cy="55147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1309260-FBE0-31D8-CF8F-FC684A40F80A}"/>
                </a:ext>
              </a:extLst>
            </p:cNvPr>
            <p:cNvSpPr/>
            <p:nvPr/>
          </p:nvSpPr>
          <p:spPr>
            <a:xfrm>
              <a:off x="618939" y="850206"/>
              <a:ext cx="1213867" cy="55147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652F81D7-FA6C-98E0-CB91-D380C0F543D0}"/>
                </a:ext>
              </a:extLst>
            </p:cNvPr>
            <p:cNvSpPr txBox="1"/>
            <p:nvPr/>
          </p:nvSpPr>
          <p:spPr>
            <a:xfrm>
              <a:off x="611483" y="870674"/>
              <a:ext cx="1213867" cy="497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transmission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12CC0A-01D2-483F-6DFF-03E18C4A00D6}"/>
              </a:ext>
            </a:extLst>
          </p:cNvPr>
          <p:cNvGrpSpPr/>
          <p:nvPr/>
        </p:nvGrpSpPr>
        <p:grpSpPr>
          <a:xfrm>
            <a:off x="6761342" y="5822487"/>
            <a:ext cx="1738949" cy="551470"/>
            <a:chOff x="611483" y="850206"/>
            <a:chExt cx="1221323" cy="5514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9EEFD2D-4F3E-3FCD-4C46-CE5C2630F9C6}"/>
                </a:ext>
              </a:extLst>
            </p:cNvPr>
            <p:cNvSpPr/>
            <p:nvPr/>
          </p:nvSpPr>
          <p:spPr>
            <a:xfrm>
              <a:off x="618939" y="850206"/>
              <a:ext cx="1213867" cy="55147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532A9CA4-737F-9C50-C0C3-222605B94856}"/>
                </a:ext>
              </a:extLst>
            </p:cNvPr>
            <p:cNvSpPr txBox="1"/>
            <p:nvPr/>
          </p:nvSpPr>
          <p:spPr>
            <a:xfrm>
              <a:off x="611483" y="870674"/>
              <a:ext cx="1213867" cy="497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refraction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FA9CE-0F43-B29B-E328-7A7A2E0FFC7F}"/>
              </a:ext>
            </a:extLst>
          </p:cNvPr>
          <p:cNvGrpSpPr/>
          <p:nvPr/>
        </p:nvGrpSpPr>
        <p:grpSpPr>
          <a:xfrm>
            <a:off x="9546687" y="5789105"/>
            <a:ext cx="1738949" cy="551470"/>
            <a:chOff x="611483" y="850206"/>
            <a:chExt cx="1221323" cy="55147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B679BE-738D-6E5B-5F7C-1671C5D13D50}"/>
                </a:ext>
              </a:extLst>
            </p:cNvPr>
            <p:cNvSpPr/>
            <p:nvPr/>
          </p:nvSpPr>
          <p:spPr>
            <a:xfrm>
              <a:off x="618939" y="850206"/>
              <a:ext cx="1213867" cy="55147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3FDA3DB1-314A-BF0A-35FD-8C9BDA71B41F}"/>
                </a:ext>
              </a:extLst>
            </p:cNvPr>
            <p:cNvSpPr txBox="1"/>
            <p:nvPr/>
          </p:nvSpPr>
          <p:spPr>
            <a:xfrm>
              <a:off x="611483" y="870674"/>
              <a:ext cx="1213867" cy="497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scattering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14C94DE-E0CF-6EE6-8865-6B4694BA650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585"/>
          <a:stretch/>
        </p:blipFill>
        <p:spPr>
          <a:xfrm>
            <a:off x="-45574" y="4628"/>
            <a:ext cx="1516142" cy="6784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13A51C-49B2-B3E8-C127-6C0ECDF970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7783" y="60610"/>
            <a:ext cx="3279766" cy="4546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E33FDB4-3290-CFAE-0212-679BF452595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036"/>
          <a:stretch/>
        </p:blipFill>
        <p:spPr>
          <a:xfrm>
            <a:off x="5464764" y="13542"/>
            <a:ext cx="1745563" cy="5524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A70FB1F-B349-F8CD-2DA6-3EB5513136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6549" y="13542"/>
            <a:ext cx="908964" cy="7591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F39FA0-AB7A-CB6E-701C-D25C3C25BD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2728" y="27437"/>
            <a:ext cx="1252562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075810-03E1-4CD0-BBCD-677FD830F3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0281AB-DFED-49A4-A8DC-6E359D639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304169-A16C-4233-97FD-73943F9FD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2814AA-9355-4CEA-B32F-6325DB87E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FA59F36-D94C-4D35-8ED4-E7F8F3521E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57B35C-1428-04AB-6E21-7D955C2A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75" y="2572709"/>
            <a:ext cx="4910686" cy="3275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3DD534-72F9-F0C8-D6E9-84A4ACE77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52"/>
          <a:stretch/>
        </p:blipFill>
        <p:spPr>
          <a:xfrm>
            <a:off x="4109461" y="0"/>
            <a:ext cx="8082540" cy="2914650"/>
          </a:xfrm>
          <a:prstGeom prst="rect">
            <a:avLst/>
          </a:prstGeom>
        </p:spPr>
      </p:pic>
      <p:pic>
        <p:nvPicPr>
          <p:cNvPr id="1026" name="Picture 2" descr="SPARC_LAB | INFN-LNF">
            <a:extLst>
              <a:ext uri="{FF2B5EF4-FFF2-40B4-BE49-F238E27FC236}">
                <a16:creationId xmlns:a16="http://schemas.microsoft.com/office/drawing/2014/main" id="{8A1858F6-15AF-5387-5EBB-CC0EC559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r="2920"/>
          <a:stretch/>
        </p:blipFill>
        <p:spPr bwMode="auto">
          <a:xfrm>
            <a:off x="1" y="0"/>
            <a:ext cx="3923818" cy="272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33F84-43C2-86CB-C60D-41C15A398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0A442-516E-4A0E-D3EE-4D7161BC4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BA181928-84D8-5498-651D-CF4702F66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7E05CAE-B646-02EE-4806-A973B0FB3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553986"/>
              </p:ext>
            </p:extLst>
          </p:nvPr>
        </p:nvGraphicFramePr>
        <p:xfrm>
          <a:off x="1733811" y="7281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F1CC10-DFFF-0039-84DF-F97650EBCD7F}"/>
              </a:ext>
            </a:extLst>
          </p:cNvPr>
          <p:cNvSpPr txBox="1"/>
          <p:nvPr/>
        </p:nvSpPr>
        <p:spPr>
          <a:xfrm>
            <a:off x="362211" y="5808382"/>
            <a:ext cx="323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s.cipiccia@ucl.ac.uk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4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B1DDF21-4EDE-4E05-9DF9-AB9588C77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3962D7-9DAE-41CA-876E-842093A3C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004A3D-46D2-4B90-B124-2BBCCF8FC4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B18A5B6-AE66-4C01-95F1-9CB19244E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5373A5-592D-4BDC-B6AC-2E8F1092A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DDAE3B-620C-4F88-A8AE-414787DD4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83176C-7A11-441C-9C5D-EB340D131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654E5-78E9-995D-2B87-432DF74A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0BA9B-7F4C-BFE0-0879-1C075444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8DBDF-F5B4-4C3F-802A-4D833653006B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8CBA3-2EF6-0699-0543-EE53706D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35E4D6-6815-B61E-C252-F668CD468B9D}"/>
              </a:ext>
            </a:extLst>
          </p:cNvPr>
          <p:cNvGrpSpPr/>
          <p:nvPr/>
        </p:nvGrpSpPr>
        <p:grpSpPr>
          <a:xfrm>
            <a:off x="6602142" y="853897"/>
            <a:ext cx="5000526" cy="2157335"/>
            <a:chOff x="6602142" y="853897"/>
            <a:chExt cx="5000526" cy="21573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0FD12E-AEC1-249B-B1EE-15D3B929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16985" y="853897"/>
              <a:ext cx="1745564" cy="6097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E53D0-5291-D6DC-526C-DE255BE9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85"/>
            <a:stretch/>
          </p:blipFill>
          <p:spPr>
            <a:xfrm>
              <a:off x="10086526" y="853897"/>
              <a:ext cx="1516142" cy="6784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E1839F-A06D-8CB2-C1DC-CA657D3E0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2142" y="1721366"/>
              <a:ext cx="3279766" cy="4546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9331F6-D911-4C23-2399-3BF618D95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036"/>
            <a:stretch/>
          </p:blipFill>
          <p:spPr>
            <a:xfrm>
              <a:off x="8116985" y="2355412"/>
              <a:ext cx="1745563" cy="5524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18F878-4C62-4373-7381-CFC60D83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6526" y="2252041"/>
              <a:ext cx="908964" cy="7591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145-6353-5BF6-8BCC-6D1787D2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86526" y="1656976"/>
              <a:ext cx="1252562" cy="50821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8C670-FE63-7CCB-9821-53067C092ABA}"/>
              </a:ext>
            </a:extLst>
          </p:cNvPr>
          <p:cNvGrpSpPr/>
          <p:nvPr/>
        </p:nvGrpSpPr>
        <p:grpSpPr>
          <a:xfrm>
            <a:off x="840161" y="1532359"/>
            <a:ext cx="4530499" cy="5197100"/>
            <a:chOff x="1280431" y="1043092"/>
            <a:chExt cx="4530499" cy="5197100"/>
          </a:xfrm>
        </p:grpSpPr>
        <p:pic>
          <p:nvPicPr>
            <p:cNvPr id="15" name="Picture 14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9FEBF27-A561-1642-CF1E-3E513C064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339" y="5523868"/>
              <a:ext cx="2066319" cy="716324"/>
            </a:xfrm>
            <a:prstGeom prst="rect">
              <a:avLst/>
            </a:prstGeom>
          </p:spPr>
        </p:pic>
        <p:pic>
          <p:nvPicPr>
            <p:cNvPr id="16" name="Picture 2" descr="a collage of lots of peoples faces">
              <a:extLst>
                <a:ext uri="{FF2B5EF4-FFF2-40B4-BE49-F238E27FC236}">
                  <a16:creationId xmlns:a16="http://schemas.microsoft.com/office/drawing/2014/main" id="{0D043439-3068-51D8-7BF3-2D41990AB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431" y="1043092"/>
              <a:ext cx="4530499" cy="440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A1E58C-931C-A3A2-3957-EE41DD5CF9CC}"/>
              </a:ext>
            </a:extLst>
          </p:cNvPr>
          <p:cNvGrpSpPr/>
          <p:nvPr/>
        </p:nvGrpSpPr>
        <p:grpSpPr>
          <a:xfrm>
            <a:off x="7162592" y="4219298"/>
            <a:ext cx="4417557" cy="1738703"/>
            <a:chOff x="7162592" y="4219298"/>
            <a:chExt cx="4417557" cy="173870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E2415B-E1CC-106E-EE52-C9C11CDBA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2592" y="5242368"/>
              <a:ext cx="1745563" cy="715633"/>
            </a:xfrm>
            <a:prstGeom prst="rect">
              <a:avLst/>
            </a:prstGeom>
          </p:spPr>
        </p:pic>
        <p:pic>
          <p:nvPicPr>
            <p:cNvPr id="1026" name="Picture 2" descr="Royal Academy of Engineering">
              <a:extLst>
                <a:ext uri="{FF2B5EF4-FFF2-40B4-BE49-F238E27FC236}">
                  <a16:creationId xmlns:a16="http://schemas.microsoft.com/office/drawing/2014/main" id="{822CDF47-CB8F-362E-85F0-A3E0207EF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766" y="5024875"/>
              <a:ext cx="2590383" cy="706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336F13E-115E-7EDA-A368-C7C603F5F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592" y="4219298"/>
              <a:ext cx="1279865" cy="1064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01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8D5B6-76DC-4887-A1C4-56260CA41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C91433-46A0-45D0-80C3-3CC2A50B52F2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EB55A6-AB03-4B05-B3AC-E4C041355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A0D18EB0-1F7A-4C2A-BEB8-7578840A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B3B2DB5-FE72-87DC-B1C9-783C54475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476537"/>
              </p:ext>
            </p:extLst>
          </p:nvPr>
        </p:nvGraphicFramePr>
        <p:xfrm>
          <a:off x="2582254" y="2530763"/>
          <a:ext cx="6576291" cy="291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E71D04C-4F1C-2134-7399-D237688E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8999900" cy="808728"/>
          </a:xfrm>
        </p:spPr>
        <p:txBody>
          <a:bodyPr/>
          <a:lstStyle/>
          <a:p>
            <a:r>
              <a:rPr lang="en-US" sz="2400" dirty="0">
                <a:latin typeface="+mn-lt"/>
                <a:ea typeface="+mn-ea"/>
                <a:cs typeface="+mn-cs"/>
              </a:rPr>
              <a:t>- Each source has different specific features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- Not a solution fits all</a:t>
            </a:r>
            <a:endParaRPr lang="en-GB" sz="2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8AEE5E-D570-413C-936E-7B9CDE89D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E53C44-E9A6-4F0A-A62F-613840AE1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4652C4-C4C7-4DE8-BF6F-526A5A27C6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AB44D2-F157-4F22-8305-1B51A81EC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77E0-0E2D-4C71-A21A-C0EEDD108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diffraction imaging 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4CACC-4E3E-47BE-B877-A1B8CE41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BB8405-B06D-41DE-930C-A662F549B5C3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42A5B-FB13-4B5F-943D-BC4AE80A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9D738911-879B-45D5-BAFA-AE86F409E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E03220-DA9D-F5F7-A453-ECDA9C674BE6}"/>
              </a:ext>
            </a:extLst>
          </p:cNvPr>
          <p:cNvSpPr txBox="1">
            <a:spLocks/>
          </p:cNvSpPr>
          <p:nvPr/>
        </p:nvSpPr>
        <p:spPr bwMode="auto">
          <a:xfrm>
            <a:off x="368096" y="890643"/>
            <a:ext cx="89999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dirty="0"/>
              <a:t>Conventional Microscopy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F82B1F-BADB-4C86-8E27-36CDDFB508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05411" y="1613017"/>
            <a:ext cx="5399088" cy="25895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Radiation is scattered from a sample and is focussed through a lens into an image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detector is placed in the image plane and captures the intensity image (lost phase information)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image is limited in resolution by the quality of the lens profile to the high scatter angles</a:t>
            </a:r>
          </a:p>
          <a:p>
            <a:endParaRPr lang="en-GB" sz="2000" dirty="0"/>
          </a:p>
        </p:txBody>
      </p:sp>
      <p:pic>
        <p:nvPicPr>
          <p:cNvPr id="12" name="Picture 7" descr="F:\Documents\MATLAB\Thesis\RU_sampling\O.png">
            <a:extLst>
              <a:ext uri="{FF2B5EF4-FFF2-40B4-BE49-F238E27FC236}">
                <a16:creationId xmlns:a16="http://schemas.microsoft.com/office/drawing/2014/main" id="{2A8E8BE5-EF99-6F6E-215C-8410F670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423" y="2078953"/>
            <a:ext cx="2160000" cy="216000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A9E4E9-F66F-A828-03CD-89DB8F2B674F}"/>
              </a:ext>
            </a:extLst>
          </p:cNvPr>
          <p:cNvSpPr/>
          <p:nvPr/>
        </p:nvSpPr>
        <p:spPr>
          <a:xfrm>
            <a:off x="1238872" y="4501917"/>
            <a:ext cx="9028704" cy="142837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CD670B-AF46-353F-C5F2-03F821DF7BBA}"/>
              </a:ext>
            </a:extLst>
          </p:cNvPr>
          <p:cNvGrpSpPr/>
          <p:nvPr/>
        </p:nvGrpSpPr>
        <p:grpSpPr>
          <a:xfrm>
            <a:off x="10267576" y="4501917"/>
            <a:ext cx="1703294" cy="1428377"/>
            <a:chOff x="11558494" y="3316941"/>
            <a:chExt cx="1703294" cy="142837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1BF8C-D1EA-B4B8-745F-5CC390381A08}"/>
                </a:ext>
              </a:extLst>
            </p:cNvPr>
            <p:cNvSpPr/>
            <p:nvPr/>
          </p:nvSpPr>
          <p:spPr>
            <a:xfrm>
              <a:off x="11988800" y="3316941"/>
              <a:ext cx="1272988" cy="14283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B67F534D-BA45-3179-FEF7-88CCE7AFB108}"/>
                </a:ext>
              </a:extLst>
            </p:cNvPr>
            <p:cNvSpPr/>
            <p:nvPr/>
          </p:nvSpPr>
          <p:spPr>
            <a:xfrm rot="5400000">
              <a:off x="11588376" y="3287059"/>
              <a:ext cx="1428377" cy="14881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C77C516-7B60-9DB6-26AD-9427D112FF25}"/>
              </a:ext>
            </a:extLst>
          </p:cNvPr>
          <p:cNvSpPr/>
          <p:nvPr/>
        </p:nvSpPr>
        <p:spPr>
          <a:xfrm>
            <a:off x="3985186" y="4501916"/>
            <a:ext cx="364568" cy="14283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F569AE-9D07-DECA-F69E-912BACFED7D0}"/>
              </a:ext>
            </a:extLst>
          </p:cNvPr>
          <p:cNvSpPr/>
          <p:nvPr/>
        </p:nvSpPr>
        <p:spPr>
          <a:xfrm>
            <a:off x="1089461" y="4501916"/>
            <a:ext cx="149411" cy="1428376"/>
          </a:xfrm>
          <a:prstGeom prst="rect">
            <a:avLst/>
          </a:prstGeom>
          <a:pattFill prst="lgConfetti">
            <a:fgClr>
              <a:schemeClr val="tx1">
                <a:lumMod val="65000"/>
                <a:lumOff val="35000"/>
              </a:schemeClr>
            </a:fgClr>
            <a:bgClr>
              <a:srgbClr val="00B0F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06545C-FB2A-64E7-4C04-28BADEF45F43}"/>
              </a:ext>
            </a:extLst>
          </p:cNvPr>
          <p:cNvSpPr/>
          <p:nvPr/>
        </p:nvSpPr>
        <p:spPr>
          <a:xfrm>
            <a:off x="146423" y="4501917"/>
            <a:ext cx="943037" cy="142837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79AC10-23D3-DF2C-A7D1-DD7597923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2699" y="2049925"/>
            <a:ext cx="2158171" cy="2158171"/>
          </a:xfrm>
          <a:prstGeom prst="rect">
            <a:avLst/>
          </a:prstGeom>
        </p:spPr>
      </p:pic>
      <p:sp>
        <p:nvSpPr>
          <p:cNvPr id="21" name="Right Arrow 14">
            <a:extLst>
              <a:ext uri="{FF2B5EF4-FFF2-40B4-BE49-F238E27FC236}">
                <a16:creationId xmlns:a16="http://schemas.microsoft.com/office/drawing/2014/main" id="{B13F7681-72F4-BE76-6C24-D9F86DD289CB}"/>
              </a:ext>
            </a:extLst>
          </p:cNvPr>
          <p:cNvSpPr/>
          <p:nvPr/>
        </p:nvSpPr>
        <p:spPr>
          <a:xfrm>
            <a:off x="248020" y="5027845"/>
            <a:ext cx="724402" cy="3765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15">
            <a:extLst>
              <a:ext uri="{FF2B5EF4-FFF2-40B4-BE49-F238E27FC236}">
                <a16:creationId xmlns:a16="http://schemas.microsoft.com/office/drawing/2014/main" id="{84024B6D-EFC6-F15A-0334-F460B2C5809C}"/>
              </a:ext>
            </a:extLst>
          </p:cNvPr>
          <p:cNvSpPr/>
          <p:nvPr/>
        </p:nvSpPr>
        <p:spPr>
          <a:xfrm>
            <a:off x="2788509" y="5027846"/>
            <a:ext cx="724402" cy="3765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16">
            <a:extLst>
              <a:ext uri="{FF2B5EF4-FFF2-40B4-BE49-F238E27FC236}">
                <a16:creationId xmlns:a16="http://schemas.microsoft.com/office/drawing/2014/main" id="{9CD6BCFD-1BF3-2042-5D1B-36D94E08737E}"/>
              </a:ext>
            </a:extLst>
          </p:cNvPr>
          <p:cNvSpPr/>
          <p:nvPr/>
        </p:nvSpPr>
        <p:spPr>
          <a:xfrm>
            <a:off x="6039778" y="5036807"/>
            <a:ext cx="724402" cy="3765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28A31A-AF37-75C3-B990-967666DB6BB3}"/>
              </a:ext>
            </a:extLst>
          </p:cNvPr>
          <p:cNvCxnSpPr>
            <a:stCxn id="13" idx="1"/>
            <a:endCxn id="17" idx="0"/>
          </p:cNvCxnSpPr>
          <p:nvPr/>
        </p:nvCxnSpPr>
        <p:spPr>
          <a:xfrm flipV="1">
            <a:off x="1238872" y="4501916"/>
            <a:ext cx="2928598" cy="7141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3F8684-284D-DCE0-15E0-490CF05D97EA}"/>
              </a:ext>
            </a:extLst>
          </p:cNvPr>
          <p:cNvCxnSpPr>
            <a:stCxn id="17" idx="0"/>
            <a:endCxn id="16" idx="3"/>
          </p:cNvCxnSpPr>
          <p:nvPr/>
        </p:nvCxnSpPr>
        <p:spPr>
          <a:xfrm>
            <a:off x="4167470" y="4501916"/>
            <a:ext cx="6100106" cy="714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D80446-3371-FEE4-5487-904FC8FB14B3}"/>
              </a:ext>
            </a:extLst>
          </p:cNvPr>
          <p:cNvCxnSpPr>
            <a:stCxn id="18" idx="3"/>
            <a:endCxn id="17" idx="4"/>
          </p:cNvCxnSpPr>
          <p:nvPr/>
        </p:nvCxnSpPr>
        <p:spPr>
          <a:xfrm>
            <a:off x="1238872" y="5216104"/>
            <a:ext cx="2928598" cy="714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EFD7B8-527D-5453-4555-FA55684449D8}"/>
              </a:ext>
            </a:extLst>
          </p:cNvPr>
          <p:cNvCxnSpPr>
            <a:stCxn id="17" idx="4"/>
            <a:endCxn id="16" idx="3"/>
          </p:cNvCxnSpPr>
          <p:nvPr/>
        </p:nvCxnSpPr>
        <p:spPr>
          <a:xfrm flipV="1">
            <a:off x="4167470" y="5216106"/>
            <a:ext cx="6100106" cy="7141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build="p"/>
      <p:bldP spid="13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77E0-0E2D-4C71-A21A-C0EEDD108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diffraction imaging 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4CACC-4E3E-47BE-B877-A1B8CE41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BB8405-B06D-41DE-930C-A662F549B5C3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42A5B-FB13-4B5F-943D-BC4AE80A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9D738911-879B-45D5-BAFA-AE86F409E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AE566-C6A9-E24B-A044-DF5873D9D6D7}"/>
              </a:ext>
            </a:extLst>
          </p:cNvPr>
          <p:cNvSpPr/>
          <p:nvPr/>
        </p:nvSpPr>
        <p:spPr>
          <a:xfrm>
            <a:off x="1238872" y="4634208"/>
            <a:ext cx="2928598" cy="142837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B425FD-1986-BF99-A773-B635BF4F6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86" y="2305098"/>
            <a:ext cx="2160000" cy="2160000"/>
          </a:xfrm>
          <a:prstGeom prst="rect">
            <a:avLst/>
          </a:prstGeom>
        </p:spPr>
      </p:pic>
      <p:pic>
        <p:nvPicPr>
          <p:cNvPr id="11" name="Picture 7" descr="F:\Documents\MATLAB\Thesis\RU_sampling\O.png">
            <a:extLst>
              <a:ext uri="{FF2B5EF4-FFF2-40B4-BE49-F238E27FC236}">
                <a16:creationId xmlns:a16="http://schemas.microsoft.com/office/drawing/2014/main" id="{515F0CBA-7666-AE6B-3B7C-3AC157BA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423" y="2300618"/>
            <a:ext cx="2160000" cy="2160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E14F80-F9EE-1615-5C3C-584EF1D6557B}"/>
              </a:ext>
            </a:extLst>
          </p:cNvPr>
          <p:cNvSpPr/>
          <p:nvPr/>
        </p:nvSpPr>
        <p:spPr>
          <a:xfrm>
            <a:off x="1238872" y="4631223"/>
            <a:ext cx="9028704" cy="142837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825BE0-DF37-C3FD-E156-30812590F077}"/>
              </a:ext>
            </a:extLst>
          </p:cNvPr>
          <p:cNvGrpSpPr/>
          <p:nvPr/>
        </p:nvGrpSpPr>
        <p:grpSpPr>
          <a:xfrm>
            <a:off x="10267576" y="4631223"/>
            <a:ext cx="1703294" cy="1428377"/>
            <a:chOff x="11558494" y="3316941"/>
            <a:chExt cx="1703294" cy="14283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4DD5B3-83D1-FA2C-1357-DA487A2070D7}"/>
                </a:ext>
              </a:extLst>
            </p:cNvPr>
            <p:cNvSpPr/>
            <p:nvPr/>
          </p:nvSpPr>
          <p:spPr>
            <a:xfrm>
              <a:off x="11988800" y="3316941"/>
              <a:ext cx="1272988" cy="14283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C90454-F7D1-C99F-2995-253AEC713AD9}"/>
                </a:ext>
              </a:extLst>
            </p:cNvPr>
            <p:cNvSpPr/>
            <p:nvPr/>
          </p:nvSpPr>
          <p:spPr>
            <a:xfrm rot="5400000">
              <a:off x="11588376" y="3287059"/>
              <a:ext cx="1428377" cy="14881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66F4D7F-A219-717A-519C-4E3A9067AC1D}"/>
              </a:ext>
            </a:extLst>
          </p:cNvPr>
          <p:cNvSpPr/>
          <p:nvPr/>
        </p:nvSpPr>
        <p:spPr>
          <a:xfrm>
            <a:off x="1089461" y="4631222"/>
            <a:ext cx="149411" cy="1428376"/>
          </a:xfrm>
          <a:prstGeom prst="rect">
            <a:avLst/>
          </a:prstGeom>
          <a:pattFill prst="lgConfetti">
            <a:fgClr>
              <a:schemeClr val="tx1">
                <a:lumMod val="65000"/>
                <a:lumOff val="35000"/>
              </a:schemeClr>
            </a:fgClr>
            <a:bgClr>
              <a:srgbClr val="00B0F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9CC882-BAC0-6E6A-CC95-8FE7415341DB}"/>
              </a:ext>
            </a:extLst>
          </p:cNvPr>
          <p:cNvSpPr/>
          <p:nvPr/>
        </p:nvSpPr>
        <p:spPr>
          <a:xfrm>
            <a:off x="146423" y="4631223"/>
            <a:ext cx="943037" cy="142837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0DA24-AABC-DEB3-06E1-65C6FF443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2699" y="2271590"/>
            <a:ext cx="2158171" cy="2158171"/>
          </a:xfrm>
          <a:prstGeom prst="rect">
            <a:avLst/>
          </a:prstGeom>
        </p:spPr>
      </p:pic>
      <p:sp>
        <p:nvSpPr>
          <p:cNvPr id="19" name="Right Arrow 11">
            <a:extLst>
              <a:ext uri="{FF2B5EF4-FFF2-40B4-BE49-F238E27FC236}">
                <a16:creationId xmlns:a16="http://schemas.microsoft.com/office/drawing/2014/main" id="{4724F70D-5FF5-155E-2B5A-DB3E0C74102F}"/>
              </a:ext>
            </a:extLst>
          </p:cNvPr>
          <p:cNvSpPr/>
          <p:nvPr/>
        </p:nvSpPr>
        <p:spPr>
          <a:xfrm>
            <a:off x="248020" y="5157151"/>
            <a:ext cx="724402" cy="3765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2">
            <a:extLst>
              <a:ext uri="{FF2B5EF4-FFF2-40B4-BE49-F238E27FC236}">
                <a16:creationId xmlns:a16="http://schemas.microsoft.com/office/drawing/2014/main" id="{AA4068B8-89CE-C080-F510-E83BB15AD677}"/>
              </a:ext>
            </a:extLst>
          </p:cNvPr>
          <p:cNvSpPr/>
          <p:nvPr/>
        </p:nvSpPr>
        <p:spPr>
          <a:xfrm>
            <a:off x="2788509" y="5157152"/>
            <a:ext cx="724402" cy="3765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13">
            <a:extLst>
              <a:ext uri="{FF2B5EF4-FFF2-40B4-BE49-F238E27FC236}">
                <a16:creationId xmlns:a16="http://schemas.microsoft.com/office/drawing/2014/main" id="{0440B841-314D-AC5F-58A2-AB437A294070}"/>
              </a:ext>
            </a:extLst>
          </p:cNvPr>
          <p:cNvSpPr/>
          <p:nvPr/>
        </p:nvSpPr>
        <p:spPr>
          <a:xfrm>
            <a:off x="6039778" y="5166113"/>
            <a:ext cx="724402" cy="3765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5BF9BE-0DED-1F6D-21EA-33D197E004BE}"/>
              </a:ext>
            </a:extLst>
          </p:cNvPr>
          <p:cNvGrpSpPr/>
          <p:nvPr/>
        </p:nvGrpSpPr>
        <p:grpSpPr>
          <a:xfrm>
            <a:off x="1238872" y="4631222"/>
            <a:ext cx="9028704" cy="1428376"/>
            <a:chOff x="1238872" y="5157692"/>
            <a:chExt cx="9028704" cy="142837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273F15D-D2AC-6A81-43E7-66D3CE9DB80C}"/>
                </a:ext>
              </a:extLst>
            </p:cNvPr>
            <p:cNvSpPr/>
            <p:nvPr/>
          </p:nvSpPr>
          <p:spPr>
            <a:xfrm>
              <a:off x="3985186" y="5157692"/>
              <a:ext cx="364568" cy="142837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CB13BA-CF24-A339-FCAB-F6577168844B}"/>
                </a:ext>
              </a:extLst>
            </p:cNvPr>
            <p:cNvCxnSpPr>
              <a:stCxn id="12" idx="1"/>
              <a:endCxn id="23" idx="0"/>
            </p:cNvCxnSpPr>
            <p:nvPr/>
          </p:nvCxnSpPr>
          <p:spPr>
            <a:xfrm flipV="1">
              <a:off x="1238872" y="5157692"/>
              <a:ext cx="2928598" cy="7234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96D03C7-3B67-F3BB-BF9C-7D553826CD3C}"/>
                </a:ext>
              </a:extLst>
            </p:cNvPr>
            <p:cNvCxnSpPr>
              <a:stCxn id="23" idx="0"/>
              <a:endCxn id="15" idx="3"/>
            </p:cNvCxnSpPr>
            <p:nvPr/>
          </p:nvCxnSpPr>
          <p:spPr>
            <a:xfrm>
              <a:off x="4167470" y="5157692"/>
              <a:ext cx="6100106" cy="7234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2B3B7B-F4A8-61E8-1992-CB47AC8E1C34}"/>
                </a:ext>
              </a:extLst>
            </p:cNvPr>
            <p:cNvCxnSpPr>
              <a:stCxn id="16" idx="3"/>
              <a:endCxn id="23" idx="4"/>
            </p:cNvCxnSpPr>
            <p:nvPr/>
          </p:nvCxnSpPr>
          <p:spPr>
            <a:xfrm>
              <a:off x="1238872" y="5881116"/>
              <a:ext cx="2928598" cy="7049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36BD4A-CB12-7114-E48B-5B57B9A2D58E}"/>
                </a:ext>
              </a:extLst>
            </p:cNvPr>
            <p:cNvCxnSpPr>
              <a:stCxn id="23" idx="4"/>
              <a:endCxn id="15" idx="3"/>
            </p:cNvCxnSpPr>
            <p:nvPr/>
          </p:nvCxnSpPr>
          <p:spPr>
            <a:xfrm flipV="1">
              <a:off x="4167470" y="5881118"/>
              <a:ext cx="6100106" cy="7049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1D9FAE-09AB-5817-9020-2FDFF5519114}"/>
              </a:ext>
            </a:extLst>
          </p:cNvPr>
          <p:cNvGrpSpPr/>
          <p:nvPr/>
        </p:nvGrpSpPr>
        <p:grpSpPr>
          <a:xfrm>
            <a:off x="4167470" y="4640184"/>
            <a:ext cx="1703294" cy="1428377"/>
            <a:chOff x="11558494" y="3316941"/>
            <a:chExt cx="1703294" cy="142837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08448D3-3E48-740C-042D-D0B54AE661FD}"/>
                </a:ext>
              </a:extLst>
            </p:cNvPr>
            <p:cNvSpPr/>
            <p:nvPr/>
          </p:nvSpPr>
          <p:spPr>
            <a:xfrm>
              <a:off x="11988800" y="3316941"/>
              <a:ext cx="1272988" cy="14283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AF696D7C-A1CC-C207-B3C6-D17EFCA5B33B}"/>
                </a:ext>
              </a:extLst>
            </p:cNvPr>
            <p:cNvSpPr/>
            <p:nvPr/>
          </p:nvSpPr>
          <p:spPr>
            <a:xfrm rot="5400000">
              <a:off x="11588376" y="3287059"/>
              <a:ext cx="1428377" cy="14881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8B25581-EE78-5F70-ACEB-349A912F7640}"/>
              </a:ext>
            </a:extLst>
          </p:cNvPr>
          <p:cNvSpPr txBox="1"/>
          <p:nvPr/>
        </p:nvSpPr>
        <p:spPr>
          <a:xfrm>
            <a:off x="6292229" y="1891174"/>
            <a:ext cx="57374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Replace the function of the lens with a computational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Allows to recover both the modulus and phase components of the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Is not limited by the quality of the optical components (perfect transfer function)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30FB9E-E7BA-4594-9C03-B4C8EF17A537}"/>
              </a:ext>
            </a:extLst>
          </p:cNvPr>
          <p:cNvGrpSpPr/>
          <p:nvPr/>
        </p:nvGrpSpPr>
        <p:grpSpPr>
          <a:xfrm>
            <a:off x="1893453" y="1806002"/>
            <a:ext cx="2704322" cy="1492772"/>
            <a:chOff x="1893453" y="1806002"/>
            <a:chExt cx="2704322" cy="1492772"/>
          </a:xfrm>
        </p:grpSpPr>
        <p:sp>
          <p:nvSpPr>
            <p:cNvPr id="33" name="Curved Up Arrow 18">
              <a:extLst>
                <a:ext uri="{FF2B5EF4-FFF2-40B4-BE49-F238E27FC236}">
                  <a16:creationId xmlns:a16="http://schemas.microsoft.com/office/drawing/2014/main" id="{DA0A1E37-EC5A-1265-E2D0-D43A30E5A55A}"/>
                </a:ext>
              </a:extLst>
            </p:cNvPr>
            <p:cNvSpPr/>
            <p:nvPr/>
          </p:nvSpPr>
          <p:spPr>
            <a:xfrm rot="10800000">
              <a:off x="1893453" y="1806002"/>
              <a:ext cx="2704322" cy="81167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73FBD03-3DFE-2D48-82CA-6DC504ED9FA6}"/>
                </a:ext>
              </a:extLst>
            </p:cNvPr>
            <p:cNvSpPr txBox="1"/>
            <p:nvPr/>
          </p:nvSpPr>
          <p:spPr>
            <a:xfrm>
              <a:off x="2427589" y="2283111"/>
              <a:ext cx="1739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Recover the relative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15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44F0-0DDB-A8F0-3CD9-17631A49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862182" cy="1368000"/>
          </a:xfrm>
        </p:spPr>
        <p:txBody>
          <a:bodyPr/>
          <a:lstStyle/>
          <a:p>
            <a:r>
              <a:rPr lang="en-GB" dirty="0"/>
              <a:t>Ptychography: </a:t>
            </a:r>
            <a:br>
              <a:rPr lang="en-GB" dirty="0"/>
            </a:br>
            <a:r>
              <a:rPr lang="en-GB" dirty="0"/>
              <a:t>Scanning Coherent Diffraction Imaging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2FCB5-037F-3258-12E7-0F5D5C196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72D62-7171-949E-B677-69EBCF14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105FC5A-9BC8-4734-C74A-51045A09A0C2}"/>
              </a:ext>
            </a:extLst>
          </p:cNvPr>
          <p:cNvSpPr txBox="1">
            <a:spLocks/>
          </p:cNvSpPr>
          <p:nvPr/>
        </p:nvSpPr>
        <p:spPr bwMode="auto">
          <a:xfrm>
            <a:off x="5940000" y="2412000"/>
            <a:ext cx="539908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Extends the coherence by scanning</a:t>
            </a:r>
          </a:p>
          <a:p>
            <a:r>
              <a:rPr lang="en-GB"/>
              <a:t>Does not require pre-knowledge of the illumination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AF7112-28CD-9E90-7DFA-3284C76EC3ED}"/>
              </a:ext>
            </a:extLst>
          </p:cNvPr>
          <p:cNvGrpSpPr/>
          <p:nvPr/>
        </p:nvGrpSpPr>
        <p:grpSpPr>
          <a:xfrm>
            <a:off x="7406951" y="3956986"/>
            <a:ext cx="1670913" cy="1670913"/>
            <a:chOff x="3685062" y="3232234"/>
            <a:chExt cx="1670913" cy="1670913"/>
          </a:xfrm>
        </p:grpSpPr>
        <p:pic>
          <p:nvPicPr>
            <p:cNvPr id="9" name="Picture 2" descr="Siemens star - Wikipedia">
              <a:extLst>
                <a:ext uri="{FF2B5EF4-FFF2-40B4-BE49-F238E27FC236}">
                  <a16:creationId xmlns:a16="http://schemas.microsoft.com/office/drawing/2014/main" id="{E3D369A2-45AA-BFFD-D5EA-E93F7590F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4423">
              <a:off x="3685062" y="3232234"/>
              <a:ext cx="1670913" cy="1670913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BE3CE0-1A00-30C9-FCF8-4BFC875AD453}"/>
                </a:ext>
              </a:extLst>
            </p:cNvPr>
            <p:cNvSpPr/>
            <p:nvPr/>
          </p:nvSpPr>
          <p:spPr>
            <a:xfrm>
              <a:off x="4178707" y="3793370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74568B-A055-3631-418A-AB967CD7738C}"/>
              </a:ext>
            </a:extLst>
          </p:cNvPr>
          <p:cNvGrpSpPr/>
          <p:nvPr/>
        </p:nvGrpSpPr>
        <p:grpSpPr>
          <a:xfrm>
            <a:off x="7313568" y="3910452"/>
            <a:ext cx="1670913" cy="1670913"/>
            <a:chOff x="6802008" y="3232235"/>
            <a:chExt cx="1670913" cy="1670913"/>
          </a:xfrm>
        </p:grpSpPr>
        <p:pic>
          <p:nvPicPr>
            <p:cNvPr id="12" name="Picture 2" descr="Siemens star - Wikipedia">
              <a:extLst>
                <a:ext uri="{FF2B5EF4-FFF2-40B4-BE49-F238E27FC236}">
                  <a16:creationId xmlns:a16="http://schemas.microsoft.com/office/drawing/2014/main" id="{A1083201-6DD7-F5AB-8246-99632E63C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4423">
              <a:off x="6802008" y="3232235"/>
              <a:ext cx="1670913" cy="1670913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BE97314-E0C1-D683-9244-D2B55BCD6E9D}"/>
                </a:ext>
              </a:extLst>
            </p:cNvPr>
            <p:cNvSpPr/>
            <p:nvPr/>
          </p:nvSpPr>
          <p:spPr>
            <a:xfrm>
              <a:off x="7295653" y="3793371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4F3CFE-3D89-ADEA-3529-6D3357DE693F}"/>
                </a:ext>
              </a:extLst>
            </p:cNvPr>
            <p:cNvSpPr/>
            <p:nvPr/>
          </p:nvSpPr>
          <p:spPr>
            <a:xfrm>
              <a:off x="7382936" y="3847160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7B420A-9B56-F39D-9535-07BF79ABB928}"/>
              </a:ext>
            </a:extLst>
          </p:cNvPr>
          <p:cNvGrpSpPr/>
          <p:nvPr/>
        </p:nvGrpSpPr>
        <p:grpSpPr>
          <a:xfrm>
            <a:off x="7224092" y="3860461"/>
            <a:ext cx="1670913" cy="1670913"/>
            <a:chOff x="4414526" y="3232234"/>
            <a:chExt cx="1670913" cy="16709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E690A7-3E0C-86E2-BAEA-0418C4C83CA0}"/>
                </a:ext>
              </a:extLst>
            </p:cNvPr>
            <p:cNvGrpSpPr/>
            <p:nvPr/>
          </p:nvGrpSpPr>
          <p:grpSpPr>
            <a:xfrm>
              <a:off x="4414526" y="3232234"/>
              <a:ext cx="1670913" cy="1670913"/>
              <a:chOff x="6802008" y="3232235"/>
              <a:chExt cx="1670913" cy="1670913"/>
            </a:xfrm>
          </p:grpSpPr>
          <p:pic>
            <p:nvPicPr>
              <p:cNvPr id="18" name="Picture 2" descr="Siemens star - Wikipedia">
                <a:extLst>
                  <a:ext uri="{FF2B5EF4-FFF2-40B4-BE49-F238E27FC236}">
                    <a16:creationId xmlns:a16="http://schemas.microsoft.com/office/drawing/2014/main" id="{764AC7EC-378E-B413-4F26-D5768F7326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24423">
                <a:off x="6802008" y="3232235"/>
                <a:ext cx="1670913" cy="1670913"/>
              </a:xfrm>
              <a:prstGeom prst="rect">
                <a:avLst/>
              </a:prstGeom>
              <a:noFill/>
              <a:scene3d>
                <a:camera prst="isometricOffAxis1Left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F6A6E91-BC8E-590B-9D74-C814B1A46044}"/>
                  </a:ext>
                </a:extLst>
              </p:cNvPr>
              <p:cNvSpPr/>
              <p:nvPr/>
            </p:nvSpPr>
            <p:spPr>
              <a:xfrm>
                <a:off x="7295653" y="3793371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2196CA8-5674-B9C2-426A-66EE7BBF02C6}"/>
                  </a:ext>
                </a:extLst>
              </p:cNvPr>
              <p:cNvSpPr/>
              <p:nvPr/>
            </p:nvSpPr>
            <p:spPr>
              <a:xfrm>
                <a:off x="7382936" y="3847160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BBBFCF-41A9-C051-F85F-4E05BDB7C0E5}"/>
                </a:ext>
              </a:extLst>
            </p:cNvPr>
            <p:cNvSpPr/>
            <p:nvPr/>
          </p:nvSpPr>
          <p:spPr>
            <a:xfrm>
              <a:off x="5089088" y="3883018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95AE0-5290-21C4-7E3A-E297E67CB8A6}"/>
              </a:ext>
            </a:extLst>
          </p:cNvPr>
          <p:cNvGrpSpPr/>
          <p:nvPr/>
        </p:nvGrpSpPr>
        <p:grpSpPr>
          <a:xfrm>
            <a:off x="7127567" y="3826113"/>
            <a:ext cx="1670913" cy="1670913"/>
            <a:chOff x="6539161" y="3359224"/>
            <a:chExt cx="1670913" cy="167091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9E917D9-4FFF-B8A4-0F6D-67343ABAAC00}"/>
                </a:ext>
              </a:extLst>
            </p:cNvPr>
            <p:cNvGrpSpPr/>
            <p:nvPr/>
          </p:nvGrpSpPr>
          <p:grpSpPr>
            <a:xfrm>
              <a:off x="6539161" y="3359224"/>
              <a:ext cx="1670913" cy="1670913"/>
              <a:chOff x="4414526" y="3232234"/>
              <a:chExt cx="1670913" cy="167091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1E1E118-5C5D-D803-FB05-9B69BA68CA56}"/>
                  </a:ext>
                </a:extLst>
              </p:cNvPr>
              <p:cNvGrpSpPr/>
              <p:nvPr/>
            </p:nvGrpSpPr>
            <p:grpSpPr>
              <a:xfrm>
                <a:off x="4414526" y="3232234"/>
                <a:ext cx="1670913" cy="1670913"/>
                <a:chOff x="6802008" y="3232235"/>
                <a:chExt cx="1670913" cy="1670913"/>
              </a:xfrm>
            </p:grpSpPr>
            <p:pic>
              <p:nvPicPr>
                <p:cNvPr id="26" name="Picture 2" descr="Siemens star - Wikipedia">
                  <a:extLst>
                    <a:ext uri="{FF2B5EF4-FFF2-40B4-BE49-F238E27FC236}">
                      <a16:creationId xmlns:a16="http://schemas.microsoft.com/office/drawing/2014/main" id="{227EB7DD-F5B3-67CA-DE45-A029C5AECC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24423">
                  <a:off x="6802008" y="3232235"/>
                  <a:ext cx="1670913" cy="1670913"/>
                </a:xfrm>
                <a:prstGeom prst="rect">
                  <a:avLst/>
                </a:prstGeom>
                <a:noFill/>
                <a:scene3d>
                  <a:camera prst="isometricOffAxis1Left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BF954D1-CCC5-595A-F282-606F9AEF3CAE}"/>
                    </a:ext>
                  </a:extLst>
                </p:cNvPr>
                <p:cNvSpPr/>
                <p:nvPr/>
              </p:nvSpPr>
              <p:spPr>
                <a:xfrm>
                  <a:off x="7295653" y="3793371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40B92DA9-46D9-DD22-FF83-60BFF68FC550}"/>
                    </a:ext>
                  </a:extLst>
                </p:cNvPr>
                <p:cNvSpPr/>
                <p:nvPr/>
              </p:nvSpPr>
              <p:spPr>
                <a:xfrm>
                  <a:off x="7382936" y="3847160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8311FB4-09C4-A6E9-D523-DD336F4FABDA}"/>
                  </a:ext>
                </a:extLst>
              </p:cNvPr>
              <p:cNvSpPr/>
              <p:nvPr/>
            </p:nvSpPr>
            <p:spPr>
              <a:xfrm>
                <a:off x="5089088" y="3883018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7EC189-0216-012A-73A7-B732ABA91DA7}"/>
                </a:ext>
              </a:extLst>
            </p:cNvPr>
            <p:cNvSpPr/>
            <p:nvPr/>
          </p:nvSpPr>
          <p:spPr>
            <a:xfrm>
              <a:off x="7307357" y="4057520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1CB3CD-C0C8-DE74-76F8-DD82C7BEEE6A}"/>
              </a:ext>
            </a:extLst>
          </p:cNvPr>
          <p:cNvGrpSpPr/>
          <p:nvPr/>
        </p:nvGrpSpPr>
        <p:grpSpPr>
          <a:xfrm>
            <a:off x="7038091" y="3786198"/>
            <a:ext cx="1670913" cy="1670913"/>
            <a:chOff x="8077516" y="3719216"/>
            <a:chExt cx="1670913" cy="16709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5807176-14D1-C614-0A11-776023CDDAAA}"/>
                </a:ext>
              </a:extLst>
            </p:cNvPr>
            <p:cNvGrpSpPr/>
            <p:nvPr/>
          </p:nvGrpSpPr>
          <p:grpSpPr>
            <a:xfrm>
              <a:off x="8077516" y="3719216"/>
              <a:ext cx="1670913" cy="1670913"/>
              <a:chOff x="6539161" y="3359224"/>
              <a:chExt cx="1670913" cy="167091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84B1B9A-27D7-259A-25C8-69CE7A762884}"/>
                  </a:ext>
                </a:extLst>
              </p:cNvPr>
              <p:cNvGrpSpPr/>
              <p:nvPr/>
            </p:nvGrpSpPr>
            <p:grpSpPr>
              <a:xfrm>
                <a:off x="6539161" y="3359224"/>
                <a:ext cx="1670913" cy="1670913"/>
                <a:chOff x="4414526" y="3232234"/>
                <a:chExt cx="1670913" cy="1670913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2E671B1-265C-625F-F2A0-1457A458FDEE}"/>
                    </a:ext>
                  </a:extLst>
                </p:cNvPr>
                <p:cNvGrpSpPr/>
                <p:nvPr/>
              </p:nvGrpSpPr>
              <p:grpSpPr>
                <a:xfrm>
                  <a:off x="4414526" y="3232234"/>
                  <a:ext cx="1670913" cy="1670913"/>
                  <a:chOff x="6802008" y="3232235"/>
                  <a:chExt cx="1670913" cy="1670913"/>
                </a:xfrm>
              </p:grpSpPr>
              <p:pic>
                <p:nvPicPr>
                  <p:cNvPr id="36" name="Picture 2" descr="Siemens star - Wikipedia">
                    <a:extLst>
                      <a:ext uri="{FF2B5EF4-FFF2-40B4-BE49-F238E27FC236}">
                        <a16:creationId xmlns:a16="http://schemas.microsoft.com/office/drawing/2014/main" id="{319C2562-0F30-012C-36F8-A0309B0DC0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24423">
                    <a:off x="6802008" y="3232235"/>
                    <a:ext cx="1670913" cy="1670913"/>
                  </a:xfrm>
                  <a:prstGeom prst="rect">
                    <a:avLst/>
                  </a:prstGeom>
                  <a:noFill/>
                  <a:scene3d>
                    <a:camera prst="isometricOffAxis1Left"/>
                    <a:lightRig rig="threePt" dir="t"/>
                  </a:scene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6E3DF95B-8365-BA37-0975-2664AF6AF2FC}"/>
                      </a:ext>
                    </a:extLst>
                  </p:cNvPr>
                  <p:cNvSpPr/>
                  <p:nvPr/>
                </p:nvSpPr>
                <p:spPr>
                  <a:xfrm>
                    <a:off x="7295653" y="3793371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8DFA6C63-2981-8CC8-CD27-DFECDC02F083}"/>
                      </a:ext>
                    </a:extLst>
                  </p:cNvPr>
                  <p:cNvSpPr/>
                  <p:nvPr/>
                </p:nvSpPr>
                <p:spPr>
                  <a:xfrm>
                    <a:off x="7382936" y="3847160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504640-D480-D635-8E02-A46FC6F0D8BA}"/>
                    </a:ext>
                  </a:extLst>
                </p:cNvPr>
                <p:cNvSpPr/>
                <p:nvPr/>
              </p:nvSpPr>
              <p:spPr>
                <a:xfrm>
                  <a:off x="5089088" y="3883018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A110854-C27B-EF19-4B0F-CC77433C66B1}"/>
                  </a:ext>
                </a:extLst>
              </p:cNvPr>
              <p:cNvSpPr/>
              <p:nvPr/>
            </p:nvSpPr>
            <p:spPr>
              <a:xfrm>
                <a:off x="7307357" y="4057520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1B7CE3F-D042-50E6-CF2D-9C7182F39035}"/>
                </a:ext>
              </a:extLst>
            </p:cNvPr>
            <p:cNvSpPr/>
            <p:nvPr/>
          </p:nvSpPr>
          <p:spPr>
            <a:xfrm>
              <a:off x="8935357" y="4462333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F58FE4-96A7-6F40-1D3E-5D4C5148DDFA}"/>
              </a:ext>
            </a:extLst>
          </p:cNvPr>
          <p:cNvGrpSpPr/>
          <p:nvPr/>
        </p:nvGrpSpPr>
        <p:grpSpPr>
          <a:xfrm>
            <a:off x="7047605" y="3615761"/>
            <a:ext cx="1670913" cy="1670913"/>
            <a:chOff x="10196799" y="3819915"/>
            <a:chExt cx="1670913" cy="167091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DF3A193-76BA-2660-9087-4DA47D8CEE32}"/>
                </a:ext>
              </a:extLst>
            </p:cNvPr>
            <p:cNvSpPr/>
            <p:nvPr/>
          </p:nvSpPr>
          <p:spPr>
            <a:xfrm>
              <a:off x="11054640" y="4722754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A26CF4B-1EB4-B3DB-A029-91CE0669F8D6}"/>
                </a:ext>
              </a:extLst>
            </p:cNvPr>
            <p:cNvGrpSpPr/>
            <p:nvPr/>
          </p:nvGrpSpPr>
          <p:grpSpPr>
            <a:xfrm>
              <a:off x="10196799" y="3819915"/>
              <a:ext cx="1670913" cy="1670913"/>
              <a:chOff x="8077516" y="3719216"/>
              <a:chExt cx="1670913" cy="167091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0160B8A-5ADC-AD07-A002-B5CF9CCB41EF}"/>
                  </a:ext>
                </a:extLst>
              </p:cNvPr>
              <p:cNvGrpSpPr/>
              <p:nvPr/>
            </p:nvGrpSpPr>
            <p:grpSpPr>
              <a:xfrm>
                <a:off x="8077516" y="3719216"/>
                <a:ext cx="1670913" cy="1670913"/>
                <a:chOff x="6539161" y="3359224"/>
                <a:chExt cx="1670913" cy="1670913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75D730B6-65EC-7F0E-7FF0-E53633236BFB}"/>
                    </a:ext>
                  </a:extLst>
                </p:cNvPr>
                <p:cNvGrpSpPr/>
                <p:nvPr/>
              </p:nvGrpSpPr>
              <p:grpSpPr>
                <a:xfrm>
                  <a:off x="6539161" y="3359224"/>
                  <a:ext cx="1670913" cy="1670913"/>
                  <a:chOff x="4414526" y="3232234"/>
                  <a:chExt cx="1670913" cy="1670913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B52B6E82-41CF-D879-F237-2E635A347092}"/>
                      </a:ext>
                    </a:extLst>
                  </p:cNvPr>
                  <p:cNvGrpSpPr/>
                  <p:nvPr/>
                </p:nvGrpSpPr>
                <p:grpSpPr>
                  <a:xfrm>
                    <a:off x="4414526" y="3232234"/>
                    <a:ext cx="1670913" cy="1670913"/>
                    <a:chOff x="6802008" y="3232235"/>
                    <a:chExt cx="1670913" cy="1670913"/>
                  </a:xfrm>
                </p:grpSpPr>
                <p:pic>
                  <p:nvPicPr>
                    <p:cNvPr id="48" name="Picture 2" descr="Siemens star - Wikipedia">
                      <a:extLst>
                        <a:ext uri="{FF2B5EF4-FFF2-40B4-BE49-F238E27FC236}">
                          <a16:creationId xmlns:a16="http://schemas.microsoft.com/office/drawing/2014/main" id="{00C02D8E-D2D5-5D8D-857E-D706ED801FC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24423">
                      <a:off x="6802008" y="3232235"/>
                      <a:ext cx="1670913" cy="1670913"/>
                    </a:xfrm>
                    <a:prstGeom prst="rect">
                      <a:avLst/>
                    </a:prstGeom>
                    <a:noFill/>
                    <a:scene3d>
                      <a:camera prst="isometricOffAxis1Left"/>
                      <a:lightRig rig="threePt" dir="t"/>
                    </a:scene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3A8C5502-DBD9-B923-C865-F0F6EBEFA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95653" y="3793371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FA72D1FF-7816-9220-2AED-B945468796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2936" y="3847160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38336B2F-8F74-E2E3-443F-20384EA6DC13}"/>
                      </a:ext>
                    </a:extLst>
                  </p:cNvPr>
                  <p:cNvSpPr/>
                  <p:nvPr/>
                </p:nvSpPr>
                <p:spPr>
                  <a:xfrm>
                    <a:off x="5089088" y="3883018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F1E5126D-9E28-210A-1670-40563EBD9B38}"/>
                    </a:ext>
                  </a:extLst>
                </p:cNvPr>
                <p:cNvSpPr/>
                <p:nvPr/>
              </p:nvSpPr>
              <p:spPr>
                <a:xfrm>
                  <a:off x="7307357" y="4057520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4E403B9-7065-4FAD-444B-7E7054EAB850}"/>
                  </a:ext>
                </a:extLst>
              </p:cNvPr>
              <p:cNvSpPr/>
              <p:nvPr/>
            </p:nvSpPr>
            <p:spPr>
              <a:xfrm>
                <a:off x="8935357" y="4462333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887261C-8FF1-265D-CA9E-584CC70F49A4}"/>
              </a:ext>
            </a:extLst>
          </p:cNvPr>
          <p:cNvGrpSpPr/>
          <p:nvPr/>
        </p:nvGrpSpPr>
        <p:grpSpPr>
          <a:xfrm>
            <a:off x="7144130" y="3641440"/>
            <a:ext cx="1670913" cy="1670913"/>
            <a:chOff x="5352857" y="4644320"/>
            <a:chExt cx="1670913" cy="167091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98CF99F-6DBE-B5C1-D948-DE1333991E2A}"/>
                </a:ext>
              </a:extLst>
            </p:cNvPr>
            <p:cNvSpPr/>
            <p:nvPr/>
          </p:nvSpPr>
          <p:spPr>
            <a:xfrm>
              <a:off x="6108352" y="5525322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3718F95-212E-EFF6-1756-C7D454690A60}"/>
                </a:ext>
              </a:extLst>
            </p:cNvPr>
            <p:cNvGrpSpPr/>
            <p:nvPr/>
          </p:nvGrpSpPr>
          <p:grpSpPr>
            <a:xfrm>
              <a:off x="5352857" y="4644320"/>
              <a:ext cx="1670913" cy="1670913"/>
              <a:chOff x="10196799" y="3819915"/>
              <a:chExt cx="1670913" cy="1670913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9653A1B-982E-3067-6F84-87FA25AFE855}"/>
                  </a:ext>
                </a:extLst>
              </p:cNvPr>
              <p:cNvSpPr/>
              <p:nvPr/>
            </p:nvSpPr>
            <p:spPr>
              <a:xfrm>
                <a:off x="11054640" y="4722754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64F5B28-113A-3A8A-393D-94D9C6605E04}"/>
                  </a:ext>
                </a:extLst>
              </p:cNvPr>
              <p:cNvGrpSpPr/>
              <p:nvPr/>
            </p:nvGrpSpPr>
            <p:grpSpPr>
              <a:xfrm>
                <a:off x="10196799" y="3819915"/>
                <a:ext cx="1670913" cy="1670913"/>
                <a:chOff x="8077516" y="3719216"/>
                <a:chExt cx="1670913" cy="1670913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892DFFAB-8D14-CA8D-42B1-C9D991F44067}"/>
                    </a:ext>
                  </a:extLst>
                </p:cNvPr>
                <p:cNvGrpSpPr/>
                <p:nvPr/>
              </p:nvGrpSpPr>
              <p:grpSpPr>
                <a:xfrm>
                  <a:off x="8077516" y="3719216"/>
                  <a:ext cx="1670913" cy="1670913"/>
                  <a:chOff x="6539161" y="3359224"/>
                  <a:chExt cx="1670913" cy="1670913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B75FBF46-B8EB-8CE5-0209-A7880DC4ADA8}"/>
                      </a:ext>
                    </a:extLst>
                  </p:cNvPr>
                  <p:cNvGrpSpPr/>
                  <p:nvPr/>
                </p:nvGrpSpPr>
                <p:grpSpPr>
                  <a:xfrm>
                    <a:off x="6539161" y="3359224"/>
                    <a:ext cx="1670913" cy="1670913"/>
                    <a:chOff x="4414526" y="3232234"/>
                    <a:chExt cx="1670913" cy="1670913"/>
                  </a:xfrm>
                </p:grpSpPr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2755A270-A29E-F8BA-1AD8-1E203DADE2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4526" y="3232234"/>
                      <a:ext cx="1670913" cy="1670913"/>
                      <a:chOff x="6802008" y="3232235"/>
                      <a:chExt cx="1670913" cy="1670913"/>
                    </a:xfrm>
                  </p:grpSpPr>
                  <p:pic>
                    <p:nvPicPr>
                      <p:cNvPr id="62" name="Picture 2" descr="Siemens star - Wikipedia">
                        <a:extLst>
                          <a:ext uri="{FF2B5EF4-FFF2-40B4-BE49-F238E27FC236}">
                            <a16:creationId xmlns:a16="http://schemas.microsoft.com/office/drawing/2014/main" id="{F641F75C-B4DB-E6BB-4A8C-6CBF5B27BA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24423">
                        <a:off x="6802008" y="3232235"/>
                        <a:ext cx="1670913" cy="1670913"/>
                      </a:xfrm>
                      <a:prstGeom prst="rect">
                        <a:avLst/>
                      </a:prstGeom>
                      <a:noFill/>
                      <a:scene3d>
                        <a:camera prst="isometricOffAxis1Left"/>
                        <a:lightRig rig="threePt" dir="t"/>
                      </a:scene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63" name="Oval 62">
                        <a:extLst>
                          <a:ext uri="{FF2B5EF4-FFF2-40B4-BE49-F238E27FC236}">
                            <a16:creationId xmlns:a16="http://schemas.microsoft.com/office/drawing/2014/main" id="{7E5788FE-5267-A6B7-3087-9159141862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5653" y="3793371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4" name="Oval 63">
                        <a:extLst>
                          <a:ext uri="{FF2B5EF4-FFF2-40B4-BE49-F238E27FC236}">
                            <a16:creationId xmlns:a16="http://schemas.microsoft.com/office/drawing/2014/main" id="{F122F345-E494-EC73-B1B5-010DAC99EB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2936" y="3847160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08E6BD4F-98E1-E215-0D2B-4A9E826AB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89088" y="3883018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227372BD-43A4-60A4-977B-193CE22A33D7}"/>
                      </a:ext>
                    </a:extLst>
                  </p:cNvPr>
                  <p:cNvSpPr/>
                  <p:nvPr/>
                </p:nvSpPr>
                <p:spPr>
                  <a:xfrm>
                    <a:off x="7307357" y="4057520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FBC2F719-B053-A748-2E10-B1806BFF9A70}"/>
                    </a:ext>
                  </a:extLst>
                </p:cNvPr>
                <p:cNvSpPr/>
                <p:nvPr/>
              </p:nvSpPr>
              <p:spPr>
                <a:xfrm>
                  <a:off x="8935357" y="4462333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97B84D-16AD-5F2C-EF9D-62FA42758F06}"/>
              </a:ext>
            </a:extLst>
          </p:cNvPr>
          <p:cNvGrpSpPr/>
          <p:nvPr/>
        </p:nvGrpSpPr>
        <p:grpSpPr>
          <a:xfrm>
            <a:off x="7335505" y="3716492"/>
            <a:ext cx="1670913" cy="1670913"/>
            <a:chOff x="3497293" y="4769548"/>
            <a:chExt cx="1670913" cy="167091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A9ADC03-9883-7BC0-5CD2-662A50C889E8}"/>
                </a:ext>
              </a:extLst>
            </p:cNvPr>
            <p:cNvSpPr/>
            <p:nvPr/>
          </p:nvSpPr>
          <p:spPr>
            <a:xfrm>
              <a:off x="4171855" y="5605004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EA967AA-FD82-4A65-93F5-3B8C5B32F4B4}"/>
                </a:ext>
              </a:extLst>
            </p:cNvPr>
            <p:cNvGrpSpPr/>
            <p:nvPr/>
          </p:nvGrpSpPr>
          <p:grpSpPr>
            <a:xfrm>
              <a:off x="3497293" y="4769548"/>
              <a:ext cx="1670913" cy="1670913"/>
              <a:chOff x="5352857" y="4644320"/>
              <a:chExt cx="1670913" cy="1670913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8D1BEB5-B184-FF30-68FA-FA817198AA47}"/>
                  </a:ext>
                </a:extLst>
              </p:cNvPr>
              <p:cNvSpPr/>
              <p:nvPr/>
            </p:nvSpPr>
            <p:spPr>
              <a:xfrm>
                <a:off x="6108352" y="5525322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26A482E-1639-F9BA-DDB4-7DEF0C6C649E}"/>
                  </a:ext>
                </a:extLst>
              </p:cNvPr>
              <p:cNvGrpSpPr/>
              <p:nvPr/>
            </p:nvGrpSpPr>
            <p:grpSpPr>
              <a:xfrm>
                <a:off x="5352857" y="4644320"/>
                <a:ext cx="1670913" cy="1670913"/>
                <a:chOff x="10196799" y="3819915"/>
                <a:chExt cx="1670913" cy="1670913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9660F18D-A76A-A3C1-4BE3-DEF134BE1DD6}"/>
                    </a:ext>
                  </a:extLst>
                </p:cNvPr>
                <p:cNvSpPr/>
                <p:nvPr/>
              </p:nvSpPr>
              <p:spPr>
                <a:xfrm>
                  <a:off x="11054640" y="4722754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45F0926D-B12F-E6B8-14A6-E204FF90202D}"/>
                    </a:ext>
                  </a:extLst>
                </p:cNvPr>
                <p:cNvGrpSpPr/>
                <p:nvPr/>
              </p:nvGrpSpPr>
              <p:grpSpPr>
                <a:xfrm>
                  <a:off x="10196799" y="3819915"/>
                  <a:ext cx="1670913" cy="1670913"/>
                  <a:chOff x="8077516" y="3719216"/>
                  <a:chExt cx="1670913" cy="1670913"/>
                </a:xfrm>
              </p:grpSpPr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03343732-1798-0DE0-DA7D-49723FEFBBA5}"/>
                      </a:ext>
                    </a:extLst>
                  </p:cNvPr>
                  <p:cNvGrpSpPr/>
                  <p:nvPr/>
                </p:nvGrpSpPr>
                <p:grpSpPr>
                  <a:xfrm>
                    <a:off x="8077516" y="3719216"/>
                    <a:ext cx="1670913" cy="1670913"/>
                    <a:chOff x="6539161" y="3359224"/>
                    <a:chExt cx="1670913" cy="1670913"/>
                  </a:xfrm>
                </p:grpSpPr>
                <p:grpSp>
                  <p:nvGrpSpPr>
                    <p:cNvPr id="74" name="Group 73">
                      <a:extLst>
                        <a:ext uri="{FF2B5EF4-FFF2-40B4-BE49-F238E27FC236}">
                          <a16:creationId xmlns:a16="http://schemas.microsoft.com/office/drawing/2014/main" id="{D3ABE07D-61C4-80C4-340C-B11B53F2C0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39161" y="3359224"/>
                      <a:ext cx="1670913" cy="1670913"/>
                      <a:chOff x="4414526" y="3232234"/>
                      <a:chExt cx="1670913" cy="1670913"/>
                    </a:xfrm>
                  </p:grpSpPr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089D798F-4690-B26D-F934-C90E03ABBA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414526" y="3232234"/>
                        <a:ext cx="1670913" cy="1670913"/>
                        <a:chOff x="6802008" y="3232235"/>
                        <a:chExt cx="1670913" cy="1670913"/>
                      </a:xfrm>
                    </p:grpSpPr>
                    <p:pic>
                      <p:nvPicPr>
                        <p:cNvPr id="78" name="Picture 2" descr="Siemens star - Wikipedia">
                          <a:extLst>
                            <a:ext uri="{FF2B5EF4-FFF2-40B4-BE49-F238E27FC236}">
                              <a16:creationId xmlns:a16="http://schemas.microsoft.com/office/drawing/2014/main" id="{C1996B60-6604-BBC8-2518-505C8E3BCEA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424423">
                          <a:off x="6802008" y="3232235"/>
                          <a:ext cx="1670913" cy="1670913"/>
                        </a:xfrm>
                        <a:prstGeom prst="rect">
                          <a:avLst/>
                        </a:prstGeom>
                        <a:noFill/>
                        <a:scene3d>
                          <a:camera prst="isometricOffAxis1Left"/>
                          <a:lightRig rig="threePt" dir="t"/>
                        </a:scene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sp>
                      <p:nvSpPr>
                        <p:cNvPr id="79" name="Oval 78">
                          <a:extLst>
                            <a:ext uri="{FF2B5EF4-FFF2-40B4-BE49-F238E27FC236}">
                              <a16:creationId xmlns:a16="http://schemas.microsoft.com/office/drawing/2014/main" id="{55364A43-6FD8-C7B5-6354-30AE706C29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95653" y="3793371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80" name="Oval 79">
                          <a:extLst>
                            <a:ext uri="{FF2B5EF4-FFF2-40B4-BE49-F238E27FC236}">
                              <a16:creationId xmlns:a16="http://schemas.microsoft.com/office/drawing/2014/main" id="{EE0BA55A-CEDD-E525-1C27-0BA2D92A2B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82936" y="3847160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77" name="Oval 76">
                        <a:extLst>
                          <a:ext uri="{FF2B5EF4-FFF2-40B4-BE49-F238E27FC236}">
                            <a16:creationId xmlns:a16="http://schemas.microsoft.com/office/drawing/2014/main" id="{2EDE1ADA-86CE-1BD8-D7E6-59E5E7EA71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9088" y="3883018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F1E8C1ED-E327-CD7A-7C30-133F7F8BF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7357" y="4057520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79BE25A2-6BB2-BDC4-E619-0C3206D794A7}"/>
                      </a:ext>
                    </a:extLst>
                  </p:cNvPr>
                  <p:cNvSpPr/>
                  <p:nvPr/>
                </p:nvSpPr>
                <p:spPr>
                  <a:xfrm>
                    <a:off x="8935357" y="4462333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78FEA81-D97D-B47E-8AA3-515F491B16D0}"/>
              </a:ext>
            </a:extLst>
          </p:cNvPr>
          <p:cNvGrpSpPr/>
          <p:nvPr/>
        </p:nvGrpSpPr>
        <p:grpSpPr>
          <a:xfrm>
            <a:off x="7446885" y="3752201"/>
            <a:ext cx="1670913" cy="1670913"/>
            <a:chOff x="1635145" y="4951528"/>
            <a:chExt cx="1670913" cy="1670913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4EF8EAA-5B50-7303-1BD1-E35803B94F5C}"/>
                </a:ext>
              </a:extLst>
            </p:cNvPr>
            <p:cNvSpPr/>
            <p:nvPr/>
          </p:nvSpPr>
          <p:spPr>
            <a:xfrm>
              <a:off x="2220805" y="5759255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2278BA4-A8FA-9BBC-374F-BAA33BBAF1B3}"/>
                </a:ext>
              </a:extLst>
            </p:cNvPr>
            <p:cNvGrpSpPr/>
            <p:nvPr/>
          </p:nvGrpSpPr>
          <p:grpSpPr>
            <a:xfrm>
              <a:off x="1635145" y="4951528"/>
              <a:ext cx="1670913" cy="1670913"/>
              <a:chOff x="3497293" y="4769548"/>
              <a:chExt cx="1670913" cy="1670913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83D7EA0-F826-5315-B2ED-C5B44419AAF3}"/>
                  </a:ext>
                </a:extLst>
              </p:cNvPr>
              <p:cNvSpPr/>
              <p:nvPr/>
            </p:nvSpPr>
            <p:spPr>
              <a:xfrm>
                <a:off x="4171855" y="5605004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35BECC8-4B3E-38F2-8FC7-7130ECAD8712}"/>
                  </a:ext>
                </a:extLst>
              </p:cNvPr>
              <p:cNvGrpSpPr/>
              <p:nvPr/>
            </p:nvGrpSpPr>
            <p:grpSpPr>
              <a:xfrm>
                <a:off x="3497293" y="4769548"/>
                <a:ext cx="1670913" cy="1670913"/>
                <a:chOff x="5352857" y="4644320"/>
                <a:chExt cx="1670913" cy="1670913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33EBA065-C668-5BCB-090A-02DFB5C3C93F}"/>
                    </a:ext>
                  </a:extLst>
                </p:cNvPr>
                <p:cNvSpPr/>
                <p:nvPr/>
              </p:nvSpPr>
              <p:spPr>
                <a:xfrm>
                  <a:off x="6108352" y="5525322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54542BEA-865E-2DA4-2CFD-83AD9690975F}"/>
                    </a:ext>
                  </a:extLst>
                </p:cNvPr>
                <p:cNvGrpSpPr/>
                <p:nvPr/>
              </p:nvGrpSpPr>
              <p:grpSpPr>
                <a:xfrm>
                  <a:off x="5352857" y="4644320"/>
                  <a:ext cx="1670913" cy="1670913"/>
                  <a:chOff x="10196799" y="3819915"/>
                  <a:chExt cx="1670913" cy="1670913"/>
                </a:xfrm>
              </p:grpSpPr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D8342589-DA99-AF26-E102-2091E5EF0826}"/>
                      </a:ext>
                    </a:extLst>
                  </p:cNvPr>
                  <p:cNvSpPr/>
                  <p:nvPr/>
                </p:nvSpPr>
                <p:spPr>
                  <a:xfrm>
                    <a:off x="11054640" y="4722754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5D086F50-5204-3F9A-C2EA-B4A610A62629}"/>
                      </a:ext>
                    </a:extLst>
                  </p:cNvPr>
                  <p:cNvGrpSpPr/>
                  <p:nvPr/>
                </p:nvGrpSpPr>
                <p:grpSpPr>
                  <a:xfrm>
                    <a:off x="10196799" y="3819915"/>
                    <a:ext cx="1670913" cy="1670913"/>
                    <a:chOff x="8077516" y="3719216"/>
                    <a:chExt cx="1670913" cy="1670913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DFFD948E-3C17-0CAB-3285-F445A2171B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77516" y="3719216"/>
                      <a:ext cx="1670913" cy="1670913"/>
                      <a:chOff x="6539161" y="3359224"/>
                      <a:chExt cx="1670913" cy="1670913"/>
                    </a:xfrm>
                  </p:grpSpPr>
                  <p:grpSp>
                    <p:nvGrpSpPr>
                      <p:cNvPr id="92" name="Group 91">
                        <a:extLst>
                          <a:ext uri="{FF2B5EF4-FFF2-40B4-BE49-F238E27FC236}">
                            <a16:creationId xmlns:a16="http://schemas.microsoft.com/office/drawing/2014/main" id="{9C5EF5E0-447E-35D1-9EA5-906E5E8C7FD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39161" y="3359224"/>
                        <a:ext cx="1670913" cy="1670913"/>
                        <a:chOff x="4414526" y="3232234"/>
                        <a:chExt cx="1670913" cy="1670913"/>
                      </a:xfrm>
                    </p:grpSpPr>
                    <p:grpSp>
                      <p:nvGrpSpPr>
                        <p:cNvPr id="94" name="Group 93">
                          <a:extLst>
                            <a:ext uri="{FF2B5EF4-FFF2-40B4-BE49-F238E27FC236}">
                              <a16:creationId xmlns:a16="http://schemas.microsoft.com/office/drawing/2014/main" id="{60DB1AF2-1AEB-AEF2-71CA-A9D971319FD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414526" y="3232234"/>
                          <a:ext cx="1670913" cy="1670913"/>
                          <a:chOff x="6802008" y="3232235"/>
                          <a:chExt cx="1670913" cy="1670913"/>
                        </a:xfrm>
                      </p:grpSpPr>
                      <p:pic>
                        <p:nvPicPr>
                          <p:cNvPr id="96" name="Picture 2" descr="Siemens star - Wikipedia">
                            <a:extLst>
                              <a:ext uri="{FF2B5EF4-FFF2-40B4-BE49-F238E27FC236}">
                                <a16:creationId xmlns:a16="http://schemas.microsoft.com/office/drawing/2014/main" id="{55BF3F13-E96A-B655-7B33-CEAF1FFF374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rot="424423">
                            <a:off x="6802008" y="3232235"/>
                            <a:ext cx="1670913" cy="1670913"/>
                          </a:xfrm>
                          <a:prstGeom prst="rect">
                            <a:avLst/>
                          </a:prstGeom>
                          <a:noFill/>
                          <a:scene3d>
                            <a:camera prst="isometricOffAxis1Left"/>
                            <a:lightRig rig="threePt" dir="t"/>
                          </a:scene3d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  <p:sp>
                        <p:nvSpPr>
                          <p:cNvPr id="97" name="Oval 96">
                            <a:extLst>
                              <a:ext uri="{FF2B5EF4-FFF2-40B4-BE49-F238E27FC236}">
                                <a16:creationId xmlns:a16="http://schemas.microsoft.com/office/drawing/2014/main" id="{F32CDEF4-5DC0-2F23-3D66-7AA7A060B0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95653" y="3793371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98" name="Oval 97">
                            <a:extLst>
                              <a:ext uri="{FF2B5EF4-FFF2-40B4-BE49-F238E27FC236}">
                                <a16:creationId xmlns:a16="http://schemas.microsoft.com/office/drawing/2014/main" id="{C0CC5843-CC54-C09F-F010-78F662853B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82936" y="3847160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FC7F90F5-1977-B85C-303E-2865F2E5AC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9088" y="3883018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93" name="Oval 92">
                        <a:extLst>
                          <a:ext uri="{FF2B5EF4-FFF2-40B4-BE49-F238E27FC236}">
                            <a16:creationId xmlns:a16="http://schemas.microsoft.com/office/drawing/2014/main" id="{91117339-7A8E-4419-4DB8-3A11364E2A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357" y="4057520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586D4462-6DFA-13DC-304E-5B9A3D594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5357" y="4462333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FE7DFDC-0DC3-C936-2D92-4F3FE6216E80}"/>
              </a:ext>
            </a:extLst>
          </p:cNvPr>
          <p:cNvGrpSpPr/>
          <p:nvPr/>
        </p:nvGrpSpPr>
        <p:grpSpPr>
          <a:xfrm>
            <a:off x="7548167" y="3812949"/>
            <a:ext cx="1670913" cy="1670913"/>
            <a:chOff x="6280087" y="694487"/>
            <a:chExt cx="1670913" cy="1670913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5F1DE16-248B-FEA3-8244-74BA6FAF2A96}"/>
                </a:ext>
              </a:extLst>
            </p:cNvPr>
            <p:cNvGrpSpPr/>
            <p:nvPr/>
          </p:nvGrpSpPr>
          <p:grpSpPr>
            <a:xfrm>
              <a:off x="6280087" y="694487"/>
              <a:ext cx="1670913" cy="1670913"/>
              <a:chOff x="1635145" y="4951528"/>
              <a:chExt cx="1670913" cy="1670913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BD39272-D917-0527-7802-C0B385BB8899}"/>
                  </a:ext>
                </a:extLst>
              </p:cNvPr>
              <p:cNvSpPr/>
              <p:nvPr/>
            </p:nvSpPr>
            <p:spPr>
              <a:xfrm>
                <a:off x="2220805" y="5759255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D686655-BAD5-C0A0-F918-C88F48D49F30}"/>
                  </a:ext>
                </a:extLst>
              </p:cNvPr>
              <p:cNvGrpSpPr/>
              <p:nvPr/>
            </p:nvGrpSpPr>
            <p:grpSpPr>
              <a:xfrm>
                <a:off x="1635145" y="4951528"/>
                <a:ext cx="1670913" cy="1670913"/>
                <a:chOff x="3497293" y="4769548"/>
                <a:chExt cx="1670913" cy="1670913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C5C2E11A-4E9C-B781-9307-7E375D40112C}"/>
                    </a:ext>
                  </a:extLst>
                </p:cNvPr>
                <p:cNvSpPr/>
                <p:nvPr/>
              </p:nvSpPr>
              <p:spPr>
                <a:xfrm>
                  <a:off x="4171855" y="5605004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299A25B9-466C-0669-2872-ECDEE915741C}"/>
                    </a:ext>
                  </a:extLst>
                </p:cNvPr>
                <p:cNvGrpSpPr/>
                <p:nvPr/>
              </p:nvGrpSpPr>
              <p:grpSpPr>
                <a:xfrm>
                  <a:off x="3497293" y="4769548"/>
                  <a:ext cx="1670913" cy="1670913"/>
                  <a:chOff x="5352857" y="4644320"/>
                  <a:chExt cx="1670913" cy="1670913"/>
                </a:xfrm>
              </p:grpSpPr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ECEAEF55-5484-A3D4-F8C4-4652721D65AC}"/>
                      </a:ext>
                    </a:extLst>
                  </p:cNvPr>
                  <p:cNvSpPr/>
                  <p:nvPr/>
                </p:nvSpPr>
                <p:spPr>
                  <a:xfrm>
                    <a:off x="6108352" y="5525322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DF1C426E-C975-EEBB-3BCB-6B9257DA1985}"/>
                      </a:ext>
                    </a:extLst>
                  </p:cNvPr>
                  <p:cNvGrpSpPr/>
                  <p:nvPr/>
                </p:nvGrpSpPr>
                <p:grpSpPr>
                  <a:xfrm>
                    <a:off x="5352857" y="4644320"/>
                    <a:ext cx="1670913" cy="1670913"/>
                    <a:chOff x="10196799" y="3819915"/>
                    <a:chExt cx="1670913" cy="1670913"/>
                  </a:xfrm>
                </p:grpSpPr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AA4F0550-A28D-6CF7-4E03-17374E97C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54640" y="4722754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109" name="Group 108">
                      <a:extLst>
                        <a:ext uri="{FF2B5EF4-FFF2-40B4-BE49-F238E27FC236}">
                          <a16:creationId xmlns:a16="http://schemas.microsoft.com/office/drawing/2014/main" id="{20E80B23-E3F4-101E-1D49-205AC86FA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96799" y="3819915"/>
                      <a:ext cx="1670913" cy="1670913"/>
                      <a:chOff x="8077516" y="3719216"/>
                      <a:chExt cx="1670913" cy="1670913"/>
                    </a:xfrm>
                  </p:grpSpPr>
                  <p:grpSp>
                    <p:nvGrpSpPr>
                      <p:cNvPr id="110" name="Group 109">
                        <a:extLst>
                          <a:ext uri="{FF2B5EF4-FFF2-40B4-BE49-F238E27FC236}">
                            <a16:creationId xmlns:a16="http://schemas.microsoft.com/office/drawing/2014/main" id="{E1179E8F-CF1E-0F5B-2A36-311F6C7076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77516" y="3719216"/>
                        <a:ext cx="1670913" cy="1670913"/>
                        <a:chOff x="6539161" y="3359224"/>
                        <a:chExt cx="1670913" cy="1670913"/>
                      </a:xfrm>
                    </p:grpSpPr>
                    <p:grpSp>
                      <p:nvGrpSpPr>
                        <p:cNvPr id="112" name="Group 111">
                          <a:extLst>
                            <a:ext uri="{FF2B5EF4-FFF2-40B4-BE49-F238E27FC236}">
                              <a16:creationId xmlns:a16="http://schemas.microsoft.com/office/drawing/2014/main" id="{60BBD7D9-1852-F13F-C7FC-2F639F44D58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539161" y="3359224"/>
                          <a:ext cx="1670913" cy="1670913"/>
                          <a:chOff x="4414526" y="3232234"/>
                          <a:chExt cx="1670913" cy="1670913"/>
                        </a:xfrm>
                      </p:grpSpPr>
                      <p:grpSp>
                        <p:nvGrpSpPr>
                          <p:cNvPr id="114" name="Group 113">
                            <a:extLst>
                              <a:ext uri="{FF2B5EF4-FFF2-40B4-BE49-F238E27FC236}">
                                <a16:creationId xmlns:a16="http://schemas.microsoft.com/office/drawing/2014/main" id="{BF4D89A2-B1FE-5C2F-DEE6-065BCEAC071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414526" y="3232234"/>
                            <a:ext cx="1670913" cy="1670913"/>
                            <a:chOff x="6802008" y="3232235"/>
                            <a:chExt cx="1670913" cy="1670913"/>
                          </a:xfrm>
                        </p:grpSpPr>
                        <p:pic>
                          <p:nvPicPr>
                            <p:cNvPr id="116" name="Picture 2" descr="Siemens star - Wikipedia">
                              <a:extLst>
                                <a:ext uri="{FF2B5EF4-FFF2-40B4-BE49-F238E27FC236}">
                                  <a16:creationId xmlns:a16="http://schemas.microsoft.com/office/drawing/2014/main" id="{3D5D2553-B113-62EE-2C06-C055EE7DB8C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424423">
                              <a:off x="6802008" y="3232235"/>
                              <a:ext cx="1670913" cy="1670913"/>
                            </a:xfrm>
                            <a:prstGeom prst="rect">
                              <a:avLst/>
                            </a:prstGeom>
                            <a:noFill/>
                            <a:scene3d>
                              <a:camera prst="isometricOffAxis1Left"/>
                              <a:lightRig rig="threePt" dir="t"/>
                            </a:scene3d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17" name="Oval 116">
                              <a:extLst>
                                <a:ext uri="{FF2B5EF4-FFF2-40B4-BE49-F238E27FC236}">
                                  <a16:creationId xmlns:a16="http://schemas.microsoft.com/office/drawing/2014/main" id="{D61EFBEE-E802-443F-CF4A-3B8C5ED2B67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295653" y="3793371"/>
                              <a:ext cx="174567" cy="27432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  <p:sp>
                          <p:nvSpPr>
                            <p:cNvPr id="118" name="Oval 117">
                              <a:extLst>
                                <a:ext uri="{FF2B5EF4-FFF2-40B4-BE49-F238E27FC236}">
                                  <a16:creationId xmlns:a16="http://schemas.microsoft.com/office/drawing/2014/main" id="{38D69A5E-9178-43C9-172E-431CED2DFD5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382936" y="3847160"/>
                              <a:ext cx="174567" cy="27432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115" name="Oval 114">
                            <a:extLst>
                              <a:ext uri="{FF2B5EF4-FFF2-40B4-BE49-F238E27FC236}">
                                <a16:creationId xmlns:a16="http://schemas.microsoft.com/office/drawing/2014/main" id="{7C946BB4-A30A-2777-22B6-7FC70EE805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9088" y="3883018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113" name="Oval 112">
                          <a:extLst>
                            <a:ext uri="{FF2B5EF4-FFF2-40B4-BE49-F238E27FC236}">
                              <a16:creationId xmlns:a16="http://schemas.microsoft.com/office/drawing/2014/main" id="{2868857D-075C-1ACD-0F46-4B4340C23E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07357" y="4057520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111" name="Oval 110">
                        <a:extLst>
                          <a:ext uri="{FF2B5EF4-FFF2-40B4-BE49-F238E27FC236}">
                            <a16:creationId xmlns:a16="http://schemas.microsoft.com/office/drawing/2014/main" id="{2AB2A02D-698C-1219-7790-4585AD4DC4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5357" y="4462333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</p:grpSp>
        </p:grp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4AF0BFB-5320-266E-4972-F7DB5E13F5D4}"/>
                </a:ext>
              </a:extLst>
            </p:cNvPr>
            <p:cNvSpPr/>
            <p:nvPr/>
          </p:nvSpPr>
          <p:spPr>
            <a:xfrm>
              <a:off x="6754648" y="1466355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26BB299-5AA8-8068-B237-C6A34E280DF8}"/>
              </a:ext>
            </a:extLst>
          </p:cNvPr>
          <p:cNvGrpSpPr/>
          <p:nvPr/>
        </p:nvGrpSpPr>
        <p:grpSpPr>
          <a:xfrm>
            <a:off x="7568189" y="3635884"/>
            <a:ext cx="1670913" cy="1670913"/>
            <a:chOff x="9281381" y="251617"/>
            <a:chExt cx="1670913" cy="167091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F1D70B2-F3A7-F907-45A0-E8A1E1D180EC}"/>
                </a:ext>
              </a:extLst>
            </p:cNvPr>
            <p:cNvSpPr/>
            <p:nvPr/>
          </p:nvSpPr>
          <p:spPr>
            <a:xfrm>
              <a:off x="9724208" y="1200900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7B696E6-8980-38A8-76A1-5904104944EA}"/>
                </a:ext>
              </a:extLst>
            </p:cNvPr>
            <p:cNvGrpSpPr/>
            <p:nvPr/>
          </p:nvGrpSpPr>
          <p:grpSpPr>
            <a:xfrm>
              <a:off x="9281381" y="251617"/>
              <a:ext cx="1670913" cy="1670913"/>
              <a:chOff x="6280087" y="694487"/>
              <a:chExt cx="1670913" cy="1670913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282BC6-5FA2-5C28-4E7F-176F21A1BB50}"/>
                  </a:ext>
                </a:extLst>
              </p:cNvPr>
              <p:cNvGrpSpPr/>
              <p:nvPr/>
            </p:nvGrpSpPr>
            <p:grpSpPr>
              <a:xfrm>
                <a:off x="6280087" y="694487"/>
                <a:ext cx="1670913" cy="1670913"/>
                <a:chOff x="1635145" y="4951528"/>
                <a:chExt cx="1670913" cy="1670913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2E94CF95-3EAC-1351-31E8-64A4E4E8FFD9}"/>
                    </a:ext>
                  </a:extLst>
                </p:cNvPr>
                <p:cNvSpPr/>
                <p:nvPr/>
              </p:nvSpPr>
              <p:spPr>
                <a:xfrm>
                  <a:off x="2220805" y="5759255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DEB60A4F-2A88-AD96-15A4-F000107EA42F}"/>
                    </a:ext>
                  </a:extLst>
                </p:cNvPr>
                <p:cNvGrpSpPr/>
                <p:nvPr/>
              </p:nvGrpSpPr>
              <p:grpSpPr>
                <a:xfrm>
                  <a:off x="1635145" y="4951528"/>
                  <a:ext cx="1670913" cy="1670913"/>
                  <a:chOff x="3497293" y="4769548"/>
                  <a:chExt cx="1670913" cy="1670913"/>
                </a:xfrm>
              </p:grpSpPr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CBCAB258-C717-2C1F-5F24-312BB08058E6}"/>
                      </a:ext>
                    </a:extLst>
                  </p:cNvPr>
                  <p:cNvSpPr/>
                  <p:nvPr/>
                </p:nvSpPr>
                <p:spPr>
                  <a:xfrm>
                    <a:off x="4171855" y="5605004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AACF5C0B-0CBD-C43B-3935-DDEE3581E80D}"/>
                      </a:ext>
                    </a:extLst>
                  </p:cNvPr>
                  <p:cNvGrpSpPr/>
                  <p:nvPr/>
                </p:nvGrpSpPr>
                <p:grpSpPr>
                  <a:xfrm>
                    <a:off x="3497293" y="4769548"/>
                    <a:ext cx="1670913" cy="1670913"/>
                    <a:chOff x="5352857" y="4644320"/>
                    <a:chExt cx="1670913" cy="1670913"/>
                  </a:xfrm>
                </p:grpSpPr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D2678A73-4D33-A23A-AF49-E3848C340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8352" y="5525322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129" name="Group 128">
                      <a:extLst>
                        <a:ext uri="{FF2B5EF4-FFF2-40B4-BE49-F238E27FC236}">
                          <a16:creationId xmlns:a16="http://schemas.microsoft.com/office/drawing/2014/main" id="{E1AC5650-9D3F-4A87-B9A2-1F25728475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52857" y="4644320"/>
                      <a:ext cx="1670913" cy="1670913"/>
                      <a:chOff x="10196799" y="3819915"/>
                      <a:chExt cx="1670913" cy="1670913"/>
                    </a:xfrm>
                  </p:grpSpPr>
                  <p:sp>
                    <p:nvSpPr>
                      <p:cNvPr id="130" name="Oval 129">
                        <a:extLst>
                          <a:ext uri="{FF2B5EF4-FFF2-40B4-BE49-F238E27FC236}">
                            <a16:creationId xmlns:a16="http://schemas.microsoft.com/office/drawing/2014/main" id="{C54C53BD-38AB-961F-F7DC-6E932856E8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4640" y="4722754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grpSp>
                    <p:nvGrpSpPr>
                      <p:cNvPr id="131" name="Group 130">
                        <a:extLst>
                          <a:ext uri="{FF2B5EF4-FFF2-40B4-BE49-F238E27FC236}">
                            <a16:creationId xmlns:a16="http://schemas.microsoft.com/office/drawing/2014/main" id="{9D3E65F4-3185-5786-333E-96E4DBF642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196799" y="3819915"/>
                        <a:ext cx="1670913" cy="1670913"/>
                        <a:chOff x="8077516" y="3719216"/>
                        <a:chExt cx="1670913" cy="1670913"/>
                      </a:xfrm>
                    </p:grpSpPr>
                    <p:grpSp>
                      <p:nvGrpSpPr>
                        <p:cNvPr id="132" name="Group 131">
                          <a:extLst>
                            <a:ext uri="{FF2B5EF4-FFF2-40B4-BE49-F238E27FC236}">
                              <a16:creationId xmlns:a16="http://schemas.microsoft.com/office/drawing/2014/main" id="{755D0676-8A29-D46D-21E4-1D39E79835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077516" y="3719216"/>
                          <a:ext cx="1670913" cy="1670913"/>
                          <a:chOff x="6539161" y="3359224"/>
                          <a:chExt cx="1670913" cy="1670913"/>
                        </a:xfrm>
                      </p:grpSpPr>
                      <p:grpSp>
                        <p:nvGrpSpPr>
                          <p:cNvPr id="134" name="Group 133">
                            <a:extLst>
                              <a:ext uri="{FF2B5EF4-FFF2-40B4-BE49-F238E27FC236}">
                                <a16:creationId xmlns:a16="http://schemas.microsoft.com/office/drawing/2014/main" id="{C92C6563-21EE-2713-3FE3-302E58C2B5A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539161" y="3359224"/>
                            <a:ext cx="1670913" cy="1670913"/>
                            <a:chOff x="4414526" y="3232234"/>
                            <a:chExt cx="1670913" cy="1670913"/>
                          </a:xfrm>
                        </p:grpSpPr>
                        <p:grpSp>
                          <p:nvGrpSpPr>
                            <p:cNvPr id="136" name="Group 135">
                              <a:extLst>
                                <a:ext uri="{FF2B5EF4-FFF2-40B4-BE49-F238E27FC236}">
                                  <a16:creationId xmlns:a16="http://schemas.microsoft.com/office/drawing/2014/main" id="{A6B7F263-F172-89DF-56D4-74486738382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414526" y="3232234"/>
                              <a:ext cx="1670913" cy="1670913"/>
                              <a:chOff x="6802008" y="3232235"/>
                              <a:chExt cx="1670913" cy="1670913"/>
                            </a:xfrm>
                          </p:grpSpPr>
                          <p:pic>
                            <p:nvPicPr>
                              <p:cNvPr id="138" name="Picture 2" descr="Siemens star - Wikipedia">
                                <a:extLst>
                                  <a:ext uri="{FF2B5EF4-FFF2-40B4-BE49-F238E27FC236}">
                                    <a16:creationId xmlns:a16="http://schemas.microsoft.com/office/drawing/2014/main" id="{4830A592-D7A4-ECD8-53D4-429142B7541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 rot="424423">
                                <a:off x="6802008" y="3232235"/>
                                <a:ext cx="1670913" cy="1670913"/>
                              </a:xfrm>
                              <a:prstGeom prst="rect">
                                <a:avLst/>
                              </a:prstGeom>
                              <a:noFill/>
                              <a:scene3d>
                                <a:camera prst="isometricOffAxis1Left"/>
                                <a:lightRig rig="threePt" dir="t"/>
                              </a:scene3d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sp>
                            <p:nvSpPr>
                              <p:cNvPr id="139" name="Oval 138">
                                <a:extLst>
                                  <a:ext uri="{FF2B5EF4-FFF2-40B4-BE49-F238E27FC236}">
                                    <a16:creationId xmlns:a16="http://schemas.microsoft.com/office/drawing/2014/main" id="{3998E244-FFCB-7C47-1C57-5E4BF6B21A5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295653" y="3793371"/>
                                <a:ext cx="174567" cy="274320"/>
                              </a:xfrm>
                              <a:prstGeom prst="ellipse">
                                <a:avLst/>
                              </a:prstGeom>
                              <a:noFill/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  <p:sp>
                            <p:nvSpPr>
                              <p:cNvPr id="140" name="Oval 139">
                                <a:extLst>
                                  <a:ext uri="{FF2B5EF4-FFF2-40B4-BE49-F238E27FC236}">
                                    <a16:creationId xmlns:a16="http://schemas.microsoft.com/office/drawing/2014/main" id="{D8B043F6-A2D0-F55F-04C0-B8D7A66295D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382936" y="3847160"/>
                                <a:ext cx="174567" cy="274320"/>
                              </a:xfrm>
                              <a:prstGeom prst="ellipse">
                                <a:avLst/>
                              </a:prstGeom>
                              <a:noFill/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137" name="Oval 136">
                              <a:extLst>
                                <a:ext uri="{FF2B5EF4-FFF2-40B4-BE49-F238E27FC236}">
                                  <a16:creationId xmlns:a16="http://schemas.microsoft.com/office/drawing/2014/main" id="{A0B75868-D8C0-03D3-EA58-A34E7C3EA5F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89088" y="3883018"/>
                              <a:ext cx="174567" cy="27432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135" name="Oval 134">
                            <a:extLst>
                              <a:ext uri="{FF2B5EF4-FFF2-40B4-BE49-F238E27FC236}">
                                <a16:creationId xmlns:a16="http://schemas.microsoft.com/office/drawing/2014/main" id="{BB765425-8F6B-D087-1136-5577E728D20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07357" y="4057520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</p:grp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69DBEA42-9F42-A824-9B49-0F6038C741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35357" y="4462333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BD2865F-0948-0A15-084F-F34BF9045734}"/>
                  </a:ext>
                </a:extLst>
              </p:cNvPr>
              <p:cNvSpPr/>
              <p:nvPr/>
            </p:nvSpPr>
            <p:spPr>
              <a:xfrm>
                <a:off x="6754648" y="1466355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E628197-EBAD-A6A1-01B3-CBE06CBD1028}"/>
              </a:ext>
            </a:extLst>
          </p:cNvPr>
          <p:cNvGrpSpPr/>
          <p:nvPr/>
        </p:nvGrpSpPr>
        <p:grpSpPr>
          <a:xfrm>
            <a:off x="7453149" y="3608154"/>
            <a:ext cx="1670913" cy="1670913"/>
            <a:chOff x="1816778" y="168987"/>
            <a:chExt cx="1670913" cy="167091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69A900C-132F-12B8-BBA5-389CFBBDF8C4}"/>
                </a:ext>
              </a:extLst>
            </p:cNvPr>
            <p:cNvGrpSpPr/>
            <p:nvPr/>
          </p:nvGrpSpPr>
          <p:grpSpPr>
            <a:xfrm>
              <a:off x="1816778" y="168987"/>
              <a:ext cx="1670913" cy="1670913"/>
              <a:chOff x="9281381" y="251617"/>
              <a:chExt cx="1670913" cy="1670913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4A07EBFB-8C0B-835E-C00F-E6B41302AD4F}"/>
                  </a:ext>
                </a:extLst>
              </p:cNvPr>
              <p:cNvSpPr/>
              <p:nvPr/>
            </p:nvSpPr>
            <p:spPr>
              <a:xfrm>
                <a:off x="9724208" y="1200900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CDFEA6BE-71DA-14EC-86BF-C2BB1D256EC2}"/>
                  </a:ext>
                </a:extLst>
              </p:cNvPr>
              <p:cNvGrpSpPr/>
              <p:nvPr/>
            </p:nvGrpSpPr>
            <p:grpSpPr>
              <a:xfrm>
                <a:off x="9281381" y="251617"/>
                <a:ext cx="1670913" cy="1670913"/>
                <a:chOff x="6280087" y="694487"/>
                <a:chExt cx="1670913" cy="1670913"/>
              </a:xfrm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F9441622-85E2-F200-65BE-B39E7095FE0A}"/>
                    </a:ext>
                  </a:extLst>
                </p:cNvPr>
                <p:cNvGrpSpPr/>
                <p:nvPr/>
              </p:nvGrpSpPr>
              <p:grpSpPr>
                <a:xfrm>
                  <a:off x="6280087" y="694487"/>
                  <a:ext cx="1670913" cy="1670913"/>
                  <a:chOff x="1635145" y="4951528"/>
                  <a:chExt cx="1670913" cy="1670913"/>
                </a:xfrm>
              </p:grpSpPr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1B8D2094-319A-17D2-4970-53FD01255D7F}"/>
                      </a:ext>
                    </a:extLst>
                  </p:cNvPr>
                  <p:cNvSpPr/>
                  <p:nvPr/>
                </p:nvSpPr>
                <p:spPr>
                  <a:xfrm>
                    <a:off x="2220805" y="5759255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DA52538F-11EB-C8F4-34B6-1CD558544D72}"/>
                      </a:ext>
                    </a:extLst>
                  </p:cNvPr>
                  <p:cNvGrpSpPr/>
                  <p:nvPr/>
                </p:nvGrpSpPr>
                <p:grpSpPr>
                  <a:xfrm>
                    <a:off x="1635145" y="4951528"/>
                    <a:ext cx="1670913" cy="1670913"/>
                    <a:chOff x="3497293" y="4769548"/>
                    <a:chExt cx="1670913" cy="1670913"/>
                  </a:xfrm>
                </p:grpSpPr>
                <p:sp>
                  <p:nvSpPr>
                    <p:cNvPr id="150" name="Oval 149">
                      <a:extLst>
                        <a:ext uri="{FF2B5EF4-FFF2-40B4-BE49-F238E27FC236}">
                          <a16:creationId xmlns:a16="http://schemas.microsoft.com/office/drawing/2014/main" id="{234D09E8-86C5-C2C8-7204-2498F583D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1855" y="5605004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8C07D2F4-BF2E-3052-150F-C5AD563467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97293" y="4769548"/>
                      <a:ext cx="1670913" cy="1670913"/>
                      <a:chOff x="5352857" y="4644320"/>
                      <a:chExt cx="1670913" cy="1670913"/>
                    </a:xfrm>
                  </p:grpSpPr>
                  <p:sp>
                    <p:nvSpPr>
                      <p:cNvPr id="152" name="Oval 151">
                        <a:extLst>
                          <a:ext uri="{FF2B5EF4-FFF2-40B4-BE49-F238E27FC236}">
                            <a16:creationId xmlns:a16="http://schemas.microsoft.com/office/drawing/2014/main" id="{CAEE7F82-FF81-A3D2-500D-1410CEC905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8352" y="5525322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0BF6F3DE-AE61-10B3-EE54-5AB8B826359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52857" y="4644320"/>
                        <a:ext cx="1670913" cy="1670913"/>
                        <a:chOff x="10196799" y="3819915"/>
                        <a:chExt cx="1670913" cy="1670913"/>
                      </a:xfrm>
                    </p:grpSpPr>
                    <p:sp>
                      <p:nvSpPr>
                        <p:cNvPr id="154" name="Oval 153">
                          <a:extLst>
                            <a:ext uri="{FF2B5EF4-FFF2-40B4-BE49-F238E27FC236}">
                              <a16:creationId xmlns:a16="http://schemas.microsoft.com/office/drawing/2014/main" id="{B473F9EA-A67C-EDAA-13A8-5610F4BEDC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054640" y="4722754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05429998-4A3C-4949-041D-884064ED60C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196799" y="3819915"/>
                          <a:ext cx="1670913" cy="1670913"/>
                          <a:chOff x="8077516" y="3719216"/>
                          <a:chExt cx="1670913" cy="1670913"/>
                        </a:xfrm>
                      </p:grpSpPr>
                      <p:grpSp>
                        <p:nvGrpSpPr>
                          <p:cNvPr id="156" name="Group 155">
                            <a:extLst>
                              <a:ext uri="{FF2B5EF4-FFF2-40B4-BE49-F238E27FC236}">
                                <a16:creationId xmlns:a16="http://schemas.microsoft.com/office/drawing/2014/main" id="{E3EE871E-98C2-8559-44A8-A7DA99FE695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8077516" y="3719216"/>
                            <a:ext cx="1670913" cy="1670913"/>
                            <a:chOff x="6539161" y="3359224"/>
                            <a:chExt cx="1670913" cy="1670913"/>
                          </a:xfrm>
                        </p:grpSpPr>
                        <p:grpSp>
                          <p:nvGrpSpPr>
                            <p:cNvPr id="158" name="Group 157">
                              <a:extLst>
                                <a:ext uri="{FF2B5EF4-FFF2-40B4-BE49-F238E27FC236}">
                                  <a16:creationId xmlns:a16="http://schemas.microsoft.com/office/drawing/2014/main" id="{10C5289C-2893-B03E-8F19-80CB99B0A33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539161" y="3359224"/>
                              <a:ext cx="1670913" cy="1670913"/>
                              <a:chOff x="4414526" y="3232234"/>
                              <a:chExt cx="1670913" cy="1670913"/>
                            </a:xfrm>
                          </p:grpSpPr>
                          <p:grpSp>
                            <p:nvGrpSpPr>
                              <p:cNvPr id="160" name="Group 159">
                                <a:extLst>
                                  <a:ext uri="{FF2B5EF4-FFF2-40B4-BE49-F238E27FC236}">
                                    <a16:creationId xmlns:a16="http://schemas.microsoft.com/office/drawing/2014/main" id="{3C07925B-AF75-33E2-483F-1B052B1E683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4414526" y="3232234"/>
                                <a:ext cx="1670913" cy="1670913"/>
                                <a:chOff x="6802008" y="3232235"/>
                                <a:chExt cx="1670913" cy="1670913"/>
                              </a:xfrm>
                            </p:grpSpPr>
                            <p:pic>
                              <p:nvPicPr>
                                <p:cNvPr id="162" name="Picture 2" descr="Siemens star - Wikipedia">
                                  <a:extLst>
                                    <a:ext uri="{FF2B5EF4-FFF2-40B4-BE49-F238E27FC236}">
                                      <a16:creationId xmlns:a16="http://schemas.microsoft.com/office/drawing/2014/main" id="{B4C0716A-1BFE-91F3-F7E4-1BDA01E89891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 rot="424423">
                                  <a:off x="6802008" y="3232235"/>
                                  <a:ext cx="1670913" cy="1670913"/>
                                </a:xfrm>
                                <a:prstGeom prst="rect">
                                  <a:avLst/>
                                </a:prstGeom>
                                <a:noFill/>
                                <a:scene3d>
                                  <a:camera prst="isometricOffAxis1Left"/>
                                  <a:lightRig rig="threePt" dir="t"/>
                                </a:scene3d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sp>
                              <p:nvSpPr>
                                <p:cNvPr id="163" name="Oval 162">
                                  <a:extLst>
                                    <a:ext uri="{FF2B5EF4-FFF2-40B4-BE49-F238E27FC236}">
                                      <a16:creationId xmlns:a16="http://schemas.microsoft.com/office/drawing/2014/main" id="{A926CD88-6DE4-45A4-A039-C999DFBEC5A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95653" y="3793371"/>
                                  <a:ext cx="174567" cy="274320"/>
                                </a:xfrm>
                                <a:prstGeom prst="ellipse">
                                  <a:avLst/>
                                </a:prstGeom>
                                <a:noFill/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GB"/>
                                </a:p>
                              </p:txBody>
                            </p:sp>
                            <p:sp>
                              <p:nvSpPr>
                                <p:cNvPr id="164" name="Oval 163">
                                  <a:extLst>
                                    <a:ext uri="{FF2B5EF4-FFF2-40B4-BE49-F238E27FC236}">
                                      <a16:creationId xmlns:a16="http://schemas.microsoft.com/office/drawing/2014/main" id="{15415736-5EA9-26F7-2CA1-9D1DF300AB8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382936" y="3847160"/>
                                  <a:ext cx="174567" cy="274320"/>
                                </a:xfrm>
                                <a:prstGeom prst="ellipse">
                                  <a:avLst/>
                                </a:prstGeom>
                                <a:noFill/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161" name="Oval 160">
                                <a:extLst>
                                  <a:ext uri="{FF2B5EF4-FFF2-40B4-BE49-F238E27FC236}">
                                    <a16:creationId xmlns:a16="http://schemas.microsoft.com/office/drawing/2014/main" id="{04D28191-DA51-5EA8-0B00-46C3E62E2D2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089088" y="3883018"/>
                                <a:ext cx="174567" cy="274320"/>
                              </a:xfrm>
                              <a:prstGeom prst="ellipse">
                                <a:avLst/>
                              </a:prstGeom>
                              <a:noFill/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159" name="Oval 158">
                              <a:extLst>
                                <a:ext uri="{FF2B5EF4-FFF2-40B4-BE49-F238E27FC236}">
                                  <a16:creationId xmlns:a16="http://schemas.microsoft.com/office/drawing/2014/main" id="{788265AA-D6BD-E289-BFF5-B8B4781B2F7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307357" y="4057520"/>
                              <a:ext cx="174567" cy="27432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</p:grpSp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C32A7BB1-5927-95FA-4EE8-6518BF0512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935357" y="4462333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</p:grpSp>
                  </p:grpSp>
                </p:grpSp>
              </p:grpSp>
            </p:grp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759D9562-4B20-4704-ED02-69E1B0D28F57}"/>
                    </a:ext>
                  </a:extLst>
                </p:cNvPr>
                <p:cNvSpPr/>
                <p:nvPr/>
              </p:nvSpPr>
              <p:spPr>
                <a:xfrm>
                  <a:off x="6754648" y="1466355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A10136D-8133-100B-09F7-EE1B0294517E}"/>
                </a:ext>
              </a:extLst>
            </p:cNvPr>
            <p:cNvSpPr/>
            <p:nvPr/>
          </p:nvSpPr>
          <p:spPr>
            <a:xfrm>
              <a:off x="2386591" y="1153203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3715098-09D9-7518-60EB-AC8CEBBBF894}"/>
              </a:ext>
            </a:extLst>
          </p:cNvPr>
          <p:cNvGrpSpPr/>
          <p:nvPr/>
        </p:nvGrpSpPr>
        <p:grpSpPr>
          <a:xfrm>
            <a:off x="7238735" y="3538628"/>
            <a:ext cx="1670913" cy="1670913"/>
            <a:chOff x="3349711" y="546841"/>
            <a:chExt cx="1670913" cy="1670913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118AA7CD-27FA-D493-6504-1AE3C4A8B9E8}"/>
                </a:ext>
              </a:extLst>
            </p:cNvPr>
            <p:cNvGrpSpPr/>
            <p:nvPr/>
          </p:nvGrpSpPr>
          <p:grpSpPr>
            <a:xfrm>
              <a:off x="3349711" y="546841"/>
              <a:ext cx="1670913" cy="1670913"/>
              <a:chOff x="3349711" y="546841"/>
              <a:chExt cx="1670913" cy="1670913"/>
            </a:xfrm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3FAE02A-D954-49D3-07AE-20071F0A8F38}"/>
                  </a:ext>
                </a:extLst>
              </p:cNvPr>
              <p:cNvGrpSpPr/>
              <p:nvPr/>
            </p:nvGrpSpPr>
            <p:grpSpPr>
              <a:xfrm>
                <a:off x="3349711" y="546841"/>
                <a:ext cx="1670913" cy="1670913"/>
                <a:chOff x="1816778" y="168987"/>
                <a:chExt cx="1670913" cy="1670913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EF83BCB9-030B-8E94-133A-4606C4D18AED}"/>
                    </a:ext>
                  </a:extLst>
                </p:cNvPr>
                <p:cNvGrpSpPr/>
                <p:nvPr/>
              </p:nvGrpSpPr>
              <p:grpSpPr>
                <a:xfrm>
                  <a:off x="1816778" y="168987"/>
                  <a:ext cx="1670913" cy="1670913"/>
                  <a:chOff x="9281381" y="251617"/>
                  <a:chExt cx="1670913" cy="1670913"/>
                </a:xfrm>
              </p:grpSpPr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7F161590-936D-5EC1-DD1E-B5929B4F3BFD}"/>
                      </a:ext>
                    </a:extLst>
                  </p:cNvPr>
                  <p:cNvSpPr/>
                  <p:nvPr/>
                </p:nvSpPr>
                <p:spPr>
                  <a:xfrm>
                    <a:off x="9724208" y="1200900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B821AD14-B481-47CF-097A-0553D2684CA4}"/>
                      </a:ext>
                    </a:extLst>
                  </p:cNvPr>
                  <p:cNvGrpSpPr/>
                  <p:nvPr/>
                </p:nvGrpSpPr>
                <p:grpSpPr>
                  <a:xfrm>
                    <a:off x="9281381" y="251617"/>
                    <a:ext cx="1670913" cy="1670913"/>
                    <a:chOff x="6280087" y="694487"/>
                    <a:chExt cx="1670913" cy="1670913"/>
                  </a:xfrm>
                </p:grpSpPr>
                <p:grpSp>
                  <p:nvGrpSpPr>
                    <p:cNvPr id="174" name="Group 173">
                      <a:extLst>
                        <a:ext uri="{FF2B5EF4-FFF2-40B4-BE49-F238E27FC236}">
                          <a16:creationId xmlns:a16="http://schemas.microsoft.com/office/drawing/2014/main" id="{35E49B9F-7261-E3E7-E6CC-50EDFD750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0087" y="694487"/>
                      <a:ext cx="1670913" cy="1670913"/>
                      <a:chOff x="1635145" y="4951528"/>
                      <a:chExt cx="1670913" cy="1670913"/>
                    </a:xfrm>
                  </p:grpSpPr>
                  <p:sp>
                    <p:nvSpPr>
                      <p:cNvPr id="176" name="Oval 175">
                        <a:extLst>
                          <a:ext uri="{FF2B5EF4-FFF2-40B4-BE49-F238E27FC236}">
                            <a16:creationId xmlns:a16="http://schemas.microsoft.com/office/drawing/2014/main" id="{928CC03D-168A-B317-67C0-7428CD5750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20805" y="5759255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grpSp>
                    <p:nvGrpSpPr>
                      <p:cNvPr id="177" name="Group 176">
                        <a:extLst>
                          <a:ext uri="{FF2B5EF4-FFF2-40B4-BE49-F238E27FC236}">
                            <a16:creationId xmlns:a16="http://schemas.microsoft.com/office/drawing/2014/main" id="{706E5BD7-5F6D-185E-ECB1-1BA6698793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35145" y="4951528"/>
                        <a:ext cx="1670913" cy="1670913"/>
                        <a:chOff x="3497293" y="4769548"/>
                        <a:chExt cx="1670913" cy="1670913"/>
                      </a:xfrm>
                    </p:grpSpPr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62485758-9A35-4F11-AFA7-0716E2B8A0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1855" y="5605004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grpSp>
                      <p:nvGrpSpPr>
                        <p:cNvPr id="179" name="Group 178">
                          <a:extLst>
                            <a:ext uri="{FF2B5EF4-FFF2-40B4-BE49-F238E27FC236}">
                              <a16:creationId xmlns:a16="http://schemas.microsoft.com/office/drawing/2014/main" id="{2E9ED3A2-C4FE-4C59-9401-BF8484B792C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497293" y="4769548"/>
                          <a:ext cx="1670913" cy="1670913"/>
                          <a:chOff x="5352857" y="4644320"/>
                          <a:chExt cx="1670913" cy="1670913"/>
                        </a:xfrm>
                      </p:grpSpPr>
                      <p:sp>
                        <p:nvSpPr>
                          <p:cNvPr id="180" name="Oval 179">
                            <a:extLst>
                              <a:ext uri="{FF2B5EF4-FFF2-40B4-BE49-F238E27FC236}">
                                <a16:creationId xmlns:a16="http://schemas.microsoft.com/office/drawing/2014/main" id="{CD25F1C0-91E0-E907-5182-153D37B584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08352" y="5525322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grpSp>
                        <p:nvGrpSpPr>
                          <p:cNvPr id="181" name="Group 180">
                            <a:extLst>
                              <a:ext uri="{FF2B5EF4-FFF2-40B4-BE49-F238E27FC236}">
                                <a16:creationId xmlns:a16="http://schemas.microsoft.com/office/drawing/2014/main" id="{3AFEABF5-D65F-2EE0-20C8-68288BA43F2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352857" y="4644320"/>
                            <a:ext cx="1670913" cy="1670913"/>
                            <a:chOff x="10196799" y="3819915"/>
                            <a:chExt cx="1670913" cy="1670913"/>
                          </a:xfrm>
                        </p:grpSpPr>
                        <p:sp>
                          <p:nvSpPr>
                            <p:cNvPr id="182" name="Oval 181">
                              <a:extLst>
                                <a:ext uri="{FF2B5EF4-FFF2-40B4-BE49-F238E27FC236}">
                                  <a16:creationId xmlns:a16="http://schemas.microsoft.com/office/drawing/2014/main" id="{284D7057-E0CC-7BBF-EF6F-45B75E44A5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1054640" y="4722754"/>
                              <a:ext cx="174567" cy="27432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  <p:grpSp>
                          <p:nvGrpSpPr>
                            <p:cNvPr id="183" name="Group 182">
                              <a:extLst>
                                <a:ext uri="{FF2B5EF4-FFF2-40B4-BE49-F238E27FC236}">
                                  <a16:creationId xmlns:a16="http://schemas.microsoft.com/office/drawing/2014/main" id="{E47EAC04-99B7-CD6D-8F35-38FEE80B60F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196799" y="3819915"/>
                              <a:ext cx="1670913" cy="1670913"/>
                              <a:chOff x="8077516" y="3719216"/>
                              <a:chExt cx="1670913" cy="1670913"/>
                            </a:xfrm>
                          </p:grpSpPr>
                          <p:grpSp>
                            <p:nvGrpSpPr>
                              <p:cNvPr id="184" name="Group 183">
                                <a:extLst>
                                  <a:ext uri="{FF2B5EF4-FFF2-40B4-BE49-F238E27FC236}">
                                    <a16:creationId xmlns:a16="http://schemas.microsoft.com/office/drawing/2014/main" id="{5E6F6A29-3DCD-80B4-BE43-EE12D6B33A2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8077516" y="3719216"/>
                                <a:ext cx="1670913" cy="1670913"/>
                                <a:chOff x="6539161" y="3359224"/>
                                <a:chExt cx="1670913" cy="1670913"/>
                              </a:xfrm>
                            </p:grpSpPr>
                            <p:grpSp>
                              <p:nvGrpSpPr>
                                <p:cNvPr id="186" name="Group 185">
                                  <a:extLst>
                                    <a:ext uri="{FF2B5EF4-FFF2-40B4-BE49-F238E27FC236}">
                                      <a16:creationId xmlns:a16="http://schemas.microsoft.com/office/drawing/2014/main" id="{B4B3FF37-8F0E-C567-D61C-2428CD583F9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539161" y="3359224"/>
                                  <a:ext cx="1670913" cy="1670913"/>
                                  <a:chOff x="4414526" y="3232234"/>
                                  <a:chExt cx="1670913" cy="1670913"/>
                                </a:xfrm>
                              </p:grpSpPr>
                              <p:grpSp>
                                <p:nvGrpSpPr>
                                  <p:cNvPr id="188" name="Group 187">
                                    <a:extLst>
                                      <a:ext uri="{FF2B5EF4-FFF2-40B4-BE49-F238E27FC236}">
                                        <a16:creationId xmlns:a16="http://schemas.microsoft.com/office/drawing/2014/main" id="{499655E1-7DC6-F25F-1858-B3C9C7BE5D17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4414526" y="3232234"/>
                                    <a:ext cx="1670913" cy="1670913"/>
                                    <a:chOff x="6802008" y="3232235"/>
                                    <a:chExt cx="1670913" cy="1670913"/>
                                  </a:xfrm>
                                </p:grpSpPr>
                                <p:pic>
                                  <p:nvPicPr>
                                    <p:cNvPr id="190" name="Picture 2" descr="Siemens star - Wikipedia">
                                      <a:extLst>
                                        <a:ext uri="{FF2B5EF4-FFF2-40B4-BE49-F238E27FC236}">
                                          <a16:creationId xmlns:a16="http://schemas.microsoft.com/office/drawing/2014/main" id="{0F099536-070B-CF7C-5078-6B356ED21D87}"/>
                                        </a:ext>
                                      </a:extLst>
                                    </p:cNvPr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2" cstate="print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 rot="424423">
                                      <a:off x="6802008" y="3232235"/>
                                      <a:ext cx="1670913" cy="1670913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scene3d>
                                      <a:camera prst="isometricOffAxis1Left"/>
                                      <a:lightRig rig="threePt" dir="t"/>
                                    </a:scene3d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</p:pic>
                                <p:sp>
                                  <p:nvSpPr>
                                    <p:cNvPr id="191" name="Oval 190">
                                      <a:extLst>
                                        <a:ext uri="{FF2B5EF4-FFF2-40B4-BE49-F238E27FC236}">
                                          <a16:creationId xmlns:a16="http://schemas.microsoft.com/office/drawing/2014/main" id="{F1ECBDA1-FB6A-A854-EA3E-F2ED47A7FFB4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295653" y="3793371"/>
                                      <a:ext cx="174567" cy="274320"/>
                                    </a:xfrm>
                                    <a:prstGeom prst="ellipse">
                                      <a:avLst/>
                                    </a:prstGeom>
                                    <a:noFill/>
                                    <a:ln>
                                      <a:solidFill>
                                        <a:srgbClr val="FF000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GB"/>
                                    </a:p>
                                  </p:txBody>
                                </p:sp>
                                <p:sp>
                                  <p:nvSpPr>
                                    <p:cNvPr id="192" name="Oval 191">
                                      <a:extLst>
                                        <a:ext uri="{FF2B5EF4-FFF2-40B4-BE49-F238E27FC236}">
                                          <a16:creationId xmlns:a16="http://schemas.microsoft.com/office/drawing/2014/main" id="{7735BEEE-2388-CCFE-41AC-81BB90C7ABCD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382936" y="3847160"/>
                                      <a:ext cx="174567" cy="274320"/>
                                    </a:xfrm>
                                    <a:prstGeom prst="ellipse">
                                      <a:avLst/>
                                    </a:prstGeom>
                                    <a:noFill/>
                                    <a:ln>
                                      <a:solidFill>
                                        <a:srgbClr val="FF000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189" name="Oval 188">
                                    <a:extLst>
                                      <a:ext uri="{FF2B5EF4-FFF2-40B4-BE49-F238E27FC236}">
                                        <a16:creationId xmlns:a16="http://schemas.microsoft.com/office/drawing/2014/main" id="{DA52B93B-69A9-8EC5-3782-7E61D3B7ACEF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089088" y="3883018"/>
                                    <a:ext cx="174567" cy="274320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87" name="Oval 186">
                                  <a:extLst>
                                    <a:ext uri="{FF2B5EF4-FFF2-40B4-BE49-F238E27FC236}">
                                      <a16:creationId xmlns:a16="http://schemas.microsoft.com/office/drawing/2014/main" id="{C283640A-BB45-4B9B-F3FF-CC74791DF98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307357" y="4057520"/>
                                  <a:ext cx="174567" cy="274320"/>
                                </a:xfrm>
                                <a:prstGeom prst="ellipse">
                                  <a:avLst/>
                                </a:prstGeom>
                                <a:noFill/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185" name="Oval 184">
                                <a:extLst>
                                  <a:ext uri="{FF2B5EF4-FFF2-40B4-BE49-F238E27FC236}">
                                    <a16:creationId xmlns:a16="http://schemas.microsoft.com/office/drawing/2014/main" id="{725BB498-34AA-51E4-6465-C02DC4A3887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935357" y="4462333"/>
                                <a:ext cx="174567" cy="274320"/>
                              </a:xfrm>
                              <a:prstGeom prst="ellipse">
                                <a:avLst/>
                              </a:prstGeom>
                              <a:noFill/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  <p:sp>
                  <p:nvSpPr>
                    <p:cNvPr id="175" name="Oval 174">
                      <a:extLst>
                        <a:ext uri="{FF2B5EF4-FFF2-40B4-BE49-F238E27FC236}">
                          <a16:creationId xmlns:a16="http://schemas.microsoft.com/office/drawing/2014/main" id="{7CBC933D-291C-99B7-0E1D-FA9432EEA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4648" y="1466355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48C1967D-A696-48F8-1DC1-68FE881B4845}"/>
                    </a:ext>
                  </a:extLst>
                </p:cNvPr>
                <p:cNvSpPr/>
                <p:nvPr/>
              </p:nvSpPr>
              <p:spPr>
                <a:xfrm>
                  <a:off x="2386591" y="1153203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265530F-732C-2D99-1707-BC59F0EDA7A0}"/>
                  </a:ext>
                </a:extLst>
              </p:cNvPr>
              <p:cNvSpPr/>
              <p:nvPr/>
            </p:nvSpPr>
            <p:spPr>
              <a:xfrm>
                <a:off x="4014657" y="1555005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ABEAAD7-3718-9275-3E3E-53D7863D3467}"/>
                </a:ext>
              </a:extLst>
            </p:cNvPr>
            <p:cNvSpPr/>
            <p:nvPr/>
          </p:nvSpPr>
          <p:spPr>
            <a:xfrm>
              <a:off x="4124470" y="1607285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72A30C4-B7AF-D464-A9B9-BD0D0F17F0D5}"/>
              </a:ext>
            </a:extLst>
          </p:cNvPr>
          <p:cNvGrpSpPr/>
          <p:nvPr/>
        </p:nvGrpSpPr>
        <p:grpSpPr>
          <a:xfrm>
            <a:off x="7142210" y="3486991"/>
            <a:ext cx="1670913" cy="1670913"/>
            <a:chOff x="4856715" y="473955"/>
            <a:chExt cx="1670913" cy="1670913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FB7E76BE-7A91-A931-411E-5AC61B81144B}"/>
                </a:ext>
              </a:extLst>
            </p:cNvPr>
            <p:cNvGrpSpPr/>
            <p:nvPr/>
          </p:nvGrpSpPr>
          <p:grpSpPr>
            <a:xfrm>
              <a:off x="4856715" y="473955"/>
              <a:ext cx="1670913" cy="1670913"/>
              <a:chOff x="3349711" y="546841"/>
              <a:chExt cx="1670913" cy="1670913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C7151B26-B069-3E7F-7244-7B4F3C8E56C0}"/>
                  </a:ext>
                </a:extLst>
              </p:cNvPr>
              <p:cNvGrpSpPr/>
              <p:nvPr/>
            </p:nvGrpSpPr>
            <p:grpSpPr>
              <a:xfrm>
                <a:off x="3349711" y="546841"/>
                <a:ext cx="1670913" cy="1670913"/>
                <a:chOff x="3349711" y="546841"/>
                <a:chExt cx="1670913" cy="1670913"/>
              </a:xfrm>
            </p:grpSpPr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FAE06A58-BD74-659C-91F1-696EE1801E45}"/>
                    </a:ext>
                  </a:extLst>
                </p:cNvPr>
                <p:cNvGrpSpPr/>
                <p:nvPr/>
              </p:nvGrpSpPr>
              <p:grpSpPr>
                <a:xfrm>
                  <a:off x="3349711" y="546841"/>
                  <a:ext cx="1670913" cy="1670913"/>
                  <a:chOff x="1816778" y="168987"/>
                  <a:chExt cx="1670913" cy="1670913"/>
                </a:xfrm>
              </p:grpSpPr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7D267D19-44D3-68DE-F045-E8D67C558BCB}"/>
                      </a:ext>
                    </a:extLst>
                  </p:cNvPr>
                  <p:cNvGrpSpPr/>
                  <p:nvPr/>
                </p:nvGrpSpPr>
                <p:grpSpPr>
                  <a:xfrm>
                    <a:off x="1816778" y="168987"/>
                    <a:ext cx="1670913" cy="1670913"/>
                    <a:chOff x="9281381" y="251617"/>
                    <a:chExt cx="1670913" cy="1670913"/>
                  </a:xfrm>
                </p:grpSpPr>
                <p:sp>
                  <p:nvSpPr>
                    <p:cNvPr id="202" name="Oval 201">
                      <a:extLst>
                        <a:ext uri="{FF2B5EF4-FFF2-40B4-BE49-F238E27FC236}">
                          <a16:creationId xmlns:a16="http://schemas.microsoft.com/office/drawing/2014/main" id="{1E942D9A-1B83-4487-0EF2-FB1CEFC13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4208" y="1200900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0A53AEA8-1D8D-E22D-FDCE-EF363D4B14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1381" y="251617"/>
                      <a:ext cx="1670913" cy="1670913"/>
                      <a:chOff x="6280087" y="694487"/>
                      <a:chExt cx="1670913" cy="1670913"/>
                    </a:xfrm>
                  </p:grpSpPr>
                  <p:grpSp>
                    <p:nvGrpSpPr>
                      <p:cNvPr id="204" name="Group 203">
                        <a:extLst>
                          <a:ext uri="{FF2B5EF4-FFF2-40B4-BE49-F238E27FC236}">
                            <a16:creationId xmlns:a16="http://schemas.microsoft.com/office/drawing/2014/main" id="{8D9EBDBA-2AF9-9CE4-4D84-D7F38C396C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80087" y="694487"/>
                        <a:ext cx="1670913" cy="1670913"/>
                        <a:chOff x="1635145" y="4951528"/>
                        <a:chExt cx="1670913" cy="1670913"/>
                      </a:xfrm>
                    </p:grpSpPr>
                    <p:sp>
                      <p:nvSpPr>
                        <p:cNvPr id="206" name="Oval 205">
                          <a:extLst>
                            <a:ext uri="{FF2B5EF4-FFF2-40B4-BE49-F238E27FC236}">
                              <a16:creationId xmlns:a16="http://schemas.microsoft.com/office/drawing/2014/main" id="{7BC65DB0-0A8A-4371-1D7E-137D1E0650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20805" y="5759255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grpSp>
                      <p:nvGrpSpPr>
                        <p:cNvPr id="207" name="Group 206">
                          <a:extLst>
                            <a:ext uri="{FF2B5EF4-FFF2-40B4-BE49-F238E27FC236}">
                              <a16:creationId xmlns:a16="http://schemas.microsoft.com/office/drawing/2014/main" id="{210841E6-8071-6192-8C69-C9983E74E9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35145" y="4951528"/>
                          <a:ext cx="1670913" cy="1670913"/>
                          <a:chOff x="3497293" y="4769548"/>
                          <a:chExt cx="1670913" cy="1670913"/>
                        </a:xfrm>
                      </p:grpSpPr>
                      <p:sp>
                        <p:nvSpPr>
                          <p:cNvPr id="208" name="Oval 207">
                            <a:extLst>
                              <a:ext uri="{FF2B5EF4-FFF2-40B4-BE49-F238E27FC236}">
                                <a16:creationId xmlns:a16="http://schemas.microsoft.com/office/drawing/2014/main" id="{522AC648-32E8-8911-570B-66125B07414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171855" y="5605004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grpSp>
                        <p:nvGrpSpPr>
                          <p:cNvPr id="209" name="Group 208">
                            <a:extLst>
                              <a:ext uri="{FF2B5EF4-FFF2-40B4-BE49-F238E27FC236}">
                                <a16:creationId xmlns:a16="http://schemas.microsoft.com/office/drawing/2014/main" id="{B4048DBE-78FF-D087-E498-A286409EEEB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497293" y="4769548"/>
                            <a:ext cx="1670913" cy="1670913"/>
                            <a:chOff x="5352857" y="4644320"/>
                            <a:chExt cx="1670913" cy="1670913"/>
                          </a:xfrm>
                        </p:grpSpPr>
                        <p:sp>
                          <p:nvSpPr>
                            <p:cNvPr id="210" name="Oval 209">
                              <a:extLst>
                                <a:ext uri="{FF2B5EF4-FFF2-40B4-BE49-F238E27FC236}">
                                  <a16:creationId xmlns:a16="http://schemas.microsoft.com/office/drawing/2014/main" id="{B139FFE9-0707-43A4-358D-1A0A88FD25E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108352" y="5525322"/>
                              <a:ext cx="174567" cy="27432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  <p:grpSp>
                          <p:nvGrpSpPr>
                            <p:cNvPr id="211" name="Group 210">
                              <a:extLst>
                                <a:ext uri="{FF2B5EF4-FFF2-40B4-BE49-F238E27FC236}">
                                  <a16:creationId xmlns:a16="http://schemas.microsoft.com/office/drawing/2014/main" id="{B9A18FE8-6813-49F1-F40E-ED5F28EA5DA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352857" y="4644320"/>
                              <a:ext cx="1670913" cy="1670913"/>
                              <a:chOff x="10196799" y="3819915"/>
                              <a:chExt cx="1670913" cy="1670913"/>
                            </a:xfrm>
                          </p:grpSpPr>
                          <p:sp>
                            <p:nvSpPr>
                              <p:cNvPr id="212" name="Oval 211">
                                <a:extLst>
                                  <a:ext uri="{FF2B5EF4-FFF2-40B4-BE49-F238E27FC236}">
                                    <a16:creationId xmlns:a16="http://schemas.microsoft.com/office/drawing/2014/main" id="{D9037951-9293-7491-47F8-C4389BBB1B2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054640" y="4722754"/>
                                <a:ext cx="174567" cy="274320"/>
                              </a:xfrm>
                              <a:prstGeom prst="ellipse">
                                <a:avLst/>
                              </a:prstGeom>
                              <a:noFill/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  <p:grpSp>
                            <p:nvGrpSpPr>
                              <p:cNvPr id="213" name="Group 212">
                                <a:extLst>
                                  <a:ext uri="{FF2B5EF4-FFF2-40B4-BE49-F238E27FC236}">
                                    <a16:creationId xmlns:a16="http://schemas.microsoft.com/office/drawing/2014/main" id="{5FCC001D-C2D3-BC5D-4975-31FE579826C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0196799" y="3819915"/>
                                <a:ext cx="1670913" cy="1670913"/>
                                <a:chOff x="8077516" y="3719216"/>
                                <a:chExt cx="1670913" cy="1670913"/>
                              </a:xfrm>
                            </p:grpSpPr>
                            <p:grpSp>
                              <p:nvGrpSpPr>
                                <p:cNvPr id="214" name="Group 213">
                                  <a:extLst>
                                    <a:ext uri="{FF2B5EF4-FFF2-40B4-BE49-F238E27FC236}">
                                      <a16:creationId xmlns:a16="http://schemas.microsoft.com/office/drawing/2014/main" id="{D00DC119-600D-DDDD-1E02-73549CF6F73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8077516" y="3719216"/>
                                  <a:ext cx="1670913" cy="1670913"/>
                                  <a:chOff x="6539161" y="3359224"/>
                                  <a:chExt cx="1670913" cy="1670913"/>
                                </a:xfrm>
                              </p:grpSpPr>
                              <p:grpSp>
                                <p:nvGrpSpPr>
                                  <p:cNvPr id="216" name="Group 215">
                                    <a:extLst>
                                      <a:ext uri="{FF2B5EF4-FFF2-40B4-BE49-F238E27FC236}">
                                        <a16:creationId xmlns:a16="http://schemas.microsoft.com/office/drawing/2014/main" id="{2DEFC114-B4B7-6FDB-EF74-A5F639818A83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6539161" y="3359224"/>
                                    <a:ext cx="1670913" cy="1670913"/>
                                    <a:chOff x="4414526" y="3232234"/>
                                    <a:chExt cx="1670913" cy="1670913"/>
                                  </a:xfrm>
                                </p:grpSpPr>
                                <p:grpSp>
                                  <p:nvGrpSpPr>
                                    <p:cNvPr id="218" name="Group 217">
                                      <a:extLst>
                                        <a:ext uri="{FF2B5EF4-FFF2-40B4-BE49-F238E27FC236}">
                                          <a16:creationId xmlns:a16="http://schemas.microsoft.com/office/drawing/2014/main" id="{1EFACED7-1B80-E42A-31AC-C5E70D2CBCF1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4414526" y="3232234"/>
                                      <a:ext cx="1670913" cy="1670913"/>
                                      <a:chOff x="6802008" y="3232235"/>
                                      <a:chExt cx="1670913" cy="1670913"/>
                                    </a:xfrm>
                                  </p:grpSpPr>
                                  <p:pic>
                                    <p:nvPicPr>
                                      <p:cNvPr id="220" name="Picture 2" descr="Siemens star - Wikipedia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42ED3F-22AE-E655-ABA9-C90F7F57CD70}"/>
                                          </a:ext>
                                        </a:extLst>
                                      </p:cNvPr>
                                      <p:cNvPicPr>
                                        <a:picLocks noChangeAspect="1" noChangeArrowheads="1"/>
                                      </p:cNvPicPr>
                                      <p:nvPr/>
                                    </p:nvPicPr>
                                    <p:blipFill>
                                      <a:blip r:embed="rId2" cstate="print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/>
                                      <a:stretch>
                                        <a:fillRect/>
                                      </a:stretch>
                                    </p:blipFill>
                                    <p:spPr bwMode="auto">
                                      <a:xfrm rot="424423">
                                        <a:off x="6802008" y="3232235"/>
                                        <a:ext cx="1670913" cy="1670913"/>
                                      </a:xfrm>
                                      <a:prstGeom prst="rect">
                                        <a:avLst/>
                                      </a:prstGeom>
                                      <a:noFill/>
                                      <a:scene3d>
                                        <a:camera prst="isometricOffAxis1Left"/>
                                        <a:lightRig rig="threePt" dir="t"/>
                                      </a:scene3d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</p:pic>
                                  <p:sp>
                                    <p:nvSpPr>
                                      <p:cNvPr id="221" name="Oval 22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33B0D44-52E8-8396-2A25-29E8C1EFBF46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295653" y="3793371"/>
                                        <a:ext cx="174567" cy="274320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en-GB"/>
                                      </a:p>
                                    </p:txBody>
                                  </p:sp>
                                  <p:sp>
                                    <p:nvSpPr>
                                      <p:cNvPr id="222" name="Oval 2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CEFB331-FC6C-87B5-A640-5AE37682CF97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382936" y="3847160"/>
                                        <a:ext cx="174567" cy="274320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en-GB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19" name="Oval 218">
                                      <a:extLst>
                                        <a:ext uri="{FF2B5EF4-FFF2-40B4-BE49-F238E27FC236}">
                                          <a16:creationId xmlns:a16="http://schemas.microsoft.com/office/drawing/2014/main" id="{13FA2F93-3515-38C6-E72D-876A40D6508B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5089088" y="3883018"/>
                                      <a:ext cx="174567" cy="274320"/>
                                    </a:xfrm>
                                    <a:prstGeom prst="ellipse">
                                      <a:avLst/>
                                    </a:prstGeom>
                                    <a:noFill/>
                                    <a:ln>
                                      <a:solidFill>
                                        <a:srgbClr val="FF000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GB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17" name="Oval 216">
                                    <a:extLst>
                                      <a:ext uri="{FF2B5EF4-FFF2-40B4-BE49-F238E27FC236}">
                                        <a16:creationId xmlns:a16="http://schemas.microsoft.com/office/drawing/2014/main" id="{9100D96A-C217-4DAA-6E62-7CDF5C3BE29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307357" y="4057520"/>
                                    <a:ext cx="174567" cy="274320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15" name="Oval 214">
                                  <a:extLst>
                                    <a:ext uri="{FF2B5EF4-FFF2-40B4-BE49-F238E27FC236}">
                                      <a16:creationId xmlns:a16="http://schemas.microsoft.com/office/drawing/2014/main" id="{1A34FBD5-3AB8-9F16-0EAB-E02F4FA1847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8935357" y="4462333"/>
                                  <a:ext cx="174567" cy="274320"/>
                                </a:xfrm>
                                <a:prstGeom prst="ellipse">
                                  <a:avLst/>
                                </a:prstGeom>
                                <a:noFill/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GB"/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  <p:sp>
                    <p:nvSpPr>
                      <p:cNvPr id="205" name="Oval 204">
                        <a:extLst>
                          <a:ext uri="{FF2B5EF4-FFF2-40B4-BE49-F238E27FC236}">
                            <a16:creationId xmlns:a16="http://schemas.microsoft.com/office/drawing/2014/main" id="{01CED7DA-BF8D-142A-A2CB-52FC554CB9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4648" y="1466355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sp>
                <p:nvSpPr>
                  <p:cNvPr id="201" name="Oval 200">
                    <a:extLst>
                      <a:ext uri="{FF2B5EF4-FFF2-40B4-BE49-F238E27FC236}">
                        <a16:creationId xmlns:a16="http://schemas.microsoft.com/office/drawing/2014/main" id="{36052527-F409-DBFB-9300-17FE09501EBD}"/>
                      </a:ext>
                    </a:extLst>
                  </p:cNvPr>
                  <p:cNvSpPr/>
                  <p:nvPr/>
                </p:nvSpPr>
                <p:spPr>
                  <a:xfrm>
                    <a:off x="2386591" y="1153203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771EC13-F5F0-6391-E2C5-94526F983138}"/>
                    </a:ext>
                  </a:extLst>
                </p:cNvPr>
                <p:cNvSpPr/>
                <p:nvPr/>
              </p:nvSpPr>
              <p:spPr>
                <a:xfrm>
                  <a:off x="4014657" y="1555005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CCC2D13D-0D4E-D2B3-0104-8022AB509036}"/>
                  </a:ext>
                </a:extLst>
              </p:cNvPr>
              <p:cNvSpPr/>
              <p:nvPr/>
            </p:nvSpPr>
            <p:spPr>
              <a:xfrm>
                <a:off x="4124470" y="1607285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F7F57EF-326C-2949-ECAC-CC2E17D3517A}"/>
                </a:ext>
              </a:extLst>
            </p:cNvPr>
            <p:cNvSpPr/>
            <p:nvPr/>
          </p:nvSpPr>
          <p:spPr>
            <a:xfrm>
              <a:off x="5722742" y="1579945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AF4D3D8E-B2B9-8A33-15B3-DD25E67D7EBD}"/>
              </a:ext>
            </a:extLst>
          </p:cNvPr>
          <p:cNvGrpSpPr/>
          <p:nvPr/>
        </p:nvGrpSpPr>
        <p:grpSpPr>
          <a:xfrm>
            <a:off x="7346902" y="3579331"/>
            <a:ext cx="1670913" cy="1670913"/>
            <a:chOff x="3349711" y="546841"/>
            <a:chExt cx="1670913" cy="1670913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D4A9589A-8DB8-97E4-A87D-DF73D563B5E7}"/>
                </a:ext>
              </a:extLst>
            </p:cNvPr>
            <p:cNvGrpSpPr/>
            <p:nvPr/>
          </p:nvGrpSpPr>
          <p:grpSpPr>
            <a:xfrm>
              <a:off x="3349711" y="546841"/>
              <a:ext cx="1670913" cy="1670913"/>
              <a:chOff x="1816778" y="168987"/>
              <a:chExt cx="1670913" cy="1670913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B39155A4-7627-C12D-1322-D3EA02AA9D3B}"/>
                  </a:ext>
                </a:extLst>
              </p:cNvPr>
              <p:cNvGrpSpPr/>
              <p:nvPr/>
            </p:nvGrpSpPr>
            <p:grpSpPr>
              <a:xfrm>
                <a:off x="1816778" y="168987"/>
                <a:ext cx="1670913" cy="1670913"/>
                <a:chOff x="9281381" y="251617"/>
                <a:chExt cx="1670913" cy="1670913"/>
              </a:xfrm>
            </p:grpSpPr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2C315FA1-00D1-26C9-4E2C-C7A75D5CE27E}"/>
                    </a:ext>
                  </a:extLst>
                </p:cNvPr>
                <p:cNvSpPr/>
                <p:nvPr/>
              </p:nvSpPr>
              <p:spPr>
                <a:xfrm>
                  <a:off x="9724208" y="1200900"/>
                  <a:ext cx="174567" cy="27432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1EC8555C-2333-D025-C94C-B75DA60138A0}"/>
                    </a:ext>
                  </a:extLst>
                </p:cNvPr>
                <p:cNvGrpSpPr/>
                <p:nvPr/>
              </p:nvGrpSpPr>
              <p:grpSpPr>
                <a:xfrm>
                  <a:off x="9281381" y="251617"/>
                  <a:ext cx="1670913" cy="1670913"/>
                  <a:chOff x="6280087" y="694487"/>
                  <a:chExt cx="1670913" cy="1670913"/>
                </a:xfrm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AE2DB88E-9047-2E17-1E5E-5DD1A31F499A}"/>
                      </a:ext>
                    </a:extLst>
                  </p:cNvPr>
                  <p:cNvGrpSpPr/>
                  <p:nvPr/>
                </p:nvGrpSpPr>
                <p:grpSpPr>
                  <a:xfrm>
                    <a:off x="6280087" y="694487"/>
                    <a:ext cx="1670913" cy="1670913"/>
                    <a:chOff x="1635145" y="4951528"/>
                    <a:chExt cx="1670913" cy="1670913"/>
                  </a:xfrm>
                </p:grpSpPr>
                <p:sp>
                  <p:nvSpPr>
                    <p:cNvPr id="232" name="Oval 231">
                      <a:extLst>
                        <a:ext uri="{FF2B5EF4-FFF2-40B4-BE49-F238E27FC236}">
                          <a16:creationId xmlns:a16="http://schemas.microsoft.com/office/drawing/2014/main" id="{53B46370-5BC0-92B9-E858-F51809A76B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0805" y="5759255"/>
                      <a:ext cx="174567" cy="27432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233" name="Group 232">
                      <a:extLst>
                        <a:ext uri="{FF2B5EF4-FFF2-40B4-BE49-F238E27FC236}">
                          <a16:creationId xmlns:a16="http://schemas.microsoft.com/office/drawing/2014/main" id="{1976D006-3EEE-EFCF-EF0A-B71D6168D2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35145" y="4951528"/>
                      <a:ext cx="1670913" cy="1670913"/>
                      <a:chOff x="3497293" y="4769548"/>
                      <a:chExt cx="1670913" cy="1670913"/>
                    </a:xfrm>
                  </p:grpSpPr>
                  <p:sp>
                    <p:nvSpPr>
                      <p:cNvPr id="234" name="Oval 233">
                        <a:extLst>
                          <a:ext uri="{FF2B5EF4-FFF2-40B4-BE49-F238E27FC236}">
                            <a16:creationId xmlns:a16="http://schemas.microsoft.com/office/drawing/2014/main" id="{4840F51B-6A15-3117-0993-565B195B10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71855" y="5605004"/>
                        <a:ext cx="174567" cy="27432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grpSp>
                    <p:nvGrpSpPr>
                      <p:cNvPr id="235" name="Group 234">
                        <a:extLst>
                          <a:ext uri="{FF2B5EF4-FFF2-40B4-BE49-F238E27FC236}">
                            <a16:creationId xmlns:a16="http://schemas.microsoft.com/office/drawing/2014/main" id="{7ED039BE-EFF9-15BC-7CD2-AC2B0172AA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97293" y="4769548"/>
                        <a:ext cx="1670913" cy="1670913"/>
                        <a:chOff x="5352857" y="4644320"/>
                        <a:chExt cx="1670913" cy="1670913"/>
                      </a:xfrm>
                    </p:grpSpPr>
                    <p:sp>
                      <p:nvSpPr>
                        <p:cNvPr id="236" name="Oval 235">
                          <a:extLst>
                            <a:ext uri="{FF2B5EF4-FFF2-40B4-BE49-F238E27FC236}">
                              <a16:creationId xmlns:a16="http://schemas.microsoft.com/office/drawing/2014/main" id="{2D49A10D-0B54-6353-E79E-47EE35D106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08352" y="5525322"/>
                          <a:ext cx="174567" cy="274320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grpSp>
                      <p:nvGrpSpPr>
                        <p:cNvPr id="237" name="Group 236">
                          <a:extLst>
                            <a:ext uri="{FF2B5EF4-FFF2-40B4-BE49-F238E27FC236}">
                              <a16:creationId xmlns:a16="http://schemas.microsoft.com/office/drawing/2014/main" id="{DE2FD236-66F3-DDF8-D692-B54218D8D56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352857" y="4644320"/>
                          <a:ext cx="1670913" cy="1670913"/>
                          <a:chOff x="10196799" y="3819915"/>
                          <a:chExt cx="1670913" cy="1670913"/>
                        </a:xfrm>
                      </p:grpSpPr>
                      <p:sp>
                        <p:nvSpPr>
                          <p:cNvPr id="238" name="Oval 237">
                            <a:extLst>
                              <a:ext uri="{FF2B5EF4-FFF2-40B4-BE49-F238E27FC236}">
                                <a16:creationId xmlns:a16="http://schemas.microsoft.com/office/drawing/2014/main" id="{2C6554C9-D516-7C75-0FBC-DC5EC4BA64E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54640" y="4722754"/>
                            <a:ext cx="174567" cy="274320"/>
                          </a:xfrm>
                          <a:prstGeom prst="ellipse">
                            <a:avLst/>
                          </a:prstGeom>
                          <a:noFill/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grpSp>
                        <p:nvGrpSpPr>
                          <p:cNvPr id="239" name="Group 238">
                            <a:extLst>
                              <a:ext uri="{FF2B5EF4-FFF2-40B4-BE49-F238E27FC236}">
                                <a16:creationId xmlns:a16="http://schemas.microsoft.com/office/drawing/2014/main" id="{F693231D-9EE5-2A61-4447-CEF9C0016E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196799" y="3819915"/>
                            <a:ext cx="1670913" cy="1670913"/>
                            <a:chOff x="8077516" y="3719216"/>
                            <a:chExt cx="1670913" cy="1670913"/>
                          </a:xfrm>
                        </p:grpSpPr>
                        <p:grpSp>
                          <p:nvGrpSpPr>
                            <p:cNvPr id="240" name="Group 239">
                              <a:extLst>
                                <a:ext uri="{FF2B5EF4-FFF2-40B4-BE49-F238E27FC236}">
                                  <a16:creationId xmlns:a16="http://schemas.microsoft.com/office/drawing/2014/main" id="{83A9819A-A5D9-6D6E-FD01-52D811FD557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8077516" y="3719216"/>
                              <a:ext cx="1670913" cy="1670913"/>
                              <a:chOff x="6539161" y="3359224"/>
                              <a:chExt cx="1670913" cy="1670913"/>
                            </a:xfrm>
                          </p:grpSpPr>
                          <p:grpSp>
                            <p:nvGrpSpPr>
                              <p:cNvPr id="242" name="Group 241">
                                <a:extLst>
                                  <a:ext uri="{FF2B5EF4-FFF2-40B4-BE49-F238E27FC236}">
                                    <a16:creationId xmlns:a16="http://schemas.microsoft.com/office/drawing/2014/main" id="{8349F229-0AC9-697A-5A3E-678E986E8B3F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539161" y="3359224"/>
                                <a:ext cx="1670913" cy="1670913"/>
                                <a:chOff x="4414526" y="3232234"/>
                                <a:chExt cx="1670913" cy="1670913"/>
                              </a:xfrm>
                            </p:grpSpPr>
                            <p:grpSp>
                              <p:nvGrpSpPr>
                                <p:cNvPr id="244" name="Group 243">
                                  <a:extLst>
                                    <a:ext uri="{FF2B5EF4-FFF2-40B4-BE49-F238E27FC236}">
                                      <a16:creationId xmlns:a16="http://schemas.microsoft.com/office/drawing/2014/main" id="{C2D7E487-C72D-64BB-35B5-5E40C85CBBA7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414526" y="3232234"/>
                                  <a:ext cx="1670913" cy="1670913"/>
                                  <a:chOff x="6802008" y="3232235"/>
                                  <a:chExt cx="1670913" cy="1670913"/>
                                </a:xfrm>
                              </p:grpSpPr>
                              <p:pic>
                                <p:nvPicPr>
                                  <p:cNvPr id="246" name="Picture 2" descr="Siemens star - Wikipedia">
                                    <a:extLst>
                                      <a:ext uri="{FF2B5EF4-FFF2-40B4-BE49-F238E27FC236}">
                                        <a16:creationId xmlns:a16="http://schemas.microsoft.com/office/drawing/2014/main" id="{F0D663FB-E504-9E84-DC90-E048D4A05C0B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2" cstate="print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 rot="424423">
                                    <a:off x="6802008" y="3232235"/>
                                    <a:ext cx="1670913" cy="167091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scene3d>
                                    <a:camera prst="isometricOffAxis1Left"/>
                                    <a:lightRig rig="threePt" dir="t"/>
                                  </a:scene3d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  <p:sp>
                                <p:nvSpPr>
                                  <p:cNvPr id="247" name="Oval 246">
                                    <a:extLst>
                                      <a:ext uri="{FF2B5EF4-FFF2-40B4-BE49-F238E27FC236}">
                                        <a16:creationId xmlns:a16="http://schemas.microsoft.com/office/drawing/2014/main" id="{B5276607-2489-DEC3-AC76-2C6835B703A2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295653" y="3793371"/>
                                    <a:ext cx="174567" cy="274320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248" name="Oval 247">
                                    <a:extLst>
                                      <a:ext uri="{FF2B5EF4-FFF2-40B4-BE49-F238E27FC236}">
                                        <a16:creationId xmlns:a16="http://schemas.microsoft.com/office/drawing/2014/main" id="{38D6F2F3-7471-B7F1-F719-964DF2B5C71D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382936" y="3847160"/>
                                    <a:ext cx="174567" cy="274320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45" name="Oval 244">
                                  <a:extLst>
                                    <a:ext uri="{FF2B5EF4-FFF2-40B4-BE49-F238E27FC236}">
                                      <a16:creationId xmlns:a16="http://schemas.microsoft.com/office/drawing/2014/main" id="{6E43733E-3B3A-B640-FA5E-4309A32C291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089088" y="3883018"/>
                                  <a:ext cx="174567" cy="274320"/>
                                </a:xfrm>
                                <a:prstGeom prst="ellipse">
                                  <a:avLst/>
                                </a:prstGeom>
                                <a:noFill/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243" name="Oval 242">
                                <a:extLst>
                                  <a:ext uri="{FF2B5EF4-FFF2-40B4-BE49-F238E27FC236}">
                                    <a16:creationId xmlns:a16="http://schemas.microsoft.com/office/drawing/2014/main" id="{C3DDA165-7FDE-F4DB-5E14-16C781E4CA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307357" y="4057520"/>
                                <a:ext cx="174567" cy="274320"/>
                              </a:xfrm>
                              <a:prstGeom prst="ellipse">
                                <a:avLst/>
                              </a:prstGeom>
                              <a:noFill/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</p:grpSp>
                        <p:sp>
                          <p:nvSpPr>
                            <p:cNvPr id="241" name="Oval 240">
                              <a:extLst>
                                <a:ext uri="{FF2B5EF4-FFF2-40B4-BE49-F238E27FC236}">
                                  <a16:creationId xmlns:a16="http://schemas.microsoft.com/office/drawing/2014/main" id="{D32D2230-29AF-ABC8-9DF2-7E16BCACBF4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935357" y="4462333"/>
                              <a:ext cx="174567" cy="274320"/>
                            </a:xfrm>
                            <a:prstGeom prst="ellipse">
                              <a:avLst/>
                            </a:prstGeom>
                            <a:noFill/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</p:grpSp>
                    </p:grpSp>
                  </p:grpSp>
                </p:grpSp>
              </p:grp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1A95F5ED-54E4-0891-3BD8-1529A10D4E22}"/>
                      </a:ext>
                    </a:extLst>
                  </p:cNvPr>
                  <p:cNvSpPr/>
                  <p:nvPr/>
                </p:nvSpPr>
                <p:spPr>
                  <a:xfrm>
                    <a:off x="6754648" y="1466355"/>
                    <a:ext cx="174567" cy="27432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07D4C920-E2D7-2546-182F-A4CE5DC3CAC6}"/>
                  </a:ext>
                </a:extLst>
              </p:cNvPr>
              <p:cNvSpPr/>
              <p:nvPr/>
            </p:nvSpPr>
            <p:spPr>
              <a:xfrm>
                <a:off x="2386591" y="1153203"/>
                <a:ext cx="174567" cy="27432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7823D69-CC05-4E45-532F-08D4A13B3B0E}"/>
                </a:ext>
              </a:extLst>
            </p:cNvPr>
            <p:cNvSpPr/>
            <p:nvPr/>
          </p:nvSpPr>
          <p:spPr>
            <a:xfrm>
              <a:off x="4014657" y="1555005"/>
              <a:ext cx="174567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2B508498-DC31-D721-70CC-22467E9FB3BE}"/>
              </a:ext>
            </a:extLst>
          </p:cNvPr>
          <p:cNvGrpSpPr/>
          <p:nvPr/>
        </p:nvGrpSpPr>
        <p:grpSpPr>
          <a:xfrm>
            <a:off x="3837036" y="3598911"/>
            <a:ext cx="7679393" cy="3305159"/>
            <a:chOff x="981718" y="3121227"/>
            <a:chExt cx="7679393" cy="3305159"/>
          </a:xfrm>
        </p:grpSpPr>
        <p:sp>
          <p:nvSpPr>
            <p:cNvPr id="250" name="Trapezoid 249">
              <a:extLst>
                <a:ext uri="{FF2B5EF4-FFF2-40B4-BE49-F238E27FC236}">
                  <a16:creationId xmlns:a16="http://schemas.microsoft.com/office/drawing/2014/main" id="{AB25353F-AAFC-D30E-8748-C516812BF666}"/>
                </a:ext>
              </a:extLst>
            </p:cNvPr>
            <p:cNvSpPr/>
            <p:nvPr/>
          </p:nvSpPr>
          <p:spPr>
            <a:xfrm rot="16200000" flipH="1">
              <a:off x="4726846" y="3842489"/>
              <a:ext cx="225602" cy="806096"/>
            </a:xfrm>
            <a:prstGeom prst="trapezoid">
              <a:avLst>
                <a:gd name="adj" fmla="val 45334"/>
              </a:avLst>
            </a:prstGeom>
            <a:solidFill>
              <a:srgbClr val="7030A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51" name="Parallelogram 250">
              <a:extLst>
                <a:ext uri="{FF2B5EF4-FFF2-40B4-BE49-F238E27FC236}">
                  <a16:creationId xmlns:a16="http://schemas.microsoft.com/office/drawing/2014/main" id="{EBF4A99A-1D80-D1E4-4D48-36A05A667421}"/>
                </a:ext>
              </a:extLst>
            </p:cNvPr>
            <p:cNvSpPr/>
            <p:nvPr/>
          </p:nvSpPr>
          <p:spPr>
            <a:xfrm rot="5400000">
              <a:off x="3460445" y="3837975"/>
              <a:ext cx="1878293" cy="822025"/>
            </a:xfrm>
            <a:prstGeom prst="parallelogram">
              <a:avLst>
                <a:gd name="adj" fmla="val 54228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C4B5D1AE-65C2-687D-684B-6A40FF5E20F7}"/>
                </a:ext>
              </a:extLst>
            </p:cNvPr>
            <p:cNvSpPr txBox="1"/>
            <p:nvPr/>
          </p:nvSpPr>
          <p:spPr>
            <a:xfrm>
              <a:off x="4973406" y="5780055"/>
              <a:ext cx="16567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+mj-lt"/>
                </a:rPr>
                <a:t>Sample raster scanned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30D2E07C-FE8E-3C02-D8CA-494F6D7CD2CF}"/>
                </a:ext>
              </a:extLst>
            </p:cNvPr>
            <p:cNvSpPr txBox="1"/>
            <p:nvPr/>
          </p:nvSpPr>
          <p:spPr>
            <a:xfrm>
              <a:off x="2407443" y="3121227"/>
              <a:ext cx="777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+mj-lt"/>
                </a:rPr>
                <a:t>FZP</a:t>
              </a:r>
            </a:p>
          </p:txBody>
        </p: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E758D456-EB0B-6606-8E66-A2374ED582CB}"/>
                </a:ext>
              </a:extLst>
            </p:cNvPr>
            <p:cNvGrpSpPr/>
            <p:nvPr/>
          </p:nvGrpSpPr>
          <p:grpSpPr>
            <a:xfrm>
              <a:off x="7151143" y="3470971"/>
              <a:ext cx="1509968" cy="1512501"/>
              <a:chOff x="6693489" y="1456739"/>
              <a:chExt cx="1509968" cy="1512501"/>
            </a:xfrm>
          </p:grpSpPr>
          <p:sp>
            <p:nvSpPr>
              <p:cNvPr id="285" name="Parallelogram 284">
                <a:extLst>
                  <a:ext uri="{FF2B5EF4-FFF2-40B4-BE49-F238E27FC236}">
                    <a16:creationId xmlns:a16="http://schemas.microsoft.com/office/drawing/2014/main" id="{E7FE81B0-E4AC-6EAA-853C-16F2CE994549}"/>
                  </a:ext>
                </a:extLst>
              </p:cNvPr>
              <p:cNvSpPr/>
              <p:nvPr/>
            </p:nvSpPr>
            <p:spPr>
              <a:xfrm rot="16200000">
                <a:off x="6181195" y="1971281"/>
                <a:ext cx="1512499" cy="483419"/>
              </a:xfrm>
              <a:prstGeom prst="parallelogram">
                <a:avLst>
                  <a:gd name="adj" fmla="val 57200"/>
                </a:avLst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+mj-lt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CC70679A-1F3F-AEC5-F9B7-537C86B79DA8}"/>
                  </a:ext>
                </a:extLst>
              </p:cNvPr>
              <p:cNvSpPr/>
              <p:nvPr/>
            </p:nvSpPr>
            <p:spPr>
              <a:xfrm>
                <a:off x="7179678" y="1737980"/>
                <a:ext cx="933270" cy="12268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+mj-lt"/>
                </a:endParaRPr>
              </a:p>
            </p:txBody>
          </p:sp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FCD80328-615A-D7FA-62FD-8D899A20C4BF}"/>
                  </a:ext>
                </a:extLst>
              </p:cNvPr>
              <p:cNvSpPr txBox="1"/>
              <p:nvPr/>
            </p:nvSpPr>
            <p:spPr>
              <a:xfrm>
                <a:off x="7270188" y="2180495"/>
                <a:ext cx="9332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+mj-lt"/>
                  </a:rPr>
                  <a:t>XPCD</a:t>
                </a:r>
                <a:endParaRPr lang="en-GB" sz="1600" baseline="-25000" dirty="0">
                  <a:latin typeface="+mj-lt"/>
                </a:endParaRPr>
              </a:p>
            </p:txBody>
          </p:sp>
          <p:sp>
            <p:nvSpPr>
              <p:cNvPr id="288" name="Parallelogram 287">
                <a:extLst>
                  <a:ext uri="{FF2B5EF4-FFF2-40B4-BE49-F238E27FC236}">
                    <a16:creationId xmlns:a16="http://schemas.microsoft.com/office/drawing/2014/main" id="{327519B8-7DF6-3C51-88C4-1C7451E52462}"/>
                  </a:ext>
                </a:extLst>
              </p:cNvPr>
              <p:cNvSpPr/>
              <p:nvPr/>
            </p:nvSpPr>
            <p:spPr>
              <a:xfrm flipH="1">
                <a:off x="6693489" y="1456739"/>
                <a:ext cx="1417216" cy="276848"/>
              </a:xfrm>
              <a:prstGeom prst="parallelogram">
                <a:avLst>
                  <a:gd name="adj" fmla="val 17600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+mj-lt"/>
                </a:endParaRPr>
              </a:p>
            </p:txBody>
          </p:sp>
          <p:pic>
            <p:nvPicPr>
              <p:cNvPr id="289" name="Picture 2" descr="Diffraction Pattern Art | Fine Art America">
                <a:extLst>
                  <a:ext uri="{FF2B5EF4-FFF2-40B4-BE49-F238E27FC236}">
                    <a16:creationId xmlns:a16="http://schemas.microsoft.com/office/drawing/2014/main" id="{AB9C478D-C1DC-1D18-CFFE-AF9FCEE3F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5120" y="1595163"/>
                <a:ext cx="422980" cy="1264942"/>
              </a:xfrm>
              <a:prstGeom prst="rect">
                <a:avLst/>
              </a:prstGeom>
              <a:noFill/>
              <a:scene3d>
                <a:camera prst="isometricLeftDown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A50EAA66-7ABB-09F3-4B1E-53AC5CEF7DD8}"/>
                </a:ext>
              </a:extLst>
            </p:cNvPr>
            <p:cNvSpPr txBox="1"/>
            <p:nvPr/>
          </p:nvSpPr>
          <p:spPr>
            <a:xfrm>
              <a:off x="3939204" y="5047054"/>
              <a:ext cx="925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+mj-lt"/>
                </a:rPr>
                <a:t>pinhole</a:t>
              </a:r>
            </a:p>
          </p:txBody>
        </p: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29855D4E-9BB6-2299-E012-0E4E0C1256A4}"/>
                </a:ext>
              </a:extLst>
            </p:cNvPr>
            <p:cNvCxnSpPr/>
            <p:nvPr/>
          </p:nvCxnSpPr>
          <p:spPr>
            <a:xfrm>
              <a:off x="5563898" y="3333103"/>
              <a:ext cx="158724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952E3CF-0EA3-CA1F-8026-762159CF966F}"/>
                </a:ext>
              </a:extLst>
            </p:cNvPr>
            <p:cNvGrpSpPr/>
            <p:nvPr/>
          </p:nvGrpSpPr>
          <p:grpSpPr>
            <a:xfrm>
              <a:off x="4924638" y="5136052"/>
              <a:ext cx="1036320" cy="518159"/>
              <a:chOff x="9837189" y="2282394"/>
              <a:chExt cx="1036320" cy="518159"/>
            </a:xfrm>
            <a:scene3d>
              <a:camera prst="isometricOffAxis1Left"/>
              <a:lightRig rig="threePt" dir="t"/>
            </a:scene3d>
          </p:grpSpPr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2A295A24-B53E-8420-542B-F90BA74616C6}"/>
                  </a:ext>
                </a:extLst>
              </p:cNvPr>
              <p:cNvCxnSpPr/>
              <p:nvPr/>
            </p:nvCxnSpPr>
            <p:spPr>
              <a:xfrm>
                <a:off x="9849381" y="2282394"/>
                <a:ext cx="9875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id="{EE0E03B2-1740-969B-DE15-9701031EC8E7}"/>
                  </a:ext>
                </a:extLst>
              </p:cNvPr>
              <p:cNvCxnSpPr/>
              <p:nvPr/>
            </p:nvCxnSpPr>
            <p:spPr>
              <a:xfrm>
                <a:off x="9867669" y="2543223"/>
                <a:ext cx="9875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924A609A-A902-53C0-3BA4-0992CA152F70}"/>
                  </a:ext>
                </a:extLst>
              </p:cNvPr>
              <p:cNvCxnSpPr/>
              <p:nvPr/>
            </p:nvCxnSpPr>
            <p:spPr>
              <a:xfrm flipH="1">
                <a:off x="9837189" y="2407298"/>
                <a:ext cx="9875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432BF0CF-FDBD-B8F0-7C8F-B5129D91A5EC}"/>
                  </a:ext>
                </a:extLst>
              </p:cNvPr>
              <p:cNvCxnSpPr/>
              <p:nvPr/>
            </p:nvCxnSpPr>
            <p:spPr>
              <a:xfrm>
                <a:off x="10824741" y="2291022"/>
                <a:ext cx="12192" cy="1225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63D96705-7E10-D642-C7E5-F7CD2BBC5CBF}"/>
                  </a:ext>
                </a:extLst>
              </p:cNvPr>
              <p:cNvCxnSpPr/>
              <p:nvPr/>
            </p:nvCxnSpPr>
            <p:spPr>
              <a:xfrm>
                <a:off x="9861573" y="2424559"/>
                <a:ext cx="12192" cy="1225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571B7D23-F94F-237C-09DA-9196132A2771}"/>
                  </a:ext>
                </a:extLst>
              </p:cNvPr>
              <p:cNvCxnSpPr/>
              <p:nvPr/>
            </p:nvCxnSpPr>
            <p:spPr>
              <a:xfrm>
                <a:off x="9885957" y="2796706"/>
                <a:ext cx="9875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41F8E8FB-494B-F1B4-8363-F7C257552DF3}"/>
                  </a:ext>
                </a:extLst>
              </p:cNvPr>
              <p:cNvCxnSpPr/>
              <p:nvPr/>
            </p:nvCxnSpPr>
            <p:spPr>
              <a:xfrm flipH="1">
                <a:off x="9855477" y="2660781"/>
                <a:ext cx="9875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08BE95F5-0BFE-BB30-841E-2BDBF29BCC20}"/>
                  </a:ext>
                </a:extLst>
              </p:cNvPr>
              <p:cNvCxnSpPr/>
              <p:nvPr/>
            </p:nvCxnSpPr>
            <p:spPr>
              <a:xfrm>
                <a:off x="10843029" y="2544505"/>
                <a:ext cx="12192" cy="1225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>
                <a:extLst>
                  <a:ext uri="{FF2B5EF4-FFF2-40B4-BE49-F238E27FC236}">
                    <a16:creationId xmlns:a16="http://schemas.microsoft.com/office/drawing/2014/main" id="{A99CCC1C-E92F-FA8A-B989-D741C5C6FD5B}"/>
                  </a:ext>
                </a:extLst>
              </p:cNvPr>
              <p:cNvCxnSpPr/>
              <p:nvPr/>
            </p:nvCxnSpPr>
            <p:spPr>
              <a:xfrm>
                <a:off x="9879861" y="2678042"/>
                <a:ext cx="12192" cy="1225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9344CE05-8618-117D-A137-339B51A98AF2}"/>
                </a:ext>
              </a:extLst>
            </p:cNvPr>
            <p:cNvSpPr/>
            <p:nvPr/>
          </p:nvSpPr>
          <p:spPr>
            <a:xfrm>
              <a:off x="4228793" y="3971851"/>
              <a:ext cx="239579" cy="49064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59" name="Trapezoid 258">
              <a:extLst>
                <a:ext uri="{FF2B5EF4-FFF2-40B4-BE49-F238E27FC236}">
                  <a16:creationId xmlns:a16="http://schemas.microsoft.com/office/drawing/2014/main" id="{8095A8A9-DC00-C2C9-9581-2F548AAF7D4A}"/>
                </a:ext>
              </a:extLst>
            </p:cNvPr>
            <p:cNvSpPr/>
            <p:nvPr/>
          </p:nvSpPr>
          <p:spPr>
            <a:xfrm rot="16200000" flipH="1" flipV="1">
              <a:off x="3020578" y="3340128"/>
              <a:ext cx="1127365" cy="1783097"/>
            </a:xfrm>
            <a:prstGeom prst="trapezoid">
              <a:avLst>
                <a:gd name="adj" fmla="val 50000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3BD53D6D-5C65-9844-E36B-FB233EA8606E}"/>
                </a:ext>
              </a:extLst>
            </p:cNvPr>
            <p:cNvGrpSpPr/>
            <p:nvPr/>
          </p:nvGrpSpPr>
          <p:grpSpPr>
            <a:xfrm>
              <a:off x="981718" y="3503790"/>
              <a:ext cx="2408541" cy="1586745"/>
              <a:chOff x="981718" y="3503790"/>
              <a:chExt cx="2408541" cy="1586745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63ED9108-8173-A8FC-5712-DDB0DEEF10AF}"/>
                  </a:ext>
                </a:extLst>
              </p:cNvPr>
              <p:cNvGrpSpPr/>
              <p:nvPr/>
            </p:nvGrpSpPr>
            <p:grpSpPr>
              <a:xfrm rot="464620">
                <a:off x="2079720" y="3533028"/>
                <a:ext cx="1310539" cy="1434056"/>
                <a:chOff x="560982" y="4238440"/>
                <a:chExt cx="1327890" cy="1326498"/>
              </a:xfrm>
              <a:scene3d>
                <a:camera prst="isometricOffAxis1Left"/>
                <a:lightRig rig="threePt" dir="t"/>
              </a:scene3d>
            </p:grpSpPr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32CB9C0A-BF56-4CE1-1B75-B14FED09ECD4}"/>
                    </a:ext>
                  </a:extLst>
                </p:cNvPr>
                <p:cNvSpPr/>
                <p:nvPr/>
              </p:nvSpPr>
              <p:spPr>
                <a:xfrm>
                  <a:off x="560982" y="4238440"/>
                  <a:ext cx="1327890" cy="1326498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38AD5FBB-14DD-5CCF-8379-AA2B47BA20C7}"/>
                    </a:ext>
                  </a:extLst>
                </p:cNvPr>
                <p:cNvSpPr/>
                <p:nvPr/>
              </p:nvSpPr>
              <p:spPr>
                <a:xfrm>
                  <a:off x="592817" y="4270108"/>
                  <a:ext cx="1264219" cy="126316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65397948-9ED0-0B0F-1201-B61CDA797ED4}"/>
                    </a:ext>
                  </a:extLst>
                </p:cNvPr>
                <p:cNvSpPr/>
                <p:nvPr/>
              </p:nvSpPr>
              <p:spPr>
                <a:xfrm>
                  <a:off x="637384" y="4314639"/>
                  <a:ext cx="1175490" cy="117409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D3C265A8-F88A-E59C-507D-D23713B94127}"/>
                    </a:ext>
                  </a:extLst>
                </p:cNvPr>
                <p:cNvSpPr/>
                <p:nvPr/>
              </p:nvSpPr>
              <p:spPr>
                <a:xfrm>
                  <a:off x="675284" y="4352915"/>
                  <a:ext cx="1106972" cy="10915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E168501A-ABBE-29F7-B396-7898EF0ED485}"/>
                    </a:ext>
                  </a:extLst>
                </p:cNvPr>
                <p:cNvSpPr/>
                <p:nvPr/>
              </p:nvSpPr>
              <p:spPr>
                <a:xfrm>
                  <a:off x="739146" y="4429823"/>
                  <a:ext cx="975871" cy="95486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5809A81E-9188-417A-8719-E5096EE8BFFE}"/>
                    </a:ext>
                  </a:extLst>
                </p:cNvPr>
                <p:cNvSpPr/>
                <p:nvPr/>
              </p:nvSpPr>
              <p:spPr>
                <a:xfrm>
                  <a:off x="802203" y="4487852"/>
                  <a:ext cx="857150" cy="849874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0B105370-6A90-4ACA-F148-B4C494D92670}"/>
                    </a:ext>
                  </a:extLst>
                </p:cNvPr>
                <p:cNvSpPr/>
                <p:nvPr/>
              </p:nvSpPr>
              <p:spPr>
                <a:xfrm>
                  <a:off x="880333" y="4570882"/>
                  <a:ext cx="707243" cy="67893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C7E4C53B-F221-5A25-003E-B533E132B396}"/>
                    </a:ext>
                  </a:extLst>
                </p:cNvPr>
                <p:cNvSpPr/>
                <p:nvPr/>
              </p:nvSpPr>
              <p:spPr>
                <a:xfrm>
                  <a:off x="965152" y="4652067"/>
                  <a:ext cx="544911" cy="51656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4D8C66A2-A5CD-9D44-8A1E-0A98ACB50BE8}"/>
                    </a:ext>
                  </a:extLst>
                </p:cNvPr>
                <p:cNvSpPr/>
                <p:nvPr/>
              </p:nvSpPr>
              <p:spPr>
                <a:xfrm>
                  <a:off x="1045897" y="4733526"/>
                  <a:ext cx="388502" cy="36815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88990489-3570-345C-C640-EEBBDC99223C}"/>
                    </a:ext>
                  </a:extLst>
                </p:cNvPr>
                <p:cNvSpPr/>
                <p:nvPr/>
              </p:nvSpPr>
              <p:spPr>
                <a:xfrm>
                  <a:off x="1123739" y="4804510"/>
                  <a:ext cx="240442" cy="23891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+mj-lt"/>
                  </a:endParaRPr>
                </a:p>
              </p:txBody>
            </p:sp>
          </p:grpSp>
          <p:sp>
            <p:nvSpPr>
              <p:cNvPr id="264" name="Flowchart: Direct Access Storage 263">
                <a:extLst>
                  <a:ext uri="{FF2B5EF4-FFF2-40B4-BE49-F238E27FC236}">
                    <a16:creationId xmlns:a16="http://schemas.microsoft.com/office/drawing/2014/main" id="{5D8CE2AB-3244-379A-BB60-F1C1F96D9C8A}"/>
                  </a:ext>
                </a:extLst>
              </p:cNvPr>
              <p:cNvSpPr/>
              <p:nvPr/>
            </p:nvSpPr>
            <p:spPr>
              <a:xfrm flipH="1">
                <a:off x="1221962" y="3684542"/>
                <a:ext cx="1711937" cy="1133254"/>
              </a:xfrm>
              <a:prstGeom prst="flowChartMagneticDrum">
                <a:avLst/>
              </a:prstGeom>
              <a:solidFill>
                <a:srgbClr val="7030A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+mj-lt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30B531D-E3EA-6967-641A-69D5B1593B34}"/>
                  </a:ext>
                </a:extLst>
              </p:cNvPr>
              <p:cNvSpPr/>
              <p:nvPr/>
            </p:nvSpPr>
            <p:spPr>
              <a:xfrm>
                <a:off x="981718" y="3503790"/>
                <a:ext cx="514779" cy="15867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+mj-lt"/>
                </a:endParaRPr>
              </a:p>
            </p:txBody>
          </p:sp>
        </p:grp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7AD3C9AC-CF27-4835-2294-0511EE18D47C}"/>
                </a:ext>
              </a:extLst>
            </p:cNvPr>
            <p:cNvSpPr txBox="1"/>
            <p:nvPr/>
          </p:nvSpPr>
          <p:spPr>
            <a:xfrm>
              <a:off x="1536466" y="4003736"/>
              <a:ext cx="8727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  <a:latin typeface="+mj-lt"/>
                </a:rPr>
                <a:t>Coherent</a:t>
              </a:r>
            </a:p>
            <a:p>
              <a:r>
                <a:rPr lang="en-GB" sz="1000" b="1" dirty="0">
                  <a:solidFill>
                    <a:schemeClr val="bg1"/>
                  </a:solidFill>
                  <a:latin typeface="+mj-lt"/>
                </a:rPr>
                <a:t>X-ray beam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E370DBB-5047-96E9-6D5A-1293B890A103}"/>
                </a:ext>
              </a:extLst>
            </p:cNvPr>
            <p:cNvSpPr/>
            <p:nvPr/>
          </p:nvSpPr>
          <p:spPr>
            <a:xfrm>
              <a:off x="5204422" y="4147420"/>
              <a:ext cx="75129" cy="210917"/>
            </a:xfrm>
            <a:prstGeom prst="ellipse">
              <a:avLst/>
            </a:prstGeom>
            <a:solidFill>
              <a:srgbClr val="7030A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</p:grp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FDB2808-E6F4-BF46-C875-EB64E79914CC}"/>
              </a:ext>
            </a:extLst>
          </p:cNvPr>
          <p:cNvCxnSpPr/>
          <p:nvPr/>
        </p:nvCxnSpPr>
        <p:spPr>
          <a:xfrm>
            <a:off x="4077280" y="4202576"/>
            <a:ext cx="0" cy="11034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1" name="TextBox 290">
            <a:extLst>
              <a:ext uri="{FF2B5EF4-FFF2-40B4-BE49-F238E27FC236}">
                <a16:creationId xmlns:a16="http://schemas.microsoft.com/office/drawing/2014/main" id="{A4EC5DCF-237E-1D6A-5D6A-2E568D2B6905}"/>
              </a:ext>
            </a:extLst>
          </p:cNvPr>
          <p:cNvSpPr txBox="1"/>
          <p:nvPr/>
        </p:nvSpPr>
        <p:spPr>
          <a:xfrm>
            <a:off x="3726484" y="4533179"/>
            <a:ext cx="47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</a:t>
            </a:r>
            <a:r>
              <a:rPr lang="en-GB" baseline="-25000" dirty="0" err="1"/>
              <a:t>sc</a:t>
            </a:r>
            <a:endParaRPr lang="en-GB" baseline="-25000" dirty="0"/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DBC1D799-6100-7859-5B8D-898B31D1692D}"/>
              </a:ext>
            </a:extLst>
          </p:cNvPr>
          <p:cNvGrpSpPr/>
          <p:nvPr/>
        </p:nvGrpSpPr>
        <p:grpSpPr>
          <a:xfrm>
            <a:off x="8860094" y="4205718"/>
            <a:ext cx="1013586" cy="957550"/>
            <a:chOff x="7580454" y="624726"/>
            <a:chExt cx="1013586" cy="957550"/>
          </a:xfrm>
        </p:grpSpPr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989B015E-B353-F75C-1927-2761B7899A1C}"/>
                </a:ext>
              </a:extLst>
            </p:cNvPr>
            <p:cNvCxnSpPr/>
            <p:nvPr/>
          </p:nvCxnSpPr>
          <p:spPr>
            <a:xfrm>
              <a:off x="7594554" y="1200835"/>
              <a:ext cx="933371" cy="12606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4A5818C5-B57D-0070-7FC6-D5586DED037A}"/>
                </a:ext>
              </a:extLst>
            </p:cNvPr>
            <p:cNvCxnSpPr/>
            <p:nvPr/>
          </p:nvCxnSpPr>
          <p:spPr>
            <a:xfrm flipV="1">
              <a:off x="7580454" y="823371"/>
              <a:ext cx="947473" cy="11165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58324E7-1D38-1F9B-7BA7-F82DFB49FECF}"/>
                </a:ext>
              </a:extLst>
            </p:cNvPr>
            <p:cNvCxnSpPr/>
            <p:nvPr/>
          </p:nvCxnSpPr>
          <p:spPr>
            <a:xfrm flipV="1">
              <a:off x="7589717" y="1073389"/>
              <a:ext cx="1004323" cy="1431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F5378719-1AE3-B131-DD4F-7FE23369CEE1}"/>
                </a:ext>
              </a:extLst>
            </p:cNvPr>
            <p:cNvCxnSpPr/>
            <p:nvPr/>
          </p:nvCxnSpPr>
          <p:spPr>
            <a:xfrm flipV="1">
              <a:off x="7589715" y="624726"/>
              <a:ext cx="829201" cy="132867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BFE4C48-652B-02AC-1BA3-D922619917FD}"/>
                </a:ext>
              </a:extLst>
            </p:cNvPr>
            <p:cNvCxnSpPr/>
            <p:nvPr/>
          </p:nvCxnSpPr>
          <p:spPr>
            <a:xfrm>
              <a:off x="7589715" y="1344396"/>
              <a:ext cx="879407" cy="2378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C9519CC2-7E35-FD0D-0EA1-D98935F8BD4C}"/>
              </a:ext>
            </a:extLst>
          </p:cNvPr>
          <p:cNvGrpSpPr/>
          <p:nvPr/>
        </p:nvGrpSpPr>
        <p:grpSpPr>
          <a:xfrm>
            <a:off x="8847575" y="4137598"/>
            <a:ext cx="1026105" cy="957549"/>
            <a:chOff x="7539509" y="624727"/>
            <a:chExt cx="1026105" cy="957549"/>
          </a:xfrm>
        </p:grpSpPr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8B7DC1A2-9757-B47F-E6B7-7819239809AB}"/>
                </a:ext>
              </a:extLst>
            </p:cNvPr>
            <p:cNvCxnSpPr/>
            <p:nvPr/>
          </p:nvCxnSpPr>
          <p:spPr>
            <a:xfrm>
              <a:off x="7594554" y="1200835"/>
              <a:ext cx="874568" cy="22271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CDE19294-40E7-8A59-B751-93EB39D1AB99}"/>
                </a:ext>
              </a:extLst>
            </p:cNvPr>
            <p:cNvCxnSpPr/>
            <p:nvPr/>
          </p:nvCxnSpPr>
          <p:spPr>
            <a:xfrm flipV="1">
              <a:off x="7618141" y="889216"/>
              <a:ext cx="947473" cy="11165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220D23BF-444E-5757-2644-513D94608833}"/>
                </a:ext>
              </a:extLst>
            </p:cNvPr>
            <p:cNvCxnSpPr/>
            <p:nvPr/>
          </p:nvCxnSpPr>
          <p:spPr>
            <a:xfrm>
              <a:off x="7589717" y="1087699"/>
              <a:ext cx="938208" cy="8255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2CC9F72A-F2A5-8CD6-822F-D09C1B0B2623}"/>
                </a:ext>
              </a:extLst>
            </p:cNvPr>
            <p:cNvCxnSpPr/>
            <p:nvPr/>
          </p:nvCxnSpPr>
          <p:spPr>
            <a:xfrm flipV="1">
              <a:off x="7671324" y="624727"/>
              <a:ext cx="747592" cy="252609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736A04D1-B27F-FF17-4A53-5BF02961FDD9}"/>
                </a:ext>
              </a:extLst>
            </p:cNvPr>
            <p:cNvCxnSpPr/>
            <p:nvPr/>
          </p:nvCxnSpPr>
          <p:spPr>
            <a:xfrm>
              <a:off x="7539509" y="1344396"/>
              <a:ext cx="879407" cy="2378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4148388E-493C-B10D-1734-AE13DF904088}"/>
              </a:ext>
            </a:extLst>
          </p:cNvPr>
          <p:cNvGrpSpPr/>
          <p:nvPr/>
        </p:nvGrpSpPr>
        <p:grpSpPr>
          <a:xfrm>
            <a:off x="8884743" y="4252307"/>
            <a:ext cx="912271" cy="957548"/>
            <a:chOff x="7653343" y="624728"/>
            <a:chExt cx="912271" cy="957548"/>
          </a:xfrm>
        </p:grpSpPr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F8E8348F-6834-6ED5-7380-91F70ABB67B8}"/>
                </a:ext>
              </a:extLst>
            </p:cNvPr>
            <p:cNvCxnSpPr/>
            <p:nvPr/>
          </p:nvCxnSpPr>
          <p:spPr>
            <a:xfrm>
              <a:off x="7667114" y="1114006"/>
              <a:ext cx="802008" cy="3095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72C85C87-4964-8B31-137E-EFE4B5CCFB8B}"/>
                </a:ext>
              </a:extLst>
            </p:cNvPr>
            <p:cNvCxnSpPr/>
            <p:nvPr/>
          </p:nvCxnSpPr>
          <p:spPr>
            <a:xfrm>
              <a:off x="7667114" y="881905"/>
              <a:ext cx="898500" cy="731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44C27851-C05A-CA61-E51E-7925273D68E1}"/>
                </a:ext>
              </a:extLst>
            </p:cNvPr>
            <p:cNvCxnSpPr/>
            <p:nvPr/>
          </p:nvCxnSpPr>
          <p:spPr>
            <a:xfrm>
              <a:off x="7689330" y="1012692"/>
              <a:ext cx="838595" cy="15756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>
              <a:extLst>
                <a:ext uri="{FF2B5EF4-FFF2-40B4-BE49-F238E27FC236}">
                  <a16:creationId xmlns:a16="http://schemas.microsoft.com/office/drawing/2014/main" id="{0A442937-4E8E-B1CD-51F2-D6BA80FD0DED}"/>
                </a:ext>
              </a:extLst>
            </p:cNvPr>
            <p:cNvCxnSpPr/>
            <p:nvPr/>
          </p:nvCxnSpPr>
          <p:spPr>
            <a:xfrm flipV="1">
              <a:off x="7653343" y="624728"/>
              <a:ext cx="765573" cy="13710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CDFBE85A-D74B-8976-BB4B-E1C2A785AEAF}"/>
                </a:ext>
              </a:extLst>
            </p:cNvPr>
            <p:cNvCxnSpPr/>
            <p:nvPr/>
          </p:nvCxnSpPr>
          <p:spPr>
            <a:xfrm>
              <a:off x="7696004" y="1259596"/>
              <a:ext cx="722912" cy="3226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03927698-3CF5-1E20-8923-3601A645BA12}"/>
              </a:ext>
            </a:extLst>
          </p:cNvPr>
          <p:cNvGrpSpPr/>
          <p:nvPr/>
        </p:nvGrpSpPr>
        <p:grpSpPr>
          <a:xfrm>
            <a:off x="8892067" y="4167455"/>
            <a:ext cx="876284" cy="957548"/>
            <a:chOff x="7689330" y="624728"/>
            <a:chExt cx="876284" cy="957548"/>
          </a:xfrm>
        </p:grpSpPr>
        <p:cxnSp>
          <p:nvCxnSpPr>
            <p:cNvPr id="311" name="Straight Arrow Connector 310">
              <a:extLst>
                <a:ext uri="{FF2B5EF4-FFF2-40B4-BE49-F238E27FC236}">
                  <a16:creationId xmlns:a16="http://schemas.microsoft.com/office/drawing/2014/main" id="{BADAFE64-BD0A-FDCD-04C9-DC9A8D1B46B3}"/>
                </a:ext>
              </a:extLst>
            </p:cNvPr>
            <p:cNvCxnSpPr/>
            <p:nvPr/>
          </p:nvCxnSpPr>
          <p:spPr>
            <a:xfrm>
              <a:off x="7724789" y="1188022"/>
              <a:ext cx="802008" cy="3095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D1D6CBD7-5E50-4889-2A5B-B4FDE06DA9E7}"/>
                </a:ext>
              </a:extLst>
            </p:cNvPr>
            <p:cNvCxnSpPr/>
            <p:nvPr/>
          </p:nvCxnSpPr>
          <p:spPr>
            <a:xfrm flipV="1">
              <a:off x="7763238" y="889217"/>
              <a:ext cx="802376" cy="4908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Arrow Connector 312">
              <a:extLst>
                <a:ext uri="{FF2B5EF4-FFF2-40B4-BE49-F238E27FC236}">
                  <a16:creationId xmlns:a16="http://schemas.microsoft.com/office/drawing/2014/main" id="{7A318017-EFF4-5758-2C92-D7457FFB6357}"/>
                </a:ext>
              </a:extLst>
            </p:cNvPr>
            <p:cNvCxnSpPr/>
            <p:nvPr/>
          </p:nvCxnSpPr>
          <p:spPr>
            <a:xfrm>
              <a:off x="7689330" y="1012692"/>
              <a:ext cx="729586" cy="24134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>
              <a:extLst>
                <a:ext uri="{FF2B5EF4-FFF2-40B4-BE49-F238E27FC236}">
                  <a16:creationId xmlns:a16="http://schemas.microsoft.com/office/drawing/2014/main" id="{3298FB74-A12B-7B89-0CD0-18735B237173}"/>
                </a:ext>
              </a:extLst>
            </p:cNvPr>
            <p:cNvCxnSpPr/>
            <p:nvPr/>
          </p:nvCxnSpPr>
          <p:spPr>
            <a:xfrm flipV="1">
              <a:off x="7724789" y="624728"/>
              <a:ext cx="694127" cy="19973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>
              <a:extLst>
                <a:ext uri="{FF2B5EF4-FFF2-40B4-BE49-F238E27FC236}">
                  <a16:creationId xmlns:a16="http://schemas.microsoft.com/office/drawing/2014/main" id="{DF775C0D-ED2D-C74E-9EA1-818C2A5F40B8}"/>
                </a:ext>
              </a:extLst>
            </p:cNvPr>
            <p:cNvCxnSpPr/>
            <p:nvPr/>
          </p:nvCxnSpPr>
          <p:spPr>
            <a:xfrm>
              <a:off x="7724789" y="1337792"/>
              <a:ext cx="694127" cy="24448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0A7079FB-6243-9CAF-9CDE-1313D4AC7111}"/>
              </a:ext>
            </a:extLst>
          </p:cNvPr>
          <p:cNvGrpSpPr/>
          <p:nvPr/>
        </p:nvGrpSpPr>
        <p:grpSpPr>
          <a:xfrm>
            <a:off x="8881365" y="4241326"/>
            <a:ext cx="802008" cy="832603"/>
            <a:chOff x="7724789" y="749673"/>
            <a:chExt cx="802008" cy="832603"/>
          </a:xfrm>
        </p:grpSpPr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4D688134-8E30-A195-EC42-6BF68610E298}"/>
                </a:ext>
              </a:extLst>
            </p:cNvPr>
            <p:cNvCxnSpPr/>
            <p:nvPr/>
          </p:nvCxnSpPr>
          <p:spPr>
            <a:xfrm>
              <a:off x="7813899" y="1298639"/>
              <a:ext cx="712898" cy="19892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B4F66E06-CE77-F906-BBEA-E14B5830E30D}"/>
                </a:ext>
              </a:extLst>
            </p:cNvPr>
            <p:cNvCxnSpPr/>
            <p:nvPr/>
          </p:nvCxnSpPr>
          <p:spPr>
            <a:xfrm>
              <a:off x="7763238" y="938303"/>
              <a:ext cx="655678" cy="16500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3404FB36-4E96-7F4E-9FFD-5B12C5F0C461}"/>
                </a:ext>
              </a:extLst>
            </p:cNvPr>
            <p:cNvCxnSpPr/>
            <p:nvPr/>
          </p:nvCxnSpPr>
          <p:spPr>
            <a:xfrm>
              <a:off x="7797960" y="1147907"/>
              <a:ext cx="620956" cy="10613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879626EF-182A-36B9-6B04-8B3656F18291}"/>
                </a:ext>
              </a:extLst>
            </p:cNvPr>
            <p:cNvCxnSpPr/>
            <p:nvPr/>
          </p:nvCxnSpPr>
          <p:spPr>
            <a:xfrm flipV="1">
              <a:off x="7724789" y="749673"/>
              <a:ext cx="694127" cy="7479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1EBFE4F8-1468-44FD-2181-5BB89D1DEB00}"/>
                </a:ext>
              </a:extLst>
            </p:cNvPr>
            <p:cNvCxnSpPr/>
            <p:nvPr/>
          </p:nvCxnSpPr>
          <p:spPr>
            <a:xfrm>
              <a:off x="7797960" y="1449371"/>
              <a:ext cx="620956" cy="13290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57E7093E-1BAA-C5C5-CD52-76A8CAD367C1}"/>
              </a:ext>
            </a:extLst>
          </p:cNvPr>
          <p:cNvGrpSpPr/>
          <p:nvPr/>
        </p:nvGrpSpPr>
        <p:grpSpPr>
          <a:xfrm>
            <a:off x="8956666" y="4213069"/>
            <a:ext cx="1013586" cy="957550"/>
            <a:chOff x="7580454" y="624726"/>
            <a:chExt cx="1013586" cy="957550"/>
          </a:xfrm>
        </p:grpSpPr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E88952CC-D021-39D6-154B-25FFE787D50C}"/>
                </a:ext>
              </a:extLst>
            </p:cNvPr>
            <p:cNvCxnSpPr/>
            <p:nvPr/>
          </p:nvCxnSpPr>
          <p:spPr>
            <a:xfrm>
              <a:off x="7594554" y="1200835"/>
              <a:ext cx="933371" cy="12606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EA6E4424-8CE9-2E11-8EC3-393D6534AC60}"/>
                </a:ext>
              </a:extLst>
            </p:cNvPr>
            <p:cNvCxnSpPr/>
            <p:nvPr/>
          </p:nvCxnSpPr>
          <p:spPr>
            <a:xfrm flipV="1">
              <a:off x="7580454" y="823371"/>
              <a:ext cx="947473" cy="11165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>
              <a:extLst>
                <a:ext uri="{FF2B5EF4-FFF2-40B4-BE49-F238E27FC236}">
                  <a16:creationId xmlns:a16="http://schemas.microsoft.com/office/drawing/2014/main" id="{CC64B2C4-650B-B585-DE7B-8ADA13FC5B57}"/>
                </a:ext>
              </a:extLst>
            </p:cNvPr>
            <p:cNvCxnSpPr/>
            <p:nvPr/>
          </p:nvCxnSpPr>
          <p:spPr>
            <a:xfrm flipV="1">
              <a:off x="7589717" y="1073389"/>
              <a:ext cx="1004323" cy="1431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id="{CB04F42A-F5E1-A806-3A6C-1995E778DA0D}"/>
                </a:ext>
              </a:extLst>
            </p:cNvPr>
            <p:cNvCxnSpPr/>
            <p:nvPr/>
          </p:nvCxnSpPr>
          <p:spPr>
            <a:xfrm flipV="1">
              <a:off x="7589715" y="624726"/>
              <a:ext cx="829201" cy="132867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>
              <a:extLst>
                <a:ext uri="{FF2B5EF4-FFF2-40B4-BE49-F238E27FC236}">
                  <a16:creationId xmlns:a16="http://schemas.microsoft.com/office/drawing/2014/main" id="{6DD029A7-39F5-4B88-7073-C99B7A471B67}"/>
                </a:ext>
              </a:extLst>
            </p:cNvPr>
            <p:cNvCxnSpPr/>
            <p:nvPr/>
          </p:nvCxnSpPr>
          <p:spPr>
            <a:xfrm>
              <a:off x="7589715" y="1344396"/>
              <a:ext cx="879407" cy="2378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F4041652-3CE9-CA52-CBFF-3CBAC4D8B6E7}"/>
              </a:ext>
            </a:extLst>
          </p:cNvPr>
          <p:cNvGrpSpPr/>
          <p:nvPr/>
        </p:nvGrpSpPr>
        <p:grpSpPr>
          <a:xfrm>
            <a:off x="8893012" y="4119968"/>
            <a:ext cx="1026105" cy="957549"/>
            <a:chOff x="7539509" y="624727"/>
            <a:chExt cx="1026105" cy="957549"/>
          </a:xfrm>
        </p:grpSpPr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571EDF89-3EEA-5C6B-717F-99ADE9524C9F}"/>
                </a:ext>
              </a:extLst>
            </p:cNvPr>
            <p:cNvCxnSpPr/>
            <p:nvPr/>
          </p:nvCxnSpPr>
          <p:spPr>
            <a:xfrm>
              <a:off x="7594554" y="1200835"/>
              <a:ext cx="874568" cy="22271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>
              <a:extLst>
                <a:ext uri="{FF2B5EF4-FFF2-40B4-BE49-F238E27FC236}">
                  <a16:creationId xmlns:a16="http://schemas.microsoft.com/office/drawing/2014/main" id="{F934FBE0-7DBA-AC5C-CB45-3C8CF9A533D5}"/>
                </a:ext>
              </a:extLst>
            </p:cNvPr>
            <p:cNvCxnSpPr/>
            <p:nvPr/>
          </p:nvCxnSpPr>
          <p:spPr>
            <a:xfrm flipV="1">
              <a:off x="7618141" y="889216"/>
              <a:ext cx="947473" cy="11165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>
              <a:extLst>
                <a:ext uri="{FF2B5EF4-FFF2-40B4-BE49-F238E27FC236}">
                  <a16:creationId xmlns:a16="http://schemas.microsoft.com/office/drawing/2014/main" id="{8E11D4D7-CB49-65E1-35AA-06263E90D5BF}"/>
                </a:ext>
              </a:extLst>
            </p:cNvPr>
            <p:cNvCxnSpPr/>
            <p:nvPr/>
          </p:nvCxnSpPr>
          <p:spPr>
            <a:xfrm>
              <a:off x="7589717" y="1087699"/>
              <a:ext cx="938208" cy="8255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5EF7BFBC-CE74-A457-4798-BC60F66CD35F}"/>
                </a:ext>
              </a:extLst>
            </p:cNvPr>
            <p:cNvCxnSpPr/>
            <p:nvPr/>
          </p:nvCxnSpPr>
          <p:spPr>
            <a:xfrm flipV="1">
              <a:off x="7671324" y="624727"/>
              <a:ext cx="747592" cy="252609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>
              <a:extLst>
                <a:ext uri="{FF2B5EF4-FFF2-40B4-BE49-F238E27FC236}">
                  <a16:creationId xmlns:a16="http://schemas.microsoft.com/office/drawing/2014/main" id="{5324FF17-BD11-3CBF-62E1-F12DC30F502D}"/>
                </a:ext>
              </a:extLst>
            </p:cNvPr>
            <p:cNvCxnSpPr/>
            <p:nvPr/>
          </p:nvCxnSpPr>
          <p:spPr>
            <a:xfrm>
              <a:off x="7539509" y="1344396"/>
              <a:ext cx="879407" cy="2378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F48F9AFA-D154-6A27-6F14-CE9F5FD6AF1D}"/>
              </a:ext>
            </a:extLst>
          </p:cNvPr>
          <p:cNvGrpSpPr/>
          <p:nvPr/>
        </p:nvGrpSpPr>
        <p:grpSpPr>
          <a:xfrm>
            <a:off x="8903440" y="4206788"/>
            <a:ext cx="912271" cy="957548"/>
            <a:chOff x="7653343" y="624728"/>
            <a:chExt cx="912271" cy="957548"/>
          </a:xfrm>
        </p:grpSpPr>
        <p:cxnSp>
          <p:nvCxnSpPr>
            <p:cNvPr id="335" name="Straight Arrow Connector 334">
              <a:extLst>
                <a:ext uri="{FF2B5EF4-FFF2-40B4-BE49-F238E27FC236}">
                  <a16:creationId xmlns:a16="http://schemas.microsoft.com/office/drawing/2014/main" id="{1314E5CD-12B9-18D1-F779-B4EA636733A9}"/>
                </a:ext>
              </a:extLst>
            </p:cNvPr>
            <p:cNvCxnSpPr/>
            <p:nvPr/>
          </p:nvCxnSpPr>
          <p:spPr>
            <a:xfrm>
              <a:off x="7667114" y="1114006"/>
              <a:ext cx="802008" cy="3095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E738C247-7238-E370-1E9A-F8ECF09C2562}"/>
                </a:ext>
              </a:extLst>
            </p:cNvPr>
            <p:cNvCxnSpPr/>
            <p:nvPr/>
          </p:nvCxnSpPr>
          <p:spPr>
            <a:xfrm>
              <a:off x="7667114" y="881905"/>
              <a:ext cx="898500" cy="731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>
              <a:extLst>
                <a:ext uri="{FF2B5EF4-FFF2-40B4-BE49-F238E27FC236}">
                  <a16:creationId xmlns:a16="http://schemas.microsoft.com/office/drawing/2014/main" id="{194FA62C-1A28-6287-C8FB-C769E0A14861}"/>
                </a:ext>
              </a:extLst>
            </p:cNvPr>
            <p:cNvCxnSpPr/>
            <p:nvPr/>
          </p:nvCxnSpPr>
          <p:spPr>
            <a:xfrm>
              <a:off x="7689330" y="1012692"/>
              <a:ext cx="838595" cy="15756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6618CB61-A2C4-466A-0B8D-5A367101ECFC}"/>
                </a:ext>
              </a:extLst>
            </p:cNvPr>
            <p:cNvCxnSpPr/>
            <p:nvPr/>
          </p:nvCxnSpPr>
          <p:spPr>
            <a:xfrm flipV="1">
              <a:off x="7653343" y="624728"/>
              <a:ext cx="765573" cy="13710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16ACA480-7B6D-C417-9C80-A878D81853C2}"/>
                </a:ext>
              </a:extLst>
            </p:cNvPr>
            <p:cNvCxnSpPr/>
            <p:nvPr/>
          </p:nvCxnSpPr>
          <p:spPr>
            <a:xfrm>
              <a:off x="7696004" y="1259596"/>
              <a:ext cx="722912" cy="3226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1B2D82D2-225E-D000-FEE0-255F9AC33284}"/>
              </a:ext>
            </a:extLst>
          </p:cNvPr>
          <p:cNvGrpSpPr/>
          <p:nvPr/>
        </p:nvGrpSpPr>
        <p:grpSpPr>
          <a:xfrm>
            <a:off x="8901762" y="4203010"/>
            <a:ext cx="876284" cy="957548"/>
            <a:chOff x="7689330" y="624728"/>
            <a:chExt cx="876284" cy="957548"/>
          </a:xfrm>
        </p:grpSpPr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FAFEAAB9-5758-E074-8C3A-A7E61866C7F2}"/>
                </a:ext>
              </a:extLst>
            </p:cNvPr>
            <p:cNvCxnSpPr/>
            <p:nvPr/>
          </p:nvCxnSpPr>
          <p:spPr>
            <a:xfrm>
              <a:off x="7724789" y="1188022"/>
              <a:ext cx="802008" cy="3095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60851954-22DC-1BEE-5CEC-EB2E47F48A75}"/>
                </a:ext>
              </a:extLst>
            </p:cNvPr>
            <p:cNvCxnSpPr/>
            <p:nvPr/>
          </p:nvCxnSpPr>
          <p:spPr>
            <a:xfrm flipV="1">
              <a:off x="7763238" y="889217"/>
              <a:ext cx="802376" cy="4908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7D51DCA8-FBCE-5057-55AB-6187C30E342E}"/>
                </a:ext>
              </a:extLst>
            </p:cNvPr>
            <p:cNvCxnSpPr/>
            <p:nvPr/>
          </p:nvCxnSpPr>
          <p:spPr>
            <a:xfrm>
              <a:off x="7689330" y="1012692"/>
              <a:ext cx="729586" cy="24134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3519FE3-0A3F-98C9-6ABB-ABCB80DAD40C}"/>
                </a:ext>
              </a:extLst>
            </p:cNvPr>
            <p:cNvCxnSpPr/>
            <p:nvPr/>
          </p:nvCxnSpPr>
          <p:spPr>
            <a:xfrm flipV="1">
              <a:off x="7724789" y="624728"/>
              <a:ext cx="694127" cy="19973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02FBAE1B-D949-DDE8-6A8D-95EEF633C34A}"/>
                </a:ext>
              </a:extLst>
            </p:cNvPr>
            <p:cNvCxnSpPr/>
            <p:nvPr/>
          </p:nvCxnSpPr>
          <p:spPr>
            <a:xfrm>
              <a:off x="7724789" y="1337792"/>
              <a:ext cx="694127" cy="24448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50595D89-928E-81A2-6CB0-9164142251B4}"/>
              </a:ext>
            </a:extLst>
          </p:cNvPr>
          <p:cNvGrpSpPr/>
          <p:nvPr/>
        </p:nvGrpSpPr>
        <p:grpSpPr>
          <a:xfrm>
            <a:off x="9112428" y="4205713"/>
            <a:ext cx="802008" cy="832603"/>
            <a:chOff x="7724789" y="749673"/>
            <a:chExt cx="802008" cy="832603"/>
          </a:xfrm>
        </p:grpSpPr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467EAD8E-C1F8-AC45-972D-3F9F9792F72E}"/>
                </a:ext>
              </a:extLst>
            </p:cNvPr>
            <p:cNvCxnSpPr/>
            <p:nvPr/>
          </p:nvCxnSpPr>
          <p:spPr>
            <a:xfrm>
              <a:off x="7813899" y="1298639"/>
              <a:ext cx="712898" cy="19892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2E69D2C-2BBC-D399-BCA3-AAB14CBF029B}"/>
                </a:ext>
              </a:extLst>
            </p:cNvPr>
            <p:cNvCxnSpPr/>
            <p:nvPr/>
          </p:nvCxnSpPr>
          <p:spPr>
            <a:xfrm>
              <a:off x="7763238" y="938303"/>
              <a:ext cx="655678" cy="16500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A08A377F-5939-2A78-5C0E-42E58CC996A2}"/>
                </a:ext>
              </a:extLst>
            </p:cNvPr>
            <p:cNvCxnSpPr/>
            <p:nvPr/>
          </p:nvCxnSpPr>
          <p:spPr>
            <a:xfrm>
              <a:off x="7797960" y="1147907"/>
              <a:ext cx="620956" cy="10613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>
              <a:extLst>
                <a:ext uri="{FF2B5EF4-FFF2-40B4-BE49-F238E27FC236}">
                  <a16:creationId xmlns:a16="http://schemas.microsoft.com/office/drawing/2014/main" id="{5F83E933-19FB-C85C-A6C5-B0D362BA44ED}"/>
                </a:ext>
              </a:extLst>
            </p:cNvPr>
            <p:cNvCxnSpPr/>
            <p:nvPr/>
          </p:nvCxnSpPr>
          <p:spPr>
            <a:xfrm flipV="1">
              <a:off x="7724789" y="749673"/>
              <a:ext cx="694127" cy="7479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>
              <a:extLst>
                <a:ext uri="{FF2B5EF4-FFF2-40B4-BE49-F238E27FC236}">
                  <a16:creationId xmlns:a16="http://schemas.microsoft.com/office/drawing/2014/main" id="{1BC05736-9914-0D73-50D3-11F0FCB5A216}"/>
                </a:ext>
              </a:extLst>
            </p:cNvPr>
            <p:cNvCxnSpPr/>
            <p:nvPr/>
          </p:nvCxnSpPr>
          <p:spPr>
            <a:xfrm>
              <a:off x="7797960" y="1449371"/>
              <a:ext cx="620956" cy="13290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F3D0FFDB-59C1-BF9C-83FA-D4F355EED606}"/>
              </a:ext>
            </a:extLst>
          </p:cNvPr>
          <p:cNvGrpSpPr/>
          <p:nvPr/>
        </p:nvGrpSpPr>
        <p:grpSpPr>
          <a:xfrm>
            <a:off x="8889030" y="4158127"/>
            <a:ext cx="1013586" cy="957550"/>
            <a:chOff x="7580454" y="624726"/>
            <a:chExt cx="1013586" cy="957550"/>
          </a:xfrm>
        </p:grpSpPr>
        <p:cxnSp>
          <p:nvCxnSpPr>
            <p:cNvPr id="353" name="Straight Arrow Connector 352">
              <a:extLst>
                <a:ext uri="{FF2B5EF4-FFF2-40B4-BE49-F238E27FC236}">
                  <a16:creationId xmlns:a16="http://schemas.microsoft.com/office/drawing/2014/main" id="{51B760B1-AB77-E2CE-75FC-03D55B38A2B2}"/>
                </a:ext>
              </a:extLst>
            </p:cNvPr>
            <p:cNvCxnSpPr/>
            <p:nvPr/>
          </p:nvCxnSpPr>
          <p:spPr>
            <a:xfrm>
              <a:off x="7594554" y="1200835"/>
              <a:ext cx="933371" cy="12606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>
              <a:extLst>
                <a:ext uri="{FF2B5EF4-FFF2-40B4-BE49-F238E27FC236}">
                  <a16:creationId xmlns:a16="http://schemas.microsoft.com/office/drawing/2014/main" id="{7CB8102B-E3AB-509C-6C6F-8412A4905B96}"/>
                </a:ext>
              </a:extLst>
            </p:cNvPr>
            <p:cNvCxnSpPr/>
            <p:nvPr/>
          </p:nvCxnSpPr>
          <p:spPr>
            <a:xfrm flipV="1">
              <a:off x="7580454" y="823371"/>
              <a:ext cx="947473" cy="11165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Arrow Connector 354">
              <a:extLst>
                <a:ext uri="{FF2B5EF4-FFF2-40B4-BE49-F238E27FC236}">
                  <a16:creationId xmlns:a16="http://schemas.microsoft.com/office/drawing/2014/main" id="{A078C6CE-1CE1-41B4-6852-AA4DAD67D580}"/>
                </a:ext>
              </a:extLst>
            </p:cNvPr>
            <p:cNvCxnSpPr/>
            <p:nvPr/>
          </p:nvCxnSpPr>
          <p:spPr>
            <a:xfrm flipV="1">
              <a:off x="7589717" y="1073389"/>
              <a:ext cx="1004323" cy="1431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Arrow Connector 355">
              <a:extLst>
                <a:ext uri="{FF2B5EF4-FFF2-40B4-BE49-F238E27FC236}">
                  <a16:creationId xmlns:a16="http://schemas.microsoft.com/office/drawing/2014/main" id="{367A5DA5-B7BE-AF2B-1736-FFCF195B2481}"/>
                </a:ext>
              </a:extLst>
            </p:cNvPr>
            <p:cNvCxnSpPr/>
            <p:nvPr/>
          </p:nvCxnSpPr>
          <p:spPr>
            <a:xfrm flipV="1">
              <a:off x="7589715" y="624726"/>
              <a:ext cx="829201" cy="132867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>
              <a:extLst>
                <a:ext uri="{FF2B5EF4-FFF2-40B4-BE49-F238E27FC236}">
                  <a16:creationId xmlns:a16="http://schemas.microsoft.com/office/drawing/2014/main" id="{F657FDD1-971A-511D-A147-BF36A5557935}"/>
                </a:ext>
              </a:extLst>
            </p:cNvPr>
            <p:cNvCxnSpPr/>
            <p:nvPr/>
          </p:nvCxnSpPr>
          <p:spPr>
            <a:xfrm>
              <a:off x="7589715" y="1344396"/>
              <a:ext cx="879407" cy="2378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2A44213F-6CC1-F4B2-DFFA-53A2DCB6E895}"/>
              </a:ext>
            </a:extLst>
          </p:cNvPr>
          <p:cNvGrpSpPr/>
          <p:nvPr/>
        </p:nvGrpSpPr>
        <p:grpSpPr>
          <a:xfrm>
            <a:off x="8878032" y="4149903"/>
            <a:ext cx="1026105" cy="957549"/>
            <a:chOff x="7539509" y="624727"/>
            <a:chExt cx="1026105" cy="957549"/>
          </a:xfrm>
        </p:grpSpPr>
        <p:cxnSp>
          <p:nvCxnSpPr>
            <p:cNvPr id="359" name="Straight Arrow Connector 358">
              <a:extLst>
                <a:ext uri="{FF2B5EF4-FFF2-40B4-BE49-F238E27FC236}">
                  <a16:creationId xmlns:a16="http://schemas.microsoft.com/office/drawing/2014/main" id="{3A0E9A54-F43E-6B6E-E30D-E216770150B7}"/>
                </a:ext>
              </a:extLst>
            </p:cNvPr>
            <p:cNvCxnSpPr/>
            <p:nvPr/>
          </p:nvCxnSpPr>
          <p:spPr>
            <a:xfrm>
              <a:off x="7594554" y="1200835"/>
              <a:ext cx="874568" cy="22271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Arrow Connector 359">
              <a:extLst>
                <a:ext uri="{FF2B5EF4-FFF2-40B4-BE49-F238E27FC236}">
                  <a16:creationId xmlns:a16="http://schemas.microsoft.com/office/drawing/2014/main" id="{ED34B24A-99C0-5586-827B-AF0B29310729}"/>
                </a:ext>
              </a:extLst>
            </p:cNvPr>
            <p:cNvCxnSpPr/>
            <p:nvPr/>
          </p:nvCxnSpPr>
          <p:spPr>
            <a:xfrm flipV="1">
              <a:off x="7618141" y="889216"/>
              <a:ext cx="947473" cy="11165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>
              <a:extLst>
                <a:ext uri="{FF2B5EF4-FFF2-40B4-BE49-F238E27FC236}">
                  <a16:creationId xmlns:a16="http://schemas.microsoft.com/office/drawing/2014/main" id="{B81D170F-DF39-5E3C-33C6-923B361728A9}"/>
                </a:ext>
              </a:extLst>
            </p:cNvPr>
            <p:cNvCxnSpPr/>
            <p:nvPr/>
          </p:nvCxnSpPr>
          <p:spPr>
            <a:xfrm>
              <a:off x="7589717" y="1087699"/>
              <a:ext cx="938208" cy="8255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>
              <a:extLst>
                <a:ext uri="{FF2B5EF4-FFF2-40B4-BE49-F238E27FC236}">
                  <a16:creationId xmlns:a16="http://schemas.microsoft.com/office/drawing/2014/main" id="{FDBB9BFA-51CC-08D9-9A3C-E7C2DE000460}"/>
                </a:ext>
              </a:extLst>
            </p:cNvPr>
            <p:cNvCxnSpPr/>
            <p:nvPr/>
          </p:nvCxnSpPr>
          <p:spPr>
            <a:xfrm flipV="1">
              <a:off x="7671324" y="624727"/>
              <a:ext cx="747592" cy="252609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>
              <a:extLst>
                <a:ext uri="{FF2B5EF4-FFF2-40B4-BE49-F238E27FC236}">
                  <a16:creationId xmlns:a16="http://schemas.microsoft.com/office/drawing/2014/main" id="{8862125B-212C-DF8B-BF12-E81AC0ABEDAC}"/>
                </a:ext>
              </a:extLst>
            </p:cNvPr>
            <p:cNvCxnSpPr/>
            <p:nvPr/>
          </p:nvCxnSpPr>
          <p:spPr>
            <a:xfrm>
              <a:off x="7539509" y="1344396"/>
              <a:ext cx="879407" cy="2378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CD2F7AB5-0F5F-6C05-8305-47815CBE63C3}"/>
              </a:ext>
            </a:extLst>
          </p:cNvPr>
          <p:cNvGrpSpPr/>
          <p:nvPr/>
        </p:nvGrpSpPr>
        <p:grpSpPr>
          <a:xfrm>
            <a:off x="8887484" y="4199078"/>
            <a:ext cx="912271" cy="957548"/>
            <a:chOff x="7653343" y="624728"/>
            <a:chExt cx="912271" cy="957548"/>
          </a:xfrm>
        </p:grpSpPr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D623F4C5-B103-985A-0057-DEEF72EA6CD1}"/>
                </a:ext>
              </a:extLst>
            </p:cNvPr>
            <p:cNvCxnSpPr/>
            <p:nvPr/>
          </p:nvCxnSpPr>
          <p:spPr>
            <a:xfrm>
              <a:off x="7667114" y="1114006"/>
              <a:ext cx="802008" cy="3095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7A2C98DB-A105-6249-41D9-BE90AF5DE222}"/>
                </a:ext>
              </a:extLst>
            </p:cNvPr>
            <p:cNvCxnSpPr/>
            <p:nvPr/>
          </p:nvCxnSpPr>
          <p:spPr>
            <a:xfrm>
              <a:off x="7667114" y="881905"/>
              <a:ext cx="898500" cy="731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>
              <a:extLst>
                <a:ext uri="{FF2B5EF4-FFF2-40B4-BE49-F238E27FC236}">
                  <a16:creationId xmlns:a16="http://schemas.microsoft.com/office/drawing/2014/main" id="{0251D467-A94B-A314-BD3A-1D4D78BC07DA}"/>
                </a:ext>
              </a:extLst>
            </p:cNvPr>
            <p:cNvCxnSpPr/>
            <p:nvPr/>
          </p:nvCxnSpPr>
          <p:spPr>
            <a:xfrm>
              <a:off x="7689330" y="1012692"/>
              <a:ext cx="838595" cy="15756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>
              <a:extLst>
                <a:ext uri="{FF2B5EF4-FFF2-40B4-BE49-F238E27FC236}">
                  <a16:creationId xmlns:a16="http://schemas.microsoft.com/office/drawing/2014/main" id="{6B9C6C98-5E81-5D7F-C02C-290B6672C06F}"/>
                </a:ext>
              </a:extLst>
            </p:cNvPr>
            <p:cNvCxnSpPr/>
            <p:nvPr/>
          </p:nvCxnSpPr>
          <p:spPr>
            <a:xfrm flipV="1">
              <a:off x="7653343" y="624728"/>
              <a:ext cx="765573" cy="13710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>
              <a:extLst>
                <a:ext uri="{FF2B5EF4-FFF2-40B4-BE49-F238E27FC236}">
                  <a16:creationId xmlns:a16="http://schemas.microsoft.com/office/drawing/2014/main" id="{7CFD2B69-2C05-9887-2200-C26A88168009}"/>
                </a:ext>
              </a:extLst>
            </p:cNvPr>
            <p:cNvCxnSpPr/>
            <p:nvPr/>
          </p:nvCxnSpPr>
          <p:spPr>
            <a:xfrm>
              <a:off x="7696004" y="1259596"/>
              <a:ext cx="722912" cy="32268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58B63AFF-2731-EBC2-40B5-BD5BBC7C23E8}"/>
              </a:ext>
            </a:extLst>
          </p:cNvPr>
          <p:cNvGrpSpPr/>
          <p:nvPr/>
        </p:nvGrpSpPr>
        <p:grpSpPr>
          <a:xfrm>
            <a:off x="8912279" y="4122409"/>
            <a:ext cx="876284" cy="957548"/>
            <a:chOff x="7689330" y="624728"/>
            <a:chExt cx="876284" cy="957548"/>
          </a:xfrm>
        </p:grpSpPr>
        <p:cxnSp>
          <p:nvCxnSpPr>
            <p:cNvPr id="371" name="Straight Arrow Connector 370">
              <a:extLst>
                <a:ext uri="{FF2B5EF4-FFF2-40B4-BE49-F238E27FC236}">
                  <a16:creationId xmlns:a16="http://schemas.microsoft.com/office/drawing/2014/main" id="{1A77F518-6609-58C2-256B-82D0C3B8B0EF}"/>
                </a:ext>
              </a:extLst>
            </p:cNvPr>
            <p:cNvCxnSpPr/>
            <p:nvPr/>
          </p:nvCxnSpPr>
          <p:spPr>
            <a:xfrm>
              <a:off x="7724789" y="1188022"/>
              <a:ext cx="802008" cy="3095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Arrow Connector 371">
              <a:extLst>
                <a:ext uri="{FF2B5EF4-FFF2-40B4-BE49-F238E27FC236}">
                  <a16:creationId xmlns:a16="http://schemas.microsoft.com/office/drawing/2014/main" id="{89686F0B-F770-BFE6-89CD-3FD1A435FCFC}"/>
                </a:ext>
              </a:extLst>
            </p:cNvPr>
            <p:cNvCxnSpPr/>
            <p:nvPr/>
          </p:nvCxnSpPr>
          <p:spPr>
            <a:xfrm flipV="1">
              <a:off x="7763238" y="889217"/>
              <a:ext cx="802376" cy="4908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Arrow Connector 372">
              <a:extLst>
                <a:ext uri="{FF2B5EF4-FFF2-40B4-BE49-F238E27FC236}">
                  <a16:creationId xmlns:a16="http://schemas.microsoft.com/office/drawing/2014/main" id="{674485D2-73F0-0666-AA6D-63244EE84E64}"/>
                </a:ext>
              </a:extLst>
            </p:cNvPr>
            <p:cNvCxnSpPr/>
            <p:nvPr/>
          </p:nvCxnSpPr>
          <p:spPr>
            <a:xfrm>
              <a:off x="7689330" y="1012692"/>
              <a:ext cx="729586" cy="24134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Arrow Connector 373">
              <a:extLst>
                <a:ext uri="{FF2B5EF4-FFF2-40B4-BE49-F238E27FC236}">
                  <a16:creationId xmlns:a16="http://schemas.microsoft.com/office/drawing/2014/main" id="{82C4D341-5AE0-B5F6-92E1-7D29815E763C}"/>
                </a:ext>
              </a:extLst>
            </p:cNvPr>
            <p:cNvCxnSpPr/>
            <p:nvPr/>
          </p:nvCxnSpPr>
          <p:spPr>
            <a:xfrm flipV="1">
              <a:off x="7724789" y="624728"/>
              <a:ext cx="694127" cy="19973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>
              <a:extLst>
                <a:ext uri="{FF2B5EF4-FFF2-40B4-BE49-F238E27FC236}">
                  <a16:creationId xmlns:a16="http://schemas.microsoft.com/office/drawing/2014/main" id="{EEA69692-A4D4-6E9B-DB0D-3C2F628D39AA}"/>
                </a:ext>
              </a:extLst>
            </p:cNvPr>
            <p:cNvCxnSpPr/>
            <p:nvPr/>
          </p:nvCxnSpPr>
          <p:spPr>
            <a:xfrm>
              <a:off x="7724789" y="1337792"/>
              <a:ext cx="694127" cy="24448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8FC3E5CE-10B1-5D56-6FD6-93C579CCAD4C}"/>
              </a:ext>
            </a:extLst>
          </p:cNvPr>
          <p:cNvGrpSpPr/>
          <p:nvPr/>
        </p:nvGrpSpPr>
        <p:grpSpPr>
          <a:xfrm>
            <a:off x="8890597" y="4199214"/>
            <a:ext cx="802008" cy="832603"/>
            <a:chOff x="7724789" y="749673"/>
            <a:chExt cx="802008" cy="832603"/>
          </a:xfrm>
        </p:grpSpPr>
        <p:cxnSp>
          <p:nvCxnSpPr>
            <p:cNvPr id="377" name="Straight Arrow Connector 376">
              <a:extLst>
                <a:ext uri="{FF2B5EF4-FFF2-40B4-BE49-F238E27FC236}">
                  <a16:creationId xmlns:a16="http://schemas.microsoft.com/office/drawing/2014/main" id="{F6214D79-A4E2-0D8B-88DB-A8E523BE5068}"/>
                </a:ext>
              </a:extLst>
            </p:cNvPr>
            <p:cNvCxnSpPr/>
            <p:nvPr/>
          </p:nvCxnSpPr>
          <p:spPr>
            <a:xfrm>
              <a:off x="7813899" y="1298639"/>
              <a:ext cx="712898" cy="19892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>
              <a:extLst>
                <a:ext uri="{FF2B5EF4-FFF2-40B4-BE49-F238E27FC236}">
                  <a16:creationId xmlns:a16="http://schemas.microsoft.com/office/drawing/2014/main" id="{71AE20A4-535F-4A39-740E-DCA14C63F380}"/>
                </a:ext>
              </a:extLst>
            </p:cNvPr>
            <p:cNvCxnSpPr/>
            <p:nvPr/>
          </p:nvCxnSpPr>
          <p:spPr>
            <a:xfrm>
              <a:off x="7763238" y="938303"/>
              <a:ext cx="655678" cy="16500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>
              <a:extLst>
                <a:ext uri="{FF2B5EF4-FFF2-40B4-BE49-F238E27FC236}">
                  <a16:creationId xmlns:a16="http://schemas.microsoft.com/office/drawing/2014/main" id="{E4AF30DB-9461-0349-AF2D-80BE39992254}"/>
                </a:ext>
              </a:extLst>
            </p:cNvPr>
            <p:cNvCxnSpPr/>
            <p:nvPr/>
          </p:nvCxnSpPr>
          <p:spPr>
            <a:xfrm>
              <a:off x="7797960" y="1147907"/>
              <a:ext cx="620956" cy="10613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Arrow Connector 379">
              <a:extLst>
                <a:ext uri="{FF2B5EF4-FFF2-40B4-BE49-F238E27FC236}">
                  <a16:creationId xmlns:a16="http://schemas.microsoft.com/office/drawing/2014/main" id="{4C40EBD4-6DEA-3B2E-0627-CEFDD16F7FEF}"/>
                </a:ext>
              </a:extLst>
            </p:cNvPr>
            <p:cNvCxnSpPr/>
            <p:nvPr/>
          </p:nvCxnSpPr>
          <p:spPr>
            <a:xfrm flipV="1">
              <a:off x="7724789" y="749673"/>
              <a:ext cx="694127" cy="7479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>
              <a:extLst>
                <a:ext uri="{FF2B5EF4-FFF2-40B4-BE49-F238E27FC236}">
                  <a16:creationId xmlns:a16="http://schemas.microsoft.com/office/drawing/2014/main" id="{4696865E-5F2F-35AF-A2CF-6FE2D6954D2F}"/>
                </a:ext>
              </a:extLst>
            </p:cNvPr>
            <p:cNvCxnSpPr/>
            <p:nvPr/>
          </p:nvCxnSpPr>
          <p:spPr>
            <a:xfrm>
              <a:off x="7797960" y="1449371"/>
              <a:ext cx="620956" cy="13290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2" name="Straight Arrow Connector 381">
            <a:extLst>
              <a:ext uri="{FF2B5EF4-FFF2-40B4-BE49-F238E27FC236}">
                <a16:creationId xmlns:a16="http://schemas.microsoft.com/office/drawing/2014/main" id="{DE26D9F0-3691-5D43-314B-BE595CB09CAC}"/>
              </a:ext>
            </a:extLst>
          </p:cNvPr>
          <p:cNvCxnSpPr/>
          <p:nvPr/>
        </p:nvCxnSpPr>
        <p:spPr>
          <a:xfrm>
            <a:off x="1133106" y="5519639"/>
            <a:ext cx="4291175" cy="0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TextBox 382">
            <a:extLst>
              <a:ext uri="{FF2B5EF4-FFF2-40B4-BE49-F238E27FC236}">
                <a16:creationId xmlns:a16="http://schemas.microsoft.com/office/drawing/2014/main" id="{28A2D3FD-7FAC-DEDA-F9B7-861BFCF9BC8A}"/>
              </a:ext>
            </a:extLst>
          </p:cNvPr>
          <p:cNvSpPr txBox="1"/>
          <p:nvPr/>
        </p:nvSpPr>
        <p:spPr>
          <a:xfrm>
            <a:off x="2953295" y="5530624"/>
            <a:ext cx="77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GB" sz="1200" dirty="0"/>
              <a:t>1</a:t>
            </a:r>
            <a:endParaRPr lang="en-GB" dirty="0"/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0895BF68-70EC-F280-F6BE-3430587C33A9}"/>
              </a:ext>
            </a:extLst>
          </p:cNvPr>
          <p:cNvSpPr/>
          <p:nvPr/>
        </p:nvSpPr>
        <p:spPr>
          <a:xfrm>
            <a:off x="571635" y="4710080"/>
            <a:ext cx="200450" cy="255284"/>
          </a:xfrm>
          <a:prstGeom prst="ellipse">
            <a:avLst/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Trapezoid 384">
            <a:extLst>
              <a:ext uri="{FF2B5EF4-FFF2-40B4-BE49-F238E27FC236}">
                <a16:creationId xmlns:a16="http://schemas.microsoft.com/office/drawing/2014/main" id="{34F80B9B-286E-DFB0-D722-7715FB8E53D8}"/>
              </a:ext>
            </a:extLst>
          </p:cNvPr>
          <p:cNvSpPr/>
          <p:nvPr/>
        </p:nvSpPr>
        <p:spPr>
          <a:xfrm rot="16200000">
            <a:off x="752949" y="4361863"/>
            <a:ext cx="1071868" cy="953899"/>
          </a:xfrm>
          <a:prstGeom prst="trapezoid">
            <a:avLst>
              <a:gd name="adj" fmla="val 43796"/>
            </a:avLst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308A8721-71D2-ABD4-455A-55B3245AFF7C}"/>
              </a:ext>
            </a:extLst>
          </p:cNvPr>
          <p:cNvSpPr txBox="1"/>
          <p:nvPr/>
        </p:nvSpPr>
        <p:spPr>
          <a:xfrm>
            <a:off x="445090" y="4159230"/>
            <a:ext cx="120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Source</a:t>
            </a:r>
          </a:p>
        </p:txBody>
      </p: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C5608A43-FDC4-E2B2-67A3-D43ABB55A10E}"/>
              </a:ext>
            </a:extLst>
          </p:cNvPr>
          <p:cNvCxnSpPr/>
          <p:nvPr/>
        </p:nvCxnSpPr>
        <p:spPr>
          <a:xfrm>
            <a:off x="671860" y="4695536"/>
            <a:ext cx="0" cy="2698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8" name="TextBox 387">
            <a:extLst>
              <a:ext uri="{FF2B5EF4-FFF2-40B4-BE49-F238E27FC236}">
                <a16:creationId xmlns:a16="http://schemas.microsoft.com/office/drawing/2014/main" id="{C80309E3-B15E-9D83-EDF4-8BD845DBAB7B}"/>
              </a:ext>
            </a:extLst>
          </p:cNvPr>
          <p:cNvSpPr txBox="1"/>
          <p:nvPr/>
        </p:nvSpPr>
        <p:spPr>
          <a:xfrm>
            <a:off x="265397" y="4630474"/>
            <a:ext cx="302542" cy="372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B34675B3-1B08-88B4-8654-5C9080E21AA8}"/>
              </a:ext>
            </a:extLst>
          </p:cNvPr>
          <p:cNvSpPr txBox="1"/>
          <p:nvPr/>
        </p:nvSpPr>
        <p:spPr>
          <a:xfrm>
            <a:off x="8861934" y="3298909"/>
            <a:ext cx="1630192" cy="36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GB" sz="1200" dirty="0"/>
              <a:t>2 (far field)</a:t>
            </a:r>
            <a:endParaRPr lang="en-GB" dirty="0"/>
          </a:p>
        </p:txBody>
      </p:sp>
      <p:pic>
        <p:nvPicPr>
          <p:cNvPr id="390" name="Picture 389">
            <a:extLst>
              <a:ext uri="{FF2B5EF4-FFF2-40B4-BE49-F238E27FC236}">
                <a16:creationId xmlns:a16="http://schemas.microsoft.com/office/drawing/2014/main" id="{EA11A24C-17C4-89BC-1299-C8AB46BE2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2" y="2150002"/>
            <a:ext cx="4875606" cy="1730184"/>
          </a:xfrm>
          <a:prstGeom prst="rect">
            <a:avLst/>
          </a:prstGeom>
        </p:spPr>
      </p:pic>
      <p:pic>
        <p:nvPicPr>
          <p:cNvPr id="391" name="Picture 390" descr="Logo&#10;&#10;Description automatically generated with low confidence">
            <a:extLst>
              <a:ext uri="{FF2B5EF4-FFF2-40B4-BE49-F238E27FC236}">
                <a16:creationId xmlns:a16="http://schemas.microsoft.com/office/drawing/2014/main" id="{43C1AC8B-80C8-31EE-52D4-7494B4CAA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2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06EE-1472-084C-D9AB-EF13022B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ptychography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FCC0-8D12-F9BE-33CF-9E654CB75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Nanoscale resolution</a:t>
            </a:r>
          </a:p>
          <a:p>
            <a:r>
              <a:rPr lang="en-GB" dirty="0"/>
              <a:t>Sensitive to small changes in electron density</a:t>
            </a:r>
          </a:p>
          <a:p>
            <a:r>
              <a:rPr lang="en-GB" dirty="0"/>
              <a:t>Quantitative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88CCC-A54D-812B-C355-89CDD66EF6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Requires high quality beam: </a:t>
            </a:r>
          </a:p>
          <a:p>
            <a:pPr lvl="1"/>
            <a:r>
              <a:rPr lang="en-US" dirty="0"/>
              <a:t>high coherence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C2D4B-4AD2-28AE-6046-ED0611C4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7CD68-DE0C-7359-5EAB-09E05DFCF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A6F8F-F65A-792D-F1CA-51E099C3C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82" y="4026506"/>
            <a:ext cx="8944575" cy="23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1C10-DCC8-B892-B037-947EF29D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ptychography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19EF4-358F-A533-9D8E-0D0DC7D7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0BAE2-8C01-AB79-4920-31C913C9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C3DAE8-752F-C92B-A496-A280971902AE}"/>
              </a:ext>
            </a:extLst>
          </p:cNvPr>
          <p:cNvGrpSpPr/>
          <p:nvPr/>
        </p:nvGrpSpPr>
        <p:grpSpPr>
          <a:xfrm>
            <a:off x="52432" y="2204530"/>
            <a:ext cx="3619653" cy="4139419"/>
            <a:chOff x="52432" y="2204530"/>
            <a:chExt cx="3619653" cy="413941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196DAD6-76C5-3C48-A3A8-CE36F1C7438C}"/>
                </a:ext>
              </a:extLst>
            </p:cNvPr>
            <p:cNvSpPr txBox="1">
              <a:spLocks/>
            </p:cNvSpPr>
            <p:nvPr/>
          </p:nvSpPr>
          <p:spPr>
            <a:xfrm>
              <a:off x="227358" y="2204530"/>
              <a:ext cx="3006418" cy="4906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0" tIns="203200" rIns="355600" bIns="203200" numCol="1" spcCol="1270" anchor="ctr" anchorCtr="0">
              <a:noAutofit/>
            </a:bodyPr>
            <a:lstStyle>
              <a:lvl1pPr marL="222250" marR="0" indent="-211138" algn="l" defTabSz="914400" rtl="0" eaLnBrk="1" fontAlgn="base" latinLnBrk="0" hangingPunct="1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Pct val="80000"/>
                <a:buFont typeface="Arial" panose="020B0604020202020204" pitchFamily="34" charset="0"/>
                <a:buChar char="•"/>
                <a:tabLst/>
                <a:defRPr sz="3600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22250" indent="-21113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SzPct val="80000"/>
                <a:buFont typeface="Arial" panose="020B0604020202020204" pitchFamily="34" charset="0"/>
                <a:buChar char="•"/>
                <a:tabLst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22250" indent="-211138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SzPct val="80000"/>
                <a:buFont typeface="Arial" panose="020B0604020202020204" pitchFamily="34" charset="0"/>
                <a:buChar char="•"/>
                <a:tabLst/>
                <a:defRPr sz="1800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112" marR="0" indent="0" algn="l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Pct val="80000"/>
                <a:buFont typeface="Arial" panose="020B0604020202020204" pitchFamily="34" charset="0"/>
                <a:buNone/>
                <a:tabLst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975" marR="0" indent="-180975" algn="l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Tx/>
                <a:buSzPct val="80000"/>
                <a:buFont typeface="Arial" panose="020B0604020202020204" pitchFamily="34" charset="0"/>
                <a:buChar char="•"/>
                <a:tabLst/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112" indent="0" algn="ctr" defTabSz="2222500" ea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GB" sz="1500" dirty="0">
                  <a:latin typeface="+mj-lt"/>
                </a:rPr>
                <a:t>Magnetic domain imaging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E12892-0C56-2485-F215-319AE2951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32" y="2923834"/>
              <a:ext cx="3290148" cy="2606646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77F67A-2498-9E12-6DAA-AA27DF2AFD4A}"/>
                </a:ext>
              </a:extLst>
            </p:cNvPr>
            <p:cNvGrpSpPr/>
            <p:nvPr/>
          </p:nvGrpSpPr>
          <p:grpSpPr>
            <a:xfrm>
              <a:off x="52432" y="5734898"/>
              <a:ext cx="3619653" cy="609051"/>
              <a:chOff x="346068" y="5476162"/>
              <a:chExt cx="3619653" cy="60905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E75E0D-242D-12E9-EAE2-28F13DB582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576"/>
              <a:stretch/>
            </p:blipFill>
            <p:spPr>
              <a:xfrm>
                <a:off x="520994" y="5685163"/>
                <a:ext cx="3444727" cy="4000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A33D63E-CDD1-7FEA-8B49-DD9D9C4EF2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77109" b="25778"/>
              <a:stretch/>
            </p:blipFill>
            <p:spPr>
              <a:xfrm>
                <a:off x="346068" y="5476162"/>
                <a:ext cx="2359164" cy="296922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09761E-6EE5-0D6D-468E-3D792534F8DF}"/>
              </a:ext>
            </a:extLst>
          </p:cNvPr>
          <p:cNvGrpSpPr/>
          <p:nvPr/>
        </p:nvGrpSpPr>
        <p:grpSpPr>
          <a:xfrm>
            <a:off x="3543822" y="2204530"/>
            <a:ext cx="4593070" cy="3966211"/>
            <a:chOff x="3543822" y="2204530"/>
            <a:chExt cx="4593070" cy="3966211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7A1742A-F4D5-C1B1-0483-916DB358FD0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46849" y="2204530"/>
              <a:ext cx="2688002" cy="4906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0" tIns="203200" rIns="355600" bIns="203200" numCol="1" spcCol="1270" anchor="ctr" anchorCtr="0" compatLnSpc="1">
              <a:prstTxWarp prst="textNoShape">
                <a:avLst/>
              </a:prstTxWarp>
              <a:noAutofit/>
            </a:bodyPr>
            <a:lstStyle>
              <a:lvl1pPr marL="11112" marR="0" indent="0" algn="ctr" defTabSz="2222500" latinLnBrk="0">
                <a:lnSpc>
                  <a:spcPct val="90000"/>
                </a:lnSpc>
                <a:spcAft>
                  <a:spcPct val="35000"/>
                </a:spcAft>
                <a:buClrTx/>
                <a:buSzPct val="80000"/>
                <a:buFont typeface="Arial" panose="020B0604020202020204" pitchFamily="34" charset="0"/>
                <a:buNone/>
                <a:tabLst/>
                <a:defRPr sz="1500" baseline="0">
                  <a:solidFill>
                    <a:schemeClr val="lt1"/>
                  </a:solidFill>
                  <a:latin typeface="+mj-lt"/>
                </a:defRPr>
              </a:lvl1pPr>
              <a:lvl2pPr marL="222250" indent="-211138" eaLnBrk="1" hangingPunct="1">
                <a:lnSpc>
                  <a:spcPct val="100000"/>
                </a:lnSpc>
                <a:spcBef>
                  <a:spcPts val="0"/>
                </a:spcBef>
                <a:buSzPct val="80000"/>
                <a:buFont typeface="Arial" panose="020B0604020202020204" pitchFamily="34" charset="0"/>
                <a:buChar char="•"/>
                <a:tabLst/>
                <a:defRPr sz="2400">
                  <a:solidFill>
                    <a:schemeClr val="lt1"/>
                  </a:solidFill>
                  <a:latin typeface="+mn-lt"/>
                </a:defRPr>
              </a:lvl2pPr>
              <a:lvl3pPr marL="222250" indent="-211138" eaLnBrk="1" hangingPunct="1">
                <a:lnSpc>
                  <a:spcPct val="100000"/>
                </a:lnSpc>
                <a:spcBef>
                  <a:spcPts val="500"/>
                </a:spcBef>
                <a:buSzPct val="80000"/>
                <a:buFont typeface="Arial" panose="020B0604020202020204" pitchFamily="34" charset="0"/>
                <a:buChar char="•"/>
                <a:tabLst/>
                <a:defRPr sz="1800" baseline="0">
                  <a:solidFill>
                    <a:schemeClr val="lt1"/>
                  </a:solidFill>
                  <a:latin typeface="+mn-lt"/>
                </a:defRPr>
              </a:lvl3pPr>
              <a:lvl4pPr marL="11112" marR="0" indent="0" defTabSz="914400" eaLnBrk="1" latinLnBrk="0" hangingPunct="1">
                <a:lnSpc>
                  <a:spcPct val="100000"/>
                </a:lnSpc>
                <a:spcBef>
                  <a:spcPts val="500"/>
                </a:spcBef>
                <a:buClrTx/>
                <a:buSzPct val="80000"/>
                <a:buFont typeface="Arial" panose="020B0604020202020204" pitchFamily="34" charset="0"/>
                <a:buNone/>
                <a:tabLst/>
                <a:defRPr>
                  <a:solidFill>
                    <a:schemeClr val="lt1"/>
                  </a:solidFill>
                  <a:latin typeface="+mn-lt"/>
                </a:defRPr>
              </a:lvl4pPr>
              <a:lvl5pPr marL="180975" marR="0" indent="-180975" defTabSz="914400" eaLnBrk="1" latinLnBrk="0" hangingPunct="1">
                <a:lnSpc>
                  <a:spcPct val="100000"/>
                </a:lnSpc>
                <a:spcBef>
                  <a:spcPts val="500"/>
                </a:spcBef>
                <a:buClrTx/>
                <a:buSzPct val="80000"/>
                <a:buFont typeface="Arial" panose="020B0604020202020204" pitchFamily="34" charset="0"/>
                <a:buChar char="•"/>
                <a:tabLst/>
                <a:defRPr>
                  <a:solidFill>
                    <a:schemeClr val="lt1"/>
                  </a:solidFill>
                  <a:latin typeface="+mn-lt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en-GB" dirty="0"/>
                <a:t>Electronic science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006F06-B8B1-BCA6-7E19-C13A0882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822" y="2923834"/>
              <a:ext cx="4593070" cy="22072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2C23A5-5868-ECE7-D09B-809684062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3822" y="5163604"/>
              <a:ext cx="4267203" cy="7381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C90836-0C6E-E406-EDD1-2483AB99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9275" y="5923091"/>
              <a:ext cx="3200400" cy="2476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A93299-DE46-E9E9-1A06-42FF241FD04E}"/>
              </a:ext>
            </a:extLst>
          </p:cNvPr>
          <p:cNvGrpSpPr/>
          <p:nvPr/>
        </p:nvGrpSpPr>
        <p:grpSpPr>
          <a:xfrm>
            <a:off x="8163661" y="2204530"/>
            <a:ext cx="3769947" cy="4330298"/>
            <a:chOff x="8163661" y="2204530"/>
            <a:chExt cx="3769947" cy="43302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5C28A4-0B23-9990-3D00-45FC2D16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3661" y="2798756"/>
              <a:ext cx="3769947" cy="2631005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414C025-0345-AB00-D779-B41AB98D473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86561" y="2204530"/>
              <a:ext cx="2441488" cy="4906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0" tIns="203200" rIns="355600" bIns="203200" numCol="1" spcCol="127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11112" marR="0" indent="0" algn="ctr" defTabSz="2222500" latinLnBrk="0">
                <a:lnSpc>
                  <a:spcPct val="90000"/>
                </a:lnSpc>
                <a:spcAft>
                  <a:spcPct val="35000"/>
                </a:spcAft>
                <a:buClrTx/>
                <a:buSzPct val="80000"/>
                <a:buFont typeface="Arial" panose="020B0604020202020204" pitchFamily="34" charset="0"/>
                <a:buNone/>
                <a:tabLst/>
                <a:defRPr sz="1500" baseline="0">
                  <a:solidFill>
                    <a:schemeClr val="lt1"/>
                  </a:solidFill>
                  <a:latin typeface="+mj-lt"/>
                </a:defRPr>
              </a:lvl1pPr>
              <a:lvl2pPr marL="222250" indent="-211138" eaLnBrk="1" hangingPunct="1">
                <a:lnSpc>
                  <a:spcPct val="100000"/>
                </a:lnSpc>
                <a:spcBef>
                  <a:spcPts val="0"/>
                </a:spcBef>
                <a:buSzPct val="80000"/>
                <a:buFont typeface="Arial" panose="020B0604020202020204" pitchFamily="34" charset="0"/>
                <a:buChar char="•"/>
                <a:tabLst/>
                <a:defRPr sz="2400">
                  <a:solidFill>
                    <a:schemeClr val="lt1"/>
                  </a:solidFill>
                  <a:latin typeface="+mn-lt"/>
                </a:defRPr>
              </a:lvl2pPr>
              <a:lvl3pPr marL="222250" indent="-211138" eaLnBrk="1" hangingPunct="1">
                <a:lnSpc>
                  <a:spcPct val="100000"/>
                </a:lnSpc>
                <a:spcBef>
                  <a:spcPts val="500"/>
                </a:spcBef>
                <a:buSzPct val="80000"/>
                <a:buFont typeface="Arial" panose="020B0604020202020204" pitchFamily="34" charset="0"/>
                <a:buChar char="•"/>
                <a:tabLst/>
                <a:defRPr sz="1800" baseline="0">
                  <a:solidFill>
                    <a:schemeClr val="lt1"/>
                  </a:solidFill>
                  <a:latin typeface="+mn-lt"/>
                </a:defRPr>
              </a:lvl3pPr>
              <a:lvl4pPr marL="11112" marR="0" indent="0" defTabSz="914400" eaLnBrk="1" latinLnBrk="0" hangingPunct="1">
                <a:lnSpc>
                  <a:spcPct val="100000"/>
                </a:lnSpc>
                <a:spcBef>
                  <a:spcPts val="500"/>
                </a:spcBef>
                <a:buClrTx/>
                <a:buSzPct val="80000"/>
                <a:buFont typeface="Arial" panose="020B0604020202020204" pitchFamily="34" charset="0"/>
                <a:buNone/>
                <a:tabLst/>
                <a:defRPr>
                  <a:solidFill>
                    <a:schemeClr val="lt1"/>
                  </a:solidFill>
                  <a:latin typeface="+mn-lt"/>
                </a:defRPr>
              </a:lvl4pPr>
              <a:lvl5pPr marL="180975" marR="0" indent="-180975" defTabSz="914400" eaLnBrk="1" latinLnBrk="0" hangingPunct="1">
                <a:lnSpc>
                  <a:spcPct val="100000"/>
                </a:lnSpc>
                <a:spcBef>
                  <a:spcPts val="500"/>
                </a:spcBef>
                <a:buClrTx/>
                <a:buSzPct val="80000"/>
                <a:buFont typeface="Arial" panose="020B0604020202020204" pitchFamily="34" charset="0"/>
                <a:buChar char="•"/>
                <a:tabLst/>
                <a:defRPr>
                  <a:solidFill>
                    <a:schemeClr val="lt1"/>
                  </a:solidFill>
                  <a:latin typeface="+mn-lt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en-GB" dirty="0"/>
                <a:t>Batteries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88BFDF-2C9E-CF08-3870-3EBA40289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2249" y="5559003"/>
              <a:ext cx="3618685" cy="97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8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63E8-3C85-8D5B-D3A2-F7897B12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899999"/>
            <a:ext cx="11046909" cy="1368000"/>
          </a:xfrm>
        </p:spPr>
        <p:txBody>
          <a:bodyPr/>
          <a:lstStyle/>
          <a:p>
            <a:r>
              <a:rPr lang="en-US" dirty="0"/>
              <a:t>Coherent diffraction imaging with an LMJ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4943A-AFC3-566B-48CA-F1C2DB016F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A33C9-8764-0A36-D2AC-B7CEDD6A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6D299-95C1-4138-AE3C-C69E94495CE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1785E-77E0-90D7-DFD9-5CD71555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HPXM2023 Frascati</a:t>
            </a:r>
            <a:endParaRPr lang="en-US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A93E206B-DB64-70B5-12DB-CB41C862A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70" y="6130318"/>
            <a:ext cx="2066319" cy="716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DF6C61-91C5-B28E-06D9-3AE6120423DD}"/>
              </a:ext>
            </a:extLst>
          </p:cNvPr>
          <p:cNvSpPr txBox="1"/>
          <p:nvPr/>
        </p:nvSpPr>
        <p:spPr>
          <a:xfrm>
            <a:off x="269775" y="777630"/>
            <a:ext cx="82184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1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defRPr>
            </a:lvl1pPr>
          </a:lstStyle>
          <a:p>
            <a:r>
              <a:rPr lang="en-GB" sz="4400" b="1" dirty="0">
                <a:latin typeface="+mj-lt"/>
              </a:rPr>
              <a:t>Can be performed outside a synchrotron?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692F0F-46D3-3DF9-241D-1CB654FFC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9775" y="1581413"/>
            <a:ext cx="7008466" cy="3600000"/>
          </a:xfrm>
        </p:spPr>
        <p:txBody>
          <a:bodyPr/>
          <a:lstStyle/>
          <a:p>
            <a:r>
              <a:rPr lang="en-US" dirty="0"/>
              <a:t>YES</a:t>
            </a:r>
          </a:p>
          <a:p>
            <a:r>
              <a:rPr lang="en-US" dirty="0"/>
              <a:t>SMALL laboratory Sheffield: Sasha Mykhaylyk</a:t>
            </a:r>
          </a:p>
          <a:p>
            <a:r>
              <a:rPr lang="en-US" dirty="0"/>
              <a:t>Brilliance 10</a:t>
            </a:r>
            <a:r>
              <a:rPr lang="en-US" baseline="30000" dirty="0"/>
              <a:t>11 </a:t>
            </a:r>
            <a:r>
              <a:rPr lang="en-US" dirty="0"/>
              <a:t>photons/(0.1%BW s mrad</a:t>
            </a:r>
            <a:r>
              <a:rPr lang="en-US" baseline="30000" dirty="0"/>
              <a:t>2</a:t>
            </a:r>
            <a:r>
              <a:rPr lang="en-US" dirty="0"/>
              <a:t> mm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endParaRPr lang="en-GB" dirty="0"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67AC2D-77A5-95DD-C76A-8761EA65D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364" y="2052562"/>
            <a:ext cx="3090861" cy="4072170"/>
          </a:xfrm>
          <a:prstGeom prst="rect">
            <a:avLst/>
          </a:prstGeom>
        </p:spPr>
      </p:pic>
      <p:pic>
        <p:nvPicPr>
          <p:cNvPr id="12" name="Picture 5" descr="A picture containing indoor, ceiling, white, stainless&#10;&#10;Description automatically generated">
            <a:extLst>
              <a:ext uri="{FF2B5EF4-FFF2-40B4-BE49-F238E27FC236}">
                <a16:creationId xmlns:a16="http://schemas.microsoft.com/office/drawing/2014/main" id="{BA76E1B3-DB7D-34E3-E3D6-44A3840AB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85" y="3756152"/>
            <a:ext cx="3225577" cy="2399849"/>
          </a:xfrm>
          <a:prstGeom prst="rect">
            <a:avLst/>
          </a:prstGeom>
        </p:spPr>
      </p:pic>
      <p:pic>
        <p:nvPicPr>
          <p:cNvPr id="13" name="Content Placeholder 5" descr="A picture containing red, orange, device&#10;&#10;Description automatically generated">
            <a:extLst>
              <a:ext uri="{FF2B5EF4-FFF2-40B4-BE49-F238E27FC236}">
                <a16:creationId xmlns:a16="http://schemas.microsoft.com/office/drawing/2014/main" id="{ED9376B4-7B43-9B42-130F-A8F0349B7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503" y="2747136"/>
            <a:ext cx="4850175" cy="23495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BA2A9C-AB8B-58C3-40EB-D693EC160B11}"/>
              </a:ext>
            </a:extLst>
          </p:cNvPr>
          <p:cNvGrpSpPr/>
          <p:nvPr/>
        </p:nvGrpSpPr>
        <p:grpSpPr>
          <a:xfrm>
            <a:off x="3863735" y="5343412"/>
            <a:ext cx="4798775" cy="974937"/>
            <a:chOff x="3863735" y="5343412"/>
            <a:chExt cx="4798775" cy="9749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6505F1-9567-D113-05B8-E0D02170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3735" y="5674854"/>
              <a:ext cx="4798775" cy="6434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4AFE10-9BAD-DFC3-C4CC-81E2EEE6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8183" y="5343412"/>
              <a:ext cx="2252067" cy="3037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B1635A-8ED6-9C35-5A08-28BD02A451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036"/>
          <a:stretch/>
        </p:blipFill>
        <p:spPr>
          <a:xfrm>
            <a:off x="6096000" y="13542"/>
            <a:ext cx="1745563" cy="55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06FAA-6580-7D11-2D7A-B4BFBCD28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1165" y="-2179"/>
            <a:ext cx="908964" cy="7591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0AA189-CB24-C17D-B678-3EFA50CF8F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5622"/>
            <a:ext cx="1745564" cy="6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build="p"/>
    </p:bldLst>
  </p:timing>
</p:sld>
</file>

<file path=ppt/theme/theme1.xml><?xml version="1.0" encoding="utf-8"?>
<a:theme xmlns:a="http://schemas.openxmlformats.org/drawingml/2006/main" name="UCL_IOE Blue_Slide_Theme">
  <a:themeElements>
    <a:clrScheme name="UCL IOE Blue Theme">
      <a:dk1>
        <a:srgbClr val="000000"/>
      </a:dk1>
      <a:lt1>
        <a:srgbClr val="FFFFFF"/>
      </a:lt1>
      <a:dk2>
        <a:srgbClr val="0033A0"/>
      </a:dk2>
      <a:lt2>
        <a:srgbClr val="CCD6EC"/>
      </a:lt2>
      <a:accent1>
        <a:srgbClr val="8DB9CA"/>
      </a:accent1>
      <a:accent2>
        <a:srgbClr val="F6BE00"/>
      </a:accent2>
      <a:accent3>
        <a:srgbClr val="8F993E"/>
      </a:accent3>
      <a:accent4>
        <a:srgbClr val="EA7600"/>
      </a:accent4>
      <a:accent5>
        <a:srgbClr val="BBC592"/>
      </a:accent5>
      <a:accent6>
        <a:srgbClr val="E03C31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IOE_Blue.potx" id="{0CE2F74B-38A7-4F55-909D-252E62C5D49C}" vid="{1A32C9EA-8F6A-4D78-A694-0CD8441157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</TotalTime>
  <Words>770</Words>
  <Application>Microsoft Office PowerPoint</Application>
  <PresentationFormat>Widescreen</PresentationFormat>
  <Paragraphs>220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Neue Plak</vt:lpstr>
      <vt:lpstr>UCL_IOE Blue_Slide_Theme</vt:lpstr>
      <vt:lpstr>X-ray imaging using compact light sources  Silvia Cipiccia</vt:lpstr>
      <vt:lpstr>X-ray imaging</vt:lpstr>
      <vt:lpstr>- Each source has different specific features - Not a solution fits all</vt:lpstr>
      <vt:lpstr>Coherent diffraction imaging </vt:lpstr>
      <vt:lpstr>Coherent diffraction imaging </vt:lpstr>
      <vt:lpstr>Ptychography:  Scanning Coherent Diffraction Imaging</vt:lpstr>
      <vt:lpstr>X-ray ptychography</vt:lpstr>
      <vt:lpstr>X-ray ptychography</vt:lpstr>
      <vt:lpstr>Coherent diffraction imaging with an LMJ</vt:lpstr>
      <vt:lpstr>Coherent diffraction imaging with an LMJ</vt:lpstr>
      <vt:lpstr>Broadband ptychography</vt:lpstr>
      <vt:lpstr>Broadband ptychography</vt:lpstr>
      <vt:lpstr>Laser-driven x-ray sources</vt:lpstr>
      <vt:lpstr>Edge Illumination-Beam Tracking</vt:lpstr>
      <vt:lpstr>Beam Tracking with a laser-driven source</vt:lpstr>
      <vt:lpstr>Beam Tracking with a laser-driven source</vt:lpstr>
      <vt:lpstr>Source characterization</vt:lpstr>
      <vt:lpstr>Dithering acquisition</vt:lpstr>
      <vt:lpstr>No dithering</vt:lpstr>
      <vt:lpstr>Challenges: </vt:lpstr>
      <vt:lpstr>PowerPoint Presentation</vt:lpstr>
      <vt:lpstr>Thank you!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Cipiccia, Silvia</cp:lastModifiedBy>
  <cp:revision>20</cp:revision>
  <dcterms:created xsi:type="dcterms:W3CDTF">2020-09-14T09:34:24Z</dcterms:created>
  <dcterms:modified xsi:type="dcterms:W3CDTF">2023-06-20T13:00:16Z</dcterms:modified>
</cp:coreProperties>
</file>