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510" r:id="rId3"/>
    <p:sldId id="501" r:id="rId4"/>
    <p:sldId id="480" r:id="rId5"/>
    <p:sldId id="513" r:id="rId6"/>
    <p:sldId id="494" r:id="rId7"/>
    <p:sldId id="512" r:id="rId8"/>
    <p:sldId id="486" r:id="rId9"/>
    <p:sldId id="493" r:id="rId10"/>
    <p:sldId id="516" r:id="rId11"/>
    <p:sldId id="517" r:id="rId12"/>
    <p:sldId id="519" r:id="rId13"/>
    <p:sldId id="518" r:id="rId14"/>
    <p:sldId id="521" r:id="rId15"/>
    <p:sldId id="520" r:id="rId16"/>
    <p:sldId id="259" r:id="rId17"/>
    <p:sldId id="265" r:id="rId18"/>
    <p:sldId id="263" r:id="rId19"/>
    <p:sldId id="484" r:id="rId20"/>
    <p:sldId id="487" r:id="rId21"/>
    <p:sldId id="490" r:id="rId22"/>
    <p:sldId id="491" r:id="rId23"/>
    <p:sldId id="515" r:id="rId24"/>
    <p:sldId id="264" r:id="rId25"/>
    <p:sldId id="315" r:id="rId26"/>
    <p:sldId id="267" r:id="rId27"/>
    <p:sldId id="269" r:id="rId28"/>
    <p:sldId id="303" r:id="rId29"/>
    <p:sldId id="311" r:id="rId30"/>
    <p:sldId id="304" r:id="rId31"/>
    <p:sldId id="479" r:id="rId32"/>
    <p:sldId id="476" r:id="rId33"/>
  </p:sldIdLst>
  <p:sldSz cx="12192000" cy="6858000"/>
  <p:notesSz cx="6858000" cy="9144000"/>
  <p:embeddedFontLst>
    <p:embeddedFont>
      <p:font typeface="Brandon Grotesque Light" panose="020B0303020203060202" pitchFamily="34" charset="0"/>
      <p:regular r:id="rId35"/>
    </p:embeddedFont>
    <p:embeddedFont>
      <p:font typeface="Brush Script MT" panose="03060802040406070304" pitchFamily="66" charset="0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F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B42CD9-9114-4F9D-99BC-8EB5175ECEF1}" v="2471" dt="2023-06-19T10:14:29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99" autoAdjust="0"/>
  </p:normalViewPr>
  <p:slideViewPr>
    <p:cSldViewPr snapToGrid="0" showGuides="1">
      <p:cViewPr varScale="1">
        <p:scale>
          <a:sx n="88" d="100"/>
          <a:sy n="88" d="100"/>
        </p:scale>
        <p:origin x="798" y="66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FAC38-D1BD-49FD-8041-01C51FC24C90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8C100-606A-4E47-9039-41838D75AA3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9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8C100-606A-4E47-9039-41838D75AA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14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131D7-F63B-4C20-9F82-C157FB4A4097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06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tella, galassia, astronomia, Spazio esterno&#10;&#10;Descrizione generata automaticamente">
            <a:extLst>
              <a:ext uri="{FF2B5EF4-FFF2-40B4-BE49-F238E27FC236}">
                <a16:creationId xmlns:a16="http://schemas.microsoft.com/office/drawing/2014/main" id="{18526F59-8408-2911-CCAB-5BB896F76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0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8285ABA0-3BC7-CA57-6D8F-9C20CB2A85C2}"/>
              </a:ext>
            </a:extLst>
          </p:cNvPr>
          <p:cNvSpPr/>
          <p:nvPr userDrawn="1"/>
        </p:nvSpPr>
        <p:spPr>
          <a:xfrm>
            <a:off x="2368" y="6144308"/>
            <a:ext cx="12192000" cy="720000"/>
          </a:xfrm>
          <a:custGeom>
            <a:avLst/>
            <a:gdLst/>
            <a:ahLst/>
            <a:cxnLst/>
            <a:rect l="l" t="t" r="r" b="b"/>
            <a:pathLst>
              <a:path w="6673850" h="427354">
                <a:moveTo>
                  <a:pt x="0" y="426935"/>
                </a:moveTo>
                <a:lnTo>
                  <a:pt x="6673735" y="426935"/>
                </a:lnTo>
                <a:lnTo>
                  <a:pt x="6673735" y="0"/>
                </a:lnTo>
                <a:lnTo>
                  <a:pt x="0" y="0"/>
                </a:lnTo>
                <a:lnTo>
                  <a:pt x="0" y="426935"/>
                </a:lnTo>
                <a:close/>
              </a:path>
            </a:pathLst>
          </a:custGeom>
          <a:solidFill>
            <a:srgbClr val="6285A0"/>
          </a:solidFill>
        </p:spPr>
        <p:txBody>
          <a:bodyPr wrap="square" lIns="0" tIns="0" rIns="0" bIns="0" rtlCol="0"/>
          <a:lstStyle/>
          <a:p>
            <a:pPr algn="ctr">
              <a:lnSpc>
                <a:spcPct val="110000"/>
              </a:lnSpc>
            </a:pPr>
            <a:endParaRPr lang="it-IT" sz="800" dirty="0">
              <a:solidFill>
                <a:schemeClr val="accent4">
                  <a:lumMod val="40000"/>
                  <a:lumOff val="60000"/>
                </a:schemeClr>
              </a:solidFill>
              <a:latin typeface="Brandon Grotesque Light" panose="020B0303020203060202" pitchFamily="34" charset="0"/>
            </a:endParaRPr>
          </a:p>
          <a:p>
            <a:pPr algn="ctr">
              <a:lnSpc>
                <a:spcPct val="110000"/>
              </a:lnSpc>
            </a:pPr>
            <a:endParaRPr lang="it-IT" sz="1050" dirty="0">
              <a:solidFill>
                <a:schemeClr val="accent4">
                  <a:lumMod val="40000"/>
                  <a:lumOff val="60000"/>
                </a:schemeClr>
              </a:solidFill>
              <a:latin typeface="Brandon Grotesque Light" panose="020B0303020203060202" pitchFamily="34" charset="0"/>
            </a:endParaRPr>
          </a:p>
          <a:p>
            <a:pPr algn="ctr">
              <a:lnSpc>
                <a:spcPct val="110000"/>
              </a:lnSpc>
            </a:pPr>
            <a:endParaRPr lang="it-IT" sz="1100" dirty="0">
              <a:solidFill>
                <a:schemeClr val="accent4">
                  <a:lumMod val="40000"/>
                  <a:lumOff val="60000"/>
                </a:schemeClr>
              </a:solidFill>
              <a:latin typeface="Brandon Grotesque Light" panose="020B0303020203060202" pitchFamily="34" charset="0"/>
            </a:endParaRPr>
          </a:p>
          <a:p>
            <a:pPr algn="ctr">
              <a:lnSpc>
                <a:spcPct val="0"/>
              </a:lnSpc>
            </a:pPr>
            <a:endParaRPr lang="it-IT" sz="1050" dirty="0">
              <a:solidFill>
                <a:schemeClr val="accent4">
                  <a:lumMod val="40000"/>
                  <a:lumOff val="60000"/>
                </a:schemeClr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9" name="Segnaposto numero diapositiva 16">
            <a:extLst>
              <a:ext uri="{FF2B5EF4-FFF2-40B4-BE49-F238E27FC236}">
                <a16:creationId xmlns:a16="http://schemas.microsoft.com/office/drawing/2014/main" id="{AB69F484-87A0-5115-920B-D93F2BBB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9706" y="6311714"/>
            <a:ext cx="895655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randon Grotesque Light" panose="020B0303020203060202" pitchFamily="34" charset="0"/>
              </a:defRPr>
            </a:lvl1pPr>
          </a:lstStyle>
          <a:p>
            <a:fld id="{2E0FE806-4F26-41BE-83D0-F42DB3B70BC7}" type="slidenum">
              <a:rPr lang="it-IT" smtClean="0"/>
              <a:pPr/>
              <a:t>‹N›</a:t>
            </a:fld>
            <a:r>
              <a:rPr lang="it-IT" dirty="0"/>
              <a:t>/32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1F5D55-E6AA-4B32-9A6A-F3EADFE9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>
            <a:lvl1pPr>
              <a:defRPr>
                <a:latin typeface="Brandon Grotesque Light" panose="020B0303020203060202" pitchFamily="34" charset="0"/>
              </a:defRPr>
            </a:lvl1pPr>
            <a:lvl2pPr>
              <a:defRPr>
                <a:latin typeface="Brandon Grotesque Light" panose="020B0303020203060202" pitchFamily="34" charset="0"/>
              </a:defRPr>
            </a:lvl2pPr>
            <a:lvl3pPr>
              <a:defRPr>
                <a:latin typeface="Brandon Grotesque Light" panose="020B0303020203060202" pitchFamily="34" charset="0"/>
              </a:defRPr>
            </a:lvl3pPr>
            <a:lvl4pPr>
              <a:defRPr>
                <a:latin typeface="Brandon Grotesque Light" panose="020B0303020203060202" pitchFamily="34" charset="0"/>
              </a:defRPr>
            </a:lvl4pPr>
            <a:lvl5pPr>
              <a:defRPr>
                <a:latin typeface="Brandon Grotesque Light" panose="020B0303020203060202" pitchFamily="34" charset="0"/>
              </a:defRPr>
            </a:lvl5pPr>
          </a:lstStyle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testo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id="{D24DBB7A-5BB9-4100-A872-5CBA3AEA95F1}"/>
              </a:ext>
            </a:extLst>
          </p:cNvPr>
          <p:cNvSpPr txBox="1">
            <a:spLocks/>
          </p:cNvSpPr>
          <p:nvPr userDrawn="1"/>
        </p:nvSpPr>
        <p:spPr>
          <a:xfrm>
            <a:off x="190500" y="6356350"/>
            <a:ext cx="3133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ACED4053-7915-4FEF-8157-799F14284104}"/>
              </a:ext>
            </a:extLst>
          </p:cNvPr>
          <p:cNvSpPr/>
          <p:nvPr userDrawn="1"/>
        </p:nvSpPr>
        <p:spPr>
          <a:xfrm>
            <a:off x="0" y="-1"/>
            <a:ext cx="12192000" cy="792000"/>
          </a:xfrm>
          <a:custGeom>
            <a:avLst/>
            <a:gdLst/>
            <a:ahLst/>
            <a:cxnLst/>
            <a:rect l="l" t="t" r="r" b="b"/>
            <a:pathLst>
              <a:path w="6673850" h="786764">
                <a:moveTo>
                  <a:pt x="0" y="786472"/>
                </a:moveTo>
                <a:lnTo>
                  <a:pt x="6673735" y="786472"/>
                </a:lnTo>
                <a:lnTo>
                  <a:pt x="6673735" y="0"/>
                </a:lnTo>
                <a:lnTo>
                  <a:pt x="0" y="0"/>
                </a:lnTo>
                <a:lnTo>
                  <a:pt x="0" y="786472"/>
                </a:lnTo>
                <a:close/>
              </a:path>
            </a:pathLst>
          </a:custGeom>
          <a:solidFill>
            <a:srgbClr val="103F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7CE02C1-6A1A-4BB7-9A6D-80E253BBA207}"/>
              </a:ext>
            </a:extLst>
          </p:cNvPr>
          <p:cNvGrpSpPr/>
          <p:nvPr userDrawn="1"/>
        </p:nvGrpSpPr>
        <p:grpSpPr>
          <a:xfrm>
            <a:off x="-86229" y="707390"/>
            <a:ext cx="12253658" cy="79375"/>
            <a:chOff x="-95754" y="3653762"/>
            <a:chExt cx="12253658" cy="79375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AC9DD3F5-3F95-43A0-AFF6-DC08B62712A0}"/>
                </a:ext>
              </a:extLst>
            </p:cNvPr>
            <p:cNvGrpSpPr/>
            <p:nvPr userDrawn="1"/>
          </p:nvGrpSpPr>
          <p:grpSpPr>
            <a:xfrm>
              <a:off x="-95754" y="3653762"/>
              <a:ext cx="6732661" cy="79375"/>
              <a:chOff x="-110276" y="3653762"/>
              <a:chExt cx="6732661" cy="79375"/>
            </a:xfrm>
          </p:grpSpPr>
          <p:sp>
            <p:nvSpPr>
              <p:cNvPr id="164" name="object 5">
                <a:extLst>
                  <a:ext uri="{FF2B5EF4-FFF2-40B4-BE49-F238E27FC236}">
                    <a16:creationId xmlns:a16="http://schemas.microsoft.com/office/drawing/2014/main" id="{D8D7E12C-285C-4F45-B820-A8E3D7AF3B9B}"/>
                  </a:ext>
                </a:extLst>
              </p:cNvPr>
              <p:cNvSpPr/>
              <p:nvPr userDrawn="1"/>
            </p:nvSpPr>
            <p:spPr>
              <a:xfrm>
                <a:off x="-84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6">
                <a:extLst>
                  <a:ext uri="{FF2B5EF4-FFF2-40B4-BE49-F238E27FC236}">
                    <a16:creationId xmlns:a16="http://schemas.microsoft.com/office/drawing/2014/main" id="{A8448F3B-1E63-412C-A5FF-23EDFDD3DDCD}"/>
                  </a:ext>
                </a:extLst>
              </p:cNvPr>
              <p:cNvSpPr/>
              <p:nvPr userDrawn="1"/>
            </p:nvSpPr>
            <p:spPr>
              <a:xfrm>
                <a:off x="3102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7">
                <a:extLst>
                  <a:ext uri="{FF2B5EF4-FFF2-40B4-BE49-F238E27FC236}">
                    <a16:creationId xmlns:a16="http://schemas.microsoft.com/office/drawing/2014/main" id="{F24C54D4-D4EE-4C55-AE29-8F085C89F3CC}"/>
                  </a:ext>
                </a:extLst>
              </p:cNvPr>
              <p:cNvSpPr/>
              <p:nvPr userDrawn="1"/>
            </p:nvSpPr>
            <p:spPr>
              <a:xfrm>
                <a:off x="704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8">
                <a:extLst>
                  <a:ext uri="{FF2B5EF4-FFF2-40B4-BE49-F238E27FC236}">
                    <a16:creationId xmlns:a16="http://schemas.microsoft.com/office/drawing/2014/main" id="{6B7EB22C-3A8F-4824-A789-C0F2F76048EB}"/>
                  </a:ext>
                </a:extLst>
              </p:cNvPr>
              <p:cNvSpPr/>
              <p:nvPr userDrawn="1"/>
            </p:nvSpPr>
            <p:spPr>
              <a:xfrm>
                <a:off x="10995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9">
                <a:extLst>
                  <a:ext uri="{FF2B5EF4-FFF2-40B4-BE49-F238E27FC236}">
                    <a16:creationId xmlns:a16="http://schemas.microsoft.com/office/drawing/2014/main" id="{FA03C86C-B1FE-43E3-8D17-BF09926FC045}"/>
                  </a:ext>
                </a:extLst>
              </p:cNvPr>
              <p:cNvSpPr/>
              <p:nvPr userDrawn="1"/>
            </p:nvSpPr>
            <p:spPr>
              <a:xfrm>
                <a:off x="14942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0">
                <a:extLst>
                  <a:ext uri="{FF2B5EF4-FFF2-40B4-BE49-F238E27FC236}">
                    <a16:creationId xmlns:a16="http://schemas.microsoft.com/office/drawing/2014/main" id="{2E947D6B-C9AF-47B7-BF0A-DD0E439E2122}"/>
                  </a:ext>
                </a:extLst>
              </p:cNvPr>
              <p:cNvSpPr/>
              <p:nvPr userDrawn="1"/>
            </p:nvSpPr>
            <p:spPr>
              <a:xfrm>
                <a:off x="1888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1">
                <a:extLst>
                  <a:ext uri="{FF2B5EF4-FFF2-40B4-BE49-F238E27FC236}">
                    <a16:creationId xmlns:a16="http://schemas.microsoft.com/office/drawing/2014/main" id="{F137E9B6-D1D8-404E-A5D0-E80BB71FBAA8}"/>
                  </a:ext>
                </a:extLst>
              </p:cNvPr>
              <p:cNvSpPr/>
              <p:nvPr userDrawn="1"/>
            </p:nvSpPr>
            <p:spPr>
              <a:xfrm>
                <a:off x="2283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2">
                <a:extLst>
                  <a:ext uri="{FF2B5EF4-FFF2-40B4-BE49-F238E27FC236}">
                    <a16:creationId xmlns:a16="http://schemas.microsoft.com/office/drawing/2014/main" id="{79F9CB30-6151-4C2E-99C5-14BA0CF1568B}"/>
                  </a:ext>
                </a:extLst>
              </p:cNvPr>
              <p:cNvSpPr/>
              <p:nvPr userDrawn="1"/>
            </p:nvSpPr>
            <p:spPr>
              <a:xfrm>
                <a:off x="26783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3">
                <a:extLst>
                  <a:ext uri="{FF2B5EF4-FFF2-40B4-BE49-F238E27FC236}">
                    <a16:creationId xmlns:a16="http://schemas.microsoft.com/office/drawing/2014/main" id="{2CE66FD6-564B-4F1A-A1B8-CDD3679182BC}"/>
                  </a:ext>
                </a:extLst>
              </p:cNvPr>
              <p:cNvSpPr/>
              <p:nvPr userDrawn="1"/>
            </p:nvSpPr>
            <p:spPr>
              <a:xfrm>
                <a:off x="3073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4">
                <a:extLst>
                  <a:ext uri="{FF2B5EF4-FFF2-40B4-BE49-F238E27FC236}">
                    <a16:creationId xmlns:a16="http://schemas.microsoft.com/office/drawing/2014/main" id="{BE187F61-7594-45C8-87F6-4555BD6E372C}"/>
                  </a:ext>
                </a:extLst>
              </p:cNvPr>
              <p:cNvSpPr/>
              <p:nvPr userDrawn="1"/>
            </p:nvSpPr>
            <p:spPr>
              <a:xfrm>
                <a:off x="34676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5">
                <a:extLst>
                  <a:ext uri="{FF2B5EF4-FFF2-40B4-BE49-F238E27FC236}">
                    <a16:creationId xmlns:a16="http://schemas.microsoft.com/office/drawing/2014/main" id="{C349E011-DC07-4899-8A17-CF7EB330430C}"/>
                  </a:ext>
                </a:extLst>
              </p:cNvPr>
              <p:cNvSpPr/>
              <p:nvPr userDrawn="1"/>
            </p:nvSpPr>
            <p:spPr>
              <a:xfrm>
                <a:off x="38624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6">
                <a:extLst>
                  <a:ext uri="{FF2B5EF4-FFF2-40B4-BE49-F238E27FC236}">
                    <a16:creationId xmlns:a16="http://schemas.microsoft.com/office/drawing/2014/main" id="{2F09B2BC-9EAF-42A1-9D51-D4052EB48A7D}"/>
                  </a:ext>
                </a:extLst>
              </p:cNvPr>
              <p:cNvSpPr/>
              <p:nvPr userDrawn="1"/>
            </p:nvSpPr>
            <p:spPr>
              <a:xfrm>
                <a:off x="4257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">
                <a:extLst>
                  <a:ext uri="{FF2B5EF4-FFF2-40B4-BE49-F238E27FC236}">
                    <a16:creationId xmlns:a16="http://schemas.microsoft.com/office/drawing/2014/main" id="{F7359866-52F0-4BFB-857C-5AE2D39F7850}"/>
                  </a:ext>
                </a:extLst>
              </p:cNvPr>
              <p:cNvSpPr/>
              <p:nvPr userDrawn="1"/>
            </p:nvSpPr>
            <p:spPr>
              <a:xfrm>
                <a:off x="46518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8">
                <a:extLst>
                  <a:ext uri="{FF2B5EF4-FFF2-40B4-BE49-F238E27FC236}">
                    <a16:creationId xmlns:a16="http://schemas.microsoft.com/office/drawing/2014/main" id="{040C5E31-F745-48A2-8E6C-AFD4AB4802D9}"/>
                  </a:ext>
                </a:extLst>
              </p:cNvPr>
              <p:cNvSpPr/>
              <p:nvPr userDrawn="1"/>
            </p:nvSpPr>
            <p:spPr>
              <a:xfrm>
                <a:off x="50465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9">
                <a:extLst>
                  <a:ext uri="{FF2B5EF4-FFF2-40B4-BE49-F238E27FC236}">
                    <a16:creationId xmlns:a16="http://schemas.microsoft.com/office/drawing/2014/main" id="{E8874327-B30D-4CA6-903C-0C15C187C73A}"/>
                  </a:ext>
                </a:extLst>
              </p:cNvPr>
              <p:cNvSpPr/>
              <p:nvPr userDrawn="1"/>
            </p:nvSpPr>
            <p:spPr>
              <a:xfrm>
                <a:off x="54411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20">
                <a:extLst>
                  <a:ext uri="{FF2B5EF4-FFF2-40B4-BE49-F238E27FC236}">
                    <a16:creationId xmlns:a16="http://schemas.microsoft.com/office/drawing/2014/main" id="{0AD20B87-5BE2-435C-8497-F805830EC597}"/>
                  </a:ext>
                </a:extLst>
              </p:cNvPr>
              <p:cNvSpPr/>
              <p:nvPr userDrawn="1"/>
            </p:nvSpPr>
            <p:spPr>
              <a:xfrm>
                <a:off x="58358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21">
                <a:extLst>
                  <a:ext uri="{FF2B5EF4-FFF2-40B4-BE49-F238E27FC236}">
                    <a16:creationId xmlns:a16="http://schemas.microsoft.com/office/drawing/2014/main" id="{329CC241-B0EC-400C-AD6B-F1ED2E57DECF}"/>
                  </a:ext>
                </a:extLst>
              </p:cNvPr>
              <p:cNvSpPr/>
              <p:nvPr userDrawn="1"/>
            </p:nvSpPr>
            <p:spPr>
              <a:xfrm>
                <a:off x="62305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22">
                <a:extLst>
                  <a:ext uri="{FF2B5EF4-FFF2-40B4-BE49-F238E27FC236}">
                    <a16:creationId xmlns:a16="http://schemas.microsoft.com/office/drawing/2014/main" id="{6100B54D-DB2F-42EA-A737-2832CFDF2B87}"/>
                  </a:ext>
                </a:extLst>
              </p:cNvPr>
              <p:cNvSpPr/>
              <p:nvPr userDrawn="1"/>
            </p:nvSpPr>
            <p:spPr>
              <a:xfrm>
                <a:off x="6625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23">
                <a:extLst>
                  <a:ext uri="{FF2B5EF4-FFF2-40B4-BE49-F238E27FC236}">
                    <a16:creationId xmlns:a16="http://schemas.microsoft.com/office/drawing/2014/main" id="{F0E7E301-D800-4AA5-A41C-F751EC33E3E7}"/>
                  </a:ext>
                </a:extLst>
              </p:cNvPr>
              <p:cNvSpPr/>
              <p:nvPr userDrawn="1"/>
            </p:nvSpPr>
            <p:spPr>
              <a:xfrm>
                <a:off x="7020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24">
                <a:extLst>
                  <a:ext uri="{FF2B5EF4-FFF2-40B4-BE49-F238E27FC236}">
                    <a16:creationId xmlns:a16="http://schemas.microsoft.com/office/drawing/2014/main" id="{3E049775-94EC-4747-A6E3-4B760660337C}"/>
                  </a:ext>
                </a:extLst>
              </p:cNvPr>
              <p:cNvSpPr/>
              <p:nvPr userDrawn="1"/>
            </p:nvSpPr>
            <p:spPr>
              <a:xfrm>
                <a:off x="74147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25">
                <a:extLst>
                  <a:ext uri="{FF2B5EF4-FFF2-40B4-BE49-F238E27FC236}">
                    <a16:creationId xmlns:a16="http://schemas.microsoft.com/office/drawing/2014/main" id="{5D76544C-A551-4C97-8D3A-F8D4ED4B001C}"/>
                  </a:ext>
                </a:extLst>
              </p:cNvPr>
              <p:cNvSpPr/>
              <p:nvPr userDrawn="1"/>
            </p:nvSpPr>
            <p:spPr>
              <a:xfrm>
                <a:off x="78093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26">
                <a:extLst>
                  <a:ext uri="{FF2B5EF4-FFF2-40B4-BE49-F238E27FC236}">
                    <a16:creationId xmlns:a16="http://schemas.microsoft.com/office/drawing/2014/main" id="{5DB50C8F-1AB3-4BB3-8F38-020F62C282AB}"/>
                  </a:ext>
                </a:extLst>
              </p:cNvPr>
              <p:cNvSpPr/>
              <p:nvPr userDrawn="1"/>
            </p:nvSpPr>
            <p:spPr>
              <a:xfrm>
                <a:off x="82040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27">
                <a:extLst>
                  <a:ext uri="{FF2B5EF4-FFF2-40B4-BE49-F238E27FC236}">
                    <a16:creationId xmlns:a16="http://schemas.microsoft.com/office/drawing/2014/main" id="{9EFCD819-6B79-4FD2-B067-3BB7540E09C1}"/>
                  </a:ext>
                </a:extLst>
              </p:cNvPr>
              <p:cNvSpPr/>
              <p:nvPr userDrawn="1"/>
            </p:nvSpPr>
            <p:spPr>
              <a:xfrm>
                <a:off x="85987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28">
                <a:extLst>
                  <a:ext uri="{FF2B5EF4-FFF2-40B4-BE49-F238E27FC236}">
                    <a16:creationId xmlns:a16="http://schemas.microsoft.com/office/drawing/2014/main" id="{D274D0DF-0B3C-4410-9615-AEAEC700D5D2}"/>
                  </a:ext>
                </a:extLst>
              </p:cNvPr>
              <p:cNvSpPr/>
              <p:nvPr userDrawn="1"/>
            </p:nvSpPr>
            <p:spPr>
              <a:xfrm>
                <a:off x="8993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29">
                <a:extLst>
                  <a:ext uri="{FF2B5EF4-FFF2-40B4-BE49-F238E27FC236}">
                    <a16:creationId xmlns:a16="http://schemas.microsoft.com/office/drawing/2014/main" id="{CC08E0D0-BC0A-4E9A-8156-D048F6E55F0C}"/>
                  </a:ext>
                </a:extLst>
              </p:cNvPr>
              <p:cNvSpPr/>
              <p:nvPr userDrawn="1"/>
            </p:nvSpPr>
            <p:spPr>
              <a:xfrm>
                <a:off x="93881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30">
                <a:extLst>
                  <a:ext uri="{FF2B5EF4-FFF2-40B4-BE49-F238E27FC236}">
                    <a16:creationId xmlns:a16="http://schemas.microsoft.com/office/drawing/2014/main" id="{F9E3B55E-5535-4A44-9321-A135F184EFBF}"/>
                  </a:ext>
                </a:extLst>
              </p:cNvPr>
              <p:cNvSpPr/>
              <p:nvPr userDrawn="1"/>
            </p:nvSpPr>
            <p:spPr>
              <a:xfrm>
                <a:off x="97827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31">
                <a:extLst>
                  <a:ext uri="{FF2B5EF4-FFF2-40B4-BE49-F238E27FC236}">
                    <a16:creationId xmlns:a16="http://schemas.microsoft.com/office/drawing/2014/main" id="{04B861CE-24B0-4987-97ED-72C4EEED7AA0}"/>
                  </a:ext>
                </a:extLst>
              </p:cNvPr>
              <p:cNvSpPr/>
              <p:nvPr userDrawn="1"/>
            </p:nvSpPr>
            <p:spPr>
              <a:xfrm>
                <a:off x="101774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32">
                <a:extLst>
                  <a:ext uri="{FF2B5EF4-FFF2-40B4-BE49-F238E27FC236}">
                    <a16:creationId xmlns:a16="http://schemas.microsoft.com/office/drawing/2014/main" id="{5BFBBDDD-0255-4E39-B5FB-2E9F94005BE0}"/>
                  </a:ext>
                </a:extLst>
              </p:cNvPr>
              <p:cNvSpPr/>
              <p:nvPr userDrawn="1"/>
            </p:nvSpPr>
            <p:spPr>
              <a:xfrm>
                <a:off x="105722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33">
                <a:extLst>
                  <a:ext uri="{FF2B5EF4-FFF2-40B4-BE49-F238E27FC236}">
                    <a16:creationId xmlns:a16="http://schemas.microsoft.com/office/drawing/2014/main" id="{A6EB0EE7-E6E0-4318-A622-4FD229062395}"/>
                  </a:ext>
                </a:extLst>
              </p:cNvPr>
              <p:cNvSpPr/>
              <p:nvPr userDrawn="1"/>
            </p:nvSpPr>
            <p:spPr>
              <a:xfrm>
                <a:off x="109669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34">
                <a:extLst>
                  <a:ext uri="{FF2B5EF4-FFF2-40B4-BE49-F238E27FC236}">
                    <a16:creationId xmlns:a16="http://schemas.microsoft.com/office/drawing/2014/main" id="{08E03AD0-77DB-4999-9E4D-C6BBFD170E7E}"/>
                  </a:ext>
                </a:extLst>
              </p:cNvPr>
              <p:cNvSpPr/>
              <p:nvPr userDrawn="1"/>
            </p:nvSpPr>
            <p:spPr>
              <a:xfrm>
                <a:off x="11361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35">
                <a:extLst>
                  <a:ext uri="{FF2B5EF4-FFF2-40B4-BE49-F238E27FC236}">
                    <a16:creationId xmlns:a16="http://schemas.microsoft.com/office/drawing/2014/main" id="{8819ADD5-6B9D-41BC-AB6C-3454614E1699}"/>
                  </a:ext>
                </a:extLst>
              </p:cNvPr>
              <p:cNvSpPr/>
              <p:nvPr userDrawn="1"/>
            </p:nvSpPr>
            <p:spPr>
              <a:xfrm>
                <a:off x="117563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36">
                <a:extLst>
                  <a:ext uri="{FF2B5EF4-FFF2-40B4-BE49-F238E27FC236}">
                    <a16:creationId xmlns:a16="http://schemas.microsoft.com/office/drawing/2014/main" id="{E72B3C6B-8C49-4AE0-A71E-40A8B39E814B}"/>
                  </a:ext>
                </a:extLst>
              </p:cNvPr>
              <p:cNvSpPr/>
              <p:nvPr userDrawn="1"/>
            </p:nvSpPr>
            <p:spPr>
              <a:xfrm>
                <a:off x="121509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37">
                <a:extLst>
                  <a:ext uri="{FF2B5EF4-FFF2-40B4-BE49-F238E27FC236}">
                    <a16:creationId xmlns:a16="http://schemas.microsoft.com/office/drawing/2014/main" id="{F2587CE7-AA2C-40B9-9623-8AA44824D5BC}"/>
                  </a:ext>
                </a:extLst>
              </p:cNvPr>
              <p:cNvSpPr/>
              <p:nvPr userDrawn="1"/>
            </p:nvSpPr>
            <p:spPr>
              <a:xfrm>
                <a:off x="125456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38">
                <a:extLst>
                  <a:ext uri="{FF2B5EF4-FFF2-40B4-BE49-F238E27FC236}">
                    <a16:creationId xmlns:a16="http://schemas.microsoft.com/office/drawing/2014/main" id="{0B6B455D-73D1-4C52-8FDE-6FE13F6AA7F8}"/>
                  </a:ext>
                </a:extLst>
              </p:cNvPr>
              <p:cNvSpPr/>
              <p:nvPr userDrawn="1"/>
            </p:nvSpPr>
            <p:spPr>
              <a:xfrm>
                <a:off x="129403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39">
                <a:extLst>
                  <a:ext uri="{FF2B5EF4-FFF2-40B4-BE49-F238E27FC236}">
                    <a16:creationId xmlns:a16="http://schemas.microsoft.com/office/drawing/2014/main" id="{9E5E3016-0753-4162-AD82-5A439DF05A64}"/>
                  </a:ext>
                </a:extLst>
              </p:cNvPr>
              <p:cNvSpPr/>
              <p:nvPr userDrawn="1"/>
            </p:nvSpPr>
            <p:spPr>
              <a:xfrm>
                <a:off x="133350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40">
                <a:extLst>
                  <a:ext uri="{FF2B5EF4-FFF2-40B4-BE49-F238E27FC236}">
                    <a16:creationId xmlns:a16="http://schemas.microsoft.com/office/drawing/2014/main" id="{35F3C99C-4647-4A78-B695-D72B48D2FEA9}"/>
                  </a:ext>
                </a:extLst>
              </p:cNvPr>
              <p:cNvSpPr/>
              <p:nvPr userDrawn="1"/>
            </p:nvSpPr>
            <p:spPr>
              <a:xfrm>
                <a:off x="13729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41">
                <a:extLst>
                  <a:ext uri="{FF2B5EF4-FFF2-40B4-BE49-F238E27FC236}">
                    <a16:creationId xmlns:a16="http://schemas.microsoft.com/office/drawing/2014/main" id="{6A825047-ACDB-445D-A231-CF79D5C8E121}"/>
                  </a:ext>
                </a:extLst>
              </p:cNvPr>
              <p:cNvSpPr/>
              <p:nvPr userDrawn="1"/>
            </p:nvSpPr>
            <p:spPr>
              <a:xfrm>
                <a:off x="141243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42">
                <a:extLst>
                  <a:ext uri="{FF2B5EF4-FFF2-40B4-BE49-F238E27FC236}">
                    <a16:creationId xmlns:a16="http://schemas.microsoft.com/office/drawing/2014/main" id="{B160AF07-828D-4CC5-9430-7AF9B18BF75C}"/>
                  </a:ext>
                </a:extLst>
              </p:cNvPr>
              <p:cNvSpPr/>
              <p:nvPr userDrawn="1"/>
            </p:nvSpPr>
            <p:spPr>
              <a:xfrm>
                <a:off x="14519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43">
                <a:extLst>
                  <a:ext uri="{FF2B5EF4-FFF2-40B4-BE49-F238E27FC236}">
                    <a16:creationId xmlns:a16="http://schemas.microsoft.com/office/drawing/2014/main" id="{708575B5-CCC6-4303-B137-4DCDD2BBD6A2}"/>
                  </a:ext>
                </a:extLst>
              </p:cNvPr>
              <p:cNvSpPr/>
              <p:nvPr userDrawn="1"/>
            </p:nvSpPr>
            <p:spPr>
              <a:xfrm>
                <a:off x="14913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44">
                <a:extLst>
                  <a:ext uri="{FF2B5EF4-FFF2-40B4-BE49-F238E27FC236}">
                    <a16:creationId xmlns:a16="http://schemas.microsoft.com/office/drawing/2014/main" id="{39E8F2AD-B3EE-4228-B9ED-C22DF8346B83}"/>
                  </a:ext>
                </a:extLst>
              </p:cNvPr>
              <p:cNvSpPr/>
              <p:nvPr userDrawn="1"/>
            </p:nvSpPr>
            <p:spPr>
              <a:xfrm>
                <a:off x="153085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45">
                <a:extLst>
                  <a:ext uri="{FF2B5EF4-FFF2-40B4-BE49-F238E27FC236}">
                    <a16:creationId xmlns:a16="http://schemas.microsoft.com/office/drawing/2014/main" id="{FFC8CE6D-D386-4F7E-9B74-FF861DA0862F}"/>
                  </a:ext>
                </a:extLst>
              </p:cNvPr>
              <p:cNvSpPr/>
              <p:nvPr userDrawn="1"/>
            </p:nvSpPr>
            <p:spPr>
              <a:xfrm>
                <a:off x="15703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46">
                <a:extLst>
                  <a:ext uri="{FF2B5EF4-FFF2-40B4-BE49-F238E27FC236}">
                    <a16:creationId xmlns:a16="http://schemas.microsoft.com/office/drawing/2014/main" id="{031888BA-6E69-452A-BA12-6FF436B7CCBC}"/>
                  </a:ext>
                </a:extLst>
              </p:cNvPr>
              <p:cNvSpPr/>
              <p:nvPr userDrawn="1"/>
            </p:nvSpPr>
            <p:spPr>
              <a:xfrm>
                <a:off x="16097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47">
                <a:extLst>
                  <a:ext uri="{FF2B5EF4-FFF2-40B4-BE49-F238E27FC236}">
                    <a16:creationId xmlns:a16="http://schemas.microsoft.com/office/drawing/2014/main" id="{CD3CAADC-ADB8-41B9-B6B3-26611C965E3D}"/>
                  </a:ext>
                </a:extLst>
              </p:cNvPr>
              <p:cNvSpPr/>
              <p:nvPr userDrawn="1"/>
            </p:nvSpPr>
            <p:spPr>
              <a:xfrm>
                <a:off x="164925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48">
                <a:extLst>
                  <a:ext uri="{FF2B5EF4-FFF2-40B4-BE49-F238E27FC236}">
                    <a16:creationId xmlns:a16="http://schemas.microsoft.com/office/drawing/2014/main" id="{6FE82932-040E-4D24-B8C3-022AD23D63FE}"/>
                  </a:ext>
                </a:extLst>
              </p:cNvPr>
              <p:cNvSpPr/>
              <p:nvPr userDrawn="1"/>
            </p:nvSpPr>
            <p:spPr>
              <a:xfrm>
                <a:off x="168872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49">
                <a:extLst>
                  <a:ext uri="{FF2B5EF4-FFF2-40B4-BE49-F238E27FC236}">
                    <a16:creationId xmlns:a16="http://schemas.microsoft.com/office/drawing/2014/main" id="{892CF185-503B-4753-9D5B-328FBF994EB6}"/>
                  </a:ext>
                </a:extLst>
              </p:cNvPr>
              <p:cNvSpPr/>
              <p:nvPr userDrawn="1"/>
            </p:nvSpPr>
            <p:spPr>
              <a:xfrm>
                <a:off x="17281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50">
                <a:extLst>
                  <a:ext uri="{FF2B5EF4-FFF2-40B4-BE49-F238E27FC236}">
                    <a16:creationId xmlns:a16="http://schemas.microsoft.com/office/drawing/2014/main" id="{1D642A60-20F4-40A3-B2B0-CB9D3D07489E}"/>
                  </a:ext>
                </a:extLst>
              </p:cNvPr>
              <p:cNvSpPr/>
              <p:nvPr userDrawn="1"/>
            </p:nvSpPr>
            <p:spPr>
              <a:xfrm>
                <a:off x="176767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51">
                <a:extLst>
                  <a:ext uri="{FF2B5EF4-FFF2-40B4-BE49-F238E27FC236}">
                    <a16:creationId xmlns:a16="http://schemas.microsoft.com/office/drawing/2014/main" id="{9BA1B82A-FB3C-46C6-A336-A73555B2588D}"/>
                  </a:ext>
                </a:extLst>
              </p:cNvPr>
              <p:cNvSpPr/>
              <p:nvPr userDrawn="1"/>
            </p:nvSpPr>
            <p:spPr>
              <a:xfrm>
                <a:off x="18071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52">
                <a:extLst>
                  <a:ext uri="{FF2B5EF4-FFF2-40B4-BE49-F238E27FC236}">
                    <a16:creationId xmlns:a16="http://schemas.microsoft.com/office/drawing/2014/main" id="{F2698CD7-0E9C-43FA-A21A-B2CF3EE323ED}"/>
                  </a:ext>
                </a:extLst>
              </p:cNvPr>
              <p:cNvSpPr/>
              <p:nvPr userDrawn="1"/>
            </p:nvSpPr>
            <p:spPr>
              <a:xfrm>
                <a:off x="18466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53">
                <a:extLst>
                  <a:ext uri="{FF2B5EF4-FFF2-40B4-BE49-F238E27FC236}">
                    <a16:creationId xmlns:a16="http://schemas.microsoft.com/office/drawing/2014/main" id="{CF3E0BFF-528B-42E8-944F-0EE5CF0118B0}"/>
                  </a:ext>
                </a:extLst>
              </p:cNvPr>
              <p:cNvSpPr/>
              <p:nvPr userDrawn="1"/>
            </p:nvSpPr>
            <p:spPr>
              <a:xfrm>
                <a:off x="188607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54">
                <a:extLst>
                  <a:ext uri="{FF2B5EF4-FFF2-40B4-BE49-F238E27FC236}">
                    <a16:creationId xmlns:a16="http://schemas.microsoft.com/office/drawing/2014/main" id="{35129735-E05D-4E15-9456-1AD93035DA55}"/>
                  </a:ext>
                </a:extLst>
              </p:cNvPr>
              <p:cNvSpPr/>
              <p:nvPr userDrawn="1"/>
            </p:nvSpPr>
            <p:spPr>
              <a:xfrm>
                <a:off x="19255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55">
                <a:extLst>
                  <a:ext uri="{FF2B5EF4-FFF2-40B4-BE49-F238E27FC236}">
                    <a16:creationId xmlns:a16="http://schemas.microsoft.com/office/drawing/2014/main" id="{78AEA7E6-B043-44F1-9CD4-57718E3DEAA1}"/>
                  </a:ext>
                </a:extLst>
              </p:cNvPr>
              <p:cNvSpPr/>
              <p:nvPr userDrawn="1"/>
            </p:nvSpPr>
            <p:spPr>
              <a:xfrm>
                <a:off x="196501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object 56">
                <a:extLst>
                  <a:ext uri="{FF2B5EF4-FFF2-40B4-BE49-F238E27FC236}">
                    <a16:creationId xmlns:a16="http://schemas.microsoft.com/office/drawing/2014/main" id="{AFB3B5FB-0E10-4603-9211-D3E8B619C8D8}"/>
                  </a:ext>
                </a:extLst>
              </p:cNvPr>
              <p:cNvSpPr/>
              <p:nvPr userDrawn="1"/>
            </p:nvSpPr>
            <p:spPr>
              <a:xfrm>
                <a:off x="200448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57">
                <a:extLst>
                  <a:ext uri="{FF2B5EF4-FFF2-40B4-BE49-F238E27FC236}">
                    <a16:creationId xmlns:a16="http://schemas.microsoft.com/office/drawing/2014/main" id="{507F4FCC-AF9B-473E-9AB9-91DEFFCB0035}"/>
                  </a:ext>
                </a:extLst>
              </p:cNvPr>
              <p:cNvSpPr/>
              <p:nvPr userDrawn="1"/>
            </p:nvSpPr>
            <p:spPr>
              <a:xfrm>
                <a:off x="20439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58">
                <a:extLst>
                  <a:ext uri="{FF2B5EF4-FFF2-40B4-BE49-F238E27FC236}">
                    <a16:creationId xmlns:a16="http://schemas.microsoft.com/office/drawing/2014/main" id="{877F0FAD-BFD6-4578-9329-9057EF07FAB7}"/>
                  </a:ext>
                </a:extLst>
              </p:cNvPr>
              <p:cNvSpPr/>
              <p:nvPr userDrawn="1"/>
            </p:nvSpPr>
            <p:spPr>
              <a:xfrm>
                <a:off x="208341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59">
                <a:extLst>
                  <a:ext uri="{FF2B5EF4-FFF2-40B4-BE49-F238E27FC236}">
                    <a16:creationId xmlns:a16="http://schemas.microsoft.com/office/drawing/2014/main" id="{E28F7712-B6B8-4B2D-AF66-F6AE40E13AF5}"/>
                  </a:ext>
                </a:extLst>
              </p:cNvPr>
              <p:cNvSpPr/>
              <p:nvPr userDrawn="1"/>
            </p:nvSpPr>
            <p:spPr>
              <a:xfrm>
                <a:off x="212289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60">
                <a:extLst>
                  <a:ext uri="{FF2B5EF4-FFF2-40B4-BE49-F238E27FC236}">
                    <a16:creationId xmlns:a16="http://schemas.microsoft.com/office/drawing/2014/main" id="{5573235B-BD07-40C5-9C1D-B55DBCA36F8F}"/>
                  </a:ext>
                </a:extLst>
              </p:cNvPr>
              <p:cNvSpPr/>
              <p:nvPr userDrawn="1"/>
            </p:nvSpPr>
            <p:spPr>
              <a:xfrm>
                <a:off x="21623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61">
                <a:extLst>
                  <a:ext uri="{FF2B5EF4-FFF2-40B4-BE49-F238E27FC236}">
                    <a16:creationId xmlns:a16="http://schemas.microsoft.com/office/drawing/2014/main" id="{E0C8C1DA-35DA-40E2-A168-4980B35D60BE}"/>
                  </a:ext>
                </a:extLst>
              </p:cNvPr>
              <p:cNvSpPr/>
              <p:nvPr userDrawn="1"/>
            </p:nvSpPr>
            <p:spPr>
              <a:xfrm>
                <a:off x="220183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62">
                <a:extLst>
                  <a:ext uri="{FF2B5EF4-FFF2-40B4-BE49-F238E27FC236}">
                    <a16:creationId xmlns:a16="http://schemas.microsoft.com/office/drawing/2014/main" id="{55DBFBA8-C8CB-45B2-B1C6-FD776100DF4B}"/>
                  </a:ext>
                </a:extLst>
              </p:cNvPr>
              <p:cNvSpPr/>
              <p:nvPr userDrawn="1"/>
            </p:nvSpPr>
            <p:spPr>
              <a:xfrm>
                <a:off x="224130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63">
                <a:extLst>
                  <a:ext uri="{FF2B5EF4-FFF2-40B4-BE49-F238E27FC236}">
                    <a16:creationId xmlns:a16="http://schemas.microsoft.com/office/drawing/2014/main" id="{F321D344-5B89-4979-9E82-C18A7CDF7959}"/>
                  </a:ext>
                </a:extLst>
              </p:cNvPr>
              <p:cNvSpPr/>
              <p:nvPr userDrawn="1"/>
            </p:nvSpPr>
            <p:spPr>
              <a:xfrm>
                <a:off x="22807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64">
                <a:extLst>
                  <a:ext uri="{FF2B5EF4-FFF2-40B4-BE49-F238E27FC236}">
                    <a16:creationId xmlns:a16="http://schemas.microsoft.com/office/drawing/2014/main" id="{F522933D-0FCF-4039-AA72-32DB06A8316C}"/>
                  </a:ext>
                </a:extLst>
              </p:cNvPr>
              <p:cNvSpPr/>
              <p:nvPr userDrawn="1"/>
            </p:nvSpPr>
            <p:spPr>
              <a:xfrm>
                <a:off x="232023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65">
                <a:extLst>
                  <a:ext uri="{FF2B5EF4-FFF2-40B4-BE49-F238E27FC236}">
                    <a16:creationId xmlns:a16="http://schemas.microsoft.com/office/drawing/2014/main" id="{3B0FA963-C84B-4CD1-B2B4-0ED341807F79}"/>
                  </a:ext>
                </a:extLst>
              </p:cNvPr>
              <p:cNvSpPr/>
              <p:nvPr userDrawn="1"/>
            </p:nvSpPr>
            <p:spPr>
              <a:xfrm>
                <a:off x="23597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66">
                <a:extLst>
                  <a:ext uri="{FF2B5EF4-FFF2-40B4-BE49-F238E27FC236}">
                    <a16:creationId xmlns:a16="http://schemas.microsoft.com/office/drawing/2014/main" id="{3565A4C7-4639-4CF2-A920-D53A416C50D0}"/>
                  </a:ext>
                </a:extLst>
              </p:cNvPr>
              <p:cNvSpPr/>
              <p:nvPr userDrawn="1"/>
            </p:nvSpPr>
            <p:spPr>
              <a:xfrm>
                <a:off x="239917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67">
                <a:extLst>
                  <a:ext uri="{FF2B5EF4-FFF2-40B4-BE49-F238E27FC236}">
                    <a16:creationId xmlns:a16="http://schemas.microsoft.com/office/drawing/2014/main" id="{AE1C1A8E-2C6F-4259-ADC4-FFA03B5D3D75}"/>
                  </a:ext>
                </a:extLst>
              </p:cNvPr>
              <p:cNvSpPr/>
              <p:nvPr userDrawn="1"/>
            </p:nvSpPr>
            <p:spPr>
              <a:xfrm>
                <a:off x="24386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68">
                <a:extLst>
                  <a:ext uri="{FF2B5EF4-FFF2-40B4-BE49-F238E27FC236}">
                    <a16:creationId xmlns:a16="http://schemas.microsoft.com/office/drawing/2014/main" id="{07108A0D-AE19-4927-8ADC-331A3C928168}"/>
                  </a:ext>
                </a:extLst>
              </p:cNvPr>
              <p:cNvSpPr/>
              <p:nvPr userDrawn="1"/>
            </p:nvSpPr>
            <p:spPr>
              <a:xfrm>
                <a:off x="247810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69">
                <a:extLst>
                  <a:ext uri="{FF2B5EF4-FFF2-40B4-BE49-F238E27FC236}">
                    <a16:creationId xmlns:a16="http://schemas.microsoft.com/office/drawing/2014/main" id="{07A8AEFD-DFA7-4B1F-8F5B-FA8AC6AAB788}"/>
                  </a:ext>
                </a:extLst>
              </p:cNvPr>
              <p:cNvSpPr/>
              <p:nvPr userDrawn="1"/>
            </p:nvSpPr>
            <p:spPr>
              <a:xfrm>
                <a:off x="25175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70">
                <a:extLst>
                  <a:ext uri="{FF2B5EF4-FFF2-40B4-BE49-F238E27FC236}">
                    <a16:creationId xmlns:a16="http://schemas.microsoft.com/office/drawing/2014/main" id="{FDF27F85-2011-4FDF-BC96-8F586ACC2B32}"/>
                  </a:ext>
                </a:extLst>
              </p:cNvPr>
              <p:cNvSpPr/>
              <p:nvPr userDrawn="1"/>
            </p:nvSpPr>
            <p:spPr>
              <a:xfrm>
                <a:off x="255705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71">
                <a:extLst>
                  <a:ext uri="{FF2B5EF4-FFF2-40B4-BE49-F238E27FC236}">
                    <a16:creationId xmlns:a16="http://schemas.microsoft.com/office/drawing/2014/main" id="{7589C041-2173-4769-A81F-B57E18572D48}"/>
                  </a:ext>
                </a:extLst>
              </p:cNvPr>
              <p:cNvSpPr/>
              <p:nvPr userDrawn="1"/>
            </p:nvSpPr>
            <p:spPr>
              <a:xfrm>
                <a:off x="25965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72">
                <a:extLst>
                  <a:ext uri="{FF2B5EF4-FFF2-40B4-BE49-F238E27FC236}">
                    <a16:creationId xmlns:a16="http://schemas.microsoft.com/office/drawing/2014/main" id="{2F7CE671-C67A-476B-9D41-5684D1F79DB3}"/>
                  </a:ext>
                </a:extLst>
              </p:cNvPr>
              <p:cNvSpPr/>
              <p:nvPr userDrawn="1"/>
            </p:nvSpPr>
            <p:spPr>
              <a:xfrm>
                <a:off x="26359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73">
                <a:extLst>
                  <a:ext uri="{FF2B5EF4-FFF2-40B4-BE49-F238E27FC236}">
                    <a16:creationId xmlns:a16="http://schemas.microsoft.com/office/drawing/2014/main" id="{1C8F06CF-156A-4864-AB78-5B19AAAA5999}"/>
                  </a:ext>
                </a:extLst>
              </p:cNvPr>
              <p:cNvSpPr/>
              <p:nvPr userDrawn="1"/>
            </p:nvSpPr>
            <p:spPr>
              <a:xfrm>
                <a:off x="26754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74">
                <a:extLst>
                  <a:ext uri="{FF2B5EF4-FFF2-40B4-BE49-F238E27FC236}">
                    <a16:creationId xmlns:a16="http://schemas.microsoft.com/office/drawing/2014/main" id="{A190873B-90D2-4B39-91D1-463050C7F121}"/>
                  </a:ext>
                </a:extLst>
              </p:cNvPr>
              <p:cNvSpPr/>
              <p:nvPr userDrawn="1"/>
            </p:nvSpPr>
            <p:spPr>
              <a:xfrm>
                <a:off x="27149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75">
                <a:extLst>
                  <a:ext uri="{FF2B5EF4-FFF2-40B4-BE49-F238E27FC236}">
                    <a16:creationId xmlns:a16="http://schemas.microsoft.com/office/drawing/2014/main" id="{F8773193-E88C-4592-9A58-A63AD69DCE49}"/>
                  </a:ext>
                </a:extLst>
              </p:cNvPr>
              <p:cNvSpPr/>
              <p:nvPr userDrawn="1"/>
            </p:nvSpPr>
            <p:spPr>
              <a:xfrm>
                <a:off x="27543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76">
                <a:extLst>
                  <a:ext uri="{FF2B5EF4-FFF2-40B4-BE49-F238E27FC236}">
                    <a16:creationId xmlns:a16="http://schemas.microsoft.com/office/drawing/2014/main" id="{69FDE497-A7C8-4F8C-B2CF-45CFBD825B8D}"/>
                  </a:ext>
                </a:extLst>
              </p:cNvPr>
              <p:cNvSpPr/>
              <p:nvPr userDrawn="1"/>
            </p:nvSpPr>
            <p:spPr>
              <a:xfrm>
                <a:off x="279386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77">
                <a:extLst>
                  <a:ext uri="{FF2B5EF4-FFF2-40B4-BE49-F238E27FC236}">
                    <a16:creationId xmlns:a16="http://schemas.microsoft.com/office/drawing/2014/main" id="{559FB6AF-AF34-4C08-B720-04C0E6EAEEA0}"/>
                  </a:ext>
                </a:extLst>
              </p:cNvPr>
              <p:cNvSpPr/>
              <p:nvPr userDrawn="1"/>
            </p:nvSpPr>
            <p:spPr>
              <a:xfrm>
                <a:off x="28333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78">
                <a:extLst>
                  <a:ext uri="{FF2B5EF4-FFF2-40B4-BE49-F238E27FC236}">
                    <a16:creationId xmlns:a16="http://schemas.microsoft.com/office/drawing/2014/main" id="{62B64371-0661-4F0F-BB3C-D7FD45FC9231}"/>
                  </a:ext>
                </a:extLst>
              </p:cNvPr>
              <p:cNvSpPr/>
              <p:nvPr userDrawn="1"/>
            </p:nvSpPr>
            <p:spPr>
              <a:xfrm>
                <a:off x="28728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79">
                <a:extLst>
                  <a:ext uri="{FF2B5EF4-FFF2-40B4-BE49-F238E27FC236}">
                    <a16:creationId xmlns:a16="http://schemas.microsoft.com/office/drawing/2014/main" id="{FD00DCFB-1B0F-4940-A717-5FF295DB2466}"/>
                  </a:ext>
                </a:extLst>
              </p:cNvPr>
              <p:cNvSpPr/>
              <p:nvPr userDrawn="1"/>
            </p:nvSpPr>
            <p:spPr>
              <a:xfrm>
                <a:off x="291227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80">
                <a:extLst>
                  <a:ext uri="{FF2B5EF4-FFF2-40B4-BE49-F238E27FC236}">
                    <a16:creationId xmlns:a16="http://schemas.microsoft.com/office/drawing/2014/main" id="{E5E73FE9-0896-42AE-BBEB-526536C91B44}"/>
                  </a:ext>
                </a:extLst>
              </p:cNvPr>
              <p:cNvSpPr/>
              <p:nvPr userDrawn="1"/>
            </p:nvSpPr>
            <p:spPr>
              <a:xfrm>
                <a:off x="29517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81">
                <a:extLst>
                  <a:ext uri="{FF2B5EF4-FFF2-40B4-BE49-F238E27FC236}">
                    <a16:creationId xmlns:a16="http://schemas.microsoft.com/office/drawing/2014/main" id="{563D0680-0F72-45D8-BF13-522E24728339}"/>
                  </a:ext>
                </a:extLst>
              </p:cNvPr>
              <p:cNvSpPr/>
              <p:nvPr userDrawn="1"/>
            </p:nvSpPr>
            <p:spPr>
              <a:xfrm>
                <a:off x="299121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82">
                <a:extLst>
                  <a:ext uri="{FF2B5EF4-FFF2-40B4-BE49-F238E27FC236}">
                    <a16:creationId xmlns:a16="http://schemas.microsoft.com/office/drawing/2014/main" id="{4557DBEF-5A50-4AD0-8CE3-8BB032238FE8}"/>
                  </a:ext>
                </a:extLst>
              </p:cNvPr>
              <p:cNvSpPr/>
              <p:nvPr userDrawn="1"/>
            </p:nvSpPr>
            <p:spPr>
              <a:xfrm>
                <a:off x="303068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83">
                <a:extLst>
                  <a:ext uri="{FF2B5EF4-FFF2-40B4-BE49-F238E27FC236}">
                    <a16:creationId xmlns:a16="http://schemas.microsoft.com/office/drawing/2014/main" id="{8A285BC6-9251-49B5-A6D3-A04C6A0FC303}"/>
                  </a:ext>
                </a:extLst>
              </p:cNvPr>
              <p:cNvSpPr/>
              <p:nvPr userDrawn="1"/>
            </p:nvSpPr>
            <p:spPr>
              <a:xfrm>
                <a:off x="307015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84">
                <a:extLst>
                  <a:ext uri="{FF2B5EF4-FFF2-40B4-BE49-F238E27FC236}">
                    <a16:creationId xmlns:a16="http://schemas.microsoft.com/office/drawing/2014/main" id="{A2EC3C4E-1DDA-4B49-8D38-C63DB28DF94E}"/>
                  </a:ext>
                </a:extLst>
              </p:cNvPr>
              <p:cNvSpPr/>
              <p:nvPr userDrawn="1"/>
            </p:nvSpPr>
            <p:spPr>
              <a:xfrm>
                <a:off x="31096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85">
                <a:extLst>
                  <a:ext uri="{FF2B5EF4-FFF2-40B4-BE49-F238E27FC236}">
                    <a16:creationId xmlns:a16="http://schemas.microsoft.com/office/drawing/2014/main" id="{B05D1802-3AD5-4A82-A01B-4C1AAFC7BF20}"/>
                  </a:ext>
                </a:extLst>
              </p:cNvPr>
              <p:cNvSpPr/>
              <p:nvPr userDrawn="1"/>
            </p:nvSpPr>
            <p:spPr>
              <a:xfrm>
                <a:off x="314908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86">
                <a:extLst>
                  <a:ext uri="{FF2B5EF4-FFF2-40B4-BE49-F238E27FC236}">
                    <a16:creationId xmlns:a16="http://schemas.microsoft.com/office/drawing/2014/main" id="{69A18213-F6CF-465C-ABBD-B446B90DAC89}"/>
                  </a:ext>
                </a:extLst>
              </p:cNvPr>
              <p:cNvSpPr/>
              <p:nvPr userDrawn="1"/>
            </p:nvSpPr>
            <p:spPr>
              <a:xfrm>
                <a:off x="318855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87">
                <a:extLst>
                  <a:ext uri="{FF2B5EF4-FFF2-40B4-BE49-F238E27FC236}">
                    <a16:creationId xmlns:a16="http://schemas.microsoft.com/office/drawing/2014/main" id="{88BD9736-51C0-46CE-9D5D-0215A44902FE}"/>
                  </a:ext>
                </a:extLst>
              </p:cNvPr>
              <p:cNvSpPr/>
              <p:nvPr userDrawn="1"/>
            </p:nvSpPr>
            <p:spPr>
              <a:xfrm>
                <a:off x="322803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88">
                <a:extLst>
                  <a:ext uri="{FF2B5EF4-FFF2-40B4-BE49-F238E27FC236}">
                    <a16:creationId xmlns:a16="http://schemas.microsoft.com/office/drawing/2014/main" id="{094D5A05-EB4D-4575-92A4-A0B4FECD872F}"/>
                  </a:ext>
                </a:extLst>
              </p:cNvPr>
              <p:cNvSpPr/>
              <p:nvPr userDrawn="1"/>
            </p:nvSpPr>
            <p:spPr>
              <a:xfrm>
                <a:off x="326750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89">
                <a:extLst>
                  <a:ext uri="{FF2B5EF4-FFF2-40B4-BE49-F238E27FC236}">
                    <a16:creationId xmlns:a16="http://schemas.microsoft.com/office/drawing/2014/main" id="{52A25561-4CAD-4D1E-93D3-2D2A35C29B39}"/>
                  </a:ext>
                </a:extLst>
              </p:cNvPr>
              <p:cNvSpPr/>
              <p:nvPr userDrawn="1"/>
            </p:nvSpPr>
            <p:spPr>
              <a:xfrm>
                <a:off x="330697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90">
                <a:extLst>
                  <a:ext uri="{FF2B5EF4-FFF2-40B4-BE49-F238E27FC236}">
                    <a16:creationId xmlns:a16="http://schemas.microsoft.com/office/drawing/2014/main" id="{2E48E4EB-ADD8-434D-B901-BE903BD54F49}"/>
                  </a:ext>
                </a:extLst>
              </p:cNvPr>
              <p:cNvSpPr/>
              <p:nvPr userDrawn="1"/>
            </p:nvSpPr>
            <p:spPr>
              <a:xfrm>
                <a:off x="334643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91">
                <a:extLst>
                  <a:ext uri="{FF2B5EF4-FFF2-40B4-BE49-F238E27FC236}">
                    <a16:creationId xmlns:a16="http://schemas.microsoft.com/office/drawing/2014/main" id="{57EC7478-DF49-4759-A5F0-71DDD4C40D2A}"/>
                  </a:ext>
                </a:extLst>
              </p:cNvPr>
              <p:cNvSpPr/>
              <p:nvPr userDrawn="1"/>
            </p:nvSpPr>
            <p:spPr>
              <a:xfrm>
                <a:off x="338590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92">
                <a:extLst>
                  <a:ext uri="{FF2B5EF4-FFF2-40B4-BE49-F238E27FC236}">
                    <a16:creationId xmlns:a16="http://schemas.microsoft.com/office/drawing/2014/main" id="{3A0709BC-EF6A-4007-8A0D-DCC161D132D6}"/>
                  </a:ext>
                </a:extLst>
              </p:cNvPr>
              <p:cNvSpPr/>
              <p:nvPr userDrawn="1"/>
            </p:nvSpPr>
            <p:spPr>
              <a:xfrm>
                <a:off x="342537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93">
                <a:extLst>
                  <a:ext uri="{FF2B5EF4-FFF2-40B4-BE49-F238E27FC236}">
                    <a16:creationId xmlns:a16="http://schemas.microsoft.com/office/drawing/2014/main" id="{FC185E0B-2C3A-4D43-95BA-5A2F6A347C6D}"/>
                  </a:ext>
                </a:extLst>
              </p:cNvPr>
              <p:cNvSpPr/>
              <p:nvPr userDrawn="1"/>
            </p:nvSpPr>
            <p:spPr>
              <a:xfrm>
                <a:off x="346484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94">
                <a:extLst>
                  <a:ext uri="{FF2B5EF4-FFF2-40B4-BE49-F238E27FC236}">
                    <a16:creationId xmlns:a16="http://schemas.microsoft.com/office/drawing/2014/main" id="{022E31CF-58AE-47AB-AD6D-29363CA8E532}"/>
                  </a:ext>
                </a:extLst>
              </p:cNvPr>
              <p:cNvSpPr/>
              <p:nvPr userDrawn="1"/>
            </p:nvSpPr>
            <p:spPr>
              <a:xfrm>
                <a:off x="350431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95">
                <a:extLst>
                  <a:ext uri="{FF2B5EF4-FFF2-40B4-BE49-F238E27FC236}">
                    <a16:creationId xmlns:a16="http://schemas.microsoft.com/office/drawing/2014/main" id="{07064257-5C1E-40B7-B74C-F348D392C243}"/>
                  </a:ext>
                </a:extLst>
              </p:cNvPr>
              <p:cNvSpPr/>
              <p:nvPr userDrawn="1"/>
            </p:nvSpPr>
            <p:spPr>
              <a:xfrm>
                <a:off x="354379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96">
                <a:extLst>
                  <a:ext uri="{FF2B5EF4-FFF2-40B4-BE49-F238E27FC236}">
                    <a16:creationId xmlns:a16="http://schemas.microsoft.com/office/drawing/2014/main" id="{63ABFC97-EF29-45E2-B941-5B0CE192C443}"/>
                  </a:ext>
                </a:extLst>
              </p:cNvPr>
              <p:cNvSpPr/>
              <p:nvPr userDrawn="1"/>
            </p:nvSpPr>
            <p:spPr>
              <a:xfrm>
                <a:off x="35832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97">
                <a:extLst>
                  <a:ext uri="{FF2B5EF4-FFF2-40B4-BE49-F238E27FC236}">
                    <a16:creationId xmlns:a16="http://schemas.microsoft.com/office/drawing/2014/main" id="{1794F44B-0F08-4769-8B94-82E9C1846483}"/>
                  </a:ext>
                </a:extLst>
              </p:cNvPr>
              <p:cNvSpPr/>
              <p:nvPr userDrawn="1"/>
            </p:nvSpPr>
            <p:spPr>
              <a:xfrm>
                <a:off x="362272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98">
                <a:extLst>
                  <a:ext uri="{FF2B5EF4-FFF2-40B4-BE49-F238E27FC236}">
                    <a16:creationId xmlns:a16="http://schemas.microsoft.com/office/drawing/2014/main" id="{E32C29BB-9EFA-48C3-82F9-F048D9CC495B}"/>
                  </a:ext>
                </a:extLst>
              </p:cNvPr>
              <p:cNvSpPr/>
              <p:nvPr userDrawn="1"/>
            </p:nvSpPr>
            <p:spPr>
              <a:xfrm>
                <a:off x="36621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99">
                <a:extLst>
                  <a:ext uri="{FF2B5EF4-FFF2-40B4-BE49-F238E27FC236}">
                    <a16:creationId xmlns:a16="http://schemas.microsoft.com/office/drawing/2014/main" id="{FB6B28B1-3E92-4CC7-892C-77493099345E}"/>
                  </a:ext>
                </a:extLst>
              </p:cNvPr>
              <p:cNvSpPr/>
              <p:nvPr userDrawn="1"/>
            </p:nvSpPr>
            <p:spPr>
              <a:xfrm>
                <a:off x="370166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100">
                <a:extLst>
                  <a:ext uri="{FF2B5EF4-FFF2-40B4-BE49-F238E27FC236}">
                    <a16:creationId xmlns:a16="http://schemas.microsoft.com/office/drawing/2014/main" id="{6159EA5C-465E-4DE6-A6A4-94DF75659F13}"/>
                  </a:ext>
                </a:extLst>
              </p:cNvPr>
              <p:cNvSpPr/>
              <p:nvPr userDrawn="1"/>
            </p:nvSpPr>
            <p:spPr>
              <a:xfrm>
                <a:off x="374113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101">
                <a:extLst>
                  <a:ext uri="{FF2B5EF4-FFF2-40B4-BE49-F238E27FC236}">
                    <a16:creationId xmlns:a16="http://schemas.microsoft.com/office/drawing/2014/main" id="{113D4642-2611-4D4D-9100-A5AA7FD5C816}"/>
                  </a:ext>
                </a:extLst>
              </p:cNvPr>
              <p:cNvSpPr/>
              <p:nvPr userDrawn="1"/>
            </p:nvSpPr>
            <p:spPr>
              <a:xfrm>
                <a:off x="37805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102">
                <a:extLst>
                  <a:ext uri="{FF2B5EF4-FFF2-40B4-BE49-F238E27FC236}">
                    <a16:creationId xmlns:a16="http://schemas.microsoft.com/office/drawing/2014/main" id="{11F6CB5C-DEB6-4CC5-8078-93D35C01BCAE}"/>
                  </a:ext>
                </a:extLst>
              </p:cNvPr>
              <p:cNvSpPr/>
              <p:nvPr userDrawn="1"/>
            </p:nvSpPr>
            <p:spPr>
              <a:xfrm>
                <a:off x="38200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103">
                <a:extLst>
                  <a:ext uri="{FF2B5EF4-FFF2-40B4-BE49-F238E27FC236}">
                    <a16:creationId xmlns:a16="http://schemas.microsoft.com/office/drawing/2014/main" id="{31AA9CF6-3A1C-42F1-83B7-5307E8AA6801}"/>
                  </a:ext>
                </a:extLst>
              </p:cNvPr>
              <p:cNvSpPr/>
              <p:nvPr userDrawn="1"/>
            </p:nvSpPr>
            <p:spPr>
              <a:xfrm>
                <a:off x="385953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104">
                <a:extLst>
                  <a:ext uri="{FF2B5EF4-FFF2-40B4-BE49-F238E27FC236}">
                    <a16:creationId xmlns:a16="http://schemas.microsoft.com/office/drawing/2014/main" id="{D93071C6-6B91-4E56-A63C-29D22E19A8C3}"/>
                  </a:ext>
                </a:extLst>
              </p:cNvPr>
              <p:cNvSpPr/>
              <p:nvPr userDrawn="1"/>
            </p:nvSpPr>
            <p:spPr>
              <a:xfrm>
                <a:off x="38990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105">
                <a:extLst>
                  <a:ext uri="{FF2B5EF4-FFF2-40B4-BE49-F238E27FC236}">
                    <a16:creationId xmlns:a16="http://schemas.microsoft.com/office/drawing/2014/main" id="{42772BB4-9AA8-4246-9DB0-F8E5EF705A7D}"/>
                  </a:ext>
                </a:extLst>
              </p:cNvPr>
              <p:cNvSpPr/>
              <p:nvPr userDrawn="1"/>
            </p:nvSpPr>
            <p:spPr>
              <a:xfrm>
                <a:off x="39384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106">
                <a:extLst>
                  <a:ext uri="{FF2B5EF4-FFF2-40B4-BE49-F238E27FC236}">
                    <a16:creationId xmlns:a16="http://schemas.microsoft.com/office/drawing/2014/main" id="{E3E6417F-AD91-4522-95A5-1EF657BC1ECE}"/>
                  </a:ext>
                </a:extLst>
              </p:cNvPr>
              <p:cNvSpPr/>
              <p:nvPr userDrawn="1"/>
            </p:nvSpPr>
            <p:spPr>
              <a:xfrm>
                <a:off x="397795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107">
                <a:extLst>
                  <a:ext uri="{FF2B5EF4-FFF2-40B4-BE49-F238E27FC236}">
                    <a16:creationId xmlns:a16="http://schemas.microsoft.com/office/drawing/2014/main" id="{9D86B739-0DDF-4E71-A8F7-483A2B3843EF}"/>
                  </a:ext>
                </a:extLst>
              </p:cNvPr>
              <p:cNvSpPr/>
              <p:nvPr userDrawn="1"/>
            </p:nvSpPr>
            <p:spPr>
              <a:xfrm>
                <a:off x="40174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7" name="object 108">
                <a:extLst>
                  <a:ext uri="{FF2B5EF4-FFF2-40B4-BE49-F238E27FC236}">
                    <a16:creationId xmlns:a16="http://schemas.microsoft.com/office/drawing/2014/main" id="{3FFF8EED-151B-471B-9906-702CE98B0BA6}"/>
                  </a:ext>
                </a:extLst>
              </p:cNvPr>
              <p:cNvSpPr/>
              <p:nvPr userDrawn="1"/>
            </p:nvSpPr>
            <p:spPr>
              <a:xfrm>
                <a:off x="405688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8" name="object 109">
                <a:extLst>
                  <a:ext uri="{FF2B5EF4-FFF2-40B4-BE49-F238E27FC236}">
                    <a16:creationId xmlns:a16="http://schemas.microsoft.com/office/drawing/2014/main" id="{66424611-0E49-4BC4-BE0B-81AB07FF505B}"/>
                  </a:ext>
                </a:extLst>
              </p:cNvPr>
              <p:cNvSpPr/>
              <p:nvPr userDrawn="1"/>
            </p:nvSpPr>
            <p:spPr>
              <a:xfrm>
                <a:off x="409635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110">
                <a:extLst>
                  <a:ext uri="{FF2B5EF4-FFF2-40B4-BE49-F238E27FC236}">
                    <a16:creationId xmlns:a16="http://schemas.microsoft.com/office/drawing/2014/main" id="{7B52D21C-ABF1-42D1-B107-0CEDEDB7554E}"/>
                  </a:ext>
                </a:extLst>
              </p:cNvPr>
              <p:cNvSpPr/>
              <p:nvPr userDrawn="1"/>
            </p:nvSpPr>
            <p:spPr>
              <a:xfrm>
                <a:off x="413582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111">
                <a:extLst>
                  <a:ext uri="{FF2B5EF4-FFF2-40B4-BE49-F238E27FC236}">
                    <a16:creationId xmlns:a16="http://schemas.microsoft.com/office/drawing/2014/main" id="{5A01B721-5E59-4B7C-8B9F-2BA530694A3A}"/>
                  </a:ext>
                </a:extLst>
              </p:cNvPr>
              <p:cNvSpPr/>
              <p:nvPr userDrawn="1"/>
            </p:nvSpPr>
            <p:spPr>
              <a:xfrm>
                <a:off x="41752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112">
                <a:extLst>
                  <a:ext uri="{FF2B5EF4-FFF2-40B4-BE49-F238E27FC236}">
                    <a16:creationId xmlns:a16="http://schemas.microsoft.com/office/drawing/2014/main" id="{F7AA65EE-B3A1-4535-8E6B-67E326308EB2}"/>
                  </a:ext>
                </a:extLst>
              </p:cNvPr>
              <p:cNvSpPr/>
              <p:nvPr userDrawn="1"/>
            </p:nvSpPr>
            <p:spPr>
              <a:xfrm>
                <a:off x="421475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113">
                <a:extLst>
                  <a:ext uri="{FF2B5EF4-FFF2-40B4-BE49-F238E27FC236}">
                    <a16:creationId xmlns:a16="http://schemas.microsoft.com/office/drawing/2014/main" id="{762D374E-943B-448F-9BEE-E7765EB8984C}"/>
                  </a:ext>
                </a:extLst>
              </p:cNvPr>
              <p:cNvSpPr/>
              <p:nvPr userDrawn="1"/>
            </p:nvSpPr>
            <p:spPr>
              <a:xfrm>
                <a:off x="42542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114">
                <a:extLst>
                  <a:ext uri="{FF2B5EF4-FFF2-40B4-BE49-F238E27FC236}">
                    <a16:creationId xmlns:a16="http://schemas.microsoft.com/office/drawing/2014/main" id="{A9C875E0-CF8E-4BBB-BC32-9D31DF7B5697}"/>
                  </a:ext>
                </a:extLst>
              </p:cNvPr>
              <p:cNvSpPr/>
              <p:nvPr userDrawn="1"/>
            </p:nvSpPr>
            <p:spPr>
              <a:xfrm>
                <a:off x="42937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115">
                <a:extLst>
                  <a:ext uri="{FF2B5EF4-FFF2-40B4-BE49-F238E27FC236}">
                    <a16:creationId xmlns:a16="http://schemas.microsoft.com/office/drawing/2014/main" id="{B66ED42E-E206-4EA9-A037-482528117E60}"/>
                  </a:ext>
                </a:extLst>
              </p:cNvPr>
              <p:cNvSpPr/>
              <p:nvPr userDrawn="1"/>
            </p:nvSpPr>
            <p:spPr>
              <a:xfrm>
                <a:off x="433317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116">
                <a:extLst>
                  <a:ext uri="{FF2B5EF4-FFF2-40B4-BE49-F238E27FC236}">
                    <a16:creationId xmlns:a16="http://schemas.microsoft.com/office/drawing/2014/main" id="{0A966033-7A65-421D-9F8E-7E7AB5AD2E1F}"/>
                  </a:ext>
                </a:extLst>
              </p:cNvPr>
              <p:cNvSpPr/>
              <p:nvPr userDrawn="1"/>
            </p:nvSpPr>
            <p:spPr>
              <a:xfrm>
                <a:off x="43726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117">
                <a:extLst>
                  <a:ext uri="{FF2B5EF4-FFF2-40B4-BE49-F238E27FC236}">
                    <a16:creationId xmlns:a16="http://schemas.microsoft.com/office/drawing/2014/main" id="{4C06168D-104A-4FD1-866B-B78A23FE5648}"/>
                  </a:ext>
                </a:extLst>
              </p:cNvPr>
              <p:cNvSpPr/>
              <p:nvPr userDrawn="1"/>
            </p:nvSpPr>
            <p:spPr>
              <a:xfrm>
                <a:off x="441211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118">
                <a:extLst>
                  <a:ext uri="{FF2B5EF4-FFF2-40B4-BE49-F238E27FC236}">
                    <a16:creationId xmlns:a16="http://schemas.microsoft.com/office/drawing/2014/main" id="{9F216845-6BE8-40FB-AD70-0BF8ACEB3B8A}"/>
                  </a:ext>
                </a:extLst>
              </p:cNvPr>
              <p:cNvSpPr/>
              <p:nvPr userDrawn="1"/>
            </p:nvSpPr>
            <p:spPr>
              <a:xfrm>
                <a:off x="445157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119">
                <a:extLst>
                  <a:ext uri="{FF2B5EF4-FFF2-40B4-BE49-F238E27FC236}">
                    <a16:creationId xmlns:a16="http://schemas.microsoft.com/office/drawing/2014/main" id="{920F042E-94BC-4D80-8BB0-09231C4D1487}"/>
                  </a:ext>
                </a:extLst>
              </p:cNvPr>
              <p:cNvSpPr/>
              <p:nvPr userDrawn="1"/>
            </p:nvSpPr>
            <p:spPr>
              <a:xfrm>
                <a:off x="44910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120">
                <a:extLst>
                  <a:ext uri="{FF2B5EF4-FFF2-40B4-BE49-F238E27FC236}">
                    <a16:creationId xmlns:a16="http://schemas.microsoft.com/office/drawing/2014/main" id="{EEB1C38E-C6A8-4334-98C3-9C3BA128CBBC}"/>
                  </a:ext>
                </a:extLst>
              </p:cNvPr>
              <p:cNvSpPr/>
              <p:nvPr userDrawn="1"/>
            </p:nvSpPr>
            <p:spPr>
              <a:xfrm>
                <a:off x="453051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121">
                <a:extLst>
                  <a:ext uri="{FF2B5EF4-FFF2-40B4-BE49-F238E27FC236}">
                    <a16:creationId xmlns:a16="http://schemas.microsoft.com/office/drawing/2014/main" id="{34477F6E-ADC4-48D4-AD11-8E6F2966F3E7}"/>
                  </a:ext>
                </a:extLst>
              </p:cNvPr>
              <p:cNvSpPr/>
              <p:nvPr userDrawn="1"/>
            </p:nvSpPr>
            <p:spPr>
              <a:xfrm>
                <a:off x="456998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122">
                <a:extLst>
                  <a:ext uri="{FF2B5EF4-FFF2-40B4-BE49-F238E27FC236}">
                    <a16:creationId xmlns:a16="http://schemas.microsoft.com/office/drawing/2014/main" id="{F7FBF219-80DB-434F-B58F-E7130F04D003}"/>
                  </a:ext>
                </a:extLst>
              </p:cNvPr>
              <p:cNvSpPr/>
              <p:nvPr userDrawn="1"/>
            </p:nvSpPr>
            <p:spPr>
              <a:xfrm>
                <a:off x="46094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123">
                <a:extLst>
                  <a:ext uri="{FF2B5EF4-FFF2-40B4-BE49-F238E27FC236}">
                    <a16:creationId xmlns:a16="http://schemas.microsoft.com/office/drawing/2014/main" id="{9CDEDDB6-D352-4DEB-B111-F7D7A7576BC4}"/>
                  </a:ext>
                </a:extLst>
              </p:cNvPr>
              <p:cNvSpPr/>
              <p:nvPr userDrawn="1"/>
            </p:nvSpPr>
            <p:spPr>
              <a:xfrm>
                <a:off x="464892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124">
                <a:extLst>
                  <a:ext uri="{FF2B5EF4-FFF2-40B4-BE49-F238E27FC236}">
                    <a16:creationId xmlns:a16="http://schemas.microsoft.com/office/drawing/2014/main" id="{A214A922-3EBB-4A0A-913E-0429F52F1A87}"/>
                  </a:ext>
                </a:extLst>
              </p:cNvPr>
              <p:cNvSpPr/>
              <p:nvPr userDrawn="1"/>
            </p:nvSpPr>
            <p:spPr>
              <a:xfrm>
                <a:off x="468839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125">
                <a:extLst>
                  <a:ext uri="{FF2B5EF4-FFF2-40B4-BE49-F238E27FC236}">
                    <a16:creationId xmlns:a16="http://schemas.microsoft.com/office/drawing/2014/main" id="{36C64B24-123A-4A31-9D95-56AB4863E83C}"/>
                  </a:ext>
                </a:extLst>
              </p:cNvPr>
              <p:cNvSpPr/>
              <p:nvPr userDrawn="1"/>
            </p:nvSpPr>
            <p:spPr>
              <a:xfrm>
                <a:off x="47278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126">
                <a:extLst>
                  <a:ext uri="{FF2B5EF4-FFF2-40B4-BE49-F238E27FC236}">
                    <a16:creationId xmlns:a16="http://schemas.microsoft.com/office/drawing/2014/main" id="{AE98BB5C-F0FC-41B4-8D43-448EAB653A2A}"/>
                  </a:ext>
                </a:extLst>
              </p:cNvPr>
              <p:cNvSpPr/>
              <p:nvPr userDrawn="1"/>
            </p:nvSpPr>
            <p:spPr>
              <a:xfrm>
                <a:off x="476733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127">
                <a:extLst>
                  <a:ext uri="{FF2B5EF4-FFF2-40B4-BE49-F238E27FC236}">
                    <a16:creationId xmlns:a16="http://schemas.microsoft.com/office/drawing/2014/main" id="{35634815-8708-432C-8FA9-AA919F8BD4A9}"/>
                  </a:ext>
                </a:extLst>
              </p:cNvPr>
              <p:cNvSpPr/>
              <p:nvPr userDrawn="1"/>
            </p:nvSpPr>
            <p:spPr>
              <a:xfrm>
                <a:off x="48068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128">
                <a:extLst>
                  <a:ext uri="{FF2B5EF4-FFF2-40B4-BE49-F238E27FC236}">
                    <a16:creationId xmlns:a16="http://schemas.microsoft.com/office/drawing/2014/main" id="{3A2CFD97-96EF-4E0A-BF21-67A1262A9796}"/>
                  </a:ext>
                </a:extLst>
              </p:cNvPr>
              <p:cNvSpPr/>
              <p:nvPr userDrawn="1"/>
            </p:nvSpPr>
            <p:spPr>
              <a:xfrm>
                <a:off x="484627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129">
                <a:extLst>
                  <a:ext uri="{FF2B5EF4-FFF2-40B4-BE49-F238E27FC236}">
                    <a16:creationId xmlns:a16="http://schemas.microsoft.com/office/drawing/2014/main" id="{7F4B13A6-8A72-4369-8C17-DF4C1DFB15BA}"/>
                  </a:ext>
                </a:extLst>
              </p:cNvPr>
              <p:cNvSpPr/>
              <p:nvPr userDrawn="1"/>
            </p:nvSpPr>
            <p:spPr>
              <a:xfrm>
                <a:off x="488573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9" name="object 130">
                <a:extLst>
                  <a:ext uri="{FF2B5EF4-FFF2-40B4-BE49-F238E27FC236}">
                    <a16:creationId xmlns:a16="http://schemas.microsoft.com/office/drawing/2014/main" id="{BC1EB4E6-4445-4529-BC18-CDF7361AC6BE}"/>
                  </a:ext>
                </a:extLst>
              </p:cNvPr>
              <p:cNvSpPr/>
              <p:nvPr userDrawn="1"/>
            </p:nvSpPr>
            <p:spPr>
              <a:xfrm>
                <a:off x="492520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131">
                <a:extLst>
                  <a:ext uri="{FF2B5EF4-FFF2-40B4-BE49-F238E27FC236}">
                    <a16:creationId xmlns:a16="http://schemas.microsoft.com/office/drawing/2014/main" id="{D1ADD939-B3A5-440A-8A8D-A4D97C35E4A5}"/>
                  </a:ext>
                </a:extLst>
              </p:cNvPr>
              <p:cNvSpPr/>
              <p:nvPr userDrawn="1"/>
            </p:nvSpPr>
            <p:spPr>
              <a:xfrm>
                <a:off x="49646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132">
                <a:extLst>
                  <a:ext uri="{FF2B5EF4-FFF2-40B4-BE49-F238E27FC236}">
                    <a16:creationId xmlns:a16="http://schemas.microsoft.com/office/drawing/2014/main" id="{D71A070A-06C7-4BF0-B53D-D433B0490D18}"/>
                  </a:ext>
                </a:extLst>
              </p:cNvPr>
              <p:cNvSpPr/>
              <p:nvPr userDrawn="1"/>
            </p:nvSpPr>
            <p:spPr>
              <a:xfrm>
                <a:off x="500415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133">
                <a:extLst>
                  <a:ext uri="{FF2B5EF4-FFF2-40B4-BE49-F238E27FC236}">
                    <a16:creationId xmlns:a16="http://schemas.microsoft.com/office/drawing/2014/main" id="{10F8EC48-58A1-44C1-8D87-CD0AA72F3BCB}"/>
                  </a:ext>
                </a:extLst>
              </p:cNvPr>
              <p:cNvSpPr/>
              <p:nvPr userDrawn="1"/>
            </p:nvSpPr>
            <p:spPr>
              <a:xfrm>
                <a:off x="50436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134">
                <a:extLst>
                  <a:ext uri="{FF2B5EF4-FFF2-40B4-BE49-F238E27FC236}">
                    <a16:creationId xmlns:a16="http://schemas.microsoft.com/office/drawing/2014/main" id="{68EA8704-2983-405A-9E20-005340AC219F}"/>
                  </a:ext>
                </a:extLst>
              </p:cNvPr>
              <p:cNvSpPr/>
              <p:nvPr userDrawn="1"/>
            </p:nvSpPr>
            <p:spPr>
              <a:xfrm>
                <a:off x="50830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135">
                <a:extLst>
                  <a:ext uri="{FF2B5EF4-FFF2-40B4-BE49-F238E27FC236}">
                    <a16:creationId xmlns:a16="http://schemas.microsoft.com/office/drawing/2014/main" id="{52518DA8-1B72-40B7-8CF8-86E04D9F0FA5}"/>
                  </a:ext>
                </a:extLst>
              </p:cNvPr>
              <p:cNvSpPr/>
              <p:nvPr userDrawn="1"/>
            </p:nvSpPr>
            <p:spPr>
              <a:xfrm>
                <a:off x="512255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136">
                <a:extLst>
                  <a:ext uri="{FF2B5EF4-FFF2-40B4-BE49-F238E27FC236}">
                    <a16:creationId xmlns:a16="http://schemas.microsoft.com/office/drawing/2014/main" id="{3504FDA1-F308-42BF-B4D0-AB82F1BD4D91}"/>
                  </a:ext>
                </a:extLst>
              </p:cNvPr>
              <p:cNvSpPr/>
              <p:nvPr userDrawn="1"/>
            </p:nvSpPr>
            <p:spPr>
              <a:xfrm>
                <a:off x="51620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137">
                <a:extLst>
                  <a:ext uri="{FF2B5EF4-FFF2-40B4-BE49-F238E27FC236}">
                    <a16:creationId xmlns:a16="http://schemas.microsoft.com/office/drawing/2014/main" id="{832452E9-C832-444F-AA8A-324F2C2C1D03}"/>
                  </a:ext>
                </a:extLst>
              </p:cNvPr>
              <p:cNvSpPr/>
              <p:nvPr userDrawn="1"/>
            </p:nvSpPr>
            <p:spPr>
              <a:xfrm>
                <a:off x="52014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138">
                <a:extLst>
                  <a:ext uri="{FF2B5EF4-FFF2-40B4-BE49-F238E27FC236}">
                    <a16:creationId xmlns:a16="http://schemas.microsoft.com/office/drawing/2014/main" id="{D18FD4A9-54FA-4983-9FA4-22B9AA1ED1E8}"/>
                  </a:ext>
                </a:extLst>
              </p:cNvPr>
              <p:cNvSpPr/>
              <p:nvPr userDrawn="1"/>
            </p:nvSpPr>
            <p:spPr>
              <a:xfrm>
                <a:off x="524096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139">
                <a:extLst>
                  <a:ext uri="{FF2B5EF4-FFF2-40B4-BE49-F238E27FC236}">
                    <a16:creationId xmlns:a16="http://schemas.microsoft.com/office/drawing/2014/main" id="{625EA2A5-CB57-4C3A-A604-14EB7AA3DF41}"/>
                  </a:ext>
                </a:extLst>
              </p:cNvPr>
              <p:cNvSpPr/>
              <p:nvPr userDrawn="1"/>
            </p:nvSpPr>
            <p:spPr>
              <a:xfrm>
                <a:off x="52804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140">
                <a:extLst>
                  <a:ext uri="{FF2B5EF4-FFF2-40B4-BE49-F238E27FC236}">
                    <a16:creationId xmlns:a16="http://schemas.microsoft.com/office/drawing/2014/main" id="{741C7486-4516-45D2-80DF-B996FE2B6685}"/>
                  </a:ext>
                </a:extLst>
              </p:cNvPr>
              <p:cNvSpPr/>
              <p:nvPr userDrawn="1"/>
            </p:nvSpPr>
            <p:spPr>
              <a:xfrm>
                <a:off x="53198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141">
                <a:extLst>
                  <a:ext uri="{FF2B5EF4-FFF2-40B4-BE49-F238E27FC236}">
                    <a16:creationId xmlns:a16="http://schemas.microsoft.com/office/drawing/2014/main" id="{5ACC5CD8-D2E8-4FD5-BBF5-D635C3F3D54E}"/>
                  </a:ext>
                </a:extLst>
              </p:cNvPr>
              <p:cNvSpPr/>
              <p:nvPr userDrawn="1"/>
            </p:nvSpPr>
            <p:spPr>
              <a:xfrm>
                <a:off x="535937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142">
                <a:extLst>
                  <a:ext uri="{FF2B5EF4-FFF2-40B4-BE49-F238E27FC236}">
                    <a16:creationId xmlns:a16="http://schemas.microsoft.com/office/drawing/2014/main" id="{9C1B0D93-23EE-4D37-BC51-E04B67364A02}"/>
                  </a:ext>
                </a:extLst>
              </p:cNvPr>
              <p:cNvSpPr/>
              <p:nvPr userDrawn="1"/>
            </p:nvSpPr>
            <p:spPr>
              <a:xfrm>
                <a:off x="53988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143">
                <a:extLst>
                  <a:ext uri="{FF2B5EF4-FFF2-40B4-BE49-F238E27FC236}">
                    <a16:creationId xmlns:a16="http://schemas.microsoft.com/office/drawing/2014/main" id="{9E8C01ED-F36E-4C3D-A49E-1B98449F4368}"/>
                  </a:ext>
                </a:extLst>
              </p:cNvPr>
              <p:cNvSpPr/>
              <p:nvPr userDrawn="1"/>
            </p:nvSpPr>
            <p:spPr>
              <a:xfrm>
                <a:off x="543831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144">
                <a:extLst>
                  <a:ext uri="{FF2B5EF4-FFF2-40B4-BE49-F238E27FC236}">
                    <a16:creationId xmlns:a16="http://schemas.microsoft.com/office/drawing/2014/main" id="{521AFFD9-2FEA-42BA-B349-29BAA31E87FD}"/>
                  </a:ext>
                </a:extLst>
              </p:cNvPr>
              <p:cNvSpPr/>
              <p:nvPr userDrawn="1"/>
            </p:nvSpPr>
            <p:spPr>
              <a:xfrm>
                <a:off x="547778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145">
                <a:extLst>
                  <a:ext uri="{FF2B5EF4-FFF2-40B4-BE49-F238E27FC236}">
                    <a16:creationId xmlns:a16="http://schemas.microsoft.com/office/drawing/2014/main" id="{7985F760-6EAD-4FD5-BB3C-A090DAA4A6B8}"/>
                  </a:ext>
                </a:extLst>
              </p:cNvPr>
              <p:cNvSpPr/>
              <p:nvPr userDrawn="1"/>
            </p:nvSpPr>
            <p:spPr>
              <a:xfrm>
                <a:off x="55172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5" name="object 146">
                <a:extLst>
                  <a:ext uri="{FF2B5EF4-FFF2-40B4-BE49-F238E27FC236}">
                    <a16:creationId xmlns:a16="http://schemas.microsoft.com/office/drawing/2014/main" id="{106C2BA7-61ED-4283-9CE5-127577A47C19}"/>
                  </a:ext>
                </a:extLst>
              </p:cNvPr>
              <p:cNvSpPr/>
              <p:nvPr userDrawn="1"/>
            </p:nvSpPr>
            <p:spPr>
              <a:xfrm>
                <a:off x="555671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147">
                <a:extLst>
                  <a:ext uri="{FF2B5EF4-FFF2-40B4-BE49-F238E27FC236}">
                    <a16:creationId xmlns:a16="http://schemas.microsoft.com/office/drawing/2014/main" id="{02DD91BA-1429-4862-A357-6564102FE832}"/>
                  </a:ext>
                </a:extLst>
              </p:cNvPr>
              <p:cNvSpPr/>
              <p:nvPr userDrawn="1"/>
            </p:nvSpPr>
            <p:spPr>
              <a:xfrm>
                <a:off x="559618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7" name="object 148">
                <a:extLst>
                  <a:ext uri="{FF2B5EF4-FFF2-40B4-BE49-F238E27FC236}">
                    <a16:creationId xmlns:a16="http://schemas.microsoft.com/office/drawing/2014/main" id="{6C226017-F4C2-41AC-A686-E66CE457D34A}"/>
                  </a:ext>
                </a:extLst>
              </p:cNvPr>
              <p:cNvSpPr/>
              <p:nvPr userDrawn="1"/>
            </p:nvSpPr>
            <p:spPr>
              <a:xfrm>
                <a:off x="563565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149">
                <a:extLst>
                  <a:ext uri="{FF2B5EF4-FFF2-40B4-BE49-F238E27FC236}">
                    <a16:creationId xmlns:a16="http://schemas.microsoft.com/office/drawing/2014/main" id="{3CB9FC1B-2730-434B-BF09-298BC18C9716}"/>
                  </a:ext>
                </a:extLst>
              </p:cNvPr>
              <p:cNvSpPr/>
              <p:nvPr userDrawn="1"/>
            </p:nvSpPr>
            <p:spPr>
              <a:xfrm>
                <a:off x="567513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9" name="object 150">
                <a:extLst>
                  <a:ext uri="{FF2B5EF4-FFF2-40B4-BE49-F238E27FC236}">
                    <a16:creationId xmlns:a16="http://schemas.microsoft.com/office/drawing/2014/main" id="{4B5B4102-9110-4415-8AB7-F5AB78CCA59D}"/>
                  </a:ext>
                </a:extLst>
              </p:cNvPr>
              <p:cNvSpPr/>
              <p:nvPr userDrawn="1"/>
            </p:nvSpPr>
            <p:spPr>
              <a:xfrm>
                <a:off x="571458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151">
                <a:extLst>
                  <a:ext uri="{FF2B5EF4-FFF2-40B4-BE49-F238E27FC236}">
                    <a16:creationId xmlns:a16="http://schemas.microsoft.com/office/drawing/2014/main" id="{F04E30BE-249E-4DDC-9123-46E13815987C}"/>
                  </a:ext>
                </a:extLst>
              </p:cNvPr>
              <p:cNvSpPr/>
              <p:nvPr userDrawn="1"/>
            </p:nvSpPr>
            <p:spPr>
              <a:xfrm>
                <a:off x="57540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1" name="object 152">
                <a:extLst>
                  <a:ext uri="{FF2B5EF4-FFF2-40B4-BE49-F238E27FC236}">
                    <a16:creationId xmlns:a16="http://schemas.microsoft.com/office/drawing/2014/main" id="{E70852D4-D27C-4ECA-8537-509ACADDBE1A}"/>
                  </a:ext>
                </a:extLst>
              </p:cNvPr>
              <p:cNvSpPr/>
              <p:nvPr userDrawn="1"/>
            </p:nvSpPr>
            <p:spPr>
              <a:xfrm>
                <a:off x="579353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2" name="object 153">
                <a:extLst>
                  <a:ext uri="{FF2B5EF4-FFF2-40B4-BE49-F238E27FC236}">
                    <a16:creationId xmlns:a16="http://schemas.microsoft.com/office/drawing/2014/main" id="{E007B85A-1C02-4765-9783-F74D9B5539A6}"/>
                  </a:ext>
                </a:extLst>
              </p:cNvPr>
              <p:cNvSpPr/>
              <p:nvPr userDrawn="1"/>
            </p:nvSpPr>
            <p:spPr>
              <a:xfrm>
                <a:off x="583300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3" name="object 154">
                <a:extLst>
                  <a:ext uri="{FF2B5EF4-FFF2-40B4-BE49-F238E27FC236}">
                    <a16:creationId xmlns:a16="http://schemas.microsoft.com/office/drawing/2014/main" id="{321630CB-0B33-4733-8386-7D98470F34C9}"/>
                  </a:ext>
                </a:extLst>
              </p:cNvPr>
              <p:cNvSpPr/>
              <p:nvPr userDrawn="1"/>
            </p:nvSpPr>
            <p:spPr>
              <a:xfrm>
                <a:off x="587247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4" name="object 155">
                <a:extLst>
                  <a:ext uri="{FF2B5EF4-FFF2-40B4-BE49-F238E27FC236}">
                    <a16:creationId xmlns:a16="http://schemas.microsoft.com/office/drawing/2014/main" id="{1E68EE62-8829-4FCD-BE7E-19CC5FA1CA71}"/>
                  </a:ext>
                </a:extLst>
              </p:cNvPr>
              <p:cNvSpPr/>
              <p:nvPr userDrawn="1"/>
            </p:nvSpPr>
            <p:spPr>
              <a:xfrm>
                <a:off x="591194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156">
                <a:extLst>
                  <a:ext uri="{FF2B5EF4-FFF2-40B4-BE49-F238E27FC236}">
                    <a16:creationId xmlns:a16="http://schemas.microsoft.com/office/drawing/2014/main" id="{214246DA-777F-463B-9D1A-02A21C1BDEF1}"/>
                  </a:ext>
                </a:extLst>
              </p:cNvPr>
              <p:cNvSpPr/>
              <p:nvPr userDrawn="1"/>
            </p:nvSpPr>
            <p:spPr>
              <a:xfrm>
                <a:off x="59514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157">
                <a:extLst>
                  <a:ext uri="{FF2B5EF4-FFF2-40B4-BE49-F238E27FC236}">
                    <a16:creationId xmlns:a16="http://schemas.microsoft.com/office/drawing/2014/main" id="{64E9C041-16DF-4A49-B5CC-B0379A00035E}"/>
                  </a:ext>
                </a:extLst>
              </p:cNvPr>
              <p:cNvSpPr/>
              <p:nvPr userDrawn="1"/>
            </p:nvSpPr>
            <p:spPr>
              <a:xfrm>
                <a:off x="599087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158">
                <a:extLst>
                  <a:ext uri="{FF2B5EF4-FFF2-40B4-BE49-F238E27FC236}">
                    <a16:creationId xmlns:a16="http://schemas.microsoft.com/office/drawing/2014/main" id="{E30BF6AB-3ED3-463A-B55A-B80921C0AF87}"/>
                  </a:ext>
                </a:extLst>
              </p:cNvPr>
              <p:cNvSpPr/>
              <p:nvPr userDrawn="1"/>
            </p:nvSpPr>
            <p:spPr>
              <a:xfrm>
                <a:off x="603034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159">
                <a:extLst>
                  <a:ext uri="{FF2B5EF4-FFF2-40B4-BE49-F238E27FC236}">
                    <a16:creationId xmlns:a16="http://schemas.microsoft.com/office/drawing/2014/main" id="{A2F65874-DE7A-4EA7-896F-5FD74E89BF2A}"/>
                  </a:ext>
                </a:extLst>
              </p:cNvPr>
              <p:cNvSpPr/>
              <p:nvPr userDrawn="1"/>
            </p:nvSpPr>
            <p:spPr>
              <a:xfrm>
                <a:off x="606982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160">
                <a:extLst>
                  <a:ext uri="{FF2B5EF4-FFF2-40B4-BE49-F238E27FC236}">
                    <a16:creationId xmlns:a16="http://schemas.microsoft.com/office/drawing/2014/main" id="{80F87DE5-64F5-43CC-A0DA-2B51A6DF0514}"/>
                  </a:ext>
                </a:extLst>
              </p:cNvPr>
              <p:cNvSpPr/>
              <p:nvPr userDrawn="1"/>
            </p:nvSpPr>
            <p:spPr>
              <a:xfrm>
                <a:off x="61092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161">
                <a:extLst>
                  <a:ext uri="{FF2B5EF4-FFF2-40B4-BE49-F238E27FC236}">
                    <a16:creationId xmlns:a16="http://schemas.microsoft.com/office/drawing/2014/main" id="{A4DA3593-CE7B-41D2-9DD8-2F02E2EB9469}"/>
                  </a:ext>
                </a:extLst>
              </p:cNvPr>
              <p:cNvSpPr/>
              <p:nvPr userDrawn="1"/>
            </p:nvSpPr>
            <p:spPr>
              <a:xfrm>
                <a:off x="614875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162">
                <a:extLst>
                  <a:ext uri="{FF2B5EF4-FFF2-40B4-BE49-F238E27FC236}">
                    <a16:creationId xmlns:a16="http://schemas.microsoft.com/office/drawing/2014/main" id="{5638B1BD-DC1B-4529-8A03-E988BEBBEF09}"/>
                  </a:ext>
                </a:extLst>
              </p:cNvPr>
              <p:cNvSpPr/>
              <p:nvPr userDrawn="1"/>
            </p:nvSpPr>
            <p:spPr>
              <a:xfrm>
                <a:off x="61882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163">
                <a:extLst>
                  <a:ext uri="{FF2B5EF4-FFF2-40B4-BE49-F238E27FC236}">
                    <a16:creationId xmlns:a16="http://schemas.microsoft.com/office/drawing/2014/main" id="{DAD7A3C3-B9D3-4337-BBA7-ACBE5AA83794}"/>
                  </a:ext>
                </a:extLst>
              </p:cNvPr>
              <p:cNvSpPr/>
              <p:nvPr userDrawn="1"/>
            </p:nvSpPr>
            <p:spPr>
              <a:xfrm>
                <a:off x="62276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164">
                <a:extLst>
                  <a:ext uri="{FF2B5EF4-FFF2-40B4-BE49-F238E27FC236}">
                    <a16:creationId xmlns:a16="http://schemas.microsoft.com/office/drawing/2014/main" id="{3BA30D92-9162-4A4E-B4B1-F8BC00E95C6B}"/>
                  </a:ext>
                </a:extLst>
              </p:cNvPr>
              <p:cNvSpPr/>
              <p:nvPr userDrawn="1"/>
            </p:nvSpPr>
            <p:spPr>
              <a:xfrm>
                <a:off x="626716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165">
                <a:extLst>
                  <a:ext uri="{FF2B5EF4-FFF2-40B4-BE49-F238E27FC236}">
                    <a16:creationId xmlns:a16="http://schemas.microsoft.com/office/drawing/2014/main" id="{B822AFFC-241F-4951-B360-338AA409BDBD}"/>
                  </a:ext>
                </a:extLst>
              </p:cNvPr>
              <p:cNvSpPr/>
              <p:nvPr userDrawn="1"/>
            </p:nvSpPr>
            <p:spPr>
              <a:xfrm>
                <a:off x="630663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166">
                <a:extLst>
                  <a:ext uri="{FF2B5EF4-FFF2-40B4-BE49-F238E27FC236}">
                    <a16:creationId xmlns:a16="http://schemas.microsoft.com/office/drawing/2014/main" id="{33713ED9-AB29-4E8C-8B37-14A9E8EB9C14}"/>
                  </a:ext>
                </a:extLst>
              </p:cNvPr>
              <p:cNvSpPr/>
              <p:nvPr userDrawn="1"/>
            </p:nvSpPr>
            <p:spPr>
              <a:xfrm>
                <a:off x="634610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167">
                <a:extLst>
                  <a:ext uri="{FF2B5EF4-FFF2-40B4-BE49-F238E27FC236}">
                    <a16:creationId xmlns:a16="http://schemas.microsoft.com/office/drawing/2014/main" id="{CDF41CA6-0580-4E17-8127-694626C62375}"/>
                  </a:ext>
                </a:extLst>
              </p:cNvPr>
              <p:cNvSpPr/>
              <p:nvPr userDrawn="1"/>
            </p:nvSpPr>
            <p:spPr>
              <a:xfrm>
                <a:off x="638556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168">
                <a:extLst>
                  <a:ext uri="{FF2B5EF4-FFF2-40B4-BE49-F238E27FC236}">
                    <a16:creationId xmlns:a16="http://schemas.microsoft.com/office/drawing/2014/main" id="{E708FC33-F0ED-441F-B021-C7A095A45FB6}"/>
                  </a:ext>
                </a:extLst>
              </p:cNvPr>
              <p:cNvSpPr/>
              <p:nvPr userDrawn="1"/>
            </p:nvSpPr>
            <p:spPr>
              <a:xfrm>
                <a:off x="64250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169">
                <a:extLst>
                  <a:ext uri="{FF2B5EF4-FFF2-40B4-BE49-F238E27FC236}">
                    <a16:creationId xmlns:a16="http://schemas.microsoft.com/office/drawing/2014/main" id="{8C7E14D0-6C8D-4A4B-8FA8-5C79EB74B0DB}"/>
                  </a:ext>
                </a:extLst>
              </p:cNvPr>
              <p:cNvSpPr/>
              <p:nvPr userDrawn="1"/>
            </p:nvSpPr>
            <p:spPr>
              <a:xfrm>
                <a:off x="646451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170">
                <a:extLst>
                  <a:ext uri="{FF2B5EF4-FFF2-40B4-BE49-F238E27FC236}">
                    <a16:creationId xmlns:a16="http://schemas.microsoft.com/office/drawing/2014/main" id="{AF837CA8-FBF8-43A2-BB66-7A5F0E4B541D}"/>
                  </a:ext>
                </a:extLst>
              </p:cNvPr>
              <p:cNvSpPr/>
              <p:nvPr userDrawn="1"/>
            </p:nvSpPr>
            <p:spPr>
              <a:xfrm>
                <a:off x="650398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171">
                <a:extLst>
                  <a:ext uri="{FF2B5EF4-FFF2-40B4-BE49-F238E27FC236}">
                    <a16:creationId xmlns:a16="http://schemas.microsoft.com/office/drawing/2014/main" id="{5E5E52AF-0C11-4980-B149-5FE3B9012600}"/>
                  </a:ext>
                </a:extLst>
              </p:cNvPr>
              <p:cNvSpPr/>
              <p:nvPr userDrawn="1"/>
            </p:nvSpPr>
            <p:spPr>
              <a:xfrm>
                <a:off x="654345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172">
                <a:extLst>
                  <a:ext uri="{FF2B5EF4-FFF2-40B4-BE49-F238E27FC236}">
                    <a16:creationId xmlns:a16="http://schemas.microsoft.com/office/drawing/2014/main" id="{F05E5E92-81BD-4C91-B757-7BF5C2A81988}"/>
                  </a:ext>
                </a:extLst>
              </p:cNvPr>
              <p:cNvSpPr/>
              <p:nvPr userDrawn="1"/>
            </p:nvSpPr>
            <p:spPr>
              <a:xfrm>
                <a:off x="658291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173">
                <a:extLst>
                  <a:ext uri="{FF2B5EF4-FFF2-40B4-BE49-F238E27FC236}">
                    <a16:creationId xmlns:a16="http://schemas.microsoft.com/office/drawing/2014/main" id="{223E0897-DED5-4B6B-A9A4-227AE9E5155F}"/>
                  </a:ext>
                </a:extLst>
              </p:cNvPr>
              <p:cNvSpPr/>
              <p:nvPr userDrawn="1"/>
            </p:nvSpPr>
            <p:spPr>
              <a:xfrm>
                <a:off x="662238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189">
                <a:extLst>
                  <a:ext uri="{FF2B5EF4-FFF2-40B4-BE49-F238E27FC236}">
                    <a16:creationId xmlns:a16="http://schemas.microsoft.com/office/drawing/2014/main" id="{1F7460CB-D474-4832-9C93-79F8F03D394E}"/>
                  </a:ext>
                </a:extLst>
              </p:cNvPr>
              <p:cNvSpPr/>
              <p:nvPr userDrawn="1"/>
            </p:nvSpPr>
            <p:spPr>
              <a:xfrm>
                <a:off x="-110276" y="36581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8890">
                <a:solidFill>
                  <a:srgbClr val="EC008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A94708CB-3218-4A5B-B911-40F47B3F20D8}"/>
                </a:ext>
              </a:extLst>
            </p:cNvPr>
            <p:cNvSpPr/>
            <p:nvPr userDrawn="1"/>
          </p:nvSpPr>
          <p:spPr>
            <a:xfrm>
              <a:off x="66716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1816CC2C-FDCD-4F29-B30D-84F05F8676FA}"/>
                </a:ext>
              </a:extLst>
            </p:cNvPr>
            <p:cNvSpPr/>
            <p:nvPr userDrawn="1"/>
          </p:nvSpPr>
          <p:spPr>
            <a:xfrm>
              <a:off x="671114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1FA0A0E8-AC81-4855-B67E-96F733E91A88}"/>
                </a:ext>
              </a:extLst>
            </p:cNvPr>
            <p:cNvSpPr/>
            <p:nvPr userDrawn="1"/>
          </p:nvSpPr>
          <p:spPr>
            <a:xfrm>
              <a:off x="675061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E3E02745-2AF2-4292-B595-EBF8307270E9}"/>
                </a:ext>
              </a:extLst>
            </p:cNvPr>
            <p:cNvSpPr/>
            <p:nvPr userDrawn="1"/>
          </p:nvSpPr>
          <p:spPr>
            <a:xfrm>
              <a:off x="679007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79601959-FE04-4308-87B8-41F0A021415E}"/>
                </a:ext>
              </a:extLst>
            </p:cNvPr>
            <p:cNvSpPr/>
            <p:nvPr userDrawn="1"/>
          </p:nvSpPr>
          <p:spPr>
            <a:xfrm>
              <a:off x="682954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1872B362-8F96-474B-8CD4-B045D1EBB5A8}"/>
                </a:ext>
              </a:extLst>
            </p:cNvPr>
            <p:cNvSpPr/>
            <p:nvPr userDrawn="1"/>
          </p:nvSpPr>
          <p:spPr>
            <a:xfrm>
              <a:off x="68690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A5A28979-CBC5-4BB3-96EE-D53DC5549AA0}"/>
                </a:ext>
              </a:extLst>
            </p:cNvPr>
            <p:cNvSpPr/>
            <p:nvPr userDrawn="1"/>
          </p:nvSpPr>
          <p:spPr>
            <a:xfrm>
              <a:off x="69084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BE24F03A-F59B-44A4-8E5F-643081109C31}"/>
                </a:ext>
              </a:extLst>
            </p:cNvPr>
            <p:cNvSpPr/>
            <p:nvPr userDrawn="1"/>
          </p:nvSpPr>
          <p:spPr>
            <a:xfrm>
              <a:off x="694795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151084BB-46E1-4064-BC49-B2F15E298883}"/>
                </a:ext>
              </a:extLst>
            </p:cNvPr>
            <p:cNvSpPr/>
            <p:nvPr userDrawn="1"/>
          </p:nvSpPr>
          <p:spPr>
            <a:xfrm>
              <a:off x="69874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D0378FF7-7988-4088-861C-6777B8F8CFAF}"/>
                </a:ext>
              </a:extLst>
            </p:cNvPr>
            <p:cNvSpPr/>
            <p:nvPr userDrawn="1"/>
          </p:nvSpPr>
          <p:spPr>
            <a:xfrm>
              <a:off x="702688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D76A3255-5F32-4D0C-B5E9-E6F6C5FFB9F0}"/>
                </a:ext>
              </a:extLst>
            </p:cNvPr>
            <p:cNvSpPr/>
            <p:nvPr userDrawn="1"/>
          </p:nvSpPr>
          <p:spPr>
            <a:xfrm>
              <a:off x="706636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FCD5C51F-7109-4E81-B4A8-038B70E85BE3}"/>
                </a:ext>
              </a:extLst>
            </p:cNvPr>
            <p:cNvSpPr/>
            <p:nvPr userDrawn="1"/>
          </p:nvSpPr>
          <p:spPr>
            <a:xfrm>
              <a:off x="71058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AA762F4C-6739-4B1E-BB60-BABA04C25F04}"/>
                </a:ext>
              </a:extLst>
            </p:cNvPr>
            <p:cNvSpPr/>
            <p:nvPr userDrawn="1"/>
          </p:nvSpPr>
          <p:spPr>
            <a:xfrm>
              <a:off x="714530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C418F2C7-C33C-42CC-B8D3-F0DACAD89029}"/>
                </a:ext>
              </a:extLst>
            </p:cNvPr>
            <p:cNvSpPr/>
            <p:nvPr userDrawn="1"/>
          </p:nvSpPr>
          <p:spPr>
            <a:xfrm>
              <a:off x="718477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BC7D9B60-FCC6-4079-869C-B7DA1A2CF133}"/>
                </a:ext>
              </a:extLst>
            </p:cNvPr>
            <p:cNvSpPr/>
            <p:nvPr userDrawn="1"/>
          </p:nvSpPr>
          <p:spPr>
            <a:xfrm>
              <a:off x="722423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7B8EBA38-BCAD-47BB-B3CC-6224FC690DD1}"/>
                </a:ext>
              </a:extLst>
            </p:cNvPr>
            <p:cNvSpPr/>
            <p:nvPr userDrawn="1"/>
          </p:nvSpPr>
          <p:spPr>
            <a:xfrm>
              <a:off x="726370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4223C4EC-221E-43F1-A847-80FC0CC91D19}"/>
                </a:ext>
              </a:extLst>
            </p:cNvPr>
            <p:cNvSpPr/>
            <p:nvPr userDrawn="1"/>
          </p:nvSpPr>
          <p:spPr>
            <a:xfrm>
              <a:off x="730317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1753CAC9-9FCC-4C33-BBFB-FFCC05D7B483}"/>
                </a:ext>
              </a:extLst>
            </p:cNvPr>
            <p:cNvSpPr/>
            <p:nvPr userDrawn="1"/>
          </p:nvSpPr>
          <p:spPr>
            <a:xfrm>
              <a:off x="73426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>
              <a:extLst>
                <a:ext uri="{FF2B5EF4-FFF2-40B4-BE49-F238E27FC236}">
                  <a16:creationId xmlns:a16="http://schemas.microsoft.com/office/drawing/2014/main" id="{F1DEB891-0B92-4618-BEF0-5A3CBF32868C}"/>
                </a:ext>
              </a:extLst>
            </p:cNvPr>
            <p:cNvSpPr/>
            <p:nvPr userDrawn="1"/>
          </p:nvSpPr>
          <p:spPr>
            <a:xfrm>
              <a:off x="73821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58A66847-6606-4E33-B979-9960F6C24CF6}"/>
                </a:ext>
              </a:extLst>
            </p:cNvPr>
            <p:cNvSpPr/>
            <p:nvPr userDrawn="1"/>
          </p:nvSpPr>
          <p:spPr>
            <a:xfrm>
              <a:off x="742159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840F07A3-A1C5-43C5-BADD-7038669DC854}"/>
                </a:ext>
              </a:extLst>
            </p:cNvPr>
            <p:cNvSpPr/>
            <p:nvPr userDrawn="1"/>
          </p:nvSpPr>
          <p:spPr>
            <a:xfrm>
              <a:off x="746105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6C497C76-7527-4773-AC9E-95C3038C3210}"/>
                </a:ext>
              </a:extLst>
            </p:cNvPr>
            <p:cNvSpPr/>
            <p:nvPr userDrawn="1"/>
          </p:nvSpPr>
          <p:spPr>
            <a:xfrm>
              <a:off x="750052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>
              <a:extLst>
                <a:ext uri="{FF2B5EF4-FFF2-40B4-BE49-F238E27FC236}">
                  <a16:creationId xmlns:a16="http://schemas.microsoft.com/office/drawing/2014/main" id="{04532BFE-BD95-4CC1-9500-36A316314F0C}"/>
                </a:ext>
              </a:extLst>
            </p:cNvPr>
            <p:cNvSpPr/>
            <p:nvPr userDrawn="1"/>
          </p:nvSpPr>
          <p:spPr>
            <a:xfrm>
              <a:off x="753999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A2F461C8-8E89-4DEE-B871-FC350C8DF57F}"/>
                </a:ext>
              </a:extLst>
            </p:cNvPr>
            <p:cNvSpPr/>
            <p:nvPr userDrawn="1"/>
          </p:nvSpPr>
          <p:spPr>
            <a:xfrm>
              <a:off x="75794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>
              <a:extLst>
                <a:ext uri="{FF2B5EF4-FFF2-40B4-BE49-F238E27FC236}">
                  <a16:creationId xmlns:a16="http://schemas.microsoft.com/office/drawing/2014/main" id="{74384A41-7AE2-4FE5-9120-CEC4AEFD80EF}"/>
                </a:ext>
              </a:extLst>
            </p:cNvPr>
            <p:cNvSpPr/>
            <p:nvPr userDrawn="1"/>
          </p:nvSpPr>
          <p:spPr>
            <a:xfrm>
              <a:off x="761893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C5AD01DA-3C21-4446-8DD1-FB13508E116D}"/>
                </a:ext>
              </a:extLst>
            </p:cNvPr>
            <p:cNvSpPr/>
            <p:nvPr userDrawn="1"/>
          </p:nvSpPr>
          <p:spPr>
            <a:xfrm>
              <a:off x="765839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2740329D-FD6C-488D-9748-C33E59DD3E24}"/>
                </a:ext>
              </a:extLst>
            </p:cNvPr>
            <p:cNvSpPr/>
            <p:nvPr userDrawn="1"/>
          </p:nvSpPr>
          <p:spPr>
            <a:xfrm>
              <a:off x="769786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2">
              <a:extLst>
                <a:ext uri="{FF2B5EF4-FFF2-40B4-BE49-F238E27FC236}">
                  <a16:creationId xmlns:a16="http://schemas.microsoft.com/office/drawing/2014/main" id="{0BD217AA-0529-4543-8026-5D36E74FCBA9}"/>
                </a:ext>
              </a:extLst>
            </p:cNvPr>
            <p:cNvSpPr/>
            <p:nvPr userDrawn="1"/>
          </p:nvSpPr>
          <p:spPr>
            <a:xfrm>
              <a:off x="773733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3">
              <a:extLst>
                <a:ext uri="{FF2B5EF4-FFF2-40B4-BE49-F238E27FC236}">
                  <a16:creationId xmlns:a16="http://schemas.microsoft.com/office/drawing/2014/main" id="{483EF765-7ECA-42B8-8FFB-9FF6BF95A442}"/>
                </a:ext>
              </a:extLst>
            </p:cNvPr>
            <p:cNvSpPr/>
            <p:nvPr userDrawn="1"/>
          </p:nvSpPr>
          <p:spPr>
            <a:xfrm>
              <a:off x="777681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34">
              <a:extLst>
                <a:ext uri="{FF2B5EF4-FFF2-40B4-BE49-F238E27FC236}">
                  <a16:creationId xmlns:a16="http://schemas.microsoft.com/office/drawing/2014/main" id="{59C406BE-714C-4BA6-A0A0-0DB23C47B62A}"/>
                </a:ext>
              </a:extLst>
            </p:cNvPr>
            <p:cNvSpPr/>
            <p:nvPr userDrawn="1"/>
          </p:nvSpPr>
          <p:spPr>
            <a:xfrm>
              <a:off x="78162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5F00C0FB-16C1-4731-A402-175A9BA4C4FE}"/>
                </a:ext>
              </a:extLst>
            </p:cNvPr>
            <p:cNvSpPr/>
            <p:nvPr userDrawn="1"/>
          </p:nvSpPr>
          <p:spPr>
            <a:xfrm>
              <a:off x="785575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36">
              <a:extLst>
                <a:ext uri="{FF2B5EF4-FFF2-40B4-BE49-F238E27FC236}">
                  <a16:creationId xmlns:a16="http://schemas.microsoft.com/office/drawing/2014/main" id="{90F55069-C24C-4C48-B075-19D578330ED0}"/>
                </a:ext>
              </a:extLst>
            </p:cNvPr>
            <p:cNvSpPr/>
            <p:nvPr userDrawn="1"/>
          </p:nvSpPr>
          <p:spPr>
            <a:xfrm>
              <a:off x="789521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37">
              <a:extLst>
                <a:ext uri="{FF2B5EF4-FFF2-40B4-BE49-F238E27FC236}">
                  <a16:creationId xmlns:a16="http://schemas.microsoft.com/office/drawing/2014/main" id="{78EB1ED3-8215-43AD-97F2-739F089080B1}"/>
                </a:ext>
              </a:extLst>
            </p:cNvPr>
            <p:cNvSpPr/>
            <p:nvPr userDrawn="1"/>
          </p:nvSpPr>
          <p:spPr>
            <a:xfrm>
              <a:off x="793468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8">
              <a:extLst>
                <a:ext uri="{FF2B5EF4-FFF2-40B4-BE49-F238E27FC236}">
                  <a16:creationId xmlns:a16="http://schemas.microsoft.com/office/drawing/2014/main" id="{31EF6507-F10E-45B9-980D-EF5D8B3A4CDF}"/>
                </a:ext>
              </a:extLst>
            </p:cNvPr>
            <p:cNvSpPr/>
            <p:nvPr userDrawn="1"/>
          </p:nvSpPr>
          <p:spPr>
            <a:xfrm>
              <a:off x="797415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39">
              <a:extLst>
                <a:ext uri="{FF2B5EF4-FFF2-40B4-BE49-F238E27FC236}">
                  <a16:creationId xmlns:a16="http://schemas.microsoft.com/office/drawing/2014/main" id="{7341DE0D-CAAD-4D14-9BD2-709C6D0B26F4}"/>
                </a:ext>
              </a:extLst>
            </p:cNvPr>
            <p:cNvSpPr/>
            <p:nvPr userDrawn="1"/>
          </p:nvSpPr>
          <p:spPr>
            <a:xfrm>
              <a:off x="801362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0">
              <a:extLst>
                <a:ext uri="{FF2B5EF4-FFF2-40B4-BE49-F238E27FC236}">
                  <a16:creationId xmlns:a16="http://schemas.microsoft.com/office/drawing/2014/main" id="{19CAA634-47DC-46DD-A3D9-73822D7EE85B}"/>
                </a:ext>
              </a:extLst>
            </p:cNvPr>
            <p:cNvSpPr/>
            <p:nvPr userDrawn="1"/>
          </p:nvSpPr>
          <p:spPr>
            <a:xfrm>
              <a:off x="80530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1">
              <a:extLst>
                <a:ext uri="{FF2B5EF4-FFF2-40B4-BE49-F238E27FC236}">
                  <a16:creationId xmlns:a16="http://schemas.microsoft.com/office/drawing/2014/main" id="{BCED63B8-A646-4EDA-AC54-B84E73E71896}"/>
                </a:ext>
              </a:extLst>
            </p:cNvPr>
            <p:cNvSpPr/>
            <p:nvPr userDrawn="1"/>
          </p:nvSpPr>
          <p:spPr>
            <a:xfrm>
              <a:off x="809255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42">
              <a:extLst>
                <a:ext uri="{FF2B5EF4-FFF2-40B4-BE49-F238E27FC236}">
                  <a16:creationId xmlns:a16="http://schemas.microsoft.com/office/drawing/2014/main" id="{BC73B412-E4B8-4430-A168-753EDE1C5596}"/>
                </a:ext>
              </a:extLst>
            </p:cNvPr>
            <p:cNvSpPr/>
            <p:nvPr userDrawn="1"/>
          </p:nvSpPr>
          <p:spPr>
            <a:xfrm>
              <a:off x="81320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43">
              <a:extLst>
                <a:ext uri="{FF2B5EF4-FFF2-40B4-BE49-F238E27FC236}">
                  <a16:creationId xmlns:a16="http://schemas.microsoft.com/office/drawing/2014/main" id="{D0BAA66E-36C7-4D97-87F2-7D7AF351C2A1}"/>
                </a:ext>
              </a:extLst>
            </p:cNvPr>
            <p:cNvSpPr/>
            <p:nvPr userDrawn="1"/>
          </p:nvSpPr>
          <p:spPr>
            <a:xfrm>
              <a:off x="81715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44">
              <a:extLst>
                <a:ext uri="{FF2B5EF4-FFF2-40B4-BE49-F238E27FC236}">
                  <a16:creationId xmlns:a16="http://schemas.microsoft.com/office/drawing/2014/main" id="{2A0D82F2-6735-4008-AB15-D70EB089B45D}"/>
                </a:ext>
              </a:extLst>
            </p:cNvPr>
            <p:cNvSpPr/>
            <p:nvPr userDrawn="1"/>
          </p:nvSpPr>
          <p:spPr>
            <a:xfrm>
              <a:off x="821097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45">
              <a:extLst>
                <a:ext uri="{FF2B5EF4-FFF2-40B4-BE49-F238E27FC236}">
                  <a16:creationId xmlns:a16="http://schemas.microsoft.com/office/drawing/2014/main" id="{641F449A-10FC-474C-9045-5DC0F14B302B}"/>
                </a:ext>
              </a:extLst>
            </p:cNvPr>
            <p:cNvSpPr/>
            <p:nvPr userDrawn="1"/>
          </p:nvSpPr>
          <p:spPr>
            <a:xfrm>
              <a:off x="82504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46">
              <a:extLst>
                <a:ext uri="{FF2B5EF4-FFF2-40B4-BE49-F238E27FC236}">
                  <a16:creationId xmlns:a16="http://schemas.microsoft.com/office/drawing/2014/main" id="{B1899F74-3B6D-4CB5-B27D-DB1946A5107D}"/>
                </a:ext>
              </a:extLst>
            </p:cNvPr>
            <p:cNvSpPr/>
            <p:nvPr userDrawn="1"/>
          </p:nvSpPr>
          <p:spPr>
            <a:xfrm>
              <a:off x="82899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47">
              <a:extLst>
                <a:ext uri="{FF2B5EF4-FFF2-40B4-BE49-F238E27FC236}">
                  <a16:creationId xmlns:a16="http://schemas.microsoft.com/office/drawing/2014/main" id="{B13F6B82-B326-4081-8367-63A9D9A7B664}"/>
                </a:ext>
              </a:extLst>
            </p:cNvPr>
            <p:cNvSpPr/>
            <p:nvPr userDrawn="1"/>
          </p:nvSpPr>
          <p:spPr>
            <a:xfrm>
              <a:off x="832937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48">
              <a:extLst>
                <a:ext uri="{FF2B5EF4-FFF2-40B4-BE49-F238E27FC236}">
                  <a16:creationId xmlns:a16="http://schemas.microsoft.com/office/drawing/2014/main" id="{EEF62226-6FE3-4AC7-92A6-086DCBB1407B}"/>
                </a:ext>
              </a:extLst>
            </p:cNvPr>
            <p:cNvSpPr/>
            <p:nvPr userDrawn="1"/>
          </p:nvSpPr>
          <p:spPr>
            <a:xfrm>
              <a:off x="836884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9">
              <a:extLst>
                <a:ext uri="{FF2B5EF4-FFF2-40B4-BE49-F238E27FC236}">
                  <a16:creationId xmlns:a16="http://schemas.microsoft.com/office/drawing/2014/main" id="{68A4F282-7451-4E24-9C04-9F9547D37A04}"/>
                </a:ext>
              </a:extLst>
            </p:cNvPr>
            <p:cNvSpPr/>
            <p:nvPr userDrawn="1"/>
          </p:nvSpPr>
          <p:spPr>
            <a:xfrm>
              <a:off x="84083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0">
              <a:extLst>
                <a:ext uri="{FF2B5EF4-FFF2-40B4-BE49-F238E27FC236}">
                  <a16:creationId xmlns:a16="http://schemas.microsoft.com/office/drawing/2014/main" id="{618A1C83-07B2-4AEE-B907-20756B4B5C04}"/>
                </a:ext>
              </a:extLst>
            </p:cNvPr>
            <p:cNvSpPr/>
            <p:nvPr userDrawn="1"/>
          </p:nvSpPr>
          <p:spPr>
            <a:xfrm>
              <a:off x="844779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51">
              <a:extLst>
                <a:ext uri="{FF2B5EF4-FFF2-40B4-BE49-F238E27FC236}">
                  <a16:creationId xmlns:a16="http://schemas.microsoft.com/office/drawing/2014/main" id="{018C9596-6330-4265-A428-8C42E9D0390F}"/>
                </a:ext>
              </a:extLst>
            </p:cNvPr>
            <p:cNvSpPr/>
            <p:nvPr userDrawn="1"/>
          </p:nvSpPr>
          <p:spPr>
            <a:xfrm>
              <a:off x="84872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52">
              <a:extLst>
                <a:ext uri="{FF2B5EF4-FFF2-40B4-BE49-F238E27FC236}">
                  <a16:creationId xmlns:a16="http://schemas.microsoft.com/office/drawing/2014/main" id="{42C39F48-D1D8-4015-A677-62E85AE4804D}"/>
                </a:ext>
              </a:extLst>
            </p:cNvPr>
            <p:cNvSpPr/>
            <p:nvPr userDrawn="1"/>
          </p:nvSpPr>
          <p:spPr>
            <a:xfrm>
              <a:off x="85267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53">
              <a:extLst>
                <a:ext uri="{FF2B5EF4-FFF2-40B4-BE49-F238E27FC236}">
                  <a16:creationId xmlns:a16="http://schemas.microsoft.com/office/drawing/2014/main" id="{2F7D101E-D5E3-4EAA-9822-96B6CDFD38E1}"/>
                </a:ext>
              </a:extLst>
            </p:cNvPr>
            <p:cNvSpPr/>
            <p:nvPr userDrawn="1"/>
          </p:nvSpPr>
          <p:spPr>
            <a:xfrm>
              <a:off x="856619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54">
              <a:extLst>
                <a:ext uri="{FF2B5EF4-FFF2-40B4-BE49-F238E27FC236}">
                  <a16:creationId xmlns:a16="http://schemas.microsoft.com/office/drawing/2014/main" id="{7E8A54C8-EF26-4DFD-8EF9-2BB7F4F3FBC8}"/>
                </a:ext>
              </a:extLst>
            </p:cNvPr>
            <p:cNvSpPr/>
            <p:nvPr userDrawn="1"/>
          </p:nvSpPr>
          <p:spPr>
            <a:xfrm>
              <a:off x="860566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55">
              <a:extLst>
                <a:ext uri="{FF2B5EF4-FFF2-40B4-BE49-F238E27FC236}">
                  <a16:creationId xmlns:a16="http://schemas.microsoft.com/office/drawing/2014/main" id="{FBD53A51-F789-4926-B30C-CD898EC97621}"/>
                </a:ext>
              </a:extLst>
            </p:cNvPr>
            <p:cNvSpPr/>
            <p:nvPr userDrawn="1"/>
          </p:nvSpPr>
          <p:spPr>
            <a:xfrm>
              <a:off x="864513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56">
              <a:extLst>
                <a:ext uri="{FF2B5EF4-FFF2-40B4-BE49-F238E27FC236}">
                  <a16:creationId xmlns:a16="http://schemas.microsoft.com/office/drawing/2014/main" id="{2BD0003C-39D3-48AC-883C-A91873136B1D}"/>
                </a:ext>
              </a:extLst>
            </p:cNvPr>
            <p:cNvSpPr/>
            <p:nvPr userDrawn="1"/>
          </p:nvSpPr>
          <p:spPr>
            <a:xfrm>
              <a:off x="868460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57">
              <a:extLst>
                <a:ext uri="{FF2B5EF4-FFF2-40B4-BE49-F238E27FC236}">
                  <a16:creationId xmlns:a16="http://schemas.microsoft.com/office/drawing/2014/main" id="{82B11EEB-D609-43AF-852C-60128D652344}"/>
                </a:ext>
              </a:extLst>
            </p:cNvPr>
            <p:cNvSpPr/>
            <p:nvPr userDrawn="1"/>
          </p:nvSpPr>
          <p:spPr>
            <a:xfrm>
              <a:off x="87240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58">
              <a:extLst>
                <a:ext uri="{FF2B5EF4-FFF2-40B4-BE49-F238E27FC236}">
                  <a16:creationId xmlns:a16="http://schemas.microsoft.com/office/drawing/2014/main" id="{A6697FDF-B104-4A46-9789-A3EDC227BE14}"/>
                </a:ext>
              </a:extLst>
            </p:cNvPr>
            <p:cNvSpPr/>
            <p:nvPr userDrawn="1"/>
          </p:nvSpPr>
          <p:spPr>
            <a:xfrm>
              <a:off x="876353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59">
              <a:extLst>
                <a:ext uri="{FF2B5EF4-FFF2-40B4-BE49-F238E27FC236}">
                  <a16:creationId xmlns:a16="http://schemas.microsoft.com/office/drawing/2014/main" id="{FD61FB40-A839-4985-9976-5AB9C845564D}"/>
                </a:ext>
              </a:extLst>
            </p:cNvPr>
            <p:cNvSpPr/>
            <p:nvPr userDrawn="1"/>
          </p:nvSpPr>
          <p:spPr>
            <a:xfrm>
              <a:off x="880300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60">
              <a:extLst>
                <a:ext uri="{FF2B5EF4-FFF2-40B4-BE49-F238E27FC236}">
                  <a16:creationId xmlns:a16="http://schemas.microsoft.com/office/drawing/2014/main" id="{0A36BCCC-45AB-475E-9780-120F8AF9E03D}"/>
                </a:ext>
              </a:extLst>
            </p:cNvPr>
            <p:cNvSpPr/>
            <p:nvPr userDrawn="1"/>
          </p:nvSpPr>
          <p:spPr>
            <a:xfrm>
              <a:off x="884248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1">
              <a:extLst>
                <a:ext uri="{FF2B5EF4-FFF2-40B4-BE49-F238E27FC236}">
                  <a16:creationId xmlns:a16="http://schemas.microsoft.com/office/drawing/2014/main" id="{53B5C7B4-7F67-4EAF-A23E-B5770DF1CE6F}"/>
                </a:ext>
              </a:extLst>
            </p:cNvPr>
            <p:cNvSpPr/>
            <p:nvPr userDrawn="1"/>
          </p:nvSpPr>
          <p:spPr>
            <a:xfrm>
              <a:off x="888195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62">
              <a:extLst>
                <a:ext uri="{FF2B5EF4-FFF2-40B4-BE49-F238E27FC236}">
                  <a16:creationId xmlns:a16="http://schemas.microsoft.com/office/drawing/2014/main" id="{24C6256A-A07C-488D-B5A1-372B93F5E0D8}"/>
                </a:ext>
              </a:extLst>
            </p:cNvPr>
            <p:cNvSpPr/>
            <p:nvPr userDrawn="1"/>
          </p:nvSpPr>
          <p:spPr>
            <a:xfrm>
              <a:off x="892142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63">
              <a:extLst>
                <a:ext uri="{FF2B5EF4-FFF2-40B4-BE49-F238E27FC236}">
                  <a16:creationId xmlns:a16="http://schemas.microsoft.com/office/drawing/2014/main" id="{403F4C09-E2A0-4BF3-8548-A8CD5A5D9BCC}"/>
                </a:ext>
              </a:extLst>
            </p:cNvPr>
            <p:cNvSpPr/>
            <p:nvPr userDrawn="1"/>
          </p:nvSpPr>
          <p:spPr>
            <a:xfrm>
              <a:off x="89608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64">
              <a:extLst>
                <a:ext uri="{FF2B5EF4-FFF2-40B4-BE49-F238E27FC236}">
                  <a16:creationId xmlns:a16="http://schemas.microsoft.com/office/drawing/2014/main" id="{19A09F18-14C9-485D-A523-5130BFF8F119}"/>
                </a:ext>
              </a:extLst>
            </p:cNvPr>
            <p:cNvSpPr/>
            <p:nvPr userDrawn="1"/>
          </p:nvSpPr>
          <p:spPr>
            <a:xfrm>
              <a:off x="900035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65">
              <a:extLst>
                <a:ext uri="{FF2B5EF4-FFF2-40B4-BE49-F238E27FC236}">
                  <a16:creationId xmlns:a16="http://schemas.microsoft.com/office/drawing/2014/main" id="{CDF4775F-322F-46D0-A18B-A9119B953807}"/>
                </a:ext>
              </a:extLst>
            </p:cNvPr>
            <p:cNvSpPr/>
            <p:nvPr userDrawn="1"/>
          </p:nvSpPr>
          <p:spPr>
            <a:xfrm>
              <a:off x="903982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66">
              <a:extLst>
                <a:ext uri="{FF2B5EF4-FFF2-40B4-BE49-F238E27FC236}">
                  <a16:creationId xmlns:a16="http://schemas.microsoft.com/office/drawing/2014/main" id="{093EE38C-FFE4-4A55-8B6B-E426FAFA71EA}"/>
                </a:ext>
              </a:extLst>
            </p:cNvPr>
            <p:cNvSpPr/>
            <p:nvPr userDrawn="1"/>
          </p:nvSpPr>
          <p:spPr>
            <a:xfrm>
              <a:off x="907929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67">
              <a:extLst>
                <a:ext uri="{FF2B5EF4-FFF2-40B4-BE49-F238E27FC236}">
                  <a16:creationId xmlns:a16="http://schemas.microsoft.com/office/drawing/2014/main" id="{CE3FAF7F-73EC-41CD-95BC-88BE311EE9FC}"/>
                </a:ext>
              </a:extLst>
            </p:cNvPr>
            <p:cNvSpPr/>
            <p:nvPr userDrawn="1"/>
          </p:nvSpPr>
          <p:spPr>
            <a:xfrm>
              <a:off x="91187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68">
              <a:extLst>
                <a:ext uri="{FF2B5EF4-FFF2-40B4-BE49-F238E27FC236}">
                  <a16:creationId xmlns:a16="http://schemas.microsoft.com/office/drawing/2014/main" id="{B30B3385-82CB-4167-9089-27E6F3197AD9}"/>
                </a:ext>
              </a:extLst>
            </p:cNvPr>
            <p:cNvSpPr/>
            <p:nvPr userDrawn="1"/>
          </p:nvSpPr>
          <p:spPr>
            <a:xfrm>
              <a:off x="915822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69">
              <a:extLst>
                <a:ext uri="{FF2B5EF4-FFF2-40B4-BE49-F238E27FC236}">
                  <a16:creationId xmlns:a16="http://schemas.microsoft.com/office/drawing/2014/main" id="{6B6067E5-6893-4B75-A1AF-19C1268D6780}"/>
                </a:ext>
              </a:extLst>
            </p:cNvPr>
            <p:cNvSpPr/>
            <p:nvPr userDrawn="1"/>
          </p:nvSpPr>
          <p:spPr>
            <a:xfrm>
              <a:off x="91976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70">
              <a:extLst>
                <a:ext uri="{FF2B5EF4-FFF2-40B4-BE49-F238E27FC236}">
                  <a16:creationId xmlns:a16="http://schemas.microsoft.com/office/drawing/2014/main" id="{011E0F43-0EDE-4BA8-9B2B-C0CF9724B058}"/>
                </a:ext>
              </a:extLst>
            </p:cNvPr>
            <p:cNvSpPr/>
            <p:nvPr userDrawn="1"/>
          </p:nvSpPr>
          <p:spPr>
            <a:xfrm>
              <a:off x="923717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71">
              <a:extLst>
                <a:ext uri="{FF2B5EF4-FFF2-40B4-BE49-F238E27FC236}">
                  <a16:creationId xmlns:a16="http://schemas.microsoft.com/office/drawing/2014/main" id="{3445C90E-5F25-460F-8188-4C48046D1AB6}"/>
                </a:ext>
              </a:extLst>
            </p:cNvPr>
            <p:cNvSpPr/>
            <p:nvPr userDrawn="1"/>
          </p:nvSpPr>
          <p:spPr>
            <a:xfrm>
              <a:off x="927664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72">
              <a:extLst>
                <a:ext uri="{FF2B5EF4-FFF2-40B4-BE49-F238E27FC236}">
                  <a16:creationId xmlns:a16="http://schemas.microsoft.com/office/drawing/2014/main" id="{5268E4B8-7315-4A27-9D8D-E0824CAE79CF}"/>
                </a:ext>
              </a:extLst>
            </p:cNvPr>
            <p:cNvSpPr/>
            <p:nvPr userDrawn="1"/>
          </p:nvSpPr>
          <p:spPr>
            <a:xfrm>
              <a:off x="93161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73">
              <a:extLst>
                <a:ext uri="{FF2B5EF4-FFF2-40B4-BE49-F238E27FC236}">
                  <a16:creationId xmlns:a16="http://schemas.microsoft.com/office/drawing/2014/main" id="{A1A4E153-7857-4AE7-8E8C-2A7C78F02850}"/>
                </a:ext>
              </a:extLst>
            </p:cNvPr>
            <p:cNvSpPr/>
            <p:nvPr userDrawn="1"/>
          </p:nvSpPr>
          <p:spPr>
            <a:xfrm>
              <a:off x="93555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74">
              <a:extLst>
                <a:ext uri="{FF2B5EF4-FFF2-40B4-BE49-F238E27FC236}">
                  <a16:creationId xmlns:a16="http://schemas.microsoft.com/office/drawing/2014/main" id="{326657D0-44DB-4BEA-9287-A522559192DB}"/>
                </a:ext>
              </a:extLst>
            </p:cNvPr>
            <p:cNvSpPr/>
            <p:nvPr userDrawn="1"/>
          </p:nvSpPr>
          <p:spPr>
            <a:xfrm>
              <a:off x="93950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75">
              <a:extLst>
                <a:ext uri="{FF2B5EF4-FFF2-40B4-BE49-F238E27FC236}">
                  <a16:creationId xmlns:a16="http://schemas.microsoft.com/office/drawing/2014/main" id="{2264CE58-0AA4-4F39-A532-22C12C4061F3}"/>
                </a:ext>
              </a:extLst>
            </p:cNvPr>
            <p:cNvSpPr/>
            <p:nvPr userDrawn="1"/>
          </p:nvSpPr>
          <p:spPr>
            <a:xfrm>
              <a:off x="94345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76">
              <a:extLst>
                <a:ext uri="{FF2B5EF4-FFF2-40B4-BE49-F238E27FC236}">
                  <a16:creationId xmlns:a16="http://schemas.microsoft.com/office/drawing/2014/main" id="{83645D31-F78E-4310-A76C-2B003DE2DCB1}"/>
                </a:ext>
              </a:extLst>
            </p:cNvPr>
            <p:cNvSpPr/>
            <p:nvPr userDrawn="1"/>
          </p:nvSpPr>
          <p:spPr>
            <a:xfrm>
              <a:off x="947398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77">
              <a:extLst>
                <a:ext uri="{FF2B5EF4-FFF2-40B4-BE49-F238E27FC236}">
                  <a16:creationId xmlns:a16="http://schemas.microsoft.com/office/drawing/2014/main" id="{5BBFAA04-73DF-4804-AE3F-AFF8EAF94913}"/>
                </a:ext>
              </a:extLst>
            </p:cNvPr>
            <p:cNvSpPr/>
            <p:nvPr userDrawn="1"/>
          </p:nvSpPr>
          <p:spPr>
            <a:xfrm>
              <a:off x="951345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78">
              <a:extLst>
                <a:ext uri="{FF2B5EF4-FFF2-40B4-BE49-F238E27FC236}">
                  <a16:creationId xmlns:a16="http://schemas.microsoft.com/office/drawing/2014/main" id="{9D54DE4C-E805-4DA1-87EB-815B751295BC}"/>
                </a:ext>
              </a:extLst>
            </p:cNvPr>
            <p:cNvSpPr/>
            <p:nvPr userDrawn="1"/>
          </p:nvSpPr>
          <p:spPr>
            <a:xfrm>
              <a:off x="95529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79">
              <a:extLst>
                <a:ext uri="{FF2B5EF4-FFF2-40B4-BE49-F238E27FC236}">
                  <a16:creationId xmlns:a16="http://schemas.microsoft.com/office/drawing/2014/main" id="{08682546-776E-4A78-9837-A2491982B446}"/>
                </a:ext>
              </a:extLst>
            </p:cNvPr>
            <p:cNvSpPr/>
            <p:nvPr userDrawn="1"/>
          </p:nvSpPr>
          <p:spPr>
            <a:xfrm>
              <a:off x="959239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80">
              <a:extLst>
                <a:ext uri="{FF2B5EF4-FFF2-40B4-BE49-F238E27FC236}">
                  <a16:creationId xmlns:a16="http://schemas.microsoft.com/office/drawing/2014/main" id="{B039F9ED-31C3-4737-B63D-714F0B5FB1C9}"/>
                </a:ext>
              </a:extLst>
            </p:cNvPr>
            <p:cNvSpPr/>
            <p:nvPr userDrawn="1"/>
          </p:nvSpPr>
          <p:spPr>
            <a:xfrm>
              <a:off x="96318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81">
              <a:extLst>
                <a:ext uri="{FF2B5EF4-FFF2-40B4-BE49-F238E27FC236}">
                  <a16:creationId xmlns:a16="http://schemas.microsoft.com/office/drawing/2014/main" id="{9A01E80D-3A26-4B00-BCDB-0BD3AF2F47DB}"/>
                </a:ext>
              </a:extLst>
            </p:cNvPr>
            <p:cNvSpPr/>
            <p:nvPr userDrawn="1"/>
          </p:nvSpPr>
          <p:spPr>
            <a:xfrm>
              <a:off x="967133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82">
              <a:extLst>
                <a:ext uri="{FF2B5EF4-FFF2-40B4-BE49-F238E27FC236}">
                  <a16:creationId xmlns:a16="http://schemas.microsoft.com/office/drawing/2014/main" id="{BFE44C69-52C3-4D7E-9C39-22E3D1A0A715}"/>
                </a:ext>
              </a:extLst>
            </p:cNvPr>
            <p:cNvSpPr/>
            <p:nvPr userDrawn="1"/>
          </p:nvSpPr>
          <p:spPr>
            <a:xfrm>
              <a:off x="971080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83">
              <a:extLst>
                <a:ext uri="{FF2B5EF4-FFF2-40B4-BE49-F238E27FC236}">
                  <a16:creationId xmlns:a16="http://schemas.microsoft.com/office/drawing/2014/main" id="{F749BE2F-F635-4AFC-9558-55D1EFF36107}"/>
                </a:ext>
              </a:extLst>
            </p:cNvPr>
            <p:cNvSpPr/>
            <p:nvPr userDrawn="1"/>
          </p:nvSpPr>
          <p:spPr>
            <a:xfrm>
              <a:off x="975027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84">
              <a:extLst>
                <a:ext uri="{FF2B5EF4-FFF2-40B4-BE49-F238E27FC236}">
                  <a16:creationId xmlns:a16="http://schemas.microsoft.com/office/drawing/2014/main" id="{291E4EA1-7D3B-4ACB-8BA3-13E55BA5B1B4}"/>
                </a:ext>
              </a:extLst>
            </p:cNvPr>
            <p:cNvSpPr/>
            <p:nvPr userDrawn="1"/>
          </p:nvSpPr>
          <p:spPr>
            <a:xfrm>
              <a:off x="97897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85">
              <a:extLst>
                <a:ext uri="{FF2B5EF4-FFF2-40B4-BE49-F238E27FC236}">
                  <a16:creationId xmlns:a16="http://schemas.microsoft.com/office/drawing/2014/main" id="{82E90803-1E38-4D42-BB67-61065EBBDB29}"/>
                </a:ext>
              </a:extLst>
            </p:cNvPr>
            <p:cNvSpPr/>
            <p:nvPr userDrawn="1"/>
          </p:nvSpPr>
          <p:spPr>
            <a:xfrm>
              <a:off x="982920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86">
              <a:extLst>
                <a:ext uri="{FF2B5EF4-FFF2-40B4-BE49-F238E27FC236}">
                  <a16:creationId xmlns:a16="http://schemas.microsoft.com/office/drawing/2014/main" id="{B3AA3BA2-1DA3-4757-8A47-83899B0C031E}"/>
                </a:ext>
              </a:extLst>
            </p:cNvPr>
            <p:cNvSpPr/>
            <p:nvPr userDrawn="1"/>
          </p:nvSpPr>
          <p:spPr>
            <a:xfrm>
              <a:off x="986867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87">
              <a:extLst>
                <a:ext uri="{FF2B5EF4-FFF2-40B4-BE49-F238E27FC236}">
                  <a16:creationId xmlns:a16="http://schemas.microsoft.com/office/drawing/2014/main" id="{F139C52C-6CF1-4583-ACC1-A3D9624AE4B7}"/>
                </a:ext>
              </a:extLst>
            </p:cNvPr>
            <p:cNvSpPr/>
            <p:nvPr userDrawn="1"/>
          </p:nvSpPr>
          <p:spPr>
            <a:xfrm>
              <a:off x="990815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88">
              <a:extLst>
                <a:ext uri="{FF2B5EF4-FFF2-40B4-BE49-F238E27FC236}">
                  <a16:creationId xmlns:a16="http://schemas.microsoft.com/office/drawing/2014/main" id="{03247465-86AA-42D3-A790-4974A12EADB3}"/>
                </a:ext>
              </a:extLst>
            </p:cNvPr>
            <p:cNvSpPr/>
            <p:nvPr userDrawn="1"/>
          </p:nvSpPr>
          <p:spPr>
            <a:xfrm>
              <a:off x="994762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89">
              <a:extLst>
                <a:ext uri="{FF2B5EF4-FFF2-40B4-BE49-F238E27FC236}">
                  <a16:creationId xmlns:a16="http://schemas.microsoft.com/office/drawing/2014/main" id="{F82FCF47-D306-4F43-BE62-CDDF2E53CA9D}"/>
                </a:ext>
              </a:extLst>
            </p:cNvPr>
            <p:cNvSpPr/>
            <p:nvPr userDrawn="1"/>
          </p:nvSpPr>
          <p:spPr>
            <a:xfrm>
              <a:off x="998709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90">
              <a:extLst>
                <a:ext uri="{FF2B5EF4-FFF2-40B4-BE49-F238E27FC236}">
                  <a16:creationId xmlns:a16="http://schemas.microsoft.com/office/drawing/2014/main" id="{9FE55513-31C6-408A-9502-DB1124D2F022}"/>
                </a:ext>
              </a:extLst>
            </p:cNvPr>
            <p:cNvSpPr/>
            <p:nvPr userDrawn="1"/>
          </p:nvSpPr>
          <p:spPr>
            <a:xfrm>
              <a:off x="1002655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91">
              <a:extLst>
                <a:ext uri="{FF2B5EF4-FFF2-40B4-BE49-F238E27FC236}">
                  <a16:creationId xmlns:a16="http://schemas.microsoft.com/office/drawing/2014/main" id="{273A70FF-F057-4995-BABC-20B38A8FBA16}"/>
                </a:ext>
              </a:extLst>
            </p:cNvPr>
            <p:cNvSpPr/>
            <p:nvPr userDrawn="1"/>
          </p:nvSpPr>
          <p:spPr>
            <a:xfrm>
              <a:off x="1006602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92">
              <a:extLst>
                <a:ext uri="{FF2B5EF4-FFF2-40B4-BE49-F238E27FC236}">
                  <a16:creationId xmlns:a16="http://schemas.microsoft.com/office/drawing/2014/main" id="{0B87D2D1-0B8D-4C5A-AF97-979A922556ED}"/>
                </a:ext>
              </a:extLst>
            </p:cNvPr>
            <p:cNvSpPr/>
            <p:nvPr userDrawn="1"/>
          </p:nvSpPr>
          <p:spPr>
            <a:xfrm>
              <a:off x="1010549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93">
              <a:extLst>
                <a:ext uri="{FF2B5EF4-FFF2-40B4-BE49-F238E27FC236}">
                  <a16:creationId xmlns:a16="http://schemas.microsoft.com/office/drawing/2014/main" id="{B5A07E54-2BFE-4E8B-97E2-2634D85829EF}"/>
                </a:ext>
              </a:extLst>
            </p:cNvPr>
            <p:cNvSpPr/>
            <p:nvPr userDrawn="1"/>
          </p:nvSpPr>
          <p:spPr>
            <a:xfrm>
              <a:off x="1014496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94">
              <a:extLst>
                <a:ext uri="{FF2B5EF4-FFF2-40B4-BE49-F238E27FC236}">
                  <a16:creationId xmlns:a16="http://schemas.microsoft.com/office/drawing/2014/main" id="{A8B09F10-B505-4CE6-BE49-28D5F7478E08}"/>
                </a:ext>
              </a:extLst>
            </p:cNvPr>
            <p:cNvSpPr/>
            <p:nvPr userDrawn="1"/>
          </p:nvSpPr>
          <p:spPr>
            <a:xfrm>
              <a:off x="1018443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95">
              <a:extLst>
                <a:ext uri="{FF2B5EF4-FFF2-40B4-BE49-F238E27FC236}">
                  <a16:creationId xmlns:a16="http://schemas.microsoft.com/office/drawing/2014/main" id="{BC4FF78B-14B6-40F6-A54F-23FAC35A27DF}"/>
                </a:ext>
              </a:extLst>
            </p:cNvPr>
            <p:cNvSpPr/>
            <p:nvPr userDrawn="1"/>
          </p:nvSpPr>
          <p:spPr>
            <a:xfrm>
              <a:off x="1022391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96">
              <a:extLst>
                <a:ext uri="{FF2B5EF4-FFF2-40B4-BE49-F238E27FC236}">
                  <a16:creationId xmlns:a16="http://schemas.microsoft.com/office/drawing/2014/main" id="{3364DDA9-223A-46EB-8EAB-D49F8115ED72}"/>
                </a:ext>
              </a:extLst>
            </p:cNvPr>
            <p:cNvSpPr/>
            <p:nvPr userDrawn="1"/>
          </p:nvSpPr>
          <p:spPr>
            <a:xfrm>
              <a:off x="102633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97">
              <a:extLst>
                <a:ext uri="{FF2B5EF4-FFF2-40B4-BE49-F238E27FC236}">
                  <a16:creationId xmlns:a16="http://schemas.microsoft.com/office/drawing/2014/main" id="{4BD2D774-D386-4B02-BB51-0E03CD4F1181}"/>
                </a:ext>
              </a:extLst>
            </p:cNvPr>
            <p:cNvSpPr/>
            <p:nvPr userDrawn="1"/>
          </p:nvSpPr>
          <p:spPr>
            <a:xfrm>
              <a:off x="1030284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98">
              <a:extLst>
                <a:ext uri="{FF2B5EF4-FFF2-40B4-BE49-F238E27FC236}">
                  <a16:creationId xmlns:a16="http://schemas.microsoft.com/office/drawing/2014/main" id="{08890DC6-84F5-44B7-ADE0-2E099DEC8624}"/>
                </a:ext>
              </a:extLst>
            </p:cNvPr>
            <p:cNvSpPr/>
            <p:nvPr userDrawn="1"/>
          </p:nvSpPr>
          <p:spPr>
            <a:xfrm>
              <a:off x="1034231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99">
              <a:extLst>
                <a:ext uri="{FF2B5EF4-FFF2-40B4-BE49-F238E27FC236}">
                  <a16:creationId xmlns:a16="http://schemas.microsoft.com/office/drawing/2014/main" id="{E8604D09-41BE-49B3-B394-98F9CBF504AD}"/>
                </a:ext>
              </a:extLst>
            </p:cNvPr>
            <p:cNvSpPr/>
            <p:nvPr userDrawn="1"/>
          </p:nvSpPr>
          <p:spPr>
            <a:xfrm>
              <a:off x="1038178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00">
              <a:extLst>
                <a:ext uri="{FF2B5EF4-FFF2-40B4-BE49-F238E27FC236}">
                  <a16:creationId xmlns:a16="http://schemas.microsoft.com/office/drawing/2014/main" id="{5952E628-D651-4127-BEFB-9BC84A10C253}"/>
                </a:ext>
              </a:extLst>
            </p:cNvPr>
            <p:cNvSpPr/>
            <p:nvPr userDrawn="1"/>
          </p:nvSpPr>
          <p:spPr>
            <a:xfrm>
              <a:off x="1042125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01">
              <a:extLst>
                <a:ext uri="{FF2B5EF4-FFF2-40B4-BE49-F238E27FC236}">
                  <a16:creationId xmlns:a16="http://schemas.microsoft.com/office/drawing/2014/main" id="{1B5944BD-4EEA-4D0D-8DEB-5555E977F339}"/>
                </a:ext>
              </a:extLst>
            </p:cNvPr>
            <p:cNvSpPr/>
            <p:nvPr userDrawn="1"/>
          </p:nvSpPr>
          <p:spPr>
            <a:xfrm>
              <a:off x="104607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02">
              <a:extLst>
                <a:ext uri="{FF2B5EF4-FFF2-40B4-BE49-F238E27FC236}">
                  <a16:creationId xmlns:a16="http://schemas.microsoft.com/office/drawing/2014/main" id="{63E73B68-A9AD-48F4-AE46-213775D4A3B9}"/>
                </a:ext>
              </a:extLst>
            </p:cNvPr>
            <p:cNvSpPr/>
            <p:nvPr userDrawn="1"/>
          </p:nvSpPr>
          <p:spPr>
            <a:xfrm>
              <a:off x="105001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03">
              <a:extLst>
                <a:ext uri="{FF2B5EF4-FFF2-40B4-BE49-F238E27FC236}">
                  <a16:creationId xmlns:a16="http://schemas.microsoft.com/office/drawing/2014/main" id="{1662DF21-A35B-4A40-A163-D13B3C46DCA5}"/>
                </a:ext>
              </a:extLst>
            </p:cNvPr>
            <p:cNvSpPr/>
            <p:nvPr userDrawn="1"/>
          </p:nvSpPr>
          <p:spPr>
            <a:xfrm>
              <a:off x="1053965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04">
              <a:extLst>
                <a:ext uri="{FF2B5EF4-FFF2-40B4-BE49-F238E27FC236}">
                  <a16:creationId xmlns:a16="http://schemas.microsoft.com/office/drawing/2014/main" id="{A95CFFD7-2D45-4D8B-8182-1C4520EC2156}"/>
                </a:ext>
              </a:extLst>
            </p:cNvPr>
            <p:cNvSpPr/>
            <p:nvPr userDrawn="1"/>
          </p:nvSpPr>
          <p:spPr>
            <a:xfrm>
              <a:off x="105791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05">
              <a:extLst>
                <a:ext uri="{FF2B5EF4-FFF2-40B4-BE49-F238E27FC236}">
                  <a16:creationId xmlns:a16="http://schemas.microsoft.com/office/drawing/2014/main" id="{6734F1CD-6E77-4515-94A4-5CB998B55E23}"/>
                </a:ext>
              </a:extLst>
            </p:cNvPr>
            <p:cNvSpPr/>
            <p:nvPr userDrawn="1"/>
          </p:nvSpPr>
          <p:spPr>
            <a:xfrm>
              <a:off x="106186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06">
              <a:extLst>
                <a:ext uri="{FF2B5EF4-FFF2-40B4-BE49-F238E27FC236}">
                  <a16:creationId xmlns:a16="http://schemas.microsoft.com/office/drawing/2014/main" id="{FB04D276-AC6D-4DDF-95DD-E7647358C1EC}"/>
                </a:ext>
              </a:extLst>
            </p:cNvPr>
            <p:cNvSpPr/>
            <p:nvPr userDrawn="1"/>
          </p:nvSpPr>
          <p:spPr>
            <a:xfrm>
              <a:off x="1065807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07">
              <a:extLst>
                <a:ext uri="{FF2B5EF4-FFF2-40B4-BE49-F238E27FC236}">
                  <a16:creationId xmlns:a16="http://schemas.microsoft.com/office/drawing/2014/main" id="{A1707984-0D34-4208-80CE-0400AD842C86}"/>
                </a:ext>
              </a:extLst>
            </p:cNvPr>
            <p:cNvSpPr/>
            <p:nvPr userDrawn="1"/>
          </p:nvSpPr>
          <p:spPr>
            <a:xfrm>
              <a:off x="106975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08">
              <a:extLst>
                <a:ext uri="{FF2B5EF4-FFF2-40B4-BE49-F238E27FC236}">
                  <a16:creationId xmlns:a16="http://schemas.microsoft.com/office/drawing/2014/main" id="{A8C033FB-35E8-4EAC-98C1-DB1F24980EAF}"/>
                </a:ext>
              </a:extLst>
            </p:cNvPr>
            <p:cNvSpPr/>
            <p:nvPr userDrawn="1"/>
          </p:nvSpPr>
          <p:spPr>
            <a:xfrm>
              <a:off x="1073700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09">
              <a:extLst>
                <a:ext uri="{FF2B5EF4-FFF2-40B4-BE49-F238E27FC236}">
                  <a16:creationId xmlns:a16="http://schemas.microsoft.com/office/drawing/2014/main" id="{83D9ED49-6F3B-4B4B-9191-716C190532C7}"/>
                </a:ext>
              </a:extLst>
            </p:cNvPr>
            <p:cNvSpPr/>
            <p:nvPr userDrawn="1"/>
          </p:nvSpPr>
          <p:spPr>
            <a:xfrm>
              <a:off x="1077647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10">
              <a:extLst>
                <a:ext uri="{FF2B5EF4-FFF2-40B4-BE49-F238E27FC236}">
                  <a16:creationId xmlns:a16="http://schemas.microsoft.com/office/drawing/2014/main" id="{DD73C7D1-B304-4DB0-B21F-E4AF55410BB5}"/>
                </a:ext>
              </a:extLst>
            </p:cNvPr>
            <p:cNvSpPr/>
            <p:nvPr userDrawn="1"/>
          </p:nvSpPr>
          <p:spPr>
            <a:xfrm>
              <a:off x="1081594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11">
              <a:extLst>
                <a:ext uri="{FF2B5EF4-FFF2-40B4-BE49-F238E27FC236}">
                  <a16:creationId xmlns:a16="http://schemas.microsoft.com/office/drawing/2014/main" id="{C6458728-92D0-433A-B58F-D2E4B9589504}"/>
                </a:ext>
              </a:extLst>
            </p:cNvPr>
            <p:cNvSpPr/>
            <p:nvPr userDrawn="1"/>
          </p:nvSpPr>
          <p:spPr>
            <a:xfrm>
              <a:off x="108554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12">
              <a:extLst>
                <a:ext uri="{FF2B5EF4-FFF2-40B4-BE49-F238E27FC236}">
                  <a16:creationId xmlns:a16="http://schemas.microsoft.com/office/drawing/2014/main" id="{C7D7CD63-8955-4683-8F05-A154E1D9256B}"/>
                </a:ext>
              </a:extLst>
            </p:cNvPr>
            <p:cNvSpPr/>
            <p:nvPr userDrawn="1"/>
          </p:nvSpPr>
          <p:spPr>
            <a:xfrm>
              <a:off x="1089487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13">
              <a:extLst>
                <a:ext uri="{FF2B5EF4-FFF2-40B4-BE49-F238E27FC236}">
                  <a16:creationId xmlns:a16="http://schemas.microsoft.com/office/drawing/2014/main" id="{CE001C20-003A-47F7-9C59-9FC1A5C74ABD}"/>
                </a:ext>
              </a:extLst>
            </p:cNvPr>
            <p:cNvSpPr/>
            <p:nvPr userDrawn="1"/>
          </p:nvSpPr>
          <p:spPr>
            <a:xfrm>
              <a:off x="109343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14">
              <a:extLst>
                <a:ext uri="{FF2B5EF4-FFF2-40B4-BE49-F238E27FC236}">
                  <a16:creationId xmlns:a16="http://schemas.microsoft.com/office/drawing/2014/main" id="{8E283CB8-5F83-4678-9549-9F24EE6B9A78}"/>
                </a:ext>
              </a:extLst>
            </p:cNvPr>
            <p:cNvSpPr/>
            <p:nvPr userDrawn="1"/>
          </p:nvSpPr>
          <p:spPr>
            <a:xfrm>
              <a:off x="109738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15">
              <a:extLst>
                <a:ext uri="{FF2B5EF4-FFF2-40B4-BE49-F238E27FC236}">
                  <a16:creationId xmlns:a16="http://schemas.microsoft.com/office/drawing/2014/main" id="{C06885CC-11FE-4720-96F1-D2C9CC83A78C}"/>
                </a:ext>
              </a:extLst>
            </p:cNvPr>
            <p:cNvSpPr/>
            <p:nvPr userDrawn="1"/>
          </p:nvSpPr>
          <p:spPr>
            <a:xfrm>
              <a:off x="1101329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16">
              <a:extLst>
                <a:ext uri="{FF2B5EF4-FFF2-40B4-BE49-F238E27FC236}">
                  <a16:creationId xmlns:a16="http://schemas.microsoft.com/office/drawing/2014/main" id="{76C0C944-9762-48BD-8159-E1574417DCF9}"/>
                </a:ext>
              </a:extLst>
            </p:cNvPr>
            <p:cNvSpPr/>
            <p:nvPr userDrawn="1"/>
          </p:nvSpPr>
          <p:spPr>
            <a:xfrm>
              <a:off x="1105276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17">
              <a:extLst>
                <a:ext uri="{FF2B5EF4-FFF2-40B4-BE49-F238E27FC236}">
                  <a16:creationId xmlns:a16="http://schemas.microsoft.com/office/drawing/2014/main" id="{EB7000A8-F586-49D8-B9D3-520DC8C756B0}"/>
                </a:ext>
              </a:extLst>
            </p:cNvPr>
            <p:cNvSpPr/>
            <p:nvPr userDrawn="1"/>
          </p:nvSpPr>
          <p:spPr>
            <a:xfrm>
              <a:off x="1109223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18">
              <a:extLst>
                <a:ext uri="{FF2B5EF4-FFF2-40B4-BE49-F238E27FC236}">
                  <a16:creationId xmlns:a16="http://schemas.microsoft.com/office/drawing/2014/main" id="{0A05044F-6927-43AB-8B19-4102DD36DE83}"/>
                </a:ext>
              </a:extLst>
            </p:cNvPr>
            <p:cNvSpPr/>
            <p:nvPr userDrawn="1"/>
          </p:nvSpPr>
          <p:spPr>
            <a:xfrm>
              <a:off x="1113169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19">
              <a:extLst>
                <a:ext uri="{FF2B5EF4-FFF2-40B4-BE49-F238E27FC236}">
                  <a16:creationId xmlns:a16="http://schemas.microsoft.com/office/drawing/2014/main" id="{74404F3A-77FB-4BFD-BB13-9C46F1C0594E}"/>
                </a:ext>
              </a:extLst>
            </p:cNvPr>
            <p:cNvSpPr/>
            <p:nvPr userDrawn="1"/>
          </p:nvSpPr>
          <p:spPr>
            <a:xfrm>
              <a:off x="111711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20">
              <a:extLst>
                <a:ext uri="{FF2B5EF4-FFF2-40B4-BE49-F238E27FC236}">
                  <a16:creationId xmlns:a16="http://schemas.microsoft.com/office/drawing/2014/main" id="{98AC6A79-4B36-4260-8514-16F631E9027C}"/>
                </a:ext>
              </a:extLst>
            </p:cNvPr>
            <p:cNvSpPr/>
            <p:nvPr userDrawn="1"/>
          </p:nvSpPr>
          <p:spPr>
            <a:xfrm>
              <a:off x="1121063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21">
              <a:extLst>
                <a:ext uri="{FF2B5EF4-FFF2-40B4-BE49-F238E27FC236}">
                  <a16:creationId xmlns:a16="http://schemas.microsoft.com/office/drawing/2014/main" id="{3106EC99-ED4D-450D-8A8F-404013B98A71}"/>
                </a:ext>
              </a:extLst>
            </p:cNvPr>
            <p:cNvSpPr/>
            <p:nvPr userDrawn="1"/>
          </p:nvSpPr>
          <p:spPr>
            <a:xfrm>
              <a:off x="1125010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22">
              <a:extLst>
                <a:ext uri="{FF2B5EF4-FFF2-40B4-BE49-F238E27FC236}">
                  <a16:creationId xmlns:a16="http://schemas.microsoft.com/office/drawing/2014/main" id="{043E1832-AC63-464B-A939-39A3B7911749}"/>
                </a:ext>
              </a:extLst>
            </p:cNvPr>
            <p:cNvSpPr/>
            <p:nvPr userDrawn="1"/>
          </p:nvSpPr>
          <p:spPr>
            <a:xfrm>
              <a:off x="1128958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23">
              <a:extLst>
                <a:ext uri="{FF2B5EF4-FFF2-40B4-BE49-F238E27FC236}">
                  <a16:creationId xmlns:a16="http://schemas.microsoft.com/office/drawing/2014/main" id="{134D16F2-60E7-44D9-926C-A9D118AEAE5C}"/>
                </a:ext>
              </a:extLst>
            </p:cNvPr>
            <p:cNvSpPr/>
            <p:nvPr userDrawn="1"/>
          </p:nvSpPr>
          <p:spPr>
            <a:xfrm>
              <a:off x="1132903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24">
              <a:extLst>
                <a:ext uri="{FF2B5EF4-FFF2-40B4-BE49-F238E27FC236}">
                  <a16:creationId xmlns:a16="http://schemas.microsoft.com/office/drawing/2014/main" id="{501E16A6-96AA-4FA8-8F78-7EFE4557302A}"/>
                </a:ext>
              </a:extLst>
            </p:cNvPr>
            <p:cNvSpPr/>
            <p:nvPr userDrawn="1"/>
          </p:nvSpPr>
          <p:spPr>
            <a:xfrm>
              <a:off x="1136851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25">
              <a:extLst>
                <a:ext uri="{FF2B5EF4-FFF2-40B4-BE49-F238E27FC236}">
                  <a16:creationId xmlns:a16="http://schemas.microsoft.com/office/drawing/2014/main" id="{750BB566-E775-4AAF-85B1-66574B345623}"/>
                </a:ext>
              </a:extLst>
            </p:cNvPr>
            <p:cNvSpPr/>
            <p:nvPr userDrawn="1"/>
          </p:nvSpPr>
          <p:spPr>
            <a:xfrm>
              <a:off x="114079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26">
              <a:extLst>
                <a:ext uri="{FF2B5EF4-FFF2-40B4-BE49-F238E27FC236}">
                  <a16:creationId xmlns:a16="http://schemas.microsoft.com/office/drawing/2014/main" id="{88A2011B-CDBB-4B59-A0AA-3053064BA734}"/>
                </a:ext>
              </a:extLst>
            </p:cNvPr>
            <p:cNvSpPr/>
            <p:nvPr userDrawn="1"/>
          </p:nvSpPr>
          <p:spPr>
            <a:xfrm>
              <a:off x="1144745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27">
              <a:extLst>
                <a:ext uri="{FF2B5EF4-FFF2-40B4-BE49-F238E27FC236}">
                  <a16:creationId xmlns:a16="http://schemas.microsoft.com/office/drawing/2014/main" id="{F35E11BE-DA5B-4C21-A5F9-6153E976D073}"/>
                </a:ext>
              </a:extLst>
            </p:cNvPr>
            <p:cNvSpPr/>
            <p:nvPr userDrawn="1"/>
          </p:nvSpPr>
          <p:spPr>
            <a:xfrm>
              <a:off x="1148692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28">
              <a:extLst>
                <a:ext uri="{FF2B5EF4-FFF2-40B4-BE49-F238E27FC236}">
                  <a16:creationId xmlns:a16="http://schemas.microsoft.com/office/drawing/2014/main" id="{A2ECBB73-A358-4559-A0B2-6E8E76D5FE51}"/>
                </a:ext>
              </a:extLst>
            </p:cNvPr>
            <p:cNvSpPr/>
            <p:nvPr userDrawn="1"/>
          </p:nvSpPr>
          <p:spPr>
            <a:xfrm>
              <a:off x="1152639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29">
              <a:extLst>
                <a:ext uri="{FF2B5EF4-FFF2-40B4-BE49-F238E27FC236}">
                  <a16:creationId xmlns:a16="http://schemas.microsoft.com/office/drawing/2014/main" id="{27800E19-038C-40A8-A1AB-84D2F9656C88}"/>
                </a:ext>
              </a:extLst>
            </p:cNvPr>
            <p:cNvSpPr/>
            <p:nvPr userDrawn="1"/>
          </p:nvSpPr>
          <p:spPr>
            <a:xfrm>
              <a:off x="1156585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30">
              <a:extLst>
                <a:ext uri="{FF2B5EF4-FFF2-40B4-BE49-F238E27FC236}">
                  <a16:creationId xmlns:a16="http://schemas.microsoft.com/office/drawing/2014/main" id="{263BC547-B188-4750-8476-D66884461266}"/>
                </a:ext>
              </a:extLst>
            </p:cNvPr>
            <p:cNvSpPr/>
            <p:nvPr userDrawn="1"/>
          </p:nvSpPr>
          <p:spPr>
            <a:xfrm>
              <a:off x="1160532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31">
              <a:extLst>
                <a:ext uri="{FF2B5EF4-FFF2-40B4-BE49-F238E27FC236}">
                  <a16:creationId xmlns:a16="http://schemas.microsoft.com/office/drawing/2014/main" id="{1CDB34AE-ED8E-4733-8348-2AE56A1F3A7E}"/>
                </a:ext>
              </a:extLst>
            </p:cNvPr>
            <p:cNvSpPr/>
            <p:nvPr userDrawn="1"/>
          </p:nvSpPr>
          <p:spPr>
            <a:xfrm>
              <a:off x="116447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32">
              <a:extLst>
                <a:ext uri="{FF2B5EF4-FFF2-40B4-BE49-F238E27FC236}">
                  <a16:creationId xmlns:a16="http://schemas.microsoft.com/office/drawing/2014/main" id="{1C922F9C-0F97-401E-A6EC-37365E394DD1}"/>
                </a:ext>
              </a:extLst>
            </p:cNvPr>
            <p:cNvSpPr/>
            <p:nvPr userDrawn="1"/>
          </p:nvSpPr>
          <p:spPr>
            <a:xfrm>
              <a:off x="1168427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33">
              <a:extLst>
                <a:ext uri="{FF2B5EF4-FFF2-40B4-BE49-F238E27FC236}">
                  <a16:creationId xmlns:a16="http://schemas.microsoft.com/office/drawing/2014/main" id="{575A74F6-DDF7-4DA6-A81D-5E7A42101F44}"/>
                </a:ext>
              </a:extLst>
            </p:cNvPr>
            <p:cNvSpPr/>
            <p:nvPr userDrawn="1"/>
          </p:nvSpPr>
          <p:spPr>
            <a:xfrm>
              <a:off x="1172374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34">
              <a:extLst>
                <a:ext uri="{FF2B5EF4-FFF2-40B4-BE49-F238E27FC236}">
                  <a16:creationId xmlns:a16="http://schemas.microsoft.com/office/drawing/2014/main" id="{EE280BCF-0A0B-4F57-B08F-5A9E9AC643C4}"/>
                </a:ext>
              </a:extLst>
            </p:cNvPr>
            <p:cNvSpPr/>
            <p:nvPr userDrawn="1"/>
          </p:nvSpPr>
          <p:spPr>
            <a:xfrm>
              <a:off x="117632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35">
              <a:extLst>
                <a:ext uri="{FF2B5EF4-FFF2-40B4-BE49-F238E27FC236}">
                  <a16:creationId xmlns:a16="http://schemas.microsoft.com/office/drawing/2014/main" id="{D0463EC5-CE76-467D-94A7-F9B10DC58820}"/>
                </a:ext>
              </a:extLst>
            </p:cNvPr>
            <p:cNvSpPr/>
            <p:nvPr userDrawn="1"/>
          </p:nvSpPr>
          <p:spPr>
            <a:xfrm>
              <a:off x="1180267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36">
              <a:extLst>
                <a:ext uri="{FF2B5EF4-FFF2-40B4-BE49-F238E27FC236}">
                  <a16:creationId xmlns:a16="http://schemas.microsoft.com/office/drawing/2014/main" id="{B7212123-27E5-45EC-86D2-E4E16C76C03A}"/>
                </a:ext>
              </a:extLst>
            </p:cNvPr>
            <p:cNvSpPr/>
            <p:nvPr userDrawn="1"/>
          </p:nvSpPr>
          <p:spPr>
            <a:xfrm>
              <a:off x="118421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37">
              <a:extLst>
                <a:ext uri="{FF2B5EF4-FFF2-40B4-BE49-F238E27FC236}">
                  <a16:creationId xmlns:a16="http://schemas.microsoft.com/office/drawing/2014/main" id="{BBEC7170-9428-4FE3-B16D-32D2A4D0CEDC}"/>
                </a:ext>
              </a:extLst>
            </p:cNvPr>
            <p:cNvSpPr/>
            <p:nvPr userDrawn="1"/>
          </p:nvSpPr>
          <p:spPr>
            <a:xfrm>
              <a:off x="118816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38">
              <a:extLst>
                <a:ext uri="{FF2B5EF4-FFF2-40B4-BE49-F238E27FC236}">
                  <a16:creationId xmlns:a16="http://schemas.microsoft.com/office/drawing/2014/main" id="{BCA55C87-4DBF-4847-BC4D-6AE9815E82DC}"/>
                </a:ext>
              </a:extLst>
            </p:cNvPr>
            <p:cNvSpPr/>
            <p:nvPr userDrawn="1"/>
          </p:nvSpPr>
          <p:spPr>
            <a:xfrm>
              <a:off x="1192108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39">
              <a:extLst>
                <a:ext uri="{FF2B5EF4-FFF2-40B4-BE49-F238E27FC236}">
                  <a16:creationId xmlns:a16="http://schemas.microsoft.com/office/drawing/2014/main" id="{4A2411C4-73E6-4BDE-930C-933D30A3F75A}"/>
                </a:ext>
              </a:extLst>
            </p:cNvPr>
            <p:cNvSpPr/>
            <p:nvPr userDrawn="1"/>
          </p:nvSpPr>
          <p:spPr>
            <a:xfrm>
              <a:off x="1196055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40">
              <a:extLst>
                <a:ext uri="{FF2B5EF4-FFF2-40B4-BE49-F238E27FC236}">
                  <a16:creationId xmlns:a16="http://schemas.microsoft.com/office/drawing/2014/main" id="{1202AAC8-C79C-4B06-BA9E-814B1B49E44B}"/>
                </a:ext>
              </a:extLst>
            </p:cNvPr>
            <p:cNvSpPr/>
            <p:nvPr userDrawn="1"/>
          </p:nvSpPr>
          <p:spPr>
            <a:xfrm>
              <a:off x="120000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41">
              <a:extLst>
                <a:ext uri="{FF2B5EF4-FFF2-40B4-BE49-F238E27FC236}">
                  <a16:creationId xmlns:a16="http://schemas.microsoft.com/office/drawing/2014/main" id="{E7C01F1A-DF44-4385-9E0B-EE825FEE17FB}"/>
                </a:ext>
              </a:extLst>
            </p:cNvPr>
            <p:cNvSpPr/>
            <p:nvPr userDrawn="1"/>
          </p:nvSpPr>
          <p:spPr>
            <a:xfrm>
              <a:off x="1203948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42">
              <a:extLst>
                <a:ext uri="{FF2B5EF4-FFF2-40B4-BE49-F238E27FC236}">
                  <a16:creationId xmlns:a16="http://schemas.microsoft.com/office/drawing/2014/main" id="{196144B3-56A2-4618-B8C9-E9B643A81A90}"/>
                </a:ext>
              </a:extLst>
            </p:cNvPr>
            <p:cNvSpPr/>
            <p:nvPr userDrawn="1"/>
          </p:nvSpPr>
          <p:spPr>
            <a:xfrm>
              <a:off x="120789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43">
              <a:extLst>
                <a:ext uri="{FF2B5EF4-FFF2-40B4-BE49-F238E27FC236}">
                  <a16:creationId xmlns:a16="http://schemas.microsoft.com/office/drawing/2014/main" id="{E9F9F643-E265-4C60-BAB9-143C2D7B9292}"/>
                </a:ext>
              </a:extLst>
            </p:cNvPr>
            <p:cNvSpPr/>
            <p:nvPr userDrawn="1"/>
          </p:nvSpPr>
          <p:spPr>
            <a:xfrm>
              <a:off x="1211843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44">
              <a:extLst>
                <a:ext uri="{FF2B5EF4-FFF2-40B4-BE49-F238E27FC236}">
                  <a16:creationId xmlns:a16="http://schemas.microsoft.com/office/drawing/2014/main" id="{D687F794-F8B4-4E5E-BAC5-F1B592C35EEB}"/>
                </a:ext>
              </a:extLst>
            </p:cNvPr>
            <p:cNvSpPr/>
            <p:nvPr userDrawn="1"/>
          </p:nvSpPr>
          <p:spPr>
            <a:xfrm>
              <a:off x="1215790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89">
              <a:extLst>
                <a:ext uri="{FF2B5EF4-FFF2-40B4-BE49-F238E27FC236}">
                  <a16:creationId xmlns:a16="http://schemas.microsoft.com/office/drawing/2014/main" id="{E257A66A-C9BD-472E-AAD6-3E721E492483}"/>
                </a:ext>
              </a:extLst>
            </p:cNvPr>
            <p:cNvSpPr/>
            <p:nvPr userDrawn="1"/>
          </p:nvSpPr>
          <p:spPr>
            <a:xfrm>
              <a:off x="6569843" y="36581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8890">
              <a:solidFill>
                <a:srgbClr val="EC0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BD447D-BC06-4947-8CF5-5BC371965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-1589"/>
            <a:ext cx="11353621" cy="78835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Brandon Grotesque Light" panose="020B0303020203060202" pitchFamily="34" charset="0"/>
              </a:defRPr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</p:txBody>
      </p:sp>
      <p:sp>
        <p:nvSpPr>
          <p:cNvPr id="334" name="Segnaposto piè di pagina 4">
            <a:extLst>
              <a:ext uri="{FF2B5EF4-FFF2-40B4-BE49-F238E27FC236}">
                <a16:creationId xmlns:a16="http://schemas.microsoft.com/office/drawing/2014/main" id="{E13C3362-F52F-4BF2-B557-F26294D1E2CC}"/>
              </a:ext>
            </a:extLst>
          </p:cNvPr>
          <p:cNvSpPr txBox="1">
            <a:spLocks/>
          </p:cNvSpPr>
          <p:nvPr userDrawn="1"/>
        </p:nvSpPr>
        <p:spPr>
          <a:xfrm>
            <a:off x="5864005" y="6495677"/>
            <a:ext cx="459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Coves" panose="02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i="0" dirty="0">
              <a:solidFill>
                <a:schemeClr val="bg1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E57F52A-5EBF-78B9-E2B0-BDF1362ADD5A}"/>
              </a:ext>
            </a:extLst>
          </p:cNvPr>
          <p:cNvSpPr txBox="1">
            <a:spLocks/>
          </p:cNvSpPr>
          <p:nvPr userDrawn="1"/>
        </p:nvSpPr>
        <p:spPr>
          <a:xfrm>
            <a:off x="1344666" y="6266437"/>
            <a:ext cx="3315411" cy="477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Coves" panose="02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1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Filippo Mele </a:t>
            </a:r>
            <a:r>
              <a:rPr lang="it-IT" sz="1000" b="0" i="1" kern="1200" dirty="0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(filippo.mele@polimi.it)</a:t>
            </a:r>
            <a:br>
              <a:rPr lang="en-US" sz="1000" b="0" i="1" dirty="0">
                <a:solidFill>
                  <a:schemeClr val="bg1"/>
                </a:solidFill>
                <a:latin typeface="Brandon Grotesque Light" panose="020B0303020203060202" pitchFamily="34" charset="0"/>
              </a:rPr>
            </a:br>
            <a:r>
              <a:rPr lang="it-IT" sz="1000" b="0" kern="1200" dirty="0" err="1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Semiconductor</a:t>
            </a:r>
            <a:r>
              <a:rPr lang="it-IT" sz="1000" b="0" kern="1200" dirty="0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 Devices and Integrated </a:t>
            </a:r>
            <a:r>
              <a:rPr lang="it-IT" sz="1000" b="0" kern="1200" dirty="0" err="1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Circuits</a:t>
            </a:r>
            <a:r>
              <a:rPr lang="it-IT" sz="1000" b="0" kern="1200" dirty="0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 </a:t>
            </a:r>
            <a:r>
              <a:rPr lang="it-IT" sz="1000" b="0" kern="1200" dirty="0" err="1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Laboratory</a:t>
            </a:r>
            <a:endParaRPr lang="it-IT" sz="1000" b="0" kern="1200" dirty="0">
              <a:solidFill>
                <a:schemeClr val="bg1"/>
              </a:solidFill>
              <a:latin typeface="Brandon Grotesque Light" panose="020B0303020203060202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b="0" kern="1200" dirty="0">
                <a:solidFill>
                  <a:schemeClr val="bg1"/>
                </a:solidFill>
                <a:latin typeface="Brandon Grotesque Light" panose="020B0303020203060202" pitchFamily="34" charset="0"/>
                <a:ea typeface="+mj-ea"/>
                <a:cs typeface="+mj-cs"/>
              </a:rPr>
              <a:t>https://sdiclab.deib.polimi.it/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C56FC3-E209-65DC-4D27-FD9937A61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9" y="6254623"/>
            <a:ext cx="1149098" cy="477013"/>
          </a:xfrm>
          <a:prstGeom prst="rect">
            <a:avLst/>
          </a:prstGeom>
        </p:spPr>
      </p:pic>
      <p:pic>
        <p:nvPicPr>
          <p:cNvPr id="338" name="Picture 2">
            <a:extLst>
              <a:ext uri="{FF2B5EF4-FFF2-40B4-BE49-F238E27FC236}">
                <a16:creationId xmlns:a16="http://schemas.microsoft.com/office/drawing/2014/main" id="{28652EA8-9B00-885B-62F6-2C32A6E4822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5" t="17472" r="17469" b="20469"/>
          <a:stretch/>
        </p:blipFill>
        <p:spPr bwMode="auto">
          <a:xfrm>
            <a:off x="10149154" y="6144308"/>
            <a:ext cx="2042846" cy="71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6D7E4-B2F0-07B8-5448-A0311D341B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887" y="2526790"/>
            <a:ext cx="4776226" cy="180442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5EAF79A-E764-E6FD-5939-9C6AD9B61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5934" y="6098315"/>
            <a:ext cx="1070904" cy="8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4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Picture 2">
            <a:extLst>
              <a:ext uri="{FF2B5EF4-FFF2-40B4-BE49-F238E27FC236}">
                <a16:creationId xmlns:a16="http://schemas.microsoft.com/office/drawing/2014/main" id="{71B61397-8F18-49FD-BAA6-3C8E66177CD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53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A36C506A-6CC8-49D1-BE20-4B12326507EC}"/>
              </a:ext>
            </a:extLst>
          </p:cNvPr>
          <p:cNvSpPr/>
          <p:nvPr userDrawn="1"/>
        </p:nvSpPr>
        <p:spPr>
          <a:xfrm>
            <a:off x="0" y="3637315"/>
            <a:ext cx="12192000" cy="3220685"/>
          </a:xfrm>
          <a:custGeom>
            <a:avLst/>
            <a:gdLst/>
            <a:ahLst/>
            <a:cxnLst/>
            <a:rect l="l" t="t" r="r" b="b"/>
            <a:pathLst>
              <a:path w="6645909" h="2014220">
                <a:moveTo>
                  <a:pt x="0" y="2013813"/>
                </a:moveTo>
                <a:lnTo>
                  <a:pt x="6645605" y="2013813"/>
                </a:lnTo>
                <a:lnTo>
                  <a:pt x="6645605" y="0"/>
                </a:lnTo>
                <a:lnTo>
                  <a:pt x="0" y="0"/>
                </a:lnTo>
                <a:lnTo>
                  <a:pt x="0" y="2013813"/>
                </a:lnTo>
                <a:close/>
              </a:path>
            </a:pathLst>
          </a:custGeom>
          <a:solidFill>
            <a:srgbClr val="103F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99" name="Gruppo 698">
            <a:extLst>
              <a:ext uri="{FF2B5EF4-FFF2-40B4-BE49-F238E27FC236}">
                <a16:creationId xmlns:a16="http://schemas.microsoft.com/office/drawing/2014/main" id="{22C974A7-74C8-49C6-9145-DF2F0E46DC0F}"/>
              </a:ext>
            </a:extLst>
          </p:cNvPr>
          <p:cNvGrpSpPr/>
          <p:nvPr userDrawn="1"/>
        </p:nvGrpSpPr>
        <p:grpSpPr>
          <a:xfrm>
            <a:off x="-79003" y="3625215"/>
            <a:ext cx="12253658" cy="79375"/>
            <a:chOff x="-95754" y="3653762"/>
            <a:chExt cx="12253658" cy="79375"/>
          </a:xfrm>
        </p:grpSpPr>
        <p:grpSp>
          <p:nvGrpSpPr>
            <p:cNvPr id="354" name="Gruppo 353">
              <a:extLst>
                <a:ext uri="{FF2B5EF4-FFF2-40B4-BE49-F238E27FC236}">
                  <a16:creationId xmlns:a16="http://schemas.microsoft.com/office/drawing/2014/main" id="{36F119D8-0CDF-4FF7-9BD9-2C751DF5DCD9}"/>
                </a:ext>
              </a:extLst>
            </p:cNvPr>
            <p:cNvGrpSpPr/>
            <p:nvPr userDrawn="1"/>
          </p:nvGrpSpPr>
          <p:grpSpPr>
            <a:xfrm>
              <a:off x="-95754" y="3653762"/>
              <a:ext cx="6732661" cy="79375"/>
              <a:chOff x="-110276" y="3653762"/>
              <a:chExt cx="6732661" cy="79375"/>
            </a:xfrm>
          </p:grpSpPr>
          <p:sp>
            <p:nvSpPr>
              <p:cNvPr id="12" name="object 5">
                <a:extLst>
                  <a:ext uri="{FF2B5EF4-FFF2-40B4-BE49-F238E27FC236}">
                    <a16:creationId xmlns:a16="http://schemas.microsoft.com/office/drawing/2014/main" id="{2C38EE0A-3B5A-4CA8-A0AB-B81C81688ED5}"/>
                  </a:ext>
                </a:extLst>
              </p:cNvPr>
              <p:cNvSpPr/>
              <p:nvPr userDrawn="1"/>
            </p:nvSpPr>
            <p:spPr>
              <a:xfrm>
                <a:off x="-84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6">
                <a:extLst>
                  <a:ext uri="{FF2B5EF4-FFF2-40B4-BE49-F238E27FC236}">
                    <a16:creationId xmlns:a16="http://schemas.microsoft.com/office/drawing/2014/main" id="{5B385DED-433F-4FD3-9ABD-2C1B119A02EA}"/>
                  </a:ext>
                </a:extLst>
              </p:cNvPr>
              <p:cNvSpPr/>
              <p:nvPr userDrawn="1"/>
            </p:nvSpPr>
            <p:spPr>
              <a:xfrm>
                <a:off x="3102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7">
                <a:extLst>
                  <a:ext uri="{FF2B5EF4-FFF2-40B4-BE49-F238E27FC236}">
                    <a16:creationId xmlns:a16="http://schemas.microsoft.com/office/drawing/2014/main" id="{2BC9786A-86D5-4A2F-9FCD-EA6509FD7487}"/>
                  </a:ext>
                </a:extLst>
              </p:cNvPr>
              <p:cNvSpPr/>
              <p:nvPr userDrawn="1"/>
            </p:nvSpPr>
            <p:spPr>
              <a:xfrm>
                <a:off x="704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8">
                <a:extLst>
                  <a:ext uri="{FF2B5EF4-FFF2-40B4-BE49-F238E27FC236}">
                    <a16:creationId xmlns:a16="http://schemas.microsoft.com/office/drawing/2014/main" id="{A5639567-E4F0-456B-986D-30B38C266DB0}"/>
                  </a:ext>
                </a:extLst>
              </p:cNvPr>
              <p:cNvSpPr/>
              <p:nvPr userDrawn="1"/>
            </p:nvSpPr>
            <p:spPr>
              <a:xfrm>
                <a:off x="10995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9">
                <a:extLst>
                  <a:ext uri="{FF2B5EF4-FFF2-40B4-BE49-F238E27FC236}">
                    <a16:creationId xmlns:a16="http://schemas.microsoft.com/office/drawing/2014/main" id="{C28E7AD2-D554-42FA-9E9B-B3970480B07A}"/>
                  </a:ext>
                </a:extLst>
              </p:cNvPr>
              <p:cNvSpPr/>
              <p:nvPr userDrawn="1"/>
            </p:nvSpPr>
            <p:spPr>
              <a:xfrm>
                <a:off x="14942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0">
                <a:extLst>
                  <a:ext uri="{FF2B5EF4-FFF2-40B4-BE49-F238E27FC236}">
                    <a16:creationId xmlns:a16="http://schemas.microsoft.com/office/drawing/2014/main" id="{4051D934-A0C9-40E6-9F60-1CED96193A18}"/>
                  </a:ext>
                </a:extLst>
              </p:cNvPr>
              <p:cNvSpPr/>
              <p:nvPr userDrawn="1"/>
            </p:nvSpPr>
            <p:spPr>
              <a:xfrm>
                <a:off x="1888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11">
                <a:extLst>
                  <a:ext uri="{FF2B5EF4-FFF2-40B4-BE49-F238E27FC236}">
                    <a16:creationId xmlns:a16="http://schemas.microsoft.com/office/drawing/2014/main" id="{89B24E9D-477E-45BE-8A59-2C09431A6B0F}"/>
                  </a:ext>
                </a:extLst>
              </p:cNvPr>
              <p:cNvSpPr/>
              <p:nvPr userDrawn="1"/>
            </p:nvSpPr>
            <p:spPr>
              <a:xfrm>
                <a:off x="2283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12">
                <a:extLst>
                  <a:ext uri="{FF2B5EF4-FFF2-40B4-BE49-F238E27FC236}">
                    <a16:creationId xmlns:a16="http://schemas.microsoft.com/office/drawing/2014/main" id="{A90B5102-074F-4468-BA1C-F5A7A8BAC111}"/>
                  </a:ext>
                </a:extLst>
              </p:cNvPr>
              <p:cNvSpPr/>
              <p:nvPr userDrawn="1"/>
            </p:nvSpPr>
            <p:spPr>
              <a:xfrm>
                <a:off x="26783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13">
                <a:extLst>
                  <a:ext uri="{FF2B5EF4-FFF2-40B4-BE49-F238E27FC236}">
                    <a16:creationId xmlns:a16="http://schemas.microsoft.com/office/drawing/2014/main" id="{E3365727-66F0-40A7-8751-E9FB7E15C42D}"/>
                  </a:ext>
                </a:extLst>
              </p:cNvPr>
              <p:cNvSpPr/>
              <p:nvPr userDrawn="1"/>
            </p:nvSpPr>
            <p:spPr>
              <a:xfrm>
                <a:off x="3073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14">
                <a:extLst>
                  <a:ext uri="{FF2B5EF4-FFF2-40B4-BE49-F238E27FC236}">
                    <a16:creationId xmlns:a16="http://schemas.microsoft.com/office/drawing/2014/main" id="{1C41C787-1A53-4FE8-8B07-937A208B067C}"/>
                  </a:ext>
                </a:extLst>
              </p:cNvPr>
              <p:cNvSpPr/>
              <p:nvPr userDrawn="1"/>
            </p:nvSpPr>
            <p:spPr>
              <a:xfrm>
                <a:off x="34676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15">
                <a:extLst>
                  <a:ext uri="{FF2B5EF4-FFF2-40B4-BE49-F238E27FC236}">
                    <a16:creationId xmlns:a16="http://schemas.microsoft.com/office/drawing/2014/main" id="{7235DF6E-AE37-4ECD-B89E-F677CCF9E78C}"/>
                  </a:ext>
                </a:extLst>
              </p:cNvPr>
              <p:cNvSpPr/>
              <p:nvPr userDrawn="1"/>
            </p:nvSpPr>
            <p:spPr>
              <a:xfrm>
                <a:off x="38624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975AC6F5-B1BB-4587-8C65-AA45306438DF}"/>
                  </a:ext>
                </a:extLst>
              </p:cNvPr>
              <p:cNvSpPr/>
              <p:nvPr userDrawn="1"/>
            </p:nvSpPr>
            <p:spPr>
              <a:xfrm>
                <a:off x="4257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7">
                <a:extLst>
                  <a:ext uri="{FF2B5EF4-FFF2-40B4-BE49-F238E27FC236}">
                    <a16:creationId xmlns:a16="http://schemas.microsoft.com/office/drawing/2014/main" id="{D6133C9F-6116-4B46-A5B1-EDE29F6BB3EA}"/>
                  </a:ext>
                </a:extLst>
              </p:cNvPr>
              <p:cNvSpPr/>
              <p:nvPr userDrawn="1"/>
            </p:nvSpPr>
            <p:spPr>
              <a:xfrm>
                <a:off x="46518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8">
                <a:extLst>
                  <a:ext uri="{FF2B5EF4-FFF2-40B4-BE49-F238E27FC236}">
                    <a16:creationId xmlns:a16="http://schemas.microsoft.com/office/drawing/2014/main" id="{45C905EF-03DA-4E87-8DBA-8F1A65E9A79F}"/>
                  </a:ext>
                </a:extLst>
              </p:cNvPr>
              <p:cNvSpPr/>
              <p:nvPr userDrawn="1"/>
            </p:nvSpPr>
            <p:spPr>
              <a:xfrm>
                <a:off x="50465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19">
                <a:extLst>
                  <a:ext uri="{FF2B5EF4-FFF2-40B4-BE49-F238E27FC236}">
                    <a16:creationId xmlns:a16="http://schemas.microsoft.com/office/drawing/2014/main" id="{D3D9AC8F-3875-466B-9649-B0BA5B360E40}"/>
                  </a:ext>
                </a:extLst>
              </p:cNvPr>
              <p:cNvSpPr/>
              <p:nvPr userDrawn="1"/>
            </p:nvSpPr>
            <p:spPr>
              <a:xfrm>
                <a:off x="54411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20">
                <a:extLst>
                  <a:ext uri="{FF2B5EF4-FFF2-40B4-BE49-F238E27FC236}">
                    <a16:creationId xmlns:a16="http://schemas.microsoft.com/office/drawing/2014/main" id="{26C937A3-CAE8-44B1-A4BC-A0A98AE72259}"/>
                  </a:ext>
                </a:extLst>
              </p:cNvPr>
              <p:cNvSpPr/>
              <p:nvPr userDrawn="1"/>
            </p:nvSpPr>
            <p:spPr>
              <a:xfrm>
                <a:off x="58358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21">
                <a:extLst>
                  <a:ext uri="{FF2B5EF4-FFF2-40B4-BE49-F238E27FC236}">
                    <a16:creationId xmlns:a16="http://schemas.microsoft.com/office/drawing/2014/main" id="{B576F3D3-DD8D-43CD-8BA2-11DEC127F877}"/>
                  </a:ext>
                </a:extLst>
              </p:cNvPr>
              <p:cNvSpPr/>
              <p:nvPr userDrawn="1"/>
            </p:nvSpPr>
            <p:spPr>
              <a:xfrm>
                <a:off x="62305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22">
                <a:extLst>
                  <a:ext uri="{FF2B5EF4-FFF2-40B4-BE49-F238E27FC236}">
                    <a16:creationId xmlns:a16="http://schemas.microsoft.com/office/drawing/2014/main" id="{16B64B66-D866-4B36-9A25-DB6B2301BF19}"/>
                  </a:ext>
                </a:extLst>
              </p:cNvPr>
              <p:cNvSpPr/>
              <p:nvPr userDrawn="1"/>
            </p:nvSpPr>
            <p:spPr>
              <a:xfrm>
                <a:off x="6625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23">
                <a:extLst>
                  <a:ext uri="{FF2B5EF4-FFF2-40B4-BE49-F238E27FC236}">
                    <a16:creationId xmlns:a16="http://schemas.microsoft.com/office/drawing/2014/main" id="{1F47D569-CC97-4266-A912-37618C03F2C0}"/>
                  </a:ext>
                </a:extLst>
              </p:cNvPr>
              <p:cNvSpPr/>
              <p:nvPr userDrawn="1"/>
            </p:nvSpPr>
            <p:spPr>
              <a:xfrm>
                <a:off x="7020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24">
                <a:extLst>
                  <a:ext uri="{FF2B5EF4-FFF2-40B4-BE49-F238E27FC236}">
                    <a16:creationId xmlns:a16="http://schemas.microsoft.com/office/drawing/2014/main" id="{42E5D103-DAA7-486A-9EA9-4E2BF0081944}"/>
                  </a:ext>
                </a:extLst>
              </p:cNvPr>
              <p:cNvSpPr/>
              <p:nvPr userDrawn="1"/>
            </p:nvSpPr>
            <p:spPr>
              <a:xfrm>
                <a:off x="74147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5">
                <a:extLst>
                  <a:ext uri="{FF2B5EF4-FFF2-40B4-BE49-F238E27FC236}">
                    <a16:creationId xmlns:a16="http://schemas.microsoft.com/office/drawing/2014/main" id="{10A95C8C-089D-418B-8022-B2375562EE2D}"/>
                  </a:ext>
                </a:extLst>
              </p:cNvPr>
              <p:cNvSpPr/>
              <p:nvPr userDrawn="1"/>
            </p:nvSpPr>
            <p:spPr>
              <a:xfrm>
                <a:off x="78093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26">
                <a:extLst>
                  <a:ext uri="{FF2B5EF4-FFF2-40B4-BE49-F238E27FC236}">
                    <a16:creationId xmlns:a16="http://schemas.microsoft.com/office/drawing/2014/main" id="{2F0563F7-44AD-45F7-BBF0-F6C674296952}"/>
                  </a:ext>
                </a:extLst>
              </p:cNvPr>
              <p:cNvSpPr/>
              <p:nvPr userDrawn="1"/>
            </p:nvSpPr>
            <p:spPr>
              <a:xfrm>
                <a:off x="82040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063C134A-E929-4327-BEF6-7F512C3395E9}"/>
                  </a:ext>
                </a:extLst>
              </p:cNvPr>
              <p:cNvSpPr/>
              <p:nvPr userDrawn="1"/>
            </p:nvSpPr>
            <p:spPr>
              <a:xfrm>
                <a:off x="85987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28">
                <a:extLst>
                  <a:ext uri="{FF2B5EF4-FFF2-40B4-BE49-F238E27FC236}">
                    <a16:creationId xmlns:a16="http://schemas.microsoft.com/office/drawing/2014/main" id="{10A18A3B-652A-4485-986D-92995C2DCB24}"/>
                  </a:ext>
                </a:extLst>
              </p:cNvPr>
              <p:cNvSpPr/>
              <p:nvPr userDrawn="1"/>
            </p:nvSpPr>
            <p:spPr>
              <a:xfrm>
                <a:off x="8993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9">
                <a:extLst>
                  <a:ext uri="{FF2B5EF4-FFF2-40B4-BE49-F238E27FC236}">
                    <a16:creationId xmlns:a16="http://schemas.microsoft.com/office/drawing/2014/main" id="{CE2BEC7C-717E-406B-9620-C910BE13FDC7}"/>
                  </a:ext>
                </a:extLst>
              </p:cNvPr>
              <p:cNvSpPr/>
              <p:nvPr userDrawn="1"/>
            </p:nvSpPr>
            <p:spPr>
              <a:xfrm>
                <a:off x="93881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30">
                <a:extLst>
                  <a:ext uri="{FF2B5EF4-FFF2-40B4-BE49-F238E27FC236}">
                    <a16:creationId xmlns:a16="http://schemas.microsoft.com/office/drawing/2014/main" id="{322E2783-A0F2-4C4F-8622-19BC1B58FB23}"/>
                  </a:ext>
                </a:extLst>
              </p:cNvPr>
              <p:cNvSpPr/>
              <p:nvPr userDrawn="1"/>
            </p:nvSpPr>
            <p:spPr>
              <a:xfrm>
                <a:off x="97827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31">
                <a:extLst>
                  <a:ext uri="{FF2B5EF4-FFF2-40B4-BE49-F238E27FC236}">
                    <a16:creationId xmlns:a16="http://schemas.microsoft.com/office/drawing/2014/main" id="{E051193B-D2E5-4388-84A2-63157B2A0D2B}"/>
                  </a:ext>
                </a:extLst>
              </p:cNvPr>
              <p:cNvSpPr/>
              <p:nvPr userDrawn="1"/>
            </p:nvSpPr>
            <p:spPr>
              <a:xfrm>
                <a:off x="101774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32">
                <a:extLst>
                  <a:ext uri="{FF2B5EF4-FFF2-40B4-BE49-F238E27FC236}">
                    <a16:creationId xmlns:a16="http://schemas.microsoft.com/office/drawing/2014/main" id="{F83EE255-E816-482A-9D0A-42A638655724}"/>
                  </a:ext>
                </a:extLst>
              </p:cNvPr>
              <p:cNvSpPr/>
              <p:nvPr userDrawn="1"/>
            </p:nvSpPr>
            <p:spPr>
              <a:xfrm>
                <a:off x="105722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3">
                <a:extLst>
                  <a:ext uri="{FF2B5EF4-FFF2-40B4-BE49-F238E27FC236}">
                    <a16:creationId xmlns:a16="http://schemas.microsoft.com/office/drawing/2014/main" id="{B51FB004-68A0-4C2B-9DB9-5F91DFB09629}"/>
                  </a:ext>
                </a:extLst>
              </p:cNvPr>
              <p:cNvSpPr/>
              <p:nvPr userDrawn="1"/>
            </p:nvSpPr>
            <p:spPr>
              <a:xfrm>
                <a:off x="109669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4">
                <a:extLst>
                  <a:ext uri="{FF2B5EF4-FFF2-40B4-BE49-F238E27FC236}">
                    <a16:creationId xmlns:a16="http://schemas.microsoft.com/office/drawing/2014/main" id="{C35CAEDA-5488-4BA4-AAA0-7D5022003E79}"/>
                  </a:ext>
                </a:extLst>
              </p:cNvPr>
              <p:cNvSpPr/>
              <p:nvPr userDrawn="1"/>
            </p:nvSpPr>
            <p:spPr>
              <a:xfrm>
                <a:off x="11361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35">
                <a:extLst>
                  <a:ext uri="{FF2B5EF4-FFF2-40B4-BE49-F238E27FC236}">
                    <a16:creationId xmlns:a16="http://schemas.microsoft.com/office/drawing/2014/main" id="{5BA068B2-264C-45DD-8A55-8041B1440536}"/>
                  </a:ext>
                </a:extLst>
              </p:cNvPr>
              <p:cNvSpPr/>
              <p:nvPr userDrawn="1"/>
            </p:nvSpPr>
            <p:spPr>
              <a:xfrm>
                <a:off x="117563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36">
                <a:extLst>
                  <a:ext uri="{FF2B5EF4-FFF2-40B4-BE49-F238E27FC236}">
                    <a16:creationId xmlns:a16="http://schemas.microsoft.com/office/drawing/2014/main" id="{E8E8B0B6-B905-4FE8-996D-3875759B08C0}"/>
                  </a:ext>
                </a:extLst>
              </p:cNvPr>
              <p:cNvSpPr/>
              <p:nvPr userDrawn="1"/>
            </p:nvSpPr>
            <p:spPr>
              <a:xfrm>
                <a:off x="121509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37">
                <a:extLst>
                  <a:ext uri="{FF2B5EF4-FFF2-40B4-BE49-F238E27FC236}">
                    <a16:creationId xmlns:a16="http://schemas.microsoft.com/office/drawing/2014/main" id="{9884158E-8175-4EFD-BCB8-E342433EC110}"/>
                  </a:ext>
                </a:extLst>
              </p:cNvPr>
              <p:cNvSpPr/>
              <p:nvPr userDrawn="1"/>
            </p:nvSpPr>
            <p:spPr>
              <a:xfrm>
                <a:off x="125456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38">
                <a:extLst>
                  <a:ext uri="{FF2B5EF4-FFF2-40B4-BE49-F238E27FC236}">
                    <a16:creationId xmlns:a16="http://schemas.microsoft.com/office/drawing/2014/main" id="{4FC9AB25-BAF0-4BD8-91CC-B56E1039669A}"/>
                  </a:ext>
                </a:extLst>
              </p:cNvPr>
              <p:cNvSpPr/>
              <p:nvPr userDrawn="1"/>
            </p:nvSpPr>
            <p:spPr>
              <a:xfrm>
                <a:off x="129403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39">
                <a:extLst>
                  <a:ext uri="{FF2B5EF4-FFF2-40B4-BE49-F238E27FC236}">
                    <a16:creationId xmlns:a16="http://schemas.microsoft.com/office/drawing/2014/main" id="{FFA856BF-5835-484F-BDB0-A86C7270AF83}"/>
                  </a:ext>
                </a:extLst>
              </p:cNvPr>
              <p:cNvSpPr/>
              <p:nvPr userDrawn="1"/>
            </p:nvSpPr>
            <p:spPr>
              <a:xfrm>
                <a:off x="133350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40">
                <a:extLst>
                  <a:ext uri="{FF2B5EF4-FFF2-40B4-BE49-F238E27FC236}">
                    <a16:creationId xmlns:a16="http://schemas.microsoft.com/office/drawing/2014/main" id="{31D9A261-FA4D-4BB4-9250-14525A07279C}"/>
                  </a:ext>
                </a:extLst>
              </p:cNvPr>
              <p:cNvSpPr/>
              <p:nvPr userDrawn="1"/>
            </p:nvSpPr>
            <p:spPr>
              <a:xfrm>
                <a:off x="13729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41">
                <a:extLst>
                  <a:ext uri="{FF2B5EF4-FFF2-40B4-BE49-F238E27FC236}">
                    <a16:creationId xmlns:a16="http://schemas.microsoft.com/office/drawing/2014/main" id="{403474B2-67C7-428F-9F43-303778AC62CA}"/>
                  </a:ext>
                </a:extLst>
              </p:cNvPr>
              <p:cNvSpPr/>
              <p:nvPr userDrawn="1"/>
            </p:nvSpPr>
            <p:spPr>
              <a:xfrm>
                <a:off x="141243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42">
                <a:extLst>
                  <a:ext uri="{FF2B5EF4-FFF2-40B4-BE49-F238E27FC236}">
                    <a16:creationId xmlns:a16="http://schemas.microsoft.com/office/drawing/2014/main" id="{816113D5-AAEA-47BA-B0C4-9624957C2348}"/>
                  </a:ext>
                </a:extLst>
              </p:cNvPr>
              <p:cNvSpPr/>
              <p:nvPr userDrawn="1"/>
            </p:nvSpPr>
            <p:spPr>
              <a:xfrm>
                <a:off x="14519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43">
                <a:extLst>
                  <a:ext uri="{FF2B5EF4-FFF2-40B4-BE49-F238E27FC236}">
                    <a16:creationId xmlns:a16="http://schemas.microsoft.com/office/drawing/2014/main" id="{9AB03DE1-E8DD-43FA-8EBE-89949B93F5BB}"/>
                  </a:ext>
                </a:extLst>
              </p:cNvPr>
              <p:cNvSpPr/>
              <p:nvPr userDrawn="1"/>
            </p:nvSpPr>
            <p:spPr>
              <a:xfrm>
                <a:off x="14913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44">
                <a:extLst>
                  <a:ext uri="{FF2B5EF4-FFF2-40B4-BE49-F238E27FC236}">
                    <a16:creationId xmlns:a16="http://schemas.microsoft.com/office/drawing/2014/main" id="{6A66839F-C07F-4E82-832E-5F1F1307F334}"/>
                  </a:ext>
                </a:extLst>
              </p:cNvPr>
              <p:cNvSpPr/>
              <p:nvPr userDrawn="1"/>
            </p:nvSpPr>
            <p:spPr>
              <a:xfrm>
                <a:off x="153085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45">
                <a:extLst>
                  <a:ext uri="{FF2B5EF4-FFF2-40B4-BE49-F238E27FC236}">
                    <a16:creationId xmlns:a16="http://schemas.microsoft.com/office/drawing/2014/main" id="{40B28EB6-4552-4E5C-8EAB-772003D3081E}"/>
                  </a:ext>
                </a:extLst>
              </p:cNvPr>
              <p:cNvSpPr/>
              <p:nvPr userDrawn="1"/>
            </p:nvSpPr>
            <p:spPr>
              <a:xfrm>
                <a:off x="15703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46">
                <a:extLst>
                  <a:ext uri="{FF2B5EF4-FFF2-40B4-BE49-F238E27FC236}">
                    <a16:creationId xmlns:a16="http://schemas.microsoft.com/office/drawing/2014/main" id="{A5BCB3E3-5F60-4494-8587-A244E6E90F20}"/>
                  </a:ext>
                </a:extLst>
              </p:cNvPr>
              <p:cNvSpPr/>
              <p:nvPr userDrawn="1"/>
            </p:nvSpPr>
            <p:spPr>
              <a:xfrm>
                <a:off x="16097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47">
                <a:extLst>
                  <a:ext uri="{FF2B5EF4-FFF2-40B4-BE49-F238E27FC236}">
                    <a16:creationId xmlns:a16="http://schemas.microsoft.com/office/drawing/2014/main" id="{C1A127B8-1143-426D-980A-BB652F72F043}"/>
                  </a:ext>
                </a:extLst>
              </p:cNvPr>
              <p:cNvSpPr/>
              <p:nvPr userDrawn="1"/>
            </p:nvSpPr>
            <p:spPr>
              <a:xfrm>
                <a:off x="164925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48">
                <a:extLst>
                  <a:ext uri="{FF2B5EF4-FFF2-40B4-BE49-F238E27FC236}">
                    <a16:creationId xmlns:a16="http://schemas.microsoft.com/office/drawing/2014/main" id="{E3A3D16B-EFAD-4BC3-AF5D-9F3F8919F924}"/>
                  </a:ext>
                </a:extLst>
              </p:cNvPr>
              <p:cNvSpPr/>
              <p:nvPr userDrawn="1"/>
            </p:nvSpPr>
            <p:spPr>
              <a:xfrm>
                <a:off x="168872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49">
                <a:extLst>
                  <a:ext uri="{FF2B5EF4-FFF2-40B4-BE49-F238E27FC236}">
                    <a16:creationId xmlns:a16="http://schemas.microsoft.com/office/drawing/2014/main" id="{703FE525-AE67-47B2-989A-939A489D713E}"/>
                  </a:ext>
                </a:extLst>
              </p:cNvPr>
              <p:cNvSpPr/>
              <p:nvPr userDrawn="1"/>
            </p:nvSpPr>
            <p:spPr>
              <a:xfrm>
                <a:off x="17281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50">
                <a:extLst>
                  <a:ext uri="{FF2B5EF4-FFF2-40B4-BE49-F238E27FC236}">
                    <a16:creationId xmlns:a16="http://schemas.microsoft.com/office/drawing/2014/main" id="{C003ED2B-D943-40C8-9EEC-E687090E00A8}"/>
                  </a:ext>
                </a:extLst>
              </p:cNvPr>
              <p:cNvSpPr/>
              <p:nvPr userDrawn="1"/>
            </p:nvSpPr>
            <p:spPr>
              <a:xfrm>
                <a:off x="176767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51">
                <a:extLst>
                  <a:ext uri="{FF2B5EF4-FFF2-40B4-BE49-F238E27FC236}">
                    <a16:creationId xmlns:a16="http://schemas.microsoft.com/office/drawing/2014/main" id="{B27111D4-3C2B-433A-8EED-61E6F83179E3}"/>
                  </a:ext>
                </a:extLst>
              </p:cNvPr>
              <p:cNvSpPr/>
              <p:nvPr userDrawn="1"/>
            </p:nvSpPr>
            <p:spPr>
              <a:xfrm>
                <a:off x="18071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52">
                <a:extLst>
                  <a:ext uri="{FF2B5EF4-FFF2-40B4-BE49-F238E27FC236}">
                    <a16:creationId xmlns:a16="http://schemas.microsoft.com/office/drawing/2014/main" id="{A6206CF9-0EE9-40A1-A713-93D3B93BB4BF}"/>
                  </a:ext>
                </a:extLst>
              </p:cNvPr>
              <p:cNvSpPr/>
              <p:nvPr userDrawn="1"/>
            </p:nvSpPr>
            <p:spPr>
              <a:xfrm>
                <a:off x="18466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53">
                <a:extLst>
                  <a:ext uri="{FF2B5EF4-FFF2-40B4-BE49-F238E27FC236}">
                    <a16:creationId xmlns:a16="http://schemas.microsoft.com/office/drawing/2014/main" id="{66A158FB-B36B-402B-8ADB-7984B2B39E88}"/>
                  </a:ext>
                </a:extLst>
              </p:cNvPr>
              <p:cNvSpPr/>
              <p:nvPr userDrawn="1"/>
            </p:nvSpPr>
            <p:spPr>
              <a:xfrm>
                <a:off x="188607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54">
                <a:extLst>
                  <a:ext uri="{FF2B5EF4-FFF2-40B4-BE49-F238E27FC236}">
                    <a16:creationId xmlns:a16="http://schemas.microsoft.com/office/drawing/2014/main" id="{1F3E8D95-F670-4B37-977E-E43799FA3525}"/>
                  </a:ext>
                </a:extLst>
              </p:cNvPr>
              <p:cNvSpPr/>
              <p:nvPr userDrawn="1"/>
            </p:nvSpPr>
            <p:spPr>
              <a:xfrm>
                <a:off x="19255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55">
                <a:extLst>
                  <a:ext uri="{FF2B5EF4-FFF2-40B4-BE49-F238E27FC236}">
                    <a16:creationId xmlns:a16="http://schemas.microsoft.com/office/drawing/2014/main" id="{5443EA4E-4543-48A5-B5B0-B384633B2283}"/>
                  </a:ext>
                </a:extLst>
              </p:cNvPr>
              <p:cNvSpPr/>
              <p:nvPr userDrawn="1"/>
            </p:nvSpPr>
            <p:spPr>
              <a:xfrm>
                <a:off x="196501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56">
                <a:extLst>
                  <a:ext uri="{FF2B5EF4-FFF2-40B4-BE49-F238E27FC236}">
                    <a16:creationId xmlns:a16="http://schemas.microsoft.com/office/drawing/2014/main" id="{B0067432-1B0F-4735-8BD4-CFAB4F40835D}"/>
                  </a:ext>
                </a:extLst>
              </p:cNvPr>
              <p:cNvSpPr/>
              <p:nvPr userDrawn="1"/>
            </p:nvSpPr>
            <p:spPr>
              <a:xfrm>
                <a:off x="200448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57">
                <a:extLst>
                  <a:ext uri="{FF2B5EF4-FFF2-40B4-BE49-F238E27FC236}">
                    <a16:creationId xmlns:a16="http://schemas.microsoft.com/office/drawing/2014/main" id="{308EA364-2A74-4015-A350-98B15199D518}"/>
                  </a:ext>
                </a:extLst>
              </p:cNvPr>
              <p:cNvSpPr/>
              <p:nvPr userDrawn="1"/>
            </p:nvSpPr>
            <p:spPr>
              <a:xfrm>
                <a:off x="20439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58">
                <a:extLst>
                  <a:ext uri="{FF2B5EF4-FFF2-40B4-BE49-F238E27FC236}">
                    <a16:creationId xmlns:a16="http://schemas.microsoft.com/office/drawing/2014/main" id="{EB50FEF5-AEE7-4D52-9DD1-1AAAC779CF17}"/>
                  </a:ext>
                </a:extLst>
              </p:cNvPr>
              <p:cNvSpPr/>
              <p:nvPr userDrawn="1"/>
            </p:nvSpPr>
            <p:spPr>
              <a:xfrm>
                <a:off x="208341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59">
                <a:extLst>
                  <a:ext uri="{FF2B5EF4-FFF2-40B4-BE49-F238E27FC236}">
                    <a16:creationId xmlns:a16="http://schemas.microsoft.com/office/drawing/2014/main" id="{52F7CB47-FA25-4387-8DA2-59C58AF16002}"/>
                  </a:ext>
                </a:extLst>
              </p:cNvPr>
              <p:cNvSpPr/>
              <p:nvPr userDrawn="1"/>
            </p:nvSpPr>
            <p:spPr>
              <a:xfrm>
                <a:off x="212289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60">
                <a:extLst>
                  <a:ext uri="{FF2B5EF4-FFF2-40B4-BE49-F238E27FC236}">
                    <a16:creationId xmlns:a16="http://schemas.microsoft.com/office/drawing/2014/main" id="{47FCFC1E-D1F1-42BD-85BA-58F824C60088}"/>
                  </a:ext>
                </a:extLst>
              </p:cNvPr>
              <p:cNvSpPr/>
              <p:nvPr userDrawn="1"/>
            </p:nvSpPr>
            <p:spPr>
              <a:xfrm>
                <a:off x="21623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61">
                <a:extLst>
                  <a:ext uri="{FF2B5EF4-FFF2-40B4-BE49-F238E27FC236}">
                    <a16:creationId xmlns:a16="http://schemas.microsoft.com/office/drawing/2014/main" id="{A9AA199B-4FBF-4D07-B953-C0EA5FA745CE}"/>
                  </a:ext>
                </a:extLst>
              </p:cNvPr>
              <p:cNvSpPr/>
              <p:nvPr userDrawn="1"/>
            </p:nvSpPr>
            <p:spPr>
              <a:xfrm>
                <a:off x="220183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62">
                <a:extLst>
                  <a:ext uri="{FF2B5EF4-FFF2-40B4-BE49-F238E27FC236}">
                    <a16:creationId xmlns:a16="http://schemas.microsoft.com/office/drawing/2014/main" id="{3627CD2A-89FE-4F2E-A258-788C6A22F2CD}"/>
                  </a:ext>
                </a:extLst>
              </p:cNvPr>
              <p:cNvSpPr/>
              <p:nvPr userDrawn="1"/>
            </p:nvSpPr>
            <p:spPr>
              <a:xfrm>
                <a:off x="224130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63">
                <a:extLst>
                  <a:ext uri="{FF2B5EF4-FFF2-40B4-BE49-F238E27FC236}">
                    <a16:creationId xmlns:a16="http://schemas.microsoft.com/office/drawing/2014/main" id="{DA1D6499-364F-44F9-B10A-34EFBE565FD7}"/>
                  </a:ext>
                </a:extLst>
              </p:cNvPr>
              <p:cNvSpPr/>
              <p:nvPr userDrawn="1"/>
            </p:nvSpPr>
            <p:spPr>
              <a:xfrm>
                <a:off x="22807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64">
                <a:extLst>
                  <a:ext uri="{FF2B5EF4-FFF2-40B4-BE49-F238E27FC236}">
                    <a16:creationId xmlns:a16="http://schemas.microsoft.com/office/drawing/2014/main" id="{529920DA-6CA5-499F-99D6-D16B6E77D183}"/>
                  </a:ext>
                </a:extLst>
              </p:cNvPr>
              <p:cNvSpPr/>
              <p:nvPr userDrawn="1"/>
            </p:nvSpPr>
            <p:spPr>
              <a:xfrm>
                <a:off x="232023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65">
                <a:extLst>
                  <a:ext uri="{FF2B5EF4-FFF2-40B4-BE49-F238E27FC236}">
                    <a16:creationId xmlns:a16="http://schemas.microsoft.com/office/drawing/2014/main" id="{B15E02B0-ED96-499B-98CA-97A49DD9D8F7}"/>
                  </a:ext>
                </a:extLst>
              </p:cNvPr>
              <p:cNvSpPr/>
              <p:nvPr userDrawn="1"/>
            </p:nvSpPr>
            <p:spPr>
              <a:xfrm>
                <a:off x="23597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66">
                <a:extLst>
                  <a:ext uri="{FF2B5EF4-FFF2-40B4-BE49-F238E27FC236}">
                    <a16:creationId xmlns:a16="http://schemas.microsoft.com/office/drawing/2014/main" id="{15035A59-A7E9-4B48-98C4-B678A0410AA9}"/>
                  </a:ext>
                </a:extLst>
              </p:cNvPr>
              <p:cNvSpPr/>
              <p:nvPr userDrawn="1"/>
            </p:nvSpPr>
            <p:spPr>
              <a:xfrm>
                <a:off x="239917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67">
                <a:extLst>
                  <a:ext uri="{FF2B5EF4-FFF2-40B4-BE49-F238E27FC236}">
                    <a16:creationId xmlns:a16="http://schemas.microsoft.com/office/drawing/2014/main" id="{C292D340-0F5D-44A3-B397-4974EDB4282A}"/>
                  </a:ext>
                </a:extLst>
              </p:cNvPr>
              <p:cNvSpPr/>
              <p:nvPr userDrawn="1"/>
            </p:nvSpPr>
            <p:spPr>
              <a:xfrm>
                <a:off x="24386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68">
                <a:extLst>
                  <a:ext uri="{FF2B5EF4-FFF2-40B4-BE49-F238E27FC236}">
                    <a16:creationId xmlns:a16="http://schemas.microsoft.com/office/drawing/2014/main" id="{EFD60CCF-B844-41B5-A1DC-6F8146DCD158}"/>
                  </a:ext>
                </a:extLst>
              </p:cNvPr>
              <p:cNvSpPr/>
              <p:nvPr userDrawn="1"/>
            </p:nvSpPr>
            <p:spPr>
              <a:xfrm>
                <a:off x="247810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69">
                <a:extLst>
                  <a:ext uri="{FF2B5EF4-FFF2-40B4-BE49-F238E27FC236}">
                    <a16:creationId xmlns:a16="http://schemas.microsoft.com/office/drawing/2014/main" id="{17C27262-7888-44F2-9A27-7B1914854DD7}"/>
                  </a:ext>
                </a:extLst>
              </p:cNvPr>
              <p:cNvSpPr/>
              <p:nvPr userDrawn="1"/>
            </p:nvSpPr>
            <p:spPr>
              <a:xfrm>
                <a:off x="25175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70">
                <a:extLst>
                  <a:ext uri="{FF2B5EF4-FFF2-40B4-BE49-F238E27FC236}">
                    <a16:creationId xmlns:a16="http://schemas.microsoft.com/office/drawing/2014/main" id="{5F1A624C-8E9F-4EAB-839E-29A8D1BEABCF}"/>
                  </a:ext>
                </a:extLst>
              </p:cNvPr>
              <p:cNvSpPr/>
              <p:nvPr userDrawn="1"/>
            </p:nvSpPr>
            <p:spPr>
              <a:xfrm>
                <a:off x="255705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71">
                <a:extLst>
                  <a:ext uri="{FF2B5EF4-FFF2-40B4-BE49-F238E27FC236}">
                    <a16:creationId xmlns:a16="http://schemas.microsoft.com/office/drawing/2014/main" id="{6ADE17BA-8D06-4084-8EC2-F3C7FA4B6B18}"/>
                  </a:ext>
                </a:extLst>
              </p:cNvPr>
              <p:cNvSpPr/>
              <p:nvPr userDrawn="1"/>
            </p:nvSpPr>
            <p:spPr>
              <a:xfrm>
                <a:off x="25965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72">
                <a:extLst>
                  <a:ext uri="{FF2B5EF4-FFF2-40B4-BE49-F238E27FC236}">
                    <a16:creationId xmlns:a16="http://schemas.microsoft.com/office/drawing/2014/main" id="{D4341137-ECC9-40D8-9BAD-D5B5D692D4AE}"/>
                  </a:ext>
                </a:extLst>
              </p:cNvPr>
              <p:cNvSpPr/>
              <p:nvPr userDrawn="1"/>
            </p:nvSpPr>
            <p:spPr>
              <a:xfrm>
                <a:off x="26359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73">
                <a:extLst>
                  <a:ext uri="{FF2B5EF4-FFF2-40B4-BE49-F238E27FC236}">
                    <a16:creationId xmlns:a16="http://schemas.microsoft.com/office/drawing/2014/main" id="{68F247FC-E906-4D52-9E1B-A0212F12A79A}"/>
                  </a:ext>
                </a:extLst>
              </p:cNvPr>
              <p:cNvSpPr/>
              <p:nvPr userDrawn="1"/>
            </p:nvSpPr>
            <p:spPr>
              <a:xfrm>
                <a:off x="26754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74">
                <a:extLst>
                  <a:ext uri="{FF2B5EF4-FFF2-40B4-BE49-F238E27FC236}">
                    <a16:creationId xmlns:a16="http://schemas.microsoft.com/office/drawing/2014/main" id="{A2AF9E30-F877-44A9-AA19-E5A0886BE310}"/>
                  </a:ext>
                </a:extLst>
              </p:cNvPr>
              <p:cNvSpPr/>
              <p:nvPr userDrawn="1"/>
            </p:nvSpPr>
            <p:spPr>
              <a:xfrm>
                <a:off x="27149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75">
                <a:extLst>
                  <a:ext uri="{FF2B5EF4-FFF2-40B4-BE49-F238E27FC236}">
                    <a16:creationId xmlns:a16="http://schemas.microsoft.com/office/drawing/2014/main" id="{67D6AD88-19A9-4665-A96B-31C9D52C43ED}"/>
                  </a:ext>
                </a:extLst>
              </p:cNvPr>
              <p:cNvSpPr/>
              <p:nvPr userDrawn="1"/>
            </p:nvSpPr>
            <p:spPr>
              <a:xfrm>
                <a:off x="27543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76">
                <a:extLst>
                  <a:ext uri="{FF2B5EF4-FFF2-40B4-BE49-F238E27FC236}">
                    <a16:creationId xmlns:a16="http://schemas.microsoft.com/office/drawing/2014/main" id="{4D9EA047-67FE-4A36-B0AA-8D423D08DC7F}"/>
                  </a:ext>
                </a:extLst>
              </p:cNvPr>
              <p:cNvSpPr/>
              <p:nvPr userDrawn="1"/>
            </p:nvSpPr>
            <p:spPr>
              <a:xfrm>
                <a:off x="279386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77">
                <a:extLst>
                  <a:ext uri="{FF2B5EF4-FFF2-40B4-BE49-F238E27FC236}">
                    <a16:creationId xmlns:a16="http://schemas.microsoft.com/office/drawing/2014/main" id="{E02E9635-22D7-4F16-A119-E12AD88D616F}"/>
                  </a:ext>
                </a:extLst>
              </p:cNvPr>
              <p:cNvSpPr/>
              <p:nvPr userDrawn="1"/>
            </p:nvSpPr>
            <p:spPr>
              <a:xfrm>
                <a:off x="28333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78">
                <a:extLst>
                  <a:ext uri="{FF2B5EF4-FFF2-40B4-BE49-F238E27FC236}">
                    <a16:creationId xmlns:a16="http://schemas.microsoft.com/office/drawing/2014/main" id="{490AAD5F-D58A-48BB-98CF-749515C1619A}"/>
                  </a:ext>
                </a:extLst>
              </p:cNvPr>
              <p:cNvSpPr/>
              <p:nvPr userDrawn="1"/>
            </p:nvSpPr>
            <p:spPr>
              <a:xfrm>
                <a:off x="28728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79">
                <a:extLst>
                  <a:ext uri="{FF2B5EF4-FFF2-40B4-BE49-F238E27FC236}">
                    <a16:creationId xmlns:a16="http://schemas.microsoft.com/office/drawing/2014/main" id="{A0A9A580-47CC-45B6-B84B-794773B8E8F9}"/>
                  </a:ext>
                </a:extLst>
              </p:cNvPr>
              <p:cNvSpPr/>
              <p:nvPr userDrawn="1"/>
            </p:nvSpPr>
            <p:spPr>
              <a:xfrm>
                <a:off x="291227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80">
                <a:extLst>
                  <a:ext uri="{FF2B5EF4-FFF2-40B4-BE49-F238E27FC236}">
                    <a16:creationId xmlns:a16="http://schemas.microsoft.com/office/drawing/2014/main" id="{1530EE41-1C09-44C3-BCF0-643245D519F5}"/>
                  </a:ext>
                </a:extLst>
              </p:cNvPr>
              <p:cNvSpPr/>
              <p:nvPr userDrawn="1"/>
            </p:nvSpPr>
            <p:spPr>
              <a:xfrm>
                <a:off x="29517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81">
                <a:extLst>
                  <a:ext uri="{FF2B5EF4-FFF2-40B4-BE49-F238E27FC236}">
                    <a16:creationId xmlns:a16="http://schemas.microsoft.com/office/drawing/2014/main" id="{3CACBACA-F137-4FC1-BDAA-298F6AFA8575}"/>
                  </a:ext>
                </a:extLst>
              </p:cNvPr>
              <p:cNvSpPr/>
              <p:nvPr userDrawn="1"/>
            </p:nvSpPr>
            <p:spPr>
              <a:xfrm>
                <a:off x="299121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82">
                <a:extLst>
                  <a:ext uri="{FF2B5EF4-FFF2-40B4-BE49-F238E27FC236}">
                    <a16:creationId xmlns:a16="http://schemas.microsoft.com/office/drawing/2014/main" id="{50D84B5C-58D7-4742-BC33-83A3243866A0}"/>
                  </a:ext>
                </a:extLst>
              </p:cNvPr>
              <p:cNvSpPr/>
              <p:nvPr userDrawn="1"/>
            </p:nvSpPr>
            <p:spPr>
              <a:xfrm>
                <a:off x="303068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83">
                <a:extLst>
                  <a:ext uri="{FF2B5EF4-FFF2-40B4-BE49-F238E27FC236}">
                    <a16:creationId xmlns:a16="http://schemas.microsoft.com/office/drawing/2014/main" id="{8DD8711E-4BFB-41BF-ADF2-92BEF4615B66}"/>
                  </a:ext>
                </a:extLst>
              </p:cNvPr>
              <p:cNvSpPr/>
              <p:nvPr userDrawn="1"/>
            </p:nvSpPr>
            <p:spPr>
              <a:xfrm>
                <a:off x="307015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84">
                <a:extLst>
                  <a:ext uri="{FF2B5EF4-FFF2-40B4-BE49-F238E27FC236}">
                    <a16:creationId xmlns:a16="http://schemas.microsoft.com/office/drawing/2014/main" id="{0A9C1802-6492-4BC2-858A-6BCC7515A663}"/>
                  </a:ext>
                </a:extLst>
              </p:cNvPr>
              <p:cNvSpPr/>
              <p:nvPr userDrawn="1"/>
            </p:nvSpPr>
            <p:spPr>
              <a:xfrm>
                <a:off x="31096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85">
                <a:extLst>
                  <a:ext uri="{FF2B5EF4-FFF2-40B4-BE49-F238E27FC236}">
                    <a16:creationId xmlns:a16="http://schemas.microsoft.com/office/drawing/2014/main" id="{13D6448B-84EE-4A89-92F2-A1256180B9A9}"/>
                  </a:ext>
                </a:extLst>
              </p:cNvPr>
              <p:cNvSpPr/>
              <p:nvPr userDrawn="1"/>
            </p:nvSpPr>
            <p:spPr>
              <a:xfrm>
                <a:off x="314908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86">
                <a:extLst>
                  <a:ext uri="{FF2B5EF4-FFF2-40B4-BE49-F238E27FC236}">
                    <a16:creationId xmlns:a16="http://schemas.microsoft.com/office/drawing/2014/main" id="{115470BC-7857-4ECA-BFC3-520C2A977BA0}"/>
                  </a:ext>
                </a:extLst>
              </p:cNvPr>
              <p:cNvSpPr/>
              <p:nvPr userDrawn="1"/>
            </p:nvSpPr>
            <p:spPr>
              <a:xfrm>
                <a:off x="318855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87">
                <a:extLst>
                  <a:ext uri="{FF2B5EF4-FFF2-40B4-BE49-F238E27FC236}">
                    <a16:creationId xmlns:a16="http://schemas.microsoft.com/office/drawing/2014/main" id="{19750DBE-95B1-4B9D-9659-8C663E5F98BD}"/>
                  </a:ext>
                </a:extLst>
              </p:cNvPr>
              <p:cNvSpPr/>
              <p:nvPr userDrawn="1"/>
            </p:nvSpPr>
            <p:spPr>
              <a:xfrm>
                <a:off x="322803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88">
                <a:extLst>
                  <a:ext uri="{FF2B5EF4-FFF2-40B4-BE49-F238E27FC236}">
                    <a16:creationId xmlns:a16="http://schemas.microsoft.com/office/drawing/2014/main" id="{C80B4CF0-6163-4F07-A9D2-89255631E1CF}"/>
                  </a:ext>
                </a:extLst>
              </p:cNvPr>
              <p:cNvSpPr/>
              <p:nvPr userDrawn="1"/>
            </p:nvSpPr>
            <p:spPr>
              <a:xfrm>
                <a:off x="326750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89">
                <a:extLst>
                  <a:ext uri="{FF2B5EF4-FFF2-40B4-BE49-F238E27FC236}">
                    <a16:creationId xmlns:a16="http://schemas.microsoft.com/office/drawing/2014/main" id="{B465EC51-A429-437E-8090-2BD4F2DB5BF1}"/>
                  </a:ext>
                </a:extLst>
              </p:cNvPr>
              <p:cNvSpPr/>
              <p:nvPr userDrawn="1"/>
            </p:nvSpPr>
            <p:spPr>
              <a:xfrm>
                <a:off x="330697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90">
                <a:extLst>
                  <a:ext uri="{FF2B5EF4-FFF2-40B4-BE49-F238E27FC236}">
                    <a16:creationId xmlns:a16="http://schemas.microsoft.com/office/drawing/2014/main" id="{D1DEA043-4F37-4CAC-BB3B-70391AD6FDC8}"/>
                  </a:ext>
                </a:extLst>
              </p:cNvPr>
              <p:cNvSpPr/>
              <p:nvPr userDrawn="1"/>
            </p:nvSpPr>
            <p:spPr>
              <a:xfrm>
                <a:off x="334643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91">
                <a:extLst>
                  <a:ext uri="{FF2B5EF4-FFF2-40B4-BE49-F238E27FC236}">
                    <a16:creationId xmlns:a16="http://schemas.microsoft.com/office/drawing/2014/main" id="{A0464800-A694-499D-B73F-E4D2667874B8}"/>
                  </a:ext>
                </a:extLst>
              </p:cNvPr>
              <p:cNvSpPr/>
              <p:nvPr userDrawn="1"/>
            </p:nvSpPr>
            <p:spPr>
              <a:xfrm>
                <a:off x="338590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92">
                <a:extLst>
                  <a:ext uri="{FF2B5EF4-FFF2-40B4-BE49-F238E27FC236}">
                    <a16:creationId xmlns:a16="http://schemas.microsoft.com/office/drawing/2014/main" id="{C8C85779-7334-4511-B40C-713060A8AB0B}"/>
                  </a:ext>
                </a:extLst>
              </p:cNvPr>
              <p:cNvSpPr/>
              <p:nvPr userDrawn="1"/>
            </p:nvSpPr>
            <p:spPr>
              <a:xfrm>
                <a:off x="342537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93">
                <a:extLst>
                  <a:ext uri="{FF2B5EF4-FFF2-40B4-BE49-F238E27FC236}">
                    <a16:creationId xmlns:a16="http://schemas.microsoft.com/office/drawing/2014/main" id="{FCAC1FF9-262E-41A0-B3B6-552EEA3132AE}"/>
                  </a:ext>
                </a:extLst>
              </p:cNvPr>
              <p:cNvSpPr/>
              <p:nvPr userDrawn="1"/>
            </p:nvSpPr>
            <p:spPr>
              <a:xfrm>
                <a:off x="346484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94">
                <a:extLst>
                  <a:ext uri="{FF2B5EF4-FFF2-40B4-BE49-F238E27FC236}">
                    <a16:creationId xmlns:a16="http://schemas.microsoft.com/office/drawing/2014/main" id="{BE0A7449-149D-41E3-AF9B-FC3299044296}"/>
                  </a:ext>
                </a:extLst>
              </p:cNvPr>
              <p:cNvSpPr/>
              <p:nvPr userDrawn="1"/>
            </p:nvSpPr>
            <p:spPr>
              <a:xfrm>
                <a:off x="350431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95">
                <a:extLst>
                  <a:ext uri="{FF2B5EF4-FFF2-40B4-BE49-F238E27FC236}">
                    <a16:creationId xmlns:a16="http://schemas.microsoft.com/office/drawing/2014/main" id="{BE57B36E-32C4-44C6-B62F-9F54E9E69C06}"/>
                  </a:ext>
                </a:extLst>
              </p:cNvPr>
              <p:cNvSpPr/>
              <p:nvPr userDrawn="1"/>
            </p:nvSpPr>
            <p:spPr>
              <a:xfrm>
                <a:off x="354379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96">
                <a:extLst>
                  <a:ext uri="{FF2B5EF4-FFF2-40B4-BE49-F238E27FC236}">
                    <a16:creationId xmlns:a16="http://schemas.microsoft.com/office/drawing/2014/main" id="{3421F4C6-9A0C-48C0-A62E-7F7DA3B68A42}"/>
                  </a:ext>
                </a:extLst>
              </p:cNvPr>
              <p:cNvSpPr/>
              <p:nvPr userDrawn="1"/>
            </p:nvSpPr>
            <p:spPr>
              <a:xfrm>
                <a:off x="358325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97">
                <a:extLst>
                  <a:ext uri="{FF2B5EF4-FFF2-40B4-BE49-F238E27FC236}">
                    <a16:creationId xmlns:a16="http://schemas.microsoft.com/office/drawing/2014/main" id="{93407E76-8F28-4447-9B69-AAF920761F2A}"/>
                  </a:ext>
                </a:extLst>
              </p:cNvPr>
              <p:cNvSpPr/>
              <p:nvPr userDrawn="1"/>
            </p:nvSpPr>
            <p:spPr>
              <a:xfrm>
                <a:off x="362272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98">
                <a:extLst>
                  <a:ext uri="{FF2B5EF4-FFF2-40B4-BE49-F238E27FC236}">
                    <a16:creationId xmlns:a16="http://schemas.microsoft.com/office/drawing/2014/main" id="{8F1A522E-4450-4845-AA79-B6B66F21C853}"/>
                  </a:ext>
                </a:extLst>
              </p:cNvPr>
              <p:cNvSpPr/>
              <p:nvPr userDrawn="1"/>
            </p:nvSpPr>
            <p:spPr>
              <a:xfrm>
                <a:off x="36621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99">
                <a:extLst>
                  <a:ext uri="{FF2B5EF4-FFF2-40B4-BE49-F238E27FC236}">
                    <a16:creationId xmlns:a16="http://schemas.microsoft.com/office/drawing/2014/main" id="{3FA89BF5-6546-4CFE-9631-D1FE21A07E5D}"/>
                  </a:ext>
                </a:extLst>
              </p:cNvPr>
              <p:cNvSpPr/>
              <p:nvPr userDrawn="1"/>
            </p:nvSpPr>
            <p:spPr>
              <a:xfrm>
                <a:off x="370166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00">
                <a:extLst>
                  <a:ext uri="{FF2B5EF4-FFF2-40B4-BE49-F238E27FC236}">
                    <a16:creationId xmlns:a16="http://schemas.microsoft.com/office/drawing/2014/main" id="{17EFA7C1-3EB4-429D-A439-475A8C180BA8}"/>
                  </a:ext>
                </a:extLst>
              </p:cNvPr>
              <p:cNvSpPr/>
              <p:nvPr userDrawn="1"/>
            </p:nvSpPr>
            <p:spPr>
              <a:xfrm>
                <a:off x="374113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101">
                <a:extLst>
                  <a:ext uri="{FF2B5EF4-FFF2-40B4-BE49-F238E27FC236}">
                    <a16:creationId xmlns:a16="http://schemas.microsoft.com/office/drawing/2014/main" id="{E0A4A680-1260-4375-B8C1-E7902ECFA8D0}"/>
                  </a:ext>
                </a:extLst>
              </p:cNvPr>
              <p:cNvSpPr/>
              <p:nvPr userDrawn="1"/>
            </p:nvSpPr>
            <p:spPr>
              <a:xfrm>
                <a:off x="37805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102">
                <a:extLst>
                  <a:ext uri="{FF2B5EF4-FFF2-40B4-BE49-F238E27FC236}">
                    <a16:creationId xmlns:a16="http://schemas.microsoft.com/office/drawing/2014/main" id="{10423C7D-B669-44F5-96AE-AEFC31815DBB}"/>
                  </a:ext>
                </a:extLst>
              </p:cNvPr>
              <p:cNvSpPr/>
              <p:nvPr userDrawn="1"/>
            </p:nvSpPr>
            <p:spPr>
              <a:xfrm>
                <a:off x="382006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103">
                <a:extLst>
                  <a:ext uri="{FF2B5EF4-FFF2-40B4-BE49-F238E27FC236}">
                    <a16:creationId xmlns:a16="http://schemas.microsoft.com/office/drawing/2014/main" id="{1BF6FCF8-49DF-441D-A9DF-6F703170288E}"/>
                  </a:ext>
                </a:extLst>
              </p:cNvPr>
              <p:cNvSpPr/>
              <p:nvPr userDrawn="1"/>
            </p:nvSpPr>
            <p:spPr>
              <a:xfrm>
                <a:off x="385953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104">
                <a:extLst>
                  <a:ext uri="{FF2B5EF4-FFF2-40B4-BE49-F238E27FC236}">
                    <a16:creationId xmlns:a16="http://schemas.microsoft.com/office/drawing/2014/main" id="{15416169-0C6E-4309-83DE-37036C83EB78}"/>
                  </a:ext>
                </a:extLst>
              </p:cNvPr>
              <p:cNvSpPr/>
              <p:nvPr userDrawn="1"/>
            </p:nvSpPr>
            <p:spPr>
              <a:xfrm>
                <a:off x="389901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105">
                <a:extLst>
                  <a:ext uri="{FF2B5EF4-FFF2-40B4-BE49-F238E27FC236}">
                    <a16:creationId xmlns:a16="http://schemas.microsoft.com/office/drawing/2014/main" id="{D410D017-AFFC-4312-9752-BC2E5A88ADB4}"/>
                  </a:ext>
                </a:extLst>
              </p:cNvPr>
              <p:cNvSpPr/>
              <p:nvPr userDrawn="1"/>
            </p:nvSpPr>
            <p:spPr>
              <a:xfrm>
                <a:off x="39384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106">
                <a:extLst>
                  <a:ext uri="{FF2B5EF4-FFF2-40B4-BE49-F238E27FC236}">
                    <a16:creationId xmlns:a16="http://schemas.microsoft.com/office/drawing/2014/main" id="{D53DD434-0A18-46DC-B643-8553F3B5DFAE}"/>
                  </a:ext>
                </a:extLst>
              </p:cNvPr>
              <p:cNvSpPr/>
              <p:nvPr userDrawn="1"/>
            </p:nvSpPr>
            <p:spPr>
              <a:xfrm>
                <a:off x="397795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107">
                <a:extLst>
                  <a:ext uri="{FF2B5EF4-FFF2-40B4-BE49-F238E27FC236}">
                    <a16:creationId xmlns:a16="http://schemas.microsoft.com/office/drawing/2014/main" id="{C6750960-5330-49B4-A72F-A52076E358A3}"/>
                  </a:ext>
                </a:extLst>
              </p:cNvPr>
              <p:cNvSpPr/>
              <p:nvPr userDrawn="1"/>
            </p:nvSpPr>
            <p:spPr>
              <a:xfrm>
                <a:off x="401741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108">
                <a:extLst>
                  <a:ext uri="{FF2B5EF4-FFF2-40B4-BE49-F238E27FC236}">
                    <a16:creationId xmlns:a16="http://schemas.microsoft.com/office/drawing/2014/main" id="{8238E41E-12F8-4D95-80FC-2568B30A845A}"/>
                  </a:ext>
                </a:extLst>
              </p:cNvPr>
              <p:cNvSpPr/>
              <p:nvPr userDrawn="1"/>
            </p:nvSpPr>
            <p:spPr>
              <a:xfrm>
                <a:off x="405688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109">
                <a:extLst>
                  <a:ext uri="{FF2B5EF4-FFF2-40B4-BE49-F238E27FC236}">
                    <a16:creationId xmlns:a16="http://schemas.microsoft.com/office/drawing/2014/main" id="{D0AF902E-F54B-405E-9062-6DB70D0E8CD3}"/>
                  </a:ext>
                </a:extLst>
              </p:cNvPr>
              <p:cNvSpPr/>
              <p:nvPr userDrawn="1"/>
            </p:nvSpPr>
            <p:spPr>
              <a:xfrm>
                <a:off x="409635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110">
                <a:extLst>
                  <a:ext uri="{FF2B5EF4-FFF2-40B4-BE49-F238E27FC236}">
                    <a16:creationId xmlns:a16="http://schemas.microsoft.com/office/drawing/2014/main" id="{111F7317-EF3A-4353-9618-63FD31871E09}"/>
                  </a:ext>
                </a:extLst>
              </p:cNvPr>
              <p:cNvSpPr/>
              <p:nvPr userDrawn="1"/>
            </p:nvSpPr>
            <p:spPr>
              <a:xfrm>
                <a:off x="413582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111">
                <a:extLst>
                  <a:ext uri="{FF2B5EF4-FFF2-40B4-BE49-F238E27FC236}">
                    <a16:creationId xmlns:a16="http://schemas.microsoft.com/office/drawing/2014/main" id="{F4EE5556-E721-4CF6-912A-B01CDA88C434}"/>
                  </a:ext>
                </a:extLst>
              </p:cNvPr>
              <p:cNvSpPr/>
              <p:nvPr userDrawn="1"/>
            </p:nvSpPr>
            <p:spPr>
              <a:xfrm>
                <a:off x="41752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112">
                <a:extLst>
                  <a:ext uri="{FF2B5EF4-FFF2-40B4-BE49-F238E27FC236}">
                    <a16:creationId xmlns:a16="http://schemas.microsoft.com/office/drawing/2014/main" id="{9E6412B2-A666-40BD-9C2F-544BD358A24D}"/>
                  </a:ext>
                </a:extLst>
              </p:cNvPr>
              <p:cNvSpPr/>
              <p:nvPr userDrawn="1"/>
            </p:nvSpPr>
            <p:spPr>
              <a:xfrm>
                <a:off x="421475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113">
                <a:extLst>
                  <a:ext uri="{FF2B5EF4-FFF2-40B4-BE49-F238E27FC236}">
                    <a16:creationId xmlns:a16="http://schemas.microsoft.com/office/drawing/2014/main" id="{F3FB8626-F37F-4AFC-8AE3-902170187BEC}"/>
                  </a:ext>
                </a:extLst>
              </p:cNvPr>
              <p:cNvSpPr/>
              <p:nvPr userDrawn="1"/>
            </p:nvSpPr>
            <p:spPr>
              <a:xfrm>
                <a:off x="425422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114">
                <a:extLst>
                  <a:ext uri="{FF2B5EF4-FFF2-40B4-BE49-F238E27FC236}">
                    <a16:creationId xmlns:a16="http://schemas.microsoft.com/office/drawing/2014/main" id="{31EABDD6-D040-4C32-839E-F7F6518AA2AF}"/>
                  </a:ext>
                </a:extLst>
              </p:cNvPr>
              <p:cNvSpPr/>
              <p:nvPr userDrawn="1"/>
            </p:nvSpPr>
            <p:spPr>
              <a:xfrm>
                <a:off x="429370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115">
                <a:extLst>
                  <a:ext uri="{FF2B5EF4-FFF2-40B4-BE49-F238E27FC236}">
                    <a16:creationId xmlns:a16="http://schemas.microsoft.com/office/drawing/2014/main" id="{7FBF1BC5-CC22-4886-AF28-7E50A8A85CDD}"/>
                  </a:ext>
                </a:extLst>
              </p:cNvPr>
              <p:cNvSpPr/>
              <p:nvPr userDrawn="1"/>
            </p:nvSpPr>
            <p:spPr>
              <a:xfrm>
                <a:off x="433317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116">
                <a:extLst>
                  <a:ext uri="{FF2B5EF4-FFF2-40B4-BE49-F238E27FC236}">
                    <a16:creationId xmlns:a16="http://schemas.microsoft.com/office/drawing/2014/main" id="{0778AAD7-46D5-4C83-8AB6-F11CEE670263}"/>
                  </a:ext>
                </a:extLst>
              </p:cNvPr>
              <p:cNvSpPr/>
              <p:nvPr userDrawn="1"/>
            </p:nvSpPr>
            <p:spPr>
              <a:xfrm>
                <a:off x="43726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117">
                <a:extLst>
                  <a:ext uri="{FF2B5EF4-FFF2-40B4-BE49-F238E27FC236}">
                    <a16:creationId xmlns:a16="http://schemas.microsoft.com/office/drawing/2014/main" id="{96D08465-BA1C-4B03-81BA-1CD307B57456}"/>
                  </a:ext>
                </a:extLst>
              </p:cNvPr>
              <p:cNvSpPr/>
              <p:nvPr userDrawn="1"/>
            </p:nvSpPr>
            <p:spPr>
              <a:xfrm>
                <a:off x="441211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118">
                <a:extLst>
                  <a:ext uri="{FF2B5EF4-FFF2-40B4-BE49-F238E27FC236}">
                    <a16:creationId xmlns:a16="http://schemas.microsoft.com/office/drawing/2014/main" id="{2CC4E5C5-103F-4381-B6FC-9D8CBBC9DCE6}"/>
                  </a:ext>
                </a:extLst>
              </p:cNvPr>
              <p:cNvSpPr/>
              <p:nvPr userDrawn="1"/>
            </p:nvSpPr>
            <p:spPr>
              <a:xfrm>
                <a:off x="445157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119">
                <a:extLst>
                  <a:ext uri="{FF2B5EF4-FFF2-40B4-BE49-F238E27FC236}">
                    <a16:creationId xmlns:a16="http://schemas.microsoft.com/office/drawing/2014/main" id="{6224A64B-8906-41F5-8A54-F20CDF0BB0F9}"/>
                  </a:ext>
                </a:extLst>
              </p:cNvPr>
              <p:cNvSpPr/>
              <p:nvPr userDrawn="1"/>
            </p:nvSpPr>
            <p:spPr>
              <a:xfrm>
                <a:off x="449104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120">
                <a:extLst>
                  <a:ext uri="{FF2B5EF4-FFF2-40B4-BE49-F238E27FC236}">
                    <a16:creationId xmlns:a16="http://schemas.microsoft.com/office/drawing/2014/main" id="{B3A07D3F-0D4A-44CA-9DBA-468F5C503A81}"/>
                  </a:ext>
                </a:extLst>
              </p:cNvPr>
              <p:cNvSpPr/>
              <p:nvPr userDrawn="1"/>
            </p:nvSpPr>
            <p:spPr>
              <a:xfrm>
                <a:off x="453051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121">
                <a:extLst>
                  <a:ext uri="{FF2B5EF4-FFF2-40B4-BE49-F238E27FC236}">
                    <a16:creationId xmlns:a16="http://schemas.microsoft.com/office/drawing/2014/main" id="{215A36DF-5DBD-4B15-8721-793A17F23020}"/>
                  </a:ext>
                </a:extLst>
              </p:cNvPr>
              <p:cNvSpPr/>
              <p:nvPr userDrawn="1"/>
            </p:nvSpPr>
            <p:spPr>
              <a:xfrm>
                <a:off x="456998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122">
                <a:extLst>
                  <a:ext uri="{FF2B5EF4-FFF2-40B4-BE49-F238E27FC236}">
                    <a16:creationId xmlns:a16="http://schemas.microsoft.com/office/drawing/2014/main" id="{A8C9542C-4D7F-415C-B27F-1D97A9EBDC0B}"/>
                  </a:ext>
                </a:extLst>
              </p:cNvPr>
              <p:cNvSpPr/>
              <p:nvPr userDrawn="1"/>
            </p:nvSpPr>
            <p:spPr>
              <a:xfrm>
                <a:off x="46094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123">
                <a:extLst>
                  <a:ext uri="{FF2B5EF4-FFF2-40B4-BE49-F238E27FC236}">
                    <a16:creationId xmlns:a16="http://schemas.microsoft.com/office/drawing/2014/main" id="{240C54B8-22B7-4DE1-B8B0-B3DEA270AE7C}"/>
                  </a:ext>
                </a:extLst>
              </p:cNvPr>
              <p:cNvSpPr/>
              <p:nvPr userDrawn="1"/>
            </p:nvSpPr>
            <p:spPr>
              <a:xfrm>
                <a:off x="464892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124">
                <a:extLst>
                  <a:ext uri="{FF2B5EF4-FFF2-40B4-BE49-F238E27FC236}">
                    <a16:creationId xmlns:a16="http://schemas.microsoft.com/office/drawing/2014/main" id="{2D0E7091-9093-452C-93B0-FF83296D4403}"/>
                  </a:ext>
                </a:extLst>
              </p:cNvPr>
              <p:cNvSpPr/>
              <p:nvPr userDrawn="1"/>
            </p:nvSpPr>
            <p:spPr>
              <a:xfrm>
                <a:off x="468839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125">
                <a:extLst>
                  <a:ext uri="{FF2B5EF4-FFF2-40B4-BE49-F238E27FC236}">
                    <a16:creationId xmlns:a16="http://schemas.microsoft.com/office/drawing/2014/main" id="{582AD399-E2D1-4589-A3A2-0E25B6978696}"/>
                  </a:ext>
                </a:extLst>
              </p:cNvPr>
              <p:cNvSpPr/>
              <p:nvPr userDrawn="1"/>
            </p:nvSpPr>
            <p:spPr>
              <a:xfrm>
                <a:off x="472786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126">
                <a:extLst>
                  <a:ext uri="{FF2B5EF4-FFF2-40B4-BE49-F238E27FC236}">
                    <a16:creationId xmlns:a16="http://schemas.microsoft.com/office/drawing/2014/main" id="{860ED2E4-3F23-432F-B66A-DA45FA4A0B49}"/>
                  </a:ext>
                </a:extLst>
              </p:cNvPr>
              <p:cNvSpPr/>
              <p:nvPr userDrawn="1"/>
            </p:nvSpPr>
            <p:spPr>
              <a:xfrm>
                <a:off x="476733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127">
                <a:extLst>
                  <a:ext uri="{FF2B5EF4-FFF2-40B4-BE49-F238E27FC236}">
                    <a16:creationId xmlns:a16="http://schemas.microsoft.com/office/drawing/2014/main" id="{629EB02F-8124-4D08-BE6C-463D4E94882D}"/>
                  </a:ext>
                </a:extLst>
              </p:cNvPr>
              <p:cNvSpPr/>
              <p:nvPr userDrawn="1"/>
            </p:nvSpPr>
            <p:spPr>
              <a:xfrm>
                <a:off x="48068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128">
                <a:extLst>
                  <a:ext uri="{FF2B5EF4-FFF2-40B4-BE49-F238E27FC236}">
                    <a16:creationId xmlns:a16="http://schemas.microsoft.com/office/drawing/2014/main" id="{840A782A-3DE1-45C3-9838-EFFF9E0C75BD}"/>
                  </a:ext>
                </a:extLst>
              </p:cNvPr>
              <p:cNvSpPr/>
              <p:nvPr userDrawn="1"/>
            </p:nvSpPr>
            <p:spPr>
              <a:xfrm>
                <a:off x="484627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129">
                <a:extLst>
                  <a:ext uri="{FF2B5EF4-FFF2-40B4-BE49-F238E27FC236}">
                    <a16:creationId xmlns:a16="http://schemas.microsoft.com/office/drawing/2014/main" id="{0AD834E1-B1B5-4A40-91DB-7FD61089F3AC}"/>
                  </a:ext>
                </a:extLst>
              </p:cNvPr>
              <p:cNvSpPr/>
              <p:nvPr userDrawn="1"/>
            </p:nvSpPr>
            <p:spPr>
              <a:xfrm>
                <a:off x="488573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130">
                <a:extLst>
                  <a:ext uri="{FF2B5EF4-FFF2-40B4-BE49-F238E27FC236}">
                    <a16:creationId xmlns:a16="http://schemas.microsoft.com/office/drawing/2014/main" id="{2DD84CFF-680E-4D38-ABEB-E8DF0FA1AC00}"/>
                  </a:ext>
                </a:extLst>
              </p:cNvPr>
              <p:cNvSpPr/>
              <p:nvPr userDrawn="1"/>
            </p:nvSpPr>
            <p:spPr>
              <a:xfrm>
                <a:off x="492520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131">
                <a:extLst>
                  <a:ext uri="{FF2B5EF4-FFF2-40B4-BE49-F238E27FC236}">
                    <a16:creationId xmlns:a16="http://schemas.microsoft.com/office/drawing/2014/main" id="{A1C1D39D-335B-417C-BC6E-83CB63F95739}"/>
                  </a:ext>
                </a:extLst>
              </p:cNvPr>
              <p:cNvSpPr/>
              <p:nvPr userDrawn="1"/>
            </p:nvSpPr>
            <p:spPr>
              <a:xfrm>
                <a:off x="496468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132">
                <a:extLst>
                  <a:ext uri="{FF2B5EF4-FFF2-40B4-BE49-F238E27FC236}">
                    <a16:creationId xmlns:a16="http://schemas.microsoft.com/office/drawing/2014/main" id="{8837D9D1-A671-40CB-9D80-8242A44C4F8D}"/>
                  </a:ext>
                </a:extLst>
              </p:cNvPr>
              <p:cNvSpPr/>
              <p:nvPr userDrawn="1"/>
            </p:nvSpPr>
            <p:spPr>
              <a:xfrm>
                <a:off x="500415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8" name="object 133">
                <a:extLst>
                  <a:ext uri="{FF2B5EF4-FFF2-40B4-BE49-F238E27FC236}">
                    <a16:creationId xmlns:a16="http://schemas.microsoft.com/office/drawing/2014/main" id="{1B9484E9-A67A-4332-8A1E-4082883E40B1}"/>
                  </a:ext>
                </a:extLst>
              </p:cNvPr>
              <p:cNvSpPr/>
              <p:nvPr userDrawn="1"/>
            </p:nvSpPr>
            <p:spPr>
              <a:xfrm>
                <a:off x="50436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134">
                <a:extLst>
                  <a:ext uri="{FF2B5EF4-FFF2-40B4-BE49-F238E27FC236}">
                    <a16:creationId xmlns:a16="http://schemas.microsoft.com/office/drawing/2014/main" id="{195F3193-B598-48E6-B2A4-3D6A922A4500}"/>
                  </a:ext>
                </a:extLst>
              </p:cNvPr>
              <p:cNvSpPr/>
              <p:nvPr userDrawn="1"/>
            </p:nvSpPr>
            <p:spPr>
              <a:xfrm>
                <a:off x="508308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135">
                <a:extLst>
                  <a:ext uri="{FF2B5EF4-FFF2-40B4-BE49-F238E27FC236}">
                    <a16:creationId xmlns:a16="http://schemas.microsoft.com/office/drawing/2014/main" id="{CEA79B6D-0ACA-4372-A5F4-C9AF0BA65835}"/>
                  </a:ext>
                </a:extLst>
              </p:cNvPr>
              <p:cNvSpPr/>
              <p:nvPr userDrawn="1"/>
            </p:nvSpPr>
            <p:spPr>
              <a:xfrm>
                <a:off x="512255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136">
                <a:extLst>
                  <a:ext uri="{FF2B5EF4-FFF2-40B4-BE49-F238E27FC236}">
                    <a16:creationId xmlns:a16="http://schemas.microsoft.com/office/drawing/2014/main" id="{203446B3-8191-4274-BADA-3C296EC3C2EC}"/>
                  </a:ext>
                </a:extLst>
              </p:cNvPr>
              <p:cNvSpPr/>
              <p:nvPr userDrawn="1"/>
            </p:nvSpPr>
            <p:spPr>
              <a:xfrm>
                <a:off x="516202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137">
                <a:extLst>
                  <a:ext uri="{FF2B5EF4-FFF2-40B4-BE49-F238E27FC236}">
                    <a16:creationId xmlns:a16="http://schemas.microsoft.com/office/drawing/2014/main" id="{EEDF29A6-C33D-49C6-B7EC-F3269E9D7199}"/>
                  </a:ext>
                </a:extLst>
              </p:cNvPr>
              <p:cNvSpPr/>
              <p:nvPr userDrawn="1"/>
            </p:nvSpPr>
            <p:spPr>
              <a:xfrm>
                <a:off x="520149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138">
                <a:extLst>
                  <a:ext uri="{FF2B5EF4-FFF2-40B4-BE49-F238E27FC236}">
                    <a16:creationId xmlns:a16="http://schemas.microsoft.com/office/drawing/2014/main" id="{2A7A015D-C113-40B0-8822-48171804AF5B}"/>
                  </a:ext>
                </a:extLst>
              </p:cNvPr>
              <p:cNvSpPr/>
              <p:nvPr userDrawn="1"/>
            </p:nvSpPr>
            <p:spPr>
              <a:xfrm>
                <a:off x="524096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139">
                <a:extLst>
                  <a:ext uri="{FF2B5EF4-FFF2-40B4-BE49-F238E27FC236}">
                    <a16:creationId xmlns:a16="http://schemas.microsoft.com/office/drawing/2014/main" id="{B131CB4D-C20B-4ACF-A8A7-9BFC15D11EBB}"/>
                  </a:ext>
                </a:extLst>
              </p:cNvPr>
              <p:cNvSpPr/>
              <p:nvPr userDrawn="1"/>
            </p:nvSpPr>
            <p:spPr>
              <a:xfrm>
                <a:off x="52804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140">
                <a:extLst>
                  <a:ext uri="{FF2B5EF4-FFF2-40B4-BE49-F238E27FC236}">
                    <a16:creationId xmlns:a16="http://schemas.microsoft.com/office/drawing/2014/main" id="{FD7D7699-1C8A-4A23-845B-A988DD36DAE4}"/>
                  </a:ext>
                </a:extLst>
              </p:cNvPr>
              <p:cNvSpPr/>
              <p:nvPr userDrawn="1"/>
            </p:nvSpPr>
            <p:spPr>
              <a:xfrm>
                <a:off x="531989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141">
                <a:extLst>
                  <a:ext uri="{FF2B5EF4-FFF2-40B4-BE49-F238E27FC236}">
                    <a16:creationId xmlns:a16="http://schemas.microsoft.com/office/drawing/2014/main" id="{C78A7A86-CB83-4723-88D9-A9A086FDA644}"/>
                  </a:ext>
                </a:extLst>
              </p:cNvPr>
              <p:cNvSpPr/>
              <p:nvPr userDrawn="1"/>
            </p:nvSpPr>
            <p:spPr>
              <a:xfrm>
                <a:off x="535937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142">
                <a:extLst>
                  <a:ext uri="{FF2B5EF4-FFF2-40B4-BE49-F238E27FC236}">
                    <a16:creationId xmlns:a16="http://schemas.microsoft.com/office/drawing/2014/main" id="{2F93E7C6-6C66-42F7-B3BF-832B73DA42AE}"/>
                  </a:ext>
                </a:extLst>
              </p:cNvPr>
              <p:cNvSpPr/>
              <p:nvPr userDrawn="1"/>
            </p:nvSpPr>
            <p:spPr>
              <a:xfrm>
                <a:off x="539884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143">
                <a:extLst>
                  <a:ext uri="{FF2B5EF4-FFF2-40B4-BE49-F238E27FC236}">
                    <a16:creationId xmlns:a16="http://schemas.microsoft.com/office/drawing/2014/main" id="{76A1011E-E9F8-440E-A029-D48D362CB482}"/>
                  </a:ext>
                </a:extLst>
              </p:cNvPr>
              <p:cNvSpPr/>
              <p:nvPr userDrawn="1"/>
            </p:nvSpPr>
            <p:spPr>
              <a:xfrm>
                <a:off x="543831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144">
                <a:extLst>
                  <a:ext uri="{FF2B5EF4-FFF2-40B4-BE49-F238E27FC236}">
                    <a16:creationId xmlns:a16="http://schemas.microsoft.com/office/drawing/2014/main" id="{7A76E432-C6DD-4580-85BC-F8203F5A833D}"/>
                  </a:ext>
                </a:extLst>
              </p:cNvPr>
              <p:cNvSpPr/>
              <p:nvPr userDrawn="1"/>
            </p:nvSpPr>
            <p:spPr>
              <a:xfrm>
                <a:off x="547778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145">
                <a:extLst>
                  <a:ext uri="{FF2B5EF4-FFF2-40B4-BE49-F238E27FC236}">
                    <a16:creationId xmlns:a16="http://schemas.microsoft.com/office/drawing/2014/main" id="{0A999F2E-4637-4929-AEF4-3158DF5CEB72}"/>
                  </a:ext>
                </a:extLst>
              </p:cNvPr>
              <p:cNvSpPr/>
              <p:nvPr userDrawn="1"/>
            </p:nvSpPr>
            <p:spPr>
              <a:xfrm>
                <a:off x="551724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146">
                <a:extLst>
                  <a:ext uri="{FF2B5EF4-FFF2-40B4-BE49-F238E27FC236}">
                    <a16:creationId xmlns:a16="http://schemas.microsoft.com/office/drawing/2014/main" id="{2F56749B-948E-4182-9240-37637A5193B8}"/>
                  </a:ext>
                </a:extLst>
              </p:cNvPr>
              <p:cNvSpPr/>
              <p:nvPr userDrawn="1"/>
            </p:nvSpPr>
            <p:spPr>
              <a:xfrm>
                <a:off x="555671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147">
                <a:extLst>
                  <a:ext uri="{FF2B5EF4-FFF2-40B4-BE49-F238E27FC236}">
                    <a16:creationId xmlns:a16="http://schemas.microsoft.com/office/drawing/2014/main" id="{E296E10E-3FA7-4492-BD50-A745549039BD}"/>
                  </a:ext>
                </a:extLst>
              </p:cNvPr>
              <p:cNvSpPr/>
              <p:nvPr userDrawn="1"/>
            </p:nvSpPr>
            <p:spPr>
              <a:xfrm>
                <a:off x="559618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148">
                <a:extLst>
                  <a:ext uri="{FF2B5EF4-FFF2-40B4-BE49-F238E27FC236}">
                    <a16:creationId xmlns:a16="http://schemas.microsoft.com/office/drawing/2014/main" id="{CFC185B1-B102-47FE-BCAB-9EE5AB80AB26}"/>
                  </a:ext>
                </a:extLst>
              </p:cNvPr>
              <p:cNvSpPr/>
              <p:nvPr userDrawn="1"/>
            </p:nvSpPr>
            <p:spPr>
              <a:xfrm>
                <a:off x="563565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149">
                <a:extLst>
                  <a:ext uri="{FF2B5EF4-FFF2-40B4-BE49-F238E27FC236}">
                    <a16:creationId xmlns:a16="http://schemas.microsoft.com/office/drawing/2014/main" id="{C728E913-6FA9-4642-AC86-3ECA4C9E590D}"/>
                  </a:ext>
                </a:extLst>
              </p:cNvPr>
              <p:cNvSpPr/>
              <p:nvPr userDrawn="1"/>
            </p:nvSpPr>
            <p:spPr>
              <a:xfrm>
                <a:off x="567513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150">
                <a:extLst>
                  <a:ext uri="{FF2B5EF4-FFF2-40B4-BE49-F238E27FC236}">
                    <a16:creationId xmlns:a16="http://schemas.microsoft.com/office/drawing/2014/main" id="{222C7042-08EE-4F89-B534-842FD0AAB2B8}"/>
                  </a:ext>
                </a:extLst>
              </p:cNvPr>
              <p:cNvSpPr/>
              <p:nvPr userDrawn="1"/>
            </p:nvSpPr>
            <p:spPr>
              <a:xfrm>
                <a:off x="571458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151">
                <a:extLst>
                  <a:ext uri="{FF2B5EF4-FFF2-40B4-BE49-F238E27FC236}">
                    <a16:creationId xmlns:a16="http://schemas.microsoft.com/office/drawing/2014/main" id="{EB9101FE-A929-45F9-B062-1C6EBF89749B}"/>
                  </a:ext>
                </a:extLst>
              </p:cNvPr>
              <p:cNvSpPr/>
              <p:nvPr userDrawn="1"/>
            </p:nvSpPr>
            <p:spPr>
              <a:xfrm>
                <a:off x="575406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152">
                <a:extLst>
                  <a:ext uri="{FF2B5EF4-FFF2-40B4-BE49-F238E27FC236}">
                    <a16:creationId xmlns:a16="http://schemas.microsoft.com/office/drawing/2014/main" id="{F96A76F4-CDEC-4F6C-A005-D5D51A328AEF}"/>
                  </a:ext>
                </a:extLst>
              </p:cNvPr>
              <p:cNvSpPr/>
              <p:nvPr userDrawn="1"/>
            </p:nvSpPr>
            <p:spPr>
              <a:xfrm>
                <a:off x="5793532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153">
                <a:extLst>
                  <a:ext uri="{FF2B5EF4-FFF2-40B4-BE49-F238E27FC236}">
                    <a16:creationId xmlns:a16="http://schemas.microsoft.com/office/drawing/2014/main" id="{8102DD3C-0ACE-4E85-A972-E497AAE4B0A0}"/>
                  </a:ext>
                </a:extLst>
              </p:cNvPr>
              <p:cNvSpPr/>
              <p:nvPr userDrawn="1"/>
            </p:nvSpPr>
            <p:spPr>
              <a:xfrm>
                <a:off x="5833004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154">
                <a:extLst>
                  <a:ext uri="{FF2B5EF4-FFF2-40B4-BE49-F238E27FC236}">
                    <a16:creationId xmlns:a16="http://schemas.microsoft.com/office/drawing/2014/main" id="{0E693898-8CAC-4FBA-97B4-A7231330BDD0}"/>
                  </a:ext>
                </a:extLst>
              </p:cNvPr>
              <p:cNvSpPr/>
              <p:nvPr userDrawn="1"/>
            </p:nvSpPr>
            <p:spPr>
              <a:xfrm>
                <a:off x="587247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2" name="object 155">
                <a:extLst>
                  <a:ext uri="{FF2B5EF4-FFF2-40B4-BE49-F238E27FC236}">
                    <a16:creationId xmlns:a16="http://schemas.microsoft.com/office/drawing/2014/main" id="{7639BE5C-DE9A-489B-8BB0-0515B2039D89}"/>
                  </a:ext>
                </a:extLst>
              </p:cNvPr>
              <p:cNvSpPr/>
              <p:nvPr userDrawn="1"/>
            </p:nvSpPr>
            <p:spPr>
              <a:xfrm>
                <a:off x="5911947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4" name="object 156">
                <a:extLst>
                  <a:ext uri="{FF2B5EF4-FFF2-40B4-BE49-F238E27FC236}">
                    <a16:creationId xmlns:a16="http://schemas.microsoft.com/office/drawing/2014/main" id="{B445B990-F5EF-4A32-997B-DF55E82DCD51}"/>
                  </a:ext>
                </a:extLst>
              </p:cNvPr>
              <p:cNvSpPr/>
              <p:nvPr userDrawn="1"/>
            </p:nvSpPr>
            <p:spPr>
              <a:xfrm>
                <a:off x="595140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157">
                <a:extLst>
                  <a:ext uri="{FF2B5EF4-FFF2-40B4-BE49-F238E27FC236}">
                    <a16:creationId xmlns:a16="http://schemas.microsoft.com/office/drawing/2014/main" id="{C8C47548-1558-4E2D-8AAE-77721C0AF8FB}"/>
                  </a:ext>
                </a:extLst>
              </p:cNvPr>
              <p:cNvSpPr/>
              <p:nvPr userDrawn="1"/>
            </p:nvSpPr>
            <p:spPr>
              <a:xfrm>
                <a:off x="599087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158">
                <a:extLst>
                  <a:ext uri="{FF2B5EF4-FFF2-40B4-BE49-F238E27FC236}">
                    <a16:creationId xmlns:a16="http://schemas.microsoft.com/office/drawing/2014/main" id="{9C810CA8-7B61-434D-B62E-6B935305906E}"/>
                  </a:ext>
                </a:extLst>
              </p:cNvPr>
              <p:cNvSpPr/>
              <p:nvPr userDrawn="1"/>
            </p:nvSpPr>
            <p:spPr>
              <a:xfrm>
                <a:off x="603034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159">
                <a:extLst>
                  <a:ext uri="{FF2B5EF4-FFF2-40B4-BE49-F238E27FC236}">
                    <a16:creationId xmlns:a16="http://schemas.microsoft.com/office/drawing/2014/main" id="{96E8548B-7D0A-4128-9DD5-1E8AAD8914BF}"/>
                  </a:ext>
                </a:extLst>
              </p:cNvPr>
              <p:cNvSpPr/>
              <p:nvPr userDrawn="1"/>
            </p:nvSpPr>
            <p:spPr>
              <a:xfrm>
                <a:off x="606982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160">
                <a:extLst>
                  <a:ext uri="{FF2B5EF4-FFF2-40B4-BE49-F238E27FC236}">
                    <a16:creationId xmlns:a16="http://schemas.microsoft.com/office/drawing/2014/main" id="{284D87CA-7F3E-4EA3-AC30-4C361866BFED}"/>
                  </a:ext>
                </a:extLst>
              </p:cNvPr>
              <p:cNvSpPr/>
              <p:nvPr userDrawn="1"/>
            </p:nvSpPr>
            <p:spPr>
              <a:xfrm>
                <a:off x="610929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161">
                <a:extLst>
                  <a:ext uri="{FF2B5EF4-FFF2-40B4-BE49-F238E27FC236}">
                    <a16:creationId xmlns:a16="http://schemas.microsoft.com/office/drawing/2014/main" id="{DDC27D77-1492-4B06-82CE-D1650D696B67}"/>
                  </a:ext>
                </a:extLst>
              </p:cNvPr>
              <p:cNvSpPr/>
              <p:nvPr userDrawn="1"/>
            </p:nvSpPr>
            <p:spPr>
              <a:xfrm>
                <a:off x="614875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162">
                <a:extLst>
                  <a:ext uri="{FF2B5EF4-FFF2-40B4-BE49-F238E27FC236}">
                    <a16:creationId xmlns:a16="http://schemas.microsoft.com/office/drawing/2014/main" id="{95C29D0F-8733-4D08-BE48-986A0942D4B9}"/>
                  </a:ext>
                </a:extLst>
              </p:cNvPr>
              <p:cNvSpPr/>
              <p:nvPr userDrawn="1"/>
            </p:nvSpPr>
            <p:spPr>
              <a:xfrm>
                <a:off x="618822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163">
                <a:extLst>
                  <a:ext uri="{FF2B5EF4-FFF2-40B4-BE49-F238E27FC236}">
                    <a16:creationId xmlns:a16="http://schemas.microsoft.com/office/drawing/2014/main" id="{0282599E-EC35-47C9-B674-F84656289FF0}"/>
                  </a:ext>
                </a:extLst>
              </p:cNvPr>
              <p:cNvSpPr/>
              <p:nvPr userDrawn="1"/>
            </p:nvSpPr>
            <p:spPr>
              <a:xfrm>
                <a:off x="622769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164">
                <a:extLst>
                  <a:ext uri="{FF2B5EF4-FFF2-40B4-BE49-F238E27FC236}">
                    <a16:creationId xmlns:a16="http://schemas.microsoft.com/office/drawing/2014/main" id="{9BC9D40B-45E4-4C11-AE11-EF5ABC2AD183}"/>
                  </a:ext>
                </a:extLst>
              </p:cNvPr>
              <p:cNvSpPr/>
              <p:nvPr userDrawn="1"/>
            </p:nvSpPr>
            <p:spPr>
              <a:xfrm>
                <a:off x="6267166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165">
                <a:extLst>
                  <a:ext uri="{FF2B5EF4-FFF2-40B4-BE49-F238E27FC236}">
                    <a16:creationId xmlns:a16="http://schemas.microsoft.com/office/drawing/2014/main" id="{566B0B5C-8E79-44D5-A4CE-A076F9FB1B38}"/>
                  </a:ext>
                </a:extLst>
              </p:cNvPr>
              <p:cNvSpPr/>
              <p:nvPr userDrawn="1"/>
            </p:nvSpPr>
            <p:spPr>
              <a:xfrm>
                <a:off x="630663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166">
                <a:extLst>
                  <a:ext uri="{FF2B5EF4-FFF2-40B4-BE49-F238E27FC236}">
                    <a16:creationId xmlns:a16="http://schemas.microsoft.com/office/drawing/2014/main" id="{72C9F0BF-F326-4494-A45B-7842EA731465}"/>
                  </a:ext>
                </a:extLst>
              </p:cNvPr>
              <p:cNvSpPr/>
              <p:nvPr userDrawn="1"/>
            </p:nvSpPr>
            <p:spPr>
              <a:xfrm>
                <a:off x="6346109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167">
                <a:extLst>
                  <a:ext uri="{FF2B5EF4-FFF2-40B4-BE49-F238E27FC236}">
                    <a16:creationId xmlns:a16="http://schemas.microsoft.com/office/drawing/2014/main" id="{8B882CE0-4162-4DE3-B738-E2281DC60DBB}"/>
                  </a:ext>
                </a:extLst>
              </p:cNvPr>
              <p:cNvSpPr/>
              <p:nvPr userDrawn="1"/>
            </p:nvSpPr>
            <p:spPr>
              <a:xfrm>
                <a:off x="6385568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168">
                <a:extLst>
                  <a:ext uri="{FF2B5EF4-FFF2-40B4-BE49-F238E27FC236}">
                    <a16:creationId xmlns:a16="http://schemas.microsoft.com/office/drawing/2014/main" id="{BA0CC475-BE97-4769-BC8B-C1A03A18D5A8}"/>
                  </a:ext>
                </a:extLst>
              </p:cNvPr>
              <p:cNvSpPr/>
              <p:nvPr userDrawn="1"/>
            </p:nvSpPr>
            <p:spPr>
              <a:xfrm>
                <a:off x="6425040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0" name="object 169">
                <a:extLst>
                  <a:ext uri="{FF2B5EF4-FFF2-40B4-BE49-F238E27FC236}">
                    <a16:creationId xmlns:a16="http://schemas.microsoft.com/office/drawing/2014/main" id="{12FFECC1-9FA8-4C51-936F-8592223B819F}"/>
                  </a:ext>
                </a:extLst>
              </p:cNvPr>
              <p:cNvSpPr/>
              <p:nvPr userDrawn="1"/>
            </p:nvSpPr>
            <p:spPr>
              <a:xfrm>
                <a:off x="6464511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2" name="object 170">
                <a:extLst>
                  <a:ext uri="{FF2B5EF4-FFF2-40B4-BE49-F238E27FC236}">
                    <a16:creationId xmlns:a16="http://schemas.microsoft.com/office/drawing/2014/main" id="{F389B865-8F51-49A4-BC62-AA960369C8AC}"/>
                  </a:ext>
                </a:extLst>
              </p:cNvPr>
              <p:cNvSpPr/>
              <p:nvPr userDrawn="1"/>
            </p:nvSpPr>
            <p:spPr>
              <a:xfrm>
                <a:off x="650398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4" name="object 171">
                <a:extLst>
                  <a:ext uri="{FF2B5EF4-FFF2-40B4-BE49-F238E27FC236}">
                    <a16:creationId xmlns:a16="http://schemas.microsoft.com/office/drawing/2014/main" id="{25DD495C-DBAC-4314-9B6C-076CA21F0DBB}"/>
                  </a:ext>
                </a:extLst>
              </p:cNvPr>
              <p:cNvSpPr/>
              <p:nvPr userDrawn="1"/>
            </p:nvSpPr>
            <p:spPr>
              <a:xfrm>
                <a:off x="654345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6" name="object 172">
                <a:extLst>
                  <a:ext uri="{FF2B5EF4-FFF2-40B4-BE49-F238E27FC236}">
                    <a16:creationId xmlns:a16="http://schemas.microsoft.com/office/drawing/2014/main" id="{98ED7479-3B37-4487-B4F4-2E8EEBC3E0CE}"/>
                  </a:ext>
                </a:extLst>
              </p:cNvPr>
              <p:cNvSpPr/>
              <p:nvPr userDrawn="1"/>
            </p:nvSpPr>
            <p:spPr>
              <a:xfrm>
                <a:off x="6582913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8" name="object 173">
                <a:extLst>
                  <a:ext uri="{FF2B5EF4-FFF2-40B4-BE49-F238E27FC236}">
                    <a16:creationId xmlns:a16="http://schemas.microsoft.com/office/drawing/2014/main" id="{AD17154E-A434-489C-97CB-D98B6BE4B996}"/>
                  </a:ext>
                </a:extLst>
              </p:cNvPr>
              <p:cNvSpPr/>
              <p:nvPr userDrawn="1"/>
            </p:nvSpPr>
            <p:spPr>
              <a:xfrm>
                <a:off x="6622385" y="3653762"/>
                <a:ext cx="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h="79375">
                    <a:moveTo>
                      <a:pt x="0" y="0"/>
                    </a:moveTo>
                    <a:lnTo>
                      <a:pt x="0" y="78930"/>
                    </a:lnTo>
                  </a:path>
                </a:pathLst>
              </a:custGeom>
              <a:ln w="14757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2" name="object 189">
                <a:extLst>
                  <a:ext uri="{FF2B5EF4-FFF2-40B4-BE49-F238E27FC236}">
                    <a16:creationId xmlns:a16="http://schemas.microsoft.com/office/drawing/2014/main" id="{096507EB-B91D-4E0D-8AEC-CF7B46BF5DFF}"/>
                  </a:ext>
                </a:extLst>
              </p:cNvPr>
              <p:cNvSpPr/>
              <p:nvPr userDrawn="1"/>
            </p:nvSpPr>
            <p:spPr>
              <a:xfrm>
                <a:off x="-110276" y="3658199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8890">
                <a:solidFill>
                  <a:srgbClr val="EC008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28" name="object 5">
              <a:extLst>
                <a:ext uri="{FF2B5EF4-FFF2-40B4-BE49-F238E27FC236}">
                  <a16:creationId xmlns:a16="http://schemas.microsoft.com/office/drawing/2014/main" id="{BC37D2B1-E40E-4539-BF15-524BC2CADC45}"/>
                </a:ext>
              </a:extLst>
            </p:cNvPr>
            <p:cNvSpPr/>
            <p:nvPr userDrawn="1"/>
          </p:nvSpPr>
          <p:spPr>
            <a:xfrm>
              <a:off x="66716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6">
              <a:extLst>
                <a:ext uri="{FF2B5EF4-FFF2-40B4-BE49-F238E27FC236}">
                  <a16:creationId xmlns:a16="http://schemas.microsoft.com/office/drawing/2014/main" id="{DBFC0AB5-293C-4F3C-A4C5-08D347F0F4EA}"/>
                </a:ext>
              </a:extLst>
            </p:cNvPr>
            <p:cNvSpPr/>
            <p:nvPr userDrawn="1"/>
          </p:nvSpPr>
          <p:spPr>
            <a:xfrm>
              <a:off x="671114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7">
              <a:extLst>
                <a:ext uri="{FF2B5EF4-FFF2-40B4-BE49-F238E27FC236}">
                  <a16:creationId xmlns:a16="http://schemas.microsoft.com/office/drawing/2014/main" id="{97325B3B-AD8A-4872-A8C6-E86AD64F2B64}"/>
                </a:ext>
              </a:extLst>
            </p:cNvPr>
            <p:cNvSpPr/>
            <p:nvPr userDrawn="1"/>
          </p:nvSpPr>
          <p:spPr>
            <a:xfrm>
              <a:off x="675061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8">
              <a:extLst>
                <a:ext uri="{FF2B5EF4-FFF2-40B4-BE49-F238E27FC236}">
                  <a16:creationId xmlns:a16="http://schemas.microsoft.com/office/drawing/2014/main" id="{BF64AD5D-1161-4086-814F-A3E49F3A6494}"/>
                </a:ext>
              </a:extLst>
            </p:cNvPr>
            <p:cNvSpPr/>
            <p:nvPr userDrawn="1"/>
          </p:nvSpPr>
          <p:spPr>
            <a:xfrm>
              <a:off x="679007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9">
              <a:extLst>
                <a:ext uri="{FF2B5EF4-FFF2-40B4-BE49-F238E27FC236}">
                  <a16:creationId xmlns:a16="http://schemas.microsoft.com/office/drawing/2014/main" id="{771EABD0-53FB-4DC8-943A-B9482FB05C1E}"/>
                </a:ext>
              </a:extLst>
            </p:cNvPr>
            <p:cNvSpPr/>
            <p:nvPr userDrawn="1"/>
          </p:nvSpPr>
          <p:spPr>
            <a:xfrm>
              <a:off x="682954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10">
              <a:extLst>
                <a:ext uri="{FF2B5EF4-FFF2-40B4-BE49-F238E27FC236}">
                  <a16:creationId xmlns:a16="http://schemas.microsoft.com/office/drawing/2014/main" id="{8141B187-5EBC-4334-9535-26D9D1FF69D6}"/>
                </a:ext>
              </a:extLst>
            </p:cNvPr>
            <p:cNvSpPr/>
            <p:nvPr userDrawn="1"/>
          </p:nvSpPr>
          <p:spPr>
            <a:xfrm>
              <a:off x="68690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11">
              <a:extLst>
                <a:ext uri="{FF2B5EF4-FFF2-40B4-BE49-F238E27FC236}">
                  <a16:creationId xmlns:a16="http://schemas.microsoft.com/office/drawing/2014/main" id="{3573F562-8473-4CB2-8A91-ADB787AD3609}"/>
                </a:ext>
              </a:extLst>
            </p:cNvPr>
            <p:cNvSpPr/>
            <p:nvPr userDrawn="1"/>
          </p:nvSpPr>
          <p:spPr>
            <a:xfrm>
              <a:off x="69084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12">
              <a:extLst>
                <a:ext uri="{FF2B5EF4-FFF2-40B4-BE49-F238E27FC236}">
                  <a16:creationId xmlns:a16="http://schemas.microsoft.com/office/drawing/2014/main" id="{8080C9CA-04F1-43F9-900D-903EB8EF500F}"/>
                </a:ext>
              </a:extLst>
            </p:cNvPr>
            <p:cNvSpPr/>
            <p:nvPr userDrawn="1"/>
          </p:nvSpPr>
          <p:spPr>
            <a:xfrm>
              <a:off x="694795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13">
              <a:extLst>
                <a:ext uri="{FF2B5EF4-FFF2-40B4-BE49-F238E27FC236}">
                  <a16:creationId xmlns:a16="http://schemas.microsoft.com/office/drawing/2014/main" id="{9CB6A93A-D9C1-4EE1-A8EC-36247389DD67}"/>
                </a:ext>
              </a:extLst>
            </p:cNvPr>
            <p:cNvSpPr/>
            <p:nvPr userDrawn="1"/>
          </p:nvSpPr>
          <p:spPr>
            <a:xfrm>
              <a:off x="69874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14">
              <a:extLst>
                <a:ext uri="{FF2B5EF4-FFF2-40B4-BE49-F238E27FC236}">
                  <a16:creationId xmlns:a16="http://schemas.microsoft.com/office/drawing/2014/main" id="{CBD80B49-43D0-425C-A284-A6E59F751E5E}"/>
                </a:ext>
              </a:extLst>
            </p:cNvPr>
            <p:cNvSpPr/>
            <p:nvPr userDrawn="1"/>
          </p:nvSpPr>
          <p:spPr>
            <a:xfrm>
              <a:off x="702688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15">
              <a:extLst>
                <a:ext uri="{FF2B5EF4-FFF2-40B4-BE49-F238E27FC236}">
                  <a16:creationId xmlns:a16="http://schemas.microsoft.com/office/drawing/2014/main" id="{F186FCD0-2583-4408-800B-3C7A2AD399C5}"/>
                </a:ext>
              </a:extLst>
            </p:cNvPr>
            <p:cNvSpPr/>
            <p:nvPr userDrawn="1"/>
          </p:nvSpPr>
          <p:spPr>
            <a:xfrm>
              <a:off x="706636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16">
              <a:extLst>
                <a:ext uri="{FF2B5EF4-FFF2-40B4-BE49-F238E27FC236}">
                  <a16:creationId xmlns:a16="http://schemas.microsoft.com/office/drawing/2014/main" id="{3838CA8C-DEE2-4F0D-814D-F54BEB15DD9E}"/>
                </a:ext>
              </a:extLst>
            </p:cNvPr>
            <p:cNvSpPr/>
            <p:nvPr userDrawn="1"/>
          </p:nvSpPr>
          <p:spPr>
            <a:xfrm>
              <a:off x="71058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17">
              <a:extLst>
                <a:ext uri="{FF2B5EF4-FFF2-40B4-BE49-F238E27FC236}">
                  <a16:creationId xmlns:a16="http://schemas.microsoft.com/office/drawing/2014/main" id="{1BB4B457-8EAE-4A09-A73F-2594EC6E394D}"/>
                </a:ext>
              </a:extLst>
            </p:cNvPr>
            <p:cNvSpPr/>
            <p:nvPr userDrawn="1"/>
          </p:nvSpPr>
          <p:spPr>
            <a:xfrm>
              <a:off x="714530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18">
              <a:extLst>
                <a:ext uri="{FF2B5EF4-FFF2-40B4-BE49-F238E27FC236}">
                  <a16:creationId xmlns:a16="http://schemas.microsoft.com/office/drawing/2014/main" id="{B5F894FC-93BB-4C05-A542-C0711758E6A0}"/>
                </a:ext>
              </a:extLst>
            </p:cNvPr>
            <p:cNvSpPr/>
            <p:nvPr userDrawn="1"/>
          </p:nvSpPr>
          <p:spPr>
            <a:xfrm>
              <a:off x="718477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19">
              <a:extLst>
                <a:ext uri="{FF2B5EF4-FFF2-40B4-BE49-F238E27FC236}">
                  <a16:creationId xmlns:a16="http://schemas.microsoft.com/office/drawing/2014/main" id="{34A57FA9-5FBA-4274-B4D5-A990C6FC02D7}"/>
                </a:ext>
              </a:extLst>
            </p:cNvPr>
            <p:cNvSpPr/>
            <p:nvPr userDrawn="1"/>
          </p:nvSpPr>
          <p:spPr>
            <a:xfrm>
              <a:off x="722423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20">
              <a:extLst>
                <a:ext uri="{FF2B5EF4-FFF2-40B4-BE49-F238E27FC236}">
                  <a16:creationId xmlns:a16="http://schemas.microsoft.com/office/drawing/2014/main" id="{C6AEAB3F-6D87-455F-B3FD-8E87D8C8DF4E}"/>
                </a:ext>
              </a:extLst>
            </p:cNvPr>
            <p:cNvSpPr/>
            <p:nvPr userDrawn="1"/>
          </p:nvSpPr>
          <p:spPr>
            <a:xfrm>
              <a:off x="726370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21">
              <a:extLst>
                <a:ext uri="{FF2B5EF4-FFF2-40B4-BE49-F238E27FC236}">
                  <a16:creationId xmlns:a16="http://schemas.microsoft.com/office/drawing/2014/main" id="{A269D854-B80F-4493-95A7-A9F7D7F82F99}"/>
                </a:ext>
              </a:extLst>
            </p:cNvPr>
            <p:cNvSpPr/>
            <p:nvPr userDrawn="1"/>
          </p:nvSpPr>
          <p:spPr>
            <a:xfrm>
              <a:off x="730317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22">
              <a:extLst>
                <a:ext uri="{FF2B5EF4-FFF2-40B4-BE49-F238E27FC236}">
                  <a16:creationId xmlns:a16="http://schemas.microsoft.com/office/drawing/2014/main" id="{EE774358-27EE-46AE-BD61-36C070949B14}"/>
                </a:ext>
              </a:extLst>
            </p:cNvPr>
            <p:cNvSpPr/>
            <p:nvPr userDrawn="1"/>
          </p:nvSpPr>
          <p:spPr>
            <a:xfrm>
              <a:off x="73426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23">
              <a:extLst>
                <a:ext uri="{FF2B5EF4-FFF2-40B4-BE49-F238E27FC236}">
                  <a16:creationId xmlns:a16="http://schemas.microsoft.com/office/drawing/2014/main" id="{4FD8C6C8-E3D1-4F31-AD16-E76963C1B0EC}"/>
                </a:ext>
              </a:extLst>
            </p:cNvPr>
            <p:cNvSpPr/>
            <p:nvPr userDrawn="1"/>
          </p:nvSpPr>
          <p:spPr>
            <a:xfrm>
              <a:off x="73821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24">
              <a:extLst>
                <a:ext uri="{FF2B5EF4-FFF2-40B4-BE49-F238E27FC236}">
                  <a16:creationId xmlns:a16="http://schemas.microsoft.com/office/drawing/2014/main" id="{225B0B08-8FED-421C-926A-D03D61BD2C70}"/>
                </a:ext>
              </a:extLst>
            </p:cNvPr>
            <p:cNvSpPr/>
            <p:nvPr userDrawn="1"/>
          </p:nvSpPr>
          <p:spPr>
            <a:xfrm>
              <a:off x="742159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25">
              <a:extLst>
                <a:ext uri="{FF2B5EF4-FFF2-40B4-BE49-F238E27FC236}">
                  <a16:creationId xmlns:a16="http://schemas.microsoft.com/office/drawing/2014/main" id="{ED0F673F-7576-4D39-88AF-4492F9F97042}"/>
                </a:ext>
              </a:extLst>
            </p:cNvPr>
            <p:cNvSpPr/>
            <p:nvPr userDrawn="1"/>
          </p:nvSpPr>
          <p:spPr>
            <a:xfrm>
              <a:off x="746105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26">
              <a:extLst>
                <a:ext uri="{FF2B5EF4-FFF2-40B4-BE49-F238E27FC236}">
                  <a16:creationId xmlns:a16="http://schemas.microsoft.com/office/drawing/2014/main" id="{140A93AF-CCB8-4BBE-B56F-06A2F69DDD2E}"/>
                </a:ext>
              </a:extLst>
            </p:cNvPr>
            <p:cNvSpPr/>
            <p:nvPr userDrawn="1"/>
          </p:nvSpPr>
          <p:spPr>
            <a:xfrm>
              <a:off x="750052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27">
              <a:extLst>
                <a:ext uri="{FF2B5EF4-FFF2-40B4-BE49-F238E27FC236}">
                  <a16:creationId xmlns:a16="http://schemas.microsoft.com/office/drawing/2014/main" id="{22942CB3-BE9C-4E45-9D9F-254367C4D27E}"/>
                </a:ext>
              </a:extLst>
            </p:cNvPr>
            <p:cNvSpPr/>
            <p:nvPr userDrawn="1"/>
          </p:nvSpPr>
          <p:spPr>
            <a:xfrm>
              <a:off x="753999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28">
              <a:extLst>
                <a:ext uri="{FF2B5EF4-FFF2-40B4-BE49-F238E27FC236}">
                  <a16:creationId xmlns:a16="http://schemas.microsoft.com/office/drawing/2014/main" id="{C49233DE-9795-4025-8AC6-679E5CE9CEFD}"/>
                </a:ext>
              </a:extLst>
            </p:cNvPr>
            <p:cNvSpPr/>
            <p:nvPr userDrawn="1"/>
          </p:nvSpPr>
          <p:spPr>
            <a:xfrm>
              <a:off x="75794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29">
              <a:extLst>
                <a:ext uri="{FF2B5EF4-FFF2-40B4-BE49-F238E27FC236}">
                  <a16:creationId xmlns:a16="http://schemas.microsoft.com/office/drawing/2014/main" id="{14BBDFA6-EFA8-4709-9248-A49EB50A1F43}"/>
                </a:ext>
              </a:extLst>
            </p:cNvPr>
            <p:cNvSpPr/>
            <p:nvPr userDrawn="1"/>
          </p:nvSpPr>
          <p:spPr>
            <a:xfrm>
              <a:off x="761893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30">
              <a:extLst>
                <a:ext uri="{FF2B5EF4-FFF2-40B4-BE49-F238E27FC236}">
                  <a16:creationId xmlns:a16="http://schemas.microsoft.com/office/drawing/2014/main" id="{5F2832DC-72D8-47FF-A116-2CAAEC1F68E1}"/>
                </a:ext>
              </a:extLst>
            </p:cNvPr>
            <p:cNvSpPr/>
            <p:nvPr userDrawn="1"/>
          </p:nvSpPr>
          <p:spPr>
            <a:xfrm>
              <a:off x="765839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31">
              <a:extLst>
                <a:ext uri="{FF2B5EF4-FFF2-40B4-BE49-F238E27FC236}">
                  <a16:creationId xmlns:a16="http://schemas.microsoft.com/office/drawing/2014/main" id="{E7E220EA-BFDE-4D23-9171-AA46BE639DC2}"/>
                </a:ext>
              </a:extLst>
            </p:cNvPr>
            <p:cNvSpPr/>
            <p:nvPr userDrawn="1"/>
          </p:nvSpPr>
          <p:spPr>
            <a:xfrm>
              <a:off x="769786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32">
              <a:extLst>
                <a:ext uri="{FF2B5EF4-FFF2-40B4-BE49-F238E27FC236}">
                  <a16:creationId xmlns:a16="http://schemas.microsoft.com/office/drawing/2014/main" id="{8A37F3D1-E7FB-456F-ACBE-4FB8180D144C}"/>
                </a:ext>
              </a:extLst>
            </p:cNvPr>
            <p:cNvSpPr/>
            <p:nvPr userDrawn="1"/>
          </p:nvSpPr>
          <p:spPr>
            <a:xfrm>
              <a:off x="773733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33">
              <a:extLst>
                <a:ext uri="{FF2B5EF4-FFF2-40B4-BE49-F238E27FC236}">
                  <a16:creationId xmlns:a16="http://schemas.microsoft.com/office/drawing/2014/main" id="{15D671B7-C170-4E28-A9EC-5F74DAB2CD9E}"/>
                </a:ext>
              </a:extLst>
            </p:cNvPr>
            <p:cNvSpPr/>
            <p:nvPr userDrawn="1"/>
          </p:nvSpPr>
          <p:spPr>
            <a:xfrm>
              <a:off x="777681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34">
              <a:extLst>
                <a:ext uri="{FF2B5EF4-FFF2-40B4-BE49-F238E27FC236}">
                  <a16:creationId xmlns:a16="http://schemas.microsoft.com/office/drawing/2014/main" id="{E6AB38DF-481A-4A1C-A8D5-F0C46271A373}"/>
                </a:ext>
              </a:extLst>
            </p:cNvPr>
            <p:cNvSpPr/>
            <p:nvPr userDrawn="1"/>
          </p:nvSpPr>
          <p:spPr>
            <a:xfrm>
              <a:off x="78162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35">
              <a:extLst>
                <a:ext uri="{FF2B5EF4-FFF2-40B4-BE49-F238E27FC236}">
                  <a16:creationId xmlns:a16="http://schemas.microsoft.com/office/drawing/2014/main" id="{0D98EC8C-CB08-4D3D-A257-1486542F25DC}"/>
                </a:ext>
              </a:extLst>
            </p:cNvPr>
            <p:cNvSpPr/>
            <p:nvPr userDrawn="1"/>
          </p:nvSpPr>
          <p:spPr>
            <a:xfrm>
              <a:off x="785575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36">
              <a:extLst>
                <a:ext uri="{FF2B5EF4-FFF2-40B4-BE49-F238E27FC236}">
                  <a16:creationId xmlns:a16="http://schemas.microsoft.com/office/drawing/2014/main" id="{734484A9-76D1-499C-8BF1-F86344781513}"/>
                </a:ext>
              </a:extLst>
            </p:cNvPr>
            <p:cNvSpPr/>
            <p:nvPr userDrawn="1"/>
          </p:nvSpPr>
          <p:spPr>
            <a:xfrm>
              <a:off x="789521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37">
              <a:extLst>
                <a:ext uri="{FF2B5EF4-FFF2-40B4-BE49-F238E27FC236}">
                  <a16:creationId xmlns:a16="http://schemas.microsoft.com/office/drawing/2014/main" id="{A422E736-0C84-4216-A50E-03440CE44B76}"/>
                </a:ext>
              </a:extLst>
            </p:cNvPr>
            <p:cNvSpPr/>
            <p:nvPr userDrawn="1"/>
          </p:nvSpPr>
          <p:spPr>
            <a:xfrm>
              <a:off x="793468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38">
              <a:extLst>
                <a:ext uri="{FF2B5EF4-FFF2-40B4-BE49-F238E27FC236}">
                  <a16:creationId xmlns:a16="http://schemas.microsoft.com/office/drawing/2014/main" id="{7F69D46C-C4CD-476D-8DBE-6E5F8C394BA6}"/>
                </a:ext>
              </a:extLst>
            </p:cNvPr>
            <p:cNvSpPr/>
            <p:nvPr userDrawn="1"/>
          </p:nvSpPr>
          <p:spPr>
            <a:xfrm>
              <a:off x="797415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39">
              <a:extLst>
                <a:ext uri="{FF2B5EF4-FFF2-40B4-BE49-F238E27FC236}">
                  <a16:creationId xmlns:a16="http://schemas.microsoft.com/office/drawing/2014/main" id="{AA0075D8-582D-4DDB-A105-C5AF3BD868A6}"/>
                </a:ext>
              </a:extLst>
            </p:cNvPr>
            <p:cNvSpPr/>
            <p:nvPr userDrawn="1"/>
          </p:nvSpPr>
          <p:spPr>
            <a:xfrm>
              <a:off x="801362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40">
              <a:extLst>
                <a:ext uri="{FF2B5EF4-FFF2-40B4-BE49-F238E27FC236}">
                  <a16:creationId xmlns:a16="http://schemas.microsoft.com/office/drawing/2014/main" id="{A813F51F-940E-4445-AA90-3E2D61F082BB}"/>
                </a:ext>
              </a:extLst>
            </p:cNvPr>
            <p:cNvSpPr/>
            <p:nvPr userDrawn="1"/>
          </p:nvSpPr>
          <p:spPr>
            <a:xfrm>
              <a:off x="80530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41">
              <a:extLst>
                <a:ext uri="{FF2B5EF4-FFF2-40B4-BE49-F238E27FC236}">
                  <a16:creationId xmlns:a16="http://schemas.microsoft.com/office/drawing/2014/main" id="{07645B85-DD5D-4208-9C33-88443EEFC39B}"/>
                </a:ext>
              </a:extLst>
            </p:cNvPr>
            <p:cNvSpPr/>
            <p:nvPr userDrawn="1"/>
          </p:nvSpPr>
          <p:spPr>
            <a:xfrm>
              <a:off x="809255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42">
              <a:extLst>
                <a:ext uri="{FF2B5EF4-FFF2-40B4-BE49-F238E27FC236}">
                  <a16:creationId xmlns:a16="http://schemas.microsoft.com/office/drawing/2014/main" id="{4C75E2EA-709D-45D0-98B4-67FB00446C36}"/>
                </a:ext>
              </a:extLst>
            </p:cNvPr>
            <p:cNvSpPr/>
            <p:nvPr userDrawn="1"/>
          </p:nvSpPr>
          <p:spPr>
            <a:xfrm>
              <a:off x="81320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43">
              <a:extLst>
                <a:ext uri="{FF2B5EF4-FFF2-40B4-BE49-F238E27FC236}">
                  <a16:creationId xmlns:a16="http://schemas.microsoft.com/office/drawing/2014/main" id="{38CC2DD9-8B6C-4AFB-9F8A-AD6F207E157F}"/>
                </a:ext>
              </a:extLst>
            </p:cNvPr>
            <p:cNvSpPr/>
            <p:nvPr userDrawn="1"/>
          </p:nvSpPr>
          <p:spPr>
            <a:xfrm>
              <a:off x="81715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44">
              <a:extLst>
                <a:ext uri="{FF2B5EF4-FFF2-40B4-BE49-F238E27FC236}">
                  <a16:creationId xmlns:a16="http://schemas.microsoft.com/office/drawing/2014/main" id="{B1BAE7E9-078A-4D6F-83C8-98E37969D8C8}"/>
                </a:ext>
              </a:extLst>
            </p:cNvPr>
            <p:cNvSpPr/>
            <p:nvPr userDrawn="1"/>
          </p:nvSpPr>
          <p:spPr>
            <a:xfrm>
              <a:off x="821097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45">
              <a:extLst>
                <a:ext uri="{FF2B5EF4-FFF2-40B4-BE49-F238E27FC236}">
                  <a16:creationId xmlns:a16="http://schemas.microsoft.com/office/drawing/2014/main" id="{D4B4E842-E02D-42FA-9522-CDBE1B1DBD62}"/>
                </a:ext>
              </a:extLst>
            </p:cNvPr>
            <p:cNvSpPr/>
            <p:nvPr userDrawn="1"/>
          </p:nvSpPr>
          <p:spPr>
            <a:xfrm>
              <a:off x="82504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46">
              <a:extLst>
                <a:ext uri="{FF2B5EF4-FFF2-40B4-BE49-F238E27FC236}">
                  <a16:creationId xmlns:a16="http://schemas.microsoft.com/office/drawing/2014/main" id="{D52501B8-8536-4EDD-BC3F-BC9583952B01}"/>
                </a:ext>
              </a:extLst>
            </p:cNvPr>
            <p:cNvSpPr/>
            <p:nvPr userDrawn="1"/>
          </p:nvSpPr>
          <p:spPr>
            <a:xfrm>
              <a:off x="82899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47">
              <a:extLst>
                <a:ext uri="{FF2B5EF4-FFF2-40B4-BE49-F238E27FC236}">
                  <a16:creationId xmlns:a16="http://schemas.microsoft.com/office/drawing/2014/main" id="{5EE16C44-F587-4DFD-A151-F794CBABCF82}"/>
                </a:ext>
              </a:extLst>
            </p:cNvPr>
            <p:cNvSpPr/>
            <p:nvPr userDrawn="1"/>
          </p:nvSpPr>
          <p:spPr>
            <a:xfrm>
              <a:off x="832937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48">
              <a:extLst>
                <a:ext uri="{FF2B5EF4-FFF2-40B4-BE49-F238E27FC236}">
                  <a16:creationId xmlns:a16="http://schemas.microsoft.com/office/drawing/2014/main" id="{0794E0DD-0407-431E-BB07-AF9F0CBA1115}"/>
                </a:ext>
              </a:extLst>
            </p:cNvPr>
            <p:cNvSpPr/>
            <p:nvPr userDrawn="1"/>
          </p:nvSpPr>
          <p:spPr>
            <a:xfrm>
              <a:off x="836884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49">
              <a:extLst>
                <a:ext uri="{FF2B5EF4-FFF2-40B4-BE49-F238E27FC236}">
                  <a16:creationId xmlns:a16="http://schemas.microsoft.com/office/drawing/2014/main" id="{478D7868-B8B7-4452-9048-A642DA95444F}"/>
                </a:ext>
              </a:extLst>
            </p:cNvPr>
            <p:cNvSpPr/>
            <p:nvPr userDrawn="1"/>
          </p:nvSpPr>
          <p:spPr>
            <a:xfrm>
              <a:off x="84083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0">
              <a:extLst>
                <a:ext uri="{FF2B5EF4-FFF2-40B4-BE49-F238E27FC236}">
                  <a16:creationId xmlns:a16="http://schemas.microsoft.com/office/drawing/2014/main" id="{251D224F-A7EB-47A1-B3AB-9D51BBAFE272}"/>
                </a:ext>
              </a:extLst>
            </p:cNvPr>
            <p:cNvSpPr/>
            <p:nvPr userDrawn="1"/>
          </p:nvSpPr>
          <p:spPr>
            <a:xfrm>
              <a:off x="844779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1">
              <a:extLst>
                <a:ext uri="{FF2B5EF4-FFF2-40B4-BE49-F238E27FC236}">
                  <a16:creationId xmlns:a16="http://schemas.microsoft.com/office/drawing/2014/main" id="{8256DDF0-90E1-43B1-9D92-181F06F53D76}"/>
                </a:ext>
              </a:extLst>
            </p:cNvPr>
            <p:cNvSpPr/>
            <p:nvPr userDrawn="1"/>
          </p:nvSpPr>
          <p:spPr>
            <a:xfrm>
              <a:off x="84872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2">
              <a:extLst>
                <a:ext uri="{FF2B5EF4-FFF2-40B4-BE49-F238E27FC236}">
                  <a16:creationId xmlns:a16="http://schemas.microsoft.com/office/drawing/2014/main" id="{4624907F-2116-4ECC-B3DD-2742A0D785CD}"/>
                </a:ext>
              </a:extLst>
            </p:cNvPr>
            <p:cNvSpPr/>
            <p:nvPr userDrawn="1"/>
          </p:nvSpPr>
          <p:spPr>
            <a:xfrm>
              <a:off x="85267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3">
              <a:extLst>
                <a:ext uri="{FF2B5EF4-FFF2-40B4-BE49-F238E27FC236}">
                  <a16:creationId xmlns:a16="http://schemas.microsoft.com/office/drawing/2014/main" id="{61AABFFE-72F8-4326-9E08-5812F5BD4097}"/>
                </a:ext>
              </a:extLst>
            </p:cNvPr>
            <p:cNvSpPr/>
            <p:nvPr userDrawn="1"/>
          </p:nvSpPr>
          <p:spPr>
            <a:xfrm>
              <a:off x="856619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4">
              <a:extLst>
                <a:ext uri="{FF2B5EF4-FFF2-40B4-BE49-F238E27FC236}">
                  <a16:creationId xmlns:a16="http://schemas.microsoft.com/office/drawing/2014/main" id="{614DED5F-C1C3-4E99-8A31-B426D01071C7}"/>
                </a:ext>
              </a:extLst>
            </p:cNvPr>
            <p:cNvSpPr/>
            <p:nvPr userDrawn="1"/>
          </p:nvSpPr>
          <p:spPr>
            <a:xfrm>
              <a:off x="860566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5">
              <a:extLst>
                <a:ext uri="{FF2B5EF4-FFF2-40B4-BE49-F238E27FC236}">
                  <a16:creationId xmlns:a16="http://schemas.microsoft.com/office/drawing/2014/main" id="{FE4FF6B2-4E69-492D-988C-7D4F3AFF19C2}"/>
                </a:ext>
              </a:extLst>
            </p:cNvPr>
            <p:cNvSpPr/>
            <p:nvPr userDrawn="1"/>
          </p:nvSpPr>
          <p:spPr>
            <a:xfrm>
              <a:off x="864513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6">
              <a:extLst>
                <a:ext uri="{FF2B5EF4-FFF2-40B4-BE49-F238E27FC236}">
                  <a16:creationId xmlns:a16="http://schemas.microsoft.com/office/drawing/2014/main" id="{392D60A1-A335-427E-A742-C44DB7A25E1C}"/>
                </a:ext>
              </a:extLst>
            </p:cNvPr>
            <p:cNvSpPr/>
            <p:nvPr userDrawn="1"/>
          </p:nvSpPr>
          <p:spPr>
            <a:xfrm>
              <a:off x="868460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7">
              <a:extLst>
                <a:ext uri="{FF2B5EF4-FFF2-40B4-BE49-F238E27FC236}">
                  <a16:creationId xmlns:a16="http://schemas.microsoft.com/office/drawing/2014/main" id="{B4E573D9-E989-4DAC-A47F-A158D4BE9181}"/>
                </a:ext>
              </a:extLst>
            </p:cNvPr>
            <p:cNvSpPr/>
            <p:nvPr userDrawn="1"/>
          </p:nvSpPr>
          <p:spPr>
            <a:xfrm>
              <a:off x="87240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">
              <a:extLst>
                <a:ext uri="{FF2B5EF4-FFF2-40B4-BE49-F238E27FC236}">
                  <a16:creationId xmlns:a16="http://schemas.microsoft.com/office/drawing/2014/main" id="{43BE6673-E16B-4FE3-B2BC-EE1A0D10D5A0}"/>
                </a:ext>
              </a:extLst>
            </p:cNvPr>
            <p:cNvSpPr/>
            <p:nvPr userDrawn="1"/>
          </p:nvSpPr>
          <p:spPr>
            <a:xfrm>
              <a:off x="876353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9">
              <a:extLst>
                <a:ext uri="{FF2B5EF4-FFF2-40B4-BE49-F238E27FC236}">
                  <a16:creationId xmlns:a16="http://schemas.microsoft.com/office/drawing/2014/main" id="{B5090CC6-D7F2-49C8-A2E0-BCAF56882155}"/>
                </a:ext>
              </a:extLst>
            </p:cNvPr>
            <p:cNvSpPr/>
            <p:nvPr userDrawn="1"/>
          </p:nvSpPr>
          <p:spPr>
            <a:xfrm>
              <a:off x="880300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60">
              <a:extLst>
                <a:ext uri="{FF2B5EF4-FFF2-40B4-BE49-F238E27FC236}">
                  <a16:creationId xmlns:a16="http://schemas.microsoft.com/office/drawing/2014/main" id="{7B46019A-3C42-4C02-9261-A96A941150E8}"/>
                </a:ext>
              </a:extLst>
            </p:cNvPr>
            <p:cNvSpPr/>
            <p:nvPr userDrawn="1"/>
          </p:nvSpPr>
          <p:spPr>
            <a:xfrm>
              <a:off x="884248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61">
              <a:extLst>
                <a:ext uri="{FF2B5EF4-FFF2-40B4-BE49-F238E27FC236}">
                  <a16:creationId xmlns:a16="http://schemas.microsoft.com/office/drawing/2014/main" id="{E4A6D993-6EB8-44F1-AA98-FEF897230CB1}"/>
                </a:ext>
              </a:extLst>
            </p:cNvPr>
            <p:cNvSpPr/>
            <p:nvPr userDrawn="1"/>
          </p:nvSpPr>
          <p:spPr>
            <a:xfrm>
              <a:off x="888195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62">
              <a:extLst>
                <a:ext uri="{FF2B5EF4-FFF2-40B4-BE49-F238E27FC236}">
                  <a16:creationId xmlns:a16="http://schemas.microsoft.com/office/drawing/2014/main" id="{D1D1862D-804C-426A-A488-425045C33DC0}"/>
                </a:ext>
              </a:extLst>
            </p:cNvPr>
            <p:cNvSpPr/>
            <p:nvPr userDrawn="1"/>
          </p:nvSpPr>
          <p:spPr>
            <a:xfrm>
              <a:off x="892142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63">
              <a:extLst>
                <a:ext uri="{FF2B5EF4-FFF2-40B4-BE49-F238E27FC236}">
                  <a16:creationId xmlns:a16="http://schemas.microsoft.com/office/drawing/2014/main" id="{5B9D682A-91BD-4DE6-B953-32E891E1EEB9}"/>
                </a:ext>
              </a:extLst>
            </p:cNvPr>
            <p:cNvSpPr/>
            <p:nvPr userDrawn="1"/>
          </p:nvSpPr>
          <p:spPr>
            <a:xfrm>
              <a:off x="89608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64">
              <a:extLst>
                <a:ext uri="{FF2B5EF4-FFF2-40B4-BE49-F238E27FC236}">
                  <a16:creationId xmlns:a16="http://schemas.microsoft.com/office/drawing/2014/main" id="{00203D19-46BD-4B6F-BE07-BB2D8CC4F086}"/>
                </a:ext>
              </a:extLst>
            </p:cNvPr>
            <p:cNvSpPr/>
            <p:nvPr userDrawn="1"/>
          </p:nvSpPr>
          <p:spPr>
            <a:xfrm>
              <a:off x="900035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65">
              <a:extLst>
                <a:ext uri="{FF2B5EF4-FFF2-40B4-BE49-F238E27FC236}">
                  <a16:creationId xmlns:a16="http://schemas.microsoft.com/office/drawing/2014/main" id="{19D964DD-E8B5-4A0D-A2BD-A5B002820042}"/>
                </a:ext>
              </a:extLst>
            </p:cNvPr>
            <p:cNvSpPr/>
            <p:nvPr userDrawn="1"/>
          </p:nvSpPr>
          <p:spPr>
            <a:xfrm>
              <a:off x="903982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66">
              <a:extLst>
                <a:ext uri="{FF2B5EF4-FFF2-40B4-BE49-F238E27FC236}">
                  <a16:creationId xmlns:a16="http://schemas.microsoft.com/office/drawing/2014/main" id="{0E415745-CA49-4A37-9CAE-3F13AFB20D31}"/>
                </a:ext>
              </a:extLst>
            </p:cNvPr>
            <p:cNvSpPr/>
            <p:nvPr userDrawn="1"/>
          </p:nvSpPr>
          <p:spPr>
            <a:xfrm>
              <a:off x="907929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67">
              <a:extLst>
                <a:ext uri="{FF2B5EF4-FFF2-40B4-BE49-F238E27FC236}">
                  <a16:creationId xmlns:a16="http://schemas.microsoft.com/office/drawing/2014/main" id="{FF0FFD00-BCDB-4DE5-AA70-37203D07CF78}"/>
                </a:ext>
              </a:extLst>
            </p:cNvPr>
            <p:cNvSpPr/>
            <p:nvPr userDrawn="1"/>
          </p:nvSpPr>
          <p:spPr>
            <a:xfrm>
              <a:off x="91187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68">
              <a:extLst>
                <a:ext uri="{FF2B5EF4-FFF2-40B4-BE49-F238E27FC236}">
                  <a16:creationId xmlns:a16="http://schemas.microsoft.com/office/drawing/2014/main" id="{FEE9F95D-337F-4C9D-8CD3-49F88F56CE54}"/>
                </a:ext>
              </a:extLst>
            </p:cNvPr>
            <p:cNvSpPr/>
            <p:nvPr userDrawn="1"/>
          </p:nvSpPr>
          <p:spPr>
            <a:xfrm>
              <a:off x="915822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69">
              <a:extLst>
                <a:ext uri="{FF2B5EF4-FFF2-40B4-BE49-F238E27FC236}">
                  <a16:creationId xmlns:a16="http://schemas.microsoft.com/office/drawing/2014/main" id="{A29D74FC-917E-4485-83D5-102130B72752}"/>
                </a:ext>
              </a:extLst>
            </p:cNvPr>
            <p:cNvSpPr/>
            <p:nvPr userDrawn="1"/>
          </p:nvSpPr>
          <p:spPr>
            <a:xfrm>
              <a:off x="91976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70">
              <a:extLst>
                <a:ext uri="{FF2B5EF4-FFF2-40B4-BE49-F238E27FC236}">
                  <a16:creationId xmlns:a16="http://schemas.microsoft.com/office/drawing/2014/main" id="{63888C1F-90E4-4BBE-BEE7-7901E607FF79}"/>
                </a:ext>
              </a:extLst>
            </p:cNvPr>
            <p:cNvSpPr/>
            <p:nvPr userDrawn="1"/>
          </p:nvSpPr>
          <p:spPr>
            <a:xfrm>
              <a:off x="923717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71">
              <a:extLst>
                <a:ext uri="{FF2B5EF4-FFF2-40B4-BE49-F238E27FC236}">
                  <a16:creationId xmlns:a16="http://schemas.microsoft.com/office/drawing/2014/main" id="{356946F4-F5A9-4BFA-95E5-A5A34659A8BB}"/>
                </a:ext>
              </a:extLst>
            </p:cNvPr>
            <p:cNvSpPr/>
            <p:nvPr userDrawn="1"/>
          </p:nvSpPr>
          <p:spPr>
            <a:xfrm>
              <a:off x="927664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72">
              <a:extLst>
                <a:ext uri="{FF2B5EF4-FFF2-40B4-BE49-F238E27FC236}">
                  <a16:creationId xmlns:a16="http://schemas.microsoft.com/office/drawing/2014/main" id="{B4CE9BB9-034A-4596-9A0E-AF610E9A5E20}"/>
                </a:ext>
              </a:extLst>
            </p:cNvPr>
            <p:cNvSpPr/>
            <p:nvPr userDrawn="1"/>
          </p:nvSpPr>
          <p:spPr>
            <a:xfrm>
              <a:off x="93161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73">
              <a:extLst>
                <a:ext uri="{FF2B5EF4-FFF2-40B4-BE49-F238E27FC236}">
                  <a16:creationId xmlns:a16="http://schemas.microsoft.com/office/drawing/2014/main" id="{48ACD6D1-A0C2-4E6E-A918-9415A6866A6C}"/>
                </a:ext>
              </a:extLst>
            </p:cNvPr>
            <p:cNvSpPr/>
            <p:nvPr userDrawn="1"/>
          </p:nvSpPr>
          <p:spPr>
            <a:xfrm>
              <a:off x="93555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74">
              <a:extLst>
                <a:ext uri="{FF2B5EF4-FFF2-40B4-BE49-F238E27FC236}">
                  <a16:creationId xmlns:a16="http://schemas.microsoft.com/office/drawing/2014/main" id="{6474EAD2-1A2B-4C68-A5E5-74CC1CCF4924}"/>
                </a:ext>
              </a:extLst>
            </p:cNvPr>
            <p:cNvSpPr/>
            <p:nvPr userDrawn="1"/>
          </p:nvSpPr>
          <p:spPr>
            <a:xfrm>
              <a:off x="93950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75">
              <a:extLst>
                <a:ext uri="{FF2B5EF4-FFF2-40B4-BE49-F238E27FC236}">
                  <a16:creationId xmlns:a16="http://schemas.microsoft.com/office/drawing/2014/main" id="{B66DA5FF-D028-4721-A5D7-544C0CA1E1F6}"/>
                </a:ext>
              </a:extLst>
            </p:cNvPr>
            <p:cNvSpPr/>
            <p:nvPr userDrawn="1"/>
          </p:nvSpPr>
          <p:spPr>
            <a:xfrm>
              <a:off x="94345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76">
              <a:extLst>
                <a:ext uri="{FF2B5EF4-FFF2-40B4-BE49-F238E27FC236}">
                  <a16:creationId xmlns:a16="http://schemas.microsoft.com/office/drawing/2014/main" id="{5B386D6B-EC20-4FAB-BFE2-F850875967EC}"/>
                </a:ext>
              </a:extLst>
            </p:cNvPr>
            <p:cNvSpPr/>
            <p:nvPr userDrawn="1"/>
          </p:nvSpPr>
          <p:spPr>
            <a:xfrm>
              <a:off x="947398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77">
              <a:extLst>
                <a:ext uri="{FF2B5EF4-FFF2-40B4-BE49-F238E27FC236}">
                  <a16:creationId xmlns:a16="http://schemas.microsoft.com/office/drawing/2014/main" id="{3D2BCAF2-0037-45EF-9D25-B5E717DD76AE}"/>
                </a:ext>
              </a:extLst>
            </p:cNvPr>
            <p:cNvSpPr/>
            <p:nvPr userDrawn="1"/>
          </p:nvSpPr>
          <p:spPr>
            <a:xfrm>
              <a:off x="951345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78">
              <a:extLst>
                <a:ext uri="{FF2B5EF4-FFF2-40B4-BE49-F238E27FC236}">
                  <a16:creationId xmlns:a16="http://schemas.microsoft.com/office/drawing/2014/main" id="{93DC196D-BB98-4BD7-85BE-4B7E7DAE761D}"/>
                </a:ext>
              </a:extLst>
            </p:cNvPr>
            <p:cNvSpPr/>
            <p:nvPr userDrawn="1"/>
          </p:nvSpPr>
          <p:spPr>
            <a:xfrm>
              <a:off x="95529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79">
              <a:extLst>
                <a:ext uri="{FF2B5EF4-FFF2-40B4-BE49-F238E27FC236}">
                  <a16:creationId xmlns:a16="http://schemas.microsoft.com/office/drawing/2014/main" id="{164FC929-63AE-484D-89A3-EC08A639BBDA}"/>
                </a:ext>
              </a:extLst>
            </p:cNvPr>
            <p:cNvSpPr/>
            <p:nvPr userDrawn="1"/>
          </p:nvSpPr>
          <p:spPr>
            <a:xfrm>
              <a:off x="959239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80">
              <a:extLst>
                <a:ext uri="{FF2B5EF4-FFF2-40B4-BE49-F238E27FC236}">
                  <a16:creationId xmlns:a16="http://schemas.microsoft.com/office/drawing/2014/main" id="{52C4D094-0A4F-4250-B7A9-5C6232B8AB62}"/>
                </a:ext>
              </a:extLst>
            </p:cNvPr>
            <p:cNvSpPr/>
            <p:nvPr userDrawn="1"/>
          </p:nvSpPr>
          <p:spPr>
            <a:xfrm>
              <a:off x="96318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81">
              <a:extLst>
                <a:ext uri="{FF2B5EF4-FFF2-40B4-BE49-F238E27FC236}">
                  <a16:creationId xmlns:a16="http://schemas.microsoft.com/office/drawing/2014/main" id="{3866282D-9411-47C9-8F35-50F10BCC746C}"/>
                </a:ext>
              </a:extLst>
            </p:cNvPr>
            <p:cNvSpPr/>
            <p:nvPr userDrawn="1"/>
          </p:nvSpPr>
          <p:spPr>
            <a:xfrm>
              <a:off x="967133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82">
              <a:extLst>
                <a:ext uri="{FF2B5EF4-FFF2-40B4-BE49-F238E27FC236}">
                  <a16:creationId xmlns:a16="http://schemas.microsoft.com/office/drawing/2014/main" id="{D2BE73AC-7B46-4480-BFF4-2B781C67CCE7}"/>
                </a:ext>
              </a:extLst>
            </p:cNvPr>
            <p:cNvSpPr/>
            <p:nvPr userDrawn="1"/>
          </p:nvSpPr>
          <p:spPr>
            <a:xfrm>
              <a:off x="971080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83">
              <a:extLst>
                <a:ext uri="{FF2B5EF4-FFF2-40B4-BE49-F238E27FC236}">
                  <a16:creationId xmlns:a16="http://schemas.microsoft.com/office/drawing/2014/main" id="{59100F50-292A-4D0A-8BE3-46F497607EA4}"/>
                </a:ext>
              </a:extLst>
            </p:cNvPr>
            <p:cNvSpPr/>
            <p:nvPr userDrawn="1"/>
          </p:nvSpPr>
          <p:spPr>
            <a:xfrm>
              <a:off x="975027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84">
              <a:extLst>
                <a:ext uri="{FF2B5EF4-FFF2-40B4-BE49-F238E27FC236}">
                  <a16:creationId xmlns:a16="http://schemas.microsoft.com/office/drawing/2014/main" id="{54E499EE-CF84-4001-9476-7929FD58BCD4}"/>
                </a:ext>
              </a:extLst>
            </p:cNvPr>
            <p:cNvSpPr/>
            <p:nvPr userDrawn="1"/>
          </p:nvSpPr>
          <p:spPr>
            <a:xfrm>
              <a:off x="97897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85">
              <a:extLst>
                <a:ext uri="{FF2B5EF4-FFF2-40B4-BE49-F238E27FC236}">
                  <a16:creationId xmlns:a16="http://schemas.microsoft.com/office/drawing/2014/main" id="{EA0720A6-6CB7-465A-BF01-964E0740C433}"/>
                </a:ext>
              </a:extLst>
            </p:cNvPr>
            <p:cNvSpPr/>
            <p:nvPr userDrawn="1"/>
          </p:nvSpPr>
          <p:spPr>
            <a:xfrm>
              <a:off x="982920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86">
              <a:extLst>
                <a:ext uri="{FF2B5EF4-FFF2-40B4-BE49-F238E27FC236}">
                  <a16:creationId xmlns:a16="http://schemas.microsoft.com/office/drawing/2014/main" id="{DD061564-ADCC-4FD7-940B-A4074C747726}"/>
                </a:ext>
              </a:extLst>
            </p:cNvPr>
            <p:cNvSpPr/>
            <p:nvPr userDrawn="1"/>
          </p:nvSpPr>
          <p:spPr>
            <a:xfrm>
              <a:off x="986867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87">
              <a:extLst>
                <a:ext uri="{FF2B5EF4-FFF2-40B4-BE49-F238E27FC236}">
                  <a16:creationId xmlns:a16="http://schemas.microsoft.com/office/drawing/2014/main" id="{FEC0E343-2546-4B98-B12C-F506AF9CC05D}"/>
                </a:ext>
              </a:extLst>
            </p:cNvPr>
            <p:cNvSpPr/>
            <p:nvPr userDrawn="1"/>
          </p:nvSpPr>
          <p:spPr>
            <a:xfrm>
              <a:off x="990815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88">
              <a:extLst>
                <a:ext uri="{FF2B5EF4-FFF2-40B4-BE49-F238E27FC236}">
                  <a16:creationId xmlns:a16="http://schemas.microsoft.com/office/drawing/2014/main" id="{5ED2566D-C6C3-48B2-8428-3FD83417B56B}"/>
                </a:ext>
              </a:extLst>
            </p:cNvPr>
            <p:cNvSpPr/>
            <p:nvPr userDrawn="1"/>
          </p:nvSpPr>
          <p:spPr>
            <a:xfrm>
              <a:off x="994762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89">
              <a:extLst>
                <a:ext uri="{FF2B5EF4-FFF2-40B4-BE49-F238E27FC236}">
                  <a16:creationId xmlns:a16="http://schemas.microsoft.com/office/drawing/2014/main" id="{9CD220B6-05BC-4D83-929A-F2672F0A070C}"/>
                </a:ext>
              </a:extLst>
            </p:cNvPr>
            <p:cNvSpPr/>
            <p:nvPr userDrawn="1"/>
          </p:nvSpPr>
          <p:spPr>
            <a:xfrm>
              <a:off x="998709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90">
              <a:extLst>
                <a:ext uri="{FF2B5EF4-FFF2-40B4-BE49-F238E27FC236}">
                  <a16:creationId xmlns:a16="http://schemas.microsoft.com/office/drawing/2014/main" id="{D9FB3E14-7C71-4467-A8CA-66440C0BE206}"/>
                </a:ext>
              </a:extLst>
            </p:cNvPr>
            <p:cNvSpPr/>
            <p:nvPr userDrawn="1"/>
          </p:nvSpPr>
          <p:spPr>
            <a:xfrm>
              <a:off x="1002655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91">
              <a:extLst>
                <a:ext uri="{FF2B5EF4-FFF2-40B4-BE49-F238E27FC236}">
                  <a16:creationId xmlns:a16="http://schemas.microsoft.com/office/drawing/2014/main" id="{E2BBC9F6-63C1-41ED-9417-BFCCEE0B930A}"/>
                </a:ext>
              </a:extLst>
            </p:cNvPr>
            <p:cNvSpPr/>
            <p:nvPr userDrawn="1"/>
          </p:nvSpPr>
          <p:spPr>
            <a:xfrm>
              <a:off x="1006602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92">
              <a:extLst>
                <a:ext uri="{FF2B5EF4-FFF2-40B4-BE49-F238E27FC236}">
                  <a16:creationId xmlns:a16="http://schemas.microsoft.com/office/drawing/2014/main" id="{C866CCA0-B55A-470C-9B54-52626FAEF483}"/>
                </a:ext>
              </a:extLst>
            </p:cNvPr>
            <p:cNvSpPr/>
            <p:nvPr userDrawn="1"/>
          </p:nvSpPr>
          <p:spPr>
            <a:xfrm>
              <a:off x="1010549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93">
              <a:extLst>
                <a:ext uri="{FF2B5EF4-FFF2-40B4-BE49-F238E27FC236}">
                  <a16:creationId xmlns:a16="http://schemas.microsoft.com/office/drawing/2014/main" id="{6245B68A-7348-49A9-8B37-3CA02928FB9A}"/>
                </a:ext>
              </a:extLst>
            </p:cNvPr>
            <p:cNvSpPr/>
            <p:nvPr userDrawn="1"/>
          </p:nvSpPr>
          <p:spPr>
            <a:xfrm>
              <a:off x="1014496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94">
              <a:extLst>
                <a:ext uri="{FF2B5EF4-FFF2-40B4-BE49-F238E27FC236}">
                  <a16:creationId xmlns:a16="http://schemas.microsoft.com/office/drawing/2014/main" id="{FF3A7589-42B6-45E1-9782-FCB58A2F202E}"/>
                </a:ext>
              </a:extLst>
            </p:cNvPr>
            <p:cNvSpPr/>
            <p:nvPr userDrawn="1"/>
          </p:nvSpPr>
          <p:spPr>
            <a:xfrm>
              <a:off x="1018443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95">
              <a:extLst>
                <a:ext uri="{FF2B5EF4-FFF2-40B4-BE49-F238E27FC236}">
                  <a16:creationId xmlns:a16="http://schemas.microsoft.com/office/drawing/2014/main" id="{70C43B64-B92E-4FA1-9B7B-F785AE67EB7E}"/>
                </a:ext>
              </a:extLst>
            </p:cNvPr>
            <p:cNvSpPr/>
            <p:nvPr userDrawn="1"/>
          </p:nvSpPr>
          <p:spPr>
            <a:xfrm>
              <a:off x="1022391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96">
              <a:extLst>
                <a:ext uri="{FF2B5EF4-FFF2-40B4-BE49-F238E27FC236}">
                  <a16:creationId xmlns:a16="http://schemas.microsoft.com/office/drawing/2014/main" id="{3AA1A5AD-B9AB-4FEB-8C3E-B4B31E092E45}"/>
                </a:ext>
              </a:extLst>
            </p:cNvPr>
            <p:cNvSpPr/>
            <p:nvPr userDrawn="1"/>
          </p:nvSpPr>
          <p:spPr>
            <a:xfrm>
              <a:off x="1026336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97">
              <a:extLst>
                <a:ext uri="{FF2B5EF4-FFF2-40B4-BE49-F238E27FC236}">
                  <a16:creationId xmlns:a16="http://schemas.microsoft.com/office/drawing/2014/main" id="{1FEF6424-2C0A-42CD-87A4-7336CDF9D4A8}"/>
                </a:ext>
              </a:extLst>
            </p:cNvPr>
            <p:cNvSpPr/>
            <p:nvPr userDrawn="1"/>
          </p:nvSpPr>
          <p:spPr>
            <a:xfrm>
              <a:off x="1030284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98">
              <a:extLst>
                <a:ext uri="{FF2B5EF4-FFF2-40B4-BE49-F238E27FC236}">
                  <a16:creationId xmlns:a16="http://schemas.microsoft.com/office/drawing/2014/main" id="{AB67A7E9-3604-42DA-A7FC-25B2798CC858}"/>
                </a:ext>
              </a:extLst>
            </p:cNvPr>
            <p:cNvSpPr/>
            <p:nvPr userDrawn="1"/>
          </p:nvSpPr>
          <p:spPr>
            <a:xfrm>
              <a:off x="1034231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99">
              <a:extLst>
                <a:ext uri="{FF2B5EF4-FFF2-40B4-BE49-F238E27FC236}">
                  <a16:creationId xmlns:a16="http://schemas.microsoft.com/office/drawing/2014/main" id="{AB7E8944-D640-47CD-9B5F-A78E789401A0}"/>
                </a:ext>
              </a:extLst>
            </p:cNvPr>
            <p:cNvSpPr/>
            <p:nvPr userDrawn="1"/>
          </p:nvSpPr>
          <p:spPr>
            <a:xfrm>
              <a:off x="1038178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100">
              <a:extLst>
                <a:ext uri="{FF2B5EF4-FFF2-40B4-BE49-F238E27FC236}">
                  <a16:creationId xmlns:a16="http://schemas.microsoft.com/office/drawing/2014/main" id="{14D7B5B6-F09F-40F1-9D7F-CD29AA029400}"/>
                </a:ext>
              </a:extLst>
            </p:cNvPr>
            <p:cNvSpPr/>
            <p:nvPr userDrawn="1"/>
          </p:nvSpPr>
          <p:spPr>
            <a:xfrm>
              <a:off x="1042125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101">
              <a:extLst>
                <a:ext uri="{FF2B5EF4-FFF2-40B4-BE49-F238E27FC236}">
                  <a16:creationId xmlns:a16="http://schemas.microsoft.com/office/drawing/2014/main" id="{CBC8CED0-7985-4CEC-9E93-AB03386BC783}"/>
                </a:ext>
              </a:extLst>
            </p:cNvPr>
            <p:cNvSpPr/>
            <p:nvPr userDrawn="1"/>
          </p:nvSpPr>
          <p:spPr>
            <a:xfrm>
              <a:off x="1046071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102">
              <a:extLst>
                <a:ext uri="{FF2B5EF4-FFF2-40B4-BE49-F238E27FC236}">
                  <a16:creationId xmlns:a16="http://schemas.microsoft.com/office/drawing/2014/main" id="{710C08CA-B9C8-46CE-8A39-C19948797A1F}"/>
                </a:ext>
              </a:extLst>
            </p:cNvPr>
            <p:cNvSpPr/>
            <p:nvPr userDrawn="1"/>
          </p:nvSpPr>
          <p:spPr>
            <a:xfrm>
              <a:off x="1050018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103">
              <a:extLst>
                <a:ext uri="{FF2B5EF4-FFF2-40B4-BE49-F238E27FC236}">
                  <a16:creationId xmlns:a16="http://schemas.microsoft.com/office/drawing/2014/main" id="{BD024334-5192-4806-ADD9-E4E6A9AE4A3F}"/>
                </a:ext>
              </a:extLst>
            </p:cNvPr>
            <p:cNvSpPr/>
            <p:nvPr userDrawn="1"/>
          </p:nvSpPr>
          <p:spPr>
            <a:xfrm>
              <a:off x="1053965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104">
              <a:extLst>
                <a:ext uri="{FF2B5EF4-FFF2-40B4-BE49-F238E27FC236}">
                  <a16:creationId xmlns:a16="http://schemas.microsoft.com/office/drawing/2014/main" id="{A6DBF5D6-6D5F-4C72-AA11-998BD2D3D526}"/>
                </a:ext>
              </a:extLst>
            </p:cNvPr>
            <p:cNvSpPr/>
            <p:nvPr userDrawn="1"/>
          </p:nvSpPr>
          <p:spPr>
            <a:xfrm>
              <a:off x="1057912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105">
              <a:extLst>
                <a:ext uri="{FF2B5EF4-FFF2-40B4-BE49-F238E27FC236}">
                  <a16:creationId xmlns:a16="http://schemas.microsoft.com/office/drawing/2014/main" id="{F8D166AA-5594-4579-8874-492A5D459633}"/>
                </a:ext>
              </a:extLst>
            </p:cNvPr>
            <p:cNvSpPr/>
            <p:nvPr userDrawn="1"/>
          </p:nvSpPr>
          <p:spPr>
            <a:xfrm>
              <a:off x="106186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106">
              <a:extLst>
                <a:ext uri="{FF2B5EF4-FFF2-40B4-BE49-F238E27FC236}">
                  <a16:creationId xmlns:a16="http://schemas.microsoft.com/office/drawing/2014/main" id="{E832CBCF-39D2-46C3-8064-484069AC5118}"/>
                </a:ext>
              </a:extLst>
            </p:cNvPr>
            <p:cNvSpPr/>
            <p:nvPr userDrawn="1"/>
          </p:nvSpPr>
          <p:spPr>
            <a:xfrm>
              <a:off x="1065807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107">
              <a:extLst>
                <a:ext uri="{FF2B5EF4-FFF2-40B4-BE49-F238E27FC236}">
                  <a16:creationId xmlns:a16="http://schemas.microsoft.com/office/drawing/2014/main" id="{A97A3157-03F9-4B06-B43A-DB3232EC6EE5}"/>
                </a:ext>
              </a:extLst>
            </p:cNvPr>
            <p:cNvSpPr/>
            <p:nvPr userDrawn="1"/>
          </p:nvSpPr>
          <p:spPr>
            <a:xfrm>
              <a:off x="1069753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108">
              <a:extLst>
                <a:ext uri="{FF2B5EF4-FFF2-40B4-BE49-F238E27FC236}">
                  <a16:creationId xmlns:a16="http://schemas.microsoft.com/office/drawing/2014/main" id="{788526E1-1647-4E94-AAC5-FBC1518A48D3}"/>
                </a:ext>
              </a:extLst>
            </p:cNvPr>
            <p:cNvSpPr/>
            <p:nvPr userDrawn="1"/>
          </p:nvSpPr>
          <p:spPr>
            <a:xfrm>
              <a:off x="1073700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109">
              <a:extLst>
                <a:ext uri="{FF2B5EF4-FFF2-40B4-BE49-F238E27FC236}">
                  <a16:creationId xmlns:a16="http://schemas.microsoft.com/office/drawing/2014/main" id="{67FF9F1A-7195-4259-B78B-5C296F4D3FC5}"/>
                </a:ext>
              </a:extLst>
            </p:cNvPr>
            <p:cNvSpPr/>
            <p:nvPr userDrawn="1"/>
          </p:nvSpPr>
          <p:spPr>
            <a:xfrm>
              <a:off x="1077647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110">
              <a:extLst>
                <a:ext uri="{FF2B5EF4-FFF2-40B4-BE49-F238E27FC236}">
                  <a16:creationId xmlns:a16="http://schemas.microsoft.com/office/drawing/2014/main" id="{F5E04289-B6A5-4918-9F02-66638B6BAB43}"/>
                </a:ext>
              </a:extLst>
            </p:cNvPr>
            <p:cNvSpPr/>
            <p:nvPr userDrawn="1"/>
          </p:nvSpPr>
          <p:spPr>
            <a:xfrm>
              <a:off x="1081594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111">
              <a:extLst>
                <a:ext uri="{FF2B5EF4-FFF2-40B4-BE49-F238E27FC236}">
                  <a16:creationId xmlns:a16="http://schemas.microsoft.com/office/drawing/2014/main" id="{BF1C7681-71A6-4E4E-A0FA-41CAA469DB50}"/>
                </a:ext>
              </a:extLst>
            </p:cNvPr>
            <p:cNvSpPr/>
            <p:nvPr userDrawn="1"/>
          </p:nvSpPr>
          <p:spPr>
            <a:xfrm>
              <a:off x="108554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112">
              <a:extLst>
                <a:ext uri="{FF2B5EF4-FFF2-40B4-BE49-F238E27FC236}">
                  <a16:creationId xmlns:a16="http://schemas.microsoft.com/office/drawing/2014/main" id="{0A7484B4-8295-4285-A72C-DD0D09AA1FE3}"/>
                </a:ext>
              </a:extLst>
            </p:cNvPr>
            <p:cNvSpPr/>
            <p:nvPr userDrawn="1"/>
          </p:nvSpPr>
          <p:spPr>
            <a:xfrm>
              <a:off x="1089487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113">
              <a:extLst>
                <a:ext uri="{FF2B5EF4-FFF2-40B4-BE49-F238E27FC236}">
                  <a16:creationId xmlns:a16="http://schemas.microsoft.com/office/drawing/2014/main" id="{081963BF-243B-4D87-B391-A5054F0A78C6}"/>
                </a:ext>
              </a:extLst>
            </p:cNvPr>
            <p:cNvSpPr/>
            <p:nvPr userDrawn="1"/>
          </p:nvSpPr>
          <p:spPr>
            <a:xfrm>
              <a:off x="1093434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114">
              <a:extLst>
                <a:ext uri="{FF2B5EF4-FFF2-40B4-BE49-F238E27FC236}">
                  <a16:creationId xmlns:a16="http://schemas.microsoft.com/office/drawing/2014/main" id="{161E51DF-44F4-43B9-BF5D-3D749F391097}"/>
                </a:ext>
              </a:extLst>
            </p:cNvPr>
            <p:cNvSpPr/>
            <p:nvPr userDrawn="1"/>
          </p:nvSpPr>
          <p:spPr>
            <a:xfrm>
              <a:off x="1097382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115">
              <a:extLst>
                <a:ext uri="{FF2B5EF4-FFF2-40B4-BE49-F238E27FC236}">
                  <a16:creationId xmlns:a16="http://schemas.microsoft.com/office/drawing/2014/main" id="{8C91CF52-02A9-493A-B4ED-020425248779}"/>
                </a:ext>
              </a:extLst>
            </p:cNvPr>
            <p:cNvSpPr/>
            <p:nvPr userDrawn="1"/>
          </p:nvSpPr>
          <p:spPr>
            <a:xfrm>
              <a:off x="1101329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116">
              <a:extLst>
                <a:ext uri="{FF2B5EF4-FFF2-40B4-BE49-F238E27FC236}">
                  <a16:creationId xmlns:a16="http://schemas.microsoft.com/office/drawing/2014/main" id="{01F7D75A-BAEB-43B3-9138-703452138571}"/>
                </a:ext>
              </a:extLst>
            </p:cNvPr>
            <p:cNvSpPr/>
            <p:nvPr userDrawn="1"/>
          </p:nvSpPr>
          <p:spPr>
            <a:xfrm>
              <a:off x="1105276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117">
              <a:extLst>
                <a:ext uri="{FF2B5EF4-FFF2-40B4-BE49-F238E27FC236}">
                  <a16:creationId xmlns:a16="http://schemas.microsoft.com/office/drawing/2014/main" id="{365499DD-346C-4ED8-80BB-A441B061F89F}"/>
                </a:ext>
              </a:extLst>
            </p:cNvPr>
            <p:cNvSpPr/>
            <p:nvPr userDrawn="1"/>
          </p:nvSpPr>
          <p:spPr>
            <a:xfrm>
              <a:off x="1109223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118">
              <a:extLst>
                <a:ext uri="{FF2B5EF4-FFF2-40B4-BE49-F238E27FC236}">
                  <a16:creationId xmlns:a16="http://schemas.microsoft.com/office/drawing/2014/main" id="{59E04ABA-4480-4F5C-9A17-EB2EA6668773}"/>
                </a:ext>
              </a:extLst>
            </p:cNvPr>
            <p:cNvSpPr/>
            <p:nvPr userDrawn="1"/>
          </p:nvSpPr>
          <p:spPr>
            <a:xfrm>
              <a:off x="1113169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119">
              <a:extLst>
                <a:ext uri="{FF2B5EF4-FFF2-40B4-BE49-F238E27FC236}">
                  <a16:creationId xmlns:a16="http://schemas.microsoft.com/office/drawing/2014/main" id="{DBAF2D7A-CD5E-4073-97D7-3165D12672CA}"/>
                </a:ext>
              </a:extLst>
            </p:cNvPr>
            <p:cNvSpPr/>
            <p:nvPr userDrawn="1"/>
          </p:nvSpPr>
          <p:spPr>
            <a:xfrm>
              <a:off x="1117116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120">
              <a:extLst>
                <a:ext uri="{FF2B5EF4-FFF2-40B4-BE49-F238E27FC236}">
                  <a16:creationId xmlns:a16="http://schemas.microsoft.com/office/drawing/2014/main" id="{BFB0569E-4FC7-44FD-92FB-841173EF1DCA}"/>
                </a:ext>
              </a:extLst>
            </p:cNvPr>
            <p:cNvSpPr/>
            <p:nvPr userDrawn="1"/>
          </p:nvSpPr>
          <p:spPr>
            <a:xfrm>
              <a:off x="1121063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121">
              <a:extLst>
                <a:ext uri="{FF2B5EF4-FFF2-40B4-BE49-F238E27FC236}">
                  <a16:creationId xmlns:a16="http://schemas.microsoft.com/office/drawing/2014/main" id="{D4A7E5D9-C817-4E04-B285-039189011A26}"/>
                </a:ext>
              </a:extLst>
            </p:cNvPr>
            <p:cNvSpPr/>
            <p:nvPr userDrawn="1"/>
          </p:nvSpPr>
          <p:spPr>
            <a:xfrm>
              <a:off x="1125010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122">
              <a:extLst>
                <a:ext uri="{FF2B5EF4-FFF2-40B4-BE49-F238E27FC236}">
                  <a16:creationId xmlns:a16="http://schemas.microsoft.com/office/drawing/2014/main" id="{C2CA581F-89F4-4336-AA5A-5047EFE9A9C8}"/>
                </a:ext>
              </a:extLst>
            </p:cNvPr>
            <p:cNvSpPr/>
            <p:nvPr userDrawn="1"/>
          </p:nvSpPr>
          <p:spPr>
            <a:xfrm>
              <a:off x="1128958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123">
              <a:extLst>
                <a:ext uri="{FF2B5EF4-FFF2-40B4-BE49-F238E27FC236}">
                  <a16:creationId xmlns:a16="http://schemas.microsoft.com/office/drawing/2014/main" id="{DDE8412B-122C-42DC-9B1F-D9E7CBC83B64}"/>
                </a:ext>
              </a:extLst>
            </p:cNvPr>
            <p:cNvSpPr/>
            <p:nvPr userDrawn="1"/>
          </p:nvSpPr>
          <p:spPr>
            <a:xfrm>
              <a:off x="1132903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124">
              <a:extLst>
                <a:ext uri="{FF2B5EF4-FFF2-40B4-BE49-F238E27FC236}">
                  <a16:creationId xmlns:a16="http://schemas.microsoft.com/office/drawing/2014/main" id="{2DCE9072-2D3B-461B-A858-BDB862346031}"/>
                </a:ext>
              </a:extLst>
            </p:cNvPr>
            <p:cNvSpPr/>
            <p:nvPr userDrawn="1"/>
          </p:nvSpPr>
          <p:spPr>
            <a:xfrm>
              <a:off x="1136851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125">
              <a:extLst>
                <a:ext uri="{FF2B5EF4-FFF2-40B4-BE49-F238E27FC236}">
                  <a16:creationId xmlns:a16="http://schemas.microsoft.com/office/drawing/2014/main" id="{421EBACA-DEE9-4301-B393-47D6BB30722F}"/>
                </a:ext>
              </a:extLst>
            </p:cNvPr>
            <p:cNvSpPr/>
            <p:nvPr userDrawn="1"/>
          </p:nvSpPr>
          <p:spPr>
            <a:xfrm>
              <a:off x="1140798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126">
              <a:extLst>
                <a:ext uri="{FF2B5EF4-FFF2-40B4-BE49-F238E27FC236}">
                  <a16:creationId xmlns:a16="http://schemas.microsoft.com/office/drawing/2014/main" id="{6784B8F9-0210-439D-8948-1B0F1A95242F}"/>
                </a:ext>
              </a:extLst>
            </p:cNvPr>
            <p:cNvSpPr/>
            <p:nvPr userDrawn="1"/>
          </p:nvSpPr>
          <p:spPr>
            <a:xfrm>
              <a:off x="11447453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127">
              <a:extLst>
                <a:ext uri="{FF2B5EF4-FFF2-40B4-BE49-F238E27FC236}">
                  <a16:creationId xmlns:a16="http://schemas.microsoft.com/office/drawing/2014/main" id="{C5230857-4070-467C-A03F-1F770FE0EBA8}"/>
                </a:ext>
              </a:extLst>
            </p:cNvPr>
            <p:cNvSpPr/>
            <p:nvPr userDrawn="1"/>
          </p:nvSpPr>
          <p:spPr>
            <a:xfrm>
              <a:off x="1148692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128">
              <a:extLst>
                <a:ext uri="{FF2B5EF4-FFF2-40B4-BE49-F238E27FC236}">
                  <a16:creationId xmlns:a16="http://schemas.microsoft.com/office/drawing/2014/main" id="{990D13E0-5A79-4342-9346-DDBA75FCDA20}"/>
                </a:ext>
              </a:extLst>
            </p:cNvPr>
            <p:cNvSpPr/>
            <p:nvPr userDrawn="1"/>
          </p:nvSpPr>
          <p:spPr>
            <a:xfrm>
              <a:off x="1152639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129">
              <a:extLst>
                <a:ext uri="{FF2B5EF4-FFF2-40B4-BE49-F238E27FC236}">
                  <a16:creationId xmlns:a16="http://schemas.microsoft.com/office/drawing/2014/main" id="{91A3B054-0C9E-4D30-8D13-3E49D3DEFA71}"/>
                </a:ext>
              </a:extLst>
            </p:cNvPr>
            <p:cNvSpPr/>
            <p:nvPr userDrawn="1"/>
          </p:nvSpPr>
          <p:spPr>
            <a:xfrm>
              <a:off x="11565855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130">
              <a:extLst>
                <a:ext uri="{FF2B5EF4-FFF2-40B4-BE49-F238E27FC236}">
                  <a16:creationId xmlns:a16="http://schemas.microsoft.com/office/drawing/2014/main" id="{6140C977-76EC-4F69-8C7A-6537CDF5C1C0}"/>
                </a:ext>
              </a:extLst>
            </p:cNvPr>
            <p:cNvSpPr/>
            <p:nvPr userDrawn="1"/>
          </p:nvSpPr>
          <p:spPr>
            <a:xfrm>
              <a:off x="1160532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131">
              <a:extLst>
                <a:ext uri="{FF2B5EF4-FFF2-40B4-BE49-F238E27FC236}">
                  <a16:creationId xmlns:a16="http://schemas.microsoft.com/office/drawing/2014/main" id="{F45963B1-0A21-440C-9260-AD07EABE7025}"/>
                </a:ext>
              </a:extLst>
            </p:cNvPr>
            <p:cNvSpPr/>
            <p:nvPr userDrawn="1"/>
          </p:nvSpPr>
          <p:spPr>
            <a:xfrm>
              <a:off x="1164479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132">
              <a:extLst>
                <a:ext uri="{FF2B5EF4-FFF2-40B4-BE49-F238E27FC236}">
                  <a16:creationId xmlns:a16="http://schemas.microsoft.com/office/drawing/2014/main" id="{45A09F80-E170-48F5-BCAD-3136DFED6A82}"/>
                </a:ext>
              </a:extLst>
            </p:cNvPr>
            <p:cNvSpPr/>
            <p:nvPr userDrawn="1"/>
          </p:nvSpPr>
          <p:spPr>
            <a:xfrm>
              <a:off x="11684270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133">
              <a:extLst>
                <a:ext uri="{FF2B5EF4-FFF2-40B4-BE49-F238E27FC236}">
                  <a16:creationId xmlns:a16="http://schemas.microsoft.com/office/drawing/2014/main" id="{6F115B1A-8632-4C60-A61C-111065C320C4}"/>
                </a:ext>
              </a:extLst>
            </p:cNvPr>
            <p:cNvSpPr/>
            <p:nvPr userDrawn="1"/>
          </p:nvSpPr>
          <p:spPr>
            <a:xfrm>
              <a:off x="1172374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134">
              <a:extLst>
                <a:ext uri="{FF2B5EF4-FFF2-40B4-BE49-F238E27FC236}">
                  <a16:creationId xmlns:a16="http://schemas.microsoft.com/office/drawing/2014/main" id="{A7E42B1D-FDD8-4FD1-8EBD-26F198516270}"/>
                </a:ext>
              </a:extLst>
            </p:cNvPr>
            <p:cNvSpPr/>
            <p:nvPr userDrawn="1"/>
          </p:nvSpPr>
          <p:spPr>
            <a:xfrm>
              <a:off x="1176320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135">
              <a:extLst>
                <a:ext uri="{FF2B5EF4-FFF2-40B4-BE49-F238E27FC236}">
                  <a16:creationId xmlns:a16="http://schemas.microsoft.com/office/drawing/2014/main" id="{01AA4E50-6D70-4392-B7D1-ED065F8842DC}"/>
                </a:ext>
              </a:extLst>
            </p:cNvPr>
            <p:cNvSpPr/>
            <p:nvPr userDrawn="1"/>
          </p:nvSpPr>
          <p:spPr>
            <a:xfrm>
              <a:off x="1180267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136">
              <a:extLst>
                <a:ext uri="{FF2B5EF4-FFF2-40B4-BE49-F238E27FC236}">
                  <a16:creationId xmlns:a16="http://schemas.microsoft.com/office/drawing/2014/main" id="{1DF9A9A3-97D4-4DEF-B37A-AB29E6D66C24}"/>
                </a:ext>
              </a:extLst>
            </p:cNvPr>
            <p:cNvSpPr/>
            <p:nvPr userDrawn="1"/>
          </p:nvSpPr>
          <p:spPr>
            <a:xfrm>
              <a:off x="1184214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137">
              <a:extLst>
                <a:ext uri="{FF2B5EF4-FFF2-40B4-BE49-F238E27FC236}">
                  <a16:creationId xmlns:a16="http://schemas.microsoft.com/office/drawing/2014/main" id="{D41BE679-E717-43D9-82A8-34FE99941737}"/>
                </a:ext>
              </a:extLst>
            </p:cNvPr>
            <p:cNvSpPr/>
            <p:nvPr userDrawn="1"/>
          </p:nvSpPr>
          <p:spPr>
            <a:xfrm>
              <a:off x="11881616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138">
              <a:extLst>
                <a:ext uri="{FF2B5EF4-FFF2-40B4-BE49-F238E27FC236}">
                  <a16:creationId xmlns:a16="http://schemas.microsoft.com/office/drawing/2014/main" id="{2557DF0B-572E-4D37-B073-3335A541FEE6}"/>
                </a:ext>
              </a:extLst>
            </p:cNvPr>
            <p:cNvSpPr/>
            <p:nvPr userDrawn="1"/>
          </p:nvSpPr>
          <p:spPr>
            <a:xfrm>
              <a:off x="11921087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139">
              <a:extLst>
                <a:ext uri="{FF2B5EF4-FFF2-40B4-BE49-F238E27FC236}">
                  <a16:creationId xmlns:a16="http://schemas.microsoft.com/office/drawing/2014/main" id="{BF224854-613D-4B0B-8583-81571C776463}"/>
                </a:ext>
              </a:extLst>
            </p:cNvPr>
            <p:cNvSpPr/>
            <p:nvPr userDrawn="1"/>
          </p:nvSpPr>
          <p:spPr>
            <a:xfrm>
              <a:off x="1196055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140">
              <a:extLst>
                <a:ext uri="{FF2B5EF4-FFF2-40B4-BE49-F238E27FC236}">
                  <a16:creationId xmlns:a16="http://schemas.microsoft.com/office/drawing/2014/main" id="{709159D5-0BAD-4197-A7D1-A5D82EA8D166}"/>
                </a:ext>
              </a:extLst>
            </p:cNvPr>
            <p:cNvSpPr/>
            <p:nvPr userDrawn="1"/>
          </p:nvSpPr>
          <p:spPr>
            <a:xfrm>
              <a:off x="12000018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141">
              <a:extLst>
                <a:ext uri="{FF2B5EF4-FFF2-40B4-BE49-F238E27FC236}">
                  <a16:creationId xmlns:a16="http://schemas.microsoft.com/office/drawing/2014/main" id="{BDBDB1ED-D2BF-4D58-9B42-0CD8A7A1302D}"/>
                </a:ext>
              </a:extLst>
            </p:cNvPr>
            <p:cNvSpPr/>
            <p:nvPr userDrawn="1"/>
          </p:nvSpPr>
          <p:spPr>
            <a:xfrm>
              <a:off x="12039489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142">
              <a:extLst>
                <a:ext uri="{FF2B5EF4-FFF2-40B4-BE49-F238E27FC236}">
                  <a16:creationId xmlns:a16="http://schemas.microsoft.com/office/drawing/2014/main" id="{78C79BD6-E7EB-430B-ADF7-5A863157E2B5}"/>
                </a:ext>
              </a:extLst>
            </p:cNvPr>
            <p:cNvSpPr/>
            <p:nvPr userDrawn="1"/>
          </p:nvSpPr>
          <p:spPr>
            <a:xfrm>
              <a:off x="12078961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143">
              <a:extLst>
                <a:ext uri="{FF2B5EF4-FFF2-40B4-BE49-F238E27FC236}">
                  <a16:creationId xmlns:a16="http://schemas.microsoft.com/office/drawing/2014/main" id="{FD783941-4FEB-4422-84B2-056BFE9EE884}"/>
                </a:ext>
              </a:extLst>
            </p:cNvPr>
            <p:cNvSpPr/>
            <p:nvPr userDrawn="1"/>
          </p:nvSpPr>
          <p:spPr>
            <a:xfrm>
              <a:off x="12118432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144">
              <a:extLst>
                <a:ext uri="{FF2B5EF4-FFF2-40B4-BE49-F238E27FC236}">
                  <a16:creationId xmlns:a16="http://schemas.microsoft.com/office/drawing/2014/main" id="{158D3994-CB22-455E-AA09-8E993C81AC36}"/>
                </a:ext>
              </a:extLst>
            </p:cNvPr>
            <p:cNvSpPr/>
            <p:nvPr userDrawn="1"/>
          </p:nvSpPr>
          <p:spPr>
            <a:xfrm>
              <a:off x="12157904" y="3653762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h="79375">
                  <a:moveTo>
                    <a:pt x="0" y="0"/>
                  </a:moveTo>
                  <a:lnTo>
                    <a:pt x="0" y="78930"/>
                  </a:lnTo>
                </a:path>
              </a:pathLst>
            </a:custGeom>
            <a:ln w="1475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189">
              <a:extLst>
                <a:ext uri="{FF2B5EF4-FFF2-40B4-BE49-F238E27FC236}">
                  <a16:creationId xmlns:a16="http://schemas.microsoft.com/office/drawing/2014/main" id="{3F101235-596B-4918-9C92-B562BC3A8DF4}"/>
                </a:ext>
              </a:extLst>
            </p:cNvPr>
            <p:cNvSpPr/>
            <p:nvPr userDrawn="1"/>
          </p:nvSpPr>
          <p:spPr>
            <a:xfrm>
              <a:off x="6569843" y="36581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8890">
              <a:solidFill>
                <a:srgbClr val="EC0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Immagine 10">
            <a:extLst>
              <a:ext uri="{FF2B5EF4-FFF2-40B4-BE49-F238E27FC236}">
                <a16:creationId xmlns:a16="http://schemas.microsoft.com/office/drawing/2014/main" id="{C8CD05F9-330F-E745-384F-5D5316192F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640" y="5490519"/>
            <a:ext cx="1340373" cy="985093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5930F8A-1CEB-E5AA-5CD9-480F35564587}"/>
              </a:ext>
            </a:extLst>
          </p:cNvPr>
          <p:cNvSpPr txBox="1">
            <a:spLocks/>
          </p:cNvSpPr>
          <p:nvPr userDrawn="1"/>
        </p:nvSpPr>
        <p:spPr>
          <a:xfrm>
            <a:off x="0" y="3797493"/>
            <a:ext cx="12192000" cy="1031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u="none" kern="1200">
                <a:solidFill>
                  <a:schemeClr val="tx1"/>
                </a:solidFill>
                <a:latin typeface="Coves" panose="02000500000000000000" pitchFamily="2" charset="0"/>
                <a:ea typeface="+mj-ea"/>
                <a:cs typeface="+mj-cs"/>
              </a:defRPr>
            </a:lvl1pPr>
          </a:lstStyle>
          <a:p>
            <a:br>
              <a:rPr lang="en-US" sz="3200" b="0" i="0" dirty="0">
                <a:solidFill>
                  <a:schemeClr val="bg1"/>
                </a:solidFill>
                <a:latin typeface="Brandon Grotesque Light" panose="020B0303020203060202" pitchFamily="34" charset="0"/>
              </a:rPr>
            </a:br>
            <a:br>
              <a:rPr lang="en-US" sz="3200" b="0" i="0" dirty="0">
                <a:solidFill>
                  <a:schemeClr val="bg1"/>
                </a:solidFill>
                <a:latin typeface="Brandon Grotesque Light" panose="020B0303020203060202" pitchFamily="34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Brandon Grotesque Light" panose="020B0303020203060202" pitchFamily="34" charset="0"/>
                <a:ea typeface="Calibri" panose="020F0502020204030204" pitchFamily="34" charset="0"/>
              </a:rPr>
              <a:t>Application Specific Integrated Circuits in large format hyperspectral imaging radiation detectors for space-borne instrumentation</a:t>
            </a:r>
            <a:endParaRPr lang="it-IT" sz="3200" b="0" i="0" dirty="0">
              <a:solidFill>
                <a:schemeClr val="bg1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9FFA9FB-AADF-C928-7ED9-2AD0101F71CD}"/>
              </a:ext>
            </a:extLst>
          </p:cNvPr>
          <p:cNvSpPr txBox="1">
            <a:spLocks/>
          </p:cNvSpPr>
          <p:nvPr userDrawn="1"/>
        </p:nvSpPr>
        <p:spPr>
          <a:xfrm>
            <a:off x="4477350" y="4839295"/>
            <a:ext cx="3230042" cy="457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u="none" kern="1200">
                <a:solidFill>
                  <a:schemeClr val="tx1"/>
                </a:solidFill>
                <a:latin typeface="Coves" panose="02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it-IT" sz="2000" b="0" i="1" u="none" dirty="0">
                <a:solidFill>
                  <a:schemeClr val="bg1"/>
                </a:solidFill>
                <a:latin typeface="Brandon Grotesque Light" panose="020B0303020203060202" pitchFamily="34" charset="0"/>
              </a:rPr>
              <a:t>Filippo Mele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5009626-774E-0F2B-D92E-4E0DF5FE6E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416" y="5654982"/>
            <a:ext cx="1580668" cy="656166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FE482D5-DB4E-EA80-1270-24464E5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711" y="5436065"/>
            <a:ext cx="1329525" cy="10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C2C3C14-4ADF-48B2-8DFD-1EA1C1CF1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97A143-8150-496F-994E-AE5A646BA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715457-38EA-4D9C-9D68-32AD073AE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678CC3-B598-4FC2-AF06-456685588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C6E806-AE00-46E3-9E92-009098F4C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FE806-4F26-41BE-83D0-F42DB3B70BC7}" type="slidenum">
              <a:rPr lang="it-IT" smtClean="0"/>
              <a:t>‹N›</a:t>
            </a:fld>
            <a:endParaRPr lang="it-IT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B7CA95AE-22D8-4B12-A8E0-93F928A16D68}"/>
              </a:ext>
            </a:extLst>
          </p:cNvPr>
          <p:cNvSpPr/>
          <p:nvPr userDrawn="1"/>
        </p:nvSpPr>
        <p:spPr>
          <a:xfrm>
            <a:off x="10381893" y="6633039"/>
            <a:ext cx="1448417" cy="79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93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0" r:id="rId2"/>
    <p:sldLayoutId id="2147483649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61515/red-not-ok--failure-symbol-by-antares42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openclipart.org/detail/199202/primary_button_ok-by-danny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99202/primary_button_ok-by-dannya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openclipart.org/detail/161515/red-not-ok--failure-symbol-by-antares42" TargetMode="Externa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5.png"/><Relationship Id="rId5" Type="http://schemas.microsoft.com/office/2007/relationships/hdphoto" Target="../media/hdphoto2.wdp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image" Target="../media/image105.gif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jpeg"/><Relationship Id="rId10" Type="http://schemas.openxmlformats.org/officeDocument/2006/relationships/image" Target="../media/image112.gif"/><Relationship Id="rId4" Type="http://schemas.openxmlformats.org/officeDocument/2006/relationships/image" Target="../media/image97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2.jpeg"/><Relationship Id="rId12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jpe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hyperlink" Target="https://openclipart.org/detail/161515/red-not-ok--failure-symbol-by-antares42" TargetMode="External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hyperlink" Target="https://openclipart.org/detail/199202/primary_button_ok-by-dannya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.png"/><Relationship Id="rId3" Type="http://schemas.openxmlformats.org/officeDocument/2006/relationships/image" Target="../media/image240.png"/><Relationship Id="rId12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0.png"/><Relationship Id="rId5" Type="http://schemas.openxmlformats.org/officeDocument/2006/relationships/image" Target="../media/image260.png"/><Relationship Id="rId10" Type="http://schemas.openxmlformats.org/officeDocument/2006/relationships/image" Target="../media/image290.png"/><Relationship Id="rId4" Type="http://schemas.openxmlformats.org/officeDocument/2006/relationships/image" Target="../media/image250.png"/><Relationship Id="rId9" Type="http://schemas.openxmlformats.org/officeDocument/2006/relationships/image" Target="../media/image2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90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1B10738-F89E-45D2-76C0-3C017058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RIGEL experimental results</a:t>
            </a:r>
          </a:p>
        </p:txBody>
      </p:sp>
      <p:pic>
        <p:nvPicPr>
          <p:cNvPr id="12" name="Segnaposto contenuto 9">
            <a:extLst>
              <a:ext uri="{FF2B5EF4-FFF2-40B4-BE49-F238E27FC236}">
                <a16:creationId xmlns:a16="http://schemas.microsoft.com/office/drawing/2014/main" id="{F8D357ED-BC12-B397-01E1-451C5D930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30" y="2756216"/>
            <a:ext cx="4388072" cy="335856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F3EA7F4-7AD8-9BF1-1B24-93FFCDFA8B37}"/>
              </a:ext>
            </a:extLst>
          </p:cNvPr>
          <p:cNvSpPr txBox="1"/>
          <p:nvPr/>
        </p:nvSpPr>
        <p:spPr>
          <a:xfrm>
            <a:off x="283654" y="986042"/>
            <a:ext cx="5104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Mean ENC @ 20°C: </a:t>
            </a:r>
          </a:p>
          <a:p>
            <a:pPr lvl="1"/>
            <a:r>
              <a:rPr lang="en-GB" sz="2000" dirty="0">
                <a:latin typeface="Brandon Grotesque Light" panose="020B0303020203060202" pitchFamily="34" charset="0"/>
              </a:rPr>
              <a:t>11.6 el. r.m.s. (RIGEL intrinsic) </a:t>
            </a:r>
          </a:p>
          <a:p>
            <a:pPr lvl="1"/>
            <a:r>
              <a:rPr lang="en-GB" sz="2000" dirty="0">
                <a:latin typeface="Brandon Grotesque Light" panose="020B0303020203060202" pitchFamily="34" charset="0"/>
              </a:rPr>
              <a:t>19.2 el. r.ms. (</a:t>
            </a:r>
            <a:r>
              <a:rPr lang="en-GB" sz="2000" dirty="0" err="1">
                <a:latin typeface="Brandon Grotesque Light" panose="020B0303020203060202" pitchFamily="34" charset="0"/>
              </a:rPr>
              <a:t>PixDD</a:t>
            </a:r>
            <a:r>
              <a:rPr lang="en-GB" sz="2000" dirty="0">
                <a:latin typeface="Brandon Grotesque Light" panose="020B0303020203060202" pitchFamily="34" charset="0"/>
              </a:rPr>
              <a:t>/RIGEL)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Channel gain dispersion: 13%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Low </a:t>
            </a:r>
            <a:r>
              <a:rPr lang="en-GB" sz="2400" dirty="0" err="1">
                <a:latin typeface="Brandon Grotesque Light" panose="020B0303020203060202" pitchFamily="34" charset="0"/>
              </a:rPr>
              <a:t>sensitivitiy</a:t>
            </a:r>
            <a:r>
              <a:rPr lang="en-GB" sz="2400" dirty="0">
                <a:latin typeface="Brandon Grotesque Light" panose="020B0303020203060202" pitchFamily="34" charset="0"/>
              </a:rPr>
              <a:t> to small TID levels</a:t>
            </a:r>
          </a:p>
        </p:txBody>
      </p:sp>
      <p:pic>
        <p:nvPicPr>
          <p:cNvPr id="18" name="Segnaposto contenuto 7">
            <a:extLst>
              <a:ext uri="{FF2B5EF4-FFF2-40B4-BE49-F238E27FC236}">
                <a16:creationId xmlns:a16="http://schemas.microsoft.com/office/drawing/2014/main" id="{2C2C3735-DECA-42A8-7141-AA2A2EE47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32" y="986042"/>
            <a:ext cx="2495419" cy="21268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BFEA2E6-CC05-6B81-D4BA-24B8A7E498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7142" y="910279"/>
            <a:ext cx="3377128" cy="3244712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5565AFD8-8B77-B9BC-3083-1210CB2DD39E}"/>
              </a:ext>
            </a:extLst>
          </p:cNvPr>
          <p:cNvGrpSpPr/>
          <p:nvPr/>
        </p:nvGrpSpPr>
        <p:grpSpPr>
          <a:xfrm>
            <a:off x="4945802" y="3220466"/>
            <a:ext cx="3986481" cy="2887815"/>
            <a:chOff x="2925401" y="1030564"/>
            <a:chExt cx="6493616" cy="4703988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C2A3C1CA-5520-44A9-AF50-BC562539F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5401" y="1030564"/>
              <a:ext cx="6493616" cy="4703988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B79BB9B0-5D83-DF3B-07F4-179635AF0819}"/>
                </a:ext>
              </a:extLst>
            </p:cNvPr>
            <p:cNvSpPr/>
            <p:nvPr/>
          </p:nvSpPr>
          <p:spPr>
            <a:xfrm>
              <a:off x="3095625" y="2743200"/>
              <a:ext cx="1905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40FD9F2D-D198-2BAD-D425-CE0CF18ABC8B}"/>
                </a:ext>
              </a:extLst>
            </p:cNvPr>
            <p:cNvSpPr/>
            <p:nvPr/>
          </p:nvSpPr>
          <p:spPr>
            <a:xfrm>
              <a:off x="9086884" y="2892071"/>
              <a:ext cx="1905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A3D45F9D-E1FE-0A19-05D5-AE62C1DE3EEC}"/>
              </a:ext>
            </a:extLst>
          </p:cNvPr>
          <p:cNvGrpSpPr/>
          <p:nvPr/>
        </p:nvGrpSpPr>
        <p:grpSpPr>
          <a:xfrm>
            <a:off x="9340043" y="2733675"/>
            <a:ext cx="1777193" cy="2140982"/>
            <a:chOff x="9340043" y="2733675"/>
            <a:chExt cx="1777193" cy="2140982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CB395DF0-95F6-BC6F-3C0D-9D5DDBF19A32}"/>
                </a:ext>
              </a:extLst>
            </p:cNvPr>
            <p:cNvGrpSpPr/>
            <p:nvPr/>
          </p:nvGrpSpPr>
          <p:grpSpPr>
            <a:xfrm>
              <a:off x="9340043" y="2733675"/>
              <a:ext cx="1777193" cy="2140982"/>
              <a:chOff x="121768" y="-830379"/>
              <a:chExt cx="1777193" cy="2140982"/>
            </a:xfrm>
          </p:grpSpPr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5CD627C-9F12-39FE-777A-EE67760EB69C}"/>
                  </a:ext>
                </a:extLst>
              </p:cNvPr>
              <p:cNvSpPr txBox="1"/>
              <p:nvPr/>
            </p:nvSpPr>
            <p:spPr>
              <a:xfrm>
                <a:off x="121768" y="941271"/>
                <a:ext cx="17771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>
                    <a:latin typeface="Brandon Grotesque Light" panose="020B0303020203060202" pitchFamily="34" charset="0"/>
                  </a:rPr>
                  <a:t>ASIC samples</a:t>
                </a:r>
                <a:endParaRPr lang="it-IT" dirty="0">
                  <a:latin typeface="Brandon Grotesque Light" panose="020B0303020203060202" pitchFamily="34" charset="0"/>
                </a:endParaRPr>
              </a:p>
            </p:txBody>
          </p: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64C88BC6-01F2-C90D-C967-545F74CE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5750" y="-830379"/>
                <a:ext cx="904875" cy="177165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9482A8D6-2BB2-D6AB-48B2-AEB53B362A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48850" y="2743200"/>
              <a:ext cx="495300" cy="17526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B7C65B6B-C0D2-4375-22BF-2BD74C2A69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87000" y="2800350"/>
              <a:ext cx="180975" cy="17049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e 37">
            <a:extLst>
              <a:ext uri="{FF2B5EF4-FFF2-40B4-BE49-F238E27FC236}">
                <a16:creationId xmlns:a16="http://schemas.microsoft.com/office/drawing/2014/main" id="{F0B184F1-09CD-7176-263B-4C8E25D34E4A}"/>
              </a:ext>
            </a:extLst>
          </p:cNvPr>
          <p:cNvSpPr/>
          <p:nvPr/>
        </p:nvSpPr>
        <p:spPr>
          <a:xfrm>
            <a:off x="6200775" y="1495425"/>
            <a:ext cx="819150" cy="704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14ECFBF-C4EF-7A3C-EFB8-8480170A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10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45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1B10738-F89E-45D2-76C0-3C017058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experimental results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46751A6-8965-ADAD-E3EB-70D24AA26274}"/>
              </a:ext>
            </a:extLst>
          </p:cNvPr>
          <p:cNvGrpSpPr/>
          <p:nvPr/>
        </p:nvGrpSpPr>
        <p:grpSpPr>
          <a:xfrm>
            <a:off x="6555361" y="808536"/>
            <a:ext cx="5204215" cy="4739657"/>
            <a:chOff x="566929" y="1167354"/>
            <a:chExt cx="5229225" cy="4344769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46C890C1-A744-9C82-BAA9-AA90A0F3B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929" y="1639115"/>
              <a:ext cx="5229225" cy="387300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14303FF-0B75-1277-C676-ED9E4DD5762E}"/>
                </a:ext>
              </a:extLst>
            </p:cNvPr>
            <p:cNvSpPr txBox="1"/>
            <p:nvPr/>
          </p:nvSpPr>
          <p:spPr>
            <a:xfrm>
              <a:off x="1747902" y="1167354"/>
              <a:ext cx="3534915" cy="536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Brandon Grotesque Light" panose="020B0303020203060202" pitchFamily="34" charset="0"/>
                </a:rPr>
                <a:t>Summed Spectrum</a:t>
              </a:r>
            </a:p>
            <a:p>
              <a:pPr algn="ctr"/>
              <a:r>
                <a:rPr lang="en-US" sz="1400" dirty="0">
                  <a:latin typeface="Brandon Grotesque Light" panose="020B0303020203060202" pitchFamily="34" charset="0"/>
                </a:rPr>
                <a:t>All pixels with FWHM (5.9 keV) &lt; 300 eV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C953193F-29B0-3A5F-B197-7E8CF462A390}"/>
                </a:ext>
              </a:extLst>
            </p:cNvPr>
            <p:cNvSpPr txBox="1"/>
            <p:nvPr/>
          </p:nvSpPr>
          <p:spPr>
            <a:xfrm>
              <a:off x="1552150" y="2039574"/>
              <a:ext cx="801254" cy="307777"/>
            </a:xfrm>
            <a:prstGeom prst="rect">
              <a:avLst/>
            </a:prstGeom>
            <a:solidFill>
              <a:schemeClr val="bg1">
                <a:alpha val="31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Brandon Grotesque Light" panose="020B0303020203060202"/>
                </a:rPr>
                <a:t>T = 0°C</a:t>
              </a:r>
              <a:endParaRPr lang="en-GB" sz="1400" dirty="0">
                <a:latin typeface="Brandon Grotesque Light" panose="020B0303020203060202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C8E6D816-ABEE-74AC-5F94-6D1851E16AFC}"/>
                </a:ext>
              </a:extLst>
            </p:cNvPr>
            <p:cNvSpPr/>
            <p:nvPr/>
          </p:nvSpPr>
          <p:spPr>
            <a:xfrm>
              <a:off x="3564722" y="2554759"/>
              <a:ext cx="1991360" cy="487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0F5BF18-45DF-D52D-962C-5145E10037CE}"/>
                </a:ext>
              </a:extLst>
            </p:cNvPr>
            <p:cNvCxnSpPr/>
            <p:nvPr/>
          </p:nvCxnSpPr>
          <p:spPr>
            <a:xfrm>
              <a:off x="2394044" y="3968750"/>
              <a:ext cx="735236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2">
              <a:extLst>
                <a:ext uri="{FF2B5EF4-FFF2-40B4-BE49-F238E27FC236}">
                  <a16:creationId xmlns:a16="http://schemas.microsoft.com/office/drawing/2014/main" id="{1FEF1BCA-D1C4-CF4C-90EC-23B40833B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5680" y="3968750"/>
              <a:ext cx="737964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AF34E453-BA1B-4F88-FC5E-7FA48B71DD67}"/>
                </a:ext>
              </a:extLst>
            </p:cNvPr>
            <p:cNvSpPr txBox="1"/>
            <p:nvPr/>
          </p:nvSpPr>
          <p:spPr>
            <a:xfrm>
              <a:off x="3515360" y="3574550"/>
              <a:ext cx="1991360" cy="338554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Brandon Grotesque Light" panose="020B0303020203060202" pitchFamily="34" charset="0"/>
                </a:rPr>
                <a:t>FWHM=162± 0.2 eV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F3EA7F4-7AD8-9BF1-1B24-93FFCDFA8B37}"/>
              </a:ext>
            </a:extLst>
          </p:cNvPr>
          <p:cNvSpPr txBox="1"/>
          <p:nvPr/>
        </p:nvSpPr>
        <p:spPr>
          <a:xfrm>
            <a:off x="283654" y="986042"/>
            <a:ext cx="510410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Mean ENC @ 20°C: </a:t>
            </a:r>
          </a:p>
          <a:p>
            <a:pPr lvl="1"/>
            <a:r>
              <a:rPr lang="en-GB" sz="2000" dirty="0">
                <a:latin typeface="Brandon Grotesque Light" panose="020B0303020203060202" pitchFamily="34" charset="0"/>
              </a:rPr>
              <a:t>11.6 el. r.m.s. (RIGEL stand-alone) </a:t>
            </a:r>
          </a:p>
          <a:p>
            <a:pPr lvl="1"/>
            <a:r>
              <a:rPr lang="en-GB" sz="2000" dirty="0">
                <a:latin typeface="Brandon Grotesque Light" panose="020B0303020203060202" pitchFamily="34" charset="0"/>
              </a:rPr>
              <a:t>19.2 el. r.ms. (</a:t>
            </a:r>
            <a:r>
              <a:rPr lang="en-GB" sz="2000" dirty="0" err="1">
                <a:latin typeface="Brandon Grotesque Light" panose="020B0303020203060202" pitchFamily="34" charset="0"/>
              </a:rPr>
              <a:t>PixDD</a:t>
            </a:r>
            <a:r>
              <a:rPr lang="en-GB" sz="2000" dirty="0">
                <a:latin typeface="Brandon Grotesque Light" panose="020B0303020203060202" pitchFamily="34" charset="0"/>
              </a:rPr>
              <a:t>/RIGEL)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Channel gain dispersion: 13%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Low sensitivity to small TID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Mean FWHM @ 0°C: </a:t>
            </a:r>
          </a:p>
          <a:p>
            <a:pPr lvl="1"/>
            <a:r>
              <a:rPr lang="en-GB" sz="2400" dirty="0">
                <a:latin typeface="Brandon Grotesque Light" panose="020B0303020203060202" pitchFamily="34" charset="0"/>
              </a:rPr>
              <a:t>162 eV on </a:t>
            </a:r>
            <a:r>
              <a:rPr lang="en-GB" sz="2400" baseline="30000" dirty="0">
                <a:latin typeface="Brandon Grotesque Light" panose="020B0303020203060202" pitchFamily="34" charset="0"/>
              </a:rPr>
              <a:t>55</a:t>
            </a:r>
            <a:r>
              <a:rPr lang="en-GB" sz="2400" dirty="0">
                <a:latin typeface="Brandon Grotesque Light" panose="020B0303020203060202" pitchFamily="34" charset="0"/>
              </a:rPr>
              <a:t>Fe 5.9 keV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Power consumption 640 </a:t>
            </a:r>
            <a:r>
              <a:rPr lang="en-GB" sz="2400" dirty="0">
                <a:latin typeface="Brandon Grotesque Light" panose="020B0303020203060202" pitchFamily="34" charset="0"/>
                <a:cs typeface="Calibri" panose="020F0502020204030204" pitchFamily="34" charset="0"/>
              </a:rPr>
              <a:t>µ</a:t>
            </a:r>
            <a:r>
              <a:rPr lang="en-GB" sz="2400" dirty="0">
                <a:latin typeface="Brandon Grotesque Light" panose="020B0303020203060202" pitchFamily="34" charset="0"/>
              </a:rPr>
              <a:t>W/channel</a:t>
            </a:r>
          </a:p>
        </p:txBody>
      </p:sp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0356B108-9186-3DA5-EB0B-A5243874FA60}"/>
              </a:ext>
            </a:extLst>
          </p:cNvPr>
          <p:cNvSpPr txBox="1">
            <a:spLocks/>
          </p:cNvSpPr>
          <p:nvPr/>
        </p:nvSpPr>
        <p:spPr>
          <a:xfrm>
            <a:off x="202036" y="4110633"/>
            <a:ext cx="9287654" cy="19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/>
              <a:t>Low-leakage, high-resolution detector</a:t>
            </a:r>
          </a:p>
          <a:p>
            <a:pPr>
              <a:buFont typeface="Arial" panose="020B0604020202020204" pitchFamily="34" charset="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/>
              <a:t>Simple readout/postprocessing architecture</a:t>
            </a:r>
          </a:p>
          <a:p>
            <a:pPr>
              <a:buFont typeface="Arial" panose="020B0604020202020204" pitchFamily="34" charset="0"/>
              <a:buBlip>
                <a:blip r:embed="rId3">
                  <a:extLst>
                    <a:ext uri="{837473B0-CC2E-450A-ABE3-18F120FF3D39}">
                      <a1611:picAttrSrcUrl xmlns:a1611="http://schemas.microsoft.com/office/drawing/2016/11/main" r:id="rId4"/>
                    </a:ext>
                  </a:extLst>
                </a:blip>
              </a:buBlip>
            </a:pPr>
            <a:r>
              <a:rPr lang="en-US" sz="2000" dirty="0"/>
              <a:t>SDD operates with relatively low-voltages (&lt;100 V)</a:t>
            </a:r>
          </a:p>
          <a:p>
            <a:pPr>
              <a:buFont typeface="Arial" panose="020B0604020202020204" pitchFamily="34" charset="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2000" dirty="0"/>
              <a:t>Larger area require 4-sides buttable ASIC/SDD</a:t>
            </a:r>
          </a:p>
          <a:p>
            <a:pPr>
              <a:buFont typeface="Arial" panose="020B0604020202020204" pitchFamily="34" charset="0"/>
              <a:buBlip>
                <a:blip r:embed="rId5">
                  <a:extLst>
                    <a:ext uri="{837473B0-CC2E-450A-ABE3-18F120FF3D39}">
                      <a1611:picAttrSrcUrl xmlns:a1611="http://schemas.microsoft.com/office/drawing/2016/11/main" r:id="rId6"/>
                    </a:ext>
                  </a:extLst>
                </a:blip>
              </a:buBlip>
            </a:pPr>
            <a:r>
              <a:rPr lang="en-US" sz="2000" dirty="0"/>
              <a:t>ASIC cost rise 1-to-1 with detector area (independent from the n. of channels)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168A491D-7409-0D8E-C2A3-EA856EB2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11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15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D156445-3A54-4816-84DA-E67D1AE9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Imaging with linear silicon </a:t>
            </a:r>
            <a:r>
              <a:rPr lang="it-IT" dirty="0" err="1"/>
              <a:t>drift</a:t>
            </a:r>
            <a:r>
              <a:rPr lang="it-IT" dirty="0"/>
              <a:t> detectors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7B9880-212F-463E-B11A-24E757614727}"/>
              </a:ext>
            </a:extLst>
          </p:cNvPr>
          <p:cNvSpPr txBox="1"/>
          <p:nvPr/>
        </p:nvSpPr>
        <p:spPr>
          <a:xfrm>
            <a:off x="5177302" y="5739565"/>
            <a:ext cx="29707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latin typeface="Brandon Grotesque Light" panose="020B0303020203060202" pitchFamily="34" charset="0"/>
              </a:rPr>
              <a:t>References: E. </a:t>
            </a:r>
            <a:r>
              <a:rPr lang="en-US" sz="1600" dirty="0" err="1">
                <a:latin typeface="Brandon Grotesque Light" panose="020B0303020203060202" pitchFamily="34" charset="0"/>
              </a:rPr>
              <a:t>Gatti</a:t>
            </a:r>
            <a:r>
              <a:rPr lang="en-US" sz="1600" dirty="0">
                <a:latin typeface="Brandon Grotesque Light" panose="020B0303020203060202" pitchFamily="34" charset="0"/>
              </a:rPr>
              <a:t> (1987)</a:t>
            </a:r>
          </a:p>
        </p:txBody>
      </p:sp>
      <p:pic>
        <p:nvPicPr>
          <p:cNvPr id="14" name="Immagine 1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93EABC1C-5344-45C8-09C7-A3CDFA6DD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28" y="1728544"/>
            <a:ext cx="4511658" cy="386079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5BC5D87-E910-BD95-E291-199F988A8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5" y="1788964"/>
            <a:ext cx="3503617" cy="3087187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3E3CE23C-3E50-8439-25B9-C19457CD1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000" y="968514"/>
            <a:ext cx="3911103" cy="2735562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E82FE32-F730-770E-DEFC-3A13AE283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641" y="3988887"/>
            <a:ext cx="3911103" cy="2089232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9BD7733-35F2-823E-5498-4F792C046D89}"/>
              </a:ext>
            </a:extLst>
          </p:cNvPr>
          <p:cNvSpPr txBox="1"/>
          <p:nvPr/>
        </p:nvSpPr>
        <p:spPr>
          <a:xfrm>
            <a:off x="500744" y="1480902"/>
            <a:ext cx="289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latin typeface="Brandon Grotesque Light" panose="020B0303020203060202" pitchFamily="34" charset="0"/>
              </a:rPr>
              <a:t>Wide Field Monitor (WFM)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33A62D0-251E-F803-F5C0-AE8C8F8C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12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5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986FCE7A-E6EE-458B-C0B0-7D36F8566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" y="2971991"/>
            <a:ext cx="6083341" cy="3068519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EA2A54CA-F398-F34D-CC43-2BDA5905F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Readout</a:t>
            </a:r>
            <a:r>
              <a:rPr lang="it-IT" dirty="0"/>
              <a:t> of a linear SDD - the VEGA ASIC</a:t>
            </a:r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85A0A82-7A57-DF1E-3416-38A78A263CF2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25" y="939454"/>
            <a:ext cx="2763362" cy="19050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04BE96F-D2CC-1B6C-A3AB-06DAED6808A8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3317336" y="988450"/>
            <a:ext cx="2464904" cy="1812897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A396B48-7785-9816-4211-686313C36970}"/>
              </a:ext>
            </a:extLst>
          </p:cNvPr>
          <p:cNvSpPr txBox="1"/>
          <p:nvPr/>
        </p:nvSpPr>
        <p:spPr>
          <a:xfrm>
            <a:off x="6512092" y="5807856"/>
            <a:ext cx="56799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latin typeface="Brandon Grotesque Light" panose="020B0303020203060202" pitchFamily="34" charset="0"/>
              </a:rPr>
              <a:t>References: R. Campana (2014), M. </a:t>
            </a:r>
            <a:r>
              <a:rPr lang="en-US" sz="1600" dirty="0" err="1">
                <a:latin typeface="Brandon Grotesque Light" panose="020B0303020203060202" pitchFamily="34" charset="0"/>
              </a:rPr>
              <a:t>Ahangarianabhari</a:t>
            </a:r>
            <a:r>
              <a:rPr lang="en-US" sz="1600" dirty="0">
                <a:latin typeface="Brandon Grotesque Light" panose="020B0303020203060202" pitchFamily="34" charset="0"/>
              </a:rPr>
              <a:t> (2015)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C432652-4191-8B92-8EBB-DCC0FEBC1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66" y="2026057"/>
            <a:ext cx="5872472" cy="3803761"/>
          </a:xfrm>
          <a:prstGeom prst="rect">
            <a:avLst/>
          </a:prstGeom>
        </p:spPr>
      </p:pic>
      <p:sp>
        <p:nvSpPr>
          <p:cNvPr id="24" name="Ovale 23">
            <a:extLst>
              <a:ext uri="{FF2B5EF4-FFF2-40B4-BE49-F238E27FC236}">
                <a16:creationId xmlns:a16="http://schemas.microsoft.com/office/drawing/2014/main" id="{FCA0FC04-6840-3628-B5D5-BA74DBFFB44A}"/>
              </a:ext>
            </a:extLst>
          </p:cNvPr>
          <p:cNvSpPr/>
          <p:nvPr/>
        </p:nvSpPr>
        <p:spPr>
          <a:xfrm>
            <a:off x="2078164" y="2383971"/>
            <a:ext cx="730350" cy="417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491A667-7EC8-5C1B-ADC7-962D7C59BF17}"/>
              </a:ext>
            </a:extLst>
          </p:cNvPr>
          <p:cNvCxnSpPr>
            <a:cxnSpLocks/>
            <a:endCxn id="24" idx="6"/>
          </p:cNvCxnSpPr>
          <p:nvPr/>
        </p:nvCxnSpPr>
        <p:spPr>
          <a:xfrm flipH="1" flipV="1">
            <a:off x="2808514" y="2592659"/>
            <a:ext cx="489857" cy="1178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A2FADD4E-90B0-C8E4-0444-50BCDD938730}"/>
              </a:ext>
            </a:extLst>
          </p:cNvPr>
          <p:cNvSpPr/>
          <p:nvPr/>
        </p:nvSpPr>
        <p:spPr>
          <a:xfrm>
            <a:off x="3811094" y="4777884"/>
            <a:ext cx="1522905" cy="697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5EEC216-2D2B-E9C7-C762-8BD74AD0CDDD}"/>
              </a:ext>
            </a:extLst>
          </p:cNvPr>
          <p:cNvSpPr txBox="1"/>
          <p:nvPr/>
        </p:nvSpPr>
        <p:spPr>
          <a:xfrm>
            <a:off x="6133489" y="988450"/>
            <a:ext cx="5639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ndon Grotesque Light" panose="020B0303020203060202" pitchFamily="34" charset="0"/>
              </a:rPr>
              <a:t>Must be capable of triggering also small charge fractions (for better charge cloud shape reconstruction)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randon Grotesque Light" panose="020B0303020203060202" pitchFamily="34" charset="0"/>
              </a:rPr>
              <a:t>Synchronized readout between channels and adjacent chips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B584046-CCF6-7217-2DC9-EE4C750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13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750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8" grpId="0" animBg="1"/>
      <p:bldP spid="2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1B10738-F89E-45D2-76C0-3C017058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VEGA experimental results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F3EA7F4-7AD8-9BF1-1B24-93FFCDFA8B37}"/>
              </a:ext>
            </a:extLst>
          </p:cNvPr>
          <p:cNvSpPr txBox="1"/>
          <p:nvPr/>
        </p:nvSpPr>
        <p:spPr>
          <a:xfrm>
            <a:off x="283655" y="929026"/>
            <a:ext cx="4964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Intrinsic ENC @ 27°C: 13.0 el. r.m.s.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Opt. FWHM @ -30°C: 185 eV on </a:t>
            </a:r>
            <a:r>
              <a:rPr lang="en-GB" sz="2400" baseline="30000" dirty="0">
                <a:latin typeface="Brandon Grotesque Light" panose="020B0303020203060202" pitchFamily="34" charset="0"/>
              </a:rPr>
              <a:t>55</a:t>
            </a:r>
            <a:r>
              <a:rPr lang="en-GB" sz="2400" dirty="0">
                <a:latin typeface="Brandon Grotesque Light" panose="020B0303020203060202" pitchFamily="34" charset="0"/>
              </a:rPr>
              <a:t>Fe 5.9 keV line (hexagonal det.)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randon Grotesque Light" panose="020B0303020203060202" pitchFamily="34" charset="0"/>
              </a:rPr>
              <a:t>Power consumption 0.4 mW/channel</a:t>
            </a:r>
          </a:p>
        </p:txBody>
      </p:sp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0356B108-9186-3DA5-EB0B-A5243874FA60}"/>
              </a:ext>
            </a:extLst>
          </p:cNvPr>
          <p:cNvSpPr txBox="1">
            <a:spLocks/>
          </p:cNvSpPr>
          <p:nvPr/>
        </p:nvSpPr>
        <p:spPr>
          <a:xfrm>
            <a:off x="283655" y="2646707"/>
            <a:ext cx="5192401" cy="1985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400" dirty="0"/>
              <a:t>Reduced number of channels</a:t>
            </a:r>
          </a:p>
          <a:p>
            <a:pPr>
              <a:buFont typeface="Arial" panose="020B0604020202020204" pitchFamily="34" charset="0"/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400" dirty="0"/>
              <a:t>Reduced constraints in terms of area occupation</a:t>
            </a:r>
          </a:p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400" dirty="0"/>
              <a:t>Sensitivity to production defects in the detector is increased</a:t>
            </a:r>
          </a:p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400" dirty="0"/>
              <a:t>Requires large drift voltages (1300V)</a:t>
            </a:r>
          </a:p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400" dirty="0"/>
              <a:t>High channel occupancy for each event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027C55A-3DF8-B5FB-EC18-9D5B3B0A8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031" y="786765"/>
            <a:ext cx="4954232" cy="33741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16F2774-3B25-F58E-083C-C5D0EF6E8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152" y="3062096"/>
            <a:ext cx="3710221" cy="292387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9D94702-23DB-4C51-0F91-E96C460F3830}"/>
              </a:ext>
            </a:extLst>
          </p:cNvPr>
          <p:cNvSpPr txBox="1"/>
          <p:nvPr/>
        </p:nvSpPr>
        <p:spPr>
          <a:xfrm>
            <a:off x="3430955" y="5542714"/>
            <a:ext cx="535315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Brandon Grotesque Light" panose="020B0303020203060202" pitchFamily="34" charset="0"/>
              </a:rPr>
              <a:t>… how can we increase the energy range?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936691-2666-60C2-D208-1906A298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14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95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3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C1EB8D2B-9E58-8AFB-59A1-DC5B71A635FF}"/>
              </a:ext>
            </a:extLst>
          </p:cNvPr>
          <p:cNvGrpSpPr/>
          <p:nvPr/>
        </p:nvGrpSpPr>
        <p:grpSpPr>
          <a:xfrm>
            <a:off x="388060" y="951566"/>
            <a:ext cx="2652135" cy="2513947"/>
            <a:chOff x="1141138" y="1423346"/>
            <a:chExt cx="3469625" cy="328884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048AA6F-FCFB-AF8F-B56F-E8EF7730E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1138" y="3787277"/>
              <a:ext cx="3469625" cy="92491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503D582-60B1-A724-6C02-4A2A12D6D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3072" y="1423346"/>
              <a:ext cx="2054581" cy="2488112"/>
            </a:xfrm>
            <a:prstGeom prst="rect">
              <a:avLst/>
            </a:prstGeom>
          </p:spPr>
        </p:pic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ED156445-3A54-4816-84DA-E67D1AE9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Brandon Grotesque Light" panose="020B0303020203060202" pitchFamily="34" charset="0"/>
              </a:rPr>
              <a:t>SiSwich</a:t>
            </a:r>
            <a:r>
              <a:rPr lang="it-IT" dirty="0">
                <a:latin typeface="Brandon Grotesque Light" panose="020B0303020203060202" pitchFamily="34" charset="0"/>
              </a:rPr>
              <a:t> detectors and </a:t>
            </a:r>
            <a:r>
              <a:rPr lang="it-IT" dirty="0" err="1">
                <a:latin typeface="Brandon Grotesque Light" panose="020B0303020203060202" pitchFamily="34" charset="0"/>
              </a:rPr>
              <a:t>distributed</a:t>
            </a:r>
            <a:r>
              <a:rPr lang="it-IT" dirty="0">
                <a:latin typeface="Brandon Grotesque Light" panose="020B0303020203060202" pitchFamily="34" charset="0"/>
              </a:rPr>
              <a:t> </a:t>
            </a:r>
            <a:r>
              <a:rPr lang="it-IT" dirty="0" err="1">
                <a:latin typeface="Brandon Grotesque Light" panose="020B0303020203060202" pitchFamily="34" charset="0"/>
              </a:rPr>
              <a:t>readout</a:t>
            </a:r>
            <a:r>
              <a:rPr lang="it-IT" dirty="0">
                <a:latin typeface="Brandon Grotesque Light" panose="020B0303020203060202" pitchFamily="34" charset="0"/>
              </a:rPr>
              <a:t> with LYRA and ORION </a:t>
            </a:r>
            <a:r>
              <a:rPr lang="it-IT" dirty="0" err="1">
                <a:latin typeface="Brandon Grotesque Light" panose="020B0303020203060202" pitchFamily="34" charset="0"/>
              </a:rPr>
              <a:t>ASICs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CAF6EF5-D60F-4054-8D00-422BECC7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361" y="886351"/>
            <a:ext cx="8606646" cy="3940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Brandon Grotesque Light" panose="020B0303020203060202" pitchFamily="34" charset="0"/>
              </a:rPr>
              <a:t>Science drivers: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Detection and localization of Gamma-Ray Burst, triggering observation by other ground/spaceborne instruments (THESEUS/HERMES)</a:t>
            </a:r>
            <a:endParaRPr lang="en-US" sz="2000" dirty="0">
              <a:latin typeface="Brandon Grotesque Light" panose="020B0303020203060202" pitchFamily="34" charset="0"/>
            </a:endParaRPr>
          </a:p>
          <a:p>
            <a:pPr marL="0" indent="0">
              <a:buNone/>
            </a:pPr>
            <a:r>
              <a:rPr lang="en-US" sz="2400" dirty="0"/>
              <a:t>HERMES key features: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Based on large constellation of nano-satellites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Inexpansive</a:t>
            </a:r>
            <a:r>
              <a:rPr lang="en-US" sz="2000" dirty="0"/>
              <a:t>, fast and modular approach</a:t>
            </a:r>
          </a:p>
          <a:p>
            <a:pPr marL="0" indent="0">
              <a:buNone/>
            </a:pPr>
            <a:r>
              <a:rPr lang="en-US" sz="2400" dirty="0"/>
              <a:t>THESEUS key features: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Medium class satellite, with several onboard instruments for GRB follow-up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X-Gamma/Ray Spectrometer (XGIS) with large detection plane (50x50 cm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400" dirty="0"/>
              <a:t>Common key features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/>
              <a:t>SiSwich</a:t>
            </a:r>
            <a:r>
              <a:rPr lang="en-US" sz="2000" dirty="0"/>
              <a:t> detector (SDDs are illuminated from both sides)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7B9880-212F-463E-B11A-24E757614727}"/>
              </a:ext>
            </a:extLst>
          </p:cNvPr>
          <p:cNvSpPr txBox="1"/>
          <p:nvPr/>
        </p:nvSpPr>
        <p:spPr>
          <a:xfrm>
            <a:off x="6788251" y="5323975"/>
            <a:ext cx="5323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latin typeface="Brandon Grotesque Light" panose="020B0303020203060202" pitchFamily="34" charset="0"/>
              </a:rPr>
              <a:t>THESEUS References : </a:t>
            </a:r>
            <a:r>
              <a:rPr lang="it-IT" sz="1600" dirty="0">
                <a:latin typeface="Brandon Grotesque Light" panose="020B0303020203060202" pitchFamily="34" charset="0"/>
              </a:rPr>
              <a:t>L. Amati (2017), </a:t>
            </a:r>
            <a:r>
              <a:rPr lang="en-US" sz="1600" dirty="0">
                <a:latin typeface="Brandon Grotesque Light" panose="020B0303020203060202" pitchFamily="34" charset="0"/>
              </a:rPr>
              <a:t>G. </a:t>
            </a:r>
            <a:r>
              <a:rPr lang="en-US" sz="1600" dirty="0" err="1">
                <a:latin typeface="Brandon Grotesque Light" panose="020B0303020203060202" pitchFamily="34" charset="0"/>
              </a:rPr>
              <a:t>Stratta</a:t>
            </a:r>
            <a:r>
              <a:rPr lang="en-US" sz="1600" dirty="0">
                <a:latin typeface="Brandon Grotesque Light" panose="020B0303020203060202" pitchFamily="34" charset="0"/>
              </a:rPr>
              <a:t> (2017)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474293C-6A3A-4957-BEF4-AE3201F99B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173" y="4906203"/>
            <a:ext cx="1972852" cy="12528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0FC1F1-C0CA-4744-BB31-94171A321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37" y="5002398"/>
            <a:ext cx="1166133" cy="1020832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9F60FBA-DC9A-4C3A-A202-823A30D380F7}"/>
              </a:ext>
            </a:extLst>
          </p:cNvPr>
          <p:cNvSpPr/>
          <p:nvPr/>
        </p:nvSpPr>
        <p:spPr>
          <a:xfrm>
            <a:off x="376456" y="3630837"/>
            <a:ext cx="2211238" cy="2206385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E4F8F7D-3D97-7489-CF71-E90AAD6FF1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650" y="5002397"/>
            <a:ext cx="1016845" cy="102083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3966CAC-421C-EF95-9643-71D609842EDF}"/>
              </a:ext>
            </a:extLst>
          </p:cNvPr>
          <p:cNvSpPr txBox="1"/>
          <p:nvPr/>
        </p:nvSpPr>
        <p:spPr>
          <a:xfrm>
            <a:off x="6315129" y="5607730"/>
            <a:ext cx="58768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en-US" sz="1600" dirty="0">
                <a:latin typeface="Brandon Grotesque Light" panose="020B0303020203060202" pitchFamily="34" charset="0"/>
              </a:rPr>
              <a:t>HERMES References: F. Fiore (2020), Y. Evangelista (2020)	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B9EC4588-DDD6-6559-9876-B48F30E2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15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06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stazionario, scatola&#10;&#10;Descrizione generata automaticamente">
            <a:extLst>
              <a:ext uri="{FF2B5EF4-FFF2-40B4-BE49-F238E27FC236}">
                <a16:creationId xmlns:a16="http://schemas.microsoft.com/office/drawing/2014/main" id="{F3CD7186-96FD-4352-9E29-8DE3806F2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956" y="634707"/>
            <a:ext cx="4101207" cy="4557027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F645693-306D-4E71-BC40-6CFACBCC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THESEUS and the X-Gamma Imaging Spectrometer - Overview</a:t>
            </a:r>
          </a:p>
        </p:txBody>
      </p:sp>
      <p:pic>
        <p:nvPicPr>
          <p:cNvPr id="49" name="Segnaposto contenuto 4" descr="Immagine che contiene stazionario, scatola&#10;&#10;Descrizione generata automaticamente">
            <a:extLst>
              <a:ext uri="{FF2B5EF4-FFF2-40B4-BE49-F238E27FC236}">
                <a16:creationId xmlns:a16="http://schemas.microsoft.com/office/drawing/2014/main" id="{559FDD3D-A2A5-4418-BF11-6334E1D80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743" y="2566351"/>
            <a:ext cx="1040051" cy="932223"/>
          </a:xfrm>
          <a:prstGeom prst="ellipse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5B65927A-D887-4A4E-8A83-E035ADD422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320" y="3671527"/>
            <a:ext cx="3549836" cy="2340144"/>
          </a:xfrm>
          <a:prstGeom prst="rect">
            <a:avLst/>
          </a:prstGeom>
        </p:spPr>
      </p:pic>
      <p:pic>
        <p:nvPicPr>
          <p:cNvPr id="72" name="Segnaposto contenuto 4">
            <a:extLst>
              <a:ext uri="{FF2B5EF4-FFF2-40B4-BE49-F238E27FC236}">
                <a16:creationId xmlns:a16="http://schemas.microsoft.com/office/drawing/2014/main" id="{7A7D9F7B-530D-45D6-AC19-CA29B3C7B3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645" y="1034605"/>
            <a:ext cx="5553075" cy="5222663"/>
          </a:xfrm>
          <a:prstGeom prst="rect">
            <a:avLst/>
          </a:prstGeom>
        </p:spPr>
      </p:pic>
      <p:grpSp>
        <p:nvGrpSpPr>
          <p:cNvPr id="73" name="Gruppo 72">
            <a:extLst>
              <a:ext uri="{FF2B5EF4-FFF2-40B4-BE49-F238E27FC236}">
                <a16:creationId xmlns:a16="http://schemas.microsoft.com/office/drawing/2014/main" id="{DF448A50-CF80-4894-B7DD-F51FEF5CD1E6}"/>
              </a:ext>
            </a:extLst>
          </p:cNvPr>
          <p:cNvGrpSpPr/>
          <p:nvPr/>
        </p:nvGrpSpPr>
        <p:grpSpPr>
          <a:xfrm>
            <a:off x="9275788" y="925431"/>
            <a:ext cx="2916212" cy="1079890"/>
            <a:chOff x="-383163" y="1008049"/>
            <a:chExt cx="2916212" cy="1079890"/>
          </a:xfrm>
        </p:grpSpPr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86B600F6-3C48-47C1-B51D-9BFEEBC39094}"/>
                </a:ext>
              </a:extLst>
            </p:cNvPr>
            <p:cNvSpPr txBox="1"/>
            <p:nvPr/>
          </p:nvSpPr>
          <p:spPr>
            <a:xfrm>
              <a:off x="-383163" y="1008049"/>
              <a:ext cx="29162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dirty="0">
                  <a:latin typeface="Brandon Grotesque Light" panose="020B0303020203060202" pitchFamily="34" charset="0"/>
                </a:rPr>
                <a:t>Coded Aperture Mask</a:t>
              </a:r>
              <a:br>
                <a:rPr lang="en-US" dirty="0">
                  <a:latin typeface="Brandon Grotesque Light" panose="020B0303020203060202" pitchFamily="34" charset="0"/>
                </a:rPr>
              </a:br>
              <a:r>
                <a:rPr lang="en-US" dirty="0">
                  <a:latin typeface="Brandon Grotesque Light" panose="020B0303020203060202" pitchFamily="34" charset="0"/>
                </a:rPr>
                <a:t>(60x60 cm</a:t>
              </a:r>
              <a:r>
                <a:rPr lang="en-US" baseline="30000" dirty="0">
                  <a:latin typeface="Brandon Grotesque Light" panose="020B0303020203060202" pitchFamily="34" charset="0"/>
                </a:rPr>
                <a:t>2</a:t>
              </a:r>
              <a:r>
                <a:rPr lang="en-US" dirty="0">
                  <a:latin typeface="Brandon Grotesque Light" panose="020B0303020203060202" pitchFamily="34" charset="0"/>
                </a:rPr>
                <a:t>)</a:t>
              </a:r>
              <a:endParaRPr lang="it-IT" dirty="0">
                <a:latin typeface="Brandon Grotesque Light" panose="020B0303020203060202" pitchFamily="34" charset="0"/>
              </a:endParaRPr>
            </a:p>
          </p:txBody>
        </p: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27C0C6A2-C4FC-4302-9BF6-2FDCA81D04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80972" y="1380544"/>
              <a:ext cx="1260177" cy="65944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>
              <a:extLst>
                <a:ext uri="{FF2B5EF4-FFF2-40B4-BE49-F238E27FC236}">
                  <a16:creationId xmlns:a16="http://schemas.microsoft.com/office/drawing/2014/main" id="{9DC703DB-85AB-4E77-A182-13BD4B55C7DE}"/>
                </a:ext>
              </a:extLst>
            </p:cNvPr>
            <p:cNvSpPr txBox="1"/>
            <p:nvPr/>
          </p:nvSpPr>
          <p:spPr>
            <a:xfrm>
              <a:off x="-57751" y="1564719"/>
              <a:ext cx="25121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Brandon Grotesque Light" panose="020B0303020203060202" pitchFamily="34" charset="0"/>
                </a:rPr>
                <a:t>1-150 keV</a:t>
              </a:r>
            </a:p>
            <a:p>
              <a:pPr algn="r"/>
              <a:r>
                <a:rPr lang="en-US" sz="1400" dirty="0">
                  <a:latin typeface="Brandon Grotesque Light" panose="020B0303020203060202" pitchFamily="34" charset="0"/>
                </a:rPr>
                <a:t>energy range</a:t>
              </a:r>
            </a:p>
          </p:txBody>
        </p: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2C049FF6-16AD-47C9-A363-013986592251}"/>
              </a:ext>
            </a:extLst>
          </p:cNvPr>
          <p:cNvSpPr txBox="1"/>
          <p:nvPr/>
        </p:nvSpPr>
        <p:spPr>
          <a:xfrm>
            <a:off x="10804620" y="3950892"/>
            <a:ext cx="14581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randon Grotesque Light" panose="020B0303020203060202" pitchFamily="34" charset="0"/>
              </a:rPr>
              <a:t>Collimator </a:t>
            </a:r>
            <a:br>
              <a:rPr lang="en-US" sz="2000" dirty="0">
                <a:latin typeface="Brandon Grotesque Light" panose="020B0303020203060202" pitchFamily="34" charset="0"/>
              </a:rPr>
            </a:br>
            <a:r>
              <a:rPr lang="en-US" sz="2000" dirty="0">
                <a:latin typeface="Brandon Grotesque Light" panose="020B0303020203060202" pitchFamily="34" charset="0"/>
              </a:rPr>
              <a:t>Assembly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BCEC76FD-E66E-408B-A33C-41AECAD5A6BD}"/>
              </a:ext>
            </a:extLst>
          </p:cNvPr>
          <p:cNvSpPr txBox="1"/>
          <p:nvPr/>
        </p:nvSpPr>
        <p:spPr>
          <a:xfrm>
            <a:off x="10408476" y="4585054"/>
            <a:ext cx="18764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Brandon Grotesque Light" panose="020B0303020203060202" pitchFamily="34" charset="0"/>
              </a:rPr>
              <a:t>Field of View ≈ 77°</a:t>
            </a:r>
          </a:p>
        </p:txBody>
      </p: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BD557770-438F-4227-931D-CD03A3CE2454}"/>
              </a:ext>
            </a:extLst>
          </p:cNvPr>
          <p:cNvCxnSpPr>
            <a:cxnSpLocks/>
          </p:cNvCxnSpPr>
          <p:nvPr/>
        </p:nvCxnSpPr>
        <p:spPr>
          <a:xfrm flipH="1" flipV="1">
            <a:off x="9972675" y="3838575"/>
            <a:ext cx="93345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A12EAFB7-A401-4FF3-A4AC-CBF26B84DA89}"/>
              </a:ext>
            </a:extLst>
          </p:cNvPr>
          <p:cNvGrpSpPr/>
          <p:nvPr/>
        </p:nvGrpSpPr>
        <p:grpSpPr>
          <a:xfrm>
            <a:off x="9135857" y="5047528"/>
            <a:ext cx="3052364" cy="1039910"/>
            <a:chOff x="320718" y="3385331"/>
            <a:chExt cx="3052364" cy="1039910"/>
          </a:xfrm>
        </p:grpSpPr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BDAE73D4-AC00-49A6-AA7B-6E6CAEB3BBE1}"/>
                </a:ext>
              </a:extLst>
            </p:cNvPr>
            <p:cNvSpPr txBox="1"/>
            <p:nvPr/>
          </p:nvSpPr>
          <p:spPr>
            <a:xfrm>
              <a:off x="456870" y="3717355"/>
              <a:ext cx="29162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>
                  <a:latin typeface="Brandon Grotesque Light" panose="020B0303020203060202" pitchFamily="34" charset="0"/>
                </a:rPr>
                <a:t>Detection Plane</a:t>
              </a:r>
              <a:br>
                <a:rPr lang="en-US" sz="2000" dirty="0">
                  <a:latin typeface="Brandon Grotesque Light" panose="020B0303020203060202" pitchFamily="34" charset="0"/>
                </a:rPr>
              </a:br>
              <a:r>
                <a:rPr lang="en-US" sz="2000" dirty="0">
                  <a:latin typeface="Brandon Grotesque Light" panose="020B0303020203060202" pitchFamily="34" charset="0"/>
                </a:rPr>
                <a:t>(50x50 cm</a:t>
              </a:r>
              <a:r>
                <a:rPr lang="en-US" sz="2000" baseline="30000" dirty="0">
                  <a:latin typeface="Brandon Grotesque Light" panose="020B0303020203060202" pitchFamily="34" charset="0"/>
                </a:rPr>
                <a:t>2</a:t>
              </a:r>
              <a:r>
                <a:rPr lang="en-US" sz="2000" dirty="0">
                  <a:latin typeface="Brandon Grotesque Light" panose="020B0303020203060202" pitchFamily="34" charset="0"/>
                </a:rPr>
                <a:t>)</a:t>
              </a:r>
            </a:p>
          </p:txBody>
        </p:sp>
        <p:cxnSp>
          <p:nvCxnSpPr>
            <p:cNvPr id="82" name="Connettore 2 81">
              <a:extLst>
                <a:ext uri="{FF2B5EF4-FFF2-40B4-BE49-F238E27FC236}">
                  <a16:creationId xmlns:a16="http://schemas.microsoft.com/office/drawing/2014/main" id="{B0ED47AB-D31E-4E03-82EA-8489EA5BF0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718" y="3385331"/>
              <a:ext cx="1872374" cy="3320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Segnaposto contenuto 1">
            <a:extLst>
              <a:ext uri="{FF2B5EF4-FFF2-40B4-BE49-F238E27FC236}">
                <a16:creationId xmlns:a16="http://schemas.microsoft.com/office/drawing/2014/main" id="{4D61C051-274A-4179-801C-4A0F58ED9F39}"/>
              </a:ext>
            </a:extLst>
          </p:cNvPr>
          <p:cNvSpPr txBox="1">
            <a:spLocks/>
          </p:cNvSpPr>
          <p:nvPr/>
        </p:nvSpPr>
        <p:spPr>
          <a:xfrm>
            <a:off x="3302569" y="1639536"/>
            <a:ext cx="3675635" cy="1459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ves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oves" panose="02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ves" panose="02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ves" panose="02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ves" panose="02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Brandon Grotesque Light" panose="020B0303020203060202" pitchFamily="34" charset="0"/>
              </a:rPr>
              <a:t>XGIS (80 kg per camera):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Brandon Grotesque Light" panose="020B0303020203060202" pitchFamily="34" charset="0"/>
              </a:rPr>
              <a:t>Wide Energy Range: </a:t>
            </a:r>
            <a:br>
              <a:rPr lang="en-US" sz="2000" dirty="0">
                <a:latin typeface="Brandon Grotesque Light" panose="020B0303020203060202" pitchFamily="34" charset="0"/>
              </a:rPr>
            </a:br>
            <a:r>
              <a:rPr lang="en-US" sz="2000" dirty="0">
                <a:latin typeface="Brandon Grotesque Light" panose="020B0303020203060202" pitchFamily="34" charset="0"/>
              </a:rPr>
              <a:t>2 keV – 20 MeV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Brandon Grotesque Light" panose="020B0303020203060202" pitchFamily="34" charset="0"/>
              </a:rPr>
              <a:t>Imaging capability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latin typeface="Brandon Grotesque Light" panose="020B0303020203060202" pitchFamily="34" charset="0"/>
              </a:rPr>
              <a:t>Spectroscopy grade energy resolution</a:t>
            </a:r>
          </a:p>
        </p:txBody>
      </p:sp>
      <p:pic>
        <p:nvPicPr>
          <p:cNvPr id="84" name="Immagine 83" descr="Immagine che contiene treno, giocattolo, colorato, scatola&#10;&#10;Descrizione generata automaticamente">
            <a:extLst>
              <a:ext uri="{FF2B5EF4-FFF2-40B4-BE49-F238E27FC236}">
                <a16:creationId xmlns:a16="http://schemas.microsoft.com/office/drawing/2014/main" id="{BDA2A732-F67E-4284-9168-D2A71E08FF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130" y="3838575"/>
            <a:ext cx="4658264" cy="2770503"/>
          </a:xfrm>
          <a:prstGeom prst="rect">
            <a:avLst/>
          </a:prstGeom>
        </p:spPr>
      </p:pic>
      <p:grpSp>
        <p:nvGrpSpPr>
          <p:cNvPr id="85" name="Gruppo 84">
            <a:extLst>
              <a:ext uri="{FF2B5EF4-FFF2-40B4-BE49-F238E27FC236}">
                <a16:creationId xmlns:a16="http://schemas.microsoft.com/office/drawing/2014/main" id="{7E032052-64F2-4BD8-B24F-5E5DB7C5C0E3}"/>
              </a:ext>
            </a:extLst>
          </p:cNvPr>
          <p:cNvGrpSpPr/>
          <p:nvPr/>
        </p:nvGrpSpPr>
        <p:grpSpPr>
          <a:xfrm flipH="1">
            <a:off x="4021403" y="4365056"/>
            <a:ext cx="1288295" cy="1722382"/>
            <a:chOff x="2555081" y="1766888"/>
            <a:chExt cx="2169319" cy="2669381"/>
          </a:xfrm>
        </p:grpSpPr>
        <p:cxnSp>
          <p:nvCxnSpPr>
            <p:cNvPr id="86" name="Connettore diritto 85">
              <a:extLst>
                <a:ext uri="{FF2B5EF4-FFF2-40B4-BE49-F238E27FC236}">
                  <a16:creationId xmlns:a16="http://schemas.microsoft.com/office/drawing/2014/main" id="{2C29559E-1C61-4E12-8655-DB62BD009A7A}"/>
                </a:ext>
              </a:extLst>
            </p:cNvPr>
            <p:cNvCxnSpPr>
              <a:cxnSpLocks/>
            </p:cNvCxnSpPr>
            <p:nvPr/>
          </p:nvCxnSpPr>
          <p:spPr>
            <a:xfrm>
              <a:off x="2555081" y="2297906"/>
              <a:ext cx="80169" cy="144224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diritto 86">
              <a:extLst>
                <a:ext uri="{FF2B5EF4-FFF2-40B4-BE49-F238E27FC236}">
                  <a16:creationId xmlns:a16="http://schemas.microsoft.com/office/drawing/2014/main" id="{B5870DA7-629B-4E92-BACF-D01417207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0425" y="2268113"/>
              <a:ext cx="53975" cy="14720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diritto 87">
              <a:extLst>
                <a:ext uri="{FF2B5EF4-FFF2-40B4-BE49-F238E27FC236}">
                  <a16:creationId xmlns:a16="http://schemas.microsoft.com/office/drawing/2014/main" id="{F964E975-AAA4-49A4-AC58-F442EC5A2C67}"/>
                </a:ext>
              </a:extLst>
            </p:cNvPr>
            <p:cNvCxnSpPr>
              <a:cxnSpLocks/>
            </p:cNvCxnSpPr>
            <p:nvPr/>
          </p:nvCxnSpPr>
          <p:spPr>
            <a:xfrm>
              <a:off x="2625114" y="3719514"/>
              <a:ext cx="994386" cy="7143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diritto 88">
              <a:extLst>
                <a:ext uri="{FF2B5EF4-FFF2-40B4-BE49-F238E27FC236}">
                  <a16:creationId xmlns:a16="http://schemas.microsoft.com/office/drawing/2014/main" id="{D4879D21-9AE0-4227-B409-480105D7A3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2831" y="3719514"/>
              <a:ext cx="1081088" cy="7167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diritto 89">
              <a:extLst>
                <a:ext uri="{FF2B5EF4-FFF2-40B4-BE49-F238E27FC236}">
                  <a16:creationId xmlns:a16="http://schemas.microsoft.com/office/drawing/2014/main" id="{0007B70E-19DA-4D59-80DD-C8C6CABEA58B}"/>
                </a:ext>
              </a:extLst>
            </p:cNvPr>
            <p:cNvCxnSpPr>
              <a:cxnSpLocks/>
            </p:cNvCxnSpPr>
            <p:nvPr/>
          </p:nvCxnSpPr>
          <p:spPr>
            <a:xfrm>
              <a:off x="3667125" y="1769269"/>
              <a:ext cx="1054894" cy="50958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diritto 90">
              <a:extLst>
                <a:ext uri="{FF2B5EF4-FFF2-40B4-BE49-F238E27FC236}">
                  <a16:creationId xmlns:a16="http://schemas.microsoft.com/office/drawing/2014/main" id="{AFDF2C21-2DE6-4E32-92AD-C40B972F68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5081" y="1766888"/>
              <a:ext cx="1112044" cy="5524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668A605B-08FB-4933-9C64-11583AC4ADC8}"/>
              </a:ext>
            </a:extLst>
          </p:cNvPr>
          <p:cNvSpPr txBox="1"/>
          <p:nvPr/>
        </p:nvSpPr>
        <p:spPr>
          <a:xfrm>
            <a:off x="4892365" y="5339035"/>
            <a:ext cx="2916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Brandon Grotesque Light" panose="020B0303020203060202" pitchFamily="34" charset="0"/>
              </a:rPr>
              <a:t>Matrix of 10x10</a:t>
            </a:r>
            <a:br>
              <a:rPr lang="en-US" sz="2000" dirty="0">
                <a:latin typeface="Brandon Grotesque Light" panose="020B0303020203060202" pitchFamily="34" charset="0"/>
              </a:rPr>
            </a:br>
            <a:r>
              <a:rPr lang="en-US" sz="2000" dirty="0">
                <a:latin typeface="Brandon Grotesque Light" panose="020B0303020203060202" pitchFamily="34" charset="0"/>
              </a:rPr>
              <a:t>Detection Modules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F30BFE3-36BB-08B6-835C-D51D0323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16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0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83" grpId="0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8C1E7F7F-F051-4D63-9CA1-2D1753D71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632" y="1097774"/>
            <a:ext cx="4776718" cy="5117911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97F0AA1-7724-4296-BC54-5EA30A4C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X-Gamma Imaging Spectrometer - Detection module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8" name="Immagine 7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55F0132-95CF-4E5A-BB37-E85A34375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16" y="1219199"/>
            <a:ext cx="3599339" cy="45858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8A4D34-B890-4AA6-9AAF-6F9374EB41EF}"/>
              </a:ext>
            </a:extLst>
          </p:cNvPr>
          <p:cNvSpPr txBox="1"/>
          <p:nvPr/>
        </p:nvSpPr>
        <p:spPr>
          <a:xfrm>
            <a:off x="9765540" y="1656582"/>
            <a:ext cx="25593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randon Grotesque Light" panose="020B0303020203060202" pitchFamily="34" charset="0"/>
              </a:rPr>
              <a:t>8x8 monolithic top-SDD matrix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DE892A7-C3C5-49A1-B77E-8C5DEF79AEE6}"/>
              </a:ext>
            </a:extLst>
          </p:cNvPr>
          <p:cNvCxnSpPr>
            <a:cxnSpLocks/>
          </p:cNvCxnSpPr>
          <p:nvPr/>
        </p:nvCxnSpPr>
        <p:spPr>
          <a:xfrm flipH="1">
            <a:off x="8501032" y="2175413"/>
            <a:ext cx="1527551" cy="4638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11D653-9900-48A8-8116-C52E176D709A}"/>
              </a:ext>
            </a:extLst>
          </p:cNvPr>
          <p:cNvSpPr txBox="1"/>
          <p:nvPr/>
        </p:nvSpPr>
        <p:spPr>
          <a:xfrm>
            <a:off x="4171239" y="4755950"/>
            <a:ext cx="2210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Brandon Grotesque Light" panose="020B0303020203060202" pitchFamily="34" charset="0"/>
              </a:rPr>
              <a:t>8x8 monolithic </a:t>
            </a:r>
          </a:p>
          <a:p>
            <a:pPr algn="r"/>
            <a:r>
              <a:rPr lang="en-US" sz="2000" dirty="0">
                <a:latin typeface="Brandon Grotesque Light" panose="020B0303020203060202" pitchFamily="34" charset="0"/>
              </a:rPr>
              <a:t>bot-SDD matrix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11BE655-4DF5-46C9-B680-A44D9D0E7B5F}"/>
              </a:ext>
            </a:extLst>
          </p:cNvPr>
          <p:cNvCxnSpPr>
            <a:cxnSpLocks/>
          </p:cNvCxnSpPr>
          <p:nvPr/>
        </p:nvCxnSpPr>
        <p:spPr>
          <a:xfrm flipV="1">
            <a:off x="6404606" y="4214224"/>
            <a:ext cx="1115140" cy="7598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DBE834-3592-4D1D-8BE4-86A918C118AA}"/>
              </a:ext>
            </a:extLst>
          </p:cNvPr>
          <p:cNvSpPr txBox="1"/>
          <p:nvPr/>
        </p:nvSpPr>
        <p:spPr>
          <a:xfrm>
            <a:off x="9563596" y="3110487"/>
            <a:ext cx="2684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randon Grotesque Light" panose="020B0303020203060202" pitchFamily="34" charset="0"/>
              </a:rPr>
              <a:t>64x CsI(Tl) scintillators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47D31A9-4C07-48D6-A546-BA69E0D21B66}"/>
              </a:ext>
            </a:extLst>
          </p:cNvPr>
          <p:cNvCxnSpPr>
            <a:cxnSpLocks/>
          </p:cNvCxnSpPr>
          <p:nvPr/>
        </p:nvCxnSpPr>
        <p:spPr>
          <a:xfrm flipH="1">
            <a:off x="9016393" y="3324447"/>
            <a:ext cx="6489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B681916-7746-4E64-ADE6-7789475F02A3}"/>
              </a:ext>
            </a:extLst>
          </p:cNvPr>
          <p:cNvSpPr txBox="1"/>
          <p:nvPr/>
        </p:nvSpPr>
        <p:spPr>
          <a:xfrm>
            <a:off x="8545867" y="1003121"/>
            <a:ext cx="3500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Brandon Grotesque Light" panose="020B0303020203060202" pitchFamily="34" charset="0"/>
              </a:rPr>
              <a:t>Top Front-End (FE) PCB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3B8498D7-6866-4A39-AB03-721790F53C5E}"/>
              </a:ext>
            </a:extLst>
          </p:cNvPr>
          <p:cNvCxnSpPr>
            <a:cxnSpLocks/>
          </p:cNvCxnSpPr>
          <p:nvPr/>
        </p:nvCxnSpPr>
        <p:spPr>
          <a:xfrm flipH="1">
            <a:off x="8580303" y="1478675"/>
            <a:ext cx="647329" cy="4860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94EAE1-5348-492B-B8BF-098F41E7ADE2}"/>
              </a:ext>
            </a:extLst>
          </p:cNvPr>
          <p:cNvSpPr txBox="1"/>
          <p:nvPr/>
        </p:nvSpPr>
        <p:spPr>
          <a:xfrm>
            <a:off x="6490252" y="5698436"/>
            <a:ext cx="2486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Bottom FE-PCB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06B9AC1-11BD-4A57-8530-6C4D9121324D}"/>
              </a:ext>
            </a:extLst>
          </p:cNvPr>
          <p:cNvCxnSpPr>
            <a:cxnSpLocks/>
          </p:cNvCxnSpPr>
          <p:nvPr/>
        </p:nvCxnSpPr>
        <p:spPr>
          <a:xfrm flipV="1">
            <a:off x="7684726" y="4454013"/>
            <a:ext cx="280588" cy="12661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B8BD441-9098-4708-AF04-BEFCA21333E7}"/>
              </a:ext>
            </a:extLst>
          </p:cNvPr>
          <p:cNvSpPr txBox="1"/>
          <p:nvPr/>
        </p:nvSpPr>
        <p:spPr>
          <a:xfrm>
            <a:off x="3394404" y="1290907"/>
            <a:ext cx="3006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64x ORION-FE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4ECA128-8E8B-46C0-A651-08DBCBBBDDF0}"/>
              </a:ext>
            </a:extLst>
          </p:cNvPr>
          <p:cNvCxnSpPr>
            <a:cxnSpLocks/>
          </p:cNvCxnSpPr>
          <p:nvPr/>
        </p:nvCxnSpPr>
        <p:spPr>
          <a:xfrm flipH="1">
            <a:off x="2419826" y="1669810"/>
            <a:ext cx="967554" cy="340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971D308-85BF-4239-B631-B2AC01025764}"/>
              </a:ext>
            </a:extLst>
          </p:cNvPr>
          <p:cNvCxnSpPr>
            <a:cxnSpLocks/>
          </p:cNvCxnSpPr>
          <p:nvPr/>
        </p:nvCxnSpPr>
        <p:spPr>
          <a:xfrm flipH="1">
            <a:off x="2565880" y="1732125"/>
            <a:ext cx="872178" cy="4323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DB5FC80-14DA-4D97-97F8-D4DD4339FD43}"/>
              </a:ext>
            </a:extLst>
          </p:cNvPr>
          <p:cNvCxnSpPr>
            <a:cxnSpLocks/>
          </p:cNvCxnSpPr>
          <p:nvPr/>
        </p:nvCxnSpPr>
        <p:spPr>
          <a:xfrm flipH="1">
            <a:off x="2692058" y="1760086"/>
            <a:ext cx="841376" cy="5499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02B0260-44F4-46A0-B625-4A0A2126B92A}"/>
              </a:ext>
            </a:extLst>
          </p:cNvPr>
          <p:cNvCxnSpPr>
            <a:cxnSpLocks/>
          </p:cNvCxnSpPr>
          <p:nvPr/>
        </p:nvCxnSpPr>
        <p:spPr>
          <a:xfrm flipH="1">
            <a:off x="2868624" y="1808351"/>
            <a:ext cx="746000" cy="6590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38C71F7-8BA2-4BEC-AD22-FC95D23413E9}"/>
              </a:ext>
            </a:extLst>
          </p:cNvPr>
          <p:cNvSpPr txBox="1"/>
          <p:nvPr/>
        </p:nvSpPr>
        <p:spPr>
          <a:xfrm>
            <a:off x="9361629" y="2405887"/>
            <a:ext cx="2684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X-Ray detection (2-20 keV)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4DE8110-888C-4CBB-8A18-DCCAC6358739}"/>
              </a:ext>
            </a:extLst>
          </p:cNvPr>
          <p:cNvSpPr txBox="1"/>
          <p:nvPr/>
        </p:nvSpPr>
        <p:spPr>
          <a:xfrm>
            <a:off x="9665318" y="4164787"/>
            <a:ext cx="1876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Brandon Grotesque Light" panose="020B0303020203060202" pitchFamily="34" charset="0"/>
              </a:rPr>
              <a:t>Rigiflex</a:t>
            </a:r>
            <a:r>
              <a:rPr lang="en-US" sz="1600" dirty="0">
                <a:latin typeface="Brandon Grotesque Light" panose="020B0303020203060202" pitchFamily="34" charset="0"/>
              </a:rPr>
              <a:t> connectors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8ED31752-5BD2-45A5-82E6-831DF44E3FF0}"/>
              </a:ext>
            </a:extLst>
          </p:cNvPr>
          <p:cNvCxnSpPr>
            <a:cxnSpLocks/>
          </p:cNvCxnSpPr>
          <p:nvPr/>
        </p:nvCxnSpPr>
        <p:spPr>
          <a:xfrm flipH="1" flipV="1">
            <a:off x="9416851" y="4158619"/>
            <a:ext cx="421154" cy="934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8C3A23A-E414-4189-B595-CF13A1DC7210}"/>
              </a:ext>
            </a:extLst>
          </p:cNvPr>
          <p:cNvCxnSpPr>
            <a:cxnSpLocks/>
          </p:cNvCxnSpPr>
          <p:nvPr/>
        </p:nvCxnSpPr>
        <p:spPr>
          <a:xfrm flipH="1" flipV="1">
            <a:off x="6962177" y="3175289"/>
            <a:ext cx="2915978" cy="10189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6AB568B-83EA-4194-B67A-C033305D2CEB}"/>
              </a:ext>
            </a:extLst>
          </p:cNvPr>
          <p:cNvSpPr txBox="1"/>
          <p:nvPr/>
        </p:nvSpPr>
        <p:spPr>
          <a:xfrm>
            <a:off x="8718753" y="5083625"/>
            <a:ext cx="3053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Back-End (BE) PCB 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929D1EF8-5406-4A59-B69E-29914FDFF55A}"/>
              </a:ext>
            </a:extLst>
          </p:cNvPr>
          <p:cNvCxnSpPr>
            <a:cxnSpLocks/>
          </p:cNvCxnSpPr>
          <p:nvPr/>
        </p:nvCxnSpPr>
        <p:spPr>
          <a:xfrm flipH="1" flipV="1">
            <a:off x="8310723" y="4871459"/>
            <a:ext cx="591043" cy="3672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1E2344A-4463-4041-8B77-5B78C7B9CE5A}"/>
              </a:ext>
            </a:extLst>
          </p:cNvPr>
          <p:cNvSpPr txBox="1"/>
          <p:nvPr/>
        </p:nvSpPr>
        <p:spPr>
          <a:xfrm>
            <a:off x="8265517" y="5439903"/>
            <a:ext cx="1876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8x  ORION-BE</a:t>
            </a:r>
          </a:p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per module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2B2984A-CCCA-4FB7-AA49-AD7A9CFD833C}"/>
              </a:ext>
            </a:extLst>
          </p:cNvPr>
          <p:cNvSpPr txBox="1"/>
          <p:nvPr/>
        </p:nvSpPr>
        <p:spPr>
          <a:xfrm>
            <a:off x="9933977" y="3425367"/>
            <a:ext cx="2075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Gamma-Ray detection</a:t>
            </a:r>
            <a:br>
              <a:rPr lang="en-US" sz="1600" dirty="0">
                <a:latin typeface="Brandon Grotesque Light" panose="020B0303020203060202" pitchFamily="34" charset="0"/>
              </a:rPr>
            </a:br>
            <a:r>
              <a:rPr lang="en-US" sz="1600" dirty="0">
                <a:latin typeface="Brandon Grotesque Light" panose="020B0303020203060202" pitchFamily="34" charset="0"/>
              </a:rPr>
              <a:t>(20 keV – 5 MeV)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FA7A57D1-E146-4C3D-85F5-3858ECFCDE60}"/>
              </a:ext>
            </a:extLst>
          </p:cNvPr>
          <p:cNvSpPr txBox="1"/>
          <p:nvPr/>
        </p:nvSpPr>
        <p:spPr>
          <a:xfrm>
            <a:off x="3831187" y="1692516"/>
            <a:ext cx="1876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128x per module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9CCA528-A566-445C-B55C-F6528B339DB3}"/>
              </a:ext>
            </a:extLst>
          </p:cNvPr>
          <p:cNvSpPr txBox="1"/>
          <p:nvPr/>
        </p:nvSpPr>
        <p:spPr>
          <a:xfrm>
            <a:off x="3630116" y="2305376"/>
            <a:ext cx="2027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12 800x FE </a:t>
            </a:r>
            <a:br>
              <a:rPr lang="en-US" sz="1600" dirty="0">
                <a:latin typeface="Brandon Grotesque Light" panose="020B0303020203060202" pitchFamily="34" charset="0"/>
              </a:rPr>
            </a:br>
            <a:r>
              <a:rPr lang="en-US" sz="1600" dirty="0">
                <a:latin typeface="Brandon Grotesque Light" panose="020B0303020203060202" pitchFamily="34" charset="0"/>
              </a:rPr>
              <a:t>per camera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826C64E-AE1D-4A0C-86AC-624FE14EA2C3}"/>
              </a:ext>
            </a:extLst>
          </p:cNvPr>
          <p:cNvSpPr txBox="1"/>
          <p:nvPr/>
        </p:nvSpPr>
        <p:spPr>
          <a:xfrm>
            <a:off x="9620282" y="5413271"/>
            <a:ext cx="2355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800x ORION-BE</a:t>
            </a:r>
            <a:br>
              <a:rPr lang="en-US" sz="1600" dirty="0">
                <a:latin typeface="Brandon Grotesque Light" panose="020B0303020203060202" pitchFamily="34" charset="0"/>
              </a:rPr>
            </a:br>
            <a:r>
              <a:rPr lang="en-US" sz="1600" dirty="0">
                <a:latin typeface="Brandon Grotesque Light" panose="020B0303020203060202" pitchFamily="34" charset="0"/>
              </a:rPr>
              <a:t>per camera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FD0F112-B958-4C43-9D1E-7CEF5ED558FC}"/>
              </a:ext>
            </a:extLst>
          </p:cNvPr>
          <p:cNvSpPr txBox="1"/>
          <p:nvPr/>
        </p:nvSpPr>
        <p:spPr>
          <a:xfrm>
            <a:off x="3206510" y="5396222"/>
            <a:ext cx="3221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Scintillation light readout</a:t>
            </a:r>
            <a:br>
              <a:rPr lang="en-US" sz="1600" dirty="0">
                <a:latin typeface="Brandon Grotesque Light" panose="020B0303020203060202" pitchFamily="34" charset="0"/>
              </a:rPr>
            </a:br>
            <a:r>
              <a:rPr lang="en-US" sz="1600" dirty="0">
                <a:latin typeface="Brandon Grotesque Light" panose="020B0303020203060202" pitchFamily="34" charset="0"/>
              </a:rPr>
              <a:t>for energy and </a:t>
            </a:r>
            <a:r>
              <a:rPr lang="en-US" sz="1600" u="sng" dirty="0">
                <a:latin typeface="Brandon Grotesque Light" panose="020B0303020203060202" pitchFamily="34" charset="0"/>
              </a:rPr>
              <a:t>position</a:t>
            </a:r>
            <a:r>
              <a:rPr lang="en-US" sz="1600" dirty="0">
                <a:latin typeface="Brandon Grotesque Light" panose="020B0303020203060202" pitchFamily="34" charset="0"/>
              </a:rPr>
              <a:t> reconstruction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48BD3D6-06A0-4D42-8A65-213B4563FA21}"/>
              </a:ext>
            </a:extLst>
          </p:cNvPr>
          <p:cNvSpPr txBox="1"/>
          <p:nvPr/>
        </p:nvSpPr>
        <p:spPr>
          <a:xfrm>
            <a:off x="235504" y="1081482"/>
            <a:ext cx="1254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~4.5 cm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4100275-2C39-4DE6-ABA5-BB4BE4732F3F}"/>
              </a:ext>
            </a:extLst>
          </p:cNvPr>
          <p:cNvCxnSpPr>
            <a:cxnSpLocks/>
          </p:cNvCxnSpPr>
          <p:nvPr/>
        </p:nvCxnSpPr>
        <p:spPr>
          <a:xfrm flipV="1">
            <a:off x="149087" y="1145844"/>
            <a:ext cx="2300697" cy="8320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8B6C91-9C3B-5950-EFEF-B1A368436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17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03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  <p:bldP spid="20" grpId="0"/>
      <p:bldP spid="29" grpId="0"/>
      <p:bldP spid="31" grpId="0"/>
      <p:bldP spid="36" grpId="0"/>
      <p:bldP spid="40" grpId="0"/>
      <p:bldP spid="28" grpId="0"/>
      <p:bldP spid="33" grpId="0"/>
      <p:bldP spid="35" grpId="0"/>
      <p:bldP spid="39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4D45037-1CCF-4741-98A7-7F0F3C20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chipset - Pixel readout: double detection architecture (</a:t>
            </a:r>
            <a:r>
              <a:rPr lang="en-US" dirty="0" err="1">
                <a:latin typeface="Brandon Grotesque Light" panose="020B0303020203060202" pitchFamily="34" charset="0"/>
              </a:rPr>
              <a:t>SiSwich</a:t>
            </a:r>
            <a:r>
              <a:rPr lang="en-US" dirty="0">
                <a:latin typeface="Brandon Grotesque Light" panose="020B0303020203060202" pitchFamily="34" charset="0"/>
              </a:rPr>
              <a:t>)</a:t>
            </a:r>
          </a:p>
        </p:txBody>
      </p:sp>
      <p:pic>
        <p:nvPicPr>
          <p:cNvPr id="57" name="Segnaposto contenuto 4">
            <a:extLst>
              <a:ext uri="{FF2B5EF4-FFF2-40B4-BE49-F238E27FC236}">
                <a16:creationId xmlns:a16="http://schemas.microsoft.com/office/drawing/2014/main" id="{8221B25C-F761-41F7-8A1E-D1D8F22D9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865" y="1570329"/>
            <a:ext cx="1047803" cy="3962877"/>
          </a:xfrm>
          <a:prstGeom prst="rect">
            <a:avLst/>
          </a:prstGeom>
        </p:spPr>
      </p:pic>
      <p:grpSp>
        <p:nvGrpSpPr>
          <p:cNvPr id="78" name="Gruppo 77">
            <a:extLst>
              <a:ext uri="{FF2B5EF4-FFF2-40B4-BE49-F238E27FC236}">
                <a16:creationId xmlns:a16="http://schemas.microsoft.com/office/drawing/2014/main" id="{32868850-2BE0-47BD-BF75-FEC64B0AA492}"/>
              </a:ext>
            </a:extLst>
          </p:cNvPr>
          <p:cNvGrpSpPr/>
          <p:nvPr/>
        </p:nvGrpSpPr>
        <p:grpSpPr>
          <a:xfrm rot="21273803">
            <a:off x="1634201" y="1267289"/>
            <a:ext cx="117429" cy="832007"/>
            <a:chOff x="1207782" y="1267289"/>
            <a:chExt cx="117429" cy="832007"/>
          </a:xfrm>
        </p:grpSpPr>
        <p:pic>
          <p:nvPicPr>
            <p:cNvPr id="71" name="Elemento grafico 70">
              <a:extLst>
                <a:ext uri="{FF2B5EF4-FFF2-40B4-BE49-F238E27FC236}">
                  <a16:creationId xmlns:a16="http://schemas.microsoft.com/office/drawing/2014/main" id="{408AFAC2-1C42-4CC5-9251-17F4410F2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8254" r="2853"/>
            <a:stretch/>
          </p:blipFill>
          <p:spPr>
            <a:xfrm rot="21327214">
              <a:off x="1207782" y="1267289"/>
              <a:ext cx="110132" cy="832007"/>
            </a:xfrm>
            <a:prstGeom prst="rect">
              <a:avLst/>
            </a:prstGeom>
          </p:spPr>
        </p:pic>
        <p:sp>
          <p:nvSpPr>
            <p:cNvPr id="77" name="Triangolo isoscele 76">
              <a:extLst>
                <a:ext uri="{FF2B5EF4-FFF2-40B4-BE49-F238E27FC236}">
                  <a16:creationId xmlns:a16="http://schemas.microsoft.com/office/drawing/2014/main" id="{767AA18D-C046-4743-B3AA-9C12F91EC263}"/>
                </a:ext>
              </a:extLst>
            </p:cNvPr>
            <p:cNvSpPr/>
            <p:nvPr/>
          </p:nvSpPr>
          <p:spPr>
            <a:xfrm rot="14214408">
              <a:off x="1257983" y="1987323"/>
              <a:ext cx="55479" cy="78976"/>
            </a:xfrm>
            <a:prstGeom prst="triangle">
              <a:avLst>
                <a:gd name="adj" fmla="val 276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</p:grpSp>
      <p:sp>
        <p:nvSpPr>
          <p:cNvPr id="84" name="Arco 83">
            <a:extLst>
              <a:ext uri="{FF2B5EF4-FFF2-40B4-BE49-F238E27FC236}">
                <a16:creationId xmlns:a16="http://schemas.microsoft.com/office/drawing/2014/main" id="{0EDAA36C-5DB3-43A8-A28D-08E8AB902921}"/>
              </a:ext>
            </a:extLst>
          </p:cNvPr>
          <p:cNvSpPr/>
          <p:nvPr/>
        </p:nvSpPr>
        <p:spPr>
          <a:xfrm flipH="1">
            <a:off x="1824411" y="1472646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6F69B9F4-5C0E-4D2B-B0A9-65FA254C02B4}"/>
              </a:ext>
            </a:extLst>
          </p:cNvPr>
          <p:cNvSpPr txBox="1"/>
          <p:nvPr/>
        </p:nvSpPr>
        <p:spPr>
          <a:xfrm>
            <a:off x="225648" y="5269752"/>
            <a:ext cx="155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SDD-Bottom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pixel</a:t>
            </a:r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C68AEE98-17C9-4208-A210-5ECFF20C6FB9}"/>
              </a:ext>
            </a:extLst>
          </p:cNvPr>
          <p:cNvSpPr txBox="1"/>
          <p:nvPr/>
        </p:nvSpPr>
        <p:spPr>
          <a:xfrm rot="16200000">
            <a:off x="723834" y="3502956"/>
            <a:ext cx="127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Scintillator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597281A9-9404-488A-BA1B-981D9C6CA19E}"/>
              </a:ext>
            </a:extLst>
          </p:cNvPr>
          <p:cNvSpPr txBox="1"/>
          <p:nvPr/>
        </p:nvSpPr>
        <p:spPr>
          <a:xfrm>
            <a:off x="268447" y="1814917"/>
            <a:ext cx="1270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SDD-Top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pixel</a:t>
            </a:r>
          </a:p>
        </p:txBody>
      </p:sp>
      <p:sp>
        <p:nvSpPr>
          <p:cNvPr id="96" name="CasellaDiTesto 95">
            <a:extLst>
              <a:ext uri="{FF2B5EF4-FFF2-40B4-BE49-F238E27FC236}">
                <a16:creationId xmlns:a16="http://schemas.microsoft.com/office/drawing/2014/main" id="{15485022-0C70-4AEC-BABC-B44361523D2C}"/>
              </a:ext>
            </a:extLst>
          </p:cNvPr>
          <p:cNvSpPr txBox="1"/>
          <p:nvPr/>
        </p:nvSpPr>
        <p:spPr>
          <a:xfrm>
            <a:off x="857601" y="1149737"/>
            <a:ext cx="747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X-Ray</a:t>
            </a:r>
          </a:p>
        </p:txBody>
      </p:sp>
      <p:grpSp>
        <p:nvGrpSpPr>
          <p:cNvPr id="126" name="Gruppo 125">
            <a:extLst>
              <a:ext uri="{FF2B5EF4-FFF2-40B4-BE49-F238E27FC236}">
                <a16:creationId xmlns:a16="http://schemas.microsoft.com/office/drawing/2014/main" id="{3AA6E10A-9B6F-44D7-B972-9AC28333AE70}"/>
              </a:ext>
            </a:extLst>
          </p:cNvPr>
          <p:cNvGrpSpPr/>
          <p:nvPr/>
        </p:nvGrpSpPr>
        <p:grpSpPr>
          <a:xfrm>
            <a:off x="1909860" y="1269624"/>
            <a:ext cx="3772996" cy="4596064"/>
            <a:chOff x="1483441" y="1269624"/>
            <a:chExt cx="3772996" cy="4596064"/>
          </a:xfrm>
        </p:grpSpPr>
        <p:sp>
          <p:nvSpPr>
            <p:cNvPr id="115" name="Arco 114">
              <a:extLst>
                <a:ext uri="{FF2B5EF4-FFF2-40B4-BE49-F238E27FC236}">
                  <a16:creationId xmlns:a16="http://schemas.microsoft.com/office/drawing/2014/main" id="{FD0D5860-C879-4E72-9151-797A4EF62697}"/>
                </a:ext>
              </a:extLst>
            </p:cNvPr>
            <p:cNvSpPr/>
            <p:nvPr/>
          </p:nvSpPr>
          <p:spPr>
            <a:xfrm flipH="1" flipV="1">
              <a:off x="1483441" y="4754799"/>
              <a:ext cx="1844348" cy="838119"/>
            </a:xfrm>
            <a:prstGeom prst="arc">
              <a:avLst>
                <a:gd name="adj1" fmla="val 17063845"/>
                <a:gd name="adj2" fmla="val 20564427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  <p:sp>
          <p:nvSpPr>
            <p:cNvPr id="116" name="Arco 115">
              <a:extLst>
                <a:ext uri="{FF2B5EF4-FFF2-40B4-BE49-F238E27FC236}">
                  <a16:creationId xmlns:a16="http://schemas.microsoft.com/office/drawing/2014/main" id="{CCA6520B-7D86-4562-A980-D36D4241F881}"/>
                </a:ext>
              </a:extLst>
            </p:cNvPr>
            <p:cNvSpPr/>
            <p:nvPr/>
          </p:nvSpPr>
          <p:spPr>
            <a:xfrm flipH="1">
              <a:off x="1501348" y="1601164"/>
              <a:ext cx="1844348" cy="838119"/>
            </a:xfrm>
            <a:prstGeom prst="arc">
              <a:avLst>
                <a:gd name="adj1" fmla="val 17464277"/>
                <a:gd name="adj2" fmla="val 0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  <p:sp>
          <p:nvSpPr>
            <p:cNvPr id="117" name="Rettangolo con angoli arrotondati 116">
              <a:extLst>
                <a:ext uri="{FF2B5EF4-FFF2-40B4-BE49-F238E27FC236}">
                  <a16:creationId xmlns:a16="http://schemas.microsoft.com/office/drawing/2014/main" id="{62B215ED-C5D4-4B03-91FD-40A33D6F1342}"/>
                </a:ext>
              </a:extLst>
            </p:cNvPr>
            <p:cNvSpPr/>
            <p:nvPr/>
          </p:nvSpPr>
          <p:spPr>
            <a:xfrm>
              <a:off x="2266362" y="1269624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FF000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Front-End (Top)</a:t>
              </a:r>
            </a:p>
          </p:txBody>
        </p:sp>
        <p:sp>
          <p:nvSpPr>
            <p:cNvPr id="118" name="Rettangolo con angoli arrotondati 117">
              <a:extLst>
                <a:ext uri="{FF2B5EF4-FFF2-40B4-BE49-F238E27FC236}">
                  <a16:creationId xmlns:a16="http://schemas.microsoft.com/office/drawing/2014/main" id="{5F1D79C3-D830-47E8-B89A-01C6DA511F22}"/>
                </a:ext>
              </a:extLst>
            </p:cNvPr>
            <p:cNvSpPr/>
            <p:nvPr/>
          </p:nvSpPr>
          <p:spPr>
            <a:xfrm>
              <a:off x="2298124" y="5214294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FF000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Front-End (Bot)</a:t>
              </a:r>
            </a:p>
          </p:txBody>
        </p:sp>
        <p:sp>
          <p:nvSpPr>
            <p:cNvPr id="119" name="Rettangolo con angoli arrotondati 118">
              <a:extLst>
                <a:ext uri="{FF2B5EF4-FFF2-40B4-BE49-F238E27FC236}">
                  <a16:creationId xmlns:a16="http://schemas.microsoft.com/office/drawing/2014/main" id="{68CDD063-BCA2-4660-A74E-D9FAE786C502}"/>
                </a:ext>
              </a:extLst>
            </p:cNvPr>
            <p:cNvSpPr/>
            <p:nvPr/>
          </p:nvSpPr>
          <p:spPr>
            <a:xfrm>
              <a:off x="3922509" y="3184662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0070C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Back-End</a:t>
              </a:r>
            </a:p>
          </p:txBody>
        </p:sp>
        <p:sp>
          <p:nvSpPr>
            <p:cNvPr id="120" name="Arco 119">
              <a:extLst>
                <a:ext uri="{FF2B5EF4-FFF2-40B4-BE49-F238E27FC236}">
                  <a16:creationId xmlns:a16="http://schemas.microsoft.com/office/drawing/2014/main" id="{6773A0DD-61FB-403D-8439-CCB5C4FEF018}"/>
                </a:ext>
              </a:extLst>
            </p:cNvPr>
            <p:cNvSpPr/>
            <p:nvPr/>
          </p:nvSpPr>
          <p:spPr>
            <a:xfrm rot="5400000" flipH="1">
              <a:off x="2052315" y="2442782"/>
              <a:ext cx="3159476" cy="1464556"/>
            </a:xfrm>
            <a:prstGeom prst="arc">
              <a:avLst>
                <a:gd name="adj1" fmla="val 16216962"/>
                <a:gd name="adj2" fmla="val 61804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Brandon Grotesque Light" panose="020B0303020203060202" pitchFamily="34" charset="0"/>
              </a:endParaRPr>
            </a:p>
          </p:txBody>
        </p:sp>
        <p:sp>
          <p:nvSpPr>
            <p:cNvPr id="121" name="Arco 120">
              <a:extLst>
                <a:ext uri="{FF2B5EF4-FFF2-40B4-BE49-F238E27FC236}">
                  <a16:creationId xmlns:a16="http://schemas.microsoft.com/office/drawing/2014/main" id="{E00E98CE-B0C8-4AA7-858D-693EC433D63A}"/>
                </a:ext>
              </a:extLst>
            </p:cNvPr>
            <p:cNvSpPr/>
            <p:nvPr/>
          </p:nvSpPr>
          <p:spPr>
            <a:xfrm rot="16200000" flipH="1" flipV="1">
              <a:off x="1951753" y="3115396"/>
              <a:ext cx="3326850" cy="1464556"/>
            </a:xfrm>
            <a:prstGeom prst="arc">
              <a:avLst>
                <a:gd name="adj1" fmla="val 16216962"/>
                <a:gd name="adj2" fmla="val 21580315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</p:grpSp>
      <p:sp>
        <p:nvSpPr>
          <p:cNvPr id="123" name="Arco 122">
            <a:extLst>
              <a:ext uri="{FF2B5EF4-FFF2-40B4-BE49-F238E27FC236}">
                <a16:creationId xmlns:a16="http://schemas.microsoft.com/office/drawing/2014/main" id="{31D52751-45CC-429F-8189-39B230915CF2}"/>
              </a:ext>
            </a:extLst>
          </p:cNvPr>
          <p:cNvSpPr/>
          <p:nvPr/>
        </p:nvSpPr>
        <p:spPr>
          <a:xfrm rot="4500000" flipH="1">
            <a:off x="3504714" y="1942344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75EF80-3491-4DF3-9703-1F3B0AE2E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704" y="2646142"/>
            <a:ext cx="532423" cy="5324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EE3F44-9026-49ED-A374-94C6E26C5D75}"/>
              </a:ext>
            </a:extLst>
          </p:cNvPr>
          <p:cNvSpPr txBox="1"/>
          <p:nvPr/>
        </p:nvSpPr>
        <p:spPr>
          <a:xfrm>
            <a:off x="4717226" y="2254617"/>
            <a:ext cx="127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X-Event!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BB09D9-BE62-FD46-8A7A-700B1DBD6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20" y="1358883"/>
            <a:ext cx="5511508" cy="4261644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7B78435F-601E-33AA-9FEA-2AA15BB06A48}"/>
              </a:ext>
            </a:extLst>
          </p:cNvPr>
          <p:cNvSpPr/>
          <p:nvPr/>
        </p:nvSpPr>
        <p:spPr>
          <a:xfrm>
            <a:off x="6273364" y="889195"/>
            <a:ext cx="3225855" cy="489513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07149BF-45B0-C557-4C20-D33FF07F2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18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4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96" grpId="0"/>
      <p:bldP spid="123" grpId="0" animBg="1"/>
      <p:bldP spid="6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egnaposto contenuto 4">
            <a:extLst>
              <a:ext uri="{FF2B5EF4-FFF2-40B4-BE49-F238E27FC236}">
                <a16:creationId xmlns:a16="http://schemas.microsoft.com/office/drawing/2014/main" id="{BD435995-E868-20DF-66D0-3CB0A1899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865" y="1570329"/>
            <a:ext cx="1047803" cy="396287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4D45037-1CCF-4741-98A7-7F0F3C20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chipset - Pixel readout: double detection architecture (</a:t>
            </a:r>
            <a:r>
              <a:rPr lang="en-US" dirty="0" err="1">
                <a:latin typeface="Brandon Grotesque Light" panose="020B0303020203060202" pitchFamily="34" charset="0"/>
              </a:rPr>
              <a:t>SiSwich</a:t>
            </a:r>
            <a:r>
              <a:rPr lang="en-US" dirty="0">
                <a:latin typeface="Brandon Grotesque Light" panose="020B0303020203060202" pitchFamily="34" charset="0"/>
              </a:rPr>
              <a:t>)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7AD1233-413B-0590-74E0-DBBBFFC1B4CF}"/>
              </a:ext>
            </a:extLst>
          </p:cNvPr>
          <p:cNvGrpSpPr/>
          <p:nvPr/>
        </p:nvGrpSpPr>
        <p:grpSpPr>
          <a:xfrm>
            <a:off x="1558232" y="2378334"/>
            <a:ext cx="731644" cy="1533525"/>
            <a:chOff x="1877333" y="2028825"/>
            <a:chExt cx="731644" cy="1533525"/>
          </a:xfrm>
        </p:grpSpPr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1AB41B49-B25C-2186-380B-E8C8F3005D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8810" y="3078761"/>
              <a:ext cx="490166" cy="48358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42F91A43-A768-D107-1D2A-1F84150D9C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7333" y="2486026"/>
              <a:ext cx="731644" cy="59273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A9D3871A-B192-97AC-933D-92A37A4DE6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9134" y="2028825"/>
              <a:ext cx="271135" cy="457201"/>
            </a:xfrm>
            <a:prstGeom prst="line">
              <a:avLst/>
            </a:prstGeom>
            <a:ln>
              <a:solidFill>
                <a:srgbClr val="FFFF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C1E4983-35E8-B1FA-C8B0-96E532DF6AED}"/>
              </a:ext>
            </a:extLst>
          </p:cNvPr>
          <p:cNvGrpSpPr/>
          <p:nvPr/>
        </p:nvGrpSpPr>
        <p:grpSpPr>
          <a:xfrm>
            <a:off x="1803313" y="2347378"/>
            <a:ext cx="523840" cy="1564481"/>
            <a:chOff x="2122414" y="1997869"/>
            <a:chExt cx="523840" cy="1564481"/>
          </a:xfrm>
        </p:grpSpPr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79D2868B-14D1-8591-911F-BBD290229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2414" y="2415872"/>
              <a:ext cx="523840" cy="114647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66ECA94C-4518-86EC-B046-DB2D27842C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24114" y="1997869"/>
              <a:ext cx="220019" cy="418003"/>
            </a:xfrm>
            <a:prstGeom prst="line">
              <a:avLst/>
            </a:prstGeom>
            <a:ln>
              <a:solidFill>
                <a:srgbClr val="FFFF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36514EB-EA0B-4191-0585-EA3CEB7FD185}"/>
              </a:ext>
            </a:extLst>
          </p:cNvPr>
          <p:cNvGrpSpPr/>
          <p:nvPr/>
        </p:nvGrpSpPr>
        <p:grpSpPr>
          <a:xfrm>
            <a:off x="1558232" y="3911860"/>
            <a:ext cx="250373" cy="1361121"/>
            <a:chOff x="1877333" y="3562351"/>
            <a:chExt cx="250373" cy="1361121"/>
          </a:xfrm>
        </p:grpSpPr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69EF7476-22B4-3712-8C4C-F13DBDD17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7333" y="3562351"/>
              <a:ext cx="241477" cy="26193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id="{8BD7DCED-DC79-4495-4CC4-5059CCD7D0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79134" y="3824288"/>
              <a:ext cx="248572" cy="1099184"/>
            </a:xfrm>
            <a:prstGeom prst="line">
              <a:avLst/>
            </a:prstGeom>
            <a:ln>
              <a:solidFill>
                <a:srgbClr val="FFFF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A7C77DB3-FAF7-720B-A976-506AE702BB53}"/>
              </a:ext>
            </a:extLst>
          </p:cNvPr>
          <p:cNvGrpSpPr/>
          <p:nvPr/>
        </p:nvGrpSpPr>
        <p:grpSpPr>
          <a:xfrm>
            <a:off x="1801799" y="3902335"/>
            <a:ext cx="525354" cy="1370647"/>
            <a:chOff x="2120900" y="3552826"/>
            <a:chExt cx="525354" cy="1370647"/>
          </a:xfrm>
        </p:grpSpPr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6017AA80-C42E-9039-C218-B795835C1A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20900" y="3552826"/>
              <a:ext cx="525354" cy="65722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4BD03926-5FE3-11BC-E8BD-546E0C6D89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7188" y="4210050"/>
              <a:ext cx="246945" cy="713423"/>
            </a:xfrm>
            <a:prstGeom prst="line">
              <a:avLst/>
            </a:prstGeom>
            <a:ln>
              <a:solidFill>
                <a:srgbClr val="FFFF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A3E3F33B-BBCF-5E1E-E416-33844B6B0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7214">
            <a:off x="1683280" y="1314373"/>
            <a:ext cx="113367" cy="2620848"/>
          </a:xfrm>
          <a:prstGeom prst="rect">
            <a:avLst/>
          </a:prstGeom>
        </p:spPr>
      </p:pic>
      <p:sp>
        <p:nvSpPr>
          <p:cNvPr id="30" name="Arco 29">
            <a:extLst>
              <a:ext uri="{FF2B5EF4-FFF2-40B4-BE49-F238E27FC236}">
                <a16:creationId xmlns:a16="http://schemas.microsoft.com/office/drawing/2014/main" id="{D02D839F-18CF-74CE-1E79-5FEAAB8E5391}"/>
              </a:ext>
            </a:extLst>
          </p:cNvPr>
          <p:cNvSpPr/>
          <p:nvPr/>
        </p:nvSpPr>
        <p:spPr>
          <a:xfrm flipH="1">
            <a:off x="1946061" y="1502115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002AF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sp>
        <p:nvSpPr>
          <p:cNvPr id="31" name="Arco 30">
            <a:extLst>
              <a:ext uri="{FF2B5EF4-FFF2-40B4-BE49-F238E27FC236}">
                <a16:creationId xmlns:a16="http://schemas.microsoft.com/office/drawing/2014/main" id="{7CF33BE0-215C-BA48-159E-99C0EF7110B1}"/>
              </a:ext>
            </a:extLst>
          </p:cNvPr>
          <p:cNvSpPr/>
          <p:nvPr/>
        </p:nvSpPr>
        <p:spPr>
          <a:xfrm flipH="1" flipV="1">
            <a:off x="1946061" y="4877775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002AF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E105964-1975-4472-0784-3A44F3C31808}"/>
              </a:ext>
            </a:extLst>
          </p:cNvPr>
          <p:cNvGrpSpPr/>
          <p:nvPr/>
        </p:nvGrpSpPr>
        <p:grpSpPr>
          <a:xfrm>
            <a:off x="1923337" y="1271077"/>
            <a:ext cx="3772996" cy="4596062"/>
            <a:chOff x="6698590" y="1188267"/>
            <a:chExt cx="3772996" cy="4596062"/>
          </a:xfrm>
        </p:grpSpPr>
        <p:sp>
          <p:nvSpPr>
            <p:cNvPr id="34" name="Arco 33">
              <a:extLst>
                <a:ext uri="{FF2B5EF4-FFF2-40B4-BE49-F238E27FC236}">
                  <a16:creationId xmlns:a16="http://schemas.microsoft.com/office/drawing/2014/main" id="{BFB600AF-2C9D-0B00-C073-5A93199A6A0E}"/>
                </a:ext>
              </a:extLst>
            </p:cNvPr>
            <p:cNvSpPr/>
            <p:nvPr/>
          </p:nvSpPr>
          <p:spPr>
            <a:xfrm flipH="1" flipV="1">
              <a:off x="6698590" y="4673440"/>
              <a:ext cx="1844348" cy="838119"/>
            </a:xfrm>
            <a:prstGeom prst="arc">
              <a:avLst>
                <a:gd name="adj1" fmla="val 17063845"/>
                <a:gd name="adj2" fmla="val 20564427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  <p:sp>
          <p:nvSpPr>
            <p:cNvPr id="35" name="Arco 34">
              <a:extLst>
                <a:ext uri="{FF2B5EF4-FFF2-40B4-BE49-F238E27FC236}">
                  <a16:creationId xmlns:a16="http://schemas.microsoft.com/office/drawing/2014/main" id="{5B7D5F17-A9E5-20E8-94C7-AF2616B53CD7}"/>
                </a:ext>
              </a:extLst>
            </p:cNvPr>
            <p:cNvSpPr/>
            <p:nvPr/>
          </p:nvSpPr>
          <p:spPr>
            <a:xfrm flipH="1">
              <a:off x="6716497" y="1519805"/>
              <a:ext cx="1844348" cy="838119"/>
            </a:xfrm>
            <a:prstGeom prst="arc">
              <a:avLst>
                <a:gd name="adj1" fmla="val 17306193"/>
                <a:gd name="adj2" fmla="val 0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Brandon Grotesque Light" panose="020B0303020203060202" pitchFamily="34" charset="0"/>
              </a:endParaRPr>
            </a:p>
          </p:txBody>
        </p:sp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id="{671BC766-A502-4142-312D-99B107A47935}"/>
                </a:ext>
              </a:extLst>
            </p:cNvPr>
            <p:cNvSpPr/>
            <p:nvPr/>
          </p:nvSpPr>
          <p:spPr>
            <a:xfrm>
              <a:off x="7513273" y="1188267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FF000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Front-End (Top)</a:t>
              </a:r>
            </a:p>
          </p:txBody>
        </p:sp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E4706FCA-0D13-2A99-05DD-E69A8CBB15EC}"/>
                </a:ext>
              </a:extLst>
            </p:cNvPr>
            <p:cNvSpPr/>
            <p:nvPr/>
          </p:nvSpPr>
          <p:spPr>
            <a:xfrm>
              <a:off x="7513273" y="5132935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FF000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2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Front-End (Bot)</a:t>
              </a:r>
            </a:p>
          </p:txBody>
        </p: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440F9C1A-FD12-976A-2BBB-26FB7045B4FF}"/>
                </a:ext>
              </a:extLst>
            </p:cNvPr>
            <p:cNvSpPr/>
            <p:nvPr/>
          </p:nvSpPr>
          <p:spPr>
            <a:xfrm>
              <a:off x="9137658" y="3103303"/>
              <a:ext cx="1333928" cy="651394"/>
            </a:xfrm>
            <a:prstGeom prst="roundRect">
              <a:avLst>
                <a:gd name="adj" fmla="val 9676"/>
              </a:avLst>
            </a:prstGeom>
            <a:solidFill>
              <a:srgbClr val="0070C0">
                <a:alpha val="20000"/>
              </a:srgbClr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ORION</a:t>
              </a:r>
              <a:b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</a:br>
              <a:r>
                <a:rPr lang="it-IT" sz="1600" dirty="0">
                  <a:solidFill>
                    <a:schemeClr val="tx1"/>
                  </a:solidFill>
                  <a:latin typeface="Brandon Grotesque Light" panose="020B0303020203060202" pitchFamily="34" charset="0"/>
                </a:rPr>
                <a:t>Back-End</a:t>
              </a:r>
            </a:p>
          </p:txBody>
        </p:sp>
        <p:sp>
          <p:nvSpPr>
            <p:cNvPr id="41" name="Arco 40">
              <a:extLst>
                <a:ext uri="{FF2B5EF4-FFF2-40B4-BE49-F238E27FC236}">
                  <a16:creationId xmlns:a16="http://schemas.microsoft.com/office/drawing/2014/main" id="{5754D348-9A31-F93B-A982-7206194D932F}"/>
                </a:ext>
              </a:extLst>
            </p:cNvPr>
            <p:cNvSpPr/>
            <p:nvPr/>
          </p:nvSpPr>
          <p:spPr>
            <a:xfrm rot="5400000" flipH="1">
              <a:off x="7267464" y="2361423"/>
              <a:ext cx="3159476" cy="1464556"/>
            </a:xfrm>
            <a:prstGeom prst="arc">
              <a:avLst>
                <a:gd name="adj1" fmla="val 16216962"/>
                <a:gd name="adj2" fmla="val 0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  <p:sp>
          <p:nvSpPr>
            <p:cNvPr id="42" name="Arco 41">
              <a:extLst>
                <a:ext uri="{FF2B5EF4-FFF2-40B4-BE49-F238E27FC236}">
                  <a16:creationId xmlns:a16="http://schemas.microsoft.com/office/drawing/2014/main" id="{D50CA7A6-575E-1833-2F73-EA8097CB064C}"/>
                </a:ext>
              </a:extLst>
            </p:cNvPr>
            <p:cNvSpPr/>
            <p:nvPr/>
          </p:nvSpPr>
          <p:spPr>
            <a:xfrm rot="16200000" flipH="1" flipV="1">
              <a:off x="7166902" y="3034037"/>
              <a:ext cx="3326850" cy="1464556"/>
            </a:xfrm>
            <a:prstGeom prst="arc">
              <a:avLst>
                <a:gd name="adj1" fmla="val 16216962"/>
                <a:gd name="adj2" fmla="val 21541287"/>
              </a:avLst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</p:grpSp>
      <p:sp>
        <p:nvSpPr>
          <p:cNvPr id="43" name="Arco 42">
            <a:extLst>
              <a:ext uri="{FF2B5EF4-FFF2-40B4-BE49-F238E27FC236}">
                <a16:creationId xmlns:a16="http://schemas.microsoft.com/office/drawing/2014/main" id="{AC85E7BE-CDFA-7DF7-242A-2BC300DAFB18}"/>
              </a:ext>
            </a:extLst>
          </p:cNvPr>
          <p:cNvSpPr/>
          <p:nvPr/>
        </p:nvSpPr>
        <p:spPr>
          <a:xfrm rot="4500000" flipH="1">
            <a:off x="3499488" y="1971190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002AF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396DEB9F-06CE-AB44-0034-7805129523AB}"/>
              </a:ext>
            </a:extLst>
          </p:cNvPr>
          <p:cNvSpPr/>
          <p:nvPr/>
        </p:nvSpPr>
        <p:spPr>
          <a:xfrm rot="17100000" flipH="1" flipV="1">
            <a:off x="3491906" y="4228968"/>
            <a:ext cx="1844348" cy="838119"/>
          </a:xfrm>
          <a:prstGeom prst="arc">
            <a:avLst>
              <a:gd name="adj1" fmla="val 18075969"/>
              <a:gd name="adj2" fmla="val 20325233"/>
            </a:avLst>
          </a:prstGeom>
          <a:ln w="19050">
            <a:solidFill>
              <a:srgbClr val="002AFA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Brandon Grotesque Light" panose="020B0303020203060202" pitchFamily="34" charset="0"/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3EF8A464-9BA5-93F8-3774-1AE2FD8E04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989" y="2664651"/>
            <a:ext cx="532423" cy="532423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D78B5C9-99D1-3A6B-DC5F-D2AC73407D21}"/>
              </a:ext>
            </a:extLst>
          </p:cNvPr>
          <p:cNvSpPr txBox="1"/>
          <p:nvPr/>
        </p:nvSpPr>
        <p:spPr>
          <a:xfrm>
            <a:off x="33558" y="1187270"/>
            <a:ext cx="150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02AFA"/>
                </a:solidFill>
                <a:latin typeface="Brandon Grotesque Light" panose="020B0303020203060202" pitchFamily="34" charset="0"/>
              </a:rPr>
              <a:t>Gamma-Ray</a:t>
            </a:r>
          </a:p>
        </p:txBody>
      </p:sp>
      <p:pic>
        <p:nvPicPr>
          <p:cNvPr id="61" name="Immagine 60">
            <a:extLst>
              <a:ext uri="{FF2B5EF4-FFF2-40B4-BE49-F238E27FC236}">
                <a16:creationId xmlns:a16="http://schemas.microsoft.com/office/drawing/2014/main" id="{2EF59709-A4BC-EA4E-CEBE-B3A772B7EC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20" y="1358883"/>
            <a:ext cx="5511508" cy="4261644"/>
          </a:xfrm>
          <a:prstGeom prst="rect">
            <a:avLst/>
          </a:prstGeom>
        </p:spPr>
      </p:pic>
      <p:sp>
        <p:nvSpPr>
          <p:cNvPr id="62" name="Ovale 61">
            <a:extLst>
              <a:ext uri="{FF2B5EF4-FFF2-40B4-BE49-F238E27FC236}">
                <a16:creationId xmlns:a16="http://schemas.microsoft.com/office/drawing/2014/main" id="{E6E5C65C-4412-F5F2-3ECF-A2A4A9E10F99}"/>
              </a:ext>
            </a:extLst>
          </p:cNvPr>
          <p:cNvSpPr/>
          <p:nvPr/>
        </p:nvSpPr>
        <p:spPr>
          <a:xfrm>
            <a:off x="8120054" y="1012723"/>
            <a:ext cx="3697794" cy="3546836"/>
          </a:xfrm>
          <a:prstGeom prst="ellipse">
            <a:avLst/>
          </a:prstGeom>
          <a:noFill/>
          <a:ln w="19050">
            <a:solidFill>
              <a:srgbClr val="002A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D0E01F40-6A45-F4C4-7EDE-DBA66196A616}"/>
              </a:ext>
            </a:extLst>
          </p:cNvPr>
          <p:cNvSpPr txBox="1"/>
          <p:nvPr/>
        </p:nvSpPr>
        <p:spPr>
          <a:xfrm>
            <a:off x="225648" y="5269752"/>
            <a:ext cx="155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SDD-Bottom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pixel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52E564CB-9152-10F8-09A1-BFAC4A618478}"/>
              </a:ext>
            </a:extLst>
          </p:cNvPr>
          <p:cNvSpPr txBox="1"/>
          <p:nvPr/>
        </p:nvSpPr>
        <p:spPr>
          <a:xfrm rot="16200000">
            <a:off x="723834" y="3502956"/>
            <a:ext cx="1270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Scintillator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29A0FF04-C6D8-67B0-9C55-EECB0841249E}"/>
              </a:ext>
            </a:extLst>
          </p:cNvPr>
          <p:cNvSpPr txBox="1"/>
          <p:nvPr/>
        </p:nvSpPr>
        <p:spPr>
          <a:xfrm>
            <a:off x="268447" y="1814917"/>
            <a:ext cx="1270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SDD-Top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pixel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36787F8C-B911-5A53-0A6F-625BF0BE2FF0}"/>
              </a:ext>
            </a:extLst>
          </p:cNvPr>
          <p:cNvSpPr txBox="1"/>
          <p:nvPr/>
        </p:nvSpPr>
        <p:spPr>
          <a:xfrm>
            <a:off x="4638813" y="5283493"/>
            <a:ext cx="365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The energy and the position of interaction within the crystal can be inferred by comparing the top and bottom signals!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906B5FC-F174-9C64-3386-14CCD014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19</a:t>
            </a:fld>
            <a:r>
              <a:rPr lang="it-IT"/>
              <a:t>/32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8B4E0333-457C-D712-3925-788D7D8EF3CE}"/>
              </a:ext>
            </a:extLst>
          </p:cNvPr>
          <p:cNvSpPr txBox="1"/>
          <p:nvPr/>
        </p:nvSpPr>
        <p:spPr>
          <a:xfrm>
            <a:off x="4790675" y="2243629"/>
            <a:ext cx="1615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Brandon Grotesque Light" panose="020B0303020203060202" pitchFamily="34" charset="0"/>
              </a:rPr>
              <a:t>Gamma-Event!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78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43" grpId="0" animBg="1"/>
      <p:bldP spid="44" grpId="0" animBg="1"/>
      <p:bldP spid="49" grpId="0"/>
      <p:bldP spid="62" grpId="0" animBg="1"/>
      <p:bldP spid="50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ianeta, spazio, sfera, cerchio&#10;&#10;Descrizione generata automaticamente">
            <a:extLst>
              <a:ext uri="{FF2B5EF4-FFF2-40B4-BE49-F238E27FC236}">
                <a16:creationId xmlns:a16="http://schemas.microsoft.com/office/drawing/2014/main" id="{E6F46F72-0D79-738B-A96A-7A3B1214C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09" y="725264"/>
            <a:ext cx="11183816" cy="5591908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F8FC030-6653-AC7D-136A-C4595BCDF5AA}"/>
              </a:ext>
            </a:extLst>
          </p:cNvPr>
          <p:cNvSpPr txBox="1">
            <a:spLocks/>
          </p:cNvSpPr>
          <p:nvPr/>
        </p:nvSpPr>
        <p:spPr>
          <a:xfrm>
            <a:off x="9184194" y="6513655"/>
            <a:ext cx="2880394" cy="31440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i="1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Image credit: Fermi LAT/NASA</a:t>
            </a:r>
            <a:endParaRPr lang="en-US" sz="1600" i="1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19F5CA3-7974-0038-B726-F46FC9955CC0}"/>
              </a:ext>
            </a:extLst>
          </p:cNvPr>
          <p:cNvSpPr txBox="1">
            <a:spLocks/>
          </p:cNvSpPr>
          <p:nvPr/>
        </p:nvSpPr>
        <p:spPr>
          <a:xfrm>
            <a:off x="717550" y="208383"/>
            <a:ext cx="10756900" cy="5058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Gamma ray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all-sky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map</a:t>
            </a:r>
            <a:endParaRPr lang="en-US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5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uiExpand="1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8DF13DE-8E5A-111E-C123-CF9245BB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HERMES </a:t>
            </a:r>
            <a:r>
              <a:rPr lang="en-US" dirty="0" err="1"/>
              <a:t>cubesat</a:t>
            </a:r>
            <a:endParaRPr lang="en-US" dirty="0"/>
          </a:p>
        </p:txBody>
      </p:sp>
      <p:pic>
        <p:nvPicPr>
          <p:cNvPr id="7" name="Immagine 6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941B10CD-8FE0-09FB-AF79-FF95934FB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999" y="738712"/>
            <a:ext cx="3154611" cy="3945894"/>
          </a:xfrm>
          <a:prstGeom prst="rect">
            <a:avLst/>
          </a:prstGeom>
        </p:spPr>
      </p:pic>
      <p:pic>
        <p:nvPicPr>
          <p:cNvPr id="8" name="Immagine 7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829DFFF3-8AB6-5A24-E30D-5788084B5C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851" y="3129633"/>
            <a:ext cx="3722774" cy="2989372"/>
          </a:xfrm>
          <a:prstGeom prst="rect">
            <a:avLst/>
          </a:prstGeom>
        </p:spPr>
      </p:pic>
      <p:pic>
        <p:nvPicPr>
          <p:cNvPr id="9" name="Immagine 8" descr="Immagine che contiene tavolo, scatola, sedendo, torta&#10;&#10;Descrizione generata automaticamente">
            <a:extLst>
              <a:ext uri="{FF2B5EF4-FFF2-40B4-BE49-F238E27FC236}">
                <a16:creationId xmlns:a16="http://schemas.microsoft.com/office/drawing/2014/main" id="{8B77DA16-73BE-D3BC-53BB-8B090CDFC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6860" y="1118703"/>
            <a:ext cx="2256274" cy="1539726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BB816182-D075-277D-FCF9-DCDF2CB03B80}"/>
              </a:ext>
            </a:extLst>
          </p:cNvPr>
          <p:cNvSpPr/>
          <p:nvPr/>
        </p:nvSpPr>
        <p:spPr>
          <a:xfrm>
            <a:off x="483727" y="1092016"/>
            <a:ext cx="2545153" cy="1619643"/>
          </a:xfrm>
          <a:custGeom>
            <a:avLst/>
            <a:gdLst>
              <a:gd name="connsiteX0" fmla="*/ 1593850 w 3003550"/>
              <a:gd name="connsiteY0" fmla="*/ 0 h 1911350"/>
              <a:gd name="connsiteX1" fmla="*/ 3003550 w 3003550"/>
              <a:gd name="connsiteY1" fmla="*/ 895350 h 1911350"/>
              <a:gd name="connsiteX2" fmla="*/ 1346200 w 3003550"/>
              <a:gd name="connsiteY2" fmla="*/ 1911350 h 1911350"/>
              <a:gd name="connsiteX3" fmla="*/ 0 w 3003550"/>
              <a:gd name="connsiteY3" fmla="*/ 863600 h 1911350"/>
              <a:gd name="connsiteX4" fmla="*/ 1593850 w 3003550"/>
              <a:gd name="connsiteY4" fmla="*/ 0 h 191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3550" h="1911350">
                <a:moveTo>
                  <a:pt x="1593850" y="0"/>
                </a:moveTo>
                <a:lnTo>
                  <a:pt x="3003550" y="895350"/>
                </a:lnTo>
                <a:lnTo>
                  <a:pt x="1346200" y="1911350"/>
                </a:lnTo>
                <a:lnTo>
                  <a:pt x="0" y="863600"/>
                </a:lnTo>
                <a:lnTo>
                  <a:pt x="159385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FD9DF83-86E2-1E95-833F-F11EE666D244}"/>
              </a:ext>
            </a:extLst>
          </p:cNvPr>
          <p:cNvSpPr/>
          <p:nvPr/>
        </p:nvSpPr>
        <p:spPr>
          <a:xfrm>
            <a:off x="5090259" y="4378155"/>
            <a:ext cx="995362" cy="1064419"/>
          </a:xfrm>
          <a:custGeom>
            <a:avLst/>
            <a:gdLst>
              <a:gd name="connsiteX0" fmla="*/ 733425 w 995362"/>
              <a:gd name="connsiteY0" fmla="*/ 0 h 1064419"/>
              <a:gd name="connsiteX1" fmla="*/ 995362 w 995362"/>
              <a:gd name="connsiteY1" fmla="*/ 128588 h 1064419"/>
              <a:gd name="connsiteX2" fmla="*/ 976312 w 995362"/>
              <a:gd name="connsiteY2" fmla="*/ 569119 h 1064419"/>
              <a:gd name="connsiteX3" fmla="*/ 242887 w 995362"/>
              <a:gd name="connsiteY3" fmla="*/ 1064419 h 1064419"/>
              <a:gd name="connsiteX4" fmla="*/ 4762 w 995362"/>
              <a:gd name="connsiteY4" fmla="*/ 916782 h 1064419"/>
              <a:gd name="connsiteX5" fmla="*/ 0 w 995362"/>
              <a:gd name="connsiteY5" fmla="*/ 435769 h 1064419"/>
              <a:gd name="connsiteX6" fmla="*/ 733425 w 995362"/>
              <a:gd name="connsiteY6" fmla="*/ 0 h 106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362" h="1064419">
                <a:moveTo>
                  <a:pt x="733425" y="0"/>
                </a:moveTo>
                <a:lnTo>
                  <a:pt x="995362" y="128588"/>
                </a:lnTo>
                <a:lnTo>
                  <a:pt x="976312" y="569119"/>
                </a:lnTo>
                <a:lnTo>
                  <a:pt x="242887" y="1064419"/>
                </a:lnTo>
                <a:lnTo>
                  <a:pt x="4762" y="916782"/>
                </a:lnTo>
                <a:cubicBezTo>
                  <a:pt x="3175" y="756444"/>
                  <a:pt x="1587" y="596107"/>
                  <a:pt x="0" y="435769"/>
                </a:cubicBezTo>
                <a:lnTo>
                  <a:pt x="733425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452096E4-AB14-FF7C-6E26-A9110723303A}"/>
              </a:ext>
            </a:extLst>
          </p:cNvPr>
          <p:cNvCxnSpPr>
            <a:stCxn id="15" idx="5"/>
          </p:cNvCxnSpPr>
          <p:nvPr/>
        </p:nvCxnSpPr>
        <p:spPr>
          <a:xfrm>
            <a:off x="5090259" y="4813924"/>
            <a:ext cx="257175" cy="15716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655DC93-26D2-93D1-A008-17B5DE39132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347434" y="4506743"/>
            <a:ext cx="738187" cy="4643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25A59B0-4316-27F3-C5A2-2DEE7FDD6D28}"/>
              </a:ext>
            </a:extLst>
          </p:cNvPr>
          <p:cNvCxnSpPr>
            <a:endCxn id="15" idx="3"/>
          </p:cNvCxnSpPr>
          <p:nvPr/>
        </p:nvCxnSpPr>
        <p:spPr>
          <a:xfrm flipH="1">
            <a:off x="5333146" y="4971087"/>
            <a:ext cx="14288" cy="471487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22">
            <a:extLst>
              <a:ext uri="{FF2B5EF4-FFF2-40B4-BE49-F238E27FC236}">
                <a16:creationId xmlns:a16="http://schemas.microsoft.com/office/drawing/2014/main" id="{811D936A-1CAC-A280-FCC0-D258F08DBA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379021" y="1596801"/>
            <a:ext cx="2800453" cy="3914540"/>
          </a:xfrm>
          <a:prstGeom prst="rect">
            <a:avLst/>
          </a:prstGeom>
        </p:spPr>
      </p:pic>
      <p:sp>
        <p:nvSpPr>
          <p:cNvPr id="12" name="CasellaDiTesto 5">
            <a:extLst>
              <a:ext uri="{FF2B5EF4-FFF2-40B4-BE49-F238E27FC236}">
                <a16:creationId xmlns:a16="http://schemas.microsoft.com/office/drawing/2014/main" id="{5E990FA2-2FAB-FF60-D936-22C7B5A12684}"/>
              </a:ext>
            </a:extLst>
          </p:cNvPr>
          <p:cNvSpPr txBox="1"/>
          <p:nvPr/>
        </p:nvSpPr>
        <p:spPr>
          <a:xfrm rot="16200000">
            <a:off x="7596368" y="3142347"/>
            <a:ext cx="134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GAGG Scintillator</a:t>
            </a: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EFA6793C-03B0-3924-01DA-8A4BE55422D6}"/>
              </a:ext>
            </a:extLst>
          </p:cNvPr>
          <p:cNvSpPr txBox="1"/>
          <p:nvPr/>
        </p:nvSpPr>
        <p:spPr>
          <a:xfrm>
            <a:off x="7046694" y="1794467"/>
            <a:ext cx="1689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SDD pixel-1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49DB75-8F3A-E9EF-A468-54C02168A48F}"/>
              </a:ext>
            </a:extLst>
          </p:cNvPr>
          <p:cNvGrpSpPr/>
          <p:nvPr/>
        </p:nvGrpSpPr>
        <p:grpSpPr>
          <a:xfrm>
            <a:off x="10129845" y="1717171"/>
            <a:ext cx="1006144" cy="727101"/>
            <a:chOff x="10129845" y="1717171"/>
            <a:chExt cx="1006144" cy="727101"/>
          </a:xfrm>
        </p:grpSpPr>
        <p:sp>
          <p:nvSpPr>
            <p:cNvPr id="14" name="CasellaDiTesto 7">
              <a:extLst>
                <a:ext uri="{FF2B5EF4-FFF2-40B4-BE49-F238E27FC236}">
                  <a16:creationId xmlns:a16="http://schemas.microsoft.com/office/drawing/2014/main" id="{867627B5-1B18-4A10-B9A2-BF417CCA3B50}"/>
                </a:ext>
              </a:extLst>
            </p:cNvPr>
            <p:cNvSpPr txBox="1"/>
            <p:nvPr/>
          </p:nvSpPr>
          <p:spPr>
            <a:xfrm>
              <a:off x="10129845" y="1717171"/>
              <a:ext cx="1006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X-ray</a:t>
              </a:r>
            </a:p>
          </p:txBody>
        </p:sp>
        <p:grpSp>
          <p:nvGrpSpPr>
            <p:cNvPr id="29" name="Gruppo 23">
              <a:extLst>
                <a:ext uri="{FF2B5EF4-FFF2-40B4-BE49-F238E27FC236}">
                  <a16:creationId xmlns:a16="http://schemas.microsoft.com/office/drawing/2014/main" id="{6DEDBFAB-06DA-EF75-EA30-3ED4B3B5164A}"/>
                </a:ext>
              </a:extLst>
            </p:cNvPr>
            <p:cNvGrpSpPr/>
            <p:nvPr/>
          </p:nvGrpSpPr>
          <p:grpSpPr>
            <a:xfrm rot="21273803">
              <a:off x="10348990" y="1799756"/>
              <a:ext cx="92567" cy="644516"/>
              <a:chOff x="1394636" y="1268877"/>
              <a:chExt cx="114566" cy="832007"/>
            </a:xfrm>
          </p:grpSpPr>
          <p:pic>
            <p:nvPicPr>
              <p:cNvPr id="38" name="Elemento grafico 24">
                <a:extLst>
                  <a:ext uri="{FF2B5EF4-FFF2-40B4-BE49-F238E27FC236}">
                    <a16:creationId xmlns:a16="http://schemas.microsoft.com/office/drawing/2014/main" id="{A3C773DD-DAAC-FCE2-6E59-135B9EB568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68254" r="2853"/>
              <a:stretch/>
            </p:blipFill>
            <p:spPr>
              <a:xfrm rot="21327214">
                <a:off x="1394636" y="1268877"/>
                <a:ext cx="110132" cy="832007"/>
              </a:xfrm>
              <a:prstGeom prst="rect">
                <a:avLst/>
              </a:prstGeom>
            </p:spPr>
          </p:pic>
          <p:sp>
            <p:nvSpPr>
              <p:cNvPr id="39" name="Triangolo isoscele 25">
                <a:extLst>
                  <a:ext uri="{FF2B5EF4-FFF2-40B4-BE49-F238E27FC236}">
                    <a16:creationId xmlns:a16="http://schemas.microsoft.com/office/drawing/2014/main" id="{99FC280F-C3C8-5F41-AEF3-B867D5C162A5}"/>
                  </a:ext>
                </a:extLst>
              </p:cNvPr>
              <p:cNvSpPr/>
              <p:nvPr/>
            </p:nvSpPr>
            <p:spPr>
              <a:xfrm rot="14214408">
                <a:off x="1441974" y="1992470"/>
                <a:ext cx="55479" cy="78976"/>
              </a:xfrm>
              <a:prstGeom prst="triangle">
                <a:avLst>
                  <a:gd name="adj" fmla="val 27679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CasellaDiTesto 36">
            <a:extLst>
              <a:ext uri="{FF2B5EF4-FFF2-40B4-BE49-F238E27FC236}">
                <a16:creationId xmlns:a16="http://schemas.microsoft.com/office/drawing/2014/main" id="{4539106C-C81D-56BF-329E-68D2949A04C2}"/>
              </a:ext>
            </a:extLst>
          </p:cNvPr>
          <p:cNvSpPr txBox="1"/>
          <p:nvPr/>
        </p:nvSpPr>
        <p:spPr>
          <a:xfrm>
            <a:off x="10708788" y="2283385"/>
            <a:ext cx="1470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SDD pixel-2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A3B15BA-F0DD-E129-2195-42CFD6D8470F}"/>
              </a:ext>
            </a:extLst>
          </p:cNvPr>
          <p:cNvGrpSpPr/>
          <p:nvPr/>
        </p:nvGrpSpPr>
        <p:grpSpPr>
          <a:xfrm>
            <a:off x="8829704" y="2422050"/>
            <a:ext cx="1948220" cy="2512720"/>
            <a:chOff x="8829704" y="2422050"/>
            <a:chExt cx="1948220" cy="2512720"/>
          </a:xfrm>
        </p:grpSpPr>
        <p:grpSp>
          <p:nvGrpSpPr>
            <p:cNvPr id="25" name="Gruppo 8">
              <a:extLst>
                <a:ext uri="{FF2B5EF4-FFF2-40B4-BE49-F238E27FC236}">
                  <a16:creationId xmlns:a16="http://schemas.microsoft.com/office/drawing/2014/main" id="{2FA2BF2F-EAB3-05BE-1372-D6063EC19B6F}"/>
                </a:ext>
              </a:extLst>
            </p:cNvPr>
            <p:cNvGrpSpPr/>
            <p:nvPr/>
          </p:nvGrpSpPr>
          <p:grpSpPr>
            <a:xfrm>
              <a:off x="8829704" y="2422050"/>
              <a:ext cx="399070" cy="1446717"/>
              <a:chOff x="1537900" y="1963482"/>
              <a:chExt cx="493902" cy="1867566"/>
            </a:xfrm>
          </p:grpSpPr>
          <p:cxnSp>
            <p:nvCxnSpPr>
              <p:cNvPr id="47" name="Connettore diritto 9">
                <a:extLst>
                  <a:ext uri="{FF2B5EF4-FFF2-40B4-BE49-F238E27FC236}">
                    <a16:creationId xmlns:a16="http://schemas.microsoft.com/office/drawing/2014/main" id="{867D0E0F-E766-B5B2-37FF-8A8683362B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37900" y="2574567"/>
                <a:ext cx="493902" cy="1256481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10">
                <a:extLst>
                  <a:ext uri="{FF2B5EF4-FFF2-40B4-BE49-F238E27FC236}">
                    <a16:creationId xmlns:a16="http://schemas.microsoft.com/office/drawing/2014/main" id="{21A450A7-A772-EB95-0001-ACE30C31B5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37900" y="1963482"/>
                <a:ext cx="236140" cy="595540"/>
              </a:xfrm>
              <a:prstGeom prst="line">
                <a:avLst/>
              </a:prstGeom>
              <a:ln>
                <a:solidFill>
                  <a:srgbClr val="FFFF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o 11">
              <a:extLst>
                <a:ext uri="{FF2B5EF4-FFF2-40B4-BE49-F238E27FC236}">
                  <a16:creationId xmlns:a16="http://schemas.microsoft.com/office/drawing/2014/main" id="{5D3FCC84-6B38-8442-40EA-46E3CDEEDD0A}"/>
                </a:ext>
              </a:extLst>
            </p:cNvPr>
            <p:cNvGrpSpPr/>
            <p:nvPr/>
          </p:nvGrpSpPr>
          <p:grpSpPr>
            <a:xfrm>
              <a:off x="9020503" y="3876699"/>
              <a:ext cx="202983" cy="842906"/>
              <a:chOff x="1877333" y="3582674"/>
              <a:chExt cx="251219" cy="1088107"/>
            </a:xfrm>
          </p:grpSpPr>
          <p:cxnSp>
            <p:nvCxnSpPr>
              <p:cNvPr id="45" name="Connettore diritto 12">
                <a:extLst>
                  <a:ext uri="{FF2B5EF4-FFF2-40B4-BE49-F238E27FC236}">
                    <a16:creationId xmlns:a16="http://schemas.microsoft.com/office/drawing/2014/main" id="{06AE696D-7C8D-930B-724F-AAF7E419B9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77333" y="3582674"/>
                <a:ext cx="251219" cy="24161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13">
                <a:extLst>
                  <a:ext uri="{FF2B5EF4-FFF2-40B4-BE49-F238E27FC236}">
                    <a16:creationId xmlns:a16="http://schemas.microsoft.com/office/drawing/2014/main" id="{8F31FBE6-1FEB-40D6-DF2B-32547E1246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79134" y="3824289"/>
                <a:ext cx="19477" cy="846492"/>
              </a:xfrm>
              <a:prstGeom prst="line">
                <a:avLst/>
              </a:prstGeom>
              <a:ln>
                <a:solidFill>
                  <a:srgbClr val="FFFF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o 14">
              <a:extLst>
                <a:ext uri="{FF2B5EF4-FFF2-40B4-BE49-F238E27FC236}">
                  <a16:creationId xmlns:a16="http://schemas.microsoft.com/office/drawing/2014/main" id="{98588BA5-0CDE-BAD0-4577-E9E8569F848A}"/>
                </a:ext>
              </a:extLst>
            </p:cNvPr>
            <p:cNvGrpSpPr/>
            <p:nvPr/>
          </p:nvGrpSpPr>
          <p:grpSpPr>
            <a:xfrm>
              <a:off x="9231858" y="3872994"/>
              <a:ext cx="424482" cy="1061776"/>
              <a:chOff x="2120900" y="3552826"/>
              <a:chExt cx="525354" cy="1370647"/>
            </a:xfrm>
          </p:grpSpPr>
          <p:cxnSp>
            <p:nvCxnSpPr>
              <p:cNvPr id="43" name="Connettore diritto 15">
                <a:extLst>
                  <a:ext uri="{FF2B5EF4-FFF2-40B4-BE49-F238E27FC236}">
                    <a16:creationId xmlns:a16="http://schemas.microsoft.com/office/drawing/2014/main" id="{54EA9ABA-41EC-79BE-80C1-2349AE7006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20900" y="3552826"/>
                <a:ext cx="525354" cy="65722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diritto 16">
                <a:extLst>
                  <a:ext uri="{FF2B5EF4-FFF2-40B4-BE49-F238E27FC236}">
                    <a16:creationId xmlns:a16="http://schemas.microsoft.com/office/drawing/2014/main" id="{83D713C1-35A1-1008-4078-594A66356B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7188" y="4210050"/>
                <a:ext cx="246945" cy="713423"/>
              </a:xfrm>
              <a:prstGeom prst="line">
                <a:avLst/>
              </a:prstGeom>
              <a:ln>
                <a:solidFill>
                  <a:srgbClr val="FFFF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o 17">
              <a:extLst>
                <a:ext uri="{FF2B5EF4-FFF2-40B4-BE49-F238E27FC236}">
                  <a16:creationId xmlns:a16="http://schemas.microsoft.com/office/drawing/2014/main" id="{3816C781-24A3-D55A-990E-B2BB5E209F01}"/>
                </a:ext>
              </a:extLst>
            </p:cNvPr>
            <p:cNvGrpSpPr/>
            <p:nvPr/>
          </p:nvGrpSpPr>
          <p:grpSpPr>
            <a:xfrm>
              <a:off x="9246947" y="2888060"/>
              <a:ext cx="895472" cy="959261"/>
              <a:chOff x="2118810" y="2324039"/>
              <a:chExt cx="1108266" cy="1238312"/>
            </a:xfrm>
          </p:grpSpPr>
          <p:cxnSp>
            <p:nvCxnSpPr>
              <p:cNvPr id="40" name="Connettore diritto 18">
                <a:extLst>
                  <a:ext uri="{FF2B5EF4-FFF2-40B4-BE49-F238E27FC236}">
                    <a16:creationId xmlns:a16="http://schemas.microsoft.com/office/drawing/2014/main" id="{A9446652-B305-1A13-9565-A4F904A397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8810" y="3498387"/>
                <a:ext cx="1092704" cy="63964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19">
                <a:extLst>
                  <a:ext uri="{FF2B5EF4-FFF2-40B4-BE49-F238E27FC236}">
                    <a16:creationId xmlns:a16="http://schemas.microsoft.com/office/drawing/2014/main" id="{FFE02E1F-BEFE-15C5-23EE-AD0A49031A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95432" y="2909077"/>
                <a:ext cx="731644" cy="592735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20">
                <a:extLst>
                  <a:ext uri="{FF2B5EF4-FFF2-40B4-BE49-F238E27FC236}">
                    <a16:creationId xmlns:a16="http://schemas.microsoft.com/office/drawing/2014/main" id="{74705CBE-341F-9D82-5F57-9B5FB6821F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8292" y="2324039"/>
                <a:ext cx="392143" cy="582296"/>
              </a:xfrm>
              <a:prstGeom prst="line">
                <a:avLst/>
              </a:prstGeom>
              <a:ln>
                <a:solidFill>
                  <a:srgbClr val="FFFF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o 37">
              <a:extLst>
                <a:ext uri="{FF2B5EF4-FFF2-40B4-BE49-F238E27FC236}">
                  <a16:creationId xmlns:a16="http://schemas.microsoft.com/office/drawing/2014/main" id="{CAB0932C-5A0F-9AB6-7615-F2034FA9C816}"/>
                </a:ext>
              </a:extLst>
            </p:cNvPr>
            <p:cNvGrpSpPr/>
            <p:nvPr/>
          </p:nvGrpSpPr>
          <p:grpSpPr>
            <a:xfrm>
              <a:off x="10321527" y="2700908"/>
              <a:ext cx="456397" cy="1565509"/>
              <a:chOff x="2646663" y="2270627"/>
              <a:chExt cx="564853" cy="1772871"/>
            </a:xfrm>
          </p:grpSpPr>
          <p:cxnSp>
            <p:nvCxnSpPr>
              <p:cNvPr id="36" name="Connettore diritto 38">
                <a:extLst>
                  <a:ext uri="{FF2B5EF4-FFF2-40B4-BE49-F238E27FC236}">
                    <a16:creationId xmlns:a16="http://schemas.microsoft.com/office/drawing/2014/main" id="{E2BC5DF2-B0E8-BE52-3C79-746F3E9F44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46663" y="3498388"/>
                <a:ext cx="564852" cy="54511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40">
                <a:extLst>
                  <a:ext uri="{FF2B5EF4-FFF2-40B4-BE49-F238E27FC236}">
                    <a16:creationId xmlns:a16="http://schemas.microsoft.com/office/drawing/2014/main" id="{40F1764C-50F9-B1FC-BF8E-823320DE9A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72946" y="2270627"/>
                <a:ext cx="538570" cy="1209366"/>
              </a:xfrm>
              <a:prstGeom prst="line">
                <a:avLst/>
              </a:prstGeom>
              <a:ln>
                <a:solidFill>
                  <a:srgbClr val="FFFF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ttore diritto 45">
              <a:extLst>
                <a:ext uri="{FF2B5EF4-FFF2-40B4-BE49-F238E27FC236}">
                  <a16:creationId xmlns:a16="http://schemas.microsoft.com/office/drawing/2014/main" id="{CD6F25EB-0AD2-6D94-2A54-0DB1AB7F5F3B}"/>
                </a:ext>
              </a:extLst>
            </p:cNvPr>
            <p:cNvCxnSpPr>
              <a:cxnSpLocks/>
            </p:cNvCxnSpPr>
            <p:nvPr/>
          </p:nvCxnSpPr>
          <p:spPr>
            <a:xfrm>
              <a:off x="9233460" y="3860955"/>
              <a:ext cx="1091576" cy="39739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F51605E7-2966-D165-5A1D-D3BD01F53E47}"/>
              </a:ext>
            </a:extLst>
          </p:cNvPr>
          <p:cNvGrpSpPr/>
          <p:nvPr/>
        </p:nvGrpSpPr>
        <p:grpSpPr>
          <a:xfrm>
            <a:off x="8079783" y="1319278"/>
            <a:ext cx="1218562" cy="2587579"/>
            <a:chOff x="8079783" y="1319278"/>
            <a:chExt cx="1218562" cy="2587579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09431A1E-5A04-8334-23DA-0C13D8AD51A8}"/>
                </a:ext>
              </a:extLst>
            </p:cNvPr>
            <p:cNvGrpSpPr/>
            <p:nvPr/>
          </p:nvGrpSpPr>
          <p:grpSpPr>
            <a:xfrm>
              <a:off x="8079783" y="1319278"/>
              <a:ext cx="1144950" cy="2587579"/>
              <a:chOff x="8079783" y="1319278"/>
              <a:chExt cx="1144950" cy="2587579"/>
            </a:xfrm>
          </p:grpSpPr>
          <p:pic>
            <p:nvPicPr>
              <p:cNvPr id="30" name="Elemento grafico 26">
                <a:extLst>
                  <a:ext uri="{FF2B5EF4-FFF2-40B4-BE49-F238E27FC236}">
                    <a16:creationId xmlns:a16="http://schemas.microsoft.com/office/drawing/2014/main" id="{9EAFF4A7-C0F0-B07F-8C0D-A5F880ECB2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1327214">
                <a:off x="9110943" y="1384764"/>
                <a:ext cx="113790" cy="2522093"/>
              </a:xfrm>
              <a:prstGeom prst="rect">
                <a:avLst/>
              </a:prstGeom>
            </p:spPr>
          </p:pic>
          <p:sp>
            <p:nvSpPr>
              <p:cNvPr id="31" name="CasellaDiTesto 35">
                <a:extLst>
                  <a:ext uri="{FF2B5EF4-FFF2-40B4-BE49-F238E27FC236}">
                    <a16:creationId xmlns:a16="http://schemas.microsoft.com/office/drawing/2014/main" id="{21F9B3AA-E9EB-AA11-3A3C-1BDFF769E506}"/>
                  </a:ext>
                </a:extLst>
              </p:cNvPr>
              <p:cNvSpPr txBox="1"/>
              <p:nvPr/>
            </p:nvSpPr>
            <p:spPr>
              <a:xfrm>
                <a:off x="8079783" y="1319278"/>
                <a:ext cx="9636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l-GR" dirty="0">
                    <a:solidFill>
                      <a:srgbClr val="BC04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dirty="0">
                    <a:solidFill>
                      <a:srgbClr val="BC047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-ray</a:t>
                </a:r>
              </a:p>
            </p:txBody>
          </p:sp>
        </p:grpSp>
        <p:sp>
          <p:nvSpPr>
            <p:cNvPr id="35" name="Triangolo isoscele 27">
              <a:extLst>
                <a:ext uri="{FF2B5EF4-FFF2-40B4-BE49-F238E27FC236}">
                  <a16:creationId xmlns:a16="http://schemas.microsoft.com/office/drawing/2014/main" id="{105C3D8E-52D5-F5D0-4028-340086570117}"/>
                </a:ext>
              </a:extLst>
            </p:cNvPr>
            <p:cNvSpPr/>
            <p:nvPr/>
          </p:nvSpPr>
          <p:spPr>
            <a:xfrm rot="13888211">
              <a:off x="9219176" y="3796738"/>
              <a:ext cx="73260" cy="85079"/>
            </a:xfrm>
            <a:prstGeom prst="triangle">
              <a:avLst>
                <a:gd name="adj" fmla="val 42435"/>
              </a:avLst>
            </a:prstGeom>
            <a:solidFill>
              <a:srgbClr val="BC047F"/>
            </a:solidFill>
            <a:ln>
              <a:solidFill>
                <a:srgbClr val="BC04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Figura a mano libera: forma 14">
            <a:extLst>
              <a:ext uri="{FF2B5EF4-FFF2-40B4-BE49-F238E27FC236}">
                <a16:creationId xmlns:a16="http://schemas.microsoft.com/office/drawing/2014/main" id="{23A922CB-3B98-249A-6284-BCFCCB2E0427}"/>
              </a:ext>
            </a:extLst>
          </p:cNvPr>
          <p:cNvSpPr/>
          <p:nvPr/>
        </p:nvSpPr>
        <p:spPr>
          <a:xfrm rot="18093926">
            <a:off x="3946322" y="1409385"/>
            <a:ext cx="1080614" cy="1133322"/>
          </a:xfrm>
          <a:custGeom>
            <a:avLst/>
            <a:gdLst>
              <a:gd name="connsiteX0" fmla="*/ 733425 w 995362"/>
              <a:gd name="connsiteY0" fmla="*/ 0 h 1064419"/>
              <a:gd name="connsiteX1" fmla="*/ 995362 w 995362"/>
              <a:gd name="connsiteY1" fmla="*/ 128588 h 1064419"/>
              <a:gd name="connsiteX2" fmla="*/ 976312 w 995362"/>
              <a:gd name="connsiteY2" fmla="*/ 569119 h 1064419"/>
              <a:gd name="connsiteX3" fmla="*/ 242887 w 995362"/>
              <a:gd name="connsiteY3" fmla="*/ 1064419 h 1064419"/>
              <a:gd name="connsiteX4" fmla="*/ 4762 w 995362"/>
              <a:gd name="connsiteY4" fmla="*/ 916782 h 1064419"/>
              <a:gd name="connsiteX5" fmla="*/ 0 w 995362"/>
              <a:gd name="connsiteY5" fmla="*/ 435769 h 1064419"/>
              <a:gd name="connsiteX6" fmla="*/ 733425 w 995362"/>
              <a:gd name="connsiteY6" fmla="*/ 0 h 1064419"/>
              <a:gd name="connsiteX0" fmla="*/ 733942 w 995362"/>
              <a:gd name="connsiteY0" fmla="*/ 0 h 1131811"/>
              <a:gd name="connsiteX1" fmla="*/ 995362 w 995362"/>
              <a:gd name="connsiteY1" fmla="*/ 195980 h 1131811"/>
              <a:gd name="connsiteX2" fmla="*/ 976312 w 995362"/>
              <a:gd name="connsiteY2" fmla="*/ 636511 h 1131811"/>
              <a:gd name="connsiteX3" fmla="*/ 242887 w 995362"/>
              <a:gd name="connsiteY3" fmla="*/ 1131811 h 1131811"/>
              <a:gd name="connsiteX4" fmla="*/ 4762 w 995362"/>
              <a:gd name="connsiteY4" fmla="*/ 984174 h 1131811"/>
              <a:gd name="connsiteX5" fmla="*/ 0 w 995362"/>
              <a:gd name="connsiteY5" fmla="*/ 503161 h 1131811"/>
              <a:gd name="connsiteX6" fmla="*/ 733942 w 995362"/>
              <a:gd name="connsiteY6" fmla="*/ 0 h 1131811"/>
              <a:gd name="connsiteX0" fmla="*/ 733942 w 980469"/>
              <a:gd name="connsiteY0" fmla="*/ 0 h 1131811"/>
              <a:gd name="connsiteX1" fmla="*/ 980469 w 980469"/>
              <a:gd name="connsiteY1" fmla="*/ 294562 h 1131811"/>
              <a:gd name="connsiteX2" fmla="*/ 976312 w 980469"/>
              <a:gd name="connsiteY2" fmla="*/ 636511 h 1131811"/>
              <a:gd name="connsiteX3" fmla="*/ 242887 w 980469"/>
              <a:gd name="connsiteY3" fmla="*/ 1131811 h 1131811"/>
              <a:gd name="connsiteX4" fmla="*/ 4762 w 980469"/>
              <a:gd name="connsiteY4" fmla="*/ 984174 h 1131811"/>
              <a:gd name="connsiteX5" fmla="*/ 0 w 980469"/>
              <a:gd name="connsiteY5" fmla="*/ 503161 h 1131811"/>
              <a:gd name="connsiteX6" fmla="*/ 733942 w 980469"/>
              <a:gd name="connsiteY6" fmla="*/ 0 h 1131811"/>
              <a:gd name="connsiteX0" fmla="*/ 837207 w 1083734"/>
              <a:gd name="connsiteY0" fmla="*/ 0 h 1131811"/>
              <a:gd name="connsiteX1" fmla="*/ 1083734 w 1083734"/>
              <a:gd name="connsiteY1" fmla="*/ 294562 h 1131811"/>
              <a:gd name="connsiteX2" fmla="*/ 1079577 w 1083734"/>
              <a:gd name="connsiteY2" fmla="*/ 636511 h 1131811"/>
              <a:gd name="connsiteX3" fmla="*/ 346152 w 1083734"/>
              <a:gd name="connsiteY3" fmla="*/ 1131811 h 1131811"/>
              <a:gd name="connsiteX4" fmla="*/ 17 w 1083734"/>
              <a:gd name="connsiteY4" fmla="*/ 849310 h 1131811"/>
              <a:gd name="connsiteX5" fmla="*/ 103265 w 1083734"/>
              <a:gd name="connsiteY5" fmla="*/ 503161 h 1131811"/>
              <a:gd name="connsiteX6" fmla="*/ 837207 w 1083734"/>
              <a:gd name="connsiteY6" fmla="*/ 0 h 1131811"/>
              <a:gd name="connsiteX0" fmla="*/ 837207 w 1083734"/>
              <a:gd name="connsiteY0" fmla="*/ 0 h 1131811"/>
              <a:gd name="connsiteX1" fmla="*/ 1083734 w 1083734"/>
              <a:gd name="connsiteY1" fmla="*/ 294562 h 1131811"/>
              <a:gd name="connsiteX2" fmla="*/ 1079577 w 1083734"/>
              <a:gd name="connsiteY2" fmla="*/ 636511 h 1131811"/>
              <a:gd name="connsiteX3" fmla="*/ 346152 w 1083734"/>
              <a:gd name="connsiteY3" fmla="*/ 1131811 h 1131811"/>
              <a:gd name="connsiteX4" fmla="*/ 17 w 1083734"/>
              <a:gd name="connsiteY4" fmla="*/ 849310 h 1131811"/>
              <a:gd name="connsiteX5" fmla="*/ 112773 w 1083734"/>
              <a:gd name="connsiteY5" fmla="*/ 514088 h 1131811"/>
              <a:gd name="connsiteX6" fmla="*/ 837207 w 1083734"/>
              <a:gd name="connsiteY6" fmla="*/ 0 h 1131811"/>
              <a:gd name="connsiteX0" fmla="*/ 837227 w 1083754"/>
              <a:gd name="connsiteY0" fmla="*/ 0 h 1131811"/>
              <a:gd name="connsiteX1" fmla="*/ 1083754 w 1083754"/>
              <a:gd name="connsiteY1" fmla="*/ 294562 h 1131811"/>
              <a:gd name="connsiteX2" fmla="*/ 1079597 w 1083754"/>
              <a:gd name="connsiteY2" fmla="*/ 636511 h 1131811"/>
              <a:gd name="connsiteX3" fmla="*/ 346172 w 1083754"/>
              <a:gd name="connsiteY3" fmla="*/ 1131811 h 1131811"/>
              <a:gd name="connsiteX4" fmla="*/ 37 w 1083754"/>
              <a:gd name="connsiteY4" fmla="*/ 849310 h 1131811"/>
              <a:gd name="connsiteX5" fmla="*/ 112793 w 1083754"/>
              <a:gd name="connsiteY5" fmla="*/ 514088 h 1131811"/>
              <a:gd name="connsiteX6" fmla="*/ 837227 w 1083754"/>
              <a:gd name="connsiteY6" fmla="*/ 0 h 1131811"/>
              <a:gd name="connsiteX0" fmla="*/ 837190 w 1083717"/>
              <a:gd name="connsiteY0" fmla="*/ 0 h 1131811"/>
              <a:gd name="connsiteX1" fmla="*/ 1083717 w 1083717"/>
              <a:gd name="connsiteY1" fmla="*/ 294562 h 1131811"/>
              <a:gd name="connsiteX2" fmla="*/ 1079560 w 1083717"/>
              <a:gd name="connsiteY2" fmla="*/ 636511 h 1131811"/>
              <a:gd name="connsiteX3" fmla="*/ 346135 w 1083717"/>
              <a:gd name="connsiteY3" fmla="*/ 1131811 h 1131811"/>
              <a:gd name="connsiteX4" fmla="*/ 0 w 1083717"/>
              <a:gd name="connsiteY4" fmla="*/ 849310 h 1131811"/>
              <a:gd name="connsiteX5" fmla="*/ 112756 w 1083717"/>
              <a:gd name="connsiteY5" fmla="*/ 514088 h 1131811"/>
              <a:gd name="connsiteX6" fmla="*/ 837190 w 1083717"/>
              <a:gd name="connsiteY6" fmla="*/ 0 h 1131811"/>
              <a:gd name="connsiteX0" fmla="*/ 837190 w 1083717"/>
              <a:gd name="connsiteY0" fmla="*/ 0 h 1133322"/>
              <a:gd name="connsiteX1" fmla="*/ 1083717 w 1083717"/>
              <a:gd name="connsiteY1" fmla="*/ 294562 h 1133322"/>
              <a:gd name="connsiteX2" fmla="*/ 1079560 w 1083717"/>
              <a:gd name="connsiteY2" fmla="*/ 636511 h 1133322"/>
              <a:gd name="connsiteX3" fmla="*/ 279990 w 1083717"/>
              <a:gd name="connsiteY3" fmla="*/ 1133322 h 1133322"/>
              <a:gd name="connsiteX4" fmla="*/ 0 w 1083717"/>
              <a:gd name="connsiteY4" fmla="*/ 849310 h 1133322"/>
              <a:gd name="connsiteX5" fmla="*/ 112756 w 1083717"/>
              <a:gd name="connsiteY5" fmla="*/ 514088 h 1133322"/>
              <a:gd name="connsiteX6" fmla="*/ 837190 w 1083717"/>
              <a:gd name="connsiteY6" fmla="*/ 0 h 1133322"/>
              <a:gd name="connsiteX0" fmla="*/ 837190 w 1083717"/>
              <a:gd name="connsiteY0" fmla="*/ 0 h 1133322"/>
              <a:gd name="connsiteX1" fmla="*/ 1083717 w 1083717"/>
              <a:gd name="connsiteY1" fmla="*/ 294562 h 1133322"/>
              <a:gd name="connsiteX2" fmla="*/ 1065848 w 1083717"/>
              <a:gd name="connsiteY2" fmla="*/ 614193 h 1133322"/>
              <a:gd name="connsiteX3" fmla="*/ 279990 w 1083717"/>
              <a:gd name="connsiteY3" fmla="*/ 1133322 h 1133322"/>
              <a:gd name="connsiteX4" fmla="*/ 0 w 1083717"/>
              <a:gd name="connsiteY4" fmla="*/ 849310 h 1133322"/>
              <a:gd name="connsiteX5" fmla="*/ 112756 w 1083717"/>
              <a:gd name="connsiteY5" fmla="*/ 514088 h 1133322"/>
              <a:gd name="connsiteX6" fmla="*/ 837190 w 1083717"/>
              <a:gd name="connsiteY6" fmla="*/ 0 h 1133322"/>
              <a:gd name="connsiteX0" fmla="*/ 834087 w 1080614"/>
              <a:gd name="connsiteY0" fmla="*/ 0 h 1133322"/>
              <a:gd name="connsiteX1" fmla="*/ 1080614 w 1080614"/>
              <a:gd name="connsiteY1" fmla="*/ 294562 h 1133322"/>
              <a:gd name="connsiteX2" fmla="*/ 1062745 w 1080614"/>
              <a:gd name="connsiteY2" fmla="*/ 614193 h 1133322"/>
              <a:gd name="connsiteX3" fmla="*/ 276887 w 1080614"/>
              <a:gd name="connsiteY3" fmla="*/ 1133322 h 1133322"/>
              <a:gd name="connsiteX4" fmla="*/ 0 w 1080614"/>
              <a:gd name="connsiteY4" fmla="*/ 872557 h 1133322"/>
              <a:gd name="connsiteX5" fmla="*/ 109653 w 1080614"/>
              <a:gd name="connsiteY5" fmla="*/ 514088 h 1133322"/>
              <a:gd name="connsiteX6" fmla="*/ 834087 w 1080614"/>
              <a:gd name="connsiteY6" fmla="*/ 0 h 1133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0614" h="1133322">
                <a:moveTo>
                  <a:pt x="834087" y="0"/>
                </a:moveTo>
                <a:lnTo>
                  <a:pt x="1080614" y="294562"/>
                </a:lnTo>
                <a:cubicBezTo>
                  <a:pt x="1079228" y="408545"/>
                  <a:pt x="1064131" y="500210"/>
                  <a:pt x="1062745" y="614193"/>
                </a:cubicBezTo>
                <a:lnTo>
                  <a:pt x="276887" y="1133322"/>
                </a:lnTo>
                <a:lnTo>
                  <a:pt x="0" y="872557"/>
                </a:lnTo>
                <a:cubicBezTo>
                  <a:pt x="46152" y="708042"/>
                  <a:pt x="44458" y="693097"/>
                  <a:pt x="109653" y="514088"/>
                </a:cubicBezTo>
                <a:lnTo>
                  <a:pt x="834087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73" name="Connettore diritto 19">
            <a:extLst>
              <a:ext uri="{FF2B5EF4-FFF2-40B4-BE49-F238E27FC236}">
                <a16:creationId xmlns:a16="http://schemas.microsoft.com/office/drawing/2014/main" id="{2D6B47AA-00C9-8BE8-3857-C4ABF38922F4}"/>
              </a:ext>
            </a:extLst>
          </p:cNvPr>
          <p:cNvCxnSpPr>
            <a:cxnSpLocks/>
            <a:endCxn id="72" idx="4"/>
          </p:cNvCxnSpPr>
          <p:nvPr/>
        </p:nvCxnSpPr>
        <p:spPr>
          <a:xfrm>
            <a:off x="4413154" y="1596801"/>
            <a:ext cx="51276" cy="999738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diritto 19">
            <a:extLst>
              <a:ext uri="{FF2B5EF4-FFF2-40B4-BE49-F238E27FC236}">
                <a16:creationId xmlns:a16="http://schemas.microsoft.com/office/drawing/2014/main" id="{D6CAAF07-6829-F7B5-B43A-30209A0E5620}"/>
              </a:ext>
            </a:extLst>
          </p:cNvPr>
          <p:cNvCxnSpPr>
            <a:cxnSpLocks/>
            <a:stCxn id="72" idx="0"/>
          </p:cNvCxnSpPr>
          <p:nvPr/>
        </p:nvCxnSpPr>
        <p:spPr>
          <a:xfrm>
            <a:off x="4157595" y="1429102"/>
            <a:ext cx="255559" cy="16769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19">
            <a:extLst>
              <a:ext uri="{FF2B5EF4-FFF2-40B4-BE49-F238E27FC236}">
                <a16:creationId xmlns:a16="http://schemas.microsoft.com/office/drawing/2014/main" id="{04B89DF8-6A8D-7A13-558C-7D82757BEC0C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4438792" y="1555788"/>
            <a:ext cx="361818" cy="41013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4CF52868-8EBA-0E7C-D276-7E41B45F454A}"/>
              </a:ext>
            </a:extLst>
          </p:cNvPr>
          <p:cNvGrpSpPr/>
          <p:nvPr/>
        </p:nvGrpSpPr>
        <p:grpSpPr>
          <a:xfrm>
            <a:off x="142521" y="3719071"/>
            <a:ext cx="3149384" cy="965535"/>
            <a:chOff x="142521" y="3719071"/>
            <a:chExt cx="3149384" cy="965535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4D02EF2-41FB-C4AF-3618-4BB183DFDC9C}"/>
                </a:ext>
              </a:extLst>
            </p:cNvPr>
            <p:cNvSpPr txBox="1"/>
            <p:nvPr/>
          </p:nvSpPr>
          <p:spPr>
            <a:xfrm rot="2450524">
              <a:off x="142521" y="4147997"/>
              <a:ext cx="12541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Brandon Grotesque Light" panose="020B0303020203060202" pitchFamily="34" charset="0"/>
                </a:rPr>
                <a:t>10 cm</a:t>
              </a:r>
            </a:p>
          </p:txBody>
        </p: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717BE2CB-91FA-5C56-7DE9-760C0FBEE4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6964" y="3741115"/>
              <a:ext cx="1346629" cy="93658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72ECF295-10BD-256A-E21B-4E7829F39124}"/>
                </a:ext>
              </a:extLst>
            </p:cNvPr>
            <p:cNvCxnSpPr>
              <a:cxnSpLocks/>
            </p:cNvCxnSpPr>
            <p:nvPr/>
          </p:nvCxnSpPr>
          <p:spPr>
            <a:xfrm>
              <a:off x="425811" y="3719071"/>
              <a:ext cx="1065518" cy="96553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395286D-4774-5662-1774-D46D494689D5}"/>
                </a:ext>
              </a:extLst>
            </p:cNvPr>
            <p:cNvSpPr txBox="1"/>
            <p:nvPr/>
          </p:nvSpPr>
          <p:spPr>
            <a:xfrm rot="19567418">
              <a:off x="2037790" y="4199084"/>
              <a:ext cx="12541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Brandon Grotesque Light" panose="020B0303020203060202" pitchFamily="34" charset="0"/>
                </a:rPr>
                <a:t>10 cm</a:t>
              </a:r>
            </a:p>
          </p:txBody>
        </p: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7F8F38E-9127-CB5D-A521-7FD9A91D5D10}"/>
              </a:ext>
            </a:extLst>
          </p:cNvPr>
          <p:cNvSpPr txBox="1"/>
          <p:nvPr/>
        </p:nvSpPr>
        <p:spPr>
          <a:xfrm>
            <a:off x="6555361" y="5448024"/>
            <a:ext cx="5388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Brandon Grotesque Light" panose="020B0303020203060202" pitchFamily="34" charset="0"/>
              </a:rPr>
              <a:t>We can reconstruct the gamma event when both SDD trigger, but can’t reconstruct the depth of interaction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13F786C8-12D6-EF1B-870D-13E0400D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20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87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2" grpId="0"/>
      <p:bldP spid="13" grpId="0"/>
      <p:bldP spid="32" grpId="0"/>
      <p:bldP spid="72" grpId="0" animBg="1"/>
      <p:bldP spid="5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EAEDA3-915D-941D-55A7-4CC7A130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readout electronics: the ASIC “constellation”</a:t>
            </a:r>
          </a:p>
        </p:txBody>
      </p:sp>
      <p:pic>
        <p:nvPicPr>
          <p:cNvPr id="5" name="Immagine 7" descr="Immagine che contiene circuito&#10;&#10;Descrizione generata automaticamente">
            <a:extLst>
              <a:ext uri="{FF2B5EF4-FFF2-40B4-BE49-F238E27FC236}">
                <a16:creationId xmlns:a16="http://schemas.microsoft.com/office/drawing/2014/main" id="{D69FF425-BDC5-029C-053B-9ACC9528D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34332"/>
            <a:ext cx="3722774" cy="298937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5BD04291-C151-AE0B-0410-5409E9874412}"/>
              </a:ext>
            </a:extLst>
          </p:cNvPr>
          <p:cNvGrpSpPr/>
          <p:nvPr/>
        </p:nvGrpSpPr>
        <p:grpSpPr>
          <a:xfrm>
            <a:off x="433298" y="905457"/>
            <a:ext cx="2895600" cy="3110050"/>
            <a:chOff x="1867902" y="80214"/>
            <a:chExt cx="2895600" cy="3110050"/>
          </a:xfrm>
        </p:grpSpPr>
        <p:pic>
          <p:nvPicPr>
            <p:cNvPr id="8" name="Immagine 7" descr="Immagine che contiene cerchio&#10;&#10;Descrizione generata automaticamente">
              <a:extLst>
                <a:ext uri="{FF2B5EF4-FFF2-40B4-BE49-F238E27FC236}">
                  <a16:creationId xmlns:a16="http://schemas.microsoft.com/office/drawing/2014/main" id="{1A926BF8-D019-0E8C-ABBB-217411A25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7902" y="80214"/>
              <a:ext cx="2895600" cy="242916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7" name="Connettore 2 25">
              <a:extLst>
                <a:ext uri="{FF2B5EF4-FFF2-40B4-BE49-F238E27FC236}">
                  <a16:creationId xmlns:a16="http://schemas.microsoft.com/office/drawing/2014/main" id="{CA1291E6-F66F-4DD7-B948-88E628EF75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4509" y="2509376"/>
              <a:ext cx="1400486" cy="6808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86B91B40-4D1A-B5E8-957C-894FD64C5C36}"/>
              </a:ext>
            </a:extLst>
          </p:cNvPr>
          <p:cNvSpPr/>
          <p:nvPr/>
        </p:nvSpPr>
        <p:spPr>
          <a:xfrm>
            <a:off x="651682" y="3947309"/>
            <a:ext cx="286327" cy="314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25">
            <a:extLst>
              <a:ext uri="{FF2B5EF4-FFF2-40B4-BE49-F238E27FC236}">
                <a16:creationId xmlns:a16="http://schemas.microsoft.com/office/drawing/2014/main" id="{E7887AD3-135F-4BF1-E053-4260F148480C}"/>
              </a:ext>
            </a:extLst>
          </p:cNvPr>
          <p:cNvCxnSpPr>
            <a:cxnSpLocks/>
          </p:cNvCxnSpPr>
          <p:nvPr/>
        </p:nvCxnSpPr>
        <p:spPr>
          <a:xfrm flipH="1">
            <a:off x="2096508" y="1714295"/>
            <a:ext cx="1630218" cy="2447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E32F7BF6-EAA1-E27C-E901-994A13A8B0D2}"/>
              </a:ext>
            </a:extLst>
          </p:cNvPr>
          <p:cNvSpPr/>
          <p:nvPr/>
        </p:nvSpPr>
        <p:spPr>
          <a:xfrm>
            <a:off x="1619607" y="1778949"/>
            <a:ext cx="49075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5B0F94F8-9D04-0BEA-98D7-9291C3EAD0EA}"/>
              </a:ext>
            </a:extLst>
          </p:cNvPr>
          <p:cNvGrpSpPr/>
          <p:nvPr/>
        </p:nvGrpSpPr>
        <p:grpSpPr>
          <a:xfrm>
            <a:off x="1012371" y="4010934"/>
            <a:ext cx="4647335" cy="2085253"/>
            <a:chOff x="2448503" y="3947309"/>
            <a:chExt cx="4647335" cy="2085253"/>
          </a:xfrm>
        </p:grpSpPr>
        <p:cxnSp>
          <p:nvCxnSpPr>
            <p:cNvPr id="19" name="Connettore 2 25">
              <a:extLst>
                <a:ext uri="{FF2B5EF4-FFF2-40B4-BE49-F238E27FC236}">
                  <a16:creationId xmlns:a16="http://schemas.microsoft.com/office/drawing/2014/main" id="{F84FF77D-F23A-8026-0A00-B97CDE7B6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8503" y="4729018"/>
              <a:ext cx="2280515" cy="65021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Segnaposto contenuto 5">
              <a:extLst>
                <a:ext uri="{FF2B5EF4-FFF2-40B4-BE49-F238E27FC236}">
                  <a16:creationId xmlns:a16="http://schemas.microsoft.com/office/drawing/2014/main" id="{7E784912-0DBE-B224-BF60-5125B4C1CC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90"/>
            <a:stretch/>
          </p:blipFill>
          <p:spPr>
            <a:xfrm rot="10800000">
              <a:off x="4747491" y="3947309"/>
              <a:ext cx="2348347" cy="2085253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</p:grp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33E6F75-422D-A2CA-16A5-9F8279545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5312" y="832330"/>
            <a:ext cx="2927542" cy="2790303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Segnaposto contenuto 4" descr="Immagine che contiene testo, elettronico, computer&#10;&#10;Descrizione generata automaticamente">
            <a:extLst>
              <a:ext uri="{FF2B5EF4-FFF2-40B4-BE49-F238E27FC236}">
                <a16:creationId xmlns:a16="http://schemas.microsoft.com/office/drawing/2014/main" id="{A6544166-B03E-D1E2-6644-BABFA01B6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99724" y="360193"/>
            <a:ext cx="2208737" cy="3842212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7817CCD-AB90-B0C1-A634-D55A06FEE019}"/>
              </a:ext>
            </a:extLst>
          </p:cNvPr>
          <p:cNvCxnSpPr>
            <a:cxnSpLocks/>
          </p:cNvCxnSpPr>
          <p:nvPr/>
        </p:nvCxnSpPr>
        <p:spPr>
          <a:xfrm>
            <a:off x="7465833" y="3454658"/>
            <a:ext cx="4001474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8BF2ABA-9A1C-18D6-8270-B11515F85B43}"/>
              </a:ext>
            </a:extLst>
          </p:cNvPr>
          <p:cNvSpPr txBox="1"/>
          <p:nvPr/>
        </p:nvSpPr>
        <p:spPr>
          <a:xfrm>
            <a:off x="9753943" y="3535936"/>
            <a:ext cx="11156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randon Grotesque Light" panose="020B0303020203060202" pitchFamily="34" charset="0"/>
              </a:rPr>
              <a:t>990 µm</a:t>
            </a:r>
          </a:p>
        </p:txBody>
      </p:sp>
      <p:pic>
        <p:nvPicPr>
          <p:cNvPr id="24" name="Segnaposto contenuto 4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BFCF8FC7-3DC7-7B87-FAD9-3F712968ED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212" y="3622633"/>
            <a:ext cx="4632497" cy="2501412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B3B12EC-3984-3723-5E8B-F4DB140F81C1}"/>
              </a:ext>
            </a:extLst>
          </p:cNvPr>
          <p:cNvCxnSpPr>
            <a:cxnSpLocks/>
          </p:cNvCxnSpPr>
          <p:nvPr/>
        </p:nvCxnSpPr>
        <p:spPr>
          <a:xfrm flipV="1">
            <a:off x="8245183" y="3599183"/>
            <a:ext cx="638212" cy="10529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F797DDF8-7031-6484-4B0F-F5DFFFC56BA5}"/>
              </a:ext>
            </a:extLst>
          </p:cNvPr>
          <p:cNvSpPr/>
          <p:nvPr/>
        </p:nvSpPr>
        <p:spPr>
          <a:xfrm>
            <a:off x="7772523" y="4610282"/>
            <a:ext cx="618476" cy="6184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44BFC4-EE0B-9153-4DAD-ED143D7BB895}"/>
              </a:ext>
            </a:extLst>
          </p:cNvPr>
          <p:cNvSpPr txBox="1"/>
          <p:nvPr/>
        </p:nvSpPr>
        <p:spPr>
          <a:xfrm>
            <a:off x="8445758" y="881685"/>
            <a:ext cx="2700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randon Grotesque Light" panose="020B0303020203060202" pitchFamily="34" charset="0"/>
              </a:rPr>
              <a:t>ORION-FE micrograph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7630373-8C66-747C-44FB-AF8EBA4E65F1}"/>
              </a:ext>
            </a:extLst>
          </p:cNvPr>
          <p:cNvSpPr txBox="1"/>
          <p:nvPr/>
        </p:nvSpPr>
        <p:spPr>
          <a:xfrm>
            <a:off x="9507013" y="1231584"/>
            <a:ext cx="1813652" cy="206210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pPr algn="r"/>
            <a: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FE-2</a:t>
            </a:r>
            <a:endParaRPr lang="it-IT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2BFAD1EC-A2FB-B30C-08DE-1F7B78F17FCE}"/>
              </a:ext>
            </a:extLst>
          </p:cNvPr>
          <p:cNvSpPr txBox="1"/>
          <p:nvPr/>
        </p:nvSpPr>
        <p:spPr>
          <a:xfrm>
            <a:off x="7656768" y="1230359"/>
            <a:ext cx="1804468" cy="206210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endParaRPr lang="en-US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FE-1</a:t>
            </a:r>
            <a:endParaRPr lang="it-IT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CD7E758-561D-0F91-ADC1-4AC746FEAD29}"/>
              </a:ext>
            </a:extLst>
          </p:cNvPr>
          <p:cNvCxnSpPr>
            <a:cxnSpLocks/>
          </p:cNvCxnSpPr>
          <p:nvPr/>
        </p:nvCxnSpPr>
        <p:spPr>
          <a:xfrm flipV="1">
            <a:off x="7424446" y="1439261"/>
            <a:ext cx="0" cy="200198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6994566-D1D8-73C1-C441-16CF543A07E6}"/>
              </a:ext>
            </a:extLst>
          </p:cNvPr>
          <p:cNvSpPr txBox="1"/>
          <p:nvPr/>
        </p:nvSpPr>
        <p:spPr>
          <a:xfrm rot="16200000">
            <a:off x="6626285" y="2125151"/>
            <a:ext cx="11156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randon Grotesque Light" panose="020B0303020203060202" pitchFamily="34" charset="0"/>
              </a:rPr>
              <a:t>490 µm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657A6E3E-DD61-BEFC-A4DB-1C540AA7288D}"/>
              </a:ext>
            </a:extLst>
          </p:cNvPr>
          <p:cNvCxnSpPr>
            <a:cxnSpLocks/>
          </p:cNvCxnSpPr>
          <p:nvPr/>
        </p:nvCxnSpPr>
        <p:spPr>
          <a:xfrm flipV="1">
            <a:off x="7582986" y="4388954"/>
            <a:ext cx="295242" cy="9156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D32DBC5-E863-47F0-3B5E-D9DE8F927903}"/>
              </a:ext>
            </a:extLst>
          </p:cNvPr>
          <p:cNvSpPr txBox="1"/>
          <p:nvPr/>
        </p:nvSpPr>
        <p:spPr>
          <a:xfrm rot="20639211">
            <a:off x="7161150" y="4091605"/>
            <a:ext cx="9815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Brandon Grotesque Light" panose="020B0303020203060202" pitchFamily="34" charset="0"/>
              </a:rPr>
              <a:t>3 mm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FB5E52-C137-445C-E79F-1F242154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21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22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/>
      <p:bldP spid="26" grpId="0" animBg="1"/>
      <p:bldP spid="27" grpId="0"/>
      <p:bldP spid="28" grpId="0" animBg="1"/>
      <p:bldP spid="29" grpId="0" animBg="1"/>
      <p:bldP spid="31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CB9C576-DA04-EDAA-7E3A-C1FF2036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LYRA ASIC architecture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BBE0E3B9-72AD-DAAC-A3D8-752759554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91" y="963750"/>
            <a:ext cx="11109639" cy="47814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AA9D7E-A220-DDA7-C9C8-EC87870D110A}"/>
              </a:ext>
            </a:extLst>
          </p:cNvPr>
          <p:cNvSpPr txBox="1"/>
          <p:nvPr/>
        </p:nvSpPr>
        <p:spPr>
          <a:xfrm>
            <a:off x="1368176" y="5058982"/>
            <a:ext cx="2496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LYRA-FEs closely connected to the SDDs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D9C4D0-FFC4-A128-283F-5362D655FDD1}"/>
              </a:ext>
            </a:extLst>
          </p:cNvPr>
          <p:cNvSpPr txBox="1"/>
          <p:nvPr/>
        </p:nvSpPr>
        <p:spPr>
          <a:xfrm>
            <a:off x="6555361" y="5782062"/>
            <a:ext cx="33956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LYRA-BE placed on the BE PCB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133D91-B58D-1F4C-D6D1-5ABFF8FC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22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334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4">
            <a:extLst>
              <a:ext uri="{FF2B5EF4-FFF2-40B4-BE49-F238E27FC236}">
                <a16:creationId xmlns:a16="http://schemas.microsoft.com/office/drawing/2014/main" id="{BBE0E3B9-72AD-DAAC-A3D8-752759554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91" y="963750"/>
            <a:ext cx="11109639" cy="4781492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2E7764-B76F-3438-45FF-A1A65C68C0F7}"/>
              </a:ext>
            </a:extLst>
          </p:cNvPr>
          <p:cNvSpPr/>
          <p:nvPr/>
        </p:nvSpPr>
        <p:spPr>
          <a:xfrm>
            <a:off x="0" y="790101"/>
            <a:ext cx="12192000" cy="5353176"/>
          </a:xfrm>
          <a:custGeom>
            <a:avLst/>
            <a:gdLst>
              <a:gd name="connsiteX0" fmla="*/ 6194793 w 12192000"/>
              <a:gd name="connsiteY0" fmla="*/ 1303739 h 5353176"/>
              <a:gd name="connsiteX1" fmla="*/ 6194793 w 12192000"/>
              <a:gd name="connsiteY1" fmla="*/ 1765735 h 5353176"/>
              <a:gd name="connsiteX2" fmla="*/ 6887725 w 12192000"/>
              <a:gd name="connsiteY2" fmla="*/ 1765735 h 5353176"/>
              <a:gd name="connsiteX3" fmla="*/ 6887725 w 12192000"/>
              <a:gd name="connsiteY3" fmla="*/ 1303739 h 5353176"/>
              <a:gd name="connsiteX4" fmla="*/ 0 w 12192000"/>
              <a:gd name="connsiteY4" fmla="*/ 0 h 5353176"/>
              <a:gd name="connsiteX5" fmla="*/ 12192000 w 12192000"/>
              <a:gd name="connsiteY5" fmla="*/ 0 h 5353176"/>
              <a:gd name="connsiteX6" fmla="*/ 12192000 w 12192000"/>
              <a:gd name="connsiteY6" fmla="*/ 5353176 h 5353176"/>
              <a:gd name="connsiteX7" fmla="*/ 0 w 12192000"/>
              <a:gd name="connsiteY7" fmla="*/ 5353176 h 535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353176">
                <a:moveTo>
                  <a:pt x="6194793" y="1303739"/>
                </a:moveTo>
                <a:lnTo>
                  <a:pt x="6194793" y="1765735"/>
                </a:lnTo>
                <a:lnTo>
                  <a:pt x="6887725" y="1765735"/>
                </a:lnTo>
                <a:lnTo>
                  <a:pt x="6887725" y="130373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353176"/>
                </a:lnTo>
                <a:lnTo>
                  <a:pt x="0" y="5353176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CB9C576-DA04-EDAA-7E3A-C1FF2036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LYRA Current mode </a:t>
            </a:r>
            <a:r>
              <a:rPr lang="en-US" dirty="0" err="1"/>
              <a:t>transimssion</a:t>
            </a:r>
            <a:endParaRPr lang="en-US" dirty="0"/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19A0224B-D3F1-CE55-73BC-A26D4C645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87" y="963750"/>
            <a:ext cx="4614832" cy="3405975"/>
          </a:xfrm>
          <a:prstGeom prst="rect">
            <a:avLst/>
          </a:prstGeom>
          <a:ln w="25400">
            <a:solidFill>
              <a:srgbClr val="0000FF"/>
            </a:solidFill>
            <a:prstDash val="sysDash"/>
          </a:ln>
        </p:spPr>
      </p:pic>
      <p:cxnSp>
        <p:nvCxnSpPr>
          <p:cNvPr id="10" name="Connettore diritto 13">
            <a:extLst>
              <a:ext uri="{FF2B5EF4-FFF2-40B4-BE49-F238E27FC236}">
                <a16:creationId xmlns:a16="http://schemas.microsoft.com/office/drawing/2014/main" id="{E42897B2-6FEF-6193-3EBD-36F3D917ECB3}"/>
              </a:ext>
            </a:extLst>
          </p:cNvPr>
          <p:cNvCxnSpPr>
            <a:cxnSpLocks/>
            <a:stCxn id="16" idx="3"/>
          </p:cNvCxnSpPr>
          <p:nvPr/>
        </p:nvCxnSpPr>
        <p:spPr>
          <a:xfrm flipH="1" flipV="1">
            <a:off x="4884119" y="953368"/>
            <a:ext cx="2003606" cy="1140472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4">
            <a:extLst>
              <a:ext uri="{FF2B5EF4-FFF2-40B4-BE49-F238E27FC236}">
                <a16:creationId xmlns:a16="http://schemas.microsoft.com/office/drawing/2014/main" id="{8C74B636-EFA2-A0DD-2BB2-612F842AD3C5}"/>
              </a:ext>
            </a:extLst>
          </p:cNvPr>
          <p:cNvCxnSpPr>
            <a:cxnSpLocks/>
          </p:cNvCxnSpPr>
          <p:nvPr/>
        </p:nvCxnSpPr>
        <p:spPr>
          <a:xfrm flipH="1">
            <a:off x="4884118" y="2566218"/>
            <a:ext cx="2003607" cy="1803507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1">
            <a:extLst>
              <a:ext uri="{FF2B5EF4-FFF2-40B4-BE49-F238E27FC236}">
                <a16:creationId xmlns:a16="http://schemas.microsoft.com/office/drawing/2014/main" id="{5DDE0391-8B24-E8E4-A365-3C543ACCB9DF}"/>
              </a:ext>
            </a:extLst>
          </p:cNvPr>
          <p:cNvSpPr/>
          <p:nvPr/>
        </p:nvSpPr>
        <p:spPr>
          <a:xfrm>
            <a:off x="6166775" y="2093579"/>
            <a:ext cx="692932" cy="461996"/>
          </a:xfrm>
          <a:prstGeom prst="rect">
            <a:avLst/>
          </a:prstGeom>
          <a:noFill/>
          <a:ln w="254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2D60C1F-060F-4ADC-E4C1-6531D508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23</a:t>
            </a:fld>
            <a:r>
              <a:rPr lang="it-IT"/>
              <a:t>/32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103E7C4-C839-FFDA-66BE-7AAB11ACF1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056" y="3399960"/>
            <a:ext cx="3601733" cy="2733526"/>
          </a:xfrm>
          <a:prstGeom prst="rect">
            <a:avLst/>
          </a:prstGeom>
          <a:ln w="28575">
            <a:solidFill>
              <a:srgbClr val="002AFA"/>
            </a:solidFill>
            <a:prstDash val="sysDash"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EB01E69-2F58-4A06-D079-05B005E33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071" y="3230517"/>
            <a:ext cx="3823241" cy="2875565"/>
          </a:xfrm>
          <a:prstGeom prst="rect">
            <a:avLst/>
          </a:prstGeom>
          <a:ln w="28575">
            <a:solidFill>
              <a:srgbClr val="002AFA"/>
            </a:solidFill>
            <a:prstDash val="sysDash"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84C7ED4-81EF-9861-C720-1560DC68F7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363" y="210920"/>
            <a:ext cx="3830949" cy="2932773"/>
          </a:xfrm>
          <a:prstGeom prst="rect">
            <a:avLst/>
          </a:prstGeom>
          <a:ln w="28575">
            <a:solidFill>
              <a:srgbClr val="002AFA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0099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06CB721-CCC3-4496-88F0-8B84F24D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ASIC architecture 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FD60D6-1586-41BF-A9E0-22932222C084}"/>
              </a:ext>
            </a:extLst>
          </p:cNvPr>
          <p:cNvSpPr txBox="1"/>
          <p:nvPr/>
        </p:nvSpPr>
        <p:spPr>
          <a:xfrm>
            <a:off x="1655832" y="4796302"/>
            <a:ext cx="218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ORION-FEs closely connected to the SDDs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AE0317-AE18-48BD-BB3C-520B5339A1B6}"/>
              </a:ext>
            </a:extLst>
          </p:cNvPr>
          <p:cNvSpPr txBox="1"/>
          <p:nvPr/>
        </p:nvSpPr>
        <p:spPr>
          <a:xfrm>
            <a:off x="10458664" y="4707649"/>
            <a:ext cx="21895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ORION-BE 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placed on the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BE PCB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1452ECD-5B30-4756-AB54-124D45BF3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3" y="893154"/>
            <a:ext cx="9419889" cy="477214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6DCC2F-439D-F776-B101-36FA8092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24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1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06CB721-CCC3-4496-88F0-8B84F24D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ASIC architecture 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1452ECD-5B30-4756-AB54-124D45BF3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3" y="893154"/>
            <a:ext cx="9419889" cy="4772141"/>
          </a:xfrm>
          <a:prstGeom prst="rect">
            <a:avLst/>
          </a:prstGeom>
        </p:spPr>
      </p:pic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EDD9C5EA-DC9B-4581-923B-5B91FF35C5C4}"/>
              </a:ext>
            </a:extLst>
          </p:cNvPr>
          <p:cNvSpPr/>
          <p:nvPr/>
        </p:nvSpPr>
        <p:spPr>
          <a:xfrm>
            <a:off x="1063486" y="825500"/>
            <a:ext cx="9968949" cy="5080000"/>
          </a:xfrm>
          <a:custGeom>
            <a:avLst/>
            <a:gdLst>
              <a:gd name="connsiteX0" fmla="*/ 2668590 w 10534650"/>
              <a:gd name="connsiteY0" fmla="*/ 1644735 h 5080000"/>
              <a:gd name="connsiteX1" fmla="*/ 2552700 w 10534650"/>
              <a:gd name="connsiteY1" fmla="*/ 1760625 h 5080000"/>
              <a:gd name="connsiteX2" fmla="*/ 2552700 w 10534650"/>
              <a:gd name="connsiteY2" fmla="*/ 2224170 h 5080000"/>
              <a:gd name="connsiteX3" fmla="*/ 2668590 w 10534650"/>
              <a:gd name="connsiteY3" fmla="*/ 2340060 h 5080000"/>
              <a:gd name="connsiteX4" fmla="*/ 5389560 w 10534650"/>
              <a:gd name="connsiteY4" fmla="*/ 2340060 h 5080000"/>
              <a:gd name="connsiteX5" fmla="*/ 5505450 w 10534650"/>
              <a:gd name="connsiteY5" fmla="*/ 2224170 h 5080000"/>
              <a:gd name="connsiteX6" fmla="*/ 5505450 w 10534650"/>
              <a:gd name="connsiteY6" fmla="*/ 1760625 h 5080000"/>
              <a:gd name="connsiteX7" fmla="*/ 5389560 w 10534650"/>
              <a:gd name="connsiteY7" fmla="*/ 1644735 h 5080000"/>
              <a:gd name="connsiteX8" fmla="*/ 0 w 10534650"/>
              <a:gd name="connsiteY8" fmla="*/ 0 h 5080000"/>
              <a:gd name="connsiteX9" fmla="*/ 10534650 w 10534650"/>
              <a:gd name="connsiteY9" fmla="*/ 0 h 5080000"/>
              <a:gd name="connsiteX10" fmla="*/ 10534650 w 10534650"/>
              <a:gd name="connsiteY10" fmla="*/ 5080000 h 5080000"/>
              <a:gd name="connsiteX11" fmla="*/ 0 w 10534650"/>
              <a:gd name="connsiteY11" fmla="*/ 5080000 h 5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34650" h="5080000">
                <a:moveTo>
                  <a:pt x="2668590" y="1644735"/>
                </a:moveTo>
                <a:cubicBezTo>
                  <a:pt x="2604586" y="1644735"/>
                  <a:pt x="2552700" y="1696621"/>
                  <a:pt x="2552700" y="1760625"/>
                </a:cubicBezTo>
                <a:lnTo>
                  <a:pt x="2552700" y="2224170"/>
                </a:lnTo>
                <a:cubicBezTo>
                  <a:pt x="2552700" y="2288174"/>
                  <a:pt x="2604586" y="2340060"/>
                  <a:pt x="2668590" y="2340060"/>
                </a:cubicBezTo>
                <a:lnTo>
                  <a:pt x="5389560" y="2340060"/>
                </a:lnTo>
                <a:cubicBezTo>
                  <a:pt x="5453564" y="2340060"/>
                  <a:pt x="5505450" y="2288174"/>
                  <a:pt x="5505450" y="2224170"/>
                </a:cubicBezTo>
                <a:lnTo>
                  <a:pt x="5505450" y="1760625"/>
                </a:lnTo>
                <a:cubicBezTo>
                  <a:pt x="5505450" y="1696621"/>
                  <a:pt x="5453564" y="1644735"/>
                  <a:pt x="5389560" y="1644735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5080000"/>
                </a:lnTo>
                <a:lnTo>
                  <a:pt x="0" y="5080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F2C8334-0A36-432D-BBE5-4C99859298AD}"/>
              </a:ext>
            </a:extLst>
          </p:cNvPr>
          <p:cNvSpPr/>
          <p:nvPr/>
        </p:nvSpPr>
        <p:spPr>
          <a:xfrm>
            <a:off x="3538330" y="2457450"/>
            <a:ext cx="2729120" cy="695325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Segnaposto contenuto 4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1666FDF1-EA6A-4AA0-B15B-034DC9D9C8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932" y="870044"/>
            <a:ext cx="4776718" cy="511791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F4DC1F1-E67C-4B73-8B00-4C5B075CBCE1}"/>
              </a:ext>
            </a:extLst>
          </p:cNvPr>
          <p:cNvCxnSpPr>
            <a:cxnSpLocks/>
          </p:cNvCxnSpPr>
          <p:nvPr/>
        </p:nvCxnSpPr>
        <p:spPr>
          <a:xfrm>
            <a:off x="8763000" y="1581150"/>
            <a:ext cx="1376923" cy="15936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104AE63-4279-43DA-A50F-4467390901EA}"/>
              </a:ext>
            </a:extLst>
          </p:cNvPr>
          <p:cNvCxnSpPr>
            <a:cxnSpLocks/>
          </p:cNvCxnSpPr>
          <p:nvPr/>
        </p:nvCxnSpPr>
        <p:spPr>
          <a:xfrm>
            <a:off x="8712200" y="1593850"/>
            <a:ext cx="1302889" cy="1508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1168874-BC84-425C-BD2C-EEC9DA663028}"/>
              </a:ext>
            </a:extLst>
          </p:cNvPr>
          <p:cNvCxnSpPr>
            <a:cxnSpLocks/>
          </p:cNvCxnSpPr>
          <p:nvPr/>
        </p:nvCxnSpPr>
        <p:spPr>
          <a:xfrm>
            <a:off x="8801617" y="1533168"/>
            <a:ext cx="1302889" cy="1508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B159067-15BE-43B9-B7C4-8E260467ACA2}"/>
              </a:ext>
            </a:extLst>
          </p:cNvPr>
          <p:cNvCxnSpPr>
            <a:cxnSpLocks/>
          </p:cNvCxnSpPr>
          <p:nvPr/>
        </p:nvCxnSpPr>
        <p:spPr>
          <a:xfrm>
            <a:off x="8280400" y="1885950"/>
            <a:ext cx="1257300" cy="1511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1827416-0C1F-4160-B1E8-BE3AA28C84AC}"/>
              </a:ext>
            </a:extLst>
          </p:cNvPr>
          <p:cNvCxnSpPr>
            <a:cxnSpLocks/>
          </p:cNvCxnSpPr>
          <p:nvPr/>
        </p:nvCxnSpPr>
        <p:spPr>
          <a:xfrm>
            <a:off x="8210550" y="1885950"/>
            <a:ext cx="1193800" cy="14795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4196801-1F77-4FED-8EAE-3FB2A203ACBE}"/>
              </a:ext>
            </a:extLst>
          </p:cNvPr>
          <p:cNvCxnSpPr>
            <a:cxnSpLocks/>
          </p:cNvCxnSpPr>
          <p:nvPr/>
        </p:nvCxnSpPr>
        <p:spPr>
          <a:xfrm>
            <a:off x="8313177" y="1826138"/>
            <a:ext cx="1211823" cy="14631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C7D92FE-0220-4879-A426-F6E95870DFBF}"/>
              </a:ext>
            </a:extLst>
          </p:cNvPr>
          <p:cNvCxnSpPr>
            <a:cxnSpLocks/>
          </p:cNvCxnSpPr>
          <p:nvPr/>
        </p:nvCxnSpPr>
        <p:spPr>
          <a:xfrm>
            <a:off x="7664450" y="2019300"/>
            <a:ext cx="1255756" cy="16215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03134E6-3FB0-4ACE-8A5E-F5EF7F4F3A38}"/>
              </a:ext>
            </a:extLst>
          </p:cNvPr>
          <p:cNvCxnSpPr>
            <a:cxnSpLocks/>
          </p:cNvCxnSpPr>
          <p:nvPr/>
        </p:nvCxnSpPr>
        <p:spPr>
          <a:xfrm>
            <a:off x="7600950" y="2032000"/>
            <a:ext cx="1194422" cy="15359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8210873-3060-4573-B4A6-76EF9B34C301}"/>
              </a:ext>
            </a:extLst>
          </p:cNvPr>
          <p:cNvCxnSpPr>
            <a:cxnSpLocks/>
          </p:cNvCxnSpPr>
          <p:nvPr/>
        </p:nvCxnSpPr>
        <p:spPr>
          <a:xfrm>
            <a:off x="7687892" y="1976623"/>
            <a:ext cx="1196897" cy="15305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767CC23-C6AD-432F-8F85-3901CAE46577}"/>
              </a:ext>
            </a:extLst>
          </p:cNvPr>
          <p:cNvGrpSpPr/>
          <p:nvPr/>
        </p:nvGrpSpPr>
        <p:grpSpPr>
          <a:xfrm rot="19220268" flipH="1">
            <a:off x="8789464" y="3213417"/>
            <a:ext cx="1355853" cy="2305805"/>
            <a:chOff x="6333493" y="3112715"/>
            <a:chExt cx="1355853" cy="2305805"/>
          </a:xfrm>
        </p:grpSpPr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84B7E4AD-26EE-4A35-B278-B65EB0835186}"/>
                </a:ext>
              </a:extLst>
            </p:cNvPr>
            <p:cNvCxnSpPr>
              <a:cxnSpLocks/>
            </p:cNvCxnSpPr>
            <p:nvPr/>
          </p:nvCxnSpPr>
          <p:spPr>
            <a:xfrm rot="19220268" flipH="1">
              <a:off x="7656754" y="3112715"/>
              <a:ext cx="11760" cy="18371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C7A2CAA7-A495-4500-88DF-C76B788A94A5}"/>
                </a:ext>
              </a:extLst>
            </p:cNvPr>
            <p:cNvCxnSpPr>
              <a:cxnSpLocks/>
            </p:cNvCxnSpPr>
            <p:nvPr/>
          </p:nvCxnSpPr>
          <p:spPr>
            <a:xfrm rot="19220268">
              <a:off x="7563400" y="3128792"/>
              <a:ext cx="639" cy="174095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D2F3D1FF-6356-4A3F-A210-C777E1B19DFD}"/>
                </a:ext>
              </a:extLst>
            </p:cNvPr>
            <p:cNvCxnSpPr>
              <a:cxnSpLocks/>
            </p:cNvCxnSpPr>
            <p:nvPr/>
          </p:nvCxnSpPr>
          <p:spPr>
            <a:xfrm rot="19220268" flipH="1">
              <a:off x="7675312" y="3128717"/>
              <a:ext cx="14034" cy="16671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12C803D2-3A9C-4C94-A271-D792DD4C4749}"/>
                </a:ext>
              </a:extLst>
            </p:cNvPr>
            <p:cNvCxnSpPr>
              <a:cxnSpLocks/>
            </p:cNvCxnSpPr>
            <p:nvPr/>
          </p:nvCxnSpPr>
          <p:spPr>
            <a:xfrm rot="19220268">
              <a:off x="7046779" y="3336245"/>
              <a:ext cx="8157" cy="18430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2638657A-EF45-4243-A788-2978D219AB15}"/>
                </a:ext>
              </a:extLst>
            </p:cNvPr>
            <p:cNvCxnSpPr>
              <a:cxnSpLocks/>
            </p:cNvCxnSpPr>
            <p:nvPr/>
          </p:nvCxnSpPr>
          <p:spPr>
            <a:xfrm rot="19220268">
              <a:off x="6936873" y="3361144"/>
              <a:ext cx="5142" cy="177794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BDD539E7-2EB5-4419-BCA1-0F5D56A38569}"/>
                </a:ext>
              </a:extLst>
            </p:cNvPr>
            <p:cNvCxnSpPr>
              <a:cxnSpLocks/>
            </p:cNvCxnSpPr>
            <p:nvPr/>
          </p:nvCxnSpPr>
          <p:spPr>
            <a:xfrm rot="19220268" flipH="1">
              <a:off x="7088345" y="3356157"/>
              <a:ext cx="2572" cy="169469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C3D748EE-AB7C-4085-B34C-587A54992459}"/>
                </a:ext>
              </a:extLst>
            </p:cNvPr>
            <p:cNvCxnSpPr>
              <a:cxnSpLocks/>
            </p:cNvCxnSpPr>
            <p:nvPr/>
          </p:nvCxnSpPr>
          <p:spPr>
            <a:xfrm rot="19220268" flipH="1">
              <a:off x="6434771" y="3572482"/>
              <a:ext cx="6760" cy="18460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ADE105EC-449E-4967-A3A4-534607C22C44}"/>
                </a:ext>
              </a:extLst>
            </p:cNvPr>
            <p:cNvCxnSpPr>
              <a:cxnSpLocks/>
            </p:cNvCxnSpPr>
            <p:nvPr/>
          </p:nvCxnSpPr>
          <p:spPr>
            <a:xfrm rot="19220268">
              <a:off x="6333493" y="3584851"/>
              <a:ext cx="7226" cy="17546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B36EBAC4-167E-40D1-811C-1C5C30F1FCAF}"/>
                </a:ext>
              </a:extLst>
            </p:cNvPr>
            <p:cNvCxnSpPr>
              <a:cxnSpLocks/>
            </p:cNvCxnSpPr>
            <p:nvPr/>
          </p:nvCxnSpPr>
          <p:spPr>
            <a:xfrm rot="19220268" flipH="1">
              <a:off x="6453613" y="3589267"/>
              <a:ext cx="15384" cy="16729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DBAFC6D-6B72-40A0-96C2-3666DFE904DA}"/>
              </a:ext>
            </a:extLst>
          </p:cNvPr>
          <p:cNvSpPr txBox="1"/>
          <p:nvPr/>
        </p:nvSpPr>
        <p:spPr>
          <a:xfrm>
            <a:off x="2380559" y="4815901"/>
            <a:ext cx="3120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Current mode transmission minimizes the charge injection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6D74A09D-C8B8-4EAE-9BAF-1483ED188EC2}"/>
              </a:ext>
            </a:extLst>
          </p:cNvPr>
          <p:cNvSpPr txBox="1">
            <a:spLocks/>
          </p:cNvSpPr>
          <p:nvPr/>
        </p:nvSpPr>
        <p:spPr>
          <a:xfrm>
            <a:off x="3576862" y="1199070"/>
            <a:ext cx="3028269" cy="777553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000" dirty="0">
                <a:latin typeface="Brandon Grotesque Light" panose="020B0303020203060202" pitchFamily="34" charset="0"/>
              </a:rPr>
              <a:t>High risk of charge injection</a:t>
            </a:r>
            <a:br>
              <a:rPr lang="en-US" sz="2000" dirty="0">
                <a:latin typeface="Brandon Grotesque Light" panose="020B0303020203060202" pitchFamily="34" charset="0"/>
              </a:rPr>
            </a:br>
            <a:r>
              <a:rPr lang="en-US" sz="2000" dirty="0">
                <a:latin typeface="Brandon Grotesque Light" panose="020B0303020203060202" pitchFamily="34" charset="0"/>
              </a:rPr>
              <a:t>toward anode bond-wires!</a:t>
            </a:r>
            <a:endParaRPr lang="en-US" sz="1800" baseline="30000" dirty="0">
              <a:latin typeface="Brandon Grotesque Light" panose="020B0303020203060202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2E4AF1-5B78-043A-3650-0C3E4BFE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25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21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06CB721-CCC3-4496-88F0-8B84F24D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ASIC - X ray processing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EE3AFF7-53E9-4B66-9DD0-87E3461D6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3" y="893154"/>
            <a:ext cx="9419889" cy="4772141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9BA79FCC-86C5-4886-BA79-A8A87B9E5F53}"/>
              </a:ext>
            </a:extLst>
          </p:cNvPr>
          <p:cNvSpPr/>
          <p:nvPr/>
        </p:nvSpPr>
        <p:spPr>
          <a:xfrm>
            <a:off x="95988" y="820108"/>
            <a:ext cx="11409522" cy="5217783"/>
          </a:xfrm>
          <a:custGeom>
            <a:avLst/>
            <a:gdLst>
              <a:gd name="connsiteX0" fmla="*/ 6375046 w 11409522"/>
              <a:gd name="connsiteY0" fmla="*/ 399092 h 5217783"/>
              <a:gd name="connsiteX1" fmla="*/ 6209561 w 11409522"/>
              <a:gd name="connsiteY1" fmla="*/ 564577 h 5217783"/>
              <a:gd name="connsiteX2" fmla="*/ 6209561 w 11409522"/>
              <a:gd name="connsiteY2" fmla="*/ 1389164 h 5217783"/>
              <a:gd name="connsiteX3" fmla="*/ 6043739 w 11409522"/>
              <a:gd name="connsiteY3" fmla="*/ 1688142 h 5217783"/>
              <a:gd name="connsiteX4" fmla="*/ 4549903 w 11409522"/>
              <a:gd name="connsiteY4" fmla="*/ 1688142 h 5217783"/>
              <a:gd name="connsiteX5" fmla="*/ 4549903 w 11409522"/>
              <a:gd name="connsiteY5" fmla="*/ 1028710 h 5217783"/>
              <a:gd name="connsiteX6" fmla="*/ 4271267 w 11409522"/>
              <a:gd name="connsiteY6" fmla="*/ 750074 h 5217783"/>
              <a:gd name="connsiteX7" fmla="*/ 2055898 w 11409522"/>
              <a:gd name="connsiteY7" fmla="*/ 750074 h 5217783"/>
              <a:gd name="connsiteX8" fmla="*/ 1777262 w 11409522"/>
              <a:gd name="connsiteY8" fmla="*/ 1028710 h 5217783"/>
              <a:gd name="connsiteX9" fmla="*/ 1777262 w 11409522"/>
              <a:gd name="connsiteY9" fmla="*/ 1633501 h 5217783"/>
              <a:gd name="connsiteX10" fmla="*/ 1237097 w 11409522"/>
              <a:gd name="connsiteY10" fmla="*/ 1633501 h 5217783"/>
              <a:gd name="connsiteX11" fmla="*/ 1129563 w 11409522"/>
              <a:gd name="connsiteY11" fmla="*/ 1741035 h 5217783"/>
              <a:gd name="connsiteX12" fmla="*/ 1129563 w 11409522"/>
              <a:gd name="connsiteY12" fmla="*/ 2171159 h 5217783"/>
              <a:gd name="connsiteX13" fmla="*/ 1237097 w 11409522"/>
              <a:gd name="connsiteY13" fmla="*/ 2278693 h 5217783"/>
              <a:gd name="connsiteX14" fmla="*/ 1817374 w 11409522"/>
              <a:gd name="connsiteY14" fmla="*/ 2278693 h 5217783"/>
              <a:gd name="connsiteX15" fmla="*/ 1858873 w 11409522"/>
              <a:gd name="connsiteY15" fmla="*/ 2340245 h 5217783"/>
              <a:gd name="connsiteX16" fmla="*/ 2055898 w 11409522"/>
              <a:gd name="connsiteY16" fmla="*/ 2421856 h 5217783"/>
              <a:gd name="connsiteX17" fmla="*/ 4271267 w 11409522"/>
              <a:gd name="connsiteY17" fmla="*/ 2421856 h 5217783"/>
              <a:gd name="connsiteX18" fmla="*/ 4468293 w 11409522"/>
              <a:gd name="connsiteY18" fmla="*/ 2340245 h 5217783"/>
              <a:gd name="connsiteX19" fmla="*/ 4469131 w 11409522"/>
              <a:gd name="connsiteY19" fmla="*/ 2339002 h 5217783"/>
              <a:gd name="connsiteX20" fmla="*/ 4484925 w 11409522"/>
              <a:gd name="connsiteY20" fmla="*/ 2342191 h 5217783"/>
              <a:gd name="connsiteX21" fmla="*/ 6079994 w 11409522"/>
              <a:gd name="connsiteY21" fmla="*/ 2342191 h 5217783"/>
              <a:gd name="connsiteX22" fmla="*/ 6146059 w 11409522"/>
              <a:gd name="connsiteY22" fmla="*/ 2276126 h 5217783"/>
              <a:gd name="connsiteX23" fmla="*/ 6146059 w 11409522"/>
              <a:gd name="connsiteY23" fmla="*/ 1961884 h 5217783"/>
              <a:gd name="connsiteX24" fmla="*/ 6209561 w 11409522"/>
              <a:gd name="connsiteY24" fmla="*/ 1847389 h 5217783"/>
              <a:gd name="connsiteX25" fmla="*/ 6209561 w 11409522"/>
              <a:gd name="connsiteY25" fmla="*/ 1871907 h 5217783"/>
              <a:gd name="connsiteX26" fmla="*/ 6375046 w 11409522"/>
              <a:gd name="connsiteY26" fmla="*/ 2037392 h 5217783"/>
              <a:gd name="connsiteX27" fmla="*/ 9041275 w 11409522"/>
              <a:gd name="connsiteY27" fmla="*/ 2037392 h 5217783"/>
              <a:gd name="connsiteX28" fmla="*/ 9206760 w 11409522"/>
              <a:gd name="connsiteY28" fmla="*/ 1871907 h 5217783"/>
              <a:gd name="connsiteX29" fmla="*/ 9206760 w 11409522"/>
              <a:gd name="connsiteY29" fmla="*/ 564577 h 5217783"/>
              <a:gd name="connsiteX30" fmla="*/ 9041275 w 11409522"/>
              <a:gd name="connsiteY30" fmla="*/ 399092 h 5217783"/>
              <a:gd name="connsiteX31" fmla="*/ 0 w 11409522"/>
              <a:gd name="connsiteY31" fmla="*/ 0 h 5217783"/>
              <a:gd name="connsiteX32" fmla="*/ 11409522 w 11409522"/>
              <a:gd name="connsiteY32" fmla="*/ 0 h 5217783"/>
              <a:gd name="connsiteX33" fmla="*/ 11409522 w 11409522"/>
              <a:gd name="connsiteY33" fmla="*/ 5217783 h 5217783"/>
              <a:gd name="connsiteX34" fmla="*/ 0 w 11409522"/>
              <a:gd name="connsiteY34" fmla="*/ 5217783 h 521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409522" h="5217783">
                <a:moveTo>
                  <a:pt x="6375046" y="399092"/>
                </a:moveTo>
                <a:cubicBezTo>
                  <a:pt x="6283651" y="399092"/>
                  <a:pt x="6209561" y="473182"/>
                  <a:pt x="6209561" y="564577"/>
                </a:cubicBezTo>
                <a:lnTo>
                  <a:pt x="6209561" y="1389164"/>
                </a:lnTo>
                <a:lnTo>
                  <a:pt x="6043739" y="1688142"/>
                </a:lnTo>
                <a:lnTo>
                  <a:pt x="4549903" y="1688142"/>
                </a:lnTo>
                <a:lnTo>
                  <a:pt x="4549903" y="1028710"/>
                </a:lnTo>
                <a:cubicBezTo>
                  <a:pt x="4549903" y="874824"/>
                  <a:pt x="4425153" y="750074"/>
                  <a:pt x="4271267" y="750074"/>
                </a:cubicBezTo>
                <a:lnTo>
                  <a:pt x="2055898" y="750074"/>
                </a:lnTo>
                <a:cubicBezTo>
                  <a:pt x="1902013" y="750074"/>
                  <a:pt x="1777262" y="874824"/>
                  <a:pt x="1777262" y="1028710"/>
                </a:cubicBezTo>
                <a:lnTo>
                  <a:pt x="1777262" y="1633501"/>
                </a:lnTo>
                <a:lnTo>
                  <a:pt x="1237097" y="1633501"/>
                </a:lnTo>
                <a:cubicBezTo>
                  <a:pt x="1177708" y="1633501"/>
                  <a:pt x="1129563" y="1681646"/>
                  <a:pt x="1129563" y="1741035"/>
                </a:cubicBezTo>
                <a:lnTo>
                  <a:pt x="1129563" y="2171159"/>
                </a:lnTo>
                <a:cubicBezTo>
                  <a:pt x="1129563" y="2230548"/>
                  <a:pt x="1177708" y="2278693"/>
                  <a:pt x="1237097" y="2278693"/>
                </a:cubicBezTo>
                <a:lnTo>
                  <a:pt x="1817374" y="2278693"/>
                </a:lnTo>
                <a:lnTo>
                  <a:pt x="1858873" y="2340245"/>
                </a:lnTo>
                <a:cubicBezTo>
                  <a:pt x="1909297" y="2390669"/>
                  <a:pt x="1978956" y="2421856"/>
                  <a:pt x="2055898" y="2421856"/>
                </a:cubicBezTo>
                <a:lnTo>
                  <a:pt x="4271267" y="2421856"/>
                </a:lnTo>
                <a:cubicBezTo>
                  <a:pt x="4348210" y="2421856"/>
                  <a:pt x="4417869" y="2390669"/>
                  <a:pt x="4468293" y="2340245"/>
                </a:cubicBezTo>
                <a:lnTo>
                  <a:pt x="4469131" y="2339002"/>
                </a:lnTo>
                <a:lnTo>
                  <a:pt x="4484925" y="2342191"/>
                </a:lnTo>
                <a:lnTo>
                  <a:pt x="6079994" y="2342191"/>
                </a:lnTo>
                <a:cubicBezTo>
                  <a:pt x="6116481" y="2342191"/>
                  <a:pt x="6146059" y="2312613"/>
                  <a:pt x="6146059" y="2276126"/>
                </a:cubicBezTo>
                <a:lnTo>
                  <a:pt x="6146059" y="1961884"/>
                </a:lnTo>
                <a:lnTo>
                  <a:pt x="6209561" y="1847389"/>
                </a:lnTo>
                <a:lnTo>
                  <a:pt x="6209561" y="1871907"/>
                </a:lnTo>
                <a:cubicBezTo>
                  <a:pt x="6209561" y="1963302"/>
                  <a:pt x="6283651" y="2037392"/>
                  <a:pt x="6375046" y="2037392"/>
                </a:cubicBezTo>
                <a:lnTo>
                  <a:pt x="9041275" y="2037392"/>
                </a:lnTo>
                <a:cubicBezTo>
                  <a:pt x="9132670" y="2037392"/>
                  <a:pt x="9206760" y="1963302"/>
                  <a:pt x="9206760" y="1871907"/>
                </a:cubicBezTo>
                <a:lnTo>
                  <a:pt x="9206760" y="564577"/>
                </a:lnTo>
                <a:cubicBezTo>
                  <a:pt x="9206760" y="473182"/>
                  <a:pt x="9132670" y="399092"/>
                  <a:pt x="9041275" y="399092"/>
                </a:cubicBezTo>
                <a:close/>
                <a:moveTo>
                  <a:pt x="0" y="0"/>
                </a:moveTo>
                <a:lnTo>
                  <a:pt x="11409522" y="0"/>
                </a:lnTo>
                <a:lnTo>
                  <a:pt x="11409522" y="5217783"/>
                </a:lnTo>
                <a:lnTo>
                  <a:pt x="0" y="5217783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A2CBFD-14E3-42B6-BBCC-99B00F122821}"/>
              </a:ext>
            </a:extLst>
          </p:cNvPr>
          <p:cNvSpPr txBox="1"/>
          <p:nvPr/>
        </p:nvSpPr>
        <p:spPr>
          <a:xfrm rot="17366618">
            <a:off x="5245099" y="1587591"/>
            <a:ext cx="1765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Brandon Grotesque Light" panose="020B0303020203060202" pitchFamily="34" charset="0"/>
              </a:rPr>
              <a:t>High gain output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762488-99B1-4678-B1AD-FA4D6D2F9E72}"/>
              </a:ext>
            </a:extLst>
          </p:cNvPr>
          <p:cNvSpPr txBox="1"/>
          <p:nvPr/>
        </p:nvSpPr>
        <p:spPr>
          <a:xfrm>
            <a:off x="9462066" y="1458567"/>
            <a:ext cx="1678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1 us peaking time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1307CE-AEC4-4047-9F93-B0887DC3ECAB}"/>
              </a:ext>
            </a:extLst>
          </p:cNvPr>
          <p:cNvGrpSpPr/>
          <p:nvPr/>
        </p:nvGrpSpPr>
        <p:grpSpPr>
          <a:xfrm rot="21273803">
            <a:off x="1353597" y="1905463"/>
            <a:ext cx="117429" cy="832007"/>
            <a:chOff x="1207782" y="1267289"/>
            <a:chExt cx="117429" cy="832007"/>
          </a:xfrm>
        </p:grpSpPr>
        <p:pic>
          <p:nvPicPr>
            <p:cNvPr id="13" name="Elemento grafico 12">
              <a:extLst>
                <a:ext uri="{FF2B5EF4-FFF2-40B4-BE49-F238E27FC236}">
                  <a16:creationId xmlns:a16="http://schemas.microsoft.com/office/drawing/2014/main" id="{83A610D9-2A03-4AD2-88E6-D576FEA03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68254" r="2853"/>
            <a:stretch/>
          </p:blipFill>
          <p:spPr>
            <a:xfrm rot="21327214">
              <a:off x="1207782" y="1267289"/>
              <a:ext cx="110132" cy="832007"/>
            </a:xfrm>
            <a:prstGeom prst="rect">
              <a:avLst/>
            </a:prstGeom>
          </p:spPr>
        </p:pic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6B196508-7B91-4DC0-81A4-FEBD8C77521E}"/>
                </a:ext>
              </a:extLst>
            </p:cNvPr>
            <p:cNvSpPr/>
            <p:nvPr/>
          </p:nvSpPr>
          <p:spPr>
            <a:xfrm rot="14214408">
              <a:off x="1257983" y="1987323"/>
              <a:ext cx="55479" cy="78976"/>
            </a:xfrm>
            <a:prstGeom prst="triangle">
              <a:avLst>
                <a:gd name="adj" fmla="val 276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Brandon Grotesque Light" panose="020B0303020203060202" pitchFamily="34" charset="0"/>
              </a:endParaRP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375244D-3929-4D4A-9A67-0B9740C731FA}"/>
              </a:ext>
            </a:extLst>
          </p:cNvPr>
          <p:cNvSpPr txBox="1"/>
          <p:nvPr/>
        </p:nvSpPr>
        <p:spPr>
          <a:xfrm>
            <a:off x="209550" y="2083187"/>
            <a:ext cx="1143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X-Ray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685E108-F18B-45EE-A39E-3A695D89B1A5}"/>
              </a:ext>
            </a:extLst>
          </p:cNvPr>
          <p:cNvSpPr txBox="1"/>
          <p:nvPr/>
        </p:nvSpPr>
        <p:spPr>
          <a:xfrm>
            <a:off x="9557316" y="3916017"/>
            <a:ext cx="1957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No trigger on the Gamma processor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5D1023-31D1-ED32-A3CE-098DD072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26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92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06CB721-CCC3-4496-88F0-8B84F24D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The ORION ASIC - Gamma ray processing 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69137BE-87EA-4D55-B790-D3E127E64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3" y="893154"/>
            <a:ext cx="9419889" cy="4772141"/>
          </a:xfrm>
          <a:prstGeom prst="rect">
            <a:avLst/>
          </a:prstGeom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E4D458DB-B9A8-46E3-ADF6-C8EAA67302E1}"/>
              </a:ext>
            </a:extLst>
          </p:cNvPr>
          <p:cNvSpPr/>
          <p:nvPr/>
        </p:nvSpPr>
        <p:spPr>
          <a:xfrm>
            <a:off x="850634" y="825499"/>
            <a:ext cx="10049874" cy="4907450"/>
          </a:xfrm>
          <a:custGeom>
            <a:avLst/>
            <a:gdLst>
              <a:gd name="connsiteX0" fmla="*/ 5367754 w 10049874"/>
              <a:gd name="connsiteY0" fmla="*/ 2291687 h 4907450"/>
              <a:gd name="connsiteX1" fmla="*/ 5367754 w 10049874"/>
              <a:gd name="connsiteY1" fmla="*/ 3227766 h 4907450"/>
              <a:gd name="connsiteX2" fmla="*/ 5352297 w 10049874"/>
              <a:gd name="connsiteY2" fmla="*/ 3224645 h 4907450"/>
              <a:gd name="connsiteX3" fmla="*/ 3612128 w 10049874"/>
              <a:gd name="connsiteY3" fmla="*/ 3224645 h 4907450"/>
              <a:gd name="connsiteX4" fmla="*/ 3612128 w 10049874"/>
              <a:gd name="connsiteY4" fmla="*/ 2305627 h 4907450"/>
              <a:gd name="connsiteX5" fmla="*/ 5329206 w 10049874"/>
              <a:gd name="connsiteY5" fmla="*/ 2305627 h 4907450"/>
              <a:gd name="connsiteX6" fmla="*/ 5354717 w 10049874"/>
              <a:gd name="connsiteY6" fmla="*/ 2300477 h 4907450"/>
              <a:gd name="connsiteX7" fmla="*/ 1275337 w 10049874"/>
              <a:gd name="connsiteY7" fmla="*/ 879824 h 4907450"/>
              <a:gd name="connsiteX8" fmla="*/ 1007474 w 10049874"/>
              <a:gd name="connsiteY8" fmla="*/ 1147687 h 4907450"/>
              <a:gd name="connsiteX9" fmla="*/ 1007474 w 10049874"/>
              <a:gd name="connsiteY9" fmla="*/ 1602127 h 4907450"/>
              <a:gd name="connsiteX10" fmla="*/ 907411 w 10049874"/>
              <a:gd name="connsiteY10" fmla="*/ 1502064 h 4907450"/>
              <a:gd name="connsiteX11" fmla="*/ 507173 w 10049874"/>
              <a:gd name="connsiteY11" fmla="*/ 1502064 h 4907450"/>
              <a:gd name="connsiteX12" fmla="*/ 407110 w 10049874"/>
              <a:gd name="connsiteY12" fmla="*/ 1602127 h 4907450"/>
              <a:gd name="connsiteX13" fmla="*/ 407110 w 10049874"/>
              <a:gd name="connsiteY13" fmla="*/ 3812692 h 4907450"/>
              <a:gd name="connsiteX14" fmla="*/ 507173 w 10049874"/>
              <a:gd name="connsiteY14" fmla="*/ 3912755 h 4907450"/>
              <a:gd name="connsiteX15" fmla="*/ 907411 w 10049874"/>
              <a:gd name="connsiteY15" fmla="*/ 3912755 h 4907450"/>
              <a:gd name="connsiteX16" fmla="*/ 1007474 w 10049874"/>
              <a:gd name="connsiteY16" fmla="*/ 3812692 h 4907450"/>
              <a:gd name="connsiteX17" fmla="*/ 1007474 w 10049874"/>
              <a:gd name="connsiteY17" fmla="*/ 3700310 h 4907450"/>
              <a:gd name="connsiteX18" fmla="*/ 1275337 w 10049874"/>
              <a:gd name="connsiteY18" fmla="*/ 3968173 h 4907450"/>
              <a:gd name="connsiteX19" fmla="*/ 3344265 w 10049874"/>
              <a:gd name="connsiteY19" fmla="*/ 3968173 h 4907450"/>
              <a:gd name="connsiteX20" fmla="*/ 3533673 w 10049874"/>
              <a:gd name="connsiteY20" fmla="*/ 3889718 h 4907450"/>
              <a:gd name="connsiteX21" fmla="*/ 3552392 w 10049874"/>
              <a:gd name="connsiteY21" fmla="*/ 3861954 h 4907450"/>
              <a:gd name="connsiteX22" fmla="*/ 5352297 w 10049874"/>
              <a:gd name="connsiteY22" fmla="*/ 3861954 h 4907450"/>
              <a:gd name="connsiteX23" fmla="*/ 5367754 w 10049874"/>
              <a:gd name="connsiteY23" fmla="*/ 3858834 h 4907450"/>
              <a:gd name="connsiteX24" fmla="*/ 5367754 w 10049874"/>
              <a:gd name="connsiteY24" fmla="*/ 4004522 h 4907450"/>
              <a:gd name="connsiteX25" fmla="*/ 5590023 w 10049874"/>
              <a:gd name="connsiteY25" fmla="*/ 4226791 h 4907450"/>
              <a:gd name="connsiteX26" fmla="*/ 8238950 w 10049874"/>
              <a:gd name="connsiteY26" fmla="*/ 4226791 h 4907450"/>
              <a:gd name="connsiteX27" fmla="*/ 8461219 w 10049874"/>
              <a:gd name="connsiteY27" fmla="*/ 4004522 h 4907450"/>
              <a:gd name="connsiteX28" fmla="*/ 8461219 w 10049874"/>
              <a:gd name="connsiteY28" fmla="*/ 2287750 h 4907450"/>
              <a:gd name="connsiteX29" fmla="*/ 8238950 w 10049874"/>
              <a:gd name="connsiteY29" fmla="*/ 2065481 h 4907450"/>
              <a:gd name="connsiteX30" fmla="*/ 5590023 w 10049874"/>
              <a:gd name="connsiteY30" fmla="*/ 2065481 h 4907450"/>
              <a:gd name="connsiteX31" fmla="*/ 5432855 w 10049874"/>
              <a:gd name="connsiteY31" fmla="*/ 2130582 h 4907450"/>
              <a:gd name="connsiteX32" fmla="*/ 5394747 w 10049874"/>
              <a:gd name="connsiteY32" fmla="*/ 2187104 h 4907450"/>
              <a:gd name="connsiteX33" fmla="*/ 5394747 w 10049874"/>
              <a:gd name="connsiteY33" fmla="*/ 1733859 h 4907450"/>
              <a:gd name="connsiteX34" fmla="*/ 5329206 w 10049874"/>
              <a:gd name="connsiteY34" fmla="*/ 1668318 h 4907450"/>
              <a:gd name="connsiteX35" fmla="*/ 3612128 w 10049874"/>
              <a:gd name="connsiteY35" fmla="*/ 1668318 h 4907450"/>
              <a:gd name="connsiteX36" fmla="*/ 3612128 w 10049874"/>
              <a:gd name="connsiteY36" fmla="*/ 1147687 h 4907450"/>
              <a:gd name="connsiteX37" fmla="*/ 3344265 w 10049874"/>
              <a:gd name="connsiteY37" fmla="*/ 879824 h 4907450"/>
              <a:gd name="connsiteX38" fmla="*/ 0 w 10049874"/>
              <a:gd name="connsiteY38" fmla="*/ 0 h 4907450"/>
              <a:gd name="connsiteX39" fmla="*/ 10049874 w 10049874"/>
              <a:gd name="connsiteY39" fmla="*/ 0 h 4907450"/>
              <a:gd name="connsiteX40" fmla="*/ 10049874 w 10049874"/>
              <a:gd name="connsiteY40" fmla="*/ 4907450 h 4907450"/>
              <a:gd name="connsiteX41" fmla="*/ 0 w 10049874"/>
              <a:gd name="connsiteY41" fmla="*/ 4907450 h 49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49874" h="4907450">
                <a:moveTo>
                  <a:pt x="5367754" y="2291687"/>
                </a:moveTo>
                <a:lnTo>
                  <a:pt x="5367754" y="3227766"/>
                </a:lnTo>
                <a:lnTo>
                  <a:pt x="5352297" y="3224645"/>
                </a:lnTo>
                <a:lnTo>
                  <a:pt x="3612128" y="3224645"/>
                </a:lnTo>
                <a:lnTo>
                  <a:pt x="3612128" y="2305627"/>
                </a:lnTo>
                <a:lnTo>
                  <a:pt x="5329206" y="2305627"/>
                </a:lnTo>
                <a:cubicBezTo>
                  <a:pt x="5338255" y="2305627"/>
                  <a:pt x="5346876" y="2303793"/>
                  <a:pt x="5354717" y="2300477"/>
                </a:cubicBezTo>
                <a:close/>
                <a:moveTo>
                  <a:pt x="1275337" y="879824"/>
                </a:moveTo>
                <a:cubicBezTo>
                  <a:pt x="1127400" y="879824"/>
                  <a:pt x="1007474" y="999750"/>
                  <a:pt x="1007474" y="1147687"/>
                </a:cubicBezTo>
                <a:lnTo>
                  <a:pt x="1007474" y="1602127"/>
                </a:lnTo>
                <a:cubicBezTo>
                  <a:pt x="1007474" y="1546864"/>
                  <a:pt x="962674" y="1502064"/>
                  <a:pt x="907411" y="1502064"/>
                </a:cubicBezTo>
                <a:lnTo>
                  <a:pt x="507173" y="1502064"/>
                </a:lnTo>
                <a:cubicBezTo>
                  <a:pt x="451910" y="1502064"/>
                  <a:pt x="407110" y="1546864"/>
                  <a:pt x="407110" y="1602127"/>
                </a:cubicBezTo>
                <a:lnTo>
                  <a:pt x="407110" y="3812692"/>
                </a:lnTo>
                <a:cubicBezTo>
                  <a:pt x="407110" y="3867955"/>
                  <a:pt x="451910" y="3912755"/>
                  <a:pt x="507173" y="3912755"/>
                </a:cubicBezTo>
                <a:lnTo>
                  <a:pt x="907411" y="3912755"/>
                </a:lnTo>
                <a:cubicBezTo>
                  <a:pt x="962674" y="3912755"/>
                  <a:pt x="1007474" y="3867955"/>
                  <a:pt x="1007474" y="3812692"/>
                </a:cubicBezTo>
                <a:lnTo>
                  <a:pt x="1007474" y="3700310"/>
                </a:lnTo>
                <a:cubicBezTo>
                  <a:pt x="1007474" y="3848247"/>
                  <a:pt x="1127400" y="3968173"/>
                  <a:pt x="1275337" y="3968173"/>
                </a:cubicBezTo>
                <a:lnTo>
                  <a:pt x="3344265" y="3968173"/>
                </a:lnTo>
                <a:cubicBezTo>
                  <a:pt x="3418233" y="3968173"/>
                  <a:pt x="3485199" y="3938192"/>
                  <a:pt x="3533673" y="3889718"/>
                </a:cubicBezTo>
                <a:lnTo>
                  <a:pt x="3552392" y="3861954"/>
                </a:lnTo>
                <a:lnTo>
                  <a:pt x="5352297" y="3861954"/>
                </a:lnTo>
                <a:lnTo>
                  <a:pt x="5367754" y="3858834"/>
                </a:lnTo>
                <a:lnTo>
                  <a:pt x="5367754" y="4004522"/>
                </a:lnTo>
                <a:cubicBezTo>
                  <a:pt x="5367754" y="4127278"/>
                  <a:pt x="5467267" y="4226791"/>
                  <a:pt x="5590023" y="4226791"/>
                </a:cubicBezTo>
                <a:lnTo>
                  <a:pt x="8238950" y="4226791"/>
                </a:lnTo>
                <a:cubicBezTo>
                  <a:pt x="8361706" y="4226791"/>
                  <a:pt x="8461219" y="4127278"/>
                  <a:pt x="8461219" y="4004522"/>
                </a:cubicBezTo>
                <a:lnTo>
                  <a:pt x="8461219" y="2287750"/>
                </a:lnTo>
                <a:cubicBezTo>
                  <a:pt x="8461219" y="2164994"/>
                  <a:pt x="8361706" y="2065481"/>
                  <a:pt x="8238950" y="2065481"/>
                </a:cubicBezTo>
                <a:lnTo>
                  <a:pt x="5590023" y="2065481"/>
                </a:lnTo>
                <a:cubicBezTo>
                  <a:pt x="5528645" y="2065481"/>
                  <a:pt x="5473078" y="2090359"/>
                  <a:pt x="5432855" y="2130582"/>
                </a:cubicBezTo>
                <a:lnTo>
                  <a:pt x="5394747" y="2187104"/>
                </a:lnTo>
                <a:lnTo>
                  <a:pt x="5394747" y="1733859"/>
                </a:lnTo>
                <a:cubicBezTo>
                  <a:pt x="5394747" y="1697662"/>
                  <a:pt x="5365403" y="1668318"/>
                  <a:pt x="5329206" y="1668318"/>
                </a:cubicBezTo>
                <a:lnTo>
                  <a:pt x="3612128" y="1668318"/>
                </a:lnTo>
                <a:lnTo>
                  <a:pt x="3612128" y="1147687"/>
                </a:lnTo>
                <a:cubicBezTo>
                  <a:pt x="3612128" y="999750"/>
                  <a:pt x="3492202" y="879824"/>
                  <a:pt x="3344265" y="879824"/>
                </a:cubicBezTo>
                <a:close/>
                <a:moveTo>
                  <a:pt x="0" y="0"/>
                </a:moveTo>
                <a:lnTo>
                  <a:pt x="10049874" y="0"/>
                </a:lnTo>
                <a:lnTo>
                  <a:pt x="10049874" y="4907450"/>
                </a:lnTo>
                <a:lnTo>
                  <a:pt x="0" y="490745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F2F24B-16EA-4D72-8DC0-736E5533F5B2}"/>
              </a:ext>
            </a:extLst>
          </p:cNvPr>
          <p:cNvSpPr txBox="1"/>
          <p:nvPr/>
        </p:nvSpPr>
        <p:spPr>
          <a:xfrm rot="4003584">
            <a:off x="5623342" y="3470896"/>
            <a:ext cx="11847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Brandon Grotesque Light" panose="020B0303020203060202" pitchFamily="34" charset="0"/>
              </a:rPr>
              <a:t>Low Gain output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3492B9-7144-40E8-8440-6B3C2BBDC842}"/>
              </a:ext>
            </a:extLst>
          </p:cNvPr>
          <p:cNvSpPr txBox="1"/>
          <p:nvPr/>
        </p:nvSpPr>
        <p:spPr>
          <a:xfrm>
            <a:off x="10334626" y="3589531"/>
            <a:ext cx="18573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3 us shaping time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(meet collection time of scintillation light)</a:t>
            </a:r>
          </a:p>
          <a:p>
            <a:br>
              <a:rPr lang="en-US" dirty="0">
                <a:latin typeface="Brandon Grotesque Light" panose="020B0303020203060202" pitchFamily="34" charset="0"/>
              </a:rPr>
            </a:br>
            <a:br>
              <a:rPr lang="en-US" dirty="0">
                <a:latin typeface="Brandon Grotesque Light" panose="020B0303020203060202" pitchFamily="34" charset="0"/>
              </a:rPr>
            </a:br>
            <a:endParaRPr lang="it-IT" dirty="0">
              <a:latin typeface="Brandon Grotesque Light" panose="020B0303020203060202" pitchFamily="34" charset="0"/>
            </a:endParaRP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92A3B9C3-E809-4567-810E-C44048F1D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27214">
            <a:off x="1363355" y="1270256"/>
            <a:ext cx="93365" cy="215843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3EB6BA-DF66-45BC-A064-7B4322A0C1ED}"/>
              </a:ext>
            </a:extLst>
          </p:cNvPr>
          <p:cNvSpPr txBox="1"/>
          <p:nvPr/>
        </p:nvSpPr>
        <p:spPr>
          <a:xfrm>
            <a:off x="-82527" y="2066485"/>
            <a:ext cx="1500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DA00DB"/>
                </a:solidFill>
                <a:latin typeface="Brandon Grotesque Light" panose="020B0303020203060202" pitchFamily="34" charset="0"/>
              </a:rPr>
              <a:t>Gamma-Ray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D8DC76C-230A-4428-AC8F-A5CFFD88EFD7}"/>
              </a:ext>
            </a:extLst>
          </p:cNvPr>
          <p:cNvSpPr txBox="1"/>
          <p:nvPr/>
        </p:nvSpPr>
        <p:spPr>
          <a:xfrm>
            <a:off x="10422195" y="1515404"/>
            <a:ext cx="1857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Trigger on the 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X-Processor 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is discarded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F42E4C-5ABC-4982-5068-C5CC3C50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27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8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1E33E43-10BE-4A83-B97B-8B65EFF2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Test PCB for analog characterization</a:t>
            </a:r>
            <a:endParaRPr lang="it-IT" dirty="0"/>
          </a:p>
        </p:txBody>
      </p:sp>
      <p:pic>
        <p:nvPicPr>
          <p:cNvPr id="9" name="Segnaposto contenuto 4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7D555E5E-A84C-44CE-A6F4-B13E312E8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987" y="1253331"/>
            <a:ext cx="4487026" cy="435133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EC40568-D8EB-43E5-9FC1-3B9AF5C9CFFF}"/>
              </a:ext>
            </a:extLst>
          </p:cNvPr>
          <p:cNvSpPr/>
          <p:nvPr/>
        </p:nvSpPr>
        <p:spPr>
          <a:xfrm>
            <a:off x="5549762" y="3256756"/>
            <a:ext cx="40042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AC29265-E568-4AD1-84F1-C0C044A36248}"/>
              </a:ext>
            </a:extLst>
          </p:cNvPr>
          <p:cNvSpPr/>
          <p:nvPr/>
        </p:nvSpPr>
        <p:spPr>
          <a:xfrm>
            <a:off x="5540237" y="4152106"/>
            <a:ext cx="40042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2" name="Segnaposto contenuto 4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3F6AFF99-1F11-462D-BD54-658207FB5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508" y="879448"/>
            <a:ext cx="2654051" cy="2079242"/>
          </a:xfrm>
          <a:ln w="28575">
            <a:solidFill>
              <a:srgbClr val="FF0000"/>
            </a:solidFill>
          </a:ln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A1689614-5380-4B8A-A0CA-6708EE7A2576}"/>
              </a:ext>
            </a:extLst>
          </p:cNvPr>
          <p:cNvGrpSpPr/>
          <p:nvPr/>
        </p:nvGrpSpPr>
        <p:grpSpPr>
          <a:xfrm>
            <a:off x="5933938" y="858427"/>
            <a:ext cx="2828131" cy="2735262"/>
            <a:chOff x="5933938" y="858427"/>
            <a:chExt cx="2828131" cy="2735262"/>
          </a:xfrm>
        </p:grpSpPr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32456187-4B9A-4C3D-87D6-6F4CCB983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38" y="858427"/>
              <a:ext cx="2820988" cy="239553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30240AA7-6E67-4972-9D6B-2CDD5EDFA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9813" y="2975358"/>
              <a:ext cx="2812256" cy="61833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7CA8F9C-F7B0-42C8-8586-84F2C8F0B09E}"/>
              </a:ext>
            </a:extLst>
          </p:cNvPr>
          <p:cNvGrpSpPr/>
          <p:nvPr/>
        </p:nvGrpSpPr>
        <p:grpSpPr>
          <a:xfrm>
            <a:off x="5940288" y="3114264"/>
            <a:ext cx="5492855" cy="2511425"/>
            <a:chOff x="5940288" y="3114264"/>
            <a:chExt cx="5492855" cy="2511425"/>
          </a:xfrm>
        </p:grpSpPr>
        <p:pic>
          <p:nvPicPr>
            <p:cNvPr id="16" name="Immagine 15" descr="Immagine che contiene testo, stanza, bisca&#10;&#10;Descrizione generata automaticamente">
              <a:extLst>
                <a:ext uri="{FF2B5EF4-FFF2-40B4-BE49-F238E27FC236}">
                  <a16:creationId xmlns:a16="http://schemas.microsoft.com/office/drawing/2014/main" id="{471FD30B-81A8-428D-9553-345BBBAB0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860498" y="3040149"/>
              <a:ext cx="2482655" cy="266263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F9179FB3-88EF-4FC4-AF9E-B4B33FFD6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0288" y="3114264"/>
              <a:ext cx="2822575" cy="103505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296E4B6E-7C74-470C-A8F0-98FC8969A387}"/>
                </a:ext>
              </a:extLst>
            </p:cNvPr>
            <p:cNvCxnSpPr>
              <a:cxnSpLocks/>
            </p:cNvCxnSpPr>
            <p:nvPr/>
          </p:nvCxnSpPr>
          <p:spPr>
            <a:xfrm>
              <a:off x="5952988" y="4479514"/>
              <a:ext cx="2800350" cy="11461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ttangolo 33">
            <a:extLst>
              <a:ext uri="{FF2B5EF4-FFF2-40B4-BE49-F238E27FC236}">
                <a16:creationId xmlns:a16="http://schemas.microsoft.com/office/drawing/2014/main" id="{79652382-EF46-4AEB-B2B4-64F1CA0AC84F}"/>
              </a:ext>
            </a:extLst>
          </p:cNvPr>
          <p:cNvSpPr/>
          <p:nvPr/>
        </p:nvSpPr>
        <p:spPr>
          <a:xfrm>
            <a:off x="5321915" y="2826815"/>
            <a:ext cx="904123" cy="8748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C9609FD2-E6C1-4CAA-95FA-8F488F6CCA7E}"/>
              </a:ext>
            </a:extLst>
          </p:cNvPr>
          <p:cNvSpPr txBox="1"/>
          <p:nvPr/>
        </p:nvSpPr>
        <p:spPr>
          <a:xfrm>
            <a:off x="419099" y="3995627"/>
            <a:ext cx="28256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Design and manufacturing by </a:t>
            </a:r>
          </a:p>
          <a:p>
            <a:endParaRPr lang="en-US" dirty="0">
              <a:latin typeface="Brandon Grotesque Light" panose="020B0303020203060202" pitchFamily="34" charset="0"/>
            </a:endParaRPr>
          </a:p>
          <a:p>
            <a:endParaRPr lang="en-US" dirty="0">
              <a:latin typeface="Brandon Grotesque Light" panose="020B0303020203060202" pitchFamily="34" charset="0"/>
            </a:endParaRPr>
          </a:p>
          <a:p>
            <a:endParaRPr lang="en-US" dirty="0">
              <a:latin typeface="Brandon Grotesque Light" panose="020B0303020203060202" pitchFamily="34" charset="0"/>
            </a:endParaRPr>
          </a:p>
          <a:p>
            <a:endParaRPr lang="en-US" dirty="0">
              <a:latin typeface="Brandon Grotesque Light" panose="020B0303020203060202" pitchFamily="34" charset="0"/>
            </a:endParaRPr>
          </a:p>
          <a:p>
            <a:r>
              <a:rPr lang="en-US" dirty="0">
                <a:latin typeface="Brandon Grotesque Light" panose="020B0303020203060202" pitchFamily="34" charset="0"/>
              </a:rPr>
              <a:t>25 mm</a:t>
            </a:r>
            <a:r>
              <a:rPr lang="en-US" baseline="30000" dirty="0">
                <a:latin typeface="Brandon Grotesque Light" panose="020B0303020203060202" pitchFamily="34" charset="0"/>
              </a:rPr>
              <a:t>2</a:t>
            </a:r>
            <a:r>
              <a:rPr lang="en-US" dirty="0">
                <a:latin typeface="Brandon Grotesque Light" panose="020B0303020203060202" pitchFamily="34" charset="0"/>
              </a:rPr>
              <a:t> per pixel</a:t>
            </a:r>
            <a:br>
              <a:rPr lang="en-US" dirty="0">
                <a:latin typeface="Brandon Grotesque Light" panose="020B0303020203060202" pitchFamily="34" charset="0"/>
              </a:rPr>
            </a:br>
            <a:r>
              <a:rPr lang="en-US" dirty="0">
                <a:latin typeface="Brandon Grotesque Light" panose="020B0303020203060202" pitchFamily="34" charset="0"/>
              </a:rPr>
              <a:t>~80 </a:t>
            </a:r>
            <a:r>
              <a:rPr lang="en-US" dirty="0" err="1">
                <a:latin typeface="Brandon Grotesque Light" panose="020B0303020203060202" pitchFamily="34" charset="0"/>
              </a:rPr>
              <a:t>pA</a:t>
            </a:r>
            <a:r>
              <a:rPr lang="en-US" dirty="0">
                <a:latin typeface="Brandon Grotesque Light" panose="020B0303020203060202" pitchFamily="34" charset="0"/>
              </a:rPr>
              <a:t>/cm</a:t>
            </a:r>
            <a:r>
              <a:rPr lang="en-US" baseline="30000" dirty="0">
                <a:latin typeface="Brandon Grotesque Light" panose="020B0303020203060202" pitchFamily="34" charset="0"/>
              </a:rPr>
              <a:t>2</a:t>
            </a:r>
            <a:r>
              <a:rPr lang="en-US" dirty="0">
                <a:latin typeface="Brandon Grotesque Light" panose="020B0303020203060202" pitchFamily="34" charset="0"/>
              </a:rPr>
              <a:t> anode current</a:t>
            </a:r>
            <a:br>
              <a:rPr lang="en-US" dirty="0">
                <a:latin typeface="Brandon Grotesque Light" panose="020B0303020203060202" pitchFamily="34" charset="0"/>
              </a:rPr>
            </a:br>
            <a:endParaRPr lang="it-IT" dirty="0">
              <a:latin typeface="Brandon Grotesque Light" panose="020B0303020203060202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7CDC495-4B93-4A78-B5DC-204C0921FBCF}"/>
              </a:ext>
            </a:extLst>
          </p:cNvPr>
          <p:cNvGrpSpPr/>
          <p:nvPr/>
        </p:nvGrpSpPr>
        <p:grpSpPr>
          <a:xfrm>
            <a:off x="866412" y="1826404"/>
            <a:ext cx="4569051" cy="1962658"/>
            <a:chOff x="866412" y="1826404"/>
            <a:chExt cx="4569051" cy="1962658"/>
          </a:xfrm>
        </p:grpSpPr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028A7288-490C-4E18-BA55-B5FB0E0EF5C9}"/>
                </a:ext>
              </a:extLst>
            </p:cNvPr>
            <p:cNvCxnSpPr>
              <a:cxnSpLocks/>
            </p:cNvCxnSpPr>
            <p:nvPr/>
          </p:nvCxnSpPr>
          <p:spPr>
            <a:xfrm>
              <a:off x="2854188" y="1826404"/>
              <a:ext cx="2581275" cy="97869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9DBFA5B1-2028-447C-9C4A-D617EA262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4188" y="3709971"/>
              <a:ext cx="2486025" cy="7739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Immagine 5" descr="Immagine che contiene testo, finestra&#10;&#10;Descrizione generata automaticamente">
              <a:extLst>
                <a:ext uri="{FF2B5EF4-FFF2-40B4-BE49-F238E27FC236}">
                  <a16:creationId xmlns:a16="http://schemas.microsoft.com/office/drawing/2014/main" id="{2DEA15E6-6050-4A00-92FF-3D56F31F1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68850" y="1832299"/>
              <a:ext cx="1954325" cy="1959201"/>
            </a:xfrm>
            <a:prstGeom prst="rect">
              <a:avLst/>
            </a:prstGeom>
            <a:ln w="28575">
              <a:solidFill>
                <a:srgbClr val="103F5E"/>
              </a:solidFill>
            </a:ln>
          </p:spPr>
        </p:pic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01FF63C-A050-422E-B34A-B4A21675A187}"/>
              </a:ext>
            </a:extLst>
          </p:cNvPr>
          <p:cNvSpPr txBox="1"/>
          <p:nvPr/>
        </p:nvSpPr>
        <p:spPr>
          <a:xfrm>
            <a:off x="685085" y="1381162"/>
            <a:ext cx="3120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randon Grotesque Light" panose="020B0303020203060202" pitchFamily="34" charset="0"/>
              </a:rPr>
              <a:t>2x2 SDD (Backside)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411B993-2080-4CCB-9C38-5AE166DAC139}"/>
              </a:ext>
            </a:extLst>
          </p:cNvPr>
          <p:cNvSpPr txBox="1"/>
          <p:nvPr/>
        </p:nvSpPr>
        <p:spPr>
          <a:xfrm>
            <a:off x="11154356" y="997338"/>
            <a:ext cx="70042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SDD</a:t>
            </a:r>
            <a:endParaRPr lang="it-IT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F705DD3-04DC-401F-AE90-038C40E183CE}"/>
              </a:ext>
            </a:extLst>
          </p:cNvPr>
          <p:cNvSpPr txBox="1"/>
          <p:nvPr/>
        </p:nvSpPr>
        <p:spPr>
          <a:xfrm>
            <a:off x="10778836" y="2027013"/>
            <a:ext cx="132237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ORION-FE</a:t>
            </a:r>
            <a:b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(dual channel)</a:t>
            </a:r>
            <a:endParaRPr lang="it-IT" sz="16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C0DC043-9CA7-4CFC-A7A2-F6235F556CD8}"/>
              </a:ext>
            </a:extLst>
          </p:cNvPr>
          <p:cNvSpPr txBox="1"/>
          <p:nvPr/>
        </p:nvSpPr>
        <p:spPr>
          <a:xfrm>
            <a:off x="10571440" y="3230001"/>
            <a:ext cx="128333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ORION-BE</a:t>
            </a:r>
          </a:p>
          <a:p>
            <a:r>
              <a:rPr lang="en-US" sz="1400" b="1" dirty="0">
                <a:solidFill>
                  <a:srgbClr val="FF0000"/>
                </a:solidFill>
                <a:latin typeface="Brandon Grotesque Light" panose="020B0303020203060202" pitchFamily="34" charset="0"/>
              </a:rPr>
              <a:t>(analog only)</a:t>
            </a:r>
            <a:endParaRPr lang="it-IT" sz="1400" b="1" dirty="0">
              <a:solidFill>
                <a:srgbClr val="FF0000"/>
              </a:solidFill>
              <a:latin typeface="Brandon Grotesque Light" panose="020B0303020203060202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0108693-47B6-4ACF-85D6-A10C300E2F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49" b="21698"/>
          <a:stretch/>
        </p:blipFill>
        <p:spPr>
          <a:xfrm>
            <a:off x="1727251" y="4348612"/>
            <a:ext cx="1528861" cy="88143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D3BE1C9A-7538-4731-830A-74345B0434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55" y="4318793"/>
            <a:ext cx="1649109" cy="964521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159EE2-3C7E-B262-DDDE-0DF70E7B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28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2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4" grpId="0" animBg="1"/>
      <p:bldP spid="39" grpId="0"/>
      <p:bldP spid="21" grpId="0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2B0ECA1-1B1B-0F27-872A-273AABC08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99" y="1119885"/>
            <a:ext cx="5099624" cy="4691256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E5AE7EA9-7F32-4EF8-A768-30B12870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andon Grotesque Light" panose="020B0303020203060202" pitchFamily="34" charset="0"/>
              </a:rPr>
              <a:t>Experimental Equivalent Noise Charge vs. Temperature</a:t>
            </a:r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635E595-8E83-4871-A37E-2FB7DD394FE6}"/>
              </a:ext>
            </a:extLst>
          </p:cNvPr>
          <p:cNvSpPr txBox="1">
            <a:spLocks/>
          </p:cNvSpPr>
          <p:nvPr/>
        </p:nvSpPr>
        <p:spPr>
          <a:xfrm>
            <a:off x="3171825" y="4315927"/>
            <a:ext cx="1840563" cy="6465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sz="1400" dirty="0">
                <a:latin typeface="Brandon Grotesque Light" panose="020B0303020203060202" pitchFamily="34" charset="0"/>
              </a:rPr>
              <a:t>24.3 </a:t>
            </a:r>
            <a:r>
              <a:rPr lang="it-IT" sz="1400" dirty="0" err="1">
                <a:latin typeface="Brandon Grotesque Light" panose="020B0303020203060202" pitchFamily="34" charset="0"/>
              </a:rPr>
              <a:t>el</a:t>
            </a:r>
            <a:r>
              <a:rPr lang="it-IT" sz="1400" dirty="0">
                <a:latin typeface="Brandon Grotesque Light" panose="020B0303020203060202" pitchFamily="34" charset="0"/>
              </a:rPr>
              <a:t>. </a:t>
            </a:r>
            <a:r>
              <a:rPr lang="it-IT" sz="1400" dirty="0" err="1">
                <a:latin typeface="Brandon Grotesque Light" panose="020B0303020203060202" pitchFamily="34" charset="0"/>
              </a:rPr>
              <a:t>rms</a:t>
            </a:r>
            <a:endParaRPr lang="it-IT" sz="1400" dirty="0">
              <a:latin typeface="Brandon Grotesque Light" panose="020B0303020203060202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1400" dirty="0">
                <a:latin typeface="Brandon Grotesque Light" panose="020B0303020203060202" pitchFamily="34" charset="0"/>
              </a:rPr>
              <a:t>(212 eV FWHM on Si)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08B76885-F41E-4DE9-B882-22128298DA8B}"/>
              </a:ext>
            </a:extLst>
          </p:cNvPr>
          <p:cNvSpPr txBox="1">
            <a:spLocks/>
          </p:cNvSpPr>
          <p:nvPr/>
        </p:nvSpPr>
        <p:spPr>
          <a:xfrm>
            <a:off x="1162050" y="2391878"/>
            <a:ext cx="2181225" cy="637072"/>
          </a:xfrm>
          <a:prstGeom prst="rect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BrandonGrotesque-Light" panose="020B0303020203060202" pitchFamily="34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t-IT" sz="1400" dirty="0">
                <a:latin typeface="Brandon Grotesque Light" panose="020B0303020203060202" pitchFamily="34" charset="0"/>
              </a:rPr>
              <a:t>39.6 </a:t>
            </a:r>
            <a:r>
              <a:rPr lang="it-IT" sz="1400" dirty="0" err="1">
                <a:latin typeface="Brandon Grotesque Light" panose="020B0303020203060202" pitchFamily="34" charset="0"/>
              </a:rPr>
              <a:t>el</a:t>
            </a:r>
            <a:r>
              <a:rPr lang="it-IT" sz="1400" dirty="0">
                <a:latin typeface="Brandon Grotesque Light" panose="020B0303020203060202" pitchFamily="34" charset="0"/>
              </a:rPr>
              <a:t>. </a:t>
            </a:r>
            <a:r>
              <a:rPr lang="it-IT" sz="1400" dirty="0" err="1">
                <a:latin typeface="Brandon Grotesque Light" panose="020B0303020203060202" pitchFamily="34" charset="0"/>
              </a:rPr>
              <a:t>rms</a:t>
            </a:r>
            <a:endParaRPr lang="it-IT" sz="1400" dirty="0">
              <a:latin typeface="Brandon Grotesque Light" panose="020B0303020203060202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1400" dirty="0">
                <a:latin typeface="Brandon Grotesque Light" panose="020B0303020203060202" pitchFamily="34" charset="0"/>
              </a:rPr>
              <a:t>(3.7 keV FWHM on CsI(Tl))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D1210D66-AAB6-45D4-BCC3-D78C9FCBED20}"/>
              </a:ext>
            </a:extLst>
          </p:cNvPr>
          <p:cNvSpPr/>
          <p:nvPr/>
        </p:nvSpPr>
        <p:spPr>
          <a:xfrm>
            <a:off x="1171575" y="3190875"/>
            <a:ext cx="457200" cy="40005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4320E72-2840-4DEE-929F-F2960E79D34C}"/>
              </a:ext>
            </a:extLst>
          </p:cNvPr>
          <p:cNvCxnSpPr>
            <a:cxnSpLocks/>
          </p:cNvCxnSpPr>
          <p:nvPr/>
        </p:nvCxnSpPr>
        <p:spPr>
          <a:xfrm flipH="1">
            <a:off x="1612691" y="3067050"/>
            <a:ext cx="425659" cy="216036"/>
          </a:xfrm>
          <a:prstGeom prst="straightConnector1">
            <a:avLst/>
          </a:prstGeom>
          <a:ln w="19050">
            <a:solidFill>
              <a:srgbClr val="FFC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>
            <a:extLst>
              <a:ext uri="{FF2B5EF4-FFF2-40B4-BE49-F238E27FC236}">
                <a16:creationId xmlns:a16="http://schemas.microsoft.com/office/drawing/2014/main" id="{C5A55A4D-64AA-4DF9-B0AA-CC26F30F8783}"/>
              </a:ext>
            </a:extLst>
          </p:cNvPr>
          <p:cNvSpPr/>
          <p:nvPr/>
        </p:nvSpPr>
        <p:spPr>
          <a:xfrm>
            <a:off x="1181100" y="4124325"/>
            <a:ext cx="457200" cy="40005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A39FC2E-2AD2-4711-A437-5546CA55B569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612693" y="4483236"/>
            <a:ext cx="1559132" cy="155990"/>
          </a:xfrm>
          <a:prstGeom prst="straightConnector1">
            <a:avLst/>
          </a:prstGeom>
          <a:ln w="19050">
            <a:solidFill>
              <a:srgbClr val="FFC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70CBAD-189E-01A2-9ED4-BBA8F019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29</a:t>
            </a:fld>
            <a:r>
              <a:rPr lang="it-IT"/>
              <a:t>/32</a:t>
            </a:r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CC1BDF-7628-22D1-DA04-2020DEF09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815" y="839471"/>
            <a:ext cx="5099623" cy="25396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377E90F-478C-D632-D9C5-BC87990D8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887" y="3538408"/>
            <a:ext cx="5135477" cy="2556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69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DEEFE0-EB66-89AB-9265-408D9B65C555}"/>
              </a:ext>
            </a:extLst>
          </p:cNvPr>
          <p:cNvSpPr txBox="1">
            <a:spLocks/>
          </p:cNvSpPr>
          <p:nvPr/>
        </p:nvSpPr>
        <p:spPr>
          <a:xfrm>
            <a:off x="838200" y="83054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</p:txBody>
      </p:sp>
      <p:pic>
        <p:nvPicPr>
          <p:cNvPr id="1026" name="Picture 2" descr="Vela (satellite) - Wikipedia">
            <a:extLst>
              <a:ext uri="{FF2B5EF4-FFF2-40B4-BE49-F238E27FC236}">
                <a16:creationId xmlns:a16="http://schemas.microsoft.com/office/drawing/2014/main" id="{6B819FD6-E1B4-8212-38C9-06C80E4D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6423" y="1020949"/>
            <a:ext cx="4173216" cy="52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D17065F4-9A78-FD48-CA78-763E34272A12}"/>
              </a:ext>
            </a:extLst>
          </p:cNvPr>
          <p:cNvSpPr txBox="1">
            <a:spLocks/>
          </p:cNvSpPr>
          <p:nvPr/>
        </p:nvSpPr>
        <p:spPr>
          <a:xfrm>
            <a:off x="596900" y="752668"/>
            <a:ext cx="10756900" cy="50589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In 1963 the «Vela»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satellites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,</a:t>
            </a:r>
            <a:b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</a:b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were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realized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 to monitor the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application</a:t>
            </a:r>
            <a:b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</a:b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of the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Nuclear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 Test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Ban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 </a:t>
            </a:r>
            <a:r>
              <a:rPr lang="it-IT" dirty="0" err="1">
                <a:solidFill>
                  <a:srgbClr val="FFFF99"/>
                </a:solidFill>
                <a:latin typeface="Brandon Grotesque Light" panose="020B0303020203060202" pitchFamily="34" charset="0"/>
              </a:rPr>
              <a:t>Treaty</a:t>
            </a: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… </a:t>
            </a:r>
          </a:p>
          <a:p>
            <a:pPr marL="0" indent="0">
              <a:buNone/>
            </a:pPr>
            <a:endParaRPr lang="it-IT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  <a:p>
            <a:pPr marL="0" indent="0">
              <a:buNone/>
            </a:pPr>
            <a:endParaRPr lang="it-IT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…and recorded 73 gamma-ray bursts (GRBs)!</a:t>
            </a:r>
            <a:br>
              <a:rPr lang="en-US" dirty="0">
                <a:solidFill>
                  <a:srgbClr val="FFFF99"/>
                </a:solidFill>
                <a:latin typeface="Brandon Grotesque Light" panose="020B0303020203060202" pitchFamily="34" charset="0"/>
              </a:rPr>
            </a:br>
            <a:r>
              <a:rPr lang="it-IT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	</a:t>
            </a:r>
          </a:p>
          <a:p>
            <a:pPr marL="0" indent="0">
              <a:buNone/>
            </a:pPr>
            <a:endParaRPr lang="en-US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</p:txBody>
      </p:sp>
      <p:pic>
        <p:nvPicPr>
          <p:cNvPr id="1028" name="Picture 4" descr="UKSSDC | Pre-Swift GRBs">
            <a:extLst>
              <a:ext uri="{FF2B5EF4-FFF2-40B4-BE49-F238E27FC236}">
                <a16:creationId xmlns:a16="http://schemas.microsoft.com/office/drawing/2014/main" id="{9B3812E8-D58F-42E9-188C-C9C441C1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47" y="3900180"/>
            <a:ext cx="3327400" cy="267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683F7ED3-6BC4-8B9F-3197-2B5E615E8B83}"/>
              </a:ext>
            </a:extLst>
          </p:cNvPr>
          <p:cNvSpPr txBox="1">
            <a:spLocks/>
          </p:cNvSpPr>
          <p:nvPr/>
        </p:nvSpPr>
        <p:spPr>
          <a:xfrm>
            <a:off x="10151778" y="6426200"/>
            <a:ext cx="1902761" cy="314409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i="1" dirty="0">
                <a:solidFill>
                  <a:srgbClr val="FFFF99"/>
                </a:solidFill>
                <a:latin typeface="Brandon Grotesque Light" panose="020B0303020203060202" pitchFamily="34" charset="0"/>
              </a:rPr>
              <a:t>Image credit: NASA</a:t>
            </a:r>
            <a:endParaRPr lang="en-US" sz="1600" i="1" dirty="0">
              <a:solidFill>
                <a:srgbClr val="FFFF99"/>
              </a:solidFill>
              <a:latin typeface="Brandon Grotesque Light" panose="020B0303020203060202" pitchFamily="34" charset="0"/>
            </a:endParaRPr>
          </a:p>
        </p:txBody>
      </p:sp>
      <p:pic>
        <p:nvPicPr>
          <p:cNvPr id="5" name="Immagine 4" descr="Immagine che contiene testo, schermata, Policromia, cerchio&#10;&#10;Descrizione generata automaticamente">
            <a:extLst>
              <a:ext uri="{FF2B5EF4-FFF2-40B4-BE49-F238E27FC236}">
                <a16:creationId xmlns:a16="http://schemas.microsoft.com/office/drawing/2014/main" id="{B85978CD-24BE-2FD8-D3D8-465259B00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466" y="3900180"/>
            <a:ext cx="3673238" cy="269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1C14FC9-0ED1-40C8-BD2E-DA844EC49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Brandon Grotesque Light" panose="020B0303020203060202" pitchFamily="34" charset="0"/>
              </a:rPr>
              <a:t>XGIS </a:t>
            </a:r>
            <a:r>
              <a:rPr lang="it-IT" dirty="0" err="1">
                <a:latin typeface="Brandon Grotesque Light" panose="020B0303020203060202" pitchFamily="34" charset="0"/>
              </a:rPr>
              <a:t>Demonstration</a:t>
            </a:r>
            <a:r>
              <a:rPr lang="it-IT" dirty="0">
                <a:latin typeface="Brandon Grotesque Light" panose="020B0303020203060202" pitchFamily="34" charset="0"/>
              </a:rPr>
              <a:t> Model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EEC485-0959-400E-B2DB-696A43A05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"/>
          <a:stretch/>
        </p:blipFill>
        <p:spPr>
          <a:xfrm>
            <a:off x="8763394" y="1989273"/>
            <a:ext cx="3009326" cy="306945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E3743B-CE80-4276-ABFC-BBAC26838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54" y="2029637"/>
            <a:ext cx="2749156" cy="3069453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1EF8ADB-9D9A-41DB-8D53-C98E8932B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00" y="1071837"/>
            <a:ext cx="5257412" cy="40167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342FC2-E8C8-4767-BBEE-6CEADFFBD8AC}"/>
              </a:ext>
            </a:extLst>
          </p:cNvPr>
          <p:cNvSpPr txBox="1"/>
          <p:nvPr/>
        </p:nvSpPr>
        <p:spPr>
          <a:xfrm>
            <a:off x="315704" y="5237355"/>
            <a:ext cx="27491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Brandon Grotesque Light" panose="020B0303020203060202" pitchFamily="34" charset="0"/>
              </a:rPr>
              <a:t>XGIS </a:t>
            </a:r>
            <a:r>
              <a:rPr lang="it-IT" dirty="0" err="1">
                <a:latin typeface="Brandon Grotesque Light" panose="020B0303020203060202" pitchFamily="34" charset="0"/>
              </a:rPr>
              <a:t>module</a:t>
            </a:r>
            <a:br>
              <a:rPr lang="it-IT" dirty="0">
                <a:latin typeface="Brandon Grotesque Light" panose="020B0303020203060202" pitchFamily="34" charset="0"/>
              </a:rPr>
            </a:br>
            <a:r>
              <a:rPr lang="it-IT" dirty="0">
                <a:latin typeface="Brandon Grotesque Light" panose="020B0303020203060202" pitchFamily="34" charset="0"/>
              </a:rPr>
              <a:t>Frame + bottom SDD (8x8)</a:t>
            </a:r>
            <a:endParaRPr lang="en-US" dirty="0">
              <a:latin typeface="Brandon Grotesque Light" panose="020B0303020203060202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114C79-5A1D-4A78-949D-4A58A1F4943F}"/>
              </a:ext>
            </a:extLst>
          </p:cNvPr>
          <p:cNvSpPr txBox="1"/>
          <p:nvPr/>
        </p:nvSpPr>
        <p:spPr>
          <a:xfrm>
            <a:off x="5072940" y="5214691"/>
            <a:ext cx="2749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Brandon Grotesque Light" panose="020B0303020203060202" pitchFamily="34" charset="0"/>
              </a:rPr>
              <a:t>XGIS </a:t>
            </a:r>
            <a:r>
              <a:rPr lang="it-IT" dirty="0" err="1">
                <a:latin typeface="Brandon Grotesque Light" panose="020B0303020203060202" pitchFamily="34" charset="0"/>
              </a:rPr>
              <a:t>module</a:t>
            </a:r>
            <a:r>
              <a:rPr lang="it-IT" dirty="0">
                <a:latin typeface="Brandon Grotesque Light" panose="020B0303020203060202" pitchFamily="34" charset="0"/>
              </a:rPr>
              <a:t> «</a:t>
            </a:r>
            <a:r>
              <a:rPr lang="it-IT" dirty="0" err="1">
                <a:latin typeface="Brandon Grotesque Light" panose="020B0303020203060202" pitchFamily="34" charset="0"/>
              </a:rPr>
              <a:t>deploied</a:t>
            </a:r>
            <a:r>
              <a:rPr lang="it-IT" dirty="0">
                <a:latin typeface="Brandon Grotesque Light" panose="020B0303020203060202" pitchFamily="34" charset="0"/>
              </a:rPr>
              <a:t>»</a:t>
            </a:r>
            <a:endParaRPr lang="en-US" dirty="0">
              <a:latin typeface="Brandon Grotesque Light" panose="020B0303020203060202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43FFF7-EE78-4313-B5A1-D851105F1619}"/>
              </a:ext>
            </a:extLst>
          </p:cNvPr>
          <p:cNvSpPr txBox="1"/>
          <p:nvPr/>
        </p:nvSpPr>
        <p:spPr>
          <a:xfrm>
            <a:off x="9442844" y="5237355"/>
            <a:ext cx="2749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Brandon Grotesque Light" panose="020B0303020203060202" pitchFamily="34" charset="0"/>
              </a:rPr>
              <a:t>XGIS </a:t>
            </a:r>
            <a:r>
              <a:rPr lang="it-IT" dirty="0" err="1">
                <a:latin typeface="Brandon Grotesque Light" panose="020B0303020203060202" pitchFamily="34" charset="0"/>
              </a:rPr>
              <a:t>module</a:t>
            </a:r>
            <a:r>
              <a:rPr lang="it-IT" dirty="0">
                <a:latin typeface="Brandon Grotesque Light" panose="020B0303020203060202" pitchFamily="34" charset="0"/>
              </a:rPr>
              <a:t> </a:t>
            </a:r>
            <a:r>
              <a:rPr lang="it-IT" dirty="0" err="1">
                <a:latin typeface="Brandon Grotesque Light" panose="020B0303020203060202" pitchFamily="34" charset="0"/>
              </a:rPr>
              <a:t>assembled</a:t>
            </a:r>
            <a:r>
              <a:rPr lang="it-IT" dirty="0">
                <a:latin typeface="Brandon Grotesque Light" panose="020B0303020203060202" pitchFamily="34" charset="0"/>
              </a:rPr>
              <a:t>!</a:t>
            </a:r>
            <a:endParaRPr lang="en-US" dirty="0">
              <a:latin typeface="Brandon Grotesque Light" panose="020B0303020203060202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37A3BA8-7650-453B-9FB6-978D097BFE63}"/>
              </a:ext>
            </a:extLst>
          </p:cNvPr>
          <p:cNvSpPr txBox="1"/>
          <p:nvPr/>
        </p:nvSpPr>
        <p:spPr>
          <a:xfrm>
            <a:off x="9984685" y="5640346"/>
            <a:ext cx="20762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i="1" dirty="0" err="1">
                <a:latin typeface="Brandon Grotesque Light" panose="020B0303020203060202" pitchFamily="34" charset="0"/>
              </a:rPr>
              <a:t>Courtesy</a:t>
            </a:r>
            <a:r>
              <a:rPr lang="it-IT" sz="1400" i="1" dirty="0">
                <a:latin typeface="Brandon Grotesque Light" panose="020B0303020203060202" pitchFamily="34" charset="0"/>
              </a:rPr>
              <a:t> of OHB </a:t>
            </a:r>
            <a:r>
              <a:rPr lang="it-IT" sz="1400" i="1" dirty="0" err="1">
                <a:latin typeface="Brandon Grotesque Light" panose="020B0303020203060202" pitchFamily="34" charset="0"/>
              </a:rPr>
              <a:t>Italy</a:t>
            </a:r>
            <a:r>
              <a:rPr lang="it-IT" sz="1400" i="1" dirty="0">
                <a:latin typeface="Brandon Grotesque Light" panose="020B0303020203060202" pitchFamily="34" charset="0"/>
              </a:rPr>
              <a:t> </a:t>
            </a:r>
            <a:r>
              <a:rPr lang="it-IT" sz="1400" i="1" dirty="0" err="1">
                <a:latin typeface="Brandon Grotesque Light" panose="020B0303020203060202" pitchFamily="34" charset="0"/>
              </a:rPr>
              <a:t>s.p.a.</a:t>
            </a:r>
            <a:endParaRPr lang="en-US" sz="1400" i="1" dirty="0">
              <a:latin typeface="Brandon Grotesque Light" panose="020B0303020203060202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16BEBA-8954-4C23-B69B-488D3EC3574A}"/>
              </a:ext>
            </a:extLst>
          </p:cNvPr>
          <p:cNvSpPr txBox="1"/>
          <p:nvPr/>
        </p:nvSpPr>
        <p:spPr>
          <a:xfrm>
            <a:off x="984392" y="946535"/>
            <a:ext cx="1898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Top FE-PCB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84B79AC-C1AF-4D6F-9C08-E4A9A7832F08}"/>
              </a:ext>
            </a:extLst>
          </p:cNvPr>
          <p:cNvCxnSpPr>
            <a:cxnSpLocks/>
          </p:cNvCxnSpPr>
          <p:nvPr/>
        </p:nvCxnSpPr>
        <p:spPr>
          <a:xfrm>
            <a:off x="2781300" y="1168400"/>
            <a:ext cx="985630" cy="2131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>
            <a:extLst>
              <a:ext uri="{FF2B5EF4-FFF2-40B4-BE49-F238E27FC236}">
                <a16:creationId xmlns:a16="http://schemas.microsoft.com/office/drawing/2014/main" id="{E1B2212B-2D6A-4825-BE6E-0604EF9A7ED8}"/>
              </a:ext>
            </a:extLst>
          </p:cNvPr>
          <p:cNvSpPr/>
          <p:nvPr/>
        </p:nvSpPr>
        <p:spPr>
          <a:xfrm>
            <a:off x="3629910" y="1245421"/>
            <a:ext cx="1578194" cy="7842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C6DBB6E-688F-4640-AD96-F0411402BA03}"/>
              </a:ext>
            </a:extLst>
          </p:cNvPr>
          <p:cNvSpPr/>
          <p:nvPr/>
        </p:nvSpPr>
        <p:spPr>
          <a:xfrm>
            <a:off x="5124486" y="2991678"/>
            <a:ext cx="3124991" cy="21167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C581F7-EF75-48D8-B466-ADA99AB1504C}"/>
              </a:ext>
            </a:extLst>
          </p:cNvPr>
          <p:cNvSpPr txBox="1"/>
          <p:nvPr/>
        </p:nvSpPr>
        <p:spPr>
          <a:xfrm>
            <a:off x="7105404" y="5594529"/>
            <a:ext cx="1898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Bot FE-PCB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3A2334F-6404-427D-ABCB-F2F3E525AF22}"/>
              </a:ext>
            </a:extLst>
          </p:cNvPr>
          <p:cNvCxnSpPr>
            <a:cxnSpLocks/>
          </p:cNvCxnSpPr>
          <p:nvPr/>
        </p:nvCxnSpPr>
        <p:spPr>
          <a:xfrm flipH="1" flipV="1">
            <a:off x="7822096" y="4840358"/>
            <a:ext cx="319270" cy="6855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22">
            <a:extLst>
              <a:ext uri="{FF2B5EF4-FFF2-40B4-BE49-F238E27FC236}">
                <a16:creationId xmlns:a16="http://schemas.microsoft.com/office/drawing/2014/main" id="{CABBCEB7-CC0F-4C97-9010-75980DCD6D70}"/>
              </a:ext>
            </a:extLst>
          </p:cNvPr>
          <p:cNvSpPr/>
          <p:nvPr/>
        </p:nvSpPr>
        <p:spPr>
          <a:xfrm>
            <a:off x="4686771" y="2351978"/>
            <a:ext cx="1578194" cy="7842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85383B1-DECD-48E4-8E87-E323CA39C91E}"/>
              </a:ext>
            </a:extLst>
          </p:cNvPr>
          <p:cNvSpPr txBox="1"/>
          <p:nvPr/>
        </p:nvSpPr>
        <p:spPr>
          <a:xfrm>
            <a:off x="8714368" y="1071837"/>
            <a:ext cx="2735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andon Grotesque Light" panose="020B0303020203060202" pitchFamily="34" charset="0"/>
              </a:rPr>
              <a:t>Back End-PCB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701E5F7-B629-4C74-B2F3-B485F0EC950D}"/>
              </a:ext>
            </a:extLst>
          </p:cNvPr>
          <p:cNvCxnSpPr>
            <a:cxnSpLocks/>
          </p:cNvCxnSpPr>
          <p:nvPr/>
        </p:nvCxnSpPr>
        <p:spPr>
          <a:xfrm flipH="1">
            <a:off x="6192078" y="1302669"/>
            <a:ext cx="2811834" cy="12516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F100E4-7EEE-9944-75FA-7B88E621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30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1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AF6F71-56C2-A1C5-7EA6-386ACF4AC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Acknowledgments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66884C2-DC88-399A-087B-B0F02CFB1FEF}"/>
              </a:ext>
            </a:extLst>
          </p:cNvPr>
          <p:cNvSpPr txBox="1">
            <a:spLocks/>
          </p:cNvSpPr>
          <p:nvPr/>
        </p:nvSpPr>
        <p:spPr>
          <a:xfrm>
            <a:off x="6056940" y="2184195"/>
            <a:ext cx="6544582" cy="404264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it-IT" sz="2400" b="1" dirty="0"/>
              <a:t>Technological Aims: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altLang="it-IT" sz="2000" dirty="0"/>
              <a:t>Development of large area Silicon Drift Detectors</a:t>
            </a:r>
          </a:p>
          <a:p>
            <a:pPr lvl="1">
              <a:spcAft>
                <a:spcPts val="2400"/>
              </a:spcAft>
              <a:buFontTx/>
              <a:buChar char="-"/>
            </a:pPr>
            <a:r>
              <a:rPr lang="en-US" altLang="it-IT" sz="2000" dirty="0"/>
              <a:t>Development of dedicated readout electronics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it-IT" sz="2400" b="1" dirty="0"/>
              <a:t>Target Applications:</a:t>
            </a:r>
          </a:p>
          <a:p>
            <a:pPr lvl="1">
              <a:spcAft>
                <a:spcPts val="1200"/>
              </a:spcAft>
              <a:buFontTx/>
              <a:buChar char="-"/>
            </a:pPr>
            <a:r>
              <a:rPr lang="en-US" altLang="it-IT" sz="2000" dirty="0"/>
              <a:t>High-energy resolution &amp; high-rate for soft X-ray detectors in advanced light sources</a:t>
            </a:r>
          </a:p>
          <a:p>
            <a:pPr lvl="1">
              <a:spcAft>
                <a:spcPts val="2400"/>
              </a:spcAft>
              <a:buFontTx/>
              <a:buChar char="-"/>
            </a:pPr>
            <a:r>
              <a:rPr lang="en-US" altLang="it-IT" sz="2000" dirty="0"/>
              <a:t>Low-power &amp; high-energy resolution detectors for </a:t>
            </a:r>
            <a:br>
              <a:rPr lang="en-US" altLang="it-IT" sz="2000" dirty="0"/>
            </a:br>
            <a:r>
              <a:rPr lang="en-US" altLang="it-IT" sz="2000" dirty="0"/>
              <a:t>X-/Gamma-ray astrophysics</a:t>
            </a:r>
            <a:endParaRPr lang="en-US" altLang="it-IT" sz="1600" dirty="0"/>
          </a:p>
        </p:txBody>
      </p:sp>
      <p:pic>
        <p:nvPicPr>
          <p:cNvPr id="6" name="Picture 2" descr="Image result for cartina europa">
            <a:extLst>
              <a:ext uri="{FF2B5EF4-FFF2-40B4-BE49-F238E27FC236}">
                <a16:creationId xmlns:a16="http://schemas.microsoft.com/office/drawing/2014/main" id="{DF661341-B2B6-9BE3-4488-87A6B4171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29" t="5535" r="20942" b="3193"/>
          <a:stretch/>
        </p:blipFill>
        <p:spPr bwMode="auto">
          <a:xfrm>
            <a:off x="232053" y="1058045"/>
            <a:ext cx="3066479" cy="49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3724A505-0624-2E66-65C3-67380BC0F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409" y="4006683"/>
            <a:ext cx="1139298" cy="638912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652551B1-7714-CF55-D3D9-3B8407B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31" t="25285" r="16111" b="24841"/>
          <a:stretch/>
        </p:blipFill>
        <p:spPr>
          <a:xfrm>
            <a:off x="4948008" y="2302882"/>
            <a:ext cx="815041" cy="581884"/>
          </a:xfrm>
          <a:prstGeom prst="rect">
            <a:avLst/>
          </a:prstGeom>
        </p:spPr>
      </p:pic>
      <p:pic>
        <p:nvPicPr>
          <p:cNvPr id="9" name="Immagine 9">
            <a:extLst>
              <a:ext uri="{FF2B5EF4-FFF2-40B4-BE49-F238E27FC236}">
                <a16:creationId xmlns:a16="http://schemas.microsoft.com/office/drawing/2014/main" id="{4B429B63-259C-6C7A-EC61-7B6FC43211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214" y="2245854"/>
            <a:ext cx="1204375" cy="638912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90E3813C-1942-20BD-DBF6-7F67D0E314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158" y="5103533"/>
            <a:ext cx="639767" cy="638912"/>
          </a:xfrm>
          <a:prstGeom prst="rect">
            <a:avLst/>
          </a:prstGeom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CCFB449A-C433-7E1F-8B49-2EB75318C9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57" y="5620423"/>
            <a:ext cx="984588" cy="448865"/>
          </a:xfrm>
          <a:prstGeom prst="rect">
            <a:avLst/>
          </a:prstGeom>
        </p:spPr>
      </p:pic>
      <p:pic>
        <p:nvPicPr>
          <p:cNvPr id="12" name="Immagine 15">
            <a:extLst>
              <a:ext uri="{FF2B5EF4-FFF2-40B4-BE49-F238E27FC236}">
                <a16:creationId xmlns:a16="http://schemas.microsoft.com/office/drawing/2014/main" id="{E04671B0-E6BC-B162-F691-8AC6A031E3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887" y="3110899"/>
            <a:ext cx="594038" cy="764134"/>
          </a:xfrm>
          <a:prstGeom prst="rect">
            <a:avLst/>
          </a:prstGeom>
        </p:spPr>
      </p:pic>
      <p:pic>
        <p:nvPicPr>
          <p:cNvPr id="13" name="Immagine 16">
            <a:extLst>
              <a:ext uri="{FF2B5EF4-FFF2-40B4-BE49-F238E27FC236}">
                <a16:creationId xmlns:a16="http://schemas.microsoft.com/office/drawing/2014/main" id="{17EADC43-F214-5AAA-09AC-66912F5F58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573" y="3085103"/>
            <a:ext cx="1068542" cy="785313"/>
          </a:xfrm>
          <a:prstGeom prst="rect">
            <a:avLst/>
          </a:prstGeom>
        </p:spPr>
      </p:pic>
      <p:pic>
        <p:nvPicPr>
          <p:cNvPr id="14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1C33C9-2E74-C130-C4CA-3C4E8E3C5F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316" y="4685104"/>
            <a:ext cx="1186202" cy="78388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664EB20-1CD1-D8E7-DC16-4DFDC6E8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004" y="1058045"/>
            <a:ext cx="2120350" cy="10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24">
            <a:extLst>
              <a:ext uri="{FF2B5EF4-FFF2-40B4-BE49-F238E27FC236}">
                <a16:creationId xmlns:a16="http://schemas.microsoft.com/office/drawing/2014/main" id="{CD618AC3-C433-2D12-D0B6-5C00E99B5C66}"/>
              </a:ext>
            </a:extLst>
          </p:cNvPr>
          <p:cNvGrpSpPr/>
          <p:nvPr/>
        </p:nvGrpSpPr>
        <p:grpSpPr>
          <a:xfrm>
            <a:off x="5089686" y="4070874"/>
            <a:ext cx="556762" cy="826686"/>
            <a:chOff x="11384153" y="4381494"/>
            <a:chExt cx="412513" cy="612503"/>
          </a:xfrm>
        </p:grpSpPr>
        <p:pic>
          <p:nvPicPr>
            <p:cNvPr id="17" name="Immagine 25">
              <a:extLst>
                <a:ext uri="{FF2B5EF4-FFF2-40B4-BE49-F238E27FC236}">
                  <a16:creationId xmlns:a16="http://schemas.microsoft.com/office/drawing/2014/main" id="{56EA0FB0-2DD8-6AD5-4A09-C0247C1BF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84153" y="4790390"/>
              <a:ext cx="412513" cy="203607"/>
            </a:xfrm>
            <a:prstGeom prst="rect">
              <a:avLst/>
            </a:prstGeom>
          </p:spPr>
        </p:pic>
        <p:pic>
          <p:nvPicPr>
            <p:cNvPr id="18" name="Immagine 26">
              <a:extLst>
                <a:ext uri="{FF2B5EF4-FFF2-40B4-BE49-F238E27FC236}">
                  <a16:creationId xmlns:a16="http://schemas.microsoft.com/office/drawing/2014/main" id="{2C307A7E-6579-0C7F-1924-681BC56C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84153" y="4381494"/>
              <a:ext cx="408896" cy="408896"/>
            </a:xfrm>
            <a:prstGeom prst="rect">
              <a:avLst/>
            </a:prstGeom>
          </p:spPr>
        </p:pic>
      </p:grpSp>
      <p:cxnSp>
        <p:nvCxnSpPr>
          <p:cNvPr id="19" name="Connettore diritto 6">
            <a:extLst>
              <a:ext uri="{FF2B5EF4-FFF2-40B4-BE49-F238E27FC236}">
                <a16:creationId xmlns:a16="http://schemas.microsoft.com/office/drawing/2014/main" id="{093CC174-686A-B243-0D15-E72746570F82}"/>
              </a:ext>
            </a:extLst>
          </p:cNvPr>
          <p:cNvCxnSpPr>
            <a:cxnSpLocks/>
          </p:cNvCxnSpPr>
          <p:nvPr/>
        </p:nvCxnSpPr>
        <p:spPr>
          <a:xfrm>
            <a:off x="6172200" y="2164305"/>
            <a:ext cx="5724525" cy="0"/>
          </a:xfrm>
          <a:prstGeom prst="line">
            <a:avLst/>
          </a:prstGeom>
          <a:ln>
            <a:solidFill>
              <a:srgbClr val="103F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3">
            <a:extLst>
              <a:ext uri="{FF2B5EF4-FFF2-40B4-BE49-F238E27FC236}">
                <a16:creationId xmlns:a16="http://schemas.microsoft.com/office/drawing/2014/main" id="{C225B538-F8FA-A7F3-8A5E-89F1A0B205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725" y="4484985"/>
            <a:ext cx="218203" cy="218203"/>
          </a:xfrm>
          <a:prstGeom prst="rect">
            <a:avLst/>
          </a:prstGeom>
        </p:spPr>
      </p:pic>
      <p:pic>
        <p:nvPicPr>
          <p:cNvPr id="21" name="Immagine 27">
            <a:extLst>
              <a:ext uri="{FF2B5EF4-FFF2-40B4-BE49-F238E27FC236}">
                <a16:creationId xmlns:a16="http://schemas.microsoft.com/office/drawing/2014/main" id="{B916F977-C0EC-18B4-3B16-DB8618E9A5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609" y="3666573"/>
            <a:ext cx="218203" cy="218203"/>
          </a:xfrm>
          <a:prstGeom prst="rect">
            <a:avLst/>
          </a:prstGeom>
        </p:spPr>
      </p:pic>
      <p:pic>
        <p:nvPicPr>
          <p:cNvPr id="22" name="Immagine 28">
            <a:extLst>
              <a:ext uri="{FF2B5EF4-FFF2-40B4-BE49-F238E27FC236}">
                <a16:creationId xmlns:a16="http://schemas.microsoft.com/office/drawing/2014/main" id="{128B3E75-A917-FC4F-1EC0-70C6AA7273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49" y="3743570"/>
            <a:ext cx="218203" cy="218203"/>
          </a:xfrm>
          <a:prstGeom prst="rect">
            <a:avLst/>
          </a:prstGeom>
        </p:spPr>
      </p:pic>
      <p:pic>
        <p:nvPicPr>
          <p:cNvPr id="23" name="Immagine 29">
            <a:extLst>
              <a:ext uri="{FF2B5EF4-FFF2-40B4-BE49-F238E27FC236}">
                <a16:creationId xmlns:a16="http://schemas.microsoft.com/office/drawing/2014/main" id="{988B6B20-1401-9D60-56E6-9480C6C33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776" y="3553732"/>
            <a:ext cx="218203" cy="218203"/>
          </a:xfrm>
          <a:prstGeom prst="rect">
            <a:avLst/>
          </a:prstGeom>
        </p:spPr>
      </p:pic>
      <p:pic>
        <p:nvPicPr>
          <p:cNvPr id="24" name="Immagine 30">
            <a:extLst>
              <a:ext uri="{FF2B5EF4-FFF2-40B4-BE49-F238E27FC236}">
                <a16:creationId xmlns:a16="http://schemas.microsoft.com/office/drawing/2014/main" id="{C9EA3E0F-3A25-9473-E891-3905BD3472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711" y="3662833"/>
            <a:ext cx="218203" cy="218203"/>
          </a:xfrm>
          <a:prstGeom prst="rect">
            <a:avLst/>
          </a:prstGeom>
        </p:spPr>
      </p:pic>
      <p:pic>
        <p:nvPicPr>
          <p:cNvPr id="25" name="Immagine 31">
            <a:extLst>
              <a:ext uri="{FF2B5EF4-FFF2-40B4-BE49-F238E27FC236}">
                <a16:creationId xmlns:a16="http://schemas.microsoft.com/office/drawing/2014/main" id="{22DA17C6-0A8A-2A0E-310F-5119BCD8D0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116" y="3581391"/>
            <a:ext cx="218203" cy="218203"/>
          </a:xfrm>
          <a:prstGeom prst="rect">
            <a:avLst/>
          </a:prstGeom>
        </p:spPr>
      </p:pic>
      <p:pic>
        <p:nvPicPr>
          <p:cNvPr id="26" name="Immagine 36">
            <a:extLst>
              <a:ext uri="{FF2B5EF4-FFF2-40B4-BE49-F238E27FC236}">
                <a16:creationId xmlns:a16="http://schemas.microsoft.com/office/drawing/2014/main" id="{F22B2849-7585-0E28-7DE7-403E390D77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937" y="3961773"/>
            <a:ext cx="218203" cy="218203"/>
          </a:xfrm>
          <a:prstGeom prst="rect">
            <a:avLst/>
          </a:prstGeom>
        </p:spPr>
      </p:pic>
      <p:pic>
        <p:nvPicPr>
          <p:cNvPr id="27" name="Immagine 37">
            <a:extLst>
              <a:ext uri="{FF2B5EF4-FFF2-40B4-BE49-F238E27FC236}">
                <a16:creationId xmlns:a16="http://schemas.microsoft.com/office/drawing/2014/main" id="{B5B55AA2-70D3-295D-9438-6E105F1D2C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301" y="2955334"/>
            <a:ext cx="218203" cy="218203"/>
          </a:xfrm>
          <a:prstGeom prst="rect">
            <a:avLst/>
          </a:prstGeom>
        </p:spPr>
      </p:pic>
      <p:pic>
        <p:nvPicPr>
          <p:cNvPr id="28" name="Immagine 32">
            <a:extLst>
              <a:ext uri="{FF2B5EF4-FFF2-40B4-BE49-F238E27FC236}">
                <a16:creationId xmlns:a16="http://schemas.microsoft.com/office/drawing/2014/main" id="{662AB478-3D53-6D77-B645-ECF85CDA57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519" y="5435354"/>
            <a:ext cx="218203" cy="218203"/>
          </a:xfrm>
          <a:prstGeom prst="rect">
            <a:avLst/>
          </a:prstGeom>
        </p:spPr>
      </p:pic>
      <p:pic>
        <p:nvPicPr>
          <p:cNvPr id="29" name="Immagine 12" descr="Immagine che contiene edificio, persona, esterni, posando&#10;&#10;Descrizione generata automaticamente">
            <a:extLst>
              <a:ext uri="{FF2B5EF4-FFF2-40B4-BE49-F238E27FC236}">
                <a16:creationId xmlns:a16="http://schemas.microsoft.com/office/drawing/2014/main" id="{08FAA7F8-94B0-23E4-86E2-EF3785514DA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2259" y="851882"/>
            <a:ext cx="3064681" cy="12995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09B2AC-9934-C246-8EB7-D829F05246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102" y="827617"/>
            <a:ext cx="3486845" cy="129583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DE3402-AF04-D47A-B82C-3D5F01B1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31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28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FED1D92-6FDB-9DDE-A548-D6CA756AE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370" y="2101478"/>
            <a:ext cx="4608975" cy="238374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AF73BC2-2A1B-155F-3741-BCF6EFBD52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93" y="2158718"/>
            <a:ext cx="5076118" cy="1662547"/>
          </a:xfrm>
          <a:prstGeom prst="rect">
            <a:avLst/>
          </a:prstGeom>
        </p:spPr>
      </p:pic>
      <p:sp>
        <p:nvSpPr>
          <p:cNvPr id="15" name="Titolo 14">
            <a:extLst>
              <a:ext uri="{FF2B5EF4-FFF2-40B4-BE49-F238E27FC236}">
                <a16:creationId xmlns:a16="http://schemas.microsoft.com/office/drawing/2014/main" id="{5A434AC5-EA94-4BEF-8710-79CD28EF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Other ASIC collaborations going on at SDIC-Lab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CBE33F3-4E5C-4F3E-0AEA-1664882A6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418" y="975595"/>
            <a:ext cx="5929018" cy="1143000"/>
          </a:xfrm>
        </p:spPr>
        <p:txBody>
          <a:bodyPr>
            <a:normAutofit/>
          </a:bodyPr>
          <a:lstStyle/>
          <a:p>
            <a:r>
              <a:rPr lang="en-US" sz="2400" dirty="0"/>
              <a:t>Fast, room temperature X-ray inspection systems for food safety, material recycling and control with</a:t>
            </a:r>
            <a:r>
              <a:rPr lang="en-US" sz="2000" dirty="0"/>
              <a:t> CZT/CdTe detectors</a:t>
            </a:r>
            <a:endParaRPr lang="en-US" sz="2400" dirty="0"/>
          </a:p>
        </p:txBody>
      </p:sp>
      <p:pic>
        <p:nvPicPr>
          <p:cNvPr id="4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A88D8D-EB50-7A66-B591-AFCC3B9784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00" y="4118990"/>
            <a:ext cx="1963571" cy="187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B0612624-D239-193B-70D6-9EBF62ECE2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1102" y="3663713"/>
            <a:ext cx="2198802" cy="1875461"/>
          </a:xfrm>
          <a:prstGeom prst="rect">
            <a:avLst/>
          </a:prstGeom>
        </p:spPr>
      </p:pic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ACF1A463-A81A-8B52-18F7-E56DFD6215BF}"/>
              </a:ext>
            </a:extLst>
          </p:cNvPr>
          <p:cNvSpPr txBox="1">
            <a:spLocks/>
          </p:cNvSpPr>
          <p:nvPr/>
        </p:nvSpPr>
        <p:spPr>
          <a:xfrm>
            <a:off x="6262982" y="957726"/>
            <a:ext cx="5929018" cy="124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2D high repetition-rate x-ray cameras for </a:t>
            </a:r>
            <a:r>
              <a:rPr lang="en-US" sz="2400" dirty="0" err="1"/>
              <a:t>Linac</a:t>
            </a:r>
            <a:r>
              <a:rPr lang="en-US" sz="2400" dirty="0"/>
              <a:t> Coherent Light Source (LCLS-II) at the Stanford Linear Accelerator Center (SLAC)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718604-E165-393C-BC8A-598FB07B6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4637" y="3376134"/>
            <a:ext cx="1605639" cy="16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9D0C619-AEEF-A8FC-0008-0007AF64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9141" y="4013335"/>
            <a:ext cx="1716289" cy="16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Elementi grafici, logo, grafica, design&#10;&#10;Descrizione generata automaticamente">
            <a:extLst>
              <a:ext uri="{FF2B5EF4-FFF2-40B4-BE49-F238E27FC236}">
                <a16:creationId xmlns:a16="http://schemas.microsoft.com/office/drawing/2014/main" id="{C4F4B3B8-FB13-707E-1000-048EEF045B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15" y="3913721"/>
            <a:ext cx="1143000" cy="1143000"/>
          </a:xfrm>
          <a:prstGeom prst="rect">
            <a:avLst/>
          </a:prstGeom>
        </p:spPr>
      </p:pic>
      <p:pic>
        <p:nvPicPr>
          <p:cNvPr id="12" name="Immagine 11" descr="Immagine che contiene Carattere, testo, Elementi grafici, schermata&#10;&#10;Descrizione generata automaticamente">
            <a:extLst>
              <a:ext uri="{FF2B5EF4-FFF2-40B4-BE49-F238E27FC236}">
                <a16:creationId xmlns:a16="http://schemas.microsoft.com/office/drawing/2014/main" id="{EF52A6AC-BACB-2B6C-B7E6-B11B296D5A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967" y="4820235"/>
            <a:ext cx="1860331" cy="472972"/>
          </a:xfrm>
          <a:prstGeom prst="rect">
            <a:avLst/>
          </a:prstGeom>
        </p:spPr>
      </p:pic>
      <p:pic>
        <p:nvPicPr>
          <p:cNvPr id="14" name="Immagine 13" descr="Immagine che contiene Carattere, logo, simbolo, Elementi grafici&#10;&#10;Descrizione generata automaticamente">
            <a:extLst>
              <a:ext uri="{FF2B5EF4-FFF2-40B4-BE49-F238E27FC236}">
                <a16:creationId xmlns:a16="http://schemas.microsoft.com/office/drawing/2014/main" id="{0FF3B669-5AF8-F971-60CD-6C0F7507E6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058" y="3913721"/>
            <a:ext cx="1734356" cy="731838"/>
          </a:xfrm>
          <a:prstGeom prst="rect">
            <a:avLst/>
          </a:prstGeom>
        </p:spPr>
      </p:pic>
      <p:pic>
        <p:nvPicPr>
          <p:cNvPr id="17" name="Immagine 16" descr="Immagine che contiene schermata, simbolo, Elementi grafici, logo&#10;&#10;Descrizione generata automaticamente">
            <a:extLst>
              <a:ext uri="{FF2B5EF4-FFF2-40B4-BE49-F238E27FC236}">
                <a16:creationId xmlns:a16="http://schemas.microsoft.com/office/drawing/2014/main" id="{65E2AC8D-7BF5-CC0A-E59C-E59C59ABE7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29" y="5467883"/>
            <a:ext cx="2073196" cy="472972"/>
          </a:xfrm>
          <a:prstGeom prst="rect">
            <a:avLst/>
          </a:prstGeom>
        </p:spPr>
      </p:pic>
      <p:sp>
        <p:nvSpPr>
          <p:cNvPr id="18" name="Segnaposto contenuto 4">
            <a:extLst>
              <a:ext uri="{FF2B5EF4-FFF2-40B4-BE49-F238E27FC236}">
                <a16:creationId xmlns:a16="http://schemas.microsoft.com/office/drawing/2014/main" id="{45AE5E5C-C5D9-B083-9382-A1CF6B2CBA0F}"/>
              </a:ext>
            </a:extLst>
          </p:cNvPr>
          <p:cNvSpPr txBox="1">
            <a:spLocks/>
          </p:cNvSpPr>
          <p:nvPr/>
        </p:nvSpPr>
        <p:spPr>
          <a:xfrm>
            <a:off x="5265031" y="5269787"/>
            <a:ext cx="3201302" cy="911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…and always open </a:t>
            </a:r>
            <a:br>
              <a:rPr lang="en-US" dirty="0"/>
            </a:br>
            <a:r>
              <a:rPr lang="en-US" dirty="0"/>
              <a:t>for more! Thank you!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E50D5A6-8DCB-4902-ED03-CCCD54D3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32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5EC54D-6CB7-9649-5370-AA161473A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147537"/>
            <a:ext cx="9388930" cy="4537869"/>
          </a:xfrm>
        </p:spPr>
        <p:txBody>
          <a:bodyPr>
            <a:normAutofit fontScale="92500"/>
          </a:bodyPr>
          <a:lstStyle/>
          <a:p>
            <a:r>
              <a:rPr lang="en-US" dirty="0"/>
              <a:t>Silicon drift detectors (SDD) for x/</a:t>
            </a:r>
            <a:r>
              <a:rPr lang="it-IT" sz="2400" dirty="0"/>
              <a:t>gamma</a:t>
            </a:r>
            <a:r>
              <a:rPr lang="it-IT" dirty="0"/>
              <a:t>-</a:t>
            </a:r>
            <a:r>
              <a:rPr lang="en-US" dirty="0"/>
              <a:t>ray science in astrophysics</a:t>
            </a:r>
          </a:p>
          <a:p>
            <a:pPr lvl="1"/>
            <a:r>
              <a:rPr lang="en-US" dirty="0"/>
              <a:t>High energy resolution in the 0.1 - 20 keV range</a:t>
            </a:r>
          </a:p>
          <a:p>
            <a:pPr lvl="1"/>
            <a:r>
              <a:rPr lang="en-US" dirty="0"/>
              <a:t>Excellent scaling with respect to the area</a:t>
            </a:r>
          </a:p>
          <a:p>
            <a:pPr lvl="1"/>
            <a:r>
              <a:rPr lang="en-US" dirty="0"/>
              <a:t>Capable of room-temperature operation</a:t>
            </a:r>
          </a:p>
          <a:p>
            <a:pPr lvl="1"/>
            <a:r>
              <a:rPr lang="en-US" dirty="0"/>
              <a:t>Suitable for imaging applications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Application Specific Integrated Circuits:</a:t>
            </a:r>
          </a:p>
          <a:p>
            <a:pPr lvl="1"/>
            <a:r>
              <a:rPr lang="en-US" dirty="0"/>
              <a:t>Hybrid detectors: RIGEL for the ADAM project</a:t>
            </a:r>
          </a:p>
          <a:p>
            <a:pPr lvl="1"/>
            <a:r>
              <a:rPr lang="en-US" dirty="0"/>
              <a:t>Linear detectors: VEGA for wide-field monitor applications</a:t>
            </a:r>
          </a:p>
          <a:p>
            <a:pPr lvl="1"/>
            <a:r>
              <a:rPr lang="en-US" dirty="0" err="1"/>
              <a:t>SiSwich</a:t>
            </a:r>
            <a:r>
              <a:rPr lang="en-US" dirty="0"/>
              <a:t> detectors: LYRA and ORION for the HERMES and THESEUS mission concepts</a:t>
            </a:r>
          </a:p>
          <a:p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043CD285-0166-E679-FE40-846EA8E9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0" name="Immagine 9" descr="Immagine che contiene disegno, cartone animato, schermata, illustrazione&#10;&#10;Descrizione generata automaticamente">
            <a:extLst>
              <a:ext uri="{FF2B5EF4-FFF2-40B4-BE49-F238E27FC236}">
                <a16:creationId xmlns:a16="http://schemas.microsoft.com/office/drawing/2014/main" id="{167B1312-1322-9970-F4AD-B64D28843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632" y="1689679"/>
            <a:ext cx="4587249" cy="2063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2221AD-6D6D-642E-F0DD-05256FEB5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466" y="3680585"/>
            <a:ext cx="2548254" cy="231797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ABDE9E-90B6-1275-5A47-E0809592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4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8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B5CC55B-5867-623E-B68C-5D7B8D0A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pulse processing schemes</a:t>
            </a:r>
          </a:p>
        </p:txBody>
      </p:sp>
      <p:pic>
        <p:nvPicPr>
          <p:cNvPr id="18" name="Immagine 1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D13B4FB-67CB-F371-1B67-0153DB7A33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02" y="928034"/>
            <a:ext cx="6150133" cy="2185698"/>
          </a:xfrm>
          <a:prstGeom prst="rect">
            <a:avLst/>
          </a:prstGeom>
        </p:spPr>
      </p:pic>
      <p:pic>
        <p:nvPicPr>
          <p:cNvPr id="22" name="Immagine 2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3F020103-5F90-80F0-E955-31EB783DF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856" y="989166"/>
            <a:ext cx="4490283" cy="2185698"/>
          </a:xfrm>
          <a:prstGeom prst="rect">
            <a:avLst/>
          </a:prstGeom>
        </p:spPr>
      </p:pic>
      <p:sp>
        <p:nvSpPr>
          <p:cNvPr id="3" name="Segnaposto contenuto 1">
            <a:extLst>
              <a:ext uri="{FF2B5EF4-FFF2-40B4-BE49-F238E27FC236}">
                <a16:creationId xmlns:a16="http://schemas.microsoft.com/office/drawing/2014/main" id="{471E9C9B-6901-DF97-4EBE-FB0CC2D00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468" y="4070919"/>
            <a:ext cx="4890315" cy="1802106"/>
          </a:xfrm>
        </p:spPr>
        <p:txBody>
          <a:bodyPr>
            <a:noAutofit/>
          </a:bodyPr>
          <a:lstStyle/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>
                <a:latin typeface="Brandon Grotesque Light" panose="020B0303020203060202" pitchFamily="34" charset="0"/>
              </a:rPr>
              <a:t>Highly flexible and configurable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/>
              <a:t>Best pile-up rejection algorithms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/>
              <a:t>Early digitalization (the earlier, the better!)</a:t>
            </a:r>
          </a:p>
          <a:p>
            <a:pPr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</a:pPr>
            <a:r>
              <a:rPr lang="en-US" sz="2000" dirty="0"/>
              <a:t>High-frequency clock and digitally intensive</a:t>
            </a:r>
          </a:p>
          <a:p>
            <a:pPr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</a:pPr>
            <a:r>
              <a:rPr lang="en-US" sz="2000" dirty="0">
                <a:latin typeface="Brandon Grotesque Light" panose="020B0303020203060202" pitchFamily="34" charset="0"/>
              </a:rPr>
              <a:t>High power consumption per channel</a:t>
            </a:r>
          </a:p>
        </p:txBody>
      </p:sp>
      <p:sp>
        <p:nvSpPr>
          <p:cNvPr id="5" name="Segnaposto contenuto 1">
            <a:extLst>
              <a:ext uri="{FF2B5EF4-FFF2-40B4-BE49-F238E27FC236}">
                <a16:creationId xmlns:a16="http://schemas.microsoft.com/office/drawing/2014/main" id="{A6E12A93-760B-720D-E1C0-E66235B16AD6}"/>
              </a:ext>
            </a:extLst>
          </p:cNvPr>
          <p:cNvSpPr txBox="1">
            <a:spLocks/>
          </p:cNvSpPr>
          <p:nvPr/>
        </p:nvSpPr>
        <p:spPr>
          <a:xfrm>
            <a:off x="38750" y="4070919"/>
            <a:ext cx="6887817" cy="1802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/>
              <a:t>Low-power consumption is possible </a:t>
            </a:r>
          </a:p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/>
              <a:t>Lower risk of Mixed/Signal design issues</a:t>
            </a:r>
          </a:p>
          <a:p>
            <a:pPr>
              <a:buFont typeface="Arial" panose="020B0604020202020204" pitchFamily="34" charset="0"/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dirty="0"/>
              <a:t>Scales well with the number of channels</a:t>
            </a:r>
          </a:p>
          <a:p>
            <a:pPr>
              <a:buFont typeface="Arial" panose="020B0604020202020204" pitchFamily="34" charset="0"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</a:pPr>
            <a:r>
              <a:rPr lang="en-US" sz="2000" dirty="0"/>
              <a:t>Complex pile-up strategies are harder to implement</a:t>
            </a:r>
          </a:p>
          <a:p>
            <a:pPr>
              <a:buFont typeface="Arial" panose="020B0604020202020204" pitchFamily="34" charset="0"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</a:pPr>
            <a:r>
              <a:rPr lang="en-US" sz="2000" dirty="0"/>
              <a:t>More sensitive to PVT (process/voltage/temperature) variations</a:t>
            </a:r>
          </a:p>
          <a:p>
            <a:pPr>
              <a:buFont typeface="Arial" panose="020B0604020202020204" pitchFamily="34" charset="0"/>
              <a:buBlip>
                <a:blip r:embed="rId6">
                  <a:extLs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</a:buBlip>
            </a:pPr>
            <a:endParaRPr lang="en-US" sz="200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1ABE6D31-FFB7-1021-8032-C3DB09C9BFB8}"/>
              </a:ext>
            </a:extLst>
          </p:cNvPr>
          <p:cNvGrpSpPr/>
          <p:nvPr/>
        </p:nvGrpSpPr>
        <p:grpSpPr>
          <a:xfrm>
            <a:off x="8195041" y="2295940"/>
            <a:ext cx="763622" cy="1633710"/>
            <a:chOff x="1268284" y="2295939"/>
            <a:chExt cx="763622" cy="1633710"/>
          </a:xfrm>
        </p:grpSpPr>
        <p:pic>
          <p:nvPicPr>
            <p:cNvPr id="24" name="Immagine 23" descr="Immagine che contiene Elementi grafici&#10;&#10;Descrizione generata automaticamente">
              <a:extLst>
                <a:ext uri="{FF2B5EF4-FFF2-40B4-BE49-F238E27FC236}">
                  <a16:creationId xmlns:a16="http://schemas.microsoft.com/office/drawing/2014/main" id="{331A0D0A-82EB-614B-8CE9-A92085D28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284" y="3312349"/>
              <a:ext cx="763622" cy="617300"/>
            </a:xfrm>
            <a:prstGeom prst="rect">
              <a:avLst/>
            </a:prstGeom>
          </p:spPr>
        </p:pic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6ADE80BC-94B8-9C4A-F161-0CAF7664D40F}"/>
                </a:ext>
              </a:extLst>
            </p:cNvPr>
            <p:cNvSpPr/>
            <p:nvPr/>
          </p:nvSpPr>
          <p:spPr>
            <a:xfrm>
              <a:off x="1530626" y="2295939"/>
              <a:ext cx="243558" cy="1013791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FF57735-C821-D9B1-6C10-8E6092C8B766}"/>
              </a:ext>
            </a:extLst>
          </p:cNvPr>
          <p:cNvGrpSpPr/>
          <p:nvPr/>
        </p:nvGrpSpPr>
        <p:grpSpPr>
          <a:xfrm>
            <a:off x="9639259" y="2301576"/>
            <a:ext cx="763622" cy="1628074"/>
            <a:chOff x="2712502" y="2301575"/>
            <a:chExt cx="763622" cy="1628074"/>
          </a:xfrm>
        </p:grpSpPr>
        <p:pic>
          <p:nvPicPr>
            <p:cNvPr id="20" name="Immagine 19" descr="Immagine che contiene schermata, Policromia, linea, Blu elettrico&#10;&#10;Descrizione generata automaticamente">
              <a:extLst>
                <a:ext uri="{FF2B5EF4-FFF2-40B4-BE49-F238E27FC236}">
                  <a16:creationId xmlns:a16="http://schemas.microsoft.com/office/drawing/2014/main" id="{23EE8A69-E0EF-BFAC-F753-FA32285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2502" y="3312349"/>
              <a:ext cx="763622" cy="617300"/>
            </a:xfrm>
            <a:prstGeom prst="rect">
              <a:avLst/>
            </a:prstGeom>
          </p:spPr>
        </p:pic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091C0CA1-D620-AD03-F3E6-54383C583CD1}"/>
                </a:ext>
              </a:extLst>
            </p:cNvPr>
            <p:cNvSpPr/>
            <p:nvPr/>
          </p:nvSpPr>
          <p:spPr>
            <a:xfrm>
              <a:off x="2767146" y="2301575"/>
              <a:ext cx="243558" cy="1013791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121339-E969-74EC-11DB-8162D609EEA5}"/>
              </a:ext>
            </a:extLst>
          </p:cNvPr>
          <p:cNvGrpSpPr/>
          <p:nvPr/>
        </p:nvGrpSpPr>
        <p:grpSpPr>
          <a:xfrm>
            <a:off x="810315" y="2265386"/>
            <a:ext cx="763622" cy="1643255"/>
            <a:chOff x="6228148" y="2265385"/>
            <a:chExt cx="763622" cy="1643255"/>
          </a:xfrm>
        </p:grpSpPr>
        <p:pic>
          <p:nvPicPr>
            <p:cNvPr id="31" name="Immagine 30" descr="Immagine che contiene Elementi grafici&#10;&#10;Descrizione generata automaticamente">
              <a:extLst>
                <a:ext uri="{FF2B5EF4-FFF2-40B4-BE49-F238E27FC236}">
                  <a16:creationId xmlns:a16="http://schemas.microsoft.com/office/drawing/2014/main" id="{2E394381-1029-4418-9A31-5F34AF209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8148" y="3291340"/>
              <a:ext cx="763622" cy="617300"/>
            </a:xfrm>
            <a:prstGeom prst="rect">
              <a:avLst/>
            </a:prstGeom>
          </p:spPr>
        </p:pic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3E266028-7997-00E0-6967-AF709B8FCA90}"/>
                </a:ext>
              </a:extLst>
            </p:cNvPr>
            <p:cNvSpPr/>
            <p:nvPr/>
          </p:nvSpPr>
          <p:spPr>
            <a:xfrm>
              <a:off x="6707145" y="2265385"/>
              <a:ext cx="243558" cy="1013791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DB1515-9D04-ED8F-04B4-FEBDBF1D77F8}"/>
              </a:ext>
            </a:extLst>
          </p:cNvPr>
          <p:cNvGrpSpPr/>
          <p:nvPr/>
        </p:nvGrpSpPr>
        <p:grpSpPr>
          <a:xfrm>
            <a:off x="1905078" y="2262219"/>
            <a:ext cx="793869" cy="1646422"/>
            <a:chOff x="7322911" y="2262218"/>
            <a:chExt cx="793869" cy="1646422"/>
          </a:xfrm>
        </p:grpSpPr>
        <p:pic>
          <p:nvPicPr>
            <p:cNvPr id="32" name="Immagine 31" descr="Immagine che contiene schermata, Policromia, linea, Blu elettrico&#10;&#10;Descrizione generata automaticamente">
              <a:extLst>
                <a:ext uri="{FF2B5EF4-FFF2-40B4-BE49-F238E27FC236}">
                  <a16:creationId xmlns:a16="http://schemas.microsoft.com/office/drawing/2014/main" id="{1714829A-D8DC-5573-5DF4-5F7167C3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2911" y="3291340"/>
              <a:ext cx="763622" cy="617300"/>
            </a:xfrm>
            <a:prstGeom prst="rect">
              <a:avLst/>
            </a:prstGeom>
          </p:spPr>
        </p:pic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496C6E98-7D9F-31FF-ED34-EA2C630D6492}"/>
                </a:ext>
              </a:extLst>
            </p:cNvPr>
            <p:cNvSpPr/>
            <p:nvPr/>
          </p:nvSpPr>
          <p:spPr>
            <a:xfrm>
              <a:off x="7873222" y="2262218"/>
              <a:ext cx="243558" cy="1013791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60B0C5D-9D54-5E42-15FC-CADAABBD19A1}"/>
              </a:ext>
            </a:extLst>
          </p:cNvPr>
          <p:cNvGrpSpPr/>
          <p:nvPr/>
        </p:nvGrpSpPr>
        <p:grpSpPr>
          <a:xfrm>
            <a:off x="2999841" y="2206488"/>
            <a:ext cx="910069" cy="1702153"/>
            <a:chOff x="8417674" y="2206487"/>
            <a:chExt cx="910069" cy="1702153"/>
          </a:xfrm>
        </p:grpSpPr>
        <p:pic>
          <p:nvPicPr>
            <p:cNvPr id="16" name="Immagine 15" descr="Immagine che contiene linea&#10;&#10;Descrizione generata automaticamente">
              <a:extLst>
                <a:ext uri="{FF2B5EF4-FFF2-40B4-BE49-F238E27FC236}">
                  <a16:creationId xmlns:a16="http://schemas.microsoft.com/office/drawing/2014/main" id="{B9D5BAB0-85C5-2168-2692-2C67DC5D9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7674" y="3291340"/>
              <a:ext cx="763622" cy="617300"/>
            </a:xfrm>
            <a:prstGeom prst="rect">
              <a:avLst/>
            </a:prstGeom>
          </p:spPr>
        </p:pic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52444B37-7F8B-743B-C624-397466498559}"/>
                </a:ext>
              </a:extLst>
            </p:cNvPr>
            <p:cNvSpPr/>
            <p:nvPr/>
          </p:nvSpPr>
          <p:spPr>
            <a:xfrm>
              <a:off x="8915400" y="2206487"/>
              <a:ext cx="412343" cy="1063487"/>
            </a:xfrm>
            <a:custGeom>
              <a:avLst/>
              <a:gdLst>
                <a:gd name="connsiteX0" fmla="*/ 407504 w 412343"/>
                <a:gd name="connsiteY0" fmla="*/ 0 h 1063487"/>
                <a:gd name="connsiteX1" fmla="*/ 377687 w 412343"/>
                <a:gd name="connsiteY1" fmla="*/ 526774 h 1063487"/>
                <a:gd name="connsiteX2" fmla="*/ 149087 w 412343"/>
                <a:gd name="connsiteY2" fmla="*/ 765313 h 1063487"/>
                <a:gd name="connsiteX3" fmla="*/ 0 w 412343"/>
                <a:gd name="connsiteY3" fmla="*/ 1063487 h 10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343" h="1063487">
                  <a:moveTo>
                    <a:pt x="407504" y="0"/>
                  </a:moveTo>
                  <a:cubicBezTo>
                    <a:pt x="414130" y="199611"/>
                    <a:pt x="420757" y="399222"/>
                    <a:pt x="377687" y="526774"/>
                  </a:cubicBezTo>
                  <a:cubicBezTo>
                    <a:pt x="334617" y="654326"/>
                    <a:pt x="212035" y="675861"/>
                    <a:pt x="149087" y="765313"/>
                  </a:cubicBezTo>
                  <a:cubicBezTo>
                    <a:pt x="86139" y="854765"/>
                    <a:pt x="43069" y="959126"/>
                    <a:pt x="0" y="106348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F01C5F-E0F5-866C-9221-D652D7AF15B7}"/>
              </a:ext>
            </a:extLst>
          </p:cNvPr>
          <p:cNvGrpSpPr/>
          <p:nvPr/>
        </p:nvGrpSpPr>
        <p:grpSpPr>
          <a:xfrm>
            <a:off x="4094604" y="2206487"/>
            <a:ext cx="1166077" cy="1702154"/>
            <a:chOff x="9512437" y="2206486"/>
            <a:chExt cx="1166077" cy="1702154"/>
          </a:xfrm>
        </p:grpSpPr>
        <p:pic>
          <p:nvPicPr>
            <p:cNvPr id="30" name="Immagine 29" descr="Immagine che contiene linea, schermata, design&#10;&#10;Descrizione generata automaticamente">
              <a:extLst>
                <a:ext uri="{FF2B5EF4-FFF2-40B4-BE49-F238E27FC236}">
                  <a16:creationId xmlns:a16="http://schemas.microsoft.com/office/drawing/2014/main" id="{E2254D54-730D-7AB7-070F-E65DEF3CD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437" y="3279147"/>
              <a:ext cx="1047123" cy="629493"/>
            </a:xfrm>
            <a:prstGeom prst="rect">
              <a:avLst/>
            </a:prstGeom>
          </p:spPr>
        </p:pic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02D1897A-6075-C7EF-B8FD-5763FA194F5E}"/>
                </a:ext>
              </a:extLst>
            </p:cNvPr>
            <p:cNvSpPr/>
            <p:nvPr/>
          </p:nvSpPr>
          <p:spPr>
            <a:xfrm>
              <a:off x="10266171" y="2206486"/>
              <a:ext cx="412343" cy="1063487"/>
            </a:xfrm>
            <a:custGeom>
              <a:avLst/>
              <a:gdLst>
                <a:gd name="connsiteX0" fmla="*/ 407504 w 412343"/>
                <a:gd name="connsiteY0" fmla="*/ 0 h 1063487"/>
                <a:gd name="connsiteX1" fmla="*/ 377687 w 412343"/>
                <a:gd name="connsiteY1" fmla="*/ 526774 h 1063487"/>
                <a:gd name="connsiteX2" fmla="*/ 149087 w 412343"/>
                <a:gd name="connsiteY2" fmla="*/ 765313 h 1063487"/>
                <a:gd name="connsiteX3" fmla="*/ 0 w 412343"/>
                <a:gd name="connsiteY3" fmla="*/ 1063487 h 106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2343" h="1063487">
                  <a:moveTo>
                    <a:pt x="407504" y="0"/>
                  </a:moveTo>
                  <a:cubicBezTo>
                    <a:pt x="414130" y="199611"/>
                    <a:pt x="420757" y="399222"/>
                    <a:pt x="377687" y="526774"/>
                  </a:cubicBezTo>
                  <a:cubicBezTo>
                    <a:pt x="334617" y="654326"/>
                    <a:pt x="212035" y="675861"/>
                    <a:pt x="149087" y="765313"/>
                  </a:cubicBezTo>
                  <a:cubicBezTo>
                    <a:pt x="86139" y="854765"/>
                    <a:pt x="43069" y="959126"/>
                    <a:pt x="0" y="106348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807FC7-6144-9F7D-5A8E-463364CA34BB}"/>
              </a:ext>
            </a:extLst>
          </p:cNvPr>
          <p:cNvGrpSpPr/>
          <p:nvPr/>
        </p:nvGrpSpPr>
        <p:grpSpPr>
          <a:xfrm>
            <a:off x="11083477" y="1459346"/>
            <a:ext cx="807306" cy="2470304"/>
            <a:chOff x="4156720" y="1459345"/>
            <a:chExt cx="807306" cy="2470304"/>
          </a:xfrm>
        </p:grpSpPr>
        <p:pic>
          <p:nvPicPr>
            <p:cNvPr id="28" name="Immagine 27" descr="Immagine che contiene Policromia, schermata, Elementi grafici, arte&#10;&#10;Descrizione generata automaticamente">
              <a:extLst>
                <a:ext uri="{FF2B5EF4-FFF2-40B4-BE49-F238E27FC236}">
                  <a16:creationId xmlns:a16="http://schemas.microsoft.com/office/drawing/2014/main" id="{EACE8BEA-A163-AB83-847D-B3BBC0061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6720" y="3312349"/>
              <a:ext cx="763622" cy="617300"/>
            </a:xfrm>
            <a:prstGeom prst="rect">
              <a:avLst/>
            </a:prstGeom>
          </p:spPr>
        </p:pic>
        <p:sp>
          <p:nvSpPr>
            <p:cNvPr id="14" name="Figura a mano libera: forma 9">
              <a:extLst>
                <a:ext uri="{FF2B5EF4-FFF2-40B4-BE49-F238E27FC236}">
                  <a16:creationId xmlns:a16="http://schemas.microsoft.com/office/drawing/2014/main" id="{52664C6D-5AD3-7DEF-110A-8F27C70B0DCE}"/>
                </a:ext>
              </a:extLst>
            </p:cNvPr>
            <p:cNvSpPr/>
            <p:nvPr/>
          </p:nvSpPr>
          <p:spPr>
            <a:xfrm flipH="1">
              <a:off x="4773642" y="3029527"/>
              <a:ext cx="45719" cy="262113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AEED21-0095-DED1-0A41-28D676C6CDC5}"/>
                </a:ext>
              </a:extLst>
            </p:cNvPr>
            <p:cNvSpPr/>
            <p:nvPr/>
          </p:nvSpPr>
          <p:spPr>
            <a:xfrm>
              <a:off x="4773642" y="1459345"/>
              <a:ext cx="190384" cy="157018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5E98B-4254-1474-259D-6ADD785D23DD}"/>
              </a:ext>
            </a:extLst>
          </p:cNvPr>
          <p:cNvGrpSpPr/>
          <p:nvPr/>
        </p:nvGrpSpPr>
        <p:grpSpPr>
          <a:xfrm>
            <a:off x="5472869" y="1454728"/>
            <a:ext cx="1047123" cy="2453913"/>
            <a:chOff x="10890702" y="1454727"/>
            <a:chExt cx="1047123" cy="2453913"/>
          </a:xfrm>
        </p:grpSpPr>
        <p:pic>
          <p:nvPicPr>
            <p:cNvPr id="26" name="Immagine 25" descr="Immagine che contiene schermata, linea, diagramma, Policromia&#10;&#10;Descrizione generata automaticamente">
              <a:extLst>
                <a:ext uri="{FF2B5EF4-FFF2-40B4-BE49-F238E27FC236}">
                  <a16:creationId xmlns:a16="http://schemas.microsoft.com/office/drawing/2014/main" id="{5EE29751-E02F-69AC-FAC0-660534CB8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0702" y="3279147"/>
              <a:ext cx="1047123" cy="629493"/>
            </a:xfrm>
            <a:prstGeom prst="rect">
              <a:avLst/>
            </a:prstGeom>
          </p:spPr>
        </p:pic>
        <p:sp>
          <p:nvSpPr>
            <p:cNvPr id="27" name="Figura a mano libera: forma 9">
              <a:extLst>
                <a:ext uri="{FF2B5EF4-FFF2-40B4-BE49-F238E27FC236}">
                  <a16:creationId xmlns:a16="http://schemas.microsoft.com/office/drawing/2014/main" id="{580B3804-830E-DD1F-FF96-A7CFE6652D02}"/>
                </a:ext>
              </a:extLst>
            </p:cNvPr>
            <p:cNvSpPr/>
            <p:nvPr/>
          </p:nvSpPr>
          <p:spPr>
            <a:xfrm flipH="1">
              <a:off x="11631642" y="3024909"/>
              <a:ext cx="45719" cy="262113"/>
            </a:xfrm>
            <a:custGeom>
              <a:avLst/>
              <a:gdLst>
                <a:gd name="connsiteX0" fmla="*/ 0 w 243558"/>
                <a:gd name="connsiteY0" fmla="*/ 0 h 1013791"/>
                <a:gd name="connsiteX1" fmla="*/ 238539 w 243558"/>
                <a:gd name="connsiteY1" fmla="*/ 506896 h 1013791"/>
                <a:gd name="connsiteX2" fmla="*/ 139148 w 243558"/>
                <a:gd name="connsiteY2" fmla="*/ 1013791 h 101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558" h="1013791">
                  <a:moveTo>
                    <a:pt x="0" y="0"/>
                  </a:moveTo>
                  <a:cubicBezTo>
                    <a:pt x="107674" y="168965"/>
                    <a:pt x="215348" y="337931"/>
                    <a:pt x="238539" y="506896"/>
                  </a:cubicBezTo>
                  <a:cubicBezTo>
                    <a:pt x="261730" y="675861"/>
                    <a:pt x="200439" y="844826"/>
                    <a:pt x="139148" y="101379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15DA009-D251-973B-002D-B660A57E03F8}"/>
                </a:ext>
              </a:extLst>
            </p:cNvPr>
            <p:cNvSpPr/>
            <p:nvPr/>
          </p:nvSpPr>
          <p:spPr>
            <a:xfrm>
              <a:off x="11631642" y="1454727"/>
              <a:ext cx="190384" cy="157018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6B40E40-9521-786E-288D-EDA39F9E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5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46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D156445-3A54-4816-84DA-E67D1AE9C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Hybrid</a:t>
            </a:r>
            <a:r>
              <a:rPr lang="it-IT" dirty="0"/>
              <a:t> detectors - The </a:t>
            </a:r>
            <a:r>
              <a:rPr lang="it-IT" dirty="0" err="1"/>
              <a:t>PixDD</a:t>
            </a:r>
            <a:r>
              <a:rPr lang="it-IT" dirty="0">
                <a:latin typeface="Brandon Grotesque Light" panose="020B0303020203060202" pitchFamily="34" charset="0"/>
              </a:rPr>
              <a:t> detector and th</a:t>
            </a:r>
            <a:r>
              <a:rPr lang="it-IT" dirty="0"/>
              <a:t>e RIGEL ASIC</a:t>
            </a:r>
            <a:endParaRPr lang="it-IT" dirty="0">
              <a:latin typeface="Brandon Grotesque Light" panose="020B0303020203060202" pitchFamily="34" charset="0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DCAF6EF5-D60F-4054-8D00-422BECC77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0" y="985933"/>
            <a:ext cx="6154437" cy="4152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Part of the </a:t>
            </a:r>
            <a:r>
              <a:rPr lang="en-US" sz="2200" b="1" u="sng" dirty="0"/>
              <a:t>A</a:t>
            </a:r>
            <a:r>
              <a:rPr lang="en-US" sz="2200" dirty="0"/>
              <a:t>dvanced </a:t>
            </a:r>
            <a:r>
              <a:rPr lang="en-US" sz="2200" b="1" u="sng" dirty="0"/>
              <a:t>D</a:t>
            </a:r>
            <a:r>
              <a:rPr lang="en-US" sz="2200" dirty="0"/>
              <a:t>etector for x-ray </a:t>
            </a:r>
            <a:r>
              <a:rPr lang="en-US" sz="2200" b="1" u="sng" dirty="0"/>
              <a:t>A</a:t>
            </a:r>
            <a:r>
              <a:rPr lang="en-US" sz="2200" dirty="0"/>
              <a:t>stronomy </a:t>
            </a:r>
            <a:r>
              <a:rPr lang="en-US" sz="2200" b="1" u="sng" dirty="0"/>
              <a:t>M</a:t>
            </a:r>
            <a:r>
              <a:rPr lang="en-US" sz="2200" dirty="0"/>
              <a:t>issions (ADAM) project.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Development of redout system to be placed at the focal plane of X-ray optics.</a:t>
            </a:r>
          </a:p>
          <a:p>
            <a:pPr marL="0" indent="0">
              <a:buNone/>
            </a:pPr>
            <a:endParaRPr lang="en-US" sz="2200" dirty="0">
              <a:latin typeface="Brandon Grotesque Light" panose="020B0303020203060202" pitchFamily="34" charset="0"/>
            </a:endParaRPr>
          </a:p>
          <a:p>
            <a:pPr marL="0" indent="0">
              <a:buNone/>
            </a:pPr>
            <a:r>
              <a:rPr lang="en-US" sz="2200" dirty="0">
                <a:latin typeface="Brandon Grotesque Light" panose="020B0303020203060202" pitchFamily="34" charset="0"/>
              </a:rPr>
              <a:t>Science drivers: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Study matter under extreme conditions, low flux compact cosmic sources.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r>
              <a:rPr lang="en-US" sz="2200" dirty="0"/>
              <a:t>Key features: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Brandon Grotesque Light" panose="020B0303020203060202" pitchFamily="34" charset="0"/>
              </a:rPr>
              <a:t>Hybrid detector architecture (</a:t>
            </a:r>
            <a:r>
              <a:rPr lang="en-US" sz="2000" dirty="0" err="1">
                <a:latin typeface="Brandon Grotesque Light" panose="020B0303020203060202" pitchFamily="34" charset="0"/>
              </a:rPr>
              <a:t>PixDD</a:t>
            </a:r>
            <a:r>
              <a:rPr lang="en-US" sz="2000" dirty="0">
                <a:latin typeface="Brandon Grotesque Light" panose="020B0303020203060202" pitchFamily="34" charset="0"/>
              </a:rPr>
              <a:t> + Rigel ASIC)</a:t>
            </a:r>
          </a:p>
          <a:p>
            <a:pPr marL="0" indent="0">
              <a:buNone/>
            </a:pPr>
            <a:r>
              <a:rPr lang="en-US" sz="2200" b="1" dirty="0">
                <a:latin typeface="Brandon Grotesque Light" panose="020B0303020203060202" pitchFamily="34" charset="0"/>
              </a:rPr>
              <a:t>	</a:t>
            </a:r>
            <a:endParaRPr lang="en-US" sz="2000" dirty="0">
              <a:latin typeface="Brandon Grotesque Light" panose="020B0303020203060202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7B9880-212F-463E-B11A-24E757614727}"/>
              </a:ext>
            </a:extLst>
          </p:cNvPr>
          <p:cNvSpPr txBox="1"/>
          <p:nvPr/>
        </p:nvSpPr>
        <p:spPr>
          <a:xfrm>
            <a:off x="6907697" y="5734063"/>
            <a:ext cx="5284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latin typeface="Brandon Grotesque Light" panose="020B0303020203060202" pitchFamily="34" charset="0"/>
              </a:rPr>
              <a:t>References: Y. Evangelista (2018), M. Gandola (2022)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0FC1F1-C0CA-4744-BB31-94171A321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102" y="4659759"/>
            <a:ext cx="1420587" cy="12435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0B69D77-BBDD-7CE3-4EAC-F4A8E6EDED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64" y="4299520"/>
            <a:ext cx="1672068" cy="1678624"/>
          </a:xfrm>
          <a:prstGeom prst="rect">
            <a:avLst/>
          </a:prstGeom>
        </p:spPr>
      </p:pic>
      <p:pic>
        <p:nvPicPr>
          <p:cNvPr id="6" name="Immagine 5" descr="Immagine che contiene testo, cerchio, Rettangolo&#10;&#10;Descrizione generata automaticamente">
            <a:extLst>
              <a:ext uri="{FF2B5EF4-FFF2-40B4-BE49-F238E27FC236}">
                <a16:creationId xmlns:a16="http://schemas.microsoft.com/office/drawing/2014/main" id="{BF0D4496-8A55-24A9-FCAB-6FF18CCA4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57" y="1339382"/>
            <a:ext cx="4555172" cy="262876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A10BAE-E977-078A-55A1-CA1DBE28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6</a:t>
            </a:fld>
            <a:r>
              <a:rPr lang="it-IT"/>
              <a:t>/32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6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5737AD9-5D69-2F94-2EF1-700A0925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Pixel Silicon Drift Detector</a:t>
            </a:r>
          </a:p>
        </p:txBody>
      </p:sp>
      <p:grpSp>
        <p:nvGrpSpPr>
          <p:cNvPr id="5" name="Group 62">
            <a:extLst>
              <a:ext uri="{FF2B5EF4-FFF2-40B4-BE49-F238E27FC236}">
                <a16:creationId xmlns:a16="http://schemas.microsoft.com/office/drawing/2014/main" id="{D57B946A-3992-FC39-EEFD-34B8B78BAE4B}"/>
              </a:ext>
            </a:extLst>
          </p:cNvPr>
          <p:cNvGrpSpPr/>
          <p:nvPr/>
        </p:nvGrpSpPr>
        <p:grpSpPr>
          <a:xfrm>
            <a:off x="299922" y="2193077"/>
            <a:ext cx="4334710" cy="2962234"/>
            <a:chOff x="4623760" y="2108764"/>
            <a:chExt cx="7071566" cy="42245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63F4CD-F325-A01D-7F12-45301D985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0084" y="2108764"/>
              <a:ext cx="5607846" cy="3268782"/>
            </a:xfrm>
            <a:prstGeom prst="rect">
              <a:avLst/>
            </a:prstGeom>
          </p:spPr>
        </p:pic>
        <p:cxnSp>
          <p:nvCxnSpPr>
            <p:cNvPr id="7" name="Straight Connector 19">
              <a:extLst>
                <a:ext uri="{FF2B5EF4-FFF2-40B4-BE49-F238E27FC236}">
                  <a16:creationId xmlns:a16="http://schemas.microsoft.com/office/drawing/2014/main" id="{33BE7B53-6484-EAE4-1145-23C92F6F5C25}"/>
                </a:ext>
              </a:extLst>
            </p:cNvPr>
            <p:cNvCxnSpPr/>
            <p:nvPr/>
          </p:nvCxnSpPr>
          <p:spPr>
            <a:xfrm>
              <a:off x="8929287" y="3981600"/>
              <a:ext cx="20185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0">
              <a:extLst>
                <a:ext uri="{FF2B5EF4-FFF2-40B4-BE49-F238E27FC236}">
                  <a16:creationId xmlns:a16="http://schemas.microsoft.com/office/drawing/2014/main" id="{BB10CDA4-00FC-AD38-46BB-26F0E4E99012}"/>
                </a:ext>
              </a:extLst>
            </p:cNvPr>
            <p:cNvCxnSpPr/>
            <p:nvPr/>
          </p:nvCxnSpPr>
          <p:spPr>
            <a:xfrm>
              <a:off x="8929287" y="4688608"/>
              <a:ext cx="20185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4">
              <a:extLst>
                <a:ext uri="{FF2B5EF4-FFF2-40B4-BE49-F238E27FC236}">
                  <a16:creationId xmlns:a16="http://schemas.microsoft.com/office/drawing/2014/main" id="{33E9F709-8673-5187-2470-1B10025F16DA}"/>
                </a:ext>
              </a:extLst>
            </p:cNvPr>
            <p:cNvCxnSpPr/>
            <p:nvPr/>
          </p:nvCxnSpPr>
          <p:spPr>
            <a:xfrm flipH="1">
              <a:off x="4938211" y="4124573"/>
              <a:ext cx="999242" cy="5844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5">
              <a:extLst>
                <a:ext uri="{FF2B5EF4-FFF2-40B4-BE49-F238E27FC236}">
                  <a16:creationId xmlns:a16="http://schemas.microsoft.com/office/drawing/2014/main" id="{9EDCEAD2-A81A-FA43-D05E-333E2A82C7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9527" y="4124573"/>
              <a:ext cx="1099799" cy="6716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9">
              <a:extLst>
                <a:ext uri="{FF2B5EF4-FFF2-40B4-BE49-F238E27FC236}">
                  <a16:creationId xmlns:a16="http://schemas.microsoft.com/office/drawing/2014/main" id="{141FFD12-E5F6-C6D2-EA1D-AA374261A42F}"/>
                </a:ext>
              </a:extLst>
            </p:cNvPr>
            <p:cNvCxnSpPr/>
            <p:nvPr/>
          </p:nvCxnSpPr>
          <p:spPr>
            <a:xfrm flipV="1">
              <a:off x="5937453" y="2831530"/>
              <a:ext cx="0" cy="12930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0">
              <a:extLst>
                <a:ext uri="{FF2B5EF4-FFF2-40B4-BE49-F238E27FC236}">
                  <a16:creationId xmlns:a16="http://schemas.microsoft.com/office/drawing/2014/main" id="{5ED88E86-A307-3286-F114-43BB497A710D}"/>
                </a:ext>
              </a:extLst>
            </p:cNvPr>
            <p:cNvCxnSpPr/>
            <p:nvPr/>
          </p:nvCxnSpPr>
          <p:spPr>
            <a:xfrm flipV="1">
              <a:off x="6542344" y="2427750"/>
              <a:ext cx="0" cy="12930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42">
                  <a:extLst>
                    <a:ext uri="{FF2B5EF4-FFF2-40B4-BE49-F238E27FC236}">
                      <a16:creationId xmlns:a16="http://schemas.microsoft.com/office/drawing/2014/main" id="{33CA6AA5-70B2-77B7-BF5F-87E3F5366646}"/>
                    </a:ext>
                  </a:extLst>
                </p:cNvPr>
                <p:cNvSpPr txBox="1"/>
                <p:nvPr/>
              </p:nvSpPr>
              <p:spPr>
                <a:xfrm>
                  <a:off x="10495383" y="4162281"/>
                  <a:ext cx="1199943" cy="48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450 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600" dirty="0">
                    <a:latin typeface="Brush Script MT" panose="03060802040406070304" pitchFamily="66" charset="0"/>
                  </a:endParaRPr>
                </a:p>
              </p:txBody>
            </p:sp>
          </mc:Choice>
          <mc:Fallback xmlns="">
            <p:sp>
              <p:nvSpPr>
                <p:cNvPr id="13" name="TextBox 42">
                  <a:extLst>
                    <a:ext uri="{FF2B5EF4-FFF2-40B4-BE49-F238E27FC236}">
                      <a16:creationId xmlns:a16="http://schemas.microsoft.com/office/drawing/2014/main" id="{33CA6AA5-70B2-77B7-BF5F-87E3F53666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383" y="4162281"/>
                  <a:ext cx="1199943" cy="482826"/>
                </a:xfrm>
                <a:prstGeom prst="rect">
                  <a:avLst/>
                </a:prstGeom>
                <a:blipFill>
                  <a:blip r:embed="rId3"/>
                  <a:stretch>
                    <a:fillRect r="-12500" b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44">
                  <a:extLst>
                    <a:ext uri="{FF2B5EF4-FFF2-40B4-BE49-F238E27FC236}">
                      <a16:creationId xmlns:a16="http://schemas.microsoft.com/office/drawing/2014/main" id="{443D7AD5-DEA3-164F-33E8-33E6B65E92CA}"/>
                    </a:ext>
                  </a:extLst>
                </p:cNvPr>
                <p:cNvSpPr txBox="1"/>
                <p:nvPr/>
              </p:nvSpPr>
              <p:spPr>
                <a:xfrm rot="19470424">
                  <a:off x="5583474" y="2269298"/>
                  <a:ext cx="1199943" cy="48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600" dirty="0">
                    <a:latin typeface="Brandon Grotesque Light" panose="020B0303020203060202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44">
                  <a:extLst>
                    <a:ext uri="{FF2B5EF4-FFF2-40B4-BE49-F238E27FC236}">
                      <a16:creationId xmlns:a16="http://schemas.microsoft.com/office/drawing/2014/main" id="{443D7AD5-DEA3-164F-33E8-33E6B65E9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470424">
                  <a:off x="5583474" y="2269298"/>
                  <a:ext cx="1199943" cy="482826"/>
                </a:xfrm>
                <a:prstGeom prst="rect">
                  <a:avLst/>
                </a:prstGeom>
                <a:blipFill>
                  <a:blip r:embed="rId4"/>
                  <a:stretch>
                    <a:fillRect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45">
                  <a:extLst>
                    <a:ext uri="{FF2B5EF4-FFF2-40B4-BE49-F238E27FC236}">
                      <a16:creationId xmlns:a16="http://schemas.microsoft.com/office/drawing/2014/main" id="{92FBF237-E4A1-BDD2-B0F1-C02B1BEB95B5}"/>
                    </a:ext>
                  </a:extLst>
                </p:cNvPr>
                <p:cNvSpPr txBox="1"/>
                <p:nvPr/>
              </p:nvSpPr>
              <p:spPr>
                <a:xfrm>
                  <a:off x="4623760" y="4703518"/>
                  <a:ext cx="1199943" cy="4828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300 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600" dirty="0">
                    <a:latin typeface="Brandon Grotesque Light" panose="020B0303020203060202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45">
                  <a:extLst>
                    <a:ext uri="{FF2B5EF4-FFF2-40B4-BE49-F238E27FC236}">
                      <a16:creationId xmlns:a16="http://schemas.microsoft.com/office/drawing/2014/main" id="{92FBF237-E4A1-BDD2-B0F1-C02B1BEB95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3760" y="4703518"/>
                  <a:ext cx="1199943" cy="482826"/>
                </a:xfrm>
                <a:prstGeom prst="rect">
                  <a:avLst/>
                </a:prstGeom>
                <a:blipFill>
                  <a:blip r:embed="rId5"/>
                  <a:stretch>
                    <a:fillRect r="-11570" b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55">
                  <a:extLst>
                    <a:ext uri="{FF2B5EF4-FFF2-40B4-BE49-F238E27FC236}">
                      <a16:creationId xmlns:a16="http://schemas.microsoft.com/office/drawing/2014/main" id="{AB733DDD-EC28-05E0-FFE2-165676185E12}"/>
                    </a:ext>
                  </a:extLst>
                </p:cNvPr>
                <p:cNvSpPr txBox="1"/>
                <p:nvPr/>
              </p:nvSpPr>
              <p:spPr>
                <a:xfrm>
                  <a:off x="6542344" y="5042073"/>
                  <a:ext cx="4806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−70 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F4D087B-DEA9-492B-BF4B-4BFEC93B24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2344" y="5042073"/>
                  <a:ext cx="480625" cy="276999"/>
                </a:xfrm>
                <a:prstGeom prst="rect">
                  <a:avLst/>
                </a:prstGeom>
                <a:blipFill>
                  <a:blip r:embed="rId8"/>
                  <a:stretch>
                    <a:fillRect r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56">
                  <a:extLst>
                    <a:ext uri="{FF2B5EF4-FFF2-40B4-BE49-F238E27FC236}">
                      <a16:creationId xmlns:a16="http://schemas.microsoft.com/office/drawing/2014/main" id="{E19DE498-6865-08C2-AA3C-1749F86C91E8}"/>
                    </a:ext>
                  </a:extLst>
                </p:cNvPr>
                <p:cNvSpPr txBox="1"/>
                <p:nvPr/>
              </p:nvSpPr>
              <p:spPr>
                <a:xfrm>
                  <a:off x="6981130" y="2372210"/>
                  <a:ext cx="4806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−39 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CE387D2-9F2E-4BEF-DEFA-126C09D45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1130" y="2372210"/>
                  <a:ext cx="480625" cy="276999"/>
                </a:xfrm>
                <a:prstGeom prst="rect">
                  <a:avLst/>
                </a:prstGeom>
                <a:blipFill>
                  <a:blip r:embed="rId9"/>
                  <a:stretch>
                    <a:fillRect r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57">
                  <a:extLst>
                    <a:ext uri="{FF2B5EF4-FFF2-40B4-BE49-F238E27FC236}">
                      <a16:creationId xmlns:a16="http://schemas.microsoft.com/office/drawing/2014/main" id="{4333B9E5-5CA0-40DD-8586-D651DB1B0474}"/>
                    </a:ext>
                  </a:extLst>
                </p:cNvPr>
                <p:cNvSpPr txBox="1"/>
                <p:nvPr/>
              </p:nvSpPr>
              <p:spPr>
                <a:xfrm>
                  <a:off x="10768457" y="2372210"/>
                  <a:ext cx="4806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−32 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C2B9816D-BA5A-9551-7E95-D1F278D3CA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8457" y="2372210"/>
                  <a:ext cx="480625" cy="276999"/>
                </a:xfrm>
                <a:prstGeom prst="rect">
                  <a:avLst/>
                </a:prstGeom>
                <a:blipFill>
                  <a:blip r:embed="rId10"/>
                  <a:stretch>
                    <a:fillRect r="-2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59">
              <a:extLst>
                <a:ext uri="{FF2B5EF4-FFF2-40B4-BE49-F238E27FC236}">
                  <a16:creationId xmlns:a16="http://schemas.microsoft.com/office/drawing/2014/main" id="{1496076D-73D3-1F7A-A8D8-904D6D648792}"/>
                </a:ext>
              </a:extLst>
            </p:cNvPr>
            <p:cNvCxnSpPr/>
            <p:nvPr/>
          </p:nvCxnSpPr>
          <p:spPr>
            <a:xfrm flipH="1" flipV="1">
              <a:off x="8644379" y="4416804"/>
              <a:ext cx="744718" cy="12204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60">
                  <a:extLst>
                    <a:ext uri="{FF2B5EF4-FFF2-40B4-BE49-F238E27FC236}">
                      <a16:creationId xmlns:a16="http://schemas.microsoft.com/office/drawing/2014/main" id="{580A20F4-A373-9E3B-80C9-31140056413F}"/>
                    </a:ext>
                  </a:extLst>
                </p:cNvPr>
                <p:cNvSpPr txBox="1"/>
                <p:nvPr/>
              </p:nvSpPr>
              <p:spPr>
                <a:xfrm>
                  <a:off x="8464007" y="5649351"/>
                  <a:ext cx="2928536" cy="6839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leak</m:t>
                            </m:r>
                          </m:sub>
                        </m:sSub>
                        <m:r>
                          <a:rPr lang="en-US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pA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anode</m:t>
                            </m:r>
                          </m:sub>
                        </m:sSub>
                        <m:r>
                          <a:rPr lang="en-US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≲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pA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TextBox 60">
                  <a:extLst>
                    <a:ext uri="{FF2B5EF4-FFF2-40B4-BE49-F238E27FC236}">
                      <a16:creationId xmlns:a16="http://schemas.microsoft.com/office/drawing/2014/main" id="{A64A4CE2-A5E6-C3DC-4AA0-850C7F6D59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4007" y="5649351"/>
                  <a:ext cx="2928536" cy="683975"/>
                </a:xfrm>
                <a:prstGeom prst="rect">
                  <a:avLst/>
                </a:prstGeom>
                <a:blipFill>
                  <a:blip r:embed="rId11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13">
            <a:extLst>
              <a:ext uri="{FF2B5EF4-FFF2-40B4-BE49-F238E27FC236}">
                <a16:creationId xmlns:a16="http://schemas.microsoft.com/office/drawing/2014/main" id="{EA70ACB3-177F-030B-8E0E-7A5C260CF0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926" y="1378989"/>
            <a:ext cx="4227152" cy="4175635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98A17FAE-6235-B81B-1234-D1B3B45369EC}"/>
              </a:ext>
            </a:extLst>
          </p:cNvPr>
          <p:cNvGrpSpPr/>
          <p:nvPr/>
        </p:nvGrpSpPr>
        <p:grpSpPr>
          <a:xfrm>
            <a:off x="4904098" y="2282082"/>
            <a:ext cx="2678777" cy="2734370"/>
            <a:chOff x="4904098" y="2282082"/>
            <a:chExt cx="2678777" cy="2734370"/>
          </a:xfrm>
        </p:grpSpPr>
        <p:pic>
          <p:nvPicPr>
            <p:cNvPr id="22" name="Picture 2" descr="Vacchi_PixDD_design_INFN-TS.pdf">
              <a:extLst>
                <a:ext uri="{FF2B5EF4-FFF2-40B4-BE49-F238E27FC236}">
                  <a16:creationId xmlns:a16="http://schemas.microsoft.com/office/drawing/2014/main" id="{3A761C2F-A5C2-ED15-784F-7594061CD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796" t="21647" b="12068"/>
            <a:stretch/>
          </p:blipFill>
          <p:spPr bwMode="auto">
            <a:xfrm>
              <a:off x="4904098" y="2282082"/>
              <a:ext cx="2596725" cy="253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AAAEF3B4-B740-DAB6-A2B0-FFF6702F9E47}"/>
                </a:ext>
              </a:extLst>
            </p:cNvPr>
            <p:cNvSpPr txBox="1"/>
            <p:nvPr/>
          </p:nvSpPr>
          <p:spPr>
            <a:xfrm>
              <a:off x="5519608" y="4616342"/>
              <a:ext cx="10747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Brandon Grotesque Light" panose="020B0303020203060202"/>
                </a:rPr>
                <a:t>300 </a:t>
              </a:r>
              <a:r>
                <a:rPr lang="el-GR" sz="2000" dirty="0">
                  <a:latin typeface="Brandon Grotesque Light" panose="020B0303020203060202" pitchFamily="34" charset="0"/>
                  <a:cs typeface="Times New Roman" panose="02020603050405020304" pitchFamily="18" charset="0"/>
                </a:rPr>
                <a:t>μ</a:t>
              </a:r>
              <a:r>
                <a:rPr lang="it-IT" sz="2000" dirty="0">
                  <a:latin typeface="Brandon Grotesque Light" panose="020B0303020203060202"/>
                  <a:cs typeface="Times New Roman" panose="02020603050405020304" pitchFamily="18" charset="0"/>
                </a:rPr>
                <a:t>m</a:t>
              </a:r>
              <a:endParaRPr lang="en-GB" sz="2000" dirty="0">
                <a:latin typeface="Brandon Grotesque Light" panose="020B0303020203060202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6C9786D-2347-A9B3-8240-E0BF3103B219}"/>
                </a:ext>
              </a:extLst>
            </p:cNvPr>
            <p:cNvSpPr txBox="1"/>
            <p:nvPr/>
          </p:nvSpPr>
          <p:spPr>
            <a:xfrm rot="5400000">
              <a:off x="6845449" y="3275075"/>
              <a:ext cx="10747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Brandon Grotesque Light" panose="020B0303020203060202"/>
                </a:rPr>
                <a:t>300 </a:t>
              </a:r>
              <a:r>
                <a:rPr lang="el-GR" sz="2000" dirty="0">
                  <a:latin typeface="Brandon Grotesque Light" panose="020B0303020203060202" pitchFamily="34" charset="0"/>
                  <a:cs typeface="Times New Roman" panose="02020603050405020304" pitchFamily="18" charset="0"/>
                </a:rPr>
                <a:t>μ</a:t>
              </a:r>
              <a:r>
                <a:rPr lang="it-IT" sz="2000" dirty="0">
                  <a:latin typeface="Brandon Grotesque Light" panose="020B0303020203060202"/>
                  <a:cs typeface="Times New Roman" panose="02020603050405020304" pitchFamily="18" charset="0"/>
                </a:rPr>
                <a:t>m</a:t>
              </a:r>
              <a:endParaRPr lang="en-GB" sz="2000" dirty="0">
                <a:latin typeface="Brandon Grotesque Light" panose="020B0303020203060202"/>
              </a:endParaRPr>
            </a:p>
          </p:txBody>
        </p: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B5D21D5-95A3-3E73-C32B-702F86FA7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7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2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1F68994-97A5-9324-D044-BFD94E4AC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RIGEL Architecture</a:t>
            </a:r>
          </a:p>
        </p:txBody>
      </p:sp>
      <p:pic>
        <p:nvPicPr>
          <p:cNvPr id="16" name="Immagine 15" descr="Immagine che contiene Rettangolo, modello, Arte bambini, Policromia&#10;&#10;Descrizione generata automaticamente">
            <a:extLst>
              <a:ext uri="{FF2B5EF4-FFF2-40B4-BE49-F238E27FC236}">
                <a16:creationId xmlns:a16="http://schemas.microsoft.com/office/drawing/2014/main" id="{6A45E9CA-D975-EB32-DECF-505D2E16AC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68" y="3674630"/>
            <a:ext cx="2427904" cy="2396605"/>
          </a:xfrm>
          <a:prstGeom prst="rect">
            <a:avLst/>
          </a:prstGeom>
        </p:spPr>
      </p:pic>
      <p:pic>
        <p:nvPicPr>
          <p:cNvPr id="17" name="Segnaposto contenuto 14">
            <a:extLst>
              <a:ext uri="{FF2B5EF4-FFF2-40B4-BE49-F238E27FC236}">
                <a16:creationId xmlns:a16="http://schemas.microsoft.com/office/drawing/2014/main" id="{A9644211-9DA4-208D-97D0-32A642AE2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803" y="776543"/>
            <a:ext cx="8641147" cy="3659292"/>
          </a:xfr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5C1F2852-DD90-F963-EB7C-290FE8713E68}"/>
              </a:ext>
            </a:extLst>
          </p:cNvPr>
          <p:cNvGrpSpPr/>
          <p:nvPr/>
        </p:nvGrpSpPr>
        <p:grpSpPr>
          <a:xfrm>
            <a:off x="268794" y="838615"/>
            <a:ext cx="2901387" cy="2838307"/>
            <a:chOff x="268794" y="838615"/>
            <a:chExt cx="2901387" cy="2838307"/>
          </a:xfrm>
        </p:grpSpPr>
        <p:pic>
          <p:nvPicPr>
            <p:cNvPr id="3" name="Picture 2" descr="Vacchi_PixDD_design_INFN-TS.pdf">
              <a:extLst>
                <a:ext uri="{FF2B5EF4-FFF2-40B4-BE49-F238E27FC236}">
                  <a16:creationId xmlns:a16="http://schemas.microsoft.com/office/drawing/2014/main" id="{CF79D934-4B0A-862F-6886-D38F847D6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796" t="21647" b="12068"/>
            <a:stretch/>
          </p:blipFill>
          <p:spPr bwMode="auto">
            <a:xfrm>
              <a:off x="268794" y="838615"/>
              <a:ext cx="2792458" cy="2725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42BE15BA-9F70-31A5-CA50-B110630C425E}"/>
                </a:ext>
              </a:extLst>
            </p:cNvPr>
            <p:cNvSpPr txBox="1"/>
            <p:nvPr/>
          </p:nvSpPr>
          <p:spPr>
            <a:xfrm rot="16200000">
              <a:off x="2432755" y="1868763"/>
              <a:ext cx="10747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Brandon Grotesque Light" panose="020B0303020203060202"/>
                </a:rPr>
                <a:t>300 </a:t>
              </a:r>
              <a:r>
                <a:rPr lang="el-GR" sz="2000" dirty="0">
                  <a:latin typeface="Brandon Grotesque Light" panose="020B0303020203060202" pitchFamily="34" charset="0"/>
                  <a:cs typeface="Times New Roman" panose="02020603050405020304" pitchFamily="18" charset="0"/>
                </a:rPr>
                <a:t>μ</a:t>
              </a:r>
              <a:r>
                <a:rPr lang="it-IT" sz="2000" dirty="0">
                  <a:latin typeface="Brandon Grotesque Light" panose="020B0303020203060202"/>
                  <a:cs typeface="Times New Roman" panose="02020603050405020304" pitchFamily="18" charset="0"/>
                </a:rPr>
                <a:t>m</a:t>
              </a:r>
              <a:endParaRPr lang="en-GB" sz="2000" dirty="0">
                <a:latin typeface="Brandon Grotesque Light" panose="020B0303020203060202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EB5E7A5-0195-2478-9EB2-D122EE37A49F}"/>
                </a:ext>
              </a:extLst>
            </p:cNvPr>
            <p:cNvSpPr txBox="1"/>
            <p:nvPr/>
          </p:nvSpPr>
          <p:spPr>
            <a:xfrm>
              <a:off x="948325" y="3276812"/>
              <a:ext cx="10747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latin typeface="Brandon Grotesque Light" panose="020B0303020203060202"/>
                </a:rPr>
                <a:t>300 </a:t>
              </a:r>
              <a:r>
                <a:rPr lang="el-GR" sz="2000" dirty="0">
                  <a:latin typeface="Brandon Grotesque Light" panose="020B0303020203060202" pitchFamily="34" charset="0"/>
                  <a:cs typeface="Times New Roman" panose="02020603050405020304" pitchFamily="18" charset="0"/>
                </a:rPr>
                <a:t>μ</a:t>
              </a:r>
              <a:r>
                <a:rPr lang="it-IT" sz="2000" dirty="0">
                  <a:latin typeface="Brandon Grotesque Light" panose="020B0303020203060202"/>
                  <a:cs typeface="Times New Roman" panose="02020603050405020304" pitchFamily="18" charset="0"/>
                </a:rPr>
                <a:t>m</a:t>
              </a:r>
              <a:endParaRPr lang="en-GB" sz="2000" dirty="0">
                <a:latin typeface="Brandon Grotesque Light" panose="020B0303020203060202"/>
              </a:endParaRP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A77DD40-E791-4663-A6CE-4094E4835BBA}"/>
              </a:ext>
            </a:extLst>
          </p:cNvPr>
          <p:cNvSpPr txBox="1"/>
          <p:nvPr/>
        </p:nvSpPr>
        <p:spPr>
          <a:xfrm>
            <a:off x="2699648" y="5671125"/>
            <a:ext cx="27924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Brandon Grotesque Light" panose="020B0303020203060202"/>
              </a:rPr>
              <a:t>Readout</a:t>
            </a:r>
            <a:r>
              <a:rPr lang="it-IT" sz="2000" dirty="0">
                <a:latin typeface="Brandon Grotesque Light" panose="020B0303020203060202"/>
              </a:rPr>
              <a:t> Pixel Cell (RPC)</a:t>
            </a:r>
            <a:endParaRPr lang="en-GB" sz="2000" dirty="0">
              <a:latin typeface="Brandon Grotesque Light" panose="020B0303020203060202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6B493B78-25EA-B595-7AB9-0932FD657D2C}"/>
              </a:ext>
            </a:extLst>
          </p:cNvPr>
          <p:cNvCxnSpPr>
            <a:cxnSpLocks/>
          </p:cNvCxnSpPr>
          <p:nvPr/>
        </p:nvCxnSpPr>
        <p:spPr>
          <a:xfrm flipH="1" flipV="1">
            <a:off x="2792896" y="5108713"/>
            <a:ext cx="824947" cy="5665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2F0125C-DFE6-62A2-A460-0D634FFEA212}"/>
              </a:ext>
            </a:extLst>
          </p:cNvPr>
          <p:cNvSpPr/>
          <p:nvPr/>
        </p:nvSpPr>
        <p:spPr>
          <a:xfrm>
            <a:off x="3389121" y="1394797"/>
            <a:ext cx="2564295" cy="29817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ella 6">
            <a:extLst>
              <a:ext uri="{FF2B5EF4-FFF2-40B4-BE49-F238E27FC236}">
                <a16:creationId xmlns:a16="http://schemas.microsoft.com/office/drawing/2014/main" id="{DEB00CD3-758B-6C60-C318-B54F388D1D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717673"/>
              </p:ext>
            </p:extLst>
          </p:nvPr>
        </p:nvGraphicFramePr>
        <p:xfrm>
          <a:off x="6728472" y="3959980"/>
          <a:ext cx="4259403" cy="2225040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{073A0DAA-6AF3-43AB-8588-CEC1D06C72B9}</a:tableStyleId>
              </a:tblPr>
              <a:tblGrid>
                <a:gridCol w="2063227">
                  <a:extLst>
                    <a:ext uri="{9D8B030D-6E8A-4147-A177-3AD203B41FA5}">
                      <a16:colId xmlns:a16="http://schemas.microsoft.com/office/drawing/2014/main" val="2049344456"/>
                    </a:ext>
                  </a:extLst>
                </a:gridCol>
                <a:gridCol w="2196176">
                  <a:extLst>
                    <a:ext uri="{9D8B030D-6E8A-4147-A177-3AD203B41FA5}">
                      <a16:colId xmlns:a16="http://schemas.microsoft.com/office/drawing/2014/main" val="2016337868"/>
                    </a:ext>
                  </a:extLst>
                </a:gridCol>
              </a:tblGrid>
              <a:tr h="259245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ysClr val="windowText" lastClr="000000"/>
                          </a:solidFill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Specification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Requirements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131536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Energy 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8400 el. (30 keV)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284700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ENC (</a:t>
                      </a:r>
                      <a:r>
                        <a:rPr lang="en-US" sz="1200" kern="1200" noProof="0" dirty="0" err="1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intrinsinc</a:t>
                      </a:r>
                      <a:r>
                        <a:rPr lang="en-US" sz="1200" kern="12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≃10 e</a:t>
                      </a:r>
                      <a:r>
                        <a:rPr lang="en-US" sz="1200" kern="1200" baseline="300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kern="1200" baseline="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i="0" kern="1200" baseline="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rms</a:t>
                      </a:r>
                      <a:endParaRPr lang="en-US" sz="1200" i="0" kern="1200" baseline="30000" noProof="0" dirty="0">
                        <a:solidFill>
                          <a:schemeClr val="dk1"/>
                        </a:solidFill>
                        <a:latin typeface="Brandon Grotesque Light" panose="020B0303020203060202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970058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Shaping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i="0" kern="1200" baseline="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0.5–5.0 μ</a:t>
                      </a:r>
                      <a:r>
                        <a:rPr lang="en-US" sz="1200" i="0" kern="1200" baseline="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040434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FWHM @5.9 keV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kern="1200" baseline="0" noProof="0" dirty="0">
                          <a:solidFill>
                            <a:schemeClr val="dk1"/>
                          </a:solidFill>
                          <a:latin typeface="Brandon Grotesque Light" panose="020B0303020203060202" pitchFamily="34" charset="0"/>
                          <a:ea typeface="+mn-ea"/>
                          <a:cs typeface="Times New Roman" panose="02020603050405020304" pitchFamily="18" charset="0"/>
                        </a:rPr>
                        <a:t>&lt; 150 eV @ 0°C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04646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Energy threshold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0.5-3 keV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86970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ADC resolution (Wilkinson)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10 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61507"/>
                  </a:ext>
                </a:extLst>
              </a:tr>
              <a:tr h="233321"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Power consumption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&lt; 1 </a:t>
                      </a:r>
                      <a:r>
                        <a:rPr lang="en-US" sz="1200" noProof="0" dirty="0" err="1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sz="1200" noProof="0" dirty="0">
                          <a:latin typeface="Brandon Grotesque Light" panose="020B0303020203060202" pitchFamily="34" charset="0"/>
                          <a:cs typeface="Times New Roman" panose="02020603050405020304" pitchFamily="18" charset="0"/>
                        </a:rPr>
                        <a:t>/channel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51120"/>
                  </a:ext>
                </a:extLst>
              </a:tr>
            </a:tbl>
          </a:graphicData>
        </a:graphic>
      </p:graphicFrame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937136-4A9B-6F82-4C8C-8BAB3C73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8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36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A902F3F-A8E0-DA7A-CC10-4BB8F0E7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hybrid RIGEL/</a:t>
            </a:r>
            <a:r>
              <a:rPr lang="en-US" dirty="0" err="1"/>
              <a:t>PixDD</a:t>
            </a:r>
            <a:r>
              <a:rPr lang="en-US" dirty="0"/>
              <a:t> detector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1F11339-5DAD-8D64-916D-46A8BAD04CE1}"/>
              </a:ext>
            </a:extLst>
          </p:cNvPr>
          <p:cNvGrpSpPr/>
          <p:nvPr/>
        </p:nvGrpSpPr>
        <p:grpSpPr>
          <a:xfrm>
            <a:off x="274509" y="1504150"/>
            <a:ext cx="5856610" cy="4581820"/>
            <a:chOff x="5171020" y="954594"/>
            <a:chExt cx="6654011" cy="5205653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A7ADC76-EB22-312C-B05D-C853A48AB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020" y="954594"/>
              <a:ext cx="6003045" cy="4645018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0929095-198D-AA0B-5849-7CD24050DD7F}"/>
                </a:ext>
              </a:extLst>
            </p:cNvPr>
            <p:cNvSpPr txBox="1"/>
            <p:nvPr/>
          </p:nvSpPr>
          <p:spPr>
            <a:xfrm>
              <a:off x="8676833" y="3745230"/>
              <a:ext cx="20681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16x16 RPC</a:t>
              </a:r>
              <a:endParaRPr lang="en-GB" sz="3200" b="1" dirty="0">
                <a:solidFill>
                  <a:schemeClr val="bg1">
                    <a:lumMod val="95000"/>
                  </a:schemeClr>
                </a:solidFill>
                <a:latin typeface="Brandon Grotesque Light" panose="020B0303020203060202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34B686A-4B0C-6221-2168-0EA76F674B0A}"/>
                </a:ext>
              </a:extLst>
            </p:cNvPr>
            <p:cNvSpPr txBox="1"/>
            <p:nvPr/>
          </p:nvSpPr>
          <p:spPr>
            <a:xfrm rot="16200000">
              <a:off x="5062749" y="3751860"/>
              <a:ext cx="26082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16 A/D </a:t>
              </a:r>
              <a:r>
                <a:rPr lang="it-IT" sz="2400" b="1" dirty="0" err="1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Converters</a:t>
              </a:r>
              <a:endParaRPr lang="en-GB" sz="2400" b="1" dirty="0">
                <a:solidFill>
                  <a:schemeClr val="bg1">
                    <a:lumMod val="95000"/>
                  </a:schemeClr>
                </a:solidFill>
                <a:latin typeface="Brandon Grotesque Light" panose="020B0303020203060202" pitchFamily="34" charset="0"/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6224BAA-8945-4E1B-285B-5F3B6D01BE1D}"/>
                </a:ext>
              </a:extLst>
            </p:cNvPr>
            <p:cNvSpPr txBox="1"/>
            <p:nvPr/>
          </p:nvSpPr>
          <p:spPr>
            <a:xfrm rot="16200000">
              <a:off x="6013758" y="3823426"/>
              <a:ext cx="25588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b="1" dirty="0" err="1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Configuration</a:t>
              </a:r>
              <a:endParaRPr lang="en-GB" sz="3200" b="1" dirty="0">
                <a:solidFill>
                  <a:schemeClr val="bg1">
                    <a:lumMod val="95000"/>
                  </a:schemeClr>
                </a:solidFill>
                <a:latin typeface="Brandon Grotesque Light" panose="020B0303020203060202" pitchFamily="34" charset="0"/>
              </a:endParaRP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D4AEDD5F-7B65-4C8B-9964-24B1D16E945B}"/>
                </a:ext>
              </a:extLst>
            </p:cNvPr>
            <p:cNvCxnSpPr>
              <a:cxnSpLocks/>
            </p:cNvCxnSpPr>
            <p:nvPr/>
          </p:nvCxnSpPr>
          <p:spPr>
            <a:xfrm>
              <a:off x="11355975" y="954594"/>
              <a:ext cx="0" cy="464501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45FAE895-9C3D-30E7-0A0F-22C0A1DF9D5E}"/>
                </a:ext>
              </a:extLst>
            </p:cNvPr>
            <p:cNvCxnSpPr>
              <a:cxnSpLocks/>
            </p:cNvCxnSpPr>
            <p:nvPr/>
          </p:nvCxnSpPr>
          <p:spPr>
            <a:xfrm>
              <a:off x="5171020" y="5752012"/>
              <a:ext cx="60030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CBB3753-589C-FFBD-7367-6DF299F2CD37}"/>
                </a:ext>
              </a:extLst>
            </p:cNvPr>
            <p:cNvSpPr txBox="1"/>
            <p:nvPr/>
          </p:nvSpPr>
          <p:spPr>
            <a:xfrm>
              <a:off x="7646596" y="5760137"/>
              <a:ext cx="1147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Brandon Grotesque Light" panose="020B0303020203060202" pitchFamily="34" charset="0"/>
                </a:rPr>
                <a:t>9510 </a:t>
              </a:r>
              <a:r>
                <a:rPr lang="it-IT" sz="2000" dirty="0">
                  <a:latin typeface="Brandon Grotesque Light" panose="020B0303020203060202" pitchFamily="34" charset="0"/>
                  <a:cs typeface="Calibri" panose="020F0502020204030204" pitchFamily="34" charset="0"/>
                </a:rPr>
                <a:t>µm</a:t>
              </a:r>
              <a:r>
                <a:rPr lang="it-IT" sz="2000" dirty="0">
                  <a:latin typeface="Brandon Grotesque Light" panose="020B0303020203060202" pitchFamily="34" charset="0"/>
                </a:rPr>
                <a:t> </a:t>
              </a:r>
              <a:endParaRPr lang="en-GB" sz="2000" dirty="0">
                <a:latin typeface="Brandon Grotesque Light" panose="020B0303020203060202" pitchFamily="34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0F3F589-15EB-86B9-EFA3-AC128C39644F}"/>
                </a:ext>
              </a:extLst>
            </p:cNvPr>
            <p:cNvSpPr txBox="1"/>
            <p:nvPr/>
          </p:nvSpPr>
          <p:spPr>
            <a:xfrm rot="16200000">
              <a:off x="11042124" y="3077048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latin typeface="Brandon Grotesque Light" panose="020B0303020203060202" pitchFamily="34" charset="0"/>
                </a:rPr>
                <a:t>7365 </a:t>
              </a:r>
              <a:r>
                <a:rPr lang="it-IT" sz="2000" dirty="0">
                  <a:latin typeface="Brandon Grotesque Light" panose="020B0303020203060202" pitchFamily="34" charset="0"/>
                  <a:cs typeface="Calibri" panose="020F0502020204030204" pitchFamily="34" charset="0"/>
                </a:rPr>
                <a:t>µm</a:t>
              </a:r>
              <a:r>
                <a:rPr lang="it-IT" sz="2000" dirty="0">
                  <a:latin typeface="Brandon Grotesque Light" panose="020B0303020203060202" pitchFamily="34" charset="0"/>
                </a:rPr>
                <a:t> </a:t>
              </a:r>
              <a:endParaRPr lang="en-GB" sz="2000" dirty="0">
                <a:latin typeface="Brandon Grotesque Light" panose="020B0303020203060202" pitchFamily="34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E4F8A172-B3A8-7133-EB1F-5941CEE3D56C}"/>
                </a:ext>
              </a:extLst>
            </p:cNvPr>
            <p:cNvSpPr txBox="1"/>
            <p:nvPr/>
          </p:nvSpPr>
          <p:spPr>
            <a:xfrm>
              <a:off x="7061839" y="1570360"/>
              <a:ext cx="98469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Trigger</a:t>
              </a:r>
            </a:p>
            <a:p>
              <a:r>
                <a:rPr lang="it-IT" sz="2200" b="1" dirty="0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Logic</a:t>
              </a:r>
              <a:endParaRPr lang="en-GB" sz="2200" b="1" dirty="0">
                <a:solidFill>
                  <a:schemeClr val="bg1">
                    <a:lumMod val="95000"/>
                  </a:schemeClr>
                </a:solidFill>
                <a:latin typeface="Brandon Grotesque Light" panose="020B0303020203060202" pitchFamily="34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9940316-682E-2800-58E2-0CD2305A61CA}"/>
                </a:ext>
              </a:extLst>
            </p:cNvPr>
            <p:cNvSpPr txBox="1"/>
            <p:nvPr/>
          </p:nvSpPr>
          <p:spPr>
            <a:xfrm rot="16200000">
              <a:off x="4807776" y="3007509"/>
              <a:ext cx="1878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>
                      <a:lumMod val="95000"/>
                    </a:schemeClr>
                  </a:solidFill>
                  <a:latin typeface="Brandon Grotesque Light" panose="020B0303020203060202" pitchFamily="34" charset="0"/>
                </a:rPr>
                <a:t>I/O Interface</a:t>
              </a:r>
              <a:endParaRPr lang="en-GB" sz="2400" b="1" dirty="0">
                <a:solidFill>
                  <a:schemeClr val="bg1">
                    <a:lumMod val="95000"/>
                  </a:schemeClr>
                </a:solidFill>
                <a:latin typeface="Brandon Grotesque Light" panose="020B0303020203060202" pitchFamily="34" charset="0"/>
              </a:endParaRPr>
            </a:p>
          </p:txBody>
        </p:sp>
      </p:grpSp>
      <p:sp>
        <p:nvSpPr>
          <p:cNvPr id="16" name="TextBox 21">
            <a:extLst>
              <a:ext uri="{FF2B5EF4-FFF2-40B4-BE49-F238E27FC236}">
                <a16:creationId xmlns:a16="http://schemas.microsoft.com/office/drawing/2014/main" id="{2A8BE434-DAD9-2A96-1AC9-C80D68A6CD56}"/>
              </a:ext>
            </a:extLst>
          </p:cNvPr>
          <p:cNvSpPr txBox="1"/>
          <p:nvPr/>
        </p:nvSpPr>
        <p:spPr>
          <a:xfrm>
            <a:off x="6672183" y="-1479351"/>
            <a:ext cx="2452337" cy="10926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 dirty="0">
                <a:solidFill>
                  <a:srgbClr val="103F5E"/>
                </a:solidFill>
                <a:latin typeface="Brandon Grotesque Light" panose="020B0303020203060202"/>
              </a:rPr>
              <a:t>Technology: </a:t>
            </a:r>
          </a:p>
          <a:p>
            <a:pPr algn="ctr"/>
            <a:r>
              <a:rPr lang="it-IT" sz="2000" dirty="0" err="1">
                <a:latin typeface="Brandon Grotesque Light" panose="020B0303020203060202"/>
              </a:rPr>
              <a:t>AustriaMicroSystem</a:t>
            </a:r>
            <a:r>
              <a:rPr lang="it-IT" sz="2000" dirty="0">
                <a:latin typeface="Brandon Grotesque Light" panose="020B0303020203060202"/>
              </a:rPr>
              <a:t> </a:t>
            </a:r>
            <a:br>
              <a:rPr lang="it-IT" sz="2000" dirty="0">
                <a:latin typeface="Brandon Grotesque Light" panose="020B0303020203060202"/>
              </a:rPr>
            </a:br>
            <a:r>
              <a:rPr lang="it-IT" sz="2000" dirty="0">
                <a:latin typeface="Brandon Grotesque Light" panose="020B0303020203060202"/>
              </a:rPr>
              <a:t>CMOS 0.35 µm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F2E31733-8A7A-7764-6715-40687338F9F4}"/>
              </a:ext>
            </a:extLst>
          </p:cNvPr>
          <p:cNvSpPr/>
          <p:nvPr/>
        </p:nvSpPr>
        <p:spPr>
          <a:xfrm>
            <a:off x="2743701" y="2805840"/>
            <a:ext cx="2776117" cy="272973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17D2E8-98FA-31B7-D357-B66B57FD612D}"/>
              </a:ext>
            </a:extLst>
          </p:cNvPr>
          <p:cNvSpPr txBox="1"/>
          <p:nvPr/>
        </p:nvSpPr>
        <p:spPr>
          <a:xfrm>
            <a:off x="1218884" y="1059620"/>
            <a:ext cx="3668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Brandon Grotesque Light" panose="020B0303020203060202" pitchFamily="34" charset="0"/>
              </a:rPr>
              <a:t>RIGEL full 16x16 ASIC </a:t>
            </a:r>
            <a:r>
              <a:rPr lang="it-IT" sz="2000" dirty="0" err="1">
                <a:latin typeface="Brandon Grotesque Light" panose="020B0303020203060202" pitchFamily="34" charset="0"/>
              </a:rPr>
              <a:t>micrograph</a:t>
            </a:r>
            <a:endParaRPr lang="en-GB" sz="2000" dirty="0">
              <a:latin typeface="Brandon Grotesque Light" panose="020B0303020203060202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7F64E135-E916-4E11-7266-739A0D3540A5}"/>
              </a:ext>
            </a:extLst>
          </p:cNvPr>
          <p:cNvGrpSpPr/>
          <p:nvPr/>
        </p:nvGrpSpPr>
        <p:grpSpPr>
          <a:xfrm>
            <a:off x="7295474" y="900284"/>
            <a:ext cx="4158147" cy="4217239"/>
            <a:chOff x="7493584" y="1067188"/>
            <a:chExt cx="4158147" cy="4217239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C59CE05C-0BA7-385E-5C0B-076E32A6A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796691" y="1429388"/>
              <a:ext cx="3699435" cy="4010644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8284A03B-1A3A-2DC3-8F97-61A28DE01A3F}"/>
                </a:ext>
              </a:extLst>
            </p:cNvPr>
            <p:cNvSpPr txBox="1"/>
            <p:nvPr/>
          </p:nvSpPr>
          <p:spPr>
            <a:xfrm>
              <a:off x="7493584" y="1067188"/>
              <a:ext cx="3718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err="1">
                  <a:latin typeface="Brandon Grotesque Light" panose="020B0303020203060202" pitchFamily="34" charset="0"/>
                </a:rPr>
                <a:t>Assembled</a:t>
              </a:r>
              <a:r>
                <a:rPr lang="it-IT" sz="2000" dirty="0">
                  <a:latin typeface="Brandon Grotesque Light" panose="020B0303020203060202" pitchFamily="34" charset="0"/>
                </a:rPr>
                <a:t> RIGEL/</a:t>
              </a:r>
              <a:r>
                <a:rPr lang="it-IT" sz="2000" dirty="0" err="1">
                  <a:latin typeface="Brandon Grotesque Light" panose="020B0303020203060202" pitchFamily="34" charset="0"/>
                </a:rPr>
                <a:t>PixDD</a:t>
              </a:r>
              <a:r>
                <a:rPr lang="it-IT" sz="2000" dirty="0">
                  <a:latin typeface="Brandon Grotesque Light" panose="020B0303020203060202" pitchFamily="34" charset="0"/>
                </a:rPr>
                <a:t> detector</a:t>
              </a:r>
              <a:endParaRPr lang="en-GB" sz="2000" dirty="0">
                <a:latin typeface="Brandon Grotesque Light" panose="020B0303020203060202" pitchFamily="34" charset="0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643C092-FE1F-1A7C-0F4C-7D8900132382}"/>
              </a:ext>
            </a:extLst>
          </p:cNvPr>
          <p:cNvGrpSpPr/>
          <p:nvPr/>
        </p:nvGrpSpPr>
        <p:grpSpPr>
          <a:xfrm>
            <a:off x="6679931" y="4613089"/>
            <a:ext cx="5258771" cy="1414041"/>
            <a:chOff x="6692168" y="4498635"/>
            <a:chExt cx="5258771" cy="1414041"/>
          </a:xfrm>
        </p:grpSpPr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479DEB08-448F-15F0-55C9-BC90836CF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92168" y="4498635"/>
              <a:ext cx="5258771" cy="1393079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/>
          </p:spPr>
        </p:pic>
        <p:grpSp>
          <p:nvGrpSpPr>
            <p:cNvPr id="23" name="Group 6">
              <a:extLst>
                <a:ext uri="{FF2B5EF4-FFF2-40B4-BE49-F238E27FC236}">
                  <a16:creationId xmlns:a16="http://schemas.microsoft.com/office/drawing/2014/main" id="{F154DEC0-7A23-6149-FD69-5020732F977A}"/>
                </a:ext>
              </a:extLst>
            </p:cNvPr>
            <p:cNvGrpSpPr/>
            <p:nvPr/>
          </p:nvGrpSpPr>
          <p:grpSpPr>
            <a:xfrm>
              <a:off x="6934078" y="4549723"/>
              <a:ext cx="4788475" cy="1362953"/>
              <a:chOff x="3598959" y="2068110"/>
              <a:chExt cx="4788475" cy="2287117"/>
            </a:xfrm>
          </p:grpSpPr>
          <p:sp>
            <p:nvSpPr>
              <p:cNvPr id="26" name="TextBox 5">
                <a:extLst>
                  <a:ext uri="{FF2B5EF4-FFF2-40B4-BE49-F238E27FC236}">
                    <a16:creationId xmlns:a16="http://schemas.microsoft.com/office/drawing/2014/main" id="{A3D9467B-2EEE-42FE-1802-8AE3C01404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8959" y="3735466"/>
                <a:ext cx="1622495" cy="61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dirty="0">
                    <a:solidFill>
                      <a:srgbClr val="FFFF00"/>
                    </a:solidFill>
                    <a:latin typeface="Brandon Grotesque Light" panose="020B0303020203060202" pitchFamily="34" charset="0"/>
                  </a:rPr>
                  <a:t>Sensor (</a:t>
                </a:r>
                <a:r>
                  <a:rPr lang="en-GB" altLang="en-US" dirty="0" err="1">
                    <a:solidFill>
                      <a:srgbClr val="FFFF00"/>
                    </a:solidFill>
                    <a:latin typeface="Brandon Grotesque Light" panose="020B0303020203060202" pitchFamily="34" charset="0"/>
                  </a:rPr>
                  <a:t>PixDD</a:t>
                </a:r>
                <a:r>
                  <a:rPr lang="en-GB" altLang="en-US" dirty="0">
                    <a:solidFill>
                      <a:srgbClr val="FFFF00"/>
                    </a:solidFill>
                    <a:latin typeface="Brandon Grotesque Light" panose="020B0303020203060202" pitchFamily="34" charset="0"/>
                  </a:rPr>
                  <a:t>)</a:t>
                </a:r>
              </a:p>
            </p:txBody>
          </p:sp>
          <p:cxnSp>
            <p:nvCxnSpPr>
              <p:cNvPr id="27" name="Straight Arrow Connector 4">
                <a:extLst>
                  <a:ext uri="{FF2B5EF4-FFF2-40B4-BE49-F238E27FC236}">
                    <a16:creationId xmlns:a16="http://schemas.microsoft.com/office/drawing/2014/main" id="{D4D69C3F-24C4-7C0E-DB4A-253077AAFC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727556" y="3582031"/>
                <a:ext cx="568065" cy="0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A39CABB7-56B4-B5BB-5FAE-016422164970}"/>
                  </a:ext>
                </a:extLst>
              </p:cNvPr>
              <p:cNvSpPr txBox="1"/>
              <p:nvPr/>
            </p:nvSpPr>
            <p:spPr>
              <a:xfrm>
                <a:off x="7677201" y="3625543"/>
                <a:ext cx="543226" cy="5164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400" spc="-150" dirty="0">
                    <a:solidFill>
                      <a:srgbClr val="FFFF00"/>
                    </a:solidFill>
                    <a:latin typeface="Brandon Grotesque Light" panose="020B0303020203060202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47 µm</a:t>
                </a:r>
              </a:p>
            </p:txBody>
          </p:sp>
          <p:sp>
            <p:nvSpPr>
              <p:cNvPr id="29" name="TextBox 5">
                <a:extLst>
                  <a:ext uri="{FF2B5EF4-FFF2-40B4-BE49-F238E27FC236}">
                    <a16:creationId xmlns:a16="http://schemas.microsoft.com/office/drawing/2014/main" id="{86EB2A9E-85D4-6882-10A9-80516BBFA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51364" y="2068110"/>
                <a:ext cx="2036070" cy="619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en-US" dirty="0">
                    <a:solidFill>
                      <a:srgbClr val="FFFF00"/>
                    </a:solidFill>
                    <a:latin typeface="Brandon Grotesque Light" panose="020B0303020203060202" pitchFamily="34" charset="0"/>
                  </a:rPr>
                  <a:t>Readout chip (Rigel)</a:t>
                </a:r>
              </a:p>
            </p:txBody>
          </p:sp>
          <p:cxnSp>
            <p:nvCxnSpPr>
              <p:cNvPr id="30" name="Straight Arrow Connector 4">
                <a:extLst>
                  <a:ext uri="{FF2B5EF4-FFF2-40B4-BE49-F238E27FC236}">
                    <a16:creationId xmlns:a16="http://schemas.microsoft.com/office/drawing/2014/main" id="{22885238-C525-246A-CBBA-A13CE266FF5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47515" y="2952141"/>
                <a:ext cx="0" cy="464821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1" name="TextBox 34">
                <a:extLst>
                  <a:ext uri="{FF2B5EF4-FFF2-40B4-BE49-F238E27FC236}">
                    <a16:creationId xmlns:a16="http://schemas.microsoft.com/office/drawing/2014/main" id="{CF59FDE1-4D34-D485-C9A0-8EE13C4EEF33}"/>
                  </a:ext>
                </a:extLst>
              </p:cNvPr>
              <p:cNvSpPr txBox="1"/>
              <p:nvPr/>
            </p:nvSpPr>
            <p:spPr>
              <a:xfrm>
                <a:off x="6558883" y="2922324"/>
                <a:ext cx="546945" cy="51646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400" spc="-150" dirty="0">
                    <a:solidFill>
                      <a:srgbClr val="FFFF00"/>
                    </a:solidFill>
                    <a:latin typeface="Brandon Grotesque Light" panose="020B0303020203060202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23 µm</a:t>
                </a:r>
              </a:p>
            </p:txBody>
          </p:sp>
        </p:grpSp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D8A7A8AE-3E61-3D69-A175-916CFDD2A21A}"/>
                </a:ext>
              </a:extLst>
            </p:cNvPr>
            <p:cNvSpPr txBox="1"/>
            <p:nvPr/>
          </p:nvSpPr>
          <p:spPr>
            <a:xfrm>
              <a:off x="8963657" y="5494980"/>
              <a:ext cx="1445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>
                  <a:latin typeface="Brandon Grotesque Light" panose="020B0303020203060202" pitchFamily="34" charset="0"/>
                </a:rPr>
                <a:t>PixDD</a:t>
              </a:r>
              <a:r>
                <a:rPr lang="en-GB" sz="1200" dirty="0">
                  <a:latin typeface="Brandon Grotesque Light" panose="020B0303020203060202" pitchFamily="34" charset="0"/>
                </a:rPr>
                <a:t> cross-section</a:t>
              </a: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C9532DF4-4657-7191-4826-FE8DD82923D8}"/>
                </a:ext>
              </a:extLst>
            </p:cNvPr>
            <p:cNvSpPr txBox="1"/>
            <p:nvPr/>
          </p:nvSpPr>
          <p:spPr>
            <a:xfrm>
              <a:off x="7827912" y="5076541"/>
              <a:ext cx="1840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Brandon Grotesque Light" panose="020B0303020203060202" pitchFamily="34" charset="0"/>
                </a:rPr>
                <a:t>Bump-bonding connection</a:t>
              </a:r>
            </a:p>
          </p:txBody>
        </p:sp>
      </p:grp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CE8399EF-B6EB-1932-22C2-8C2056A0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E806-4F26-41BE-83D0-F42DB3B70BC7}" type="slidenum">
              <a:rPr lang="it-IT" smtClean="0"/>
              <a:pPr/>
              <a:t>9</a:t>
            </a:fld>
            <a:r>
              <a:rPr lang="it-IT"/>
              <a:t>/32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141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3|16|1.2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2|7.7|1.7|9.8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1.3|11.8|19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7|3.8|3.6|3.3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6.9|15.2|4.9|3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3|16|1.2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3|16|1.2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9|10.2|1|7|4.6|1.3|4.7|1.6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|9|6.7|11.8|6|10.3|8.5|5.8|4.7|4.5|4.2|2.6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|0.1|0.1|0.1|0.1|0.1|0.1|0.1|0.1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1|0.1|0.1|0.1|0.1|0.1|0.1|0.1|0.1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4|1.8|1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1546</Words>
  <Application>Microsoft Office PowerPoint</Application>
  <PresentationFormat>Widescreen</PresentationFormat>
  <Paragraphs>315</Paragraphs>
  <Slides>32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Brandon Grotesque Light</vt:lpstr>
      <vt:lpstr>Calibri Light</vt:lpstr>
      <vt:lpstr>Brush Script MT</vt:lpstr>
      <vt:lpstr>Arial</vt:lpstr>
      <vt:lpstr>Cambria Math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Overview</vt:lpstr>
      <vt:lpstr>Charge pulse processing schemes</vt:lpstr>
      <vt:lpstr>Hybrid detectors - The PixDD detector and the RIGEL ASIC</vt:lpstr>
      <vt:lpstr>The Pixel Silicon Drift Detector</vt:lpstr>
      <vt:lpstr>RIGEL Architecture</vt:lpstr>
      <vt:lpstr>The hybrid RIGEL/PixDD detector</vt:lpstr>
      <vt:lpstr>Main RIGEL experimental results</vt:lpstr>
      <vt:lpstr>Main experimental results</vt:lpstr>
      <vt:lpstr>Imaging with linear silicon drift detectors</vt:lpstr>
      <vt:lpstr>Readout of a linear SDD - the VEGA ASIC</vt:lpstr>
      <vt:lpstr>Main VEGA experimental results</vt:lpstr>
      <vt:lpstr>SiSwich detectors and distributed readout with LYRA and ORION ASICs</vt:lpstr>
      <vt:lpstr>THESEUS and the X-Gamma Imaging Spectrometer - Overview</vt:lpstr>
      <vt:lpstr>X-Gamma Imaging Spectrometer - Detection module</vt:lpstr>
      <vt:lpstr>The ORION chipset - Pixel readout: double detection architecture (SiSwich)</vt:lpstr>
      <vt:lpstr>The ORION chipset - Pixel readout: double detection architecture (SiSwich)</vt:lpstr>
      <vt:lpstr>The HERMES cubesat</vt:lpstr>
      <vt:lpstr>Distributed readout electronics: the ASIC “constellation”</vt:lpstr>
      <vt:lpstr>LYRA ASIC architecture</vt:lpstr>
      <vt:lpstr>LYRA Current mode transimssion</vt:lpstr>
      <vt:lpstr>The ORION ASIC architecture </vt:lpstr>
      <vt:lpstr>The ORION ASIC architecture </vt:lpstr>
      <vt:lpstr>The ORION ASIC - X ray processing</vt:lpstr>
      <vt:lpstr>The ORION ASIC - Gamma ray processing </vt:lpstr>
      <vt:lpstr>Test PCB for analog characterization</vt:lpstr>
      <vt:lpstr>Experimental Equivalent Noise Charge vs. Temperature</vt:lpstr>
      <vt:lpstr>XGIS Demonstration Model</vt:lpstr>
      <vt:lpstr>Acknowledgments</vt:lpstr>
      <vt:lpstr>Other ASIC collaborations going on at SDIC-Lab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Filippo Mele</dc:title>
  <dc:creator>Filippo Mele</dc:creator>
  <cp:lastModifiedBy>Filippo Mele</cp:lastModifiedBy>
  <cp:revision>5</cp:revision>
  <dcterms:created xsi:type="dcterms:W3CDTF">2023-02-06T15:31:31Z</dcterms:created>
  <dcterms:modified xsi:type="dcterms:W3CDTF">2023-06-20T05:40:54Z</dcterms:modified>
</cp:coreProperties>
</file>