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68" r:id="rId4"/>
    <p:sldId id="259" r:id="rId5"/>
    <p:sldId id="327" r:id="rId6"/>
    <p:sldId id="325" r:id="rId7"/>
    <p:sldId id="324" r:id="rId8"/>
    <p:sldId id="326" r:id="rId9"/>
    <p:sldId id="328" r:id="rId10"/>
    <p:sldId id="329" r:id="rId11"/>
    <p:sldId id="336" r:id="rId12"/>
    <p:sldId id="337" r:id="rId13"/>
    <p:sldId id="338" r:id="rId14"/>
    <p:sldId id="330" r:id="rId15"/>
    <p:sldId id="331" r:id="rId16"/>
    <p:sldId id="332" r:id="rId17"/>
    <p:sldId id="333" r:id="rId18"/>
    <p:sldId id="334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10E6"/>
    <a:srgbClr val="E9A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3" autoAdjust="0"/>
    <p:restoredTop sz="89231" autoAdjust="0"/>
  </p:normalViewPr>
  <p:slideViewPr>
    <p:cSldViewPr snapToGrid="0">
      <p:cViewPr varScale="1">
        <p:scale>
          <a:sx n="84" d="100"/>
          <a:sy n="84" d="100"/>
        </p:scale>
        <p:origin x="72" y="8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3" d="100"/>
          <a:sy n="73" d="100"/>
        </p:scale>
        <p:origin x="2694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827761a3e23a76da" providerId="LiveId" clId="{734158F5-30B1-4D4B-BB11-7498EDDDC719}"/>
    <pc:docChg chg="undo custSel addSld delSld modSld sldOrd modMainMaster">
      <pc:chgData name="" userId="827761a3e23a76da" providerId="LiveId" clId="{734158F5-30B1-4D4B-BB11-7498EDDDC719}" dt="2023-07-05T10:35:27.998" v="13866" actId="20577"/>
      <pc:docMkLst>
        <pc:docMk/>
      </pc:docMkLst>
      <pc:sldChg chg="addSp delSp modSp">
        <pc:chgData name="" userId="827761a3e23a76da" providerId="LiveId" clId="{734158F5-30B1-4D4B-BB11-7498EDDDC719}" dt="2023-07-03T15:14:54.031" v="12902" actId="1076"/>
        <pc:sldMkLst>
          <pc:docMk/>
          <pc:sldMk cId="470850294" sldId="256"/>
        </pc:sldMkLst>
        <pc:spChg chg="mod">
          <ac:chgData name="" userId="827761a3e23a76da" providerId="LiveId" clId="{734158F5-30B1-4D4B-BB11-7498EDDDC719}" dt="2023-06-30T06:13:03.319" v="9487" actId="20577"/>
          <ac:spMkLst>
            <pc:docMk/>
            <pc:sldMk cId="470850294" sldId="256"/>
            <ac:spMk id="2" creationId="{20E863EE-164F-4BD0-BD37-E7D5FD6576D1}"/>
          </ac:spMkLst>
        </pc:spChg>
        <pc:spChg chg="mod">
          <ac:chgData name="" userId="827761a3e23a76da" providerId="LiveId" clId="{734158F5-30B1-4D4B-BB11-7498EDDDC719}" dt="2023-06-30T07:56:26.841" v="10280" actId="20577"/>
          <ac:spMkLst>
            <pc:docMk/>
            <pc:sldMk cId="470850294" sldId="256"/>
            <ac:spMk id="5" creationId="{00000000-0000-0000-0000-000000000000}"/>
          </ac:spMkLst>
        </pc:spChg>
        <pc:spChg chg="mod">
          <ac:chgData name="" userId="827761a3e23a76da" providerId="LiveId" clId="{734158F5-30B1-4D4B-BB11-7498EDDDC719}" dt="2023-06-30T07:56:35.698" v="10315" actId="1035"/>
          <ac:spMkLst>
            <pc:docMk/>
            <pc:sldMk cId="470850294" sldId="256"/>
            <ac:spMk id="6" creationId="{00000000-0000-0000-0000-000000000000}"/>
          </ac:spMkLst>
        </pc:spChg>
        <pc:spChg chg="mod">
          <ac:chgData name="" userId="827761a3e23a76da" providerId="LiveId" clId="{734158F5-30B1-4D4B-BB11-7498EDDDC719}" dt="2023-06-30T07:56:35.698" v="10315" actId="1035"/>
          <ac:spMkLst>
            <pc:docMk/>
            <pc:sldMk cId="470850294" sldId="256"/>
            <ac:spMk id="10" creationId="{00000000-0000-0000-0000-000000000000}"/>
          </ac:spMkLst>
        </pc:spChg>
        <pc:spChg chg="add mod">
          <ac:chgData name="" userId="827761a3e23a76da" providerId="LiveId" clId="{734158F5-30B1-4D4B-BB11-7498EDDDC719}" dt="2023-07-03T15:14:54.031" v="12902" actId="1076"/>
          <ac:spMkLst>
            <pc:docMk/>
            <pc:sldMk cId="470850294" sldId="256"/>
            <ac:spMk id="13" creationId="{9FE7BFCC-1299-4C85-B1A6-9FEFDA8CE8FD}"/>
          </ac:spMkLst>
        </pc:spChg>
        <pc:picChg chg="add del mod">
          <ac:chgData name="" userId="827761a3e23a76da" providerId="LiveId" clId="{734158F5-30B1-4D4B-BB11-7498EDDDC719}" dt="2023-06-30T05:54:37.020" v="9051"/>
          <ac:picMkLst>
            <pc:docMk/>
            <pc:sldMk cId="470850294" sldId="256"/>
            <ac:picMk id="3" creationId="{BAD7AB39-12C1-40FC-8409-F9609CA755B0}"/>
          </ac:picMkLst>
        </pc:picChg>
        <pc:picChg chg="add del">
          <ac:chgData name="" userId="827761a3e23a76da" providerId="LiveId" clId="{734158F5-30B1-4D4B-BB11-7498EDDDC719}" dt="2023-06-30T05:55:22.843" v="9053" actId="478"/>
          <ac:picMkLst>
            <pc:docMk/>
            <pc:sldMk cId="470850294" sldId="256"/>
            <ac:picMk id="4" creationId="{53696A4D-8640-4F15-BE9B-8E4C9AB46CB7}"/>
          </ac:picMkLst>
        </pc:picChg>
        <pc:picChg chg="add del">
          <ac:chgData name="" userId="827761a3e23a76da" providerId="LiveId" clId="{734158F5-30B1-4D4B-BB11-7498EDDDC719}" dt="2023-06-30T05:55:24.253" v="9055" actId="478"/>
          <ac:picMkLst>
            <pc:docMk/>
            <pc:sldMk cId="470850294" sldId="256"/>
            <ac:picMk id="8" creationId="{FC713140-0891-4F97-99A5-D135EDC080F6}"/>
          </ac:picMkLst>
        </pc:picChg>
        <pc:picChg chg="add del mod">
          <ac:chgData name="" userId="827761a3e23a76da" providerId="LiveId" clId="{734158F5-30B1-4D4B-BB11-7498EDDDC719}" dt="2023-06-30T06:01:52.725" v="9085" actId="478"/>
          <ac:picMkLst>
            <pc:docMk/>
            <pc:sldMk cId="470850294" sldId="256"/>
            <ac:picMk id="9" creationId="{3C4D3F39-EBF1-496E-9C5B-64496882EC6D}"/>
          </ac:picMkLst>
        </pc:picChg>
        <pc:picChg chg="add mod">
          <ac:chgData name="" userId="827761a3e23a76da" providerId="LiveId" clId="{734158F5-30B1-4D4B-BB11-7498EDDDC719}" dt="2023-06-30T06:02:38.028" v="9091" actId="14100"/>
          <ac:picMkLst>
            <pc:docMk/>
            <pc:sldMk cId="470850294" sldId="256"/>
            <ac:picMk id="12" creationId="{8F38AAFF-9559-48F3-ADD9-0F16CD5994EC}"/>
          </ac:picMkLst>
        </pc:picChg>
        <pc:picChg chg="del">
          <ac:chgData name="" userId="827761a3e23a76da" providerId="LiveId" clId="{734158F5-30B1-4D4B-BB11-7498EDDDC719}" dt="2023-06-30T06:02:24.283" v="9089" actId="478"/>
          <ac:picMkLst>
            <pc:docMk/>
            <pc:sldMk cId="470850294" sldId="256"/>
            <ac:picMk id="13" creationId="{A210AB31-A3D9-4528-A791-3A3182A47F83}"/>
          </ac:picMkLst>
        </pc:picChg>
        <pc:picChg chg="add mod">
          <ac:chgData name="" userId="827761a3e23a76da" providerId="LiveId" clId="{734158F5-30B1-4D4B-BB11-7498EDDDC719}" dt="2023-06-30T06:12:49.393" v="9460" actId="14100"/>
          <ac:picMkLst>
            <pc:docMk/>
            <pc:sldMk cId="470850294" sldId="256"/>
            <ac:picMk id="14" creationId="{9298EED3-7756-44DB-8143-DB765A70C9A7}"/>
          </ac:picMkLst>
        </pc:picChg>
      </pc:sldChg>
      <pc:sldChg chg="modSp">
        <pc:chgData name="" userId="827761a3e23a76da" providerId="LiveId" clId="{734158F5-30B1-4D4B-BB11-7498EDDDC719}" dt="2023-06-30T08:44:57.754" v="11488" actId="6549"/>
        <pc:sldMkLst>
          <pc:docMk/>
          <pc:sldMk cId="3280384015" sldId="258"/>
        </pc:sldMkLst>
        <pc:spChg chg="mod">
          <ac:chgData name="" userId="827761a3e23a76da" providerId="LiveId" clId="{734158F5-30B1-4D4B-BB11-7498EDDDC719}" dt="2023-06-30T08:44:57.754" v="11488" actId="6549"/>
          <ac:spMkLst>
            <pc:docMk/>
            <pc:sldMk cId="3280384015" sldId="258"/>
            <ac:spMk id="2" creationId="{1AAF88CF-6570-4C21-9C3C-850CC1F44C18}"/>
          </ac:spMkLst>
        </pc:spChg>
      </pc:sldChg>
      <pc:sldChg chg="addSp delSp modSp modAnim">
        <pc:chgData name="" userId="827761a3e23a76da" providerId="LiveId" clId="{734158F5-30B1-4D4B-BB11-7498EDDDC719}" dt="2023-06-30T08:03:07.930" v="10707" actId="20577"/>
        <pc:sldMkLst>
          <pc:docMk/>
          <pc:sldMk cId="2505401119" sldId="259"/>
        </pc:sldMkLst>
        <pc:spChg chg="mod">
          <ac:chgData name="" userId="827761a3e23a76da" providerId="LiveId" clId="{734158F5-30B1-4D4B-BB11-7498EDDDC719}" dt="2023-06-30T08:03:07.930" v="10707" actId="20577"/>
          <ac:spMkLst>
            <pc:docMk/>
            <pc:sldMk cId="2505401119" sldId="259"/>
            <ac:spMk id="2" creationId="{1AAF88CF-6570-4C21-9C3C-850CC1F44C18}"/>
          </ac:spMkLst>
        </pc:spChg>
        <pc:spChg chg="del">
          <ac:chgData name="" userId="827761a3e23a76da" providerId="LiveId" clId="{734158F5-30B1-4D4B-BB11-7498EDDDC719}" dt="2023-06-29T07:07:25.642" v="1271" actId="478"/>
          <ac:spMkLst>
            <pc:docMk/>
            <pc:sldMk cId="2505401119" sldId="259"/>
            <ac:spMk id="3" creationId="{C6F50799-D288-46F8-A533-4A23400C8E91}"/>
          </ac:spMkLst>
        </pc:spChg>
        <pc:spChg chg="mod">
          <ac:chgData name="" userId="827761a3e23a76da" providerId="LiveId" clId="{734158F5-30B1-4D4B-BB11-7498EDDDC719}" dt="2023-06-28T08:06:01.114" v="717" actId="20577"/>
          <ac:spMkLst>
            <pc:docMk/>
            <pc:sldMk cId="2505401119" sldId="259"/>
            <ac:spMk id="5" creationId="{00A2EF03-8BA7-42E9-AD81-586042B128CE}"/>
          </ac:spMkLst>
        </pc:spChg>
        <pc:spChg chg="del mod">
          <ac:chgData name="" userId="827761a3e23a76da" providerId="LiveId" clId="{734158F5-30B1-4D4B-BB11-7498EDDDC719}" dt="2023-06-29T07:08:52.540" v="1310" actId="478"/>
          <ac:spMkLst>
            <pc:docMk/>
            <pc:sldMk cId="2505401119" sldId="259"/>
            <ac:spMk id="6" creationId="{DCC7D6A7-AC16-440F-AAB2-1A9105511FEE}"/>
          </ac:spMkLst>
        </pc:spChg>
        <pc:spChg chg="add mod">
          <ac:chgData name="" userId="827761a3e23a76da" providerId="LiveId" clId="{734158F5-30B1-4D4B-BB11-7498EDDDC719}" dt="2023-06-30T07:56:11.012" v="10269" actId="1035"/>
          <ac:spMkLst>
            <pc:docMk/>
            <pc:sldMk cId="2505401119" sldId="259"/>
            <ac:spMk id="7" creationId="{19E0AFDB-143C-45BD-9109-5F02123ECDA3}"/>
          </ac:spMkLst>
        </pc:spChg>
        <pc:spChg chg="add del mod">
          <ac:chgData name="" userId="827761a3e23a76da" providerId="LiveId" clId="{734158F5-30B1-4D4B-BB11-7498EDDDC719}" dt="2023-06-29T07:08:15.619" v="1294" actId="478"/>
          <ac:spMkLst>
            <pc:docMk/>
            <pc:sldMk cId="2505401119" sldId="259"/>
            <ac:spMk id="7" creationId="{AFBE785C-9926-44DD-A3C5-3C37E2E6C5C3}"/>
          </ac:spMkLst>
        </pc:spChg>
        <pc:spChg chg="add del mod">
          <ac:chgData name="" userId="827761a3e23a76da" providerId="LiveId" clId="{734158F5-30B1-4D4B-BB11-7498EDDDC719}" dt="2023-06-29T07:08:15.619" v="1294" actId="478"/>
          <ac:spMkLst>
            <pc:docMk/>
            <pc:sldMk cId="2505401119" sldId="259"/>
            <ac:spMk id="8" creationId="{FCECDE41-0272-439B-B7FA-ED212C86DB66}"/>
          </ac:spMkLst>
        </pc:spChg>
        <pc:spChg chg="add mod">
          <ac:chgData name="" userId="827761a3e23a76da" providerId="LiveId" clId="{734158F5-30B1-4D4B-BB11-7498EDDDC719}" dt="2023-06-30T07:54:20.351" v="10115" actId="20577"/>
          <ac:spMkLst>
            <pc:docMk/>
            <pc:sldMk cId="2505401119" sldId="259"/>
            <ac:spMk id="10" creationId="{7FEB9EF5-B0C2-455A-85D0-CDC8D2E3BD0D}"/>
          </ac:spMkLst>
        </pc:spChg>
        <pc:picChg chg="add mod">
          <ac:chgData name="" userId="827761a3e23a76da" providerId="LiveId" clId="{734158F5-30B1-4D4B-BB11-7498EDDDC719}" dt="2023-06-30T07:55:46.052" v="10250" actId="1037"/>
          <ac:picMkLst>
            <pc:docMk/>
            <pc:sldMk cId="2505401119" sldId="259"/>
            <ac:picMk id="9" creationId="{A85D27F7-CC3C-43D4-BC63-501636A7FD0F}"/>
          </ac:picMkLst>
        </pc:picChg>
      </pc:sldChg>
      <pc:sldChg chg="addSp modSp add modAnim">
        <pc:chgData name="" userId="827761a3e23a76da" providerId="LiveId" clId="{734158F5-30B1-4D4B-BB11-7498EDDDC719}" dt="2023-06-30T00:52:57.491" v="7998"/>
        <pc:sldMkLst>
          <pc:docMk/>
          <pc:sldMk cId="3523625605" sldId="266"/>
        </pc:sldMkLst>
        <pc:spChg chg="mod">
          <ac:chgData name="" userId="827761a3e23a76da" providerId="LiveId" clId="{734158F5-30B1-4D4B-BB11-7498EDDDC719}" dt="2023-06-30T00:52:03.520" v="7979" actId="20577"/>
          <ac:spMkLst>
            <pc:docMk/>
            <pc:sldMk cId="3523625605" sldId="266"/>
            <ac:spMk id="2" creationId="{1AAF88CF-6570-4C21-9C3C-850CC1F44C18}"/>
          </ac:spMkLst>
        </pc:spChg>
        <pc:spChg chg="add mod">
          <ac:chgData name="" userId="827761a3e23a76da" providerId="LiveId" clId="{734158F5-30B1-4D4B-BB11-7498EDDDC719}" dt="2023-06-30T00:52:48.273" v="7996" actId="1076"/>
          <ac:spMkLst>
            <pc:docMk/>
            <pc:sldMk cId="3523625605" sldId="266"/>
            <ac:spMk id="6" creationId="{599FB4BC-8FAE-4F6C-945A-5538AD0749DA}"/>
          </ac:spMkLst>
        </pc:spChg>
      </pc:sldChg>
      <pc:sldChg chg="modSp modAnim">
        <pc:chgData name="" userId="827761a3e23a76da" providerId="LiveId" clId="{734158F5-30B1-4D4B-BB11-7498EDDDC719}" dt="2023-06-30T07:57:08.901" v="10355" actId="20577"/>
        <pc:sldMkLst>
          <pc:docMk/>
          <pc:sldMk cId="3275504912" sldId="268"/>
        </pc:sldMkLst>
        <pc:spChg chg="mod">
          <ac:chgData name="" userId="827761a3e23a76da" providerId="LiveId" clId="{734158F5-30B1-4D4B-BB11-7498EDDDC719}" dt="2023-06-30T07:57:08.901" v="10355" actId="20577"/>
          <ac:spMkLst>
            <pc:docMk/>
            <pc:sldMk cId="3275504912" sldId="268"/>
            <ac:spMk id="2" creationId="{1AAF88CF-6570-4C21-9C3C-850CC1F44C18}"/>
          </ac:spMkLst>
        </pc:spChg>
      </pc:sldChg>
      <pc:sldChg chg="addSp delSp modSp add modAnim">
        <pc:chgData name="" userId="827761a3e23a76da" providerId="LiveId" clId="{734158F5-30B1-4D4B-BB11-7498EDDDC719}" dt="2023-06-30T08:41:56.225" v="11373"/>
        <pc:sldMkLst>
          <pc:docMk/>
          <pc:sldMk cId="3831233149" sldId="324"/>
        </pc:sldMkLst>
        <pc:spChg chg="mod">
          <ac:chgData name="" userId="827761a3e23a76da" providerId="LiveId" clId="{734158F5-30B1-4D4B-BB11-7498EDDDC719}" dt="2023-06-30T08:04:51.446" v="10773" actId="20577"/>
          <ac:spMkLst>
            <pc:docMk/>
            <pc:sldMk cId="3831233149" sldId="324"/>
            <ac:spMk id="2" creationId="{1AAF88CF-6570-4C21-9C3C-850CC1F44C18}"/>
          </ac:spMkLst>
        </pc:spChg>
        <pc:spChg chg="del">
          <ac:chgData name="" userId="827761a3e23a76da" providerId="LiveId" clId="{734158F5-30B1-4D4B-BB11-7498EDDDC719}" dt="2023-06-29T07:25:11.161" v="2088" actId="478"/>
          <ac:spMkLst>
            <pc:docMk/>
            <pc:sldMk cId="3831233149" sldId="324"/>
            <ac:spMk id="3" creationId="{C6F50799-D288-46F8-A533-4A23400C8E91}"/>
          </ac:spMkLst>
        </pc:spChg>
        <pc:spChg chg="mod">
          <ac:chgData name="" userId="827761a3e23a76da" providerId="LiveId" clId="{734158F5-30B1-4D4B-BB11-7498EDDDC719}" dt="2023-06-29T15:46:17.990" v="3993" actId="20577"/>
          <ac:spMkLst>
            <pc:docMk/>
            <pc:sldMk cId="3831233149" sldId="324"/>
            <ac:spMk id="5" creationId="{00A2EF03-8BA7-42E9-AD81-586042B128CE}"/>
          </ac:spMkLst>
        </pc:spChg>
        <pc:spChg chg="add del mod">
          <ac:chgData name="" userId="827761a3e23a76da" providerId="LiveId" clId="{734158F5-30B1-4D4B-BB11-7498EDDDC719}" dt="2023-06-30T08:41:50.683" v="11372" actId="478"/>
          <ac:spMkLst>
            <pc:docMk/>
            <pc:sldMk cId="3831233149" sldId="324"/>
            <ac:spMk id="7" creationId="{50901B2D-AA18-4BF4-AFFD-F3C995AA28D2}"/>
          </ac:spMkLst>
        </pc:spChg>
        <pc:spChg chg="del">
          <ac:chgData name="" userId="827761a3e23a76da" providerId="LiveId" clId="{734158F5-30B1-4D4B-BB11-7498EDDDC719}" dt="2023-06-28T08:16:57.851" v="809" actId="478"/>
          <ac:spMkLst>
            <pc:docMk/>
            <pc:sldMk cId="3831233149" sldId="324"/>
            <ac:spMk id="7" creationId="{C4482F22-CD49-4904-BB0B-F3226DB40370}"/>
          </ac:spMkLst>
        </pc:spChg>
        <pc:spChg chg="del">
          <ac:chgData name="" userId="827761a3e23a76da" providerId="LiveId" clId="{734158F5-30B1-4D4B-BB11-7498EDDDC719}" dt="2023-06-28T08:16:57.851" v="809" actId="478"/>
          <ac:spMkLst>
            <pc:docMk/>
            <pc:sldMk cId="3831233149" sldId="324"/>
            <ac:spMk id="8" creationId="{06BF7A98-CC69-4944-BBD0-3A1E3025D65B}"/>
          </ac:spMkLst>
        </pc:spChg>
        <pc:spChg chg="add mod">
          <ac:chgData name="" userId="827761a3e23a76da" providerId="LiveId" clId="{734158F5-30B1-4D4B-BB11-7498EDDDC719}" dt="2023-06-30T08:41:48.075" v="11371" actId="1076"/>
          <ac:spMkLst>
            <pc:docMk/>
            <pc:sldMk cId="3831233149" sldId="324"/>
            <ac:spMk id="8" creationId="{1D5E4A97-ED4F-4790-A75F-D00885CBEC65}"/>
          </ac:spMkLst>
        </pc:spChg>
        <pc:spChg chg="add mod">
          <ac:chgData name="" userId="827761a3e23a76da" providerId="LiveId" clId="{734158F5-30B1-4D4B-BB11-7498EDDDC719}" dt="2023-06-30T08:41:40.940" v="11331" actId="1076"/>
          <ac:spMkLst>
            <pc:docMk/>
            <pc:sldMk cId="3831233149" sldId="324"/>
            <ac:spMk id="9" creationId="{A8A5F901-2186-49B7-83F8-534B4417C342}"/>
          </ac:spMkLst>
        </pc:spChg>
        <pc:spChg chg="add">
          <ac:chgData name="" userId="827761a3e23a76da" providerId="LiveId" clId="{734158F5-30B1-4D4B-BB11-7498EDDDC719}" dt="2023-06-30T08:41:56.225" v="11373"/>
          <ac:spMkLst>
            <pc:docMk/>
            <pc:sldMk cId="3831233149" sldId="324"/>
            <ac:spMk id="10" creationId="{889EAFEC-3CCC-49E7-A419-CB6F14D791DE}"/>
          </ac:spMkLst>
        </pc:spChg>
        <pc:picChg chg="add mod ord">
          <ac:chgData name="" userId="827761a3e23a76da" providerId="LiveId" clId="{734158F5-30B1-4D4B-BB11-7498EDDDC719}" dt="2023-06-30T08:41:44.482" v="11370" actId="1038"/>
          <ac:picMkLst>
            <pc:docMk/>
            <pc:sldMk cId="3831233149" sldId="324"/>
            <ac:picMk id="6" creationId="{BF0D2144-BE74-416C-9209-ECACF3379BD0}"/>
          </ac:picMkLst>
        </pc:picChg>
      </pc:sldChg>
      <pc:sldChg chg="addSp delSp modSp add modAnim">
        <pc:chgData name="" userId="827761a3e23a76da" providerId="LiveId" clId="{734158F5-30B1-4D4B-BB11-7498EDDDC719}" dt="2023-07-03T12:52:17.121" v="11555" actId="20577"/>
        <pc:sldMkLst>
          <pc:docMk/>
          <pc:sldMk cId="4227820990" sldId="325"/>
        </pc:sldMkLst>
        <pc:spChg chg="mod">
          <ac:chgData name="" userId="827761a3e23a76da" providerId="LiveId" clId="{734158F5-30B1-4D4B-BB11-7498EDDDC719}" dt="2023-07-03T12:52:17.121" v="11555" actId="20577"/>
          <ac:spMkLst>
            <pc:docMk/>
            <pc:sldMk cId="4227820990" sldId="325"/>
            <ac:spMk id="2" creationId="{1AAF88CF-6570-4C21-9C3C-850CC1F44C18}"/>
          </ac:spMkLst>
        </pc:spChg>
        <pc:spChg chg="mod">
          <ac:chgData name="" userId="827761a3e23a76da" providerId="LiveId" clId="{734158F5-30B1-4D4B-BB11-7498EDDDC719}" dt="2023-06-29T15:46:14.075" v="3991" actId="20577"/>
          <ac:spMkLst>
            <pc:docMk/>
            <pc:sldMk cId="4227820990" sldId="325"/>
            <ac:spMk id="5" creationId="{00A2EF03-8BA7-42E9-AD81-586042B128CE}"/>
          </ac:spMkLst>
        </pc:spChg>
        <pc:spChg chg="del">
          <ac:chgData name="" userId="827761a3e23a76da" providerId="LiveId" clId="{734158F5-30B1-4D4B-BB11-7498EDDDC719}" dt="2023-06-30T08:40:46.723" v="11285" actId="478"/>
          <ac:spMkLst>
            <pc:docMk/>
            <pc:sldMk cId="4227820990" sldId="325"/>
            <ac:spMk id="7" creationId="{E0164EF7-6A74-410A-9576-AC000D33EF44}"/>
          </ac:spMkLst>
        </pc:spChg>
        <pc:spChg chg="add mod">
          <ac:chgData name="" userId="827761a3e23a76da" providerId="LiveId" clId="{734158F5-30B1-4D4B-BB11-7498EDDDC719}" dt="2023-06-30T08:40:52.504" v="11287" actId="1076"/>
          <ac:spMkLst>
            <pc:docMk/>
            <pc:sldMk cId="4227820990" sldId="325"/>
            <ac:spMk id="8" creationId="{A82E45A9-F44A-46AD-A043-863878C3B9D0}"/>
          </ac:spMkLst>
        </pc:spChg>
        <pc:spChg chg="add">
          <ac:chgData name="" userId="827761a3e23a76da" providerId="LiveId" clId="{734158F5-30B1-4D4B-BB11-7498EDDDC719}" dt="2023-06-30T08:41:14.806" v="11289"/>
          <ac:spMkLst>
            <pc:docMk/>
            <pc:sldMk cId="4227820990" sldId="325"/>
            <ac:spMk id="9" creationId="{672C8457-5293-45B9-B28D-B5CFF406CA99}"/>
          </ac:spMkLst>
        </pc:spChg>
      </pc:sldChg>
      <pc:sldChg chg="addSp delSp modSp add delAnim modAnim">
        <pc:chgData name="" userId="827761a3e23a76da" providerId="LiveId" clId="{734158F5-30B1-4D4B-BB11-7498EDDDC719}" dt="2023-07-03T16:03:19.732" v="13264" actId="1038"/>
        <pc:sldMkLst>
          <pc:docMk/>
          <pc:sldMk cId="2203287140" sldId="326"/>
        </pc:sldMkLst>
        <pc:spChg chg="mod">
          <ac:chgData name="" userId="827761a3e23a76da" providerId="LiveId" clId="{734158F5-30B1-4D4B-BB11-7498EDDDC719}" dt="2023-06-30T08:30:29.716" v="11111" actId="20577"/>
          <ac:spMkLst>
            <pc:docMk/>
            <pc:sldMk cId="2203287140" sldId="326"/>
            <ac:spMk id="2" creationId="{1AAF88CF-6570-4C21-9C3C-850CC1F44C18}"/>
          </ac:spMkLst>
        </pc:spChg>
        <pc:spChg chg="mod">
          <ac:chgData name="" userId="827761a3e23a76da" providerId="LiveId" clId="{734158F5-30B1-4D4B-BB11-7498EDDDC719}" dt="2023-06-29T15:46:21.908" v="3995" actId="20577"/>
          <ac:spMkLst>
            <pc:docMk/>
            <pc:sldMk cId="2203287140" sldId="326"/>
            <ac:spMk id="5" creationId="{00A2EF03-8BA7-42E9-AD81-586042B128CE}"/>
          </ac:spMkLst>
        </pc:spChg>
        <pc:spChg chg="add mod">
          <ac:chgData name="" userId="827761a3e23a76da" providerId="LiveId" clId="{734158F5-30B1-4D4B-BB11-7498EDDDC719}" dt="2023-06-30T08:14:06.379" v="10911" actId="1076"/>
          <ac:spMkLst>
            <pc:docMk/>
            <pc:sldMk cId="2203287140" sldId="326"/>
            <ac:spMk id="6" creationId="{68FDF1D0-A675-45B6-A634-9E4A5CC9DEED}"/>
          </ac:spMkLst>
        </pc:spChg>
        <pc:spChg chg="add mod topLvl">
          <ac:chgData name="" userId="827761a3e23a76da" providerId="LiveId" clId="{734158F5-30B1-4D4B-BB11-7498EDDDC719}" dt="2023-06-30T06:08:14.098" v="9395" actId="1038"/>
          <ac:spMkLst>
            <pc:docMk/>
            <pc:sldMk cId="2203287140" sldId="326"/>
            <ac:spMk id="7" creationId="{B2DEB106-3193-4A2E-BC76-C16B092DCB6D}"/>
          </ac:spMkLst>
        </pc:spChg>
        <pc:spChg chg="add mod topLvl">
          <ac:chgData name="" userId="827761a3e23a76da" providerId="LiveId" clId="{734158F5-30B1-4D4B-BB11-7498EDDDC719}" dt="2023-06-30T06:08:14.098" v="9395" actId="1038"/>
          <ac:spMkLst>
            <pc:docMk/>
            <pc:sldMk cId="2203287140" sldId="326"/>
            <ac:spMk id="8" creationId="{160EE39E-3DCE-4C01-85C4-B8788A8DFC17}"/>
          </ac:spMkLst>
        </pc:spChg>
        <pc:spChg chg="add mod topLvl">
          <ac:chgData name="" userId="827761a3e23a76da" providerId="LiveId" clId="{734158F5-30B1-4D4B-BB11-7498EDDDC719}" dt="2023-06-30T06:08:14.098" v="9395" actId="1038"/>
          <ac:spMkLst>
            <pc:docMk/>
            <pc:sldMk cId="2203287140" sldId="326"/>
            <ac:spMk id="9" creationId="{5AF20698-5FD1-416A-BD43-BE061D327FB1}"/>
          </ac:spMkLst>
        </pc:spChg>
        <pc:spChg chg="add mod topLvl">
          <ac:chgData name="" userId="827761a3e23a76da" providerId="LiveId" clId="{734158F5-30B1-4D4B-BB11-7498EDDDC719}" dt="2023-06-30T06:08:14.098" v="9395" actId="1038"/>
          <ac:spMkLst>
            <pc:docMk/>
            <pc:sldMk cId="2203287140" sldId="326"/>
            <ac:spMk id="10" creationId="{1D585242-9341-40AC-97E5-C7B49ECB93D3}"/>
          </ac:spMkLst>
        </pc:spChg>
        <pc:spChg chg="add mod topLvl">
          <ac:chgData name="" userId="827761a3e23a76da" providerId="LiveId" clId="{734158F5-30B1-4D4B-BB11-7498EDDDC719}" dt="2023-06-30T08:16:23.506" v="11022" actId="1036"/>
          <ac:spMkLst>
            <pc:docMk/>
            <pc:sldMk cId="2203287140" sldId="326"/>
            <ac:spMk id="15" creationId="{862E90F3-4F33-4128-8364-E501B4F9BFBC}"/>
          </ac:spMkLst>
        </pc:spChg>
        <pc:spChg chg="add mod topLvl">
          <ac:chgData name="" userId="827761a3e23a76da" providerId="LiveId" clId="{734158F5-30B1-4D4B-BB11-7498EDDDC719}" dt="2023-06-30T06:08:14.098" v="9395" actId="1038"/>
          <ac:spMkLst>
            <pc:docMk/>
            <pc:sldMk cId="2203287140" sldId="326"/>
            <ac:spMk id="17" creationId="{813CEB10-9197-46C0-844B-9F54A398DD17}"/>
          </ac:spMkLst>
        </pc:spChg>
        <pc:spChg chg="add mod">
          <ac:chgData name="" userId="827761a3e23a76da" providerId="LiveId" clId="{734158F5-30B1-4D4B-BB11-7498EDDDC719}" dt="2023-06-30T08:11:55.438" v="10874" actId="1038"/>
          <ac:spMkLst>
            <pc:docMk/>
            <pc:sldMk cId="2203287140" sldId="326"/>
            <ac:spMk id="18" creationId="{F0EF1D59-8E93-4B06-8DE9-5A33D1DF4BEF}"/>
          </ac:spMkLst>
        </pc:spChg>
        <pc:spChg chg="add mod">
          <ac:chgData name="" userId="827761a3e23a76da" providerId="LiveId" clId="{734158F5-30B1-4D4B-BB11-7498EDDDC719}" dt="2023-06-30T06:08:14.098" v="9395" actId="1038"/>
          <ac:spMkLst>
            <pc:docMk/>
            <pc:sldMk cId="2203287140" sldId="326"/>
            <ac:spMk id="19" creationId="{39CE40B3-EF5D-4600-A5D5-777FE5771161}"/>
          </ac:spMkLst>
        </pc:spChg>
        <pc:spChg chg="add del mod">
          <ac:chgData name="" userId="827761a3e23a76da" providerId="LiveId" clId="{734158F5-30B1-4D4B-BB11-7498EDDDC719}" dt="2023-06-30T08:06:30.101" v="10793" actId="478"/>
          <ac:spMkLst>
            <pc:docMk/>
            <pc:sldMk cId="2203287140" sldId="326"/>
            <ac:spMk id="20" creationId="{9E456A66-1211-4D46-8654-E15FC9319468}"/>
          </ac:spMkLst>
        </pc:spChg>
        <pc:spChg chg="add del mod topLvl">
          <ac:chgData name="" userId="827761a3e23a76da" providerId="LiveId" clId="{734158F5-30B1-4D4B-BB11-7498EDDDC719}" dt="2023-06-29T15:11:31.566" v="3421" actId="478"/>
          <ac:spMkLst>
            <pc:docMk/>
            <pc:sldMk cId="2203287140" sldId="326"/>
            <ac:spMk id="20" creationId="{DB7B0ECC-D512-40EB-924A-1C7F46D0C45F}"/>
          </ac:spMkLst>
        </pc:spChg>
        <pc:spChg chg="add del mod">
          <ac:chgData name="" userId="827761a3e23a76da" providerId="LiveId" clId="{734158F5-30B1-4D4B-BB11-7498EDDDC719}" dt="2023-06-30T08:06:36.937" v="10795" actId="478"/>
          <ac:spMkLst>
            <pc:docMk/>
            <pc:sldMk cId="2203287140" sldId="326"/>
            <ac:spMk id="21" creationId="{0476F55A-7D8E-47BF-8E65-FC62DDE526BA}"/>
          </ac:spMkLst>
        </pc:spChg>
        <pc:spChg chg="add del mod topLvl">
          <ac:chgData name="" userId="827761a3e23a76da" providerId="LiveId" clId="{734158F5-30B1-4D4B-BB11-7498EDDDC719}" dt="2023-06-29T15:11:25.433" v="3419" actId="478"/>
          <ac:spMkLst>
            <pc:docMk/>
            <pc:sldMk cId="2203287140" sldId="326"/>
            <ac:spMk id="21" creationId="{54453BD5-119F-4628-83D4-B8794ADD6176}"/>
          </ac:spMkLst>
        </pc:spChg>
        <pc:spChg chg="add del mod">
          <ac:chgData name="" userId="827761a3e23a76da" providerId="LiveId" clId="{734158F5-30B1-4D4B-BB11-7498EDDDC719}" dt="2023-06-30T08:12:50.266" v="10877" actId="478"/>
          <ac:spMkLst>
            <pc:docMk/>
            <pc:sldMk cId="2203287140" sldId="326"/>
            <ac:spMk id="22" creationId="{03B14783-2FA6-4F84-BDB9-24A65FF5E1C8}"/>
          </ac:spMkLst>
        </pc:spChg>
        <pc:spChg chg="add del mod topLvl">
          <ac:chgData name="" userId="827761a3e23a76da" providerId="LiveId" clId="{734158F5-30B1-4D4B-BB11-7498EDDDC719}" dt="2023-06-29T15:11:28.922" v="3420" actId="478"/>
          <ac:spMkLst>
            <pc:docMk/>
            <pc:sldMk cId="2203287140" sldId="326"/>
            <ac:spMk id="22" creationId="{4DADCA42-B0CE-471D-B1DA-14A657F18FF7}"/>
          </ac:spMkLst>
        </pc:spChg>
        <pc:spChg chg="add del mod topLvl">
          <ac:chgData name="" userId="827761a3e23a76da" providerId="LiveId" clId="{734158F5-30B1-4D4B-BB11-7498EDDDC719}" dt="2023-06-29T15:11:28.922" v="3420" actId="478"/>
          <ac:spMkLst>
            <pc:docMk/>
            <pc:sldMk cId="2203287140" sldId="326"/>
            <ac:spMk id="23" creationId="{8D37F75D-19A6-424E-9E1C-3B81E82324C9}"/>
          </ac:spMkLst>
        </pc:spChg>
        <pc:spChg chg="add del mod">
          <ac:chgData name="" userId="827761a3e23a76da" providerId="LiveId" clId="{734158F5-30B1-4D4B-BB11-7498EDDDC719}" dt="2023-06-30T08:10:12.764" v="10804" actId="478"/>
          <ac:spMkLst>
            <pc:docMk/>
            <pc:sldMk cId="2203287140" sldId="326"/>
            <ac:spMk id="23" creationId="{E67F5BBE-786A-4140-997A-43ED9A540904}"/>
          </ac:spMkLst>
        </pc:spChg>
        <pc:spChg chg="add mod">
          <ac:chgData name="" userId="827761a3e23a76da" providerId="LiveId" clId="{734158F5-30B1-4D4B-BB11-7498EDDDC719}" dt="2023-06-30T08:12:08.551" v="10876" actId="208"/>
          <ac:spMkLst>
            <pc:docMk/>
            <pc:sldMk cId="2203287140" sldId="326"/>
            <ac:spMk id="24" creationId="{42437CAF-2D00-4C18-BAE1-80AACE4269F2}"/>
          </ac:spMkLst>
        </pc:spChg>
        <pc:spChg chg="add del mod topLvl">
          <ac:chgData name="" userId="827761a3e23a76da" providerId="LiveId" clId="{734158F5-30B1-4D4B-BB11-7498EDDDC719}" dt="2023-06-29T15:11:25.433" v="3419" actId="478"/>
          <ac:spMkLst>
            <pc:docMk/>
            <pc:sldMk cId="2203287140" sldId="326"/>
            <ac:spMk id="24" creationId="{9B07F030-7FB3-434D-8185-5C3D7A580E85}"/>
          </ac:spMkLst>
        </pc:spChg>
        <pc:spChg chg="add mod">
          <ac:chgData name="" userId="827761a3e23a76da" providerId="LiveId" clId="{734158F5-30B1-4D4B-BB11-7498EDDDC719}" dt="2023-06-30T08:11:55.438" v="10874" actId="1038"/>
          <ac:spMkLst>
            <pc:docMk/>
            <pc:sldMk cId="2203287140" sldId="326"/>
            <ac:spMk id="27" creationId="{5DDC3F2B-B00C-45A6-8282-8464EBCAEBE8}"/>
          </ac:spMkLst>
        </pc:spChg>
        <pc:spChg chg="add mod">
          <ac:chgData name="" userId="827761a3e23a76da" providerId="LiveId" clId="{734158F5-30B1-4D4B-BB11-7498EDDDC719}" dt="2023-06-30T08:11:55.438" v="10874" actId="1038"/>
          <ac:spMkLst>
            <pc:docMk/>
            <pc:sldMk cId="2203287140" sldId="326"/>
            <ac:spMk id="28" creationId="{FEDFA41E-0E84-48B5-AC29-A6E71025C0D9}"/>
          </ac:spMkLst>
        </pc:spChg>
        <pc:spChg chg="add del">
          <ac:chgData name="" userId="827761a3e23a76da" providerId="LiveId" clId="{734158F5-30B1-4D4B-BB11-7498EDDDC719}" dt="2023-06-30T08:07:11.489" v="10799" actId="478"/>
          <ac:spMkLst>
            <pc:docMk/>
            <pc:sldMk cId="2203287140" sldId="326"/>
            <ac:spMk id="29" creationId="{36B20A1A-359A-41B4-86C6-2C7A6AC260D1}"/>
          </ac:spMkLst>
        </pc:spChg>
        <pc:spChg chg="add del mod">
          <ac:chgData name="" userId="827761a3e23a76da" providerId="LiveId" clId="{734158F5-30B1-4D4B-BB11-7498EDDDC719}" dt="2023-06-30T08:05:17.766" v="10774" actId="478"/>
          <ac:spMkLst>
            <pc:docMk/>
            <pc:sldMk cId="2203287140" sldId="326"/>
            <ac:spMk id="31" creationId="{87D3E169-6600-4A5C-B56A-816F75224B38}"/>
          </ac:spMkLst>
        </pc:spChg>
        <pc:spChg chg="add del mod">
          <ac:chgData name="" userId="827761a3e23a76da" providerId="LiveId" clId="{734158F5-30B1-4D4B-BB11-7498EDDDC719}" dt="2023-06-29T15:39:44.210" v="3766" actId="478"/>
          <ac:spMkLst>
            <pc:docMk/>
            <pc:sldMk cId="2203287140" sldId="326"/>
            <ac:spMk id="32" creationId="{40BE497B-B444-4F85-A881-59E3EF335131}"/>
          </ac:spMkLst>
        </pc:spChg>
        <pc:spChg chg="add mod">
          <ac:chgData name="" userId="827761a3e23a76da" providerId="LiveId" clId="{734158F5-30B1-4D4B-BB11-7498EDDDC719}" dt="2023-06-30T08:14:45.818" v="10946" actId="1076"/>
          <ac:spMkLst>
            <pc:docMk/>
            <pc:sldMk cId="2203287140" sldId="326"/>
            <ac:spMk id="33" creationId="{96C7F63D-F166-4A4C-9D6B-C67AB3379F52}"/>
          </ac:spMkLst>
        </pc:spChg>
        <pc:spChg chg="add mod">
          <ac:chgData name="" userId="827761a3e23a76da" providerId="LiveId" clId="{734158F5-30B1-4D4B-BB11-7498EDDDC719}" dt="2023-06-30T08:29:15.055" v="11038" actId="1076"/>
          <ac:spMkLst>
            <pc:docMk/>
            <pc:sldMk cId="2203287140" sldId="326"/>
            <ac:spMk id="34" creationId="{E376C429-30B5-425D-BFE2-93F18B4579AA}"/>
          </ac:spMkLst>
        </pc:spChg>
        <pc:spChg chg="add mod">
          <ac:chgData name="" userId="827761a3e23a76da" providerId="LiveId" clId="{734158F5-30B1-4D4B-BB11-7498EDDDC719}" dt="2023-06-30T08:29:23.950" v="11064" actId="1076"/>
          <ac:spMkLst>
            <pc:docMk/>
            <pc:sldMk cId="2203287140" sldId="326"/>
            <ac:spMk id="35" creationId="{FABCB00F-A55E-4D7F-94B7-C22399683565}"/>
          </ac:spMkLst>
        </pc:spChg>
        <pc:spChg chg="add del mod">
          <ac:chgData name="" userId="827761a3e23a76da" providerId="LiveId" clId="{734158F5-30B1-4D4B-BB11-7498EDDDC719}" dt="2023-07-03T15:47:40.739" v="12920" actId="478"/>
          <ac:spMkLst>
            <pc:docMk/>
            <pc:sldMk cId="2203287140" sldId="326"/>
            <ac:spMk id="36" creationId="{3BE3953B-75CA-4FCC-BD3B-0F002058A482}"/>
          </ac:spMkLst>
        </pc:spChg>
        <pc:spChg chg="add del mod">
          <ac:chgData name="" userId="827761a3e23a76da" providerId="LiveId" clId="{734158F5-30B1-4D4B-BB11-7498EDDDC719}" dt="2023-07-03T15:47:40.739" v="12920" actId="478"/>
          <ac:spMkLst>
            <pc:docMk/>
            <pc:sldMk cId="2203287140" sldId="326"/>
            <ac:spMk id="37" creationId="{1BD82C3E-2618-40D7-9667-C02D36DBDAA0}"/>
          </ac:spMkLst>
        </pc:spChg>
        <pc:spChg chg="add mod">
          <ac:chgData name="" userId="827761a3e23a76da" providerId="LiveId" clId="{734158F5-30B1-4D4B-BB11-7498EDDDC719}" dt="2023-07-03T16:03:19.732" v="13264" actId="1038"/>
          <ac:spMkLst>
            <pc:docMk/>
            <pc:sldMk cId="2203287140" sldId="326"/>
            <ac:spMk id="38" creationId="{20DAC19D-93A0-48C6-B2B1-978358589A7A}"/>
          </ac:spMkLst>
        </pc:spChg>
        <pc:grpChg chg="add del mod ord">
          <ac:chgData name="" userId="827761a3e23a76da" providerId="LiveId" clId="{734158F5-30B1-4D4B-BB11-7498EDDDC719}" dt="2023-06-29T15:11:22.011" v="3418" actId="165"/>
          <ac:grpSpMkLst>
            <pc:docMk/>
            <pc:sldMk cId="2203287140" sldId="326"/>
            <ac:grpSpMk id="25" creationId="{E0BA27C7-5C0D-4816-9858-A036D62E9F0F}"/>
          </ac:grpSpMkLst>
        </pc:grpChg>
        <pc:picChg chg="add del mod">
          <ac:chgData name="" userId="827761a3e23a76da" providerId="LiveId" clId="{734158F5-30B1-4D4B-BB11-7498EDDDC719}" dt="2023-06-29T15:05:49.386" v="3233" actId="478"/>
          <ac:picMkLst>
            <pc:docMk/>
            <pc:sldMk cId="2203287140" sldId="326"/>
            <ac:picMk id="6" creationId="{CA6581F4-D82E-407E-AB85-ABBD31C8AE7F}"/>
          </ac:picMkLst>
        </pc:picChg>
        <pc:picChg chg="add del mod ord">
          <ac:chgData name="" userId="827761a3e23a76da" providerId="LiveId" clId="{734158F5-30B1-4D4B-BB11-7498EDDDC719}" dt="2023-07-03T15:50:58.879" v="12983" actId="478"/>
          <ac:picMkLst>
            <pc:docMk/>
            <pc:sldMk cId="2203287140" sldId="326"/>
            <ac:picMk id="21" creationId="{F11B432C-FFAA-4818-9EB5-D661B573A879}"/>
          </ac:picMkLst>
        </pc:picChg>
        <pc:picChg chg="add del mod">
          <ac:chgData name="" userId="827761a3e23a76da" providerId="LiveId" clId="{734158F5-30B1-4D4B-BB11-7498EDDDC719}" dt="2023-07-03T15:51:04.181" v="12985" actId="478"/>
          <ac:picMkLst>
            <pc:docMk/>
            <pc:sldMk cId="2203287140" sldId="326"/>
            <ac:picMk id="23" creationId="{F86E222B-D94D-4C6F-8EB0-1DA452C61641}"/>
          </ac:picMkLst>
        </pc:picChg>
        <pc:picChg chg="add mod ord">
          <ac:chgData name="" userId="827761a3e23a76da" providerId="LiveId" clId="{734158F5-30B1-4D4B-BB11-7498EDDDC719}" dt="2023-07-03T16:03:19.732" v="13264" actId="1038"/>
          <ac:picMkLst>
            <pc:docMk/>
            <pc:sldMk cId="2203287140" sldId="326"/>
            <ac:picMk id="29" creationId="{D5F5E20B-EA9D-40C8-9B48-54171346242C}"/>
          </ac:picMkLst>
        </pc:picChg>
        <pc:picChg chg="add del mod ord">
          <ac:chgData name="" userId="827761a3e23a76da" providerId="LiveId" clId="{734158F5-30B1-4D4B-BB11-7498EDDDC719}" dt="2023-06-30T08:12:54.030" v="10878" actId="478"/>
          <ac:picMkLst>
            <pc:docMk/>
            <pc:sldMk cId="2203287140" sldId="326"/>
            <ac:picMk id="30" creationId="{B8702048-6A81-400E-9465-174996B71EAB}"/>
          </ac:picMkLst>
        </pc:picChg>
        <pc:picChg chg="add mod ord">
          <ac:chgData name="" userId="827761a3e23a76da" providerId="LiveId" clId="{734158F5-30B1-4D4B-BB11-7498EDDDC719}" dt="2023-06-30T08:29:20.832" v="11063" actId="1076"/>
          <ac:picMkLst>
            <pc:docMk/>
            <pc:sldMk cId="2203287140" sldId="326"/>
            <ac:picMk id="32" creationId="{31BAE52E-76B2-4CD2-9BF1-C7899CA5E7F0}"/>
          </ac:picMkLst>
        </pc:picChg>
        <pc:cxnChg chg="add mod topLvl">
          <ac:chgData name="" userId="827761a3e23a76da" providerId="LiveId" clId="{734158F5-30B1-4D4B-BB11-7498EDDDC719}" dt="2023-06-30T06:08:14.098" v="9395" actId="1038"/>
          <ac:cxnSpMkLst>
            <pc:docMk/>
            <pc:sldMk cId="2203287140" sldId="326"/>
            <ac:cxnSpMk id="11" creationId="{6A0CB6FD-6EFB-49CA-8F69-B9B8A942B907}"/>
          </ac:cxnSpMkLst>
        </pc:cxnChg>
        <pc:cxnChg chg="add mod topLvl">
          <ac:chgData name="" userId="827761a3e23a76da" providerId="LiveId" clId="{734158F5-30B1-4D4B-BB11-7498EDDDC719}" dt="2023-06-30T08:16:15.901" v="10997" actId="1036"/>
          <ac:cxnSpMkLst>
            <pc:docMk/>
            <pc:sldMk cId="2203287140" sldId="326"/>
            <ac:cxnSpMk id="12" creationId="{85D665CA-5BEC-476D-86AE-4CE35412DB50}"/>
          </ac:cxnSpMkLst>
        </pc:cxnChg>
        <pc:cxnChg chg="add mod topLvl">
          <ac:chgData name="" userId="827761a3e23a76da" providerId="LiveId" clId="{734158F5-30B1-4D4B-BB11-7498EDDDC719}" dt="2023-06-30T08:16:15.901" v="10997" actId="1036"/>
          <ac:cxnSpMkLst>
            <pc:docMk/>
            <pc:sldMk cId="2203287140" sldId="326"/>
            <ac:cxnSpMk id="13" creationId="{76731ED1-FF50-419F-A37C-CE0D72442844}"/>
          </ac:cxnSpMkLst>
        </pc:cxnChg>
        <pc:cxnChg chg="add mod topLvl">
          <ac:chgData name="" userId="827761a3e23a76da" providerId="LiveId" clId="{734158F5-30B1-4D4B-BB11-7498EDDDC719}" dt="2023-06-30T08:16:15.901" v="10997" actId="1036"/>
          <ac:cxnSpMkLst>
            <pc:docMk/>
            <pc:sldMk cId="2203287140" sldId="326"/>
            <ac:cxnSpMk id="14" creationId="{9EC37A01-11D7-4AEB-B943-CAF98EE446F1}"/>
          </ac:cxnSpMkLst>
        </pc:cxnChg>
        <pc:cxnChg chg="add mod topLvl">
          <ac:chgData name="" userId="827761a3e23a76da" providerId="LiveId" clId="{734158F5-30B1-4D4B-BB11-7498EDDDC719}" dt="2023-06-30T06:08:14.098" v="9395" actId="1038"/>
          <ac:cxnSpMkLst>
            <pc:docMk/>
            <pc:sldMk cId="2203287140" sldId="326"/>
            <ac:cxnSpMk id="16" creationId="{3ADDF60B-E38E-4EE5-8AEE-EFDEB0C7441B}"/>
          </ac:cxnSpMkLst>
        </pc:cxnChg>
        <pc:cxnChg chg="add mod">
          <ac:chgData name="" userId="827761a3e23a76da" providerId="LiveId" clId="{734158F5-30B1-4D4B-BB11-7498EDDDC719}" dt="2023-06-30T08:11:55.438" v="10874" actId="1038"/>
          <ac:cxnSpMkLst>
            <pc:docMk/>
            <pc:sldMk cId="2203287140" sldId="326"/>
            <ac:cxnSpMk id="26" creationId="{C27ABF22-3A31-40B4-8733-C0A499C42A1C}"/>
          </ac:cxnSpMkLst>
        </pc:cxnChg>
      </pc:sldChg>
      <pc:sldChg chg="addSp delSp modSp add modAnim">
        <pc:chgData name="" userId="827761a3e23a76da" providerId="LiveId" clId="{734158F5-30B1-4D4B-BB11-7498EDDDC719}" dt="2023-06-30T00:54:24.478" v="8001"/>
        <pc:sldMkLst>
          <pc:docMk/>
          <pc:sldMk cId="1123435167" sldId="327"/>
        </pc:sldMkLst>
        <pc:spChg chg="mod">
          <ac:chgData name="" userId="827761a3e23a76da" providerId="LiveId" clId="{734158F5-30B1-4D4B-BB11-7498EDDDC719}" dt="2023-06-29T15:44:07.950" v="3986" actId="113"/>
          <ac:spMkLst>
            <pc:docMk/>
            <pc:sldMk cId="1123435167" sldId="327"/>
            <ac:spMk id="2" creationId="{1AAF88CF-6570-4C21-9C3C-850CC1F44C18}"/>
          </ac:spMkLst>
        </pc:spChg>
        <pc:spChg chg="del">
          <ac:chgData name="" userId="827761a3e23a76da" providerId="LiveId" clId="{734158F5-30B1-4D4B-BB11-7498EDDDC719}" dt="2023-06-29T15:38:07.075" v="3691" actId="478"/>
          <ac:spMkLst>
            <pc:docMk/>
            <pc:sldMk cId="1123435167" sldId="327"/>
            <ac:spMk id="3" creationId="{C6F50799-D288-46F8-A533-4A23400C8E91}"/>
          </ac:spMkLst>
        </pc:spChg>
        <pc:spChg chg="mod">
          <ac:chgData name="" userId="827761a3e23a76da" providerId="LiveId" clId="{734158F5-30B1-4D4B-BB11-7498EDDDC719}" dt="2023-06-28T08:19:33.846" v="976" actId="20577"/>
          <ac:spMkLst>
            <pc:docMk/>
            <pc:sldMk cId="1123435167" sldId="327"/>
            <ac:spMk id="5" creationId="{00A2EF03-8BA7-42E9-AD81-586042B128CE}"/>
          </ac:spMkLst>
        </pc:spChg>
        <pc:spChg chg="add">
          <ac:chgData name="" userId="827761a3e23a76da" providerId="LiveId" clId="{734158F5-30B1-4D4B-BB11-7498EDDDC719}" dt="2023-06-29T15:38:09.471" v="3692"/>
          <ac:spMkLst>
            <pc:docMk/>
            <pc:sldMk cId="1123435167" sldId="327"/>
            <ac:spMk id="6" creationId="{0ACBF4D1-3400-4D1B-8500-2E76C924E93B}"/>
          </ac:spMkLst>
        </pc:spChg>
      </pc:sldChg>
      <pc:sldChg chg="modSp add modAnim">
        <pc:chgData name="" userId="827761a3e23a76da" providerId="LiveId" clId="{734158F5-30B1-4D4B-BB11-7498EDDDC719}" dt="2023-06-30T08:46:56.941" v="11529" actId="20577"/>
        <pc:sldMkLst>
          <pc:docMk/>
          <pc:sldMk cId="2963887148" sldId="328"/>
        </pc:sldMkLst>
        <pc:spChg chg="mod">
          <ac:chgData name="" userId="827761a3e23a76da" providerId="LiveId" clId="{734158F5-30B1-4D4B-BB11-7498EDDDC719}" dt="2023-06-30T08:46:56.941" v="11529" actId="20577"/>
          <ac:spMkLst>
            <pc:docMk/>
            <pc:sldMk cId="2963887148" sldId="328"/>
            <ac:spMk id="2" creationId="{1AAF88CF-6570-4C21-9C3C-850CC1F44C18}"/>
          </ac:spMkLst>
        </pc:spChg>
        <pc:spChg chg="mod">
          <ac:chgData name="" userId="827761a3e23a76da" providerId="LiveId" clId="{734158F5-30B1-4D4B-BB11-7498EDDDC719}" dt="2023-06-29T15:54:41.477" v="4337" actId="20577"/>
          <ac:spMkLst>
            <pc:docMk/>
            <pc:sldMk cId="2963887148" sldId="328"/>
            <ac:spMk id="5" creationId="{00A2EF03-8BA7-42E9-AD81-586042B128CE}"/>
          </ac:spMkLst>
        </pc:spChg>
      </pc:sldChg>
      <pc:sldChg chg="addSp delSp modSp add">
        <pc:chgData name="" userId="827761a3e23a76da" providerId="LiveId" clId="{734158F5-30B1-4D4B-BB11-7498EDDDC719}" dt="2023-07-03T15:13:44.140" v="12891" actId="1076"/>
        <pc:sldMkLst>
          <pc:docMk/>
          <pc:sldMk cId="1242380472" sldId="329"/>
        </pc:sldMkLst>
        <pc:spChg chg="mod">
          <ac:chgData name="" userId="827761a3e23a76da" providerId="LiveId" clId="{734158F5-30B1-4D4B-BB11-7498EDDDC719}" dt="2023-06-30T08:40:09.156" v="11279" actId="20577"/>
          <ac:spMkLst>
            <pc:docMk/>
            <pc:sldMk cId="1242380472" sldId="329"/>
            <ac:spMk id="2" creationId="{1AAF88CF-6570-4C21-9C3C-850CC1F44C18}"/>
          </ac:spMkLst>
        </pc:spChg>
        <pc:spChg chg="add del">
          <ac:chgData name="" userId="827761a3e23a76da" providerId="LiveId" clId="{734158F5-30B1-4D4B-BB11-7498EDDDC719}" dt="2023-06-30T08:38:46.751" v="11237" actId="478"/>
          <ac:spMkLst>
            <pc:docMk/>
            <pc:sldMk cId="1242380472" sldId="329"/>
            <ac:spMk id="6" creationId="{A302C7C1-D520-4506-BE8B-468BEF5F41D2}"/>
          </ac:spMkLst>
        </pc:spChg>
        <pc:spChg chg="del">
          <ac:chgData name="" userId="827761a3e23a76da" providerId="LiveId" clId="{734158F5-30B1-4D4B-BB11-7498EDDDC719}" dt="2023-06-30T08:38:43.406" v="11235" actId="478"/>
          <ac:spMkLst>
            <pc:docMk/>
            <pc:sldMk cId="1242380472" sldId="329"/>
            <ac:spMk id="7" creationId="{8B33EF95-C361-40CA-8D27-703AF1093FC5}"/>
          </ac:spMkLst>
        </pc:spChg>
        <pc:spChg chg="del">
          <ac:chgData name="" userId="827761a3e23a76da" providerId="LiveId" clId="{734158F5-30B1-4D4B-BB11-7498EDDDC719}" dt="2023-06-30T08:38:43.406" v="11235" actId="478"/>
          <ac:spMkLst>
            <pc:docMk/>
            <pc:sldMk cId="1242380472" sldId="329"/>
            <ac:spMk id="8" creationId="{529DC484-891D-430B-A970-75F40CB63A93}"/>
          </ac:spMkLst>
        </pc:spChg>
        <pc:spChg chg="mod">
          <ac:chgData name="" userId="827761a3e23a76da" providerId="LiveId" clId="{734158F5-30B1-4D4B-BB11-7498EDDDC719}" dt="2023-06-30T08:42:58.572" v="11460" actId="1038"/>
          <ac:spMkLst>
            <pc:docMk/>
            <pc:sldMk cId="1242380472" sldId="329"/>
            <ac:spMk id="9" creationId="{D7B2901D-F0C3-4046-85CD-3712ED470F96}"/>
          </ac:spMkLst>
        </pc:spChg>
        <pc:spChg chg="mod">
          <ac:chgData name="" userId="827761a3e23a76da" providerId="LiveId" clId="{734158F5-30B1-4D4B-BB11-7498EDDDC719}" dt="2023-06-30T08:42:58.572" v="11460" actId="1038"/>
          <ac:spMkLst>
            <pc:docMk/>
            <pc:sldMk cId="1242380472" sldId="329"/>
            <ac:spMk id="10" creationId="{4337F30B-088A-4599-9132-2CAB4F587DDE}"/>
          </ac:spMkLst>
        </pc:spChg>
        <pc:spChg chg="add del">
          <ac:chgData name="" userId="827761a3e23a76da" providerId="LiveId" clId="{734158F5-30B1-4D4B-BB11-7498EDDDC719}" dt="2023-06-30T08:39:00.546" v="11239" actId="478"/>
          <ac:spMkLst>
            <pc:docMk/>
            <pc:sldMk cId="1242380472" sldId="329"/>
            <ac:spMk id="11" creationId="{2B849916-C576-405E-B1A4-789155F36F1C}"/>
          </ac:spMkLst>
        </pc:spChg>
        <pc:spChg chg="add del">
          <ac:chgData name="" userId="827761a3e23a76da" providerId="LiveId" clId="{734158F5-30B1-4D4B-BB11-7498EDDDC719}" dt="2023-06-30T08:39:08.285" v="11241" actId="478"/>
          <ac:spMkLst>
            <pc:docMk/>
            <pc:sldMk cId="1242380472" sldId="329"/>
            <ac:spMk id="12" creationId="{D88B0796-D0DD-40B4-9999-865EFDCE51A4}"/>
          </ac:spMkLst>
        </pc:spChg>
        <pc:spChg chg="add mod">
          <ac:chgData name="" userId="827761a3e23a76da" providerId="LiveId" clId="{734158F5-30B1-4D4B-BB11-7498EDDDC719}" dt="2023-07-03T15:13:44.140" v="12891" actId="1076"/>
          <ac:spMkLst>
            <pc:docMk/>
            <pc:sldMk cId="1242380472" sldId="329"/>
            <ac:spMk id="14" creationId="{3BF9D562-6B0F-4E9A-A5E9-893CCB31A7A9}"/>
          </ac:spMkLst>
        </pc:spChg>
        <pc:picChg chg="add mod">
          <ac:chgData name="" userId="827761a3e23a76da" providerId="LiveId" clId="{734158F5-30B1-4D4B-BB11-7498EDDDC719}" dt="2023-06-30T08:42:58.572" v="11460" actId="1038"/>
          <ac:picMkLst>
            <pc:docMk/>
            <pc:sldMk cId="1242380472" sldId="329"/>
            <ac:picMk id="13" creationId="{6D8947FD-60BF-4752-94FD-282C2BC80311}"/>
          </ac:picMkLst>
        </pc:picChg>
      </pc:sldChg>
      <pc:sldChg chg="addSp delSp modSp add delAnim modAnim">
        <pc:chgData name="" userId="827761a3e23a76da" providerId="LiveId" clId="{734158F5-30B1-4D4B-BB11-7498EDDDC719}" dt="2023-07-05T10:35:27.998" v="13866" actId="20577"/>
        <pc:sldMkLst>
          <pc:docMk/>
          <pc:sldMk cId="2516175458" sldId="330"/>
        </pc:sldMkLst>
        <pc:spChg chg="mod">
          <ac:chgData name="" userId="827761a3e23a76da" providerId="LiveId" clId="{734158F5-30B1-4D4B-BB11-7498EDDDC719}" dt="2023-07-03T14:19:41.001" v="11570" actId="20577"/>
          <ac:spMkLst>
            <pc:docMk/>
            <pc:sldMk cId="2516175458" sldId="330"/>
            <ac:spMk id="2" creationId="{1AAF88CF-6570-4C21-9C3C-850CC1F44C18}"/>
          </ac:spMkLst>
        </pc:spChg>
        <pc:spChg chg="mod">
          <ac:chgData name="" userId="827761a3e23a76da" providerId="LiveId" clId="{734158F5-30B1-4D4B-BB11-7498EDDDC719}" dt="2023-06-28T08:22:29.514" v="1099" actId="20577"/>
          <ac:spMkLst>
            <pc:docMk/>
            <pc:sldMk cId="2516175458" sldId="330"/>
            <ac:spMk id="5" creationId="{00A2EF03-8BA7-42E9-AD81-586042B128CE}"/>
          </ac:spMkLst>
        </pc:spChg>
        <pc:spChg chg="add mod">
          <ac:chgData name="" userId="827761a3e23a76da" providerId="LiveId" clId="{734158F5-30B1-4D4B-BB11-7498EDDDC719}" dt="2023-07-05T10:35:19.245" v="13844" actId="20577"/>
          <ac:spMkLst>
            <pc:docMk/>
            <pc:sldMk cId="2516175458" sldId="330"/>
            <ac:spMk id="13" creationId="{94E6801C-7016-4FC9-B285-C5A48BB96739}"/>
          </ac:spMkLst>
        </pc:spChg>
        <pc:spChg chg="add del mod">
          <ac:chgData name="" userId="827761a3e23a76da" providerId="LiveId" clId="{734158F5-30B1-4D4B-BB11-7498EDDDC719}" dt="2023-07-03T14:19:24.992" v="11556" actId="478"/>
          <ac:spMkLst>
            <pc:docMk/>
            <pc:sldMk cId="2516175458" sldId="330"/>
            <ac:spMk id="17" creationId="{26DE8FF0-0E00-44BF-B9D2-42F668129767}"/>
          </ac:spMkLst>
        </pc:spChg>
        <pc:spChg chg="add del mod">
          <ac:chgData name="" userId="827761a3e23a76da" providerId="LiveId" clId="{734158F5-30B1-4D4B-BB11-7498EDDDC719}" dt="2023-07-03T14:19:27.759" v="11557" actId="478"/>
          <ac:spMkLst>
            <pc:docMk/>
            <pc:sldMk cId="2516175458" sldId="330"/>
            <ac:spMk id="18" creationId="{81A641A5-A0CF-4740-BC19-583B9D93A0DC}"/>
          </ac:spMkLst>
        </pc:spChg>
        <pc:spChg chg="add mod">
          <ac:chgData name="" userId="827761a3e23a76da" providerId="LiveId" clId="{734158F5-30B1-4D4B-BB11-7498EDDDC719}" dt="2023-07-03T16:44:09.868" v="13601" actId="1076"/>
          <ac:spMkLst>
            <pc:docMk/>
            <pc:sldMk cId="2516175458" sldId="330"/>
            <ac:spMk id="19" creationId="{CC6312FE-B031-4746-B061-69683705D7C6}"/>
          </ac:spMkLst>
        </pc:spChg>
        <pc:spChg chg="add del mod">
          <ac:chgData name="" userId="827761a3e23a76da" providerId="LiveId" clId="{734158F5-30B1-4D4B-BB11-7498EDDDC719}" dt="2023-07-03T16:30:58.975" v="13354" actId="478"/>
          <ac:spMkLst>
            <pc:docMk/>
            <pc:sldMk cId="2516175458" sldId="330"/>
            <ac:spMk id="20" creationId="{33EFCBC9-A6D3-44F4-96E9-323381C1E6F2}"/>
          </ac:spMkLst>
        </pc:spChg>
        <pc:spChg chg="add del mod">
          <ac:chgData name="" userId="827761a3e23a76da" providerId="LiveId" clId="{734158F5-30B1-4D4B-BB11-7498EDDDC719}" dt="2023-07-03T16:30:58.975" v="13354" actId="478"/>
          <ac:spMkLst>
            <pc:docMk/>
            <pc:sldMk cId="2516175458" sldId="330"/>
            <ac:spMk id="21" creationId="{3411BC65-C3F3-48DE-AC95-CCC5F5F9A88C}"/>
          </ac:spMkLst>
        </pc:spChg>
        <pc:spChg chg="add del mod">
          <ac:chgData name="" userId="827761a3e23a76da" providerId="LiveId" clId="{734158F5-30B1-4D4B-BB11-7498EDDDC719}" dt="2023-07-03T16:30:58.975" v="13354" actId="478"/>
          <ac:spMkLst>
            <pc:docMk/>
            <pc:sldMk cId="2516175458" sldId="330"/>
            <ac:spMk id="22" creationId="{3E2185B4-7630-4602-AAC6-282C77E27200}"/>
          </ac:spMkLst>
        </pc:spChg>
        <pc:spChg chg="add mod">
          <ac:chgData name="" userId="827761a3e23a76da" providerId="LiveId" clId="{734158F5-30B1-4D4B-BB11-7498EDDDC719}" dt="2023-07-05T10:35:27.998" v="13866" actId="20577"/>
          <ac:spMkLst>
            <pc:docMk/>
            <pc:sldMk cId="2516175458" sldId="330"/>
            <ac:spMk id="23" creationId="{85615189-946C-493B-B089-62085F59CFBA}"/>
          </ac:spMkLst>
        </pc:spChg>
        <pc:spChg chg="add mod">
          <ac:chgData name="" userId="827761a3e23a76da" providerId="LiveId" clId="{734158F5-30B1-4D4B-BB11-7498EDDDC719}" dt="2023-07-03T16:43:47.503" v="13598" actId="1038"/>
          <ac:spMkLst>
            <pc:docMk/>
            <pc:sldMk cId="2516175458" sldId="330"/>
            <ac:spMk id="24" creationId="{148AAAF4-8742-414D-913E-62BE1898EA7F}"/>
          </ac:spMkLst>
        </pc:spChg>
        <pc:spChg chg="add mod">
          <ac:chgData name="" userId="827761a3e23a76da" providerId="LiveId" clId="{734158F5-30B1-4D4B-BB11-7498EDDDC719}" dt="2023-07-05T10:35:23.662" v="13856" actId="20577"/>
          <ac:spMkLst>
            <pc:docMk/>
            <pc:sldMk cId="2516175458" sldId="330"/>
            <ac:spMk id="34" creationId="{F0BF0C9F-B1E1-41D3-A389-908B9497BC5F}"/>
          </ac:spMkLst>
        </pc:spChg>
        <pc:graphicFrameChg chg="add mod modGraphic">
          <ac:chgData name="" userId="827761a3e23a76da" providerId="LiveId" clId="{734158F5-30B1-4D4B-BB11-7498EDDDC719}" dt="2023-07-03T16:43:28.875" v="13586" actId="12788"/>
          <ac:graphicFrameMkLst>
            <pc:docMk/>
            <pc:sldMk cId="2516175458" sldId="330"/>
            <ac:graphicFrameMk id="6" creationId="{B38DDBE4-107D-4750-B43C-E73005DA8033}"/>
          </ac:graphicFrameMkLst>
        </pc:graphicFrameChg>
        <pc:picChg chg="add del mod">
          <ac:chgData name="" userId="827761a3e23a76da" providerId="LiveId" clId="{734158F5-30B1-4D4B-BB11-7498EDDDC719}" dt="2023-06-29T17:43:19.370" v="6352" actId="478"/>
          <ac:picMkLst>
            <pc:docMk/>
            <pc:sldMk cId="2516175458" sldId="330"/>
            <ac:picMk id="8" creationId="{54527857-D3F2-4B6C-B888-F7BD22CB4646}"/>
          </ac:picMkLst>
        </pc:picChg>
        <pc:picChg chg="add del mod ord">
          <ac:chgData name="" userId="827761a3e23a76da" providerId="LiveId" clId="{734158F5-30B1-4D4B-BB11-7498EDDDC719}" dt="2023-07-03T16:40:46.456" v="13497" actId="478"/>
          <ac:picMkLst>
            <pc:docMk/>
            <pc:sldMk cId="2516175458" sldId="330"/>
            <ac:picMk id="8" creationId="{5F0F4302-26E1-41B9-8974-872B7692E22A}"/>
          </ac:picMkLst>
        </pc:picChg>
        <pc:picChg chg="add del mod">
          <ac:chgData name="" userId="827761a3e23a76da" providerId="LiveId" clId="{734158F5-30B1-4D4B-BB11-7498EDDDC719}" dt="2023-06-29T17:43:19.370" v="6352" actId="478"/>
          <ac:picMkLst>
            <pc:docMk/>
            <pc:sldMk cId="2516175458" sldId="330"/>
            <ac:picMk id="10" creationId="{E75BF655-719A-4138-B330-D3D3091FA29F}"/>
          </ac:picMkLst>
        </pc:picChg>
        <pc:picChg chg="add del mod ord">
          <ac:chgData name="" userId="827761a3e23a76da" providerId="LiveId" clId="{734158F5-30B1-4D4B-BB11-7498EDDDC719}" dt="2023-07-03T16:40:46.456" v="13497" actId="478"/>
          <ac:picMkLst>
            <pc:docMk/>
            <pc:sldMk cId="2516175458" sldId="330"/>
            <ac:picMk id="12" creationId="{EF695710-D376-4DEC-A11A-12C0C12F8000}"/>
          </ac:picMkLst>
        </pc:picChg>
        <pc:picChg chg="add del mod">
          <ac:chgData name="" userId="827761a3e23a76da" providerId="LiveId" clId="{734158F5-30B1-4D4B-BB11-7498EDDDC719}" dt="2023-06-30T05:11:03.491" v="8103" actId="478"/>
          <ac:picMkLst>
            <pc:docMk/>
            <pc:sldMk cId="2516175458" sldId="330"/>
            <ac:picMk id="14" creationId="{FB2225C3-17C3-4C5F-B279-13EAEC3B0F52}"/>
          </ac:picMkLst>
        </pc:picChg>
        <pc:picChg chg="add del mod ord">
          <ac:chgData name="" userId="827761a3e23a76da" providerId="LiveId" clId="{734158F5-30B1-4D4B-BB11-7498EDDDC719}" dt="2023-07-03T14:19:57.891" v="11653" actId="478"/>
          <ac:picMkLst>
            <pc:docMk/>
            <pc:sldMk cId="2516175458" sldId="330"/>
            <ac:picMk id="16" creationId="{6658CB16-461E-48DE-AA62-A95AB846FF81}"/>
          </ac:picMkLst>
        </pc:picChg>
        <pc:picChg chg="add mod">
          <ac:chgData name="" userId="827761a3e23a76da" providerId="LiveId" clId="{734158F5-30B1-4D4B-BB11-7498EDDDC719}" dt="2023-07-03T14:26:42.799" v="11796" actId="1035"/>
          <ac:picMkLst>
            <pc:docMk/>
            <pc:sldMk cId="2516175458" sldId="330"/>
            <ac:picMk id="25" creationId="{35B26C16-3435-4ECC-8506-CE3CFCA07343}"/>
          </ac:picMkLst>
        </pc:picChg>
        <pc:picChg chg="add mod ord">
          <ac:chgData name="" userId="827761a3e23a76da" providerId="LiveId" clId="{734158F5-30B1-4D4B-BB11-7498EDDDC719}" dt="2023-07-03T16:42:30.325" v="13562" actId="1037"/>
          <ac:picMkLst>
            <pc:docMk/>
            <pc:sldMk cId="2516175458" sldId="330"/>
            <ac:picMk id="31" creationId="{0197C0A9-54BC-4EE2-8C7F-A8B62A7002BA}"/>
          </ac:picMkLst>
        </pc:picChg>
        <pc:picChg chg="add mod ord">
          <ac:chgData name="" userId="827761a3e23a76da" providerId="LiveId" clId="{734158F5-30B1-4D4B-BB11-7498EDDDC719}" dt="2023-07-03T16:42:39.849" v="13572" actId="1038"/>
          <ac:picMkLst>
            <pc:docMk/>
            <pc:sldMk cId="2516175458" sldId="330"/>
            <ac:picMk id="33" creationId="{5B630A56-64BA-4A4F-B419-E7F9DB5AB69C}"/>
          </ac:picMkLst>
        </pc:picChg>
        <pc:cxnChg chg="add mod">
          <ac:chgData name="" userId="827761a3e23a76da" providerId="LiveId" clId="{734158F5-30B1-4D4B-BB11-7498EDDDC719}" dt="2023-07-03T16:44:09.868" v="13601" actId="1076"/>
          <ac:cxnSpMkLst>
            <pc:docMk/>
            <pc:sldMk cId="2516175458" sldId="330"/>
            <ac:cxnSpMk id="10" creationId="{B5B0CAEE-0BF9-4CF1-81D3-68CAD11002A5}"/>
          </ac:cxnSpMkLst>
        </pc:cxnChg>
        <pc:cxnChg chg="add mod">
          <ac:chgData name="" userId="827761a3e23a76da" providerId="LiveId" clId="{734158F5-30B1-4D4B-BB11-7498EDDDC719}" dt="2023-07-03T16:42:26.986" v="13559" actId="14100"/>
          <ac:cxnSpMkLst>
            <pc:docMk/>
            <pc:sldMk cId="2516175458" sldId="330"/>
            <ac:cxnSpMk id="11" creationId="{8D506B06-99DD-4A2A-B22B-14262482667A}"/>
          </ac:cxnSpMkLst>
        </pc:cxnChg>
        <pc:cxnChg chg="add mod">
          <ac:chgData name="" userId="827761a3e23a76da" providerId="LiveId" clId="{734158F5-30B1-4D4B-BB11-7498EDDDC719}" dt="2023-07-03T14:44:30.933" v="12602" actId="1076"/>
          <ac:cxnSpMkLst>
            <pc:docMk/>
            <pc:sldMk cId="2516175458" sldId="330"/>
            <ac:cxnSpMk id="26" creationId="{992A8D9C-8679-458A-850E-F54DB9CB51A2}"/>
          </ac:cxnSpMkLst>
        </pc:cxnChg>
        <pc:cxnChg chg="add mod">
          <ac:chgData name="" userId="827761a3e23a76da" providerId="LiveId" clId="{734158F5-30B1-4D4B-BB11-7498EDDDC719}" dt="2023-07-03T14:44:30.933" v="12602" actId="1076"/>
          <ac:cxnSpMkLst>
            <pc:docMk/>
            <pc:sldMk cId="2516175458" sldId="330"/>
            <ac:cxnSpMk id="28" creationId="{EF26D076-709E-4C28-BDEC-827497C1A2E4}"/>
          </ac:cxnSpMkLst>
        </pc:cxnChg>
      </pc:sldChg>
      <pc:sldChg chg="addSp delSp modSp add delAnim modAnim">
        <pc:chgData name="" userId="827761a3e23a76da" providerId="LiveId" clId="{734158F5-30B1-4D4B-BB11-7498EDDDC719}" dt="2023-07-03T16:32:06.555" v="13475" actId="478"/>
        <pc:sldMkLst>
          <pc:docMk/>
          <pc:sldMk cId="1782049067" sldId="331"/>
        </pc:sldMkLst>
        <pc:spChg chg="del mod">
          <ac:chgData name="" userId="827761a3e23a76da" providerId="LiveId" clId="{734158F5-30B1-4D4B-BB11-7498EDDDC719}" dt="2023-07-03T14:29:18.506" v="11849" actId="478"/>
          <ac:spMkLst>
            <pc:docMk/>
            <pc:sldMk cId="1782049067" sldId="331"/>
            <ac:spMk id="2" creationId="{1AAF88CF-6570-4C21-9C3C-850CC1F44C18}"/>
          </ac:spMkLst>
        </pc:spChg>
        <pc:spChg chg="mod">
          <ac:chgData name="" userId="827761a3e23a76da" providerId="LiveId" clId="{734158F5-30B1-4D4B-BB11-7498EDDDC719}" dt="2023-07-03T14:31:20.560" v="11921" actId="20577"/>
          <ac:spMkLst>
            <pc:docMk/>
            <pc:sldMk cId="1782049067" sldId="331"/>
            <ac:spMk id="5" creationId="{00A2EF03-8BA7-42E9-AD81-586042B128CE}"/>
          </ac:spMkLst>
        </pc:spChg>
        <pc:spChg chg="add del mod">
          <ac:chgData name="" userId="827761a3e23a76da" providerId="LiveId" clId="{734158F5-30B1-4D4B-BB11-7498EDDDC719}" dt="2023-06-30T05:19:18.621" v="8329" actId="478"/>
          <ac:spMkLst>
            <pc:docMk/>
            <pc:sldMk cId="1782049067" sldId="331"/>
            <ac:spMk id="6" creationId="{1BD9D663-1A4F-40E9-B4A3-F763200B82A5}"/>
          </ac:spMkLst>
        </pc:spChg>
        <pc:spChg chg="add del mod">
          <ac:chgData name="" userId="827761a3e23a76da" providerId="LiveId" clId="{734158F5-30B1-4D4B-BB11-7498EDDDC719}" dt="2023-06-30T05:22:05.044" v="8463"/>
          <ac:spMkLst>
            <pc:docMk/>
            <pc:sldMk cId="1782049067" sldId="331"/>
            <ac:spMk id="7" creationId="{6B7A7FD5-B286-48FE-A835-5E81C040BD00}"/>
          </ac:spMkLst>
        </pc:spChg>
        <pc:spChg chg="add del mod">
          <ac:chgData name="" userId="827761a3e23a76da" providerId="LiveId" clId="{734158F5-30B1-4D4B-BB11-7498EDDDC719}" dt="2023-06-30T05:22:05.044" v="8463"/>
          <ac:spMkLst>
            <pc:docMk/>
            <pc:sldMk cId="1782049067" sldId="331"/>
            <ac:spMk id="8" creationId="{25D2B8FB-A17D-48EE-BF33-3FDF2770EC25}"/>
          </ac:spMkLst>
        </pc:spChg>
        <pc:spChg chg="add del mod">
          <ac:chgData name="" userId="827761a3e23a76da" providerId="LiveId" clId="{734158F5-30B1-4D4B-BB11-7498EDDDC719}" dt="2023-07-03T14:27:45.596" v="11800" actId="478"/>
          <ac:spMkLst>
            <pc:docMk/>
            <pc:sldMk cId="1782049067" sldId="331"/>
            <ac:spMk id="9" creationId="{5DE16958-09E1-4CD1-B711-6495BA355681}"/>
          </ac:spMkLst>
        </pc:spChg>
        <pc:spChg chg="add del mod">
          <ac:chgData name="" userId="827761a3e23a76da" providerId="LiveId" clId="{734158F5-30B1-4D4B-BB11-7498EDDDC719}" dt="2023-06-30T05:22:05.044" v="8463"/>
          <ac:spMkLst>
            <pc:docMk/>
            <pc:sldMk cId="1782049067" sldId="331"/>
            <ac:spMk id="10" creationId="{068FA786-A3DA-4836-BBB6-0F08A62F893B}"/>
          </ac:spMkLst>
        </pc:spChg>
        <pc:spChg chg="add del mod">
          <ac:chgData name="" userId="827761a3e23a76da" providerId="LiveId" clId="{734158F5-30B1-4D4B-BB11-7498EDDDC719}" dt="2023-07-03T14:27:45.596" v="11800" actId="478"/>
          <ac:spMkLst>
            <pc:docMk/>
            <pc:sldMk cId="1782049067" sldId="331"/>
            <ac:spMk id="10" creationId="{B629D6AE-D720-4EA1-8F6D-F52E42D3C9D9}"/>
          </ac:spMkLst>
        </pc:spChg>
        <pc:spChg chg="add del mod">
          <ac:chgData name="" userId="827761a3e23a76da" providerId="LiveId" clId="{734158F5-30B1-4D4B-BB11-7498EDDDC719}" dt="2023-06-30T05:22:05.044" v="8463"/>
          <ac:spMkLst>
            <pc:docMk/>
            <pc:sldMk cId="1782049067" sldId="331"/>
            <ac:spMk id="11" creationId="{989FA760-F961-41DA-8F15-003B3EE6608D}"/>
          </ac:spMkLst>
        </pc:spChg>
        <pc:spChg chg="add del mod">
          <ac:chgData name="" userId="827761a3e23a76da" providerId="LiveId" clId="{734158F5-30B1-4D4B-BB11-7498EDDDC719}" dt="2023-06-30T05:22:05.044" v="8463"/>
          <ac:spMkLst>
            <pc:docMk/>
            <pc:sldMk cId="1782049067" sldId="331"/>
            <ac:spMk id="12" creationId="{C0856FB9-A34B-4774-9C98-7B4488740709}"/>
          </ac:spMkLst>
        </pc:spChg>
        <pc:spChg chg="add del mod">
          <ac:chgData name="" userId="827761a3e23a76da" providerId="LiveId" clId="{734158F5-30B1-4D4B-BB11-7498EDDDC719}" dt="2023-06-30T05:22:05.044" v="8463"/>
          <ac:spMkLst>
            <pc:docMk/>
            <pc:sldMk cId="1782049067" sldId="331"/>
            <ac:spMk id="13" creationId="{80E1C49A-CDBD-4F06-855A-1A89F2B1B32E}"/>
          </ac:spMkLst>
        </pc:spChg>
        <pc:spChg chg="add del mod">
          <ac:chgData name="" userId="827761a3e23a76da" providerId="LiveId" clId="{734158F5-30B1-4D4B-BB11-7498EDDDC719}" dt="2023-07-03T14:29:19.515" v="11850" actId="478"/>
          <ac:spMkLst>
            <pc:docMk/>
            <pc:sldMk cId="1782049067" sldId="331"/>
            <ac:spMk id="19" creationId="{707C8B18-85A9-438D-A622-C39304B11D49}"/>
          </ac:spMkLst>
        </pc:spChg>
        <pc:spChg chg="add mod">
          <ac:chgData name="" userId="827761a3e23a76da" providerId="LiveId" clId="{734158F5-30B1-4D4B-BB11-7498EDDDC719}" dt="2023-07-03T14:30:09.458" v="11869" actId="14100"/>
          <ac:spMkLst>
            <pc:docMk/>
            <pc:sldMk cId="1782049067" sldId="331"/>
            <ac:spMk id="20" creationId="{CEB846D4-BEFC-42D8-A482-503C417ABEA6}"/>
          </ac:spMkLst>
        </pc:spChg>
        <pc:spChg chg="add del mod">
          <ac:chgData name="" userId="827761a3e23a76da" providerId="LiveId" clId="{734158F5-30B1-4D4B-BB11-7498EDDDC719}" dt="2023-07-03T14:30:29.517" v="11872" actId="478"/>
          <ac:spMkLst>
            <pc:docMk/>
            <pc:sldMk cId="1782049067" sldId="331"/>
            <ac:spMk id="21" creationId="{91531472-5982-4419-9C10-B8B31D06B8F4}"/>
          </ac:spMkLst>
        </pc:spChg>
        <pc:spChg chg="add mod">
          <ac:chgData name="" userId="827761a3e23a76da" providerId="LiveId" clId="{734158F5-30B1-4D4B-BB11-7498EDDDC719}" dt="2023-07-03T14:30:50.774" v="11889" actId="1076"/>
          <ac:spMkLst>
            <pc:docMk/>
            <pc:sldMk cId="1782049067" sldId="331"/>
            <ac:spMk id="22" creationId="{C39CCAFD-546A-4994-8AFF-EA7889D872FD}"/>
          </ac:spMkLst>
        </pc:spChg>
        <pc:spChg chg="add mod">
          <ac:chgData name="" userId="827761a3e23a76da" providerId="LiveId" clId="{734158F5-30B1-4D4B-BB11-7498EDDDC719}" dt="2023-07-03T14:48:55.476" v="12779" actId="1035"/>
          <ac:spMkLst>
            <pc:docMk/>
            <pc:sldMk cId="1782049067" sldId="331"/>
            <ac:spMk id="23" creationId="{DD895850-6B49-456B-B999-52DA8FCD1179}"/>
          </ac:spMkLst>
        </pc:spChg>
        <pc:spChg chg="add mod">
          <ac:chgData name="" userId="827761a3e23a76da" providerId="LiveId" clId="{734158F5-30B1-4D4B-BB11-7498EDDDC719}" dt="2023-07-03T14:32:32.450" v="12040" actId="1037"/>
          <ac:spMkLst>
            <pc:docMk/>
            <pc:sldMk cId="1782049067" sldId="331"/>
            <ac:spMk id="24" creationId="{A9D2B222-E8F4-47EA-A03B-7FF9319F61AF}"/>
          </ac:spMkLst>
        </pc:spChg>
        <pc:spChg chg="add mod">
          <ac:chgData name="" userId="827761a3e23a76da" providerId="LiveId" clId="{734158F5-30B1-4D4B-BB11-7498EDDDC719}" dt="2023-07-03T14:34:16.551" v="12103" actId="20577"/>
          <ac:spMkLst>
            <pc:docMk/>
            <pc:sldMk cId="1782049067" sldId="331"/>
            <ac:spMk id="25" creationId="{5A59299E-46F3-46A9-A7C3-59D5B93CC8DE}"/>
          </ac:spMkLst>
        </pc:spChg>
        <pc:spChg chg="add del mod">
          <ac:chgData name="" userId="827761a3e23a76da" providerId="LiveId" clId="{734158F5-30B1-4D4B-BB11-7498EDDDC719}" dt="2023-07-03T16:31:58.574" v="13473" actId="478"/>
          <ac:spMkLst>
            <pc:docMk/>
            <pc:sldMk cId="1782049067" sldId="331"/>
            <ac:spMk id="26" creationId="{6F53E739-2132-4650-A260-63CC2B13F667}"/>
          </ac:spMkLst>
        </pc:spChg>
        <pc:spChg chg="add del mod">
          <ac:chgData name="" userId="827761a3e23a76da" providerId="LiveId" clId="{734158F5-30B1-4D4B-BB11-7498EDDDC719}" dt="2023-07-03T16:32:06.555" v="13475" actId="478"/>
          <ac:spMkLst>
            <pc:docMk/>
            <pc:sldMk cId="1782049067" sldId="331"/>
            <ac:spMk id="27" creationId="{D565CA4C-C2E0-4F96-A0AA-0745F38F0B87}"/>
          </ac:spMkLst>
        </pc:spChg>
        <pc:spChg chg="add mod">
          <ac:chgData name="" userId="827761a3e23a76da" providerId="LiveId" clId="{734158F5-30B1-4D4B-BB11-7498EDDDC719}" dt="2023-07-03T16:32:03.260" v="13474" actId="20577"/>
          <ac:spMkLst>
            <pc:docMk/>
            <pc:sldMk cId="1782049067" sldId="331"/>
            <ac:spMk id="28" creationId="{A874D81D-6E60-44F8-A61B-826720CA34C0}"/>
          </ac:spMkLst>
        </pc:spChg>
        <pc:picChg chg="add del mod ord">
          <ac:chgData name="" userId="827761a3e23a76da" providerId="LiveId" clId="{734158F5-30B1-4D4B-BB11-7498EDDDC719}" dt="2023-07-03T14:27:45.596" v="11800" actId="478"/>
          <ac:picMkLst>
            <pc:docMk/>
            <pc:sldMk cId="1782049067" sldId="331"/>
            <ac:picMk id="6" creationId="{BD2630FC-EAF2-4C69-AA09-92E99FE89BAB}"/>
          </ac:picMkLst>
        </pc:picChg>
        <pc:picChg chg="add del mod">
          <ac:chgData name="" userId="827761a3e23a76da" providerId="LiveId" clId="{734158F5-30B1-4D4B-BB11-7498EDDDC719}" dt="2023-07-03T14:27:45.596" v="11800" actId="478"/>
          <ac:picMkLst>
            <pc:docMk/>
            <pc:sldMk cId="1782049067" sldId="331"/>
            <ac:picMk id="8" creationId="{DBD62D42-478D-48AC-8A04-36F93B3007BF}"/>
          </ac:picMkLst>
        </pc:picChg>
        <pc:picChg chg="add del mod">
          <ac:chgData name="" userId="827761a3e23a76da" providerId="LiveId" clId="{734158F5-30B1-4D4B-BB11-7498EDDDC719}" dt="2023-06-30T05:22:05.044" v="8463"/>
          <ac:picMkLst>
            <pc:docMk/>
            <pc:sldMk cId="1782049067" sldId="331"/>
            <ac:picMk id="9" creationId="{452211FC-2C71-461F-8142-9D4FC54FAB42}"/>
          </ac:picMkLst>
        </pc:picChg>
        <pc:picChg chg="add mod">
          <ac:chgData name="" userId="827761a3e23a76da" providerId="LiveId" clId="{734158F5-30B1-4D4B-BB11-7498EDDDC719}" dt="2023-07-03T14:30:53.768" v="11892" actId="1076"/>
          <ac:picMkLst>
            <pc:docMk/>
            <pc:sldMk cId="1782049067" sldId="331"/>
            <ac:picMk id="11" creationId="{CE70AD87-D6AE-4ADC-A448-200024547A76}"/>
          </ac:picMkLst>
        </pc:picChg>
        <pc:picChg chg="add mod ord">
          <ac:chgData name="" userId="827761a3e23a76da" providerId="LiveId" clId="{734158F5-30B1-4D4B-BB11-7498EDDDC719}" dt="2023-07-03T14:29:56.385" v="11865" actId="1076"/>
          <ac:picMkLst>
            <pc:docMk/>
            <pc:sldMk cId="1782049067" sldId="331"/>
            <ac:picMk id="13" creationId="{4C4E0278-DBFA-43B0-8124-310BDF4405ED}"/>
          </ac:picMkLst>
        </pc:picChg>
        <pc:picChg chg="add mod">
          <ac:chgData name="" userId="827761a3e23a76da" providerId="LiveId" clId="{734158F5-30B1-4D4B-BB11-7498EDDDC719}" dt="2023-07-03T14:29:39.745" v="11861" actId="14100"/>
          <ac:picMkLst>
            <pc:docMk/>
            <pc:sldMk cId="1782049067" sldId="331"/>
            <ac:picMk id="15" creationId="{A21CCACE-A87A-4B8B-B977-87094AB49989}"/>
          </ac:picMkLst>
        </pc:picChg>
        <pc:picChg chg="add mod">
          <ac:chgData name="" userId="827761a3e23a76da" providerId="LiveId" clId="{734158F5-30B1-4D4B-BB11-7498EDDDC719}" dt="2023-07-03T14:29:45.640" v="11863" actId="14100"/>
          <ac:picMkLst>
            <pc:docMk/>
            <pc:sldMk cId="1782049067" sldId="331"/>
            <ac:picMk id="17" creationId="{514CD12F-9452-4331-A046-57904A739A03}"/>
          </ac:picMkLst>
        </pc:picChg>
      </pc:sldChg>
      <pc:sldChg chg="addSp delSp modSp add modAnim">
        <pc:chgData name="" userId="827761a3e23a76da" providerId="LiveId" clId="{734158F5-30B1-4D4B-BB11-7498EDDDC719}" dt="2023-07-04T04:53:55.561" v="13742" actId="14100"/>
        <pc:sldMkLst>
          <pc:docMk/>
          <pc:sldMk cId="2750808913" sldId="332"/>
        </pc:sldMkLst>
        <pc:spChg chg="del mod">
          <ac:chgData name="" userId="827761a3e23a76da" providerId="LiveId" clId="{734158F5-30B1-4D4B-BB11-7498EDDDC719}" dt="2023-07-03T14:35:56.231" v="12129" actId="478"/>
          <ac:spMkLst>
            <pc:docMk/>
            <pc:sldMk cId="2750808913" sldId="332"/>
            <ac:spMk id="2" creationId="{1AAF88CF-6570-4C21-9C3C-850CC1F44C18}"/>
          </ac:spMkLst>
        </pc:spChg>
        <pc:spChg chg="mod">
          <ac:chgData name="" userId="827761a3e23a76da" providerId="LiveId" clId="{734158F5-30B1-4D4B-BB11-7498EDDDC719}" dt="2023-07-03T14:47:17.651" v="12726" actId="20577"/>
          <ac:spMkLst>
            <pc:docMk/>
            <pc:sldMk cId="2750808913" sldId="332"/>
            <ac:spMk id="5" creationId="{00A2EF03-8BA7-42E9-AD81-586042B128CE}"/>
          </ac:spMkLst>
        </pc:spChg>
        <pc:spChg chg="add del mod">
          <ac:chgData name="" userId="827761a3e23a76da" providerId="LiveId" clId="{734158F5-30B1-4D4B-BB11-7498EDDDC719}" dt="2023-07-03T14:35:07.719" v="12106" actId="478"/>
          <ac:spMkLst>
            <pc:docMk/>
            <pc:sldMk cId="2750808913" sldId="332"/>
            <ac:spMk id="6" creationId="{321640C4-CCBF-4A1C-9100-C9D117997225}"/>
          </ac:spMkLst>
        </pc:spChg>
        <pc:spChg chg="add del mod">
          <ac:chgData name="" userId="827761a3e23a76da" providerId="LiveId" clId="{734158F5-30B1-4D4B-BB11-7498EDDDC719}" dt="2023-07-03T14:35:07.719" v="12106" actId="478"/>
          <ac:spMkLst>
            <pc:docMk/>
            <pc:sldMk cId="2750808913" sldId="332"/>
            <ac:spMk id="7" creationId="{9BF965D9-5052-4CD7-9C86-74B44EB8B17B}"/>
          </ac:spMkLst>
        </pc:spChg>
        <pc:spChg chg="add del mod">
          <ac:chgData name="" userId="827761a3e23a76da" providerId="LiveId" clId="{734158F5-30B1-4D4B-BB11-7498EDDDC719}" dt="2023-07-03T14:35:07.719" v="12106" actId="478"/>
          <ac:spMkLst>
            <pc:docMk/>
            <pc:sldMk cId="2750808913" sldId="332"/>
            <ac:spMk id="9" creationId="{1FEE84CA-F106-46E8-A05B-F2F5CC03215D}"/>
          </ac:spMkLst>
        </pc:spChg>
        <pc:spChg chg="add del mod">
          <ac:chgData name="" userId="827761a3e23a76da" providerId="LiveId" clId="{734158F5-30B1-4D4B-BB11-7498EDDDC719}" dt="2023-07-03T14:35:07.719" v="12106" actId="478"/>
          <ac:spMkLst>
            <pc:docMk/>
            <pc:sldMk cId="2750808913" sldId="332"/>
            <ac:spMk id="10" creationId="{0BEC8437-3D01-49D7-8D59-C9F98B498CBC}"/>
          </ac:spMkLst>
        </pc:spChg>
        <pc:spChg chg="add del mod">
          <ac:chgData name="" userId="827761a3e23a76da" providerId="LiveId" clId="{734158F5-30B1-4D4B-BB11-7498EDDDC719}" dt="2023-07-03T14:35:07.719" v="12106" actId="478"/>
          <ac:spMkLst>
            <pc:docMk/>
            <pc:sldMk cId="2750808913" sldId="332"/>
            <ac:spMk id="11" creationId="{1ACC8EFC-8A59-460E-A1E3-CC16B04F8F51}"/>
          </ac:spMkLst>
        </pc:spChg>
        <pc:spChg chg="add del mod">
          <ac:chgData name="" userId="827761a3e23a76da" providerId="LiveId" clId="{734158F5-30B1-4D4B-BB11-7498EDDDC719}" dt="2023-07-03T14:35:07.719" v="12106" actId="478"/>
          <ac:spMkLst>
            <pc:docMk/>
            <pc:sldMk cId="2750808913" sldId="332"/>
            <ac:spMk id="12" creationId="{CC2E679F-5C57-48CF-87F6-4D267E76C6B4}"/>
          </ac:spMkLst>
        </pc:spChg>
        <pc:spChg chg="add del mod">
          <ac:chgData name="" userId="827761a3e23a76da" providerId="LiveId" clId="{734158F5-30B1-4D4B-BB11-7498EDDDC719}" dt="2023-07-03T14:35:25.841" v="12125" actId="478"/>
          <ac:spMkLst>
            <pc:docMk/>
            <pc:sldMk cId="2750808913" sldId="332"/>
            <ac:spMk id="16" creationId="{AC85F1C9-41DA-4C26-A8EA-442D679C1F4F}"/>
          </ac:spMkLst>
        </pc:spChg>
        <pc:spChg chg="add del mod">
          <ac:chgData name="" userId="827761a3e23a76da" providerId="LiveId" clId="{734158F5-30B1-4D4B-BB11-7498EDDDC719}" dt="2023-06-30T07:01:26.187" v="10092" actId="478"/>
          <ac:spMkLst>
            <pc:docMk/>
            <pc:sldMk cId="2750808913" sldId="332"/>
            <ac:spMk id="17" creationId="{1EB302FA-07CA-42CF-B0B9-A177959094F3}"/>
          </ac:spMkLst>
        </pc:spChg>
        <pc:spChg chg="add del mod">
          <ac:chgData name="" userId="827761a3e23a76da" providerId="LiveId" clId="{734158F5-30B1-4D4B-BB11-7498EDDDC719}" dt="2023-07-03T14:35:25.841" v="12125" actId="478"/>
          <ac:spMkLst>
            <pc:docMk/>
            <pc:sldMk cId="2750808913" sldId="332"/>
            <ac:spMk id="18" creationId="{43C3E5A3-FF6A-4529-9ACA-94D5CD74DADA}"/>
          </ac:spMkLst>
        </pc:spChg>
        <pc:spChg chg="add del mod">
          <ac:chgData name="" userId="827761a3e23a76da" providerId="LiveId" clId="{734158F5-30B1-4D4B-BB11-7498EDDDC719}" dt="2023-06-30T07:01:27.885" v="10093" actId="478"/>
          <ac:spMkLst>
            <pc:docMk/>
            <pc:sldMk cId="2750808913" sldId="332"/>
            <ac:spMk id="19" creationId="{4843E961-79F7-490C-A867-1D8E7C148C76}"/>
          </ac:spMkLst>
        </pc:spChg>
        <pc:spChg chg="add del mod">
          <ac:chgData name="" userId="827761a3e23a76da" providerId="LiveId" clId="{734158F5-30B1-4D4B-BB11-7498EDDDC719}" dt="2023-07-03T14:35:57.077" v="12130" actId="478"/>
          <ac:spMkLst>
            <pc:docMk/>
            <pc:sldMk cId="2750808913" sldId="332"/>
            <ac:spMk id="19" creationId="{95C6973A-22A6-4739-9768-3371E4BF7222}"/>
          </ac:spMkLst>
        </pc:spChg>
        <pc:spChg chg="add mod">
          <ac:chgData name="" userId="827761a3e23a76da" providerId="LiveId" clId="{734158F5-30B1-4D4B-BB11-7498EDDDC719}" dt="2023-07-03T14:47:52.858" v="12761" actId="1035"/>
          <ac:spMkLst>
            <pc:docMk/>
            <pc:sldMk cId="2750808913" sldId="332"/>
            <ac:spMk id="20" creationId="{3360DA04-2C4C-466F-BED5-1E4295D481A4}"/>
          </ac:spMkLst>
        </pc:spChg>
        <pc:spChg chg="add mod">
          <ac:chgData name="" userId="827761a3e23a76da" providerId="LiveId" clId="{734158F5-30B1-4D4B-BB11-7498EDDDC719}" dt="2023-07-03T16:44:53.391" v="13629" actId="1036"/>
          <ac:spMkLst>
            <pc:docMk/>
            <pc:sldMk cId="2750808913" sldId="332"/>
            <ac:spMk id="21" creationId="{627F7A35-91C3-4FBC-A201-E360AE48FF14}"/>
          </ac:spMkLst>
        </pc:spChg>
        <pc:spChg chg="add mod">
          <ac:chgData name="" userId="827761a3e23a76da" providerId="LiveId" clId="{734158F5-30B1-4D4B-BB11-7498EDDDC719}" dt="2023-07-04T04:53:34.088" v="13738" actId="14100"/>
          <ac:spMkLst>
            <pc:docMk/>
            <pc:sldMk cId="2750808913" sldId="332"/>
            <ac:spMk id="26" creationId="{A7A161C9-3887-465A-8FFD-519097066B0A}"/>
          </ac:spMkLst>
        </pc:spChg>
        <pc:spChg chg="add mod">
          <ac:chgData name="" userId="827761a3e23a76da" providerId="LiveId" clId="{734158F5-30B1-4D4B-BB11-7498EDDDC719}" dt="2023-07-04T04:53:37.909" v="13740" actId="14100"/>
          <ac:spMkLst>
            <pc:docMk/>
            <pc:sldMk cId="2750808913" sldId="332"/>
            <ac:spMk id="27" creationId="{B5442480-C91B-4D5B-9F3F-702E893691E3}"/>
          </ac:spMkLst>
        </pc:spChg>
        <pc:spChg chg="add mod">
          <ac:chgData name="" userId="827761a3e23a76da" providerId="LiveId" clId="{734158F5-30B1-4D4B-BB11-7498EDDDC719}" dt="2023-07-03T14:47:52.858" v="12761" actId="1035"/>
          <ac:spMkLst>
            <pc:docMk/>
            <pc:sldMk cId="2750808913" sldId="332"/>
            <ac:spMk id="28" creationId="{8D12539F-E4E3-4620-B85D-BB365DE5EBDA}"/>
          </ac:spMkLst>
        </pc:spChg>
        <pc:spChg chg="add mod">
          <ac:chgData name="" userId="827761a3e23a76da" providerId="LiveId" clId="{734158F5-30B1-4D4B-BB11-7498EDDDC719}" dt="2023-07-03T14:56:21.974" v="12889" actId="14100"/>
          <ac:spMkLst>
            <pc:docMk/>
            <pc:sldMk cId="2750808913" sldId="332"/>
            <ac:spMk id="29" creationId="{B4B9BDFA-D643-4430-A829-E1355E7FA84A}"/>
          </ac:spMkLst>
        </pc:spChg>
        <pc:spChg chg="add mod">
          <ac:chgData name="" userId="827761a3e23a76da" providerId="LiveId" clId="{734158F5-30B1-4D4B-BB11-7498EDDDC719}" dt="2023-07-03T14:47:52.858" v="12761" actId="1035"/>
          <ac:spMkLst>
            <pc:docMk/>
            <pc:sldMk cId="2750808913" sldId="332"/>
            <ac:spMk id="30" creationId="{375F3620-4B3D-4EF1-B8AC-75F48E6D21BA}"/>
          </ac:spMkLst>
        </pc:spChg>
        <pc:spChg chg="add mod">
          <ac:chgData name="" userId="827761a3e23a76da" providerId="LiveId" clId="{734158F5-30B1-4D4B-BB11-7498EDDDC719}" dt="2023-07-03T14:47:52.858" v="12761" actId="1035"/>
          <ac:spMkLst>
            <pc:docMk/>
            <pc:sldMk cId="2750808913" sldId="332"/>
            <ac:spMk id="31" creationId="{D0D5CF0D-1691-4210-A810-160F75C8438F}"/>
          </ac:spMkLst>
        </pc:spChg>
        <pc:spChg chg="add mod">
          <ac:chgData name="" userId="827761a3e23a76da" providerId="LiveId" clId="{734158F5-30B1-4D4B-BB11-7498EDDDC719}" dt="2023-07-03T14:51:01.493" v="12870" actId="1076"/>
          <ac:spMkLst>
            <pc:docMk/>
            <pc:sldMk cId="2750808913" sldId="332"/>
            <ac:spMk id="37" creationId="{DF5EB2C1-4D06-4BA3-ACEF-2EE452CD3D09}"/>
          </ac:spMkLst>
        </pc:spChg>
        <pc:spChg chg="add mod">
          <ac:chgData name="" userId="827761a3e23a76da" providerId="LiveId" clId="{734158F5-30B1-4D4B-BB11-7498EDDDC719}" dt="2023-07-03T16:45:07.165" v="13639" actId="1076"/>
          <ac:spMkLst>
            <pc:docMk/>
            <pc:sldMk cId="2750808913" sldId="332"/>
            <ac:spMk id="38" creationId="{A32C3FCE-4352-410E-8DD8-DE06E920659A}"/>
          </ac:spMkLst>
        </pc:spChg>
        <pc:picChg chg="add del mod">
          <ac:chgData name="" userId="827761a3e23a76da" providerId="LiveId" clId="{734158F5-30B1-4D4B-BB11-7498EDDDC719}" dt="2023-06-30T05:22:25.195" v="8485" actId="478"/>
          <ac:picMkLst>
            <pc:docMk/>
            <pc:sldMk cId="2750808913" sldId="332"/>
            <ac:picMk id="8" creationId="{AA589532-41A5-4AC1-894C-763B5937B1FA}"/>
          </ac:picMkLst>
        </pc:picChg>
        <pc:picChg chg="add del mod">
          <ac:chgData name="" userId="827761a3e23a76da" providerId="LiveId" clId="{734158F5-30B1-4D4B-BB11-7498EDDDC719}" dt="2023-06-30T06:26:35.985" v="9771" actId="478"/>
          <ac:picMkLst>
            <pc:docMk/>
            <pc:sldMk cId="2750808913" sldId="332"/>
            <ac:picMk id="13" creationId="{396CEA29-3E9A-4318-A46E-B6E0E92D6BE1}"/>
          </ac:picMkLst>
        </pc:picChg>
        <pc:picChg chg="add del mod">
          <ac:chgData name="" userId="827761a3e23a76da" providerId="LiveId" clId="{734158F5-30B1-4D4B-BB11-7498EDDDC719}" dt="2023-07-03T14:35:25.841" v="12125" actId="478"/>
          <ac:picMkLst>
            <pc:docMk/>
            <pc:sldMk cId="2750808913" sldId="332"/>
            <ac:picMk id="13" creationId="{DAE1E9D7-9DC3-4333-A2B0-56D3B0382CCD}"/>
          </ac:picMkLst>
        </pc:picChg>
        <pc:picChg chg="add mod">
          <ac:chgData name="" userId="827761a3e23a76da" providerId="LiveId" clId="{734158F5-30B1-4D4B-BB11-7498EDDDC719}" dt="2023-07-03T14:47:52.858" v="12761" actId="1035"/>
          <ac:picMkLst>
            <pc:docMk/>
            <pc:sldMk cId="2750808913" sldId="332"/>
            <ac:picMk id="14" creationId="{190C9925-FE73-4114-91D9-93281AB0E9E0}"/>
          </ac:picMkLst>
        </pc:picChg>
        <pc:picChg chg="add del mod">
          <ac:chgData name="" userId="827761a3e23a76da" providerId="LiveId" clId="{734158F5-30B1-4D4B-BB11-7498EDDDC719}" dt="2023-06-30T06:37:48.665" v="9988" actId="478"/>
          <ac:picMkLst>
            <pc:docMk/>
            <pc:sldMk cId="2750808913" sldId="332"/>
            <ac:picMk id="14" creationId="{581B8FFC-DF10-4BF8-857C-29422DCD3847}"/>
          </ac:picMkLst>
        </pc:picChg>
        <pc:picChg chg="add del mod">
          <ac:chgData name="" userId="827761a3e23a76da" providerId="LiveId" clId="{734158F5-30B1-4D4B-BB11-7498EDDDC719}" dt="2023-07-03T14:35:07.719" v="12106" actId="478"/>
          <ac:picMkLst>
            <pc:docMk/>
            <pc:sldMk cId="2750808913" sldId="332"/>
            <ac:picMk id="15" creationId="{BDC9A2AF-31B2-424C-B045-3C0E56E82A94}"/>
          </ac:picMkLst>
        </pc:picChg>
        <pc:picChg chg="add del mod">
          <ac:chgData name="" userId="827761a3e23a76da" providerId="LiveId" clId="{734158F5-30B1-4D4B-BB11-7498EDDDC719}" dt="2023-07-04T04:52:08.620" v="13689" actId="478"/>
          <ac:picMkLst>
            <pc:docMk/>
            <pc:sldMk cId="2750808913" sldId="332"/>
            <ac:picMk id="23" creationId="{DF6EEEB8-A360-4455-BBB6-646AEDB8860E}"/>
          </ac:picMkLst>
        </pc:picChg>
        <pc:picChg chg="add mod">
          <ac:chgData name="" userId="827761a3e23a76da" providerId="LiveId" clId="{734158F5-30B1-4D4B-BB11-7498EDDDC719}" dt="2023-07-03T14:47:52.858" v="12761" actId="1035"/>
          <ac:picMkLst>
            <pc:docMk/>
            <pc:sldMk cId="2750808913" sldId="332"/>
            <ac:picMk id="25" creationId="{87001B34-2D27-4E53-8E88-3F3773561F73}"/>
          </ac:picMkLst>
        </pc:picChg>
        <pc:picChg chg="add mod ord">
          <ac:chgData name="" userId="827761a3e23a76da" providerId="LiveId" clId="{734158F5-30B1-4D4B-BB11-7498EDDDC719}" dt="2023-07-04T04:53:15.284" v="13698" actId="1037"/>
          <ac:picMkLst>
            <pc:docMk/>
            <pc:sldMk cId="2750808913" sldId="332"/>
            <ac:picMk id="40" creationId="{8B96E5B6-3DCD-4D9D-B89B-18D3C96FA31B}"/>
          </ac:picMkLst>
        </pc:picChg>
        <pc:cxnChg chg="add mod">
          <ac:chgData name="" userId="827761a3e23a76da" providerId="LiveId" clId="{734158F5-30B1-4D4B-BB11-7498EDDDC719}" dt="2023-07-03T14:47:52.858" v="12761" actId="1035"/>
          <ac:cxnSpMkLst>
            <pc:docMk/>
            <pc:sldMk cId="2750808913" sldId="332"/>
            <ac:cxnSpMk id="32" creationId="{2E65C544-FCB8-4CBB-9A5C-F71560A1A884}"/>
          </ac:cxnSpMkLst>
        </pc:cxnChg>
        <pc:cxnChg chg="add mod">
          <ac:chgData name="" userId="827761a3e23a76da" providerId="LiveId" clId="{734158F5-30B1-4D4B-BB11-7498EDDDC719}" dt="2023-07-03T14:47:52.858" v="12761" actId="1035"/>
          <ac:cxnSpMkLst>
            <pc:docMk/>
            <pc:sldMk cId="2750808913" sldId="332"/>
            <ac:cxnSpMk id="33" creationId="{7B635722-D6DD-40EA-AD6A-303A0F67377A}"/>
          </ac:cxnSpMkLst>
        </pc:cxnChg>
        <pc:cxnChg chg="add mod">
          <ac:chgData name="" userId="827761a3e23a76da" providerId="LiveId" clId="{734158F5-30B1-4D4B-BB11-7498EDDDC719}" dt="2023-07-04T04:53:55.561" v="13742" actId="14100"/>
          <ac:cxnSpMkLst>
            <pc:docMk/>
            <pc:sldMk cId="2750808913" sldId="332"/>
            <ac:cxnSpMk id="34" creationId="{DADB64B8-B1D6-4A70-B092-470925930A67}"/>
          </ac:cxnSpMkLst>
        </pc:cxnChg>
      </pc:sldChg>
      <pc:sldChg chg="addSp delSp modSp add modAnim">
        <pc:chgData name="" userId="827761a3e23a76da" providerId="LiveId" clId="{734158F5-30B1-4D4B-BB11-7498EDDDC719}" dt="2023-07-04T04:55:43.175" v="13832" actId="1036"/>
        <pc:sldMkLst>
          <pc:docMk/>
          <pc:sldMk cId="1761902535" sldId="333"/>
        </pc:sldMkLst>
        <pc:spChg chg="mod">
          <ac:chgData name="" userId="827761a3e23a76da" providerId="LiveId" clId="{734158F5-30B1-4D4B-BB11-7498EDDDC719}" dt="2023-07-04T04:54:58.088" v="13789" actId="6549"/>
          <ac:spMkLst>
            <pc:docMk/>
            <pc:sldMk cId="1761902535" sldId="333"/>
            <ac:spMk id="2" creationId="{1AAF88CF-6570-4C21-9C3C-850CC1F44C18}"/>
          </ac:spMkLst>
        </pc:spChg>
        <pc:spChg chg="mod">
          <ac:chgData name="" userId="827761a3e23a76da" providerId="LiveId" clId="{734158F5-30B1-4D4B-BB11-7498EDDDC719}" dt="2023-07-03T14:47:03.113" v="12692" actId="20577"/>
          <ac:spMkLst>
            <pc:docMk/>
            <pc:sldMk cId="1761902535" sldId="333"/>
            <ac:spMk id="5" creationId="{00A2EF03-8BA7-42E9-AD81-586042B128CE}"/>
          </ac:spMkLst>
        </pc:spChg>
        <pc:spChg chg="add del mod">
          <ac:chgData name="" userId="827761a3e23a76da" providerId="LiveId" clId="{734158F5-30B1-4D4B-BB11-7498EDDDC719}" dt="2023-07-03T14:38:45.572" v="12345" actId="478"/>
          <ac:spMkLst>
            <pc:docMk/>
            <pc:sldMk cId="1761902535" sldId="333"/>
            <ac:spMk id="6" creationId="{63E31E50-3D6F-460B-8557-771C475E6435}"/>
          </ac:spMkLst>
        </pc:spChg>
        <pc:spChg chg="add del mod">
          <ac:chgData name="" userId="827761a3e23a76da" providerId="LiveId" clId="{734158F5-30B1-4D4B-BB11-7498EDDDC719}" dt="2023-07-03T14:38:45.572" v="12345" actId="478"/>
          <ac:spMkLst>
            <pc:docMk/>
            <pc:sldMk cId="1761902535" sldId="333"/>
            <ac:spMk id="7" creationId="{4B1F1793-0606-4522-A67C-637EC3B05BA0}"/>
          </ac:spMkLst>
        </pc:spChg>
        <pc:spChg chg="add del mod">
          <ac:chgData name="" userId="827761a3e23a76da" providerId="LiveId" clId="{734158F5-30B1-4D4B-BB11-7498EDDDC719}" dt="2023-07-03T14:38:47.489" v="12346" actId="478"/>
          <ac:spMkLst>
            <pc:docMk/>
            <pc:sldMk cId="1761902535" sldId="333"/>
            <ac:spMk id="8" creationId="{5A67FE49-383A-45C9-AB17-813182DE7908}"/>
          </ac:spMkLst>
        </pc:spChg>
        <pc:spChg chg="add del mod">
          <ac:chgData name="" userId="827761a3e23a76da" providerId="LiveId" clId="{734158F5-30B1-4D4B-BB11-7498EDDDC719}" dt="2023-07-03T14:38:45.572" v="12345" actId="478"/>
          <ac:spMkLst>
            <pc:docMk/>
            <pc:sldMk cId="1761902535" sldId="333"/>
            <ac:spMk id="9" creationId="{DC6F1AB0-0926-486F-9D88-9ECB283DBC53}"/>
          </ac:spMkLst>
        </pc:spChg>
        <pc:spChg chg="add del mod">
          <ac:chgData name="" userId="827761a3e23a76da" providerId="LiveId" clId="{734158F5-30B1-4D4B-BB11-7498EDDDC719}" dt="2023-07-03T14:38:45.572" v="12345" actId="478"/>
          <ac:spMkLst>
            <pc:docMk/>
            <pc:sldMk cId="1761902535" sldId="333"/>
            <ac:spMk id="10" creationId="{7192EA76-4825-4232-B249-E13BDCF5C7B3}"/>
          </ac:spMkLst>
        </pc:spChg>
        <pc:spChg chg="add mod">
          <ac:chgData name="" userId="827761a3e23a76da" providerId="LiveId" clId="{734158F5-30B1-4D4B-BB11-7498EDDDC719}" dt="2023-07-04T04:54:47.942" v="13788" actId="20577"/>
          <ac:spMkLst>
            <pc:docMk/>
            <pc:sldMk cId="1761902535" sldId="333"/>
            <ac:spMk id="15" creationId="{A69F24C9-40A0-4F83-888B-6594FCBB8279}"/>
          </ac:spMkLst>
        </pc:spChg>
        <pc:spChg chg="add del mod">
          <ac:chgData name="" userId="827761a3e23a76da" providerId="LiveId" clId="{734158F5-30B1-4D4B-BB11-7498EDDDC719}" dt="2023-07-03T15:45:41.418" v="12903" actId="478"/>
          <ac:spMkLst>
            <pc:docMk/>
            <pc:sldMk cId="1761902535" sldId="333"/>
            <ac:spMk id="19" creationId="{AEC03C06-BAA3-4235-8206-8085334EB638}"/>
          </ac:spMkLst>
        </pc:spChg>
        <pc:spChg chg="add del mod">
          <ac:chgData name="" userId="827761a3e23a76da" providerId="LiveId" clId="{734158F5-30B1-4D4B-BB11-7498EDDDC719}" dt="2023-07-03T15:45:41.418" v="12903" actId="478"/>
          <ac:spMkLst>
            <pc:docMk/>
            <pc:sldMk cId="1761902535" sldId="333"/>
            <ac:spMk id="20" creationId="{9378E85F-7A9A-46BB-9F74-CA8C9C2706E7}"/>
          </ac:spMkLst>
        </pc:spChg>
        <pc:spChg chg="add mod">
          <ac:chgData name="" userId="827761a3e23a76da" providerId="LiveId" clId="{734158F5-30B1-4D4B-BB11-7498EDDDC719}" dt="2023-07-03T15:58:16.180" v="13172" actId="1036"/>
          <ac:spMkLst>
            <pc:docMk/>
            <pc:sldMk cId="1761902535" sldId="333"/>
            <ac:spMk id="23" creationId="{0CBA0A03-15C9-4F31-9D1A-C4A4C1444BAB}"/>
          </ac:spMkLst>
        </pc:spChg>
        <pc:spChg chg="add mod">
          <ac:chgData name="" userId="827761a3e23a76da" providerId="LiveId" clId="{734158F5-30B1-4D4B-BB11-7498EDDDC719}" dt="2023-07-03T16:01:10.083" v="13208" actId="1076"/>
          <ac:spMkLst>
            <pc:docMk/>
            <pc:sldMk cId="1761902535" sldId="333"/>
            <ac:spMk id="24" creationId="{9427AC5F-7844-435E-8F80-E38F365B2FD1}"/>
          </ac:spMkLst>
        </pc:spChg>
        <pc:spChg chg="add mod">
          <ac:chgData name="" userId="827761a3e23a76da" providerId="LiveId" clId="{734158F5-30B1-4D4B-BB11-7498EDDDC719}" dt="2023-07-04T04:51:05.493" v="13688" actId="14100"/>
          <ac:spMkLst>
            <pc:docMk/>
            <pc:sldMk cId="1761902535" sldId="333"/>
            <ac:spMk id="25" creationId="{7D050EA4-59D7-4564-AEA2-C75A8832F067}"/>
          </ac:spMkLst>
        </pc:spChg>
        <pc:spChg chg="add mod">
          <ac:chgData name="" userId="827761a3e23a76da" providerId="LiveId" clId="{734158F5-30B1-4D4B-BB11-7498EDDDC719}" dt="2023-07-03T15:58:35.481" v="13173" actId="207"/>
          <ac:spMkLst>
            <pc:docMk/>
            <pc:sldMk cId="1761902535" sldId="333"/>
            <ac:spMk id="26" creationId="{3DE9B209-0CF9-4D65-9A86-269590E2D927}"/>
          </ac:spMkLst>
        </pc:spChg>
        <pc:spChg chg="add mod">
          <ac:chgData name="" userId="827761a3e23a76da" providerId="LiveId" clId="{734158F5-30B1-4D4B-BB11-7498EDDDC719}" dt="2023-07-03T16:01:26.002" v="13242" actId="1036"/>
          <ac:spMkLst>
            <pc:docMk/>
            <pc:sldMk cId="1761902535" sldId="333"/>
            <ac:spMk id="27" creationId="{1F6C40BD-BC42-4D5D-B7D0-D57D8A8096E5}"/>
          </ac:spMkLst>
        </pc:spChg>
        <pc:picChg chg="add del mod ord">
          <ac:chgData name="" userId="827761a3e23a76da" providerId="LiveId" clId="{734158F5-30B1-4D4B-BB11-7498EDDDC719}" dt="2023-07-04T04:55:00.322" v="13791" actId="478"/>
          <ac:picMkLst>
            <pc:docMk/>
            <pc:sldMk cId="1761902535" sldId="333"/>
            <ac:picMk id="12" creationId="{D2C22274-85D5-48D5-B95D-29FF87CE15DF}"/>
          </ac:picMkLst>
        </pc:picChg>
        <pc:picChg chg="add del mod">
          <ac:chgData name="" userId="827761a3e23a76da" providerId="LiveId" clId="{734158F5-30B1-4D4B-BB11-7498EDDDC719}" dt="2023-07-04T04:54:02.153" v="13743" actId="478"/>
          <ac:picMkLst>
            <pc:docMk/>
            <pc:sldMk cId="1761902535" sldId="333"/>
            <ac:picMk id="14" creationId="{25CBC908-CDBD-48D4-A03F-6FAFB1FA686E}"/>
          </ac:picMkLst>
        </pc:picChg>
        <pc:picChg chg="add mod">
          <ac:chgData name="" userId="827761a3e23a76da" providerId="LiveId" clId="{734158F5-30B1-4D4B-BB11-7498EDDDC719}" dt="2023-07-03T15:55:38.645" v="13096" actId="1076"/>
          <ac:picMkLst>
            <pc:docMk/>
            <pc:sldMk cId="1761902535" sldId="333"/>
            <ac:picMk id="22" creationId="{0333CA1B-9924-4AD3-99B9-CBA87C579DDE}"/>
          </ac:picMkLst>
        </pc:picChg>
        <pc:picChg chg="add mod ord">
          <ac:chgData name="" userId="827761a3e23a76da" providerId="LiveId" clId="{734158F5-30B1-4D4B-BB11-7498EDDDC719}" dt="2023-07-04T04:54:45.038" v="13786" actId="1038"/>
          <ac:picMkLst>
            <pc:docMk/>
            <pc:sldMk cId="1761902535" sldId="333"/>
            <ac:picMk id="29" creationId="{3526C312-A55D-41B8-8624-9EE6A570F310}"/>
          </ac:picMkLst>
        </pc:picChg>
        <pc:picChg chg="add mod ord">
          <ac:chgData name="" userId="827761a3e23a76da" providerId="LiveId" clId="{734158F5-30B1-4D4B-BB11-7498EDDDC719}" dt="2023-07-04T04:55:33.535" v="13809" actId="167"/>
          <ac:picMkLst>
            <pc:docMk/>
            <pc:sldMk cId="1761902535" sldId="333"/>
            <ac:picMk id="31" creationId="{E3C35F6B-CCFA-4ED1-BE36-5C5891385DBC}"/>
          </ac:picMkLst>
        </pc:picChg>
        <pc:cxnChg chg="add mod">
          <ac:chgData name="" userId="827761a3e23a76da" providerId="LiveId" clId="{734158F5-30B1-4D4B-BB11-7498EDDDC719}" dt="2023-07-04T04:55:43.175" v="13832" actId="1036"/>
          <ac:cxnSpMkLst>
            <pc:docMk/>
            <pc:sldMk cId="1761902535" sldId="333"/>
            <ac:cxnSpMk id="16" creationId="{B74A129B-0FDA-404C-9980-8D332D6EC5E7}"/>
          </ac:cxnSpMkLst>
        </pc:cxnChg>
      </pc:sldChg>
      <pc:sldChg chg="addSp delSp modSp add">
        <pc:chgData name="" userId="827761a3e23a76da" providerId="LiveId" clId="{734158F5-30B1-4D4B-BB11-7498EDDDC719}" dt="2023-06-30T05:30:43.374" v="8801" actId="14100"/>
        <pc:sldMkLst>
          <pc:docMk/>
          <pc:sldMk cId="2697435005" sldId="334"/>
        </pc:sldMkLst>
        <pc:spChg chg="mod">
          <ac:chgData name="" userId="827761a3e23a76da" providerId="LiveId" clId="{734158F5-30B1-4D4B-BB11-7498EDDDC719}" dt="2023-06-29T17:55:52.756" v="7423" actId="20577"/>
          <ac:spMkLst>
            <pc:docMk/>
            <pc:sldMk cId="2697435005" sldId="334"/>
            <ac:spMk id="2" creationId="{1AAF88CF-6570-4C21-9C3C-850CC1F44C18}"/>
          </ac:spMkLst>
        </pc:spChg>
        <pc:spChg chg="mod">
          <ac:chgData name="" userId="827761a3e23a76da" providerId="LiveId" clId="{734158F5-30B1-4D4B-BB11-7498EDDDC719}" dt="2023-06-28T08:23:38.612" v="1197" actId="20577"/>
          <ac:spMkLst>
            <pc:docMk/>
            <pc:sldMk cId="2697435005" sldId="334"/>
            <ac:spMk id="5" creationId="{00A2EF03-8BA7-42E9-AD81-586042B128CE}"/>
          </ac:spMkLst>
        </pc:spChg>
        <pc:spChg chg="add del">
          <ac:chgData name="" userId="827761a3e23a76da" providerId="LiveId" clId="{734158F5-30B1-4D4B-BB11-7498EDDDC719}" dt="2023-06-30T05:29:55.473" v="8756" actId="478"/>
          <ac:spMkLst>
            <pc:docMk/>
            <pc:sldMk cId="2697435005" sldId="334"/>
            <ac:spMk id="6" creationId="{F39F0AED-5A9F-49CC-8581-7D2F4D81CD41}"/>
          </ac:spMkLst>
        </pc:spChg>
        <pc:spChg chg="add del">
          <ac:chgData name="" userId="827761a3e23a76da" providerId="LiveId" clId="{734158F5-30B1-4D4B-BB11-7498EDDDC719}" dt="2023-06-30T05:29:20.614" v="8753" actId="478"/>
          <ac:spMkLst>
            <pc:docMk/>
            <pc:sldMk cId="2697435005" sldId="334"/>
            <ac:spMk id="7" creationId="{FB7AC65F-6B2F-4739-A23A-E3DF8EEB990A}"/>
          </ac:spMkLst>
        </pc:spChg>
        <pc:spChg chg="add mod">
          <ac:chgData name="" userId="827761a3e23a76da" providerId="LiveId" clId="{734158F5-30B1-4D4B-BB11-7498EDDDC719}" dt="2023-06-30T05:29:23.079" v="8755" actId="1076"/>
          <ac:spMkLst>
            <pc:docMk/>
            <pc:sldMk cId="2697435005" sldId="334"/>
            <ac:spMk id="8" creationId="{BA057E98-E23B-4570-B5FE-2FC47983D56A}"/>
          </ac:spMkLst>
        </pc:spChg>
        <pc:spChg chg="add mod">
          <ac:chgData name="" userId="827761a3e23a76da" providerId="LiveId" clId="{734158F5-30B1-4D4B-BB11-7498EDDDC719}" dt="2023-06-30T05:29:23.079" v="8755" actId="1076"/>
          <ac:spMkLst>
            <pc:docMk/>
            <pc:sldMk cId="2697435005" sldId="334"/>
            <ac:spMk id="9" creationId="{BB6332E4-E554-46AD-A899-106B2869CC2E}"/>
          </ac:spMkLst>
        </pc:spChg>
        <pc:spChg chg="add mod">
          <ac:chgData name="" userId="827761a3e23a76da" providerId="LiveId" clId="{734158F5-30B1-4D4B-BB11-7498EDDDC719}" dt="2023-06-30T05:30:02.356" v="8758" actId="1076"/>
          <ac:spMkLst>
            <pc:docMk/>
            <pc:sldMk cId="2697435005" sldId="334"/>
            <ac:spMk id="10" creationId="{1C07D596-E918-425F-8C04-CD711AEFD0CA}"/>
          </ac:spMkLst>
        </pc:spChg>
        <pc:spChg chg="add mod">
          <ac:chgData name="" userId="827761a3e23a76da" providerId="LiveId" clId="{734158F5-30B1-4D4B-BB11-7498EDDDC719}" dt="2023-06-30T05:30:43.374" v="8801" actId="14100"/>
          <ac:spMkLst>
            <pc:docMk/>
            <pc:sldMk cId="2697435005" sldId="334"/>
            <ac:spMk id="11" creationId="{A7BF4742-A821-4610-BD6B-18112ED4B798}"/>
          </ac:spMkLst>
        </pc:spChg>
      </pc:sldChg>
      <pc:sldChg chg="addSp delSp modSp add modAnim">
        <pc:chgData name="" userId="827761a3e23a76da" providerId="LiveId" clId="{734158F5-30B1-4D4B-BB11-7498EDDDC719}" dt="2023-07-03T16:06:13.407" v="13285" actId="1036"/>
        <pc:sldMkLst>
          <pc:docMk/>
          <pc:sldMk cId="2587463047" sldId="336"/>
        </pc:sldMkLst>
        <pc:spChg chg="mod">
          <ac:chgData name="" userId="827761a3e23a76da" providerId="LiveId" clId="{734158F5-30B1-4D4B-BB11-7498EDDDC719}" dt="2023-06-30T08:47:58.471" v="11534" actId="20577"/>
          <ac:spMkLst>
            <pc:docMk/>
            <pc:sldMk cId="2587463047" sldId="336"/>
            <ac:spMk id="2" creationId="{1AAF88CF-6570-4C21-9C3C-850CC1F44C18}"/>
          </ac:spMkLst>
        </pc:spChg>
        <pc:spChg chg="add mod">
          <ac:chgData name="" userId="827761a3e23a76da" providerId="LiveId" clId="{734158F5-30B1-4D4B-BB11-7498EDDDC719}" dt="2023-07-03T16:06:13.407" v="13285" actId="1036"/>
          <ac:spMkLst>
            <pc:docMk/>
            <pc:sldMk cId="2587463047" sldId="336"/>
            <ac:spMk id="3" creationId="{9411D48F-97C3-4A33-8AA0-20C1FC42793B}"/>
          </ac:spMkLst>
        </pc:spChg>
        <pc:spChg chg="del">
          <ac:chgData name="" userId="827761a3e23a76da" providerId="LiveId" clId="{734158F5-30B1-4D4B-BB11-7498EDDDC719}" dt="2023-06-30T05:38:05.163" v="8822" actId="478"/>
          <ac:spMkLst>
            <pc:docMk/>
            <pc:sldMk cId="2587463047" sldId="336"/>
            <ac:spMk id="3" creationId="{C6F50799-D288-46F8-A533-4A23400C8E91}"/>
          </ac:spMkLst>
        </pc:spChg>
        <pc:spChg chg="mod">
          <ac:chgData name="" userId="827761a3e23a76da" providerId="LiveId" clId="{734158F5-30B1-4D4B-BB11-7498EDDDC719}" dt="2023-06-30T00:59:59.923" v="8041" actId="20577"/>
          <ac:spMkLst>
            <pc:docMk/>
            <pc:sldMk cId="2587463047" sldId="336"/>
            <ac:spMk id="5" creationId="{00A2EF03-8BA7-42E9-AD81-586042B128CE}"/>
          </ac:spMkLst>
        </pc:spChg>
        <pc:spChg chg="add mod">
          <ac:chgData name="" userId="827761a3e23a76da" providerId="LiveId" clId="{734158F5-30B1-4D4B-BB11-7498EDDDC719}" dt="2023-06-29T16:12:54.111" v="4884" actId="1037"/>
          <ac:spMkLst>
            <pc:docMk/>
            <pc:sldMk cId="2587463047" sldId="336"/>
            <ac:spMk id="8" creationId="{146ADFDE-0803-48E4-9EA2-27A0F14C57CA}"/>
          </ac:spMkLst>
        </pc:spChg>
        <pc:spChg chg="add mod">
          <ac:chgData name="" userId="827761a3e23a76da" providerId="LiveId" clId="{734158F5-30B1-4D4B-BB11-7498EDDDC719}" dt="2023-06-29T16:12:54.111" v="4884" actId="1037"/>
          <ac:spMkLst>
            <pc:docMk/>
            <pc:sldMk cId="2587463047" sldId="336"/>
            <ac:spMk id="9" creationId="{A73899C8-C9C5-487E-8432-3F8501C2914D}"/>
          </ac:spMkLst>
        </pc:spChg>
        <pc:spChg chg="add mod">
          <ac:chgData name="" userId="827761a3e23a76da" providerId="LiveId" clId="{734158F5-30B1-4D4B-BB11-7498EDDDC719}" dt="2023-06-29T16:13:09.425" v="4885" actId="14100"/>
          <ac:spMkLst>
            <pc:docMk/>
            <pc:sldMk cId="2587463047" sldId="336"/>
            <ac:spMk id="10" creationId="{8ECBACDB-9AEC-43E7-81D2-969B936556EF}"/>
          </ac:spMkLst>
        </pc:spChg>
        <pc:spChg chg="add mod">
          <ac:chgData name="" userId="827761a3e23a76da" providerId="LiveId" clId="{734158F5-30B1-4D4B-BB11-7498EDDDC719}" dt="2023-06-29T16:14:12.931" v="4929" actId="1038"/>
          <ac:spMkLst>
            <pc:docMk/>
            <pc:sldMk cId="2587463047" sldId="336"/>
            <ac:spMk id="11" creationId="{D16C365E-C013-4556-AF94-3B1648802CCF}"/>
          </ac:spMkLst>
        </pc:spChg>
        <pc:spChg chg="add mod">
          <ac:chgData name="" userId="827761a3e23a76da" providerId="LiveId" clId="{734158F5-30B1-4D4B-BB11-7498EDDDC719}" dt="2023-06-29T16:13:44.205" v="4903" actId="1036"/>
          <ac:spMkLst>
            <pc:docMk/>
            <pc:sldMk cId="2587463047" sldId="336"/>
            <ac:spMk id="12" creationId="{AD50D239-A602-4486-9BFA-2573BF9E2862}"/>
          </ac:spMkLst>
        </pc:spChg>
        <pc:spChg chg="add mod">
          <ac:chgData name="" userId="827761a3e23a76da" providerId="LiveId" clId="{734158F5-30B1-4D4B-BB11-7498EDDDC719}" dt="2023-06-29T16:14:06.210" v="4923" actId="1037"/>
          <ac:spMkLst>
            <pc:docMk/>
            <pc:sldMk cId="2587463047" sldId="336"/>
            <ac:spMk id="13" creationId="{FF4DA21B-D60B-4A21-AE53-838AC274981E}"/>
          </ac:spMkLst>
        </pc:spChg>
        <pc:spChg chg="add mod">
          <ac:chgData name="" userId="827761a3e23a76da" providerId="LiveId" clId="{734158F5-30B1-4D4B-BB11-7498EDDDC719}" dt="2023-06-30T05:38:36.201" v="8828"/>
          <ac:spMkLst>
            <pc:docMk/>
            <pc:sldMk cId="2587463047" sldId="336"/>
            <ac:spMk id="14" creationId="{33C0AE32-706E-4E1F-9BFA-B67CE36C74AF}"/>
          </ac:spMkLst>
        </pc:spChg>
        <pc:picChg chg="add mod ord">
          <ac:chgData name="" userId="827761a3e23a76da" providerId="LiveId" clId="{734158F5-30B1-4D4B-BB11-7498EDDDC719}" dt="2023-06-29T16:12:54.111" v="4884" actId="1037"/>
          <ac:picMkLst>
            <pc:docMk/>
            <pc:sldMk cId="2587463047" sldId="336"/>
            <ac:picMk id="6" creationId="{20B2255A-AE35-4626-8C6A-EB3E7265473B}"/>
          </ac:picMkLst>
        </pc:picChg>
        <pc:cxnChg chg="add mod">
          <ac:chgData name="" userId="827761a3e23a76da" providerId="LiveId" clId="{734158F5-30B1-4D4B-BB11-7498EDDDC719}" dt="2023-06-29T16:12:54.111" v="4884" actId="1037"/>
          <ac:cxnSpMkLst>
            <pc:docMk/>
            <pc:sldMk cId="2587463047" sldId="336"/>
            <ac:cxnSpMk id="7" creationId="{87573C95-01CD-4B3D-9E1F-D81CC563B4C6}"/>
          </ac:cxnSpMkLst>
        </pc:cxnChg>
      </pc:sldChg>
      <pc:sldChg chg="modSp add modAnim">
        <pc:chgData name="" userId="827761a3e23a76da" providerId="LiveId" clId="{734158F5-30B1-4D4B-BB11-7498EDDDC719}" dt="2023-06-30T08:32:56.513" v="11188"/>
        <pc:sldMkLst>
          <pc:docMk/>
          <pc:sldMk cId="4124921955" sldId="337"/>
        </pc:sldMkLst>
        <pc:spChg chg="mod">
          <ac:chgData name="" userId="827761a3e23a76da" providerId="LiveId" clId="{734158F5-30B1-4D4B-BB11-7498EDDDC719}" dt="2023-06-30T08:32:35.670" v="11185" actId="20577"/>
          <ac:spMkLst>
            <pc:docMk/>
            <pc:sldMk cId="4124921955" sldId="337"/>
            <ac:spMk id="2" creationId="{1AAF88CF-6570-4C21-9C3C-850CC1F44C18}"/>
          </ac:spMkLst>
        </pc:spChg>
        <pc:spChg chg="mod">
          <ac:chgData name="" userId="827761a3e23a76da" providerId="LiveId" clId="{734158F5-30B1-4D4B-BB11-7498EDDDC719}" dt="2023-06-30T01:00:05.612" v="8049" actId="20577"/>
          <ac:spMkLst>
            <pc:docMk/>
            <pc:sldMk cId="4124921955" sldId="337"/>
            <ac:spMk id="5" creationId="{00A2EF03-8BA7-42E9-AD81-586042B128CE}"/>
          </ac:spMkLst>
        </pc:spChg>
      </pc:sldChg>
      <pc:sldChg chg="addSp modSp add">
        <pc:chgData name="" userId="827761a3e23a76da" providerId="LiveId" clId="{734158F5-30B1-4D4B-BB11-7498EDDDC719}" dt="2023-06-29T17:46:06.193" v="6516" actId="14100"/>
        <pc:sldMkLst>
          <pc:docMk/>
          <pc:sldMk cId="422019885" sldId="338"/>
        </pc:sldMkLst>
        <pc:spChg chg="mod">
          <ac:chgData name="" userId="827761a3e23a76da" providerId="LiveId" clId="{734158F5-30B1-4D4B-BB11-7498EDDDC719}" dt="2023-06-29T17:43:59.920" v="6445" actId="20577"/>
          <ac:spMkLst>
            <pc:docMk/>
            <pc:sldMk cId="422019885" sldId="338"/>
            <ac:spMk id="5" creationId="{00A2EF03-8BA7-42E9-AD81-586042B128CE}"/>
          </ac:spMkLst>
        </pc:spChg>
        <pc:spChg chg="add mod">
          <ac:chgData name="" userId="827761a3e23a76da" providerId="LiveId" clId="{734158F5-30B1-4D4B-BB11-7498EDDDC719}" dt="2023-06-29T17:45:49.139" v="6510" actId="14100"/>
          <ac:spMkLst>
            <pc:docMk/>
            <pc:sldMk cId="422019885" sldId="338"/>
            <ac:spMk id="9" creationId="{1EF63DC3-FF70-45BB-B11F-6700A7C82328}"/>
          </ac:spMkLst>
        </pc:spChg>
        <pc:spChg chg="add mod">
          <ac:chgData name="" userId="827761a3e23a76da" providerId="LiveId" clId="{734158F5-30B1-4D4B-BB11-7498EDDDC719}" dt="2023-06-29T17:45:58.569" v="6513" actId="14100"/>
          <ac:spMkLst>
            <pc:docMk/>
            <pc:sldMk cId="422019885" sldId="338"/>
            <ac:spMk id="11" creationId="{6C69B67F-13CF-44BC-AE95-3582C9D6D385}"/>
          </ac:spMkLst>
        </pc:spChg>
        <pc:spChg chg="add mod">
          <ac:chgData name="" userId="827761a3e23a76da" providerId="LiveId" clId="{734158F5-30B1-4D4B-BB11-7498EDDDC719}" dt="2023-06-29T17:46:06.193" v="6516" actId="14100"/>
          <ac:spMkLst>
            <pc:docMk/>
            <pc:sldMk cId="422019885" sldId="338"/>
            <ac:spMk id="12" creationId="{8EECFADC-7ADB-4BC2-9881-EE6FE8F2C901}"/>
          </ac:spMkLst>
        </pc:spChg>
        <pc:picChg chg="add mod">
          <ac:chgData name="" userId="827761a3e23a76da" providerId="LiveId" clId="{734158F5-30B1-4D4B-BB11-7498EDDDC719}" dt="2023-06-29T17:45:18.707" v="6506" actId="1038"/>
          <ac:picMkLst>
            <pc:docMk/>
            <pc:sldMk cId="422019885" sldId="338"/>
            <ac:picMk id="6" creationId="{21E832C1-BD93-439D-9CF5-E8C1646154CC}"/>
          </ac:picMkLst>
        </pc:picChg>
        <pc:picChg chg="mod">
          <ac:chgData name="" userId="827761a3e23a76da" providerId="LiveId" clId="{734158F5-30B1-4D4B-BB11-7498EDDDC719}" dt="2023-06-29T17:45:18.707" v="6506" actId="1038"/>
          <ac:picMkLst>
            <pc:docMk/>
            <pc:sldMk cId="422019885" sldId="338"/>
            <ac:picMk id="8" creationId="{54527857-D3F2-4B6C-B888-F7BD22CB4646}"/>
          </ac:picMkLst>
        </pc:picChg>
        <pc:picChg chg="mod">
          <ac:chgData name="" userId="827761a3e23a76da" providerId="LiveId" clId="{734158F5-30B1-4D4B-BB11-7498EDDDC719}" dt="2023-06-29T17:45:18.707" v="6506" actId="1038"/>
          <ac:picMkLst>
            <pc:docMk/>
            <pc:sldMk cId="422019885" sldId="338"/>
            <ac:picMk id="10" creationId="{E75BF655-719A-4138-B330-D3D3091FA29F}"/>
          </ac:picMkLst>
        </pc:picChg>
      </pc:sldChg>
      <pc:sldMasterChg chg="modSp">
        <pc:chgData name="" userId="827761a3e23a76da" providerId="LiveId" clId="{734158F5-30B1-4D4B-BB11-7498EDDDC719}" dt="2023-06-28T08:14:32.825" v="792" actId="255"/>
        <pc:sldMasterMkLst>
          <pc:docMk/>
          <pc:sldMasterMk cId="3608241322" sldId="2147483660"/>
        </pc:sldMasterMkLst>
        <pc:spChg chg="mod">
          <ac:chgData name="" userId="827761a3e23a76da" providerId="LiveId" clId="{734158F5-30B1-4D4B-BB11-7498EDDDC719}" dt="2023-06-28T08:14:32.825" v="792" actId="255"/>
          <ac:spMkLst>
            <pc:docMk/>
            <pc:sldMasterMk cId="3608241322" sldId="2147483660"/>
            <ac:spMk id="4" creationId="{00000000-0000-0000-0000-000000000000}"/>
          </ac:spMkLst>
        </pc:spChg>
        <pc:spChg chg="mod">
          <ac:chgData name="" userId="827761a3e23a76da" providerId="LiveId" clId="{734158F5-30B1-4D4B-BB11-7498EDDDC719}" dt="2023-06-28T08:14:32.825" v="792" actId="255"/>
          <ac:spMkLst>
            <pc:docMk/>
            <pc:sldMasterMk cId="3608241322" sldId="2147483660"/>
            <ac:spMk id="5" creationId="{00000000-0000-0000-0000-000000000000}"/>
          </ac:spMkLst>
        </pc:spChg>
        <pc:spChg chg="mod">
          <ac:chgData name="" userId="827761a3e23a76da" providerId="LiveId" clId="{734158F5-30B1-4D4B-BB11-7498EDDDC719}" dt="2023-06-28T08:14:32.825" v="792" actId="255"/>
          <ac:spMkLst>
            <pc:docMk/>
            <pc:sldMasterMk cId="3608241322" sldId="2147483660"/>
            <ac:spMk id="6" creationId="{00000000-0000-0000-0000-000000000000}"/>
          </ac:spMkLst>
        </pc:spChg>
      </pc:sldMasterChg>
    </pc:docChg>
  </pc:docChgLst>
  <pc:docChgLst>
    <pc:chgData userId="827761a3e23a76da" providerId="LiveId" clId="{3A839B48-8EA4-4841-AF10-F2D02AC985F4}"/>
  </pc:docChgLst>
  <pc:docChgLst>
    <pc:chgData userId="827761a3e23a76da" providerId="LiveId" clId="{3F8145F6-3AD7-491E-A6E1-3DD20998E465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AFE6B-502D-4912-87C9-DC92E0AF12FD}" type="datetimeFigureOut">
              <a:rPr lang="ko-KR" altLang="en-US" smtClean="0"/>
              <a:pPr/>
              <a:t>2023-07-06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06934-0DAE-4BDC-8C12-686DE1B5CD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87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6934-0DAE-4BDC-8C12-686DE1B5CDD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57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6934-0DAE-4BDC-8C12-686DE1B5CDD0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391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6934-0DAE-4BDC-8C12-686DE1B5CDD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03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DB6-C1DF-4EA0-B2EF-B4C8404469E8}" type="datetime1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10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1E1D-4AD9-4B5F-B7A9-1D33CCB73D98}" type="datetime1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02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58757-A03B-4CB7-8992-E1BC11AAF191}" type="datetime1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16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1A57-98E9-4463-BBBF-C4437E815687}" type="datetime1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54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19DC-76E9-4BD4-9EBA-5A0C774FD1F7}" type="datetime1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42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8DC1-9CAC-4996-A861-14055E9475ED}" type="datetime1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79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F9DE-FD2A-4BD9-BA47-D3F86F9C9F54}" type="datetime1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70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8F7D-30DB-4DEE-866A-4F5F32FFF22C}" type="datetime1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3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F8B5-8D0E-4F67-BBFA-2D3789E98C2C}" type="datetime1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210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1CAE303-2238-434B-BC19-7E288DCEF15F}" type="datetime1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75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1317-C8EA-4D08-A6B5-7661CE9806B9}" type="datetime1">
              <a:rPr lang="ko-KR" altLang="en-US" smtClean="0"/>
              <a:t>2023-07-06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80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41857"/>
            <a:ext cx="10058400" cy="978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88033"/>
            <a:ext cx="10058400" cy="43810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rgbClr val="FFFFFF"/>
                </a:solidFill>
              </a:defRPr>
            </a:lvl1pPr>
          </a:lstStyle>
          <a:p>
            <a:fld id="{D17D1555-7915-4134-ACA7-2E10D9D9E8D5}" type="datetime1">
              <a:rPr lang="ko-KR" altLang="en-US" smtClean="0"/>
              <a:pPr/>
              <a:t>2023-07-06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ko-KR"/>
              <a:t>18th Patras workshop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FFFFF"/>
                </a:solidFill>
              </a:defRPr>
            </a:lvl1pPr>
          </a:lstStyle>
          <a:p>
            <a:fld id="{911D8E06-0943-4A8D-A340-DAA7C4F16FB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20997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24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0.png"/><Relationship Id="rId10" Type="http://schemas.openxmlformats.org/officeDocument/2006/relationships/image" Target="../media/image16.png"/><Relationship Id="rId4" Type="http://schemas.openxmlformats.org/officeDocument/2006/relationships/image" Target="../media/image12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818" y="2441034"/>
            <a:ext cx="10242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First Dedicated</a:t>
            </a:r>
          </a:p>
          <a:p>
            <a:pPr algn="ctr"/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Axion Quark Nugget Experiment</a:t>
            </a:r>
          </a:p>
          <a:p>
            <a:pPr algn="ctr"/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Using a </a:t>
            </a:r>
            <a:r>
              <a:rPr lang="en-US" altLang="ko-K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Haloscope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at CAPP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6300" y="4824919"/>
            <a:ext cx="16594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Jinsu Kim</a:t>
            </a:r>
            <a:endParaRPr lang="en-US" altLang="ko-K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IBS-CAPP</a:t>
            </a: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20E863EE-164F-4BD0-BD37-E7D5FD65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18th Patras workshop on Axions, wimps and wisps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896072" y="4298894"/>
            <a:ext cx="439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07/06/2023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65AF220-2A7C-472A-896A-005D72EAB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9539" cy="25103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F38AAFF-9559-48F3-ADD9-0F16CD599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456" y="33090"/>
            <a:ext cx="3501544" cy="247725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298EED3-7756-44DB-8143-DB765A70C9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98" y="65871"/>
            <a:ext cx="1700339" cy="1717493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9FE7BFCC-1299-4C85-B1A6-9FEFDA8CE8FD}"/>
              </a:ext>
            </a:extLst>
          </p:cNvPr>
          <p:cNvSpPr/>
          <p:nvPr/>
        </p:nvSpPr>
        <p:spPr>
          <a:xfrm>
            <a:off x="7411237" y="4380026"/>
            <a:ext cx="4690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i="1" dirty="0">
                <a:solidFill>
                  <a:srgbClr val="FF0000"/>
                </a:solidFill>
                <a:latin typeface="Arial" panose="020B0604020202020204" pitchFamily="34" charset="0"/>
              </a:rPr>
              <a:t>Introduced by prof. Ariel </a:t>
            </a:r>
            <a:r>
              <a:rPr lang="en-US" altLang="ko-KR" sz="20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Zhitnitsky</a:t>
            </a:r>
            <a:endParaRPr lang="en-US" altLang="ko-KR" sz="20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5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F2F39FA-6D43-4DC5-9ACF-5C30CE9F3F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14" y="2862169"/>
            <a:ext cx="3117170" cy="2805453"/>
          </a:xfrm>
          <a:prstGeom prst="rect">
            <a:avLst/>
          </a:prstGeom>
        </p:spPr>
      </p:pic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1AAF88CF-6570-4C21-9C3C-850CC1F44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2000" indent="-360000">
              <a:buFont typeface="Wingdings" panose="05000000000000000000" pitchFamily="2" charset="2"/>
              <a:buChar char="u"/>
            </a:pPr>
            <a:r>
              <a:rPr lang="en-US" altLang="ko-KR" sz="2400" dirty="0"/>
              <a:t>CAPP recently launched an </a:t>
            </a:r>
            <a:r>
              <a:rPr lang="en-US" altLang="ko-KR" sz="2400" b="1" dirty="0"/>
              <a:t>AQN experiment using the </a:t>
            </a:r>
            <a:r>
              <a:rPr lang="en-US" altLang="ko-KR" sz="2400" b="1" dirty="0" err="1"/>
              <a:t>haloscope</a:t>
            </a:r>
            <a:endParaRPr lang="en-US" altLang="ko-KR" sz="2400" b="1" dirty="0"/>
          </a:p>
          <a:p>
            <a:pPr marL="252000" indent="-360000">
              <a:buFont typeface="Wingdings" panose="05000000000000000000" pitchFamily="2" charset="2"/>
              <a:buChar char="u"/>
            </a:pPr>
            <a:r>
              <a:rPr lang="en-US" altLang="ko-KR" sz="2400" b="1" dirty="0"/>
              <a:t>SC taped cavity</a:t>
            </a:r>
            <a:r>
              <a:rPr lang="en-US" altLang="ko-KR" sz="2400" dirty="0"/>
              <a:t>, developed by CAPP SC team, is implemented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6F50799-D288-46F8-A533-4A23400C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82F592-7EA3-4D82-ADC5-9DB8A60C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0A2EF03-8BA7-42E9-AD81-586042B1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AQN experiments at CAPP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D8947FD-60BF-4752-94FD-282C2BC80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03895" y="2549351"/>
            <a:ext cx="2664041" cy="355205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3BF9D562-6B0F-4E9A-A5E9-893CCB31A7A9}"/>
              </a:ext>
            </a:extLst>
          </p:cNvPr>
          <p:cNvSpPr/>
          <p:nvPr/>
        </p:nvSpPr>
        <p:spPr>
          <a:xfrm>
            <a:off x="461172" y="4095875"/>
            <a:ext cx="21399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i="1" dirty="0">
                <a:solidFill>
                  <a:srgbClr val="FF0000"/>
                </a:solidFill>
                <a:latin typeface="Arial" panose="020B0604020202020204" pitchFamily="34" charset="0"/>
              </a:rPr>
              <a:t>Dr. </a:t>
            </a:r>
            <a:r>
              <a:rPr lang="en-US" altLang="ko-KR" sz="15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Danho</a:t>
            </a:r>
            <a:r>
              <a:rPr lang="en-US" altLang="ko-KR" sz="15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5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Ahn’s</a:t>
            </a:r>
            <a:r>
              <a:rPr lang="en-US" altLang="ko-KR" sz="1500" b="1" i="1" dirty="0">
                <a:solidFill>
                  <a:srgbClr val="FF0000"/>
                </a:solidFill>
                <a:latin typeface="Arial" panose="020B0604020202020204" pitchFamily="34" charset="0"/>
              </a:rPr>
              <a:t>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FFA5D4-C59E-4C50-9F3D-2E63544D17D5}"/>
                  </a:ext>
                </a:extLst>
              </p:cNvPr>
              <p:cNvSpPr txBox="1"/>
              <p:nvPr/>
            </p:nvSpPr>
            <p:spPr>
              <a:xfrm>
                <a:off x="9227310" y="3575591"/>
                <a:ext cx="2346382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3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3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ko-KR" sz="23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altLang="ko-KR" sz="2300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ko-KR" sz="23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sz="23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23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ko-KR" sz="23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300" b="1" i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altLang="ko-KR" sz="2300" b="1" i="0" smtClean="0">
                          <a:latin typeface="Cambria Math" panose="02040503050406030204" pitchFamily="18" charset="0"/>
                        </a:rPr>
                        <m:t> @ </m:t>
                      </m:r>
                      <m:r>
                        <a:rPr lang="en-US" altLang="ko-KR" sz="2300" b="1" i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ko-KR" sz="23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300" b="1" i="0" smtClean="0">
                          <a:latin typeface="Cambria Math" panose="02040503050406030204" pitchFamily="18" charset="0"/>
                        </a:rPr>
                        <m:t>𝐓</m:t>
                      </m:r>
                    </m:oMath>
                  </m:oMathPara>
                </a14:m>
                <a:endParaRPr lang="en-US" altLang="ko-KR" sz="23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300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altLang="ko-KR" sz="2300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ko-KR" sz="23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23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23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altLang="ko-KR" sz="23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ko-KR" sz="2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ko-KR" sz="2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ko-KR" sz="2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ko-KR" sz="2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sz="2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2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ko-KR" sz="2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3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altLang="ko-KR" sz="2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‼</m:t>
                      </m:r>
                    </m:oMath>
                  </m:oMathPara>
                </a14:m>
                <a:endParaRPr lang="ko-KR" altLang="en-US" sz="23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FFA5D4-C59E-4C50-9F3D-2E63544D1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310" y="3575591"/>
                <a:ext cx="2346382" cy="1154162"/>
              </a:xfrm>
              <a:prstGeom prst="rect">
                <a:avLst/>
              </a:prstGeom>
              <a:blipFill>
                <a:blip r:embed="rId4"/>
                <a:stretch>
                  <a:fillRect l="-1299" b="-42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38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0B2255A-AE35-4626-8C6A-EB3E72654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26" y="3241964"/>
            <a:ext cx="3424660" cy="3082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1AAF88CF-6570-4C21-9C3C-850CC1F44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/>
                  <a:t>Let’s consider a non-tunable cavity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altLang="ko-KR" sz="2400" dirty="0"/>
              </a:p>
              <a:p>
                <a:pPr marL="349200" indent="-457200">
                  <a:buFont typeface="Wingdings" panose="05000000000000000000" pitchFamily="2" charset="2"/>
                  <a:buChar char="ü"/>
                </a:pPr>
                <a:r>
                  <a:rPr lang="en-US" altLang="ko-KR" sz="2400" dirty="0"/>
                  <a:t>Only small portion of the axion energy is converted to photons</a:t>
                </a:r>
              </a:p>
              <a:p>
                <a:pPr marL="349200" indent="-457200">
                  <a:buFont typeface="Wingdings" panose="05000000000000000000" pitchFamily="2" charset="2"/>
                  <a:buChar char="ü"/>
                </a:pPr>
                <a:r>
                  <a:rPr lang="en-US" altLang="ko-KR" sz="2400" dirty="0"/>
                  <a:t>However, high-Q means less resistance, increasing steady power</a:t>
                </a:r>
              </a:p>
              <a:p>
                <a:pPr marL="252000" indent="-360000">
                  <a:buFont typeface="Wingdings" panose="05000000000000000000" pitchFamily="2" charset="2"/>
                  <a:buChar char="Ø"/>
                </a:pPr>
                <a:r>
                  <a:rPr lang="en-US" altLang="ko-KR" sz="2400" dirty="0"/>
                  <a:t>For Lorentzian signal, two effects cancels each other, leaving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altLang="ko-KR" sz="2400" b="1" baseline="30000" dirty="0"/>
                  <a:t>[1]</a:t>
                </a:r>
              </a:p>
            </p:txBody>
          </p:sp>
        </mc:Choice>
        <mc:Fallback xmlns="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1AAF88CF-6570-4C21-9C3C-850CC1F44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97" t="-1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82F592-7EA3-4D82-ADC5-9DB8A60C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0A2EF03-8BA7-42E9-AD81-586042B1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Conversion power of high-Q cavities</a:t>
            </a:r>
            <a:endParaRPr lang="ko-KR" altLang="en-US" dirty="0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87573C95-01CD-4B3D-9E1F-D81CC563B4C6}"/>
              </a:ext>
            </a:extLst>
          </p:cNvPr>
          <p:cNvCxnSpPr/>
          <p:nvPr/>
        </p:nvCxnSpPr>
        <p:spPr>
          <a:xfrm>
            <a:off x="5536494" y="4608153"/>
            <a:ext cx="1080000" cy="0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146ADFDE-0803-48E4-9EA2-27A0F14C57CA}"/>
              </a:ext>
            </a:extLst>
          </p:cNvPr>
          <p:cNvSpPr/>
          <p:nvPr/>
        </p:nvSpPr>
        <p:spPr>
          <a:xfrm>
            <a:off x="4002654" y="3962400"/>
            <a:ext cx="356559" cy="1407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899C8-C9C5-487E-8432-3F8501C2914D}"/>
              </a:ext>
            </a:extLst>
          </p:cNvPr>
          <p:cNvSpPr txBox="1"/>
          <p:nvPr/>
        </p:nvSpPr>
        <p:spPr>
          <a:xfrm>
            <a:off x="5444878" y="4627748"/>
            <a:ext cx="1272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Axion bandwidth</a:t>
            </a:r>
            <a:endParaRPr lang="ko-KR" altLang="en-US" sz="1600" dirty="0"/>
          </a:p>
        </p:txBody>
      </p: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8ECBACDB-9AEC-43E7-81D2-969B936556EF}"/>
              </a:ext>
            </a:extLst>
          </p:cNvPr>
          <p:cNvSpPr/>
          <p:nvPr/>
        </p:nvSpPr>
        <p:spPr>
          <a:xfrm flipV="1">
            <a:off x="6314536" y="3678563"/>
            <a:ext cx="204192" cy="48983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6C365E-C013-4556-AF94-3B1648802CCF}"/>
              </a:ext>
            </a:extLst>
          </p:cNvPr>
          <p:cNvSpPr txBox="1"/>
          <p:nvPr/>
        </p:nvSpPr>
        <p:spPr>
          <a:xfrm>
            <a:off x="6453896" y="3678563"/>
            <a:ext cx="1226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Cavity bandwidth</a:t>
            </a:r>
            <a:endParaRPr lang="ko-KR" altLang="en-US" sz="1600" dirty="0"/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AD50D239-A602-4486-9BFA-2573BF9E2862}"/>
              </a:ext>
            </a:extLst>
          </p:cNvPr>
          <p:cNvSpPr/>
          <p:nvPr/>
        </p:nvSpPr>
        <p:spPr>
          <a:xfrm flipV="1">
            <a:off x="6314536" y="3437265"/>
            <a:ext cx="204192" cy="219456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4DA21B-D60B-4A21-AE53-838AC274981E}"/>
              </a:ext>
            </a:extLst>
          </p:cNvPr>
          <p:cNvSpPr txBox="1"/>
          <p:nvPr/>
        </p:nvSpPr>
        <p:spPr>
          <a:xfrm>
            <a:off x="6462681" y="3386883"/>
            <a:ext cx="1226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Less loss</a:t>
            </a:r>
            <a:endParaRPr lang="ko-KR" altLang="en-US" sz="16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3C0AE32-706E-4E1F-9BFA-B67CE36C74AF}"/>
              </a:ext>
            </a:extLst>
          </p:cNvPr>
          <p:cNvSpPr/>
          <p:nvPr/>
        </p:nvSpPr>
        <p:spPr>
          <a:xfrm>
            <a:off x="-56797" y="6375798"/>
            <a:ext cx="121452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[1] Kim, </a:t>
            </a:r>
            <a:r>
              <a:rPr lang="en-US" altLang="ko-KR" sz="1200" b="1" dirty="0" err="1">
                <a:solidFill>
                  <a:schemeClr val="bg1"/>
                </a:solidFill>
              </a:rPr>
              <a:t>Dongok</a:t>
            </a:r>
            <a:r>
              <a:rPr lang="en-US" altLang="ko-KR" sz="1200" b="1" dirty="0">
                <a:solidFill>
                  <a:schemeClr val="bg1"/>
                </a:solidFill>
              </a:rPr>
              <a:t>, et al. "Revisiting the detection rate for axion </a:t>
            </a:r>
            <a:r>
              <a:rPr lang="en-US" altLang="ko-KR" sz="1200" b="1" dirty="0" err="1">
                <a:solidFill>
                  <a:schemeClr val="bg1"/>
                </a:solidFill>
              </a:rPr>
              <a:t>haloscopes</a:t>
            </a:r>
            <a:r>
              <a:rPr lang="en-US" altLang="ko-KR" sz="1200" b="1" dirty="0">
                <a:solidFill>
                  <a:schemeClr val="bg1"/>
                </a:solidFill>
              </a:rPr>
              <a:t>." Journal of Cosmology and </a:t>
            </a:r>
            <a:r>
              <a:rPr lang="en-US" altLang="ko-KR" sz="1200" b="1" dirty="0" err="1">
                <a:solidFill>
                  <a:schemeClr val="bg1"/>
                </a:solidFill>
              </a:rPr>
              <a:t>Astroparticle</a:t>
            </a:r>
            <a:r>
              <a:rPr lang="en-US" altLang="ko-KR" sz="1200" b="1" dirty="0">
                <a:solidFill>
                  <a:schemeClr val="bg1"/>
                </a:solidFill>
              </a:rPr>
              <a:t> Physics 2020.03 (2020): 066-066.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1D48F-97C3-4A33-8AA0-20C1FC42793B}"/>
              </a:ext>
            </a:extLst>
          </p:cNvPr>
          <p:cNvSpPr txBox="1"/>
          <p:nvPr/>
        </p:nvSpPr>
        <p:spPr>
          <a:xfrm>
            <a:off x="4475959" y="5982436"/>
            <a:ext cx="1725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Detuning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6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1AAF88CF-6570-4C21-9C3C-850CC1F44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488033"/>
                <a:ext cx="10058400" cy="4740239"/>
              </a:xfrm>
            </p:spPr>
            <p:txBody>
              <a:bodyPr>
                <a:normAutofit/>
              </a:bodyPr>
              <a:lstStyle/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/>
                  <a:t>Then why do we have to use SC cavity?</a:t>
                </a:r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/>
                  <a:t>Copper cavity is already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ko-KR" sz="2400" dirty="0"/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endParaRPr lang="en-US" altLang="ko-KR" sz="2400" dirty="0"/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/>
                  <a:t>However, the noise power inside the cavity bandwidth is reduced</a:t>
                </a:r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𝑘𝑇</m:t>
                        </m:r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ko-KR" sz="24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altLang="ko-KR" sz="24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rad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∝1/</m:t>
                    </m:r>
                    <m:rad>
                      <m:radPr>
                        <m:degHide m:val="on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ko-KR" sz="2400" dirty="0"/>
                  <a:t> (Nyquist theorem)</a:t>
                </a:r>
              </a:p>
              <a:p>
                <a:pPr marL="252000" indent="-360000">
                  <a:buFont typeface="Wingdings" panose="05000000000000000000" pitchFamily="2" charset="2"/>
                  <a:buChar char="ü"/>
                </a:pPr>
                <a:r>
                  <a:rPr lang="en-US" altLang="ko-KR" sz="2400" b="0" dirty="0"/>
                  <a:t>Figure of merit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ko-KR" sz="24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𝑠𝑐𝑎𝑛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Sup>
                      <m:sSub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sSub>
                      <m:sSub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en-US" altLang="ko-KR" sz="2400" b="1" dirty="0"/>
              </a:p>
              <a:p>
                <a:pPr marL="252000" indent="-360000">
                  <a:buFont typeface="Wingdings" panose="05000000000000000000" pitchFamily="2" charset="2"/>
                  <a:buChar char="Ø"/>
                </a:pPr>
                <a:endParaRPr lang="en-US" altLang="ko-KR" sz="2400" dirty="0"/>
              </a:p>
              <a:p>
                <a:pPr marL="252000" indent="-360000">
                  <a:buFont typeface="Wingdings" panose="05000000000000000000" pitchFamily="2" charset="2"/>
                  <a:buChar char="Ø"/>
                </a:pPr>
                <a:r>
                  <a:rPr lang="en-US" altLang="ko-KR" sz="2400" b="1" dirty="0">
                    <a:solidFill>
                      <a:srgbClr val="FF0000"/>
                    </a:solidFill>
                  </a:rPr>
                  <a:t>The higher Q factor, the better scanning speed</a:t>
                </a:r>
              </a:p>
            </p:txBody>
          </p:sp>
        </mc:Choice>
        <mc:Fallback xmlns="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1AAF88CF-6570-4C21-9C3C-850CC1F44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488033"/>
                <a:ext cx="10058400" cy="4740239"/>
              </a:xfrm>
              <a:blipFill>
                <a:blip r:embed="rId2"/>
                <a:stretch>
                  <a:fillRect l="-1697" t="-17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6F50799-D288-46F8-A533-4A23400C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82F592-7EA3-4D82-ADC5-9DB8A60C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0A2EF03-8BA7-42E9-AD81-586042B1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Noise &amp; SNR of high-Q cavities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49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6F50799-D288-46F8-A533-4A23400C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82F592-7EA3-4D82-ADC5-9DB8A60C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0A2EF03-8BA7-42E9-AD81-586042B1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setup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4527857-D3F2-4B6C-B888-F7BD22CB4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0" y="1274143"/>
            <a:ext cx="4456981" cy="503893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75BF655-719A-4138-B330-D3D3091FA2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3261" y="2327274"/>
            <a:ext cx="4903107" cy="275859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1E832C1-BD93-439D-9CF5-E8C164615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4036" y="2328088"/>
            <a:ext cx="4904738" cy="2758599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1EF63DC3-FF70-45BB-B11F-6700A7C82328}"/>
              </a:ext>
            </a:extLst>
          </p:cNvPr>
          <p:cNvSpPr/>
          <p:nvPr/>
        </p:nvSpPr>
        <p:spPr>
          <a:xfrm>
            <a:off x="6549789" y="4097564"/>
            <a:ext cx="702151" cy="140033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C69B67F-13CF-44BC-AE95-3582C9D6D385}"/>
              </a:ext>
            </a:extLst>
          </p:cNvPr>
          <p:cNvSpPr/>
          <p:nvPr/>
        </p:nvSpPr>
        <p:spPr>
          <a:xfrm>
            <a:off x="6677158" y="3249300"/>
            <a:ext cx="500019" cy="54660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EECFADC-7ADB-4BC2-9881-EE6FE8F2C901}"/>
              </a:ext>
            </a:extLst>
          </p:cNvPr>
          <p:cNvSpPr/>
          <p:nvPr/>
        </p:nvSpPr>
        <p:spPr>
          <a:xfrm>
            <a:off x="9506395" y="2648326"/>
            <a:ext cx="595986" cy="600973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1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>
            <a:extLst>
              <a:ext uri="{FF2B5EF4-FFF2-40B4-BE49-F238E27FC236}">
                <a16:creationId xmlns:a16="http://schemas.microsoft.com/office/drawing/2014/main" id="{5B630A56-64BA-4A4F-B419-E7F9DB5AB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37" y="3526634"/>
            <a:ext cx="2985054" cy="268654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0197C0A9-54BC-4EE2-8C7F-A8B62A7002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" y="3515262"/>
            <a:ext cx="3048673" cy="2743806"/>
          </a:xfrm>
          <a:prstGeom prst="rect">
            <a:avLst/>
          </a:prstGeom>
        </p:spPr>
      </p:pic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1AAF88CF-6570-4C21-9C3C-850CC1F44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2000" indent="-360000">
              <a:buFont typeface="Wingdings" panose="05000000000000000000" pitchFamily="2" charset="2"/>
              <a:buChar char="u"/>
            </a:pPr>
            <a:r>
              <a:rPr lang="en-US" altLang="ko-KR" sz="2400" dirty="0"/>
              <a:t>Data collected: </a:t>
            </a:r>
            <a:r>
              <a:rPr lang="en-US" altLang="ko-KR" sz="2400" b="1" dirty="0"/>
              <a:t>June 8</a:t>
            </a:r>
            <a:r>
              <a:rPr lang="en-US" altLang="ko-KR" sz="2400" b="1" baseline="30000" dirty="0"/>
              <a:t>th</a:t>
            </a:r>
            <a:r>
              <a:rPr lang="en-US" altLang="ko-KR" sz="2400" b="1" dirty="0"/>
              <a:t> ~ (now ongoing)</a:t>
            </a:r>
          </a:p>
          <a:p>
            <a:pPr marL="544608" lvl="1" indent="-360000">
              <a:buFont typeface="Wingdings" panose="05000000000000000000" pitchFamily="2" charset="2"/>
              <a:buChar char="§"/>
            </a:pPr>
            <a:r>
              <a:rPr lang="en-US" altLang="ko-KR" sz="2200" dirty="0"/>
              <a:t>SC cavity &amp; JPA are implemented to the system</a:t>
            </a:r>
            <a:endParaRPr lang="en-US" altLang="ko-KR" sz="1600" dirty="0"/>
          </a:p>
          <a:p>
            <a:pPr marL="544608" lvl="1" indent="-360000">
              <a:buFont typeface="Wingdings" panose="05000000000000000000" pitchFamily="2" charset="2"/>
              <a:buChar char="§"/>
            </a:pPr>
            <a:r>
              <a:rPr lang="en-US" altLang="ko-KR" sz="2200" dirty="0"/>
              <a:t>Digitizer w/ 62.5 Hz resolution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6F50799-D288-46F8-A533-4A23400C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82F592-7EA3-4D82-ADC5-9DB8A60C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0A2EF03-8BA7-42E9-AD81-586042B1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parameters</a:t>
            </a:r>
            <a:endParaRPr lang="ko-KR" altLang="en-US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B38DDBE4-107D-4750-B43C-E73005DA8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883425"/>
              </p:ext>
            </p:extLst>
          </p:nvPr>
        </p:nvGraphicFramePr>
        <p:xfrm>
          <a:off x="527239" y="2670067"/>
          <a:ext cx="1113752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343">
                  <a:extLst>
                    <a:ext uri="{9D8B030D-6E8A-4147-A177-3AD203B41FA5}">
                      <a16:colId xmlns:a16="http://schemas.microsoft.com/office/drawing/2014/main" val="3592256315"/>
                    </a:ext>
                  </a:extLst>
                </a:gridCol>
                <a:gridCol w="1160780">
                  <a:extLst>
                    <a:ext uri="{9D8B030D-6E8A-4147-A177-3AD203B41FA5}">
                      <a16:colId xmlns:a16="http://schemas.microsoft.com/office/drawing/2014/main" val="2032287613"/>
                    </a:ext>
                  </a:extLst>
                </a:gridCol>
                <a:gridCol w="1063943">
                  <a:extLst>
                    <a:ext uri="{9D8B030D-6E8A-4147-A177-3AD203B41FA5}">
                      <a16:colId xmlns:a16="http://schemas.microsoft.com/office/drawing/2014/main" val="2699005848"/>
                    </a:ext>
                  </a:extLst>
                </a:gridCol>
                <a:gridCol w="959676">
                  <a:extLst>
                    <a:ext uri="{9D8B030D-6E8A-4147-A177-3AD203B41FA5}">
                      <a16:colId xmlns:a16="http://schemas.microsoft.com/office/drawing/2014/main" val="2005763234"/>
                    </a:ext>
                  </a:extLst>
                </a:gridCol>
                <a:gridCol w="854393">
                  <a:extLst>
                    <a:ext uri="{9D8B030D-6E8A-4147-A177-3AD203B41FA5}">
                      <a16:colId xmlns:a16="http://schemas.microsoft.com/office/drawing/2014/main" val="2874539319"/>
                    </a:ext>
                  </a:extLst>
                </a:gridCol>
                <a:gridCol w="821055">
                  <a:extLst>
                    <a:ext uri="{9D8B030D-6E8A-4147-A177-3AD203B41FA5}">
                      <a16:colId xmlns:a16="http://schemas.microsoft.com/office/drawing/2014/main" val="3687467365"/>
                    </a:ext>
                  </a:extLst>
                </a:gridCol>
                <a:gridCol w="1574927">
                  <a:extLst>
                    <a:ext uri="{9D8B030D-6E8A-4147-A177-3AD203B41FA5}">
                      <a16:colId xmlns:a16="http://schemas.microsoft.com/office/drawing/2014/main" val="3827818740"/>
                    </a:ext>
                  </a:extLst>
                </a:gridCol>
                <a:gridCol w="1003237">
                  <a:extLst>
                    <a:ext uri="{9D8B030D-6E8A-4147-A177-3AD203B41FA5}">
                      <a16:colId xmlns:a16="http://schemas.microsoft.com/office/drawing/2014/main" val="4035933783"/>
                    </a:ext>
                  </a:extLst>
                </a:gridCol>
                <a:gridCol w="1848168">
                  <a:extLst>
                    <a:ext uri="{9D8B030D-6E8A-4147-A177-3AD203B41FA5}">
                      <a16:colId xmlns:a16="http://schemas.microsoft.com/office/drawing/2014/main" val="2044445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Frequency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Loaded Q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Coupling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Volume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B-field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Base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Cavity bottom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JPA gain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err="1"/>
                        <a:t>Tsys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09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2,269,455,000 Hz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1,200,000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1.5 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 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60 </a:t>
                      </a:r>
                      <a:r>
                        <a:rPr lang="en-US" altLang="ko-KR" dirty="0" err="1"/>
                        <a:t>mK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75 </a:t>
                      </a:r>
                      <a:r>
                        <a:rPr lang="en-US" altLang="ko-KR" dirty="0" err="1"/>
                        <a:t>mK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19.5 dB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250 </a:t>
                      </a:r>
                      <a:r>
                        <a:rPr lang="en-US" altLang="ko-KR" b="1" dirty="0" err="1"/>
                        <a:t>mK</a:t>
                      </a:r>
                      <a:r>
                        <a:rPr lang="en-US" altLang="ko-KR" b="1" dirty="0"/>
                        <a:t> (2.2 SQL)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676525"/>
                  </a:ext>
                </a:extLst>
              </a:tr>
            </a:tbl>
          </a:graphicData>
        </a:graphic>
      </p:graphicFrame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8D506B06-99DD-4A2A-B22B-14262482667A}"/>
              </a:ext>
            </a:extLst>
          </p:cNvPr>
          <p:cNvCxnSpPr>
            <a:cxnSpLocks/>
          </p:cNvCxnSpPr>
          <p:nvPr/>
        </p:nvCxnSpPr>
        <p:spPr>
          <a:xfrm>
            <a:off x="1818297" y="4905242"/>
            <a:ext cx="1752644" cy="337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E6801C-7016-4FC9-B285-C5A48BB96739}"/>
              </a:ext>
            </a:extLst>
          </p:cNvPr>
          <p:cNvSpPr txBox="1"/>
          <p:nvPr/>
        </p:nvSpPr>
        <p:spPr>
          <a:xfrm>
            <a:off x="1722707" y="3707723"/>
            <a:ext cx="113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Reference</a:t>
            </a:r>
          </a:p>
          <a:p>
            <a:r>
              <a:rPr lang="en-US" altLang="ko-KR" dirty="0"/>
              <a:t>tone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5B0CAEE-0BF9-4CF1-81D3-68CAD11002A5}"/>
              </a:ext>
            </a:extLst>
          </p:cNvPr>
          <p:cNvCxnSpPr/>
          <p:nvPr/>
        </p:nvCxnSpPr>
        <p:spPr>
          <a:xfrm>
            <a:off x="5973625" y="3515611"/>
            <a:ext cx="0" cy="271480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CC6312FE-B031-4746-B061-69683705D7C6}"/>
              </a:ext>
            </a:extLst>
          </p:cNvPr>
          <p:cNvSpPr/>
          <p:nvPr/>
        </p:nvSpPr>
        <p:spPr>
          <a:xfrm>
            <a:off x="6130709" y="3489702"/>
            <a:ext cx="2165837" cy="27432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615189-946C-493B-B089-62085F59CFBA}"/>
              </a:ext>
            </a:extLst>
          </p:cNvPr>
          <p:cNvSpPr txBox="1"/>
          <p:nvPr/>
        </p:nvSpPr>
        <p:spPr>
          <a:xfrm>
            <a:off x="6134804" y="3909518"/>
            <a:ext cx="22479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dirty="0"/>
              <a:t>Y-factor noise</a:t>
            </a:r>
          </a:p>
          <a:p>
            <a:r>
              <a:rPr lang="en-US" altLang="ko-KR" sz="2300" b="1" dirty="0"/>
              <a:t>(absolute meas.)</a:t>
            </a:r>
          </a:p>
          <a:p>
            <a:r>
              <a:rPr lang="en-US" altLang="ko-KR" sz="2300" b="1" dirty="0"/>
              <a:t>→</a:t>
            </a:r>
            <a:r>
              <a:rPr lang="ko-KR" altLang="en-US" sz="2300" b="1" dirty="0"/>
              <a:t> </a:t>
            </a:r>
            <a:r>
              <a:rPr lang="en-US" altLang="ko-KR" sz="2300" b="1" dirty="0"/>
              <a:t>Track using VNA data &amp; reference tone</a:t>
            </a:r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148AAAF4-8742-414D-913E-62BE1898EA7F}"/>
              </a:ext>
            </a:extLst>
          </p:cNvPr>
          <p:cNvSpPr/>
          <p:nvPr/>
        </p:nvSpPr>
        <p:spPr>
          <a:xfrm>
            <a:off x="8382776" y="4672046"/>
            <a:ext cx="604125" cy="570453"/>
          </a:xfrm>
          <a:prstGeom prst="rightArrow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35B26C16-3435-4ECC-8506-CE3CFCA073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931" y="3520589"/>
            <a:ext cx="3048000" cy="2743200"/>
          </a:xfrm>
          <a:prstGeom prst="rect">
            <a:avLst/>
          </a:prstGeom>
        </p:spPr>
      </p:pic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992A8D9C-8679-458A-850E-F54DB9CB51A2}"/>
              </a:ext>
            </a:extLst>
          </p:cNvPr>
          <p:cNvCxnSpPr>
            <a:cxnSpLocks/>
          </p:cNvCxnSpPr>
          <p:nvPr/>
        </p:nvCxnSpPr>
        <p:spPr>
          <a:xfrm>
            <a:off x="10900199" y="4237740"/>
            <a:ext cx="51096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EF26D076-709E-4C28-BDEC-827497C1A2E4}"/>
              </a:ext>
            </a:extLst>
          </p:cNvPr>
          <p:cNvCxnSpPr>
            <a:cxnSpLocks/>
          </p:cNvCxnSpPr>
          <p:nvPr/>
        </p:nvCxnSpPr>
        <p:spPr>
          <a:xfrm flipH="1">
            <a:off x="9654513" y="4851226"/>
            <a:ext cx="496129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0BF0C9F-B1E1-41D3-A389-908B9497BC5F}"/>
              </a:ext>
            </a:extLst>
          </p:cNvPr>
          <p:cNvSpPr txBox="1"/>
          <p:nvPr/>
        </p:nvSpPr>
        <p:spPr>
          <a:xfrm>
            <a:off x="3680505" y="3719563"/>
            <a:ext cx="113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Reference</a:t>
            </a:r>
          </a:p>
          <a:p>
            <a:r>
              <a:rPr lang="en-US" altLang="ko-KR" dirty="0"/>
              <a:t>tone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575DE3-63E5-490E-8DC4-25D9F18E6E6F}"/>
              </a:ext>
            </a:extLst>
          </p:cNvPr>
          <p:cNvSpPr txBox="1"/>
          <p:nvPr/>
        </p:nvSpPr>
        <p:spPr>
          <a:xfrm>
            <a:off x="740969" y="3909518"/>
            <a:ext cx="61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Idler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D991AE-D209-43A5-BD26-BE6AE38C8ADB}"/>
              </a:ext>
            </a:extLst>
          </p:cNvPr>
          <p:cNvSpPr txBox="1"/>
          <p:nvPr/>
        </p:nvSpPr>
        <p:spPr>
          <a:xfrm>
            <a:off x="1118864" y="5464429"/>
            <a:ext cx="89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Artifact</a:t>
            </a: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BB9B0E71-0738-435E-9EF8-638BD4602EB0}"/>
              </a:ext>
            </a:extLst>
          </p:cNvPr>
          <p:cNvCxnSpPr>
            <a:cxnSpLocks/>
          </p:cNvCxnSpPr>
          <p:nvPr/>
        </p:nvCxnSpPr>
        <p:spPr>
          <a:xfrm flipV="1">
            <a:off x="1518931" y="5137381"/>
            <a:ext cx="14464" cy="3761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1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3" grpId="0"/>
      <p:bldP spid="24" grpId="0" animBg="1"/>
      <p:bldP spid="34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4C4E0278-DBFA-43B0-8124-310BDF440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42" y="1560156"/>
            <a:ext cx="2149377" cy="1934439"/>
          </a:xfrm>
          <a:prstGeom prst="rect">
            <a:avLst/>
          </a:prstGeom>
        </p:spPr>
      </p:pic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6F50799-D288-46F8-A533-4A23400C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82F592-7EA3-4D82-ADC5-9DB8A60C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0A2EF03-8BA7-42E9-AD81-586042B1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Gain &amp; noise calibration of the spectrum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E70AD87-D6AE-4ADC-A448-200024547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7" y="3260034"/>
            <a:ext cx="3328818" cy="299593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21CCACE-A87A-4B8B-B977-87094AB49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05" y="3322509"/>
            <a:ext cx="3328817" cy="299593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14CD12F-9452-4331-A046-57904A739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217" y="3322510"/>
            <a:ext cx="3328817" cy="2995935"/>
          </a:xfrm>
          <a:prstGeom prst="rect">
            <a:avLst/>
          </a:prstGeom>
        </p:spPr>
      </p:pic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CEB846D4-BEFC-42D8-A482-503C417ABEA6}"/>
              </a:ext>
            </a:extLst>
          </p:cNvPr>
          <p:cNvSpPr/>
          <p:nvPr/>
        </p:nvSpPr>
        <p:spPr>
          <a:xfrm>
            <a:off x="3634711" y="4406736"/>
            <a:ext cx="1590432" cy="570453"/>
          </a:xfrm>
          <a:prstGeom prst="rightArrow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9CCAFD-546A-4994-8AFF-EA7889D872FD}"/>
              </a:ext>
            </a:extLst>
          </p:cNvPr>
          <p:cNvSpPr txBox="1"/>
          <p:nvPr/>
        </p:nvSpPr>
        <p:spPr>
          <a:xfrm>
            <a:off x="1097280" y="2920390"/>
            <a:ext cx="20415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dirty="0"/>
              <a:t>Raw spectrum</a:t>
            </a:r>
            <a:endParaRPr lang="ko-KR" altLang="en-US" sz="23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895850-6B49-456B-B999-52DA8FCD1179}"/>
              </a:ext>
            </a:extLst>
          </p:cNvPr>
          <p:cNvSpPr txBox="1"/>
          <p:nvPr/>
        </p:nvSpPr>
        <p:spPr>
          <a:xfrm>
            <a:off x="3559091" y="3894530"/>
            <a:ext cx="18342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dirty="0"/>
              <a:t>Gain &amp; noise</a:t>
            </a:r>
            <a:endParaRPr lang="ko-KR" altLang="en-US" sz="23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D2B222-E8F4-47EA-A03B-7FF9319F61AF}"/>
              </a:ext>
            </a:extLst>
          </p:cNvPr>
          <p:cNvSpPr txBox="1"/>
          <p:nvPr/>
        </p:nvSpPr>
        <p:spPr>
          <a:xfrm>
            <a:off x="5983283" y="2628781"/>
            <a:ext cx="18342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dirty="0"/>
              <a:t>Gain &amp; noise calibrated</a:t>
            </a:r>
            <a:endParaRPr lang="ko-KR" altLang="en-US" sz="23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59299E-46F3-46A9-A7C3-59D5B93CC8DE}"/>
              </a:ext>
            </a:extLst>
          </p:cNvPr>
          <p:cNvSpPr txBox="1"/>
          <p:nvPr/>
        </p:nvSpPr>
        <p:spPr>
          <a:xfrm>
            <a:off x="8349754" y="2321088"/>
            <a:ext cx="384224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dirty="0"/>
              <a:t>Histogram of the ‘(left) x 240’</a:t>
            </a:r>
          </a:p>
          <a:p>
            <a:r>
              <a:rPr lang="en-US" altLang="ko-KR" sz="2300" b="1" dirty="0">
                <a:solidFill>
                  <a:srgbClr val="0070C0"/>
                </a:solidFill>
              </a:rPr>
              <a:t>(blue: theoretical statistics by the Nyquist theorem)</a:t>
            </a:r>
            <a:endParaRPr lang="ko-KR" altLang="en-US" sz="2300" b="1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74D81D-6E60-44F8-A61B-826720CA34C0}"/>
              </a:ext>
            </a:extLst>
          </p:cNvPr>
          <p:cNvSpPr txBox="1"/>
          <p:nvPr/>
        </p:nvSpPr>
        <p:spPr>
          <a:xfrm>
            <a:off x="3246969" y="5001102"/>
            <a:ext cx="22296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b="1" dirty="0"/>
              <a:t>Reference signal</a:t>
            </a:r>
          </a:p>
        </p:txBody>
      </p:sp>
    </p:spTree>
    <p:extLst>
      <p:ext uri="{BB962C8B-B14F-4D97-AF65-F5344CB8AC3E}">
        <p14:creationId xmlns:p14="http://schemas.microsoft.com/office/powerpoint/2010/main" val="178204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>
            <a:extLst>
              <a:ext uri="{FF2B5EF4-FFF2-40B4-BE49-F238E27FC236}">
                <a16:creationId xmlns:a16="http://schemas.microsoft.com/office/drawing/2014/main" id="{8B96E5B6-3DCD-4D9D-B89B-18D3C96FA3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95" y="2388151"/>
            <a:ext cx="3819291" cy="3437362"/>
          </a:xfrm>
          <a:prstGeom prst="rect">
            <a:avLst/>
          </a:prstGeom>
        </p:spPr>
      </p:pic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6F50799-D288-46F8-A533-4A23400C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82F592-7EA3-4D82-ADC5-9DB8A60C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0A2EF03-8BA7-42E9-AD81-586042B1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Excess series over time</a:t>
            </a:r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90C9925-FE73-4114-91D9-93281AB0E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" y="2592951"/>
            <a:ext cx="3111107" cy="2799996"/>
          </a:xfrm>
          <a:prstGeom prst="rect">
            <a:avLst/>
          </a:prstGeom>
        </p:spPr>
      </p:pic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3360DA04-2C4C-466F-BED5-1E4295D481A4}"/>
              </a:ext>
            </a:extLst>
          </p:cNvPr>
          <p:cNvSpPr/>
          <p:nvPr/>
        </p:nvSpPr>
        <p:spPr>
          <a:xfrm>
            <a:off x="3118149" y="3691425"/>
            <a:ext cx="1136072" cy="570453"/>
          </a:xfrm>
          <a:prstGeom prst="rightArrow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7F7A35-91C3-4FBC-A201-E360AE48FF14}"/>
              </a:ext>
            </a:extLst>
          </p:cNvPr>
          <p:cNvSpPr txBox="1"/>
          <p:nvPr/>
        </p:nvSpPr>
        <p:spPr>
          <a:xfrm>
            <a:off x="1336631" y="1965366"/>
            <a:ext cx="23636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dirty="0"/>
              <a:t>Merge spectrum</a:t>
            </a:r>
          </a:p>
          <a:p>
            <a:r>
              <a:rPr lang="en-US" altLang="ko-KR" sz="2300" b="1" dirty="0"/>
              <a:t>(combination)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87001B34-2D27-4E53-8E88-3F3773561F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414" y="2404961"/>
            <a:ext cx="3810000" cy="342900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7A161C9-3887-465A-8FFD-519097066B0A}"/>
              </a:ext>
            </a:extLst>
          </p:cNvPr>
          <p:cNvSpPr/>
          <p:nvPr/>
        </p:nvSpPr>
        <p:spPr>
          <a:xfrm>
            <a:off x="6001765" y="2558854"/>
            <a:ext cx="176849" cy="2737517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5442480-C91B-4D5B-9F3F-702E893691E3}"/>
              </a:ext>
            </a:extLst>
          </p:cNvPr>
          <p:cNvSpPr/>
          <p:nvPr/>
        </p:nvSpPr>
        <p:spPr>
          <a:xfrm>
            <a:off x="7364535" y="2558854"/>
            <a:ext cx="518615" cy="2737517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D12539F-E4E3-4620-B85D-BB365DE5EBDA}"/>
              </a:ext>
            </a:extLst>
          </p:cNvPr>
          <p:cNvSpPr/>
          <p:nvPr/>
        </p:nvSpPr>
        <p:spPr>
          <a:xfrm>
            <a:off x="9485860" y="2569102"/>
            <a:ext cx="175769" cy="2727269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4B9BDFA-D643-4430-A829-E1355E7FA84A}"/>
              </a:ext>
            </a:extLst>
          </p:cNvPr>
          <p:cNvSpPr/>
          <p:nvPr/>
        </p:nvSpPr>
        <p:spPr>
          <a:xfrm>
            <a:off x="10629780" y="2572730"/>
            <a:ext cx="429284" cy="2723642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5F3620-4B3D-4EF1-B8AC-75F48E6D21BA}"/>
              </a:ext>
            </a:extLst>
          </p:cNvPr>
          <p:cNvSpPr txBox="1"/>
          <p:nvPr/>
        </p:nvSpPr>
        <p:spPr>
          <a:xfrm>
            <a:off x="8276683" y="1668390"/>
            <a:ext cx="244702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/>
              <a:t>= JPA adjustment</a:t>
            </a:r>
            <a:endParaRPr lang="ko-KR" altLang="en-US" sz="2300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0D5CF0D-1691-4210-A810-160F75C8438F}"/>
              </a:ext>
            </a:extLst>
          </p:cNvPr>
          <p:cNvSpPr/>
          <p:nvPr/>
        </p:nvSpPr>
        <p:spPr>
          <a:xfrm>
            <a:off x="7129113" y="1725286"/>
            <a:ext cx="1054613" cy="332484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2E65C544-FCB8-4CBB-9A5C-F71560A1A884}"/>
              </a:ext>
            </a:extLst>
          </p:cNvPr>
          <p:cNvCxnSpPr>
            <a:cxnSpLocks/>
          </p:cNvCxnSpPr>
          <p:nvPr/>
        </p:nvCxnSpPr>
        <p:spPr>
          <a:xfrm>
            <a:off x="9900458" y="2799108"/>
            <a:ext cx="51096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7B635722-D6DD-40EA-AD6A-303A0F67377A}"/>
              </a:ext>
            </a:extLst>
          </p:cNvPr>
          <p:cNvCxnSpPr>
            <a:cxnSpLocks/>
          </p:cNvCxnSpPr>
          <p:nvPr/>
        </p:nvCxnSpPr>
        <p:spPr>
          <a:xfrm flipH="1">
            <a:off x="9915290" y="4166350"/>
            <a:ext cx="496129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DADB64B8-B1D6-4A70-B092-470925930A67}"/>
              </a:ext>
            </a:extLst>
          </p:cNvPr>
          <p:cNvCxnSpPr>
            <a:cxnSpLocks/>
          </p:cNvCxnSpPr>
          <p:nvPr/>
        </p:nvCxnSpPr>
        <p:spPr>
          <a:xfrm flipV="1">
            <a:off x="2754715" y="4452730"/>
            <a:ext cx="2885032" cy="26431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F5EB2C1-4D06-4BA3-ACEF-2EE452CD3D09}"/>
              </a:ext>
            </a:extLst>
          </p:cNvPr>
          <p:cNvSpPr txBox="1"/>
          <p:nvPr/>
        </p:nvSpPr>
        <p:spPr>
          <a:xfrm>
            <a:off x="3286777" y="4643845"/>
            <a:ext cx="15159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/>
              <a:t>Single point</a:t>
            </a:r>
            <a:endParaRPr lang="ko-KR" altLang="en-US" sz="23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2C3FCE-4352-410E-8DD8-DE06E920659A}"/>
              </a:ext>
            </a:extLst>
          </p:cNvPr>
          <p:cNvSpPr txBox="1"/>
          <p:nvPr/>
        </p:nvSpPr>
        <p:spPr>
          <a:xfrm>
            <a:off x="3169356" y="3127770"/>
            <a:ext cx="11613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275080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>
            <a:extLst>
              <a:ext uri="{FF2B5EF4-FFF2-40B4-BE49-F238E27FC236}">
                <a16:creationId xmlns:a16="http://schemas.microsoft.com/office/drawing/2014/main" id="{E3C35F6B-CCFA-4ED1-BE36-5C5891385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" y="2647950"/>
            <a:ext cx="3713930" cy="3342537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3526C312-A55D-41B8-8624-9EE6A570F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65" y="2647950"/>
            <a:ext cx="3713929" cy="3342537"/>
          </a:xfrm>
          <a:prstGeom prst="rect">
            <a:avLst/>
          </a:prstGeom>
        </p:spPr>
      </p:pic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1AAF88CF-6570-4C21-9C3C-850CC1F44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2000" indent="-360000">
              <a:buFont typeface="Wingdings" panose="05000000000000000000" pitchFamily="2" charset="2"/>
              <a:buChar char="u"/>
            </a:pPr>
            <a:r>
              <a:rPr lang="en-US" altLang="ko-KR" sz="2400" dirty="0"/>
              <a:t>Until so far (~18 days data), there is no significant 24 hours period signal</a:t>
            </a:r>
          </a:p>
          <a:p>
            <a:pPr marL="252000" indent="-360000">
              <a:buFont typeface="Wingdings" panose="05000000000000000000" pitchFamily="2" charset="2"/>
              <a:buChar char="u"/>
            </a:pPr>
            <a:r>
              <a:rPr lang="en-US" altLang="ko-KR" sz="2400" dirty="0"/>
              <a:t>The analysis is still ongoing (Bayesian method)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6F50799-D288-46F8-A533-4A23400C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82F592-7EA3-4D82-ADC5-9DB8A60C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0A2EF03-8BA7-42E9-AD81-586042B1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1857"/>
            <a:ext cx="10058400" cy="978655"/>
          </a:xfrm>
        </p:spPr>
        <p:txBody>
          <a:bodyPr/>
          <a:lstStyle/>
          <a:p>
            <a:r>
              <a:rPr lang="en-US" altLang="ko-KR" dirty="0"/>
              <a:t>Preliminary results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9F24C9-40A0-4F83-888B-6594FCBB8279}"/>
              </a:ext>
            </a:extLst>
          </p:cNvPr>
          <p:cNvSpPr txBox="1"/>
          <p:nvPr/>
        </p:nvSpPr>
        <p:spPr>
          <a:xfrm>
            <a:off x="5974841" y="2787424"/>
            <a:ext cx="1567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70C0"/>
                </a:solidFill>
              </a:rPr>
              <a:t>Blue: fitted</a:t>
            </a:r>
            <a:endParaRPr lang="en-US" altLang="ko-KR" sz="2000" b="0" dirty="0">
              <a:solidFill>
                <a:srgbClr val="0070C0"/>
              </a:solidFill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B74A129B-0FDA-404C-9980-8D332D6EC5E7}"/>
              </a:ext>
            </a:extLst>
          </p:cNvPr>
          <p:cNvCxnSpPr>
            <a:cxnSpLocks/>
          </p:cNvCxnSpPr>
          <p:nvPr/>
        </p:nvCxnSpPr>
        <p:spPr>
          <a:xfrm>
            <a:off x="1466761" y="2716430"/>
            <a:ext cx="0" cy="8768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그림 21">
            <a:extLst>
              <a:ext uri="{FF2B5EF4-FFF2-40B4-BE49-F238E27FC236}">
                <a16:creationId xmlns:a16="http://schemas.microsoft.com/office/drawing/2014/main" id="{0333CA1B-9924-4AD3-99B9-CBA87C579D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12" y="1980999"/>
            <a:ext cx="4754336" cy="42789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CBA0A03-15C9-4F31-9D1A-C4A4C1444BAB}"/>
              </a:ext>
            </a:extLst>
          </p:cNvPr>
          <p:cNvSpPr txBox="1"/>
          <p:nvPr/>
        </p:nvSpPr>
        <p:spPr>
          <a:xfrm>
            <a:off x="8131524" y="4328209"/>
            <a:ext cx="1392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CAST (2017)</a:t>
            </a:r>
            <a:endParaRPr lang="ko-KR" altLang="en-US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27AC5F-7844-435E-8F80-E38F365B2FD1}"/>
              </a:ext>
            </a:extLst>
          </p:cNvPr>
          <p:cNvSpPr txBox="1"/>
          <p:nvPr/>
        </p:nvSpPr>
        <p:spPr>
          <a:xfrm>
            <a:off x="9711217" y="2963216"/>
            <a:ext cx="2037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Now (modulation)</a:t>
            </a:r>
            <a:endParaRPr lang="ko-KR" altLang="en-US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050EA4-59D7-4564-AEA2-C75A8832F067}"/>
              </a:ext>
            </a:extLst>
          </p:cNvPr>
          <p:cNvSpPr txBox="1"/>
          <p:nvPr/>
        </p:nvSpPr>
        <p:spPr>
          <a:xfrm>
            <a:off x="9438491" y="3657808"/>
            <a:ext cx="2211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DC level + 3% mod.</a:t>
            </a:r>
            <a:endParaRPr lang="ko-KR" altLang="en-US" sz="2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E9B209-0CF9-4D65-9A86-269590E2D927}"/>
              </a:ext>
            </a:extLst>
          </p:cNvPr>
          <p:cNvSpPr txBox="1"/>
          <p:nvPr/>
        </p:nvSpPr>
        <p:spPr>
          <a:xfrm>
            <a:off x="10075039" y="4442366"/>
            <a:ext cx="1961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He tuning cav. (Dr. </a:t>
            </a:r>
            <a:r>
              <a:rPr lang="en-US" altLang="ko-KR" sz="2000" b="1" dirty="0" err="1">
                <a:solidFill>
                  <a:srgbClr val="FF0000"/>
                </a:solidFill>
              </a:rPr>
              <a:t>HeeSu</a:t>
            </a:r>
            <a:r>
              <a:rPr lang="en-US" altLang="ko-KR" sz="2000" b="1" dirty="0">
                <a:solidFill>
                  <a:srgbClr val="FF0000"/>
                </a:solidFill>
              </a:rPr>
              <a:t> Byun)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화살표: 왼쪽/오른쪽 5">
            <a:extLst>
              <a:ext uri="{FF2B5EF4-FFF2-40B4-BE49-F238E27FC236}">
                <a16:creationId xmlns:a16="http://schemas.microsoft.com/office/drawing/2014/main" id="{A6E4035F-4BE5-4118-BE66-1B0452DD8A06}"/>
              </a:ext>
            </a:extLst>
          </p:cNvPr>
          <p:cNvSpPr/>
          <p:nvPr/>
        </p:nvSpPr>
        <p:spPr>
          <a:xfrm>
            <a:off x="8195522" y="2524754"/>
            <a:ext cx="3583507" cy="3196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6C40BD-BC42-4D5D-B7D0-D57D8A8096E5}"/>
              </a:ext>
            </a:extLst>
          </p:cNvPr>
          <p:cNvSpPr txBox="1"/>
          <p:nvPr/>
        </p:nvSpPr>
        <p:spPr>
          <a:xfrm rot="20234491">
            <a:off x="8115596" y="2388410"/>
            <a:ext cx="3571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b="1" dirty="0">
                <a:solidFill>
                  <a:schemeClr val="bg1">
                    <a:lumMod val="50000"/>
                  </a:schemeClr>
                </a:solidFill>
              </a:rPr>
              <a:t>Preliminary</a:t>
            </a:r>
            <a:endParaRPr lang="ko-KR" altLang="en-US" sz="5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2A45E5-CD05-42C0-B28C-04F0E4BCEAEC}"/>
              </a:ext>
            </a:extLst>
          </p:cNvPr>
          <p:cNvSpPr txBox="1"/>
          <p:nvPr/>
        </p:nvSpPr>
        <p:spPr>
          <a:xfrm>
            <a:off x="8142884" y="2092728"/>
            <a:ext cx="23967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FF0000"/>
                </a:solidFill>
              </a:rPr>
              <a:t>~ 1.3 GHz range!</a:t>
            </a:r>
            <a:endParaRPr lang="ko-KR" alt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6" grpId="0" animBg="1"/>
      <p:bldP spid="27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0BAC2C60-70F4-4F4D-9A62-F59993AF3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" y="2279041"/>
            <a:ext cx="4495141" cy="4045627"/>
          </a:xfrm>
          <a:prstGeom prst="rect">
            <a:avLst/>
          </a:prstGeom>
        </p:spPr>
      </p:pic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1AAF88CF-6570-4C21-9C3C-850CC1F44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2000" indent="-360000">
              <a:buFont typeface="Wingdings" panose="05000000000000000000" pitchFamily="2" charset="2"/>
              <a:buChar char="u"/>
            </a:pPr>
            <a:r>
              <a:rPr lang="en-US" altLang="ko-KR" sz="2400" dirty="0" err="1"/>
              <a:t>Haloaxion</a:t>
            </a:r>
            <a:r>
              <a:rPr lang="en-US" altLang="ko-KR" sz="2400" dirty="0"/>
              <a:t> analysis using the data after 2</a:t>
            </a:r>
            <a:r>
              <a:rPr lang="en-US" altLang="ko-KR" sz="2400" baseline="30000" dirty="0"/>
              <a:t>nd</a:t>
            </a:r>
            <a:r>
              <a:rPr lang="en-US" altLang="ko-KR" sz="2400" dirty="0"/>
              <a:t> JPA adjustment (~ 16 hours)</a:t>
            </a:r>
          </a:p>
          <a:p>
            <a:pPr marL="252000" indent="-360000">
              <a:buFont typeface="Wingdings" panose="05000000000000000000" pitchFamily="2" charset="2"/>
              <a:buChar char="u"/>
            </a:pPr>
            <a:r>
              <a:rPr lang="en-US" altLang="ko-KR" sz="2400" dirty="0"/>
              <a:t>&lt; DFSZ sensitivity has been reached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6F50799-D288-46F8-A533-4A23400C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82F592-7EA3-4D82-ADC5-9DB8A60C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0A2EF03-8BA7-42E9-AD81-586042B1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Haloaxion</a:t>
            </a:r>
            <a:r>
              <a:rPr lang="en-US" altLang="ko-KR" dirty="0"/>
              <a:t> analysis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0C2EB483-0619-4DA0-BC17-95B15A5587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8" y="2777456"/>
            <a:ext cx="6870306" cy="30916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EB9925-2FA3-4AEF-B2B0-DCCEA1B15A78}"/>
              </a:ext>
            </a:extLst>
          </p:cNvPr>
          <p:cNvSpPr txBox="1"/>
          <p:nvPr/>
        </p:nvSpPr>
        <p:spPr>
          <a:xfrm>
            <a:off x="5656978" y="3304051"/>
            <a:ext cx="817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RBF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074AC-7867-4841-819F-2114ECD7E8C2}"/>
              </a:ext>
            </a:extLst>
          </p:cNvPr>
          <p:cNvSpPr txBox="1"/>
          <p:nvPr/>
        </p:nvSpPr>
        <p:spPr>
          <a:xfrm>
            <a:off x="5679698" y="4035683"/>
            <a:ext cx="1614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QCD band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FD1E02-C9F0-4646-8911-2F106B86B3AC}"/>
              </a:ext>
            </a:extLst>
          </p:cNvPr>
          <p:cNvSpPr txBox="1"/>
          <p:nvPr/>
        </p:nvSpPr>
        <p:spPr>
          <a:xfrm>
            <a:off x="5679699" y="4406567"/>
            <a:ext cx="1614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KSVZ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DE49A1-152F-4D84-BD0E-6367F1AF251C}"/>
              </a:ext>
            </a:extLst>
          </p:cNvPr>
          <p:cNvSpPr txBox="1"/>
          <p:nvPr/>
        </p:nvSpPr>
        <p:spPr>
          <a:xfrm>
            <a:off x="5679698" y="4850192"/>
            <a:ext cx="1614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DFSZ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C2B795-95B2-42C0-B9C2-9AD7347757F1}"/>
              </a:ext>
            </a:extLst>
          </p:cNvPr>
          <p:cNvSpPr txBox="1"/>
          <p:nvPr/>
        </p:nvSpPr>
        <p:spPr>
          <a:xfrm>
            <a:off x="9587811" y="3331965"/>
            <a:ext cx="19383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dirty="0">
                <a:solidFill>
                  <a:srgbClr val="FF0000"/>
                </a:solidFill>
              </a:rPr>
              <a:t>This work</a:t>
            </a:r>
          </a:p>
          <a:p>
            <a:r>
              <a:rPr lang="en-US" altLang="ko-KR" sz="2300" b="1" dirty="0">
                <a:solidFill>
                  <a:srgbClr val="FF0000"/>
                </a:solidFill>
              </a:rPr>
              <a:t>0.78 x DFSZ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43045B-7D46-4A5C-930A-977C3B095F5A}"/>
              </a:ext>
            </a:extLst>
          </p:cNvPr>
          <p:cNvSpPr txBox="1"/>
          <p:nvPr/>
        </p:nvSpPr>
        <p:spPr>
          <a:xfrm rot="20234491">
            <a:off x="6181999" y="3701297"/>
            <a:ext cx="3571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b="1" dirty="0">
                <a:solidFill>
                  <a:schemeClr val="bg1">
                    <a:lumMod val="50000"/>
                  </a:schemeClr>
                </a:solidFill>
              </a:rPr>
              <a:t>Preliminary</a:t>
            </a:r>
            <a:endParaRPr lang="ko-KR" altLang="en-US" sz="5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08B63-88E6-43AF-B967-69B8A3FF5006}"/>
              </a:ext>
            </a:extLst>
          </p:cNvPr>
          <p:cNvSpPr txBox="1"/>
          <p:nvPr/>
        </p:nvSpPr>
        <p:spPr>
          <a:xfrm>
            <a:off x="3163489" y="4918012"/>
            <a:ext cx="1523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/>
              <a:t>x 14,400</a:t>
            </a:r>
          </a:p>
        </p:txBody>
      </p:sp>
    </p:spTree>
    <p:extLst>
      <p:ext uri="{BB962C8B-B14F-4D97-AF65-F5344CB8AC3E}">
        <p14:creationId xmlns:p14="http://schemas.microsoft.com/office/powerpoint/2010/main" val="2697435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1AAF88CF-6570-4C21-9C3C-850CC1F44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>
                    <a:solidFill>
                      <a:schemeClr val="tx1"/>
                    </a:solidFill>
                  </a:rPr>
                  <a:t>AQN dark matter is the alternative model to the </a:t>
                </a:r>
                <a:r>
                  <a:rPr lang="en-US" altLang="ko-KR" sz="2400" dirty="0" err="1">
                    <a:solidFill>
                      <a:schemeClr val="tx1"/>
                    </a:solidFill>
                  </a:rPr>
                  <a:t>haloaxion</a:t>
                </a:r>
                <a:r>
                  <a:rPr lang="en-US" altLang="ko-KR" sz="2400" dirty="0">
                    <a:solidFill>
                      <a:schemeClr val="tx1"/>
                    </a:solidFill>
                  </a:rPr>
                  <a:t> dark matter</a:t>
                </a:r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>
                    <a:solidFill>
                      <a:schemeClr val="tx1"/>
                    </a:solidFill>
                  </a:rPr>
                  <a:t>AQN-induced axions are daily modulating broadband signals</a:t>
                </a:r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>
                    <a:solidFill>
                      <a:schemeClr val="tx1"/>
                    </a:solidFill>
                  </a:rPr>
                  <a:t>From single </a:t>
                </a:r>
                <a:r>
                  <a:rPr lang="en-US" altLang="ko-KR" sz="2400" dirty="0" err="1">
                    <a:solidFill>
                      <a:schemeClr val="tx1"/>
                    </a:solidFill>
                  </a:rPr>
                  <a:t>haloscope</a:t>
                </a:r>
                <a:r>
                  <a:rPr lang="en-US" altLang="ko-KR" sz="2400" dirty="0">
                    <a:solidFill>
                      <a:schemeClr val="tx1"/>
                    </a:solidFill>
                  </a:rPr>
                  <a:t> data it is possible to analyze using both models</a:t>
                </a:r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endParaRPr lang="en-US" altLang="ko-KR" sz="2400" dirty="0">
                  <a:solidFill>
                    <a:schemeClr val="tx1"/>
                  </a:solidFill>
                </a:endParaRPr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>
                    <a:solidFill>
                      <a:schemeClr val="tx1"/>
                    </a:solidFill>
                  </a:rPr>
                  <a:t>AQN </a:t>
                </a:r>
                <a:r>
                  <a:rPr lang="en-US" altLang="ko-KR" sz="2400" dirty="0" err="1">
                    <a:solidFill>
                      <a:schemeClr val="tx1"/>
                    </a:solidFill>
                  </a:rPr>
                  <a:t>haloscope</a:t>
                </a:r>
                <a:r>
                  <a:rPr lang="en-US" altLang="ko-KR" sz="2400" dirty="0">
                    <a:solidFill>
                      <a:schemeClr val="tx1"/>
                    </a:solidFill>
                  </a:rPr>
                  <a:t> experiment is ongoing at CAPP</a:t>
                </a:r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>
                    <a:solidFill>
                      <a:schemeClr val="tx1"/>
                    </a:solidFill>
                  </a:rPr>
                  <a:t>SC cavity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~1.2</m:t>
                    </m:r>
                  </m:oMath>
                </a14:m>
                <a:r>
                  <a:rPr lang="en-US" altLang="ko-KR" sz="2400" dirty="0">
                    <a:solidFill>
                      <a:schemeClr val="tx1"/>
                    </a:solidFill>
                  </a:rPr>
                  <a:t>M) &amp; JPA (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ko-K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~250</m:t>
                    </m:r>
                  </m:oMath>
                </a14:m>
                <a:r>
                  <a:rPr lang="en-US" altLang="ko-KR" sz="2400" dirty="0">
                    <a:solidFill>
                      <a:schemeClr val="tx1"/>
                    </a:solidFill>
                  </a:rPr>
                  <a:t> mK) are implemented</a:t>
                </a:r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>
                    <a:solidFill>
                      <a:schemeClr val="tx1"/>
                    </a:solidFill>
                  </a:rPr>
                  <a:t>Analysis is in progress</a:t>
                </a:r>
                <a:endParaRPr lang="en-US" altLang="ko-KR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1AAF88CF-6570-4C21-9C3C-850CC1F44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1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6F50799-D288-46F8-A533-4A23400C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82F592-7EA3-4D82-ADC5-9DB8A60C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0A2EF03-8BA7-42E9-AD81-586042B1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FB4BC-8FAE-4F6C-945A-5538AD0749DA}"/>
              </a:ext>
            </a:extLst>
          </p:cNvPr>
          <p:cNvSpPr txBox="1"/>
          <p:nvPr/>
        </p:nvSpPr>
        <p:spPr>
          <a:xfrm>
            <a:off x="7883830" y="5315096"/>
            <a:ext cx="2427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2362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1AAF88CF-6570-4C21-9C3C-850CC1F44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ko-KR" sz="2400" dirty="0"/>
              <a:t>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/>
              <a:t>Axion Quark Nuggets (AQNs)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/>
              <a:t>Properties of AQN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/>
              <a:t>Experiment at CAPP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/>
              <a:t>Summary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6F50799-D288-46F8-A533-4A23400C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18th Patras workshop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82F592-7EA3-4D82-ADC5-9DB8A60C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0A2EF03-8BA7-42E9-AD81-586042B1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Table of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038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1AAF88CF-6570-4C21-9C3C-850CC1F44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88033"/>
            <a:ext cx="10058400" cy="4833254"/>
          </a:xfrm>
        </p:spPr>
        <p:txBody>
          <a:bodyPr>
            <a:normAutofit/>
          </a:bodyPr>
          <a:lstStyle/>
          <a:p>
            <a:pPr marL="252000" indent="-360000">
              <a:buFont typeface="Wingdings" panose="05000000000000000000" pitchFamily="2" charset="2"/>
              <a:buChar char="u"/>
            </a:pPr>
            <a:r>
              <a:rPr lang="en-US" altLang="ko-KR" sz="2400" dirty="0"/>
              <a:t>Many DM axion experiments aim for finding virialized </a:t>
            </a:r>
            <a:r>
              <a:rPr lang="en-US" altLang="ko-KR" sz="2400" dirty="0" err="1"/>
              <a:t>haloaxions</a:t>
            </a:r>
            <a:endParaRPr lang="en-US" altLang="ko-KR" sz="2400" dirty="0"/>
          </a:p>
          <a:p>
            <a:pPr marL="252000" indent="-360000">
              <a:buFont typeface="Wingdings" panose="05000000000000000000" pitchFamily="2" charset="2"/>
              <a:buChar char="u"/>
            </a:pPr>
            <a:r>
              <a:rPr lang="en-US" altLang="ko-KR" sz="2400" dirty="0"/>
              <a:t>However, there are other axion sources, depending on scenarios</a:t>
            </a:r>
          </a:p>
          <a:p>
            <a:pPr marL="252000" indent="-360000">
              <a:buFont typeface="Wingdings" panose="05000000000000000000" pitchFamily="2" charset="2"/>
              <a:buChar char="u"/>
            </a:pPr>
            <a:endParaRPr lang="en-US" altLang="ko-KR" sz="2400" dirty="0"/>
          </a:p>
          <a:p>
            <a:pPr marL="252000" indent="-360000">
              <a:buFont typeface="Wingdings" panose="05000000000000000000" pitchFamily="2" charset="2"/>
              <a:buChar char="u"/>
            </a:pPr>
            <a:endParaRPr lang="en-US" altLang="ko-KR" sz="2400" dirty="0"/>
          </a:p>
          <a:p>
            <a:pPr marL="252000" indent="-360000">
              <a:buFont typeface="Wingdings" panose="05000000000000000000" pitchFamily="2" charset="2"/>
              <a:buChar char="u"/>
            </a:pPr>
            <a:r>
              <a:rPr lang="en-US" altLang="ko-KR" sz="2400" dirty="0"/>
              <a:t>CAST experiment searches </a:t>
            </a:r>
            <a:r>
              <a:rPr lang="en-US" altLang="ko-KR" sz="2400" dirty="0" err="1"/>
              <a:t>helioaxions</a:t>
            </a:r>
            <a:r>
              <a:rPr lang="en-US" altLang="ko-KR" sz="2400" dirty="0"/>
              <a:t> coming from the Sun</a:t>
            </a:r>
          </a:p>
          <a:p>
            <a:pPr marL="252000" indent="-360000">
              <a:buFont typeface="Wingdings" panose="05000000000000000000" pitchFamily="2" charset="2"/>
              <a:buChar char="u"/>
            </a:pPr>
            <a:r>
              <a:rPr lang="en-US" altLang="ko-KR" sz="2400" dirty="0"/>
              <a:t>ADMX recently searched for cosmic axion background</a:t>
            </a:r>
          </a:p>
          <a:p>
            <a:pPr marL="252000" indent="-360000">
              <a:buFont typeface="Wingdings" panose="05000000000000000000" pitchFamily="2" charset="2"/>
              <a:buChar char="u"/>
            </a:pPr>
            <a:endParaRPr lang="en-US" altLang="ko-KR" sz="2400" dirty="0"/>
          </a:p>
          <a:p>
            <a:pPr marL="252000" indent="-360000">
              <a:buFont typeface="Wingdings" panose="05000000000000000000" pitchFamily="2" charset="2"/>
              <a:buChar char="Ø"/>
            </a:pPr>
            <a:r>
              <a:rPr lang="en-US" altLang="ko-KR" sz="2400" b="1" dirty="0"/>
              <a:t>Those axions have different density &amp; velocity distribution</a:t>
            </a:r>
          </a:p>
          <a:p>
            <a:pPr marL="252000" indent="-360000">
              <a:buFont typeface="Wingdings" panose="05000000000000000000" pitchFamily="2" charset="2"/>
              <a:buChar char="Ø"/>
            </a:pPr>
            <a:r>
              <a:rPr lang="en-US" altLang="ko-KR" sz="2400" b="1" dirty="0"/>
              <a:t>Analysis w/ various models = higher chance of finding axion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6F50799-D288-46F8-A533-4A23400C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82F592-7EA3-4D82-ADC5-9DB8A60C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0A2EF03-8BA7-42E9-AD81-586042B1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Motivation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3F4B5A8-91D2-4FFD-9EFF-629E289518FD}"/>
              </a:ext>
            </a:extLst>
          </p:cNvPr>
          <p:cNvSpPr/>
          <p:nvPr/>
        </p:nvSpPr>
        <p:spPr>
          <a:xfrm>
            <a:off x="3222727" y="4352216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500" b="1" i="1" dirty="0">
                <a:solidFill>
                  <a:srgbClr val="FF0000"/>
                </a:solidFill>
                <a:latin typeface="Arial" panose="020B0604020202020204" pitchFamily="34" charset="0"/>
              </a:rPr>
              <a:t>Nitta, T., et al. "Search for the Cosmic Axion Background with ADMX." </a:t>
            </a:r>
            <a:r>
              <a:rPr lang="en-US" altLang="ko-KR" sz="15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arXiv</a:t>
            </a:r>
            <a:r>
              <a:rPr lang="en-US" altLang="ko-KR" sz="1500" b="1" i="1" dirty="0">
                <a:solidFill>
                  <a:srgbClr val="FF0000"/>
                </a:solidFill>
                <a:latin typeface="Arial" panose="020B0604020202020204" pitchFamily="34" charset="0"/>
              </a:rPr>
              <a:t> preprint arXiv:2303.06282 (2023).</a:t>
            </a:r>
            <a:endParaRPr lang="ko-KR" altLang="en-US" sz="1500" b="1" i="1" dirty="0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BEB3992-6C1F-4B31-97EA-4E346E21CAB0}"/>
              </a:ext>
            </a:extLst>
          </p:cNvPr>
          <p:cNvSpPr/>
          <p:nvPr/>
        </p:nvSpPr>
        <p:spPr>
          <a:xfrm>
            <a:off x="3804458" y="301847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500" b="1" i="1" dirty="0">
                <a:solidFill>
                  <a:srgbClr val="FF0000"/>
                </a:solidFill>
                <a:latin typeface="Arial" panose="020B0604020202020204" pitchFamily="34" charset="0"/>
              </a:rPr>
              <a:t>New CAST limit on the axion–photon interaction. Nature Physics, 2017, 13.6: 584-590.</a:t>
            </a:r>
            <a:endParaRPr lang="ko-KR" altLang="en-US" sz="15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0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1AAF88CF-6570-4C21-9C3C-850CC1F44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488033"/>
                <a:ext cx="10058400" cy="4776459"/>
              </a:xfrm>
            </p:spPr>
            <p:txBody>
              <a:bodyPr>
                <a:normAutofit/>
              </a:bodyPr>
              <a:lstStyle/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/>
                  <a:t>AQNs are dark matter (DM) candidates introduced by prof. Ariel </a:t>
                </a:r>
                <a:r>
                  <a:rPr lang="en-US" altLang="ko-KR" sz="2400" dirty="0" err="1"/>
                  <a:t>Zhitnitsky</a:t>
                </a:r>
                <a:endParaRPr lang="en-US" altLang="ko-KR" sz="2400" dirty="0"/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/>
                  <a:t>(Anti-)quarks are trapped inside the axion domain wall</a:t>
                </a:r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/>
                  <a:t>AQN is stable enough to be DM</a:t>
                </a:r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endParaRPr lang="en-US" altLang="ko-KR" sz="2400" b="1" dirty="0"/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/>
                  <a:t>Typical radius of the AQN: </a:t>
                </a:r>
                <a:r>
                  <a:rPr lang="en-US" altLang="ko-KR" sz="2400" dirty="0">
                    <a:solidFill>
                      <a:srgbClr val="FF0000"/>
                    </a:solidFill>
                  </a:rPr>
                  <a:t>R~100 nm</a:t>
                </a:r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/>
                  <a:t>Typical baryon number of the AQN: </a:t>
                </a:r>
                <a:r>
                  <a:rPr lang="en-US" altLang="ko-KR" sz="2400" dirty="0">
                    <a:solidFill>
                      <a:srgbClr val="FF0000"/>
                    </a:solidFill>
                  </a:rPr>
                  <a:t>|B|~</a:t>
                </a:r>
                <a14:m>
                  <m:oMath xmlns:m="http://schemas.openxmlformats.org/officeDocument/2006/math">
                    <m:r>
                      <a:rPr lang="en-US" altLang="ko-KR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ko-KR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endParaRPr lang="en-US" altLang="ko-KR" sz="2400" dirty="0"/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/>
                  <a:t>AQN energy density: </a:t>
                </a:r>
                <a:r>
                  <a:rPr lang="en-US" altLang="ko-KR" sz="2400" dirty="0">
                    <a:solidFill>
                      <a:srgbClr val="FF0000"/>
                    </a:solidFill>
                  </a:rPr>
                  <a:t>same as CDM (Maxwellian)</a:t>
                </a:r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endParaRPr lang="en-US" altLang="ko-KR" sz="2400" dirty="0"/>
              </a:p>
              <a:p>
                <a:pPr marL="252000" indent="-360000">
                  <a:buFont typeface="Wingdings" panose="05000000000000000000" pitchFamily="2" charset="2"/>
                  <a:buChar char="Ø"/>
                </a:pPr>
                <a:r>
                  <a:rPr lang="en-US" altLang="ko-KR" sz="2400" b="1" dirty="0"/>
                  <a:t>Axions are expected to be released if the structure collapses</a:t>
                </a:r>
              </a:p>
            </p:txBody>
          </p:sp>
        </mc:Choice>
        <mc:Fallback xmlns="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1AAF88CF-6570-4C21-9C3C-850CC1F44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488033"/>
                <a:ext cx="10058400" cy="4776459"/>
              </a:xfrm>
              <a:blipFill>
                <a:blip r:embed="rId2"/>
                <a:stretch>
                  <a:fillRect l="-1697" t="-17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82F592-7EA3-4D82-ADC5-9DB8A60C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0A2EF03-8BA7-42E9-AD81-586042B1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</a:t>
            </a:r>
            <a:r>
              <a:rPr lang="en-US" altLang="ko-KR" dirty="0" err="1"/>
              <a:t>axionic</a:t>
            </a:r>
            <a:r>
              <a:rPr lang="en-US" altLang="ko-KR" dirty="0"/>
              <a:t> structure: AQNs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85D27F7-CC3C-43D4-BC63-501636A7F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111" y="1324332"/>
            <a:ext cx="4571884" cy="3377816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FEB9EF5-B0C2-455A-85D0-CDC8D2E3BD0D}"/>
              </a:ext>
            </a:extLst>
          </p:cNvPr>
          <p:cNvSpPr/>
          <p:nvPr/>
        </p:nvSpPr>
        <p:spPr>
          <a:xfrm>
            <a:off x="-56797" y="6375798"/>
            <a:ext cx="121452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[1] </a:t>
            </a:r>
            <a:r>
              <a:rPr lang="en-US" altLang="ko-KR" sz="1200" b="1" dirty="0" err="1">
                <a:solidFill>
                  <a:schemeClr val="bg1"/>
                </a:solidFill>
              </a:rPr>
              <a:t>Zhitnitsky</a:t>
            </a:r>
            <a:r>
              <a:rPr lang="en-US" altLang="ko-KR" sz="1200" b="1" dirty="0">
                <a:solidFill>
                  <a:schemeClr val="bg1"/>
                </a:solidFill>
              </a:rPr>
              <a:t>, Ariel. "Axion quark nuggets. Dark matter and matter–antimatter asymmetry: Theory, observations and future experiments." Modern Physics Letters A 36.18 (2021): 2130017.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9E0AFDB-143C-45BD-9109-5F02123ECDA3}"/>
              </a:ext>
            </a:extLst>
          </p:cNvPr>
          <p:cNvSpPr/>
          <p:nvPr/>
        </p:nvSpPr>
        <p:spPr>
          <a:xfrm>
            <a:off x="5035022" y="4951043"/>
            <a:ext cx="69789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Zhitnitsky</a:t>
            </a:r>
            <a:r>
              <a:rPr lang="en-US" altLang="ko-KR" sz="1500" b="1" i="1" dirty="0">
                <a:solidFill>
                  <a:srgbClr val="FF0000"/>
                </a:solidFill>
                <a:latin typeface="Arial" panose="020B0604020202020204" pitchFamily="34" charset="0"/>
              </a:rPr>
              <a:t>, Ariel. "Structure Formation Paradigm and Axion Quark Nugget dark matter model." </a:t>
            </a:r>
            <a:r>
              <a:rPr lang="en-US" altLang="ko-KR" sz="15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arXiv</a:t>
            </a:r>
            <a:r>
              <a:rPr lang="en-US" altLang="ko-KR" sz="1500" b="1" i="1" dirty="0">
                <a:solidFill>
                  <a:srgbClr val="FF0000"/>
                </a:solidFill>
                <a:latin typeface="Arial" panose="020B0604020202020204" pitchFamily="34" charset="0"/>
              </a:rPr>
              <a:t> preprint arXiv:2302.00010 (2023).</a:t>
            </a:r>
            <a:endParaRPr lang="ko-KR" altLang="en-US" sz="15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1AAF88CF-6570-4C21-9C3C-850CC1F44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2000" indent="-360000">
              <a:buFont typeface="Wingdings" panose="05000000000000000000" pitchFamily="2" charset="2"/>
              <a:buChar char="u"/>
            </a:pPr>
            <a:r>
              <a:rPr lang="en-US" altLang="ko-KR" sz="2400" dirty="0"/>
              <a:t>There are several mechanisms for AQNs</a:t>
            </a:r>
            <a:r>
              <a:rPr lang="ko-KR" altLang="en-US" sz="2400" dirty="0"/>
              <a:t> </a:t>
            </a:r>
            <a:r>
              <a:rPr lang="en-US" altLang="ko-KR" sz="2400" dirty="0"/>
              <a:t>to be collapsed</a:t>
            </a:r>
          </a:p>
          <a:p>
            <a:pPr marL="252000" indent="-360000">
              <a:buFont typeface="Wingdings" panose="05000000000000000000" pitchFamily="2" charset="2"/>
              <a:buChar char="u"/>
            </a:pPr>
            <a:r>
              <a:rPr lang="en-US" altLang="ko-KR" sz="2400" dirty="0"/>
              <a:t>The mechanism used at CAPP is based on </a:t>
            </a:r>
            <a:r>
              <a:rPr lang="en-US" altLang="ko-KR" sz="2400" b="1" dirty="0"/>
              <a:t>AQN-Earth pair annihilation</a:t>
            </a:r>
            <a:r>
              <a:rPr lang="en-US" altLang="ko-KR" sz="2400" b="1" baseline="30000" dirty="0"/>
              <a:t>[1]</a:t>
            </a:r>
          </a:p>
          <a:p>
            <a:pPr marL="252000" indent="-360000">
              <a:buFont typeface="Wingdings" panose="05000000000000000000" pitchFamily="2" charset="2"/>
              <a:buChar char="u"/>
            </a:pPr>
            <a:endParaRPr lang="en-US" altLang="ko-KR" sz="2400" dirty="0"/>
          </a:p>
          <a:p>
            <a:pPr marL="349200" indent="-457200">
              <a:buFont typeface="+mj-lt"/>
              <a:buAutoNum type="arabicPeriod"/>
            </a:pPr>
            <a:r>
              <a:rPr lang="en-US" altLang="ko-KR" sz="2400" dirty="0"/>
              <a:t>If dark matter AQN passes through Earth, there is a chance of (matter in Earth) - (anti-matter in AQN) annihilation near the laboratory</a:t>
            </a:r>
          </a:p>
          <a:p>
            <a:pPr marL="349200" indent="-457200">
              <a:buFont typeface="+mj-lt"/>
              <a:buAutoNum type="arabicPeriod"/>
            </a:pPr>
            <a:r>
              <a:rPr lang="en-US" altLang="ko-KR" sz="2400" dirty="0"/>
              <a:t>Axion domain wall disappears, and many axions are released from the wall</a:t>
            </a:r>
          </a:p>
          <a:p>
            <a:pPr marL="349200" indent="-457200">
              <a:buFont typeface="+mj-lt"/>
              <a:buAutoNum type="arabicPeriod"/>
            </a:pPr>
            <a:r>
              <a:rPr lang="en-US" altLang="ko-KR" sz="2400" b="1" dirty="0">
                <a:solidFill>
                  <a:srgbClr val="FF0000"/>
                </a:solidFill>
              </a:rPr>
              <a:t>AQN-induced axions are now detectable using the </a:t>
            </a:r>
            <a:r>
              <a:rPr lang="en-US" altLang="ko-KR" sz="2400" b="1" dirty="0" err="1">
                <a:solidFill>
                  <a:srgbClr val="FF0000"/>
                </a:solidFill>
              </a:rPr>
              <a:t>haloscopes</a:t>
            </a:r>
            <a:endParaRPr lang="en-US" altLang="ko-KR" sz="2400" b="1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82F592-7EA3-4D82-ADC5-9DB8A60C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0A2EF03-8BA7-42E9-AD81-586042B1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AQN-induced axions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ACBF4D1-3400-4D1B-8500-2E76C924E93B}"/>
              </a:ext>
            </a:extLst>
          </p:cNvPr>
          <p:cNvSpPr/>
          <p:nvPr/>
        </p:nvSpPr>
        <p:spPr>
          <a:xfrm>
            <a:off x="-56797" y="6375798"/>
            <a:ext cx="12145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[1] </a:t>
            </a:r>
            <a:r>
              <a:rPr lang="en-US" altLang="ko-KR" sz="1200" b="1" dirty="0" err="1">
                <a:solidFill>
                  <a:schemeClr val="bg1"/>
                </a:solidFill>
              </a:rPr>
              <a:t>Zhitnitsky</a:t>
            </a:r>
            <a:r>
              <a:rPr lang="en-US" altLang="ko-KR" sz="1200" b="1" dirty="0">
                <a:solidFill>
                  <a:schemeClr val="bg1"/>
                </a:solidFill>
              </a:rPr>
              <a:t>, Ariel. "Axion quark nuggets. Dark matter and matter–antimatter asymmetry: Theory, observations and future experiments." Modern Physics Letters A 36.18 (2021): 2130017.</a:t>
            </a:r>
          </a:p>
          <a:p>
            <a:endParaRPr lang="en-US" altLang="ko-K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3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1AAF88CF-6570-4C21-9C3C-850CC1F44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/>
                  <a:t>DM wind due to the Earth’s rotation</a:t>
                </a:r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/>
                  <a:t>DM wind in oscillation by the Earth spin</a:t>
                </a:r>
              </a:p>
              <a:p>
                <a:pPr marL="252000" indent="-360000">
                  <a:buFont typeface="Wingdings" panose="05000000000000000000" pitchFamily="2" charset="2"/>
                  <a:buChar char="Ø"/>
                </a:pPr>
                <a:r>
                  <a:rPr lang="en-US" altLang="ko-KR" sz="2400" b="1" dirty="0">
                    <a:solidFill>
                      <a:srgbClr val="FF0000"/>
                    </a:solidFill>
                  </a:rPr>
                  <a:t>Noticeable daily modulation exists (~10%)</a:t>
                </a:r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endParaRPr lang="en-US" altLang="ko-KR" sz="2400" dirty="0">
                  <a:solidFill>
                    <a:schemeClr val="tx1"/>
                  </a:solidFill>
                </a:endParaRPr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>
                    <a:solidFill>
                      <a:schemeClr val="tx1"/>
                    </a:solidFill>
                  </a:rPr>
                  <a:t>South Korea has 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sSub>
                      <m:sSubPr>
                        <m:ctrlPr>
                          <a:rPr lang="en-US" altLang="ko-K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ko-K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altLang="ko-K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ko-K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ko-K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𝟎𝟑</m:t>
                    </m:r>
                    <m:r>
                      <a:rPr lang="en-US" altLang="ko-K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ko-K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ko-K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en-US" altLang="ko-KR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1AAF88CF-6570-4C21-9C3C-850CC1F44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97" t="-1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82F592-7EA3-4D82-ADC5-9DB8A60C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0A2EF03-8BA7-42E9-AD81-586042B1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Property 1: daily modulation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BBD8CC1-4CFB-4F49-A8CF-DE38DBEC5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040" y="1912873"/>
            <a:ext cx="3623524" cy="435949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A82E45A9-F44A-46AD-A043-863878C3B9D0}"/>
              </a:ext>
            </a:extLst>
          </p:cNvPr>
          <p:cNvSpPr/>
          <p:nvPr/>
        </p:nvSpPr>
        <p:spPr>
          <a:xfrm>
            <a:off x="2159821" y="5285902"/>
            <a:ext cx="528627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i="1" dirty="0">
                <a:solidFill>
                  <a:srgbClr val="FF0000"/>
                </a:solidFill>
                <a:latin typeface="Arial" panose="020B0604020202020204" pitchFamily="34" charset="0"/>
              </a:rPr>
              <a:t>Liang, </a:t>
            </a:r>
            <a:r>
              <a:rPr lang="en-US" altLang="ko-KR" sz="15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Xunyu</a:t>
            </a:r>
            <a:r>
              <a:rPr lang="en-US" altLang="ko-KR" sz="1500" b="1" i="1" dirty="0">
                <a:solidFill>
                  <a:srgbClr val="FF0000"/>
                </a:solidFill>
                <a:latin typeface="Arial" panose="020B0604020202020204" pitchFamily="34" charset="0"/>
              </a:rPr>
              <a:t>, et al. "Axion quark nugget dark matter: Time modulations and amplifications." Physical Review D 101.4 (2020): 043512.</a:t>
            </a:r>
          </a:p>
        </p:txBody>
      </p:sp>
      <p:sp>
        <p:nvSpPr>
          <p:cNvPr id="9" name="바닥글 개체 틀 2">
            <a:extLst>
              <a:ext uri="{FF2B5EF4-FFF2-40B4-BE49-F238E27FC236}">
                <a16:creationId xmlns:a16="http://schemas.microsoft.com/office/drawing/2014/main" id="{672C8457-5293-45B9-B28D-B5CFF406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8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F0D2144-BE74-416C-9209-ECACF3379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892" y="3158598"/>
            <a:ext cx="4479645" cy="3160277"/>
          </a:xfrm>
          <a:prstGeom prst="rect">
            <a:avLst/>
          </a:prstGeom>
        </p:spPr>
      </p:pic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1AAF88CF-6570-4C21-9C3C-850CC1F44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88033"/>
            <a:ext cx="10335560" cy="4381061"/>
          </a:xfrm>
        </p:spPr>
        <p:txBody>
          <a:bodyPr>
            <a:normAutofit/>
          </a:bodyPr>
          <a:lstStyle/>
          <a:p>
            <a:pPr marL="252000" indent="-360000">
              <a:buFont typeface="Wingdings" panose="05000000000000000000" pitchFamily="2" charset="2"/>
              <a:buChar char="u"/>
            </a:pPr>
            <a:r>
              <a:rPr lang="en-US" altLang="ko-KR" sz="2400" dirty="0"/>
              <a:t>If AQNs are dominant dark matter, AQN must be cold according to CDM model</a:t>
            </a:r>
          </a:p>
          <a:p>
            <a:pPr marL="252000" indent="-360000">
              <a:buFont typeface="Wingdings" panose="05000000000000000000" pitchFamily="2" charset="2"/>
              <a:buChar char="u"/>
            </a:pPr>
            <a:r>
              <a:rPr lang="en-US" altLang="ko-KR" sz="2400" dirty="0"/>
              <a:t>However, AQN-induced axions have different energy distribution, as the </a:t>
            </a:r>
            <a:r>
              <a:rPr lang="en-US" altLang="ko-KR" sz="2400" b="1" dirty="0"/>
              <a:t>potential energy of the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AQN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can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be added to axion kinetic energy</a:t>
            </a:r>
          </a:p>
          <a:p>
            <a:pPr marL="252000" indent="-3600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rgbClr val="FF0000"/>
                </a:solidFill>
              </a:rPr>
              <a:t>Broadband search is possible (axion is everywhere)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82F592-7EA3-4D82-ADC5-9DB8A60C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0A2EF03-8BA7-42E9-AD81-586042B1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Property 2: broadband axion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5E4A97-ED4F-4790-A75F-D00885CBEC65}"/>
                  </a:ext>
                </a:extLst>
              </p:cNvPr>
              <p:cNvSpPr txBox="1"/>
              <p:nvPr/>
            </p:nvSpPr>
            <p:spPr>
              <a:xfrm>
                <a:off x="2572817" y="3852803"/>
                <a:ext cx="37200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200" dirty="0"/>
                  <a:t>Axions are dispersed broadly (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ko-KR" sz="2200" dirty="0"/>
                  <a:t>) </a:t>
                </a:r>
                <a:r>
                  <a:rPr lang="en-US" altLang="ko-KR" sz="2200" baseline="30000" dirty="0"/>
                  <a:t>[1]</a:t>
                </a:r>
                <a:endParaRPr lang="ko-KR" altLang="en-US" sz="2200" baseline="30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5E4A97-ED4F-4790-A75F-D00885CBE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817" y="3852803"/>
                <a:ext cx="3720075" cy="769441"/>
              </a:xfrm>
              <a:prstGeom prst="rect">
                <a:avLst/>
              </a:prstGeom>
              <a:blipFill>
                <a:blip r:embed="rId4"/>
                <a:stretch>
                  <a:fillRect t="-5556" r="-3770" b="-158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직사각형 8">
            <a:extLst>
              <a:ext uri="{FF2B5EF4-FFF2-40B4-BE49-F238E27FC236}">
                <a16:creationId xmlns:a16="http://schemas.microsoft.com/office/drawing/2014/main" id="{A8A5F901-2186-49B7-83F8-534B4417C342}"/>
              </a:ext>
            </a:extLst>
          </p:cNvPr>
          <p:cNvSpPr/>
          <p:nvPr/>
        </p:nvSpPr>
        <p:spPr>
          <a:xfrm>
            <a:off x="398770" y="4864901"/>
            <a:ext cx="656009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Zhitnitsky</a:t>
            </a:r>
            <a:r>
              <a:rPr lang="en-US" altLang="ko-KR" sz="1500" b="1" i="1" dirty="0">
                <a:solidFill>
                  <a:srgbClr val="FF0000"/>
                </a:solidFill>
                <a:latin typeface="Arial" panose="020B0604020202020204" pitchFamily="34" charset="0"/>
              </a:rPr>
              <a:t>, Ariel. "Axion quark nuggets. Dark matter and matter–antimatter asymmetry: Theory, observations and future experiments." Modern Physics Letters A 36.18 (2021): 2130017.</a:t>
            </a:r>
          </a:p>
        </p:txBody>
      </p:sp>
      <p:sp>
        <p:nvSpPr>
          <p:cNvPr id="10" name="바닥글 개체 틀 2">
            <a:extLst>
              <a:ext uri="{FF2B5EF4-FFF2-40B4-BE49-F238E27FC236}">
                <a16:creationId xmlns:a16="http://schemas.microsoft.com/office/drawing/2014/main" id="{889EAFEC-3CCC-49E7-A419-CB6F14D7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123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extLst>
              <a:ext uri="{FF2B5EF4-FFF2-40B4-BE49-F238E27FC236}">
                <a16:creationId xmlns:a16="http://schemas.microsoft.com/office/drawing/2014/main" id="{D5F5E20B-EA9D-40C8-9B48-541713462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76" y="2878474"/>
            <a:ext cx="3821239" cy="343911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31BAE52E-76B2-4CD2-9BF1-C7899CA5E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30" y="2903814"/>
            <a:ext cx="3012453" cy="2711208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B2DEB106-3193-4A2E-BC76-C16B092DCB6D}"/>
              </a:ext>
            </a:extLst>
          </p:cNvPr>
          <p:cNvSpPr/>
          <p:nvPr/>
        </p:nvSpPr>
        <p:spPr>
          <a:xfrm>
            <a:off x="1549227" y="5825836"/>
            <a:ext cx="1543712" cy="2710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60EE39E-3DCE-4C01-85C4-B8788A8DFC17}"/>
              </a:ext>
            </a:extLst>
          </p:cNvPr>
          <p:cNvSpPr/>
          <p:nvPr/>
        </p:nvSpPr>
        <p:spPr>
          <a:xfrm>
            <a:off x="1549227" y="4115716"/>
            <a:ext cx="1543712" cy="1844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5AF20698-5FD1-416A-BD43-BE061D327FB1}"/>
              </a:ext>
            </a:extLst>
          </p:cNvPr>
          <p:cNvSpPr/>
          <p:nvPr/>
        </p:nvSpPr>
        <p:spPr>
          <a:xfrm>
            <a:off x="1549228" y="3981218"/>
            <a:ext cx="1543712" cy="2710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D585242-9341-40AC-97E5-C7B49ECB93D3}"/>
              </a:ext>
            </a:extLst>
          </p:cNvPr>
          <p:cNvSpPr/>
          <p:nvPr/>
        </p:nvSpPr>
        <p:spPr>
          <a:xfrm>
            <a:off x="1555971" y="5899862"/>
            <a:ext cx="1531232" cy="67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A0CB6FD-6EFB-49CA-8F69-B9B8A942B907}"/>
              </a:ext>
            </a:extLst>
          </p:cNvPr>
          <p:cNvCxnSpPr/>
          <p:nvPr/>
        </p:nvCxnSpPr>
        <p:spPr>
          <a:xfrm flipV="1">
            <a:off x="2636520" y="3038535"/>
            <a:ext cx="0" cy="107718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85D665CA-5BEC-476D-86AE-4CE35412DB50}"/>
              </a:ext>
            </a:extLst>
          </p:cNvPr>
          <p:cNvCxnSpPr/>
          <p:nvPr/>
        </p:nvCxnSpPr>
        <p:spPr>
          <a:xfrm flipV="1">
            <a:off x="2445211" y="4361554"/>
            <a:ext cx="0" cy="13024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76731ED1-FF50-419F-A37C-CE0D72442844}"/>
              </a:ext>
            </a:extLst>
          </p:cNvPr>
          <p:cNvCxnSpPr/>
          <p:nvPr/>
        </p:nvCxnSpPr>
        <p:spPr>
          <a:xfrm flipV="1">
            <a:off x="2640123" y="4339332"/>
            <a:ext cx="0" cy="13024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9EC37A01-11D7-4AEB-B943-CAF98EE446F1}"/>
              </a:ext>
            </a:extLst>
          </p:cNvPr>
          <p:cNvCxnSpPr/>
          <p:nvPr/>
        </p:nvCxnSpPr>
        <p:spPr>
          <a:xfrm flipV="1">
            <a:off x="2837783" y="4339332"/>
            <a:ext cx="0" cy="13024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2E90F3-4F33-4128-8364-E501B4F9BFBC}"/>
                  </a:ext>
                </a:extLst>
              </p:cNvPr>
              <p:cNvSpPr txBox="1"/>
              <p:nvPr/>
            </p:nvSpPr>
            <p:spPr>
              <a:xfrm>
                <a:off x="2148030" y="5600493"/>
                <a:ext cx="746085" cy="47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ko-KR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2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</m:e>
                        <m:sub>
                          <m:r>
                            <a:rPr lang="en-US" altLang="ko-KR" sz="2200" b="1" i="1" smtClean="0">
                              <a:latin typeface="Cambria Math" panose="02040503050406030204" pitchFamily="18" charset="0"/>
                            </a:rPr>
                            <m:t>𝟎𝟏𝟎</m:t>
                          </m:r>
                        </m:sub>
                      </m:sSub>
                    </m:oMath>
                  </m:oMathPara>
                </a14:m>
                <a:endParaRPr lang="ko-KR" altLang="en-US" sz="22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2E90F3-4F33-4128-8364-E501B4F9B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030" y="5600493"/>
                <a:ext cx="746085" cy="472052"/>
              </a:xfrm>
              <a:prstGeom prst="rect">
                <a:avLst/>
              </a:prstGeom>
              <a:blipFill>
                <a:blip r:embed="rId4"/>
                <a:stretch>
                  <a:fillRect l="-813" b="-12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3ADDF60B-E38E-4EE5-8AEE-EFDEB0C7441B}"/>
              </a:ext>
            </a:extLst>
          </p:cNvPr>
          <p:cNvCxnSpPr>
            <a:cxnSpLocks/>
          </p:cNvCxnSpPr>
          <p:nvPr/>
        </p:nvCxnSpPr>
        <p:spPr>
          <a:xfrm flipV="1">
            <a:off x="2783788" y="3257926"/>
            <a:ext cx="0" cy="567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3CEB10-9197-46C0-844B-9F54A398DD17}"/>
                  </a:ext>
                </a:extLst>
              </p:cNvPr>
              <p:cNvSpPr txBox="1"/>
              <p:nvPr/>
            </p:nvSpPr>
            <p:spPr>
              <a:xfrm>
                <a:off x="2758427" y="3406173"/>
                <a:ext cx="314488" cy="32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ko-KR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3CEB10-9197-46C0-844B-9F54A398D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427" y="3406173"/>
                <a:ext cx="314488" cy="321346"/>
              </a:xfrm>
              <a:prstGeom prst="rect">
                <a:avLst/>
              </a:prstGeom>
              <a:blipFill>
                <a:blip r:embed="rId5"/>
                <a:stretch>
                  <a:fillRect l="-1923" r="-15385" b="-461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1AAF88CF-6570-4C21-9C3C-850CC1F44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/>
                  <a:t>Most of AQN-induced axions are relativistic</a:t>
                </a:r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r>
                  <a:rPr lang="en-US" altLang="ko-KR" sz="2400" dirty="0"/>
                  <a:t>Short wavelength induces spatial dependency</a:t>
                </a:r>
              </a:p>
              <a:p>
                <a:pPr marL="252000" indent="-3600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</a:rPr>
                          <m:t>010</m:t>
                        </m:r>
                      </m:sub>
                    </m:sSub>
                    <m:r>
                      <a:rPr lang="en-US" altLang="ko-KR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ko-K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ko-KR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4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ko-K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ko-KR" sz="24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altLang="ko-KR" sz="2400" b="0" i="0" dirty="0" smtClean="0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US" altLang="ko-KR" sz="24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ko-KR" sz="2400" dirty="0"/>
                  <a:t> → </a:t>
                </a:r>
                <a:r>
                  <a:rPr lang="en-US" altLang="ko-KR" sz="2400" b="1" dirty="0">
                    <a:solidFill>
                      <a:srgbClr val="FF0000"/>
                    </a:solidFill>
                  </a:rPr>
                  <a:t>Form factor is dependent on the axion direction</a:t>
                </a:r>
              </a:p>
            </p:txBody>
          </p:sp>
        </mc:Choice>
        <mc:Fallback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1AAF88CF-6570-4C21-9C3C-850CC1F44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697" t="-1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6F50799-D288-46F8-A533-4A23400C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82F592-7EA3-4D82-ADC5-9DB8A60C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0A2EF03-8BA7-42E9-AD81-586042B1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Property 3: new form factor</a:t>
            </a:r>
            <a:endParaRPr lang="ko-KR" altLang="en-US" dirty="0"/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F0EF1D59-8E93-4B06-8DE9-5A33D1DF4BEF}"/>
              </a:ext>
            </a:extLst>
          </p:cNvPr>
          <p:cNvSpPr/>
          <p:nvPr/>
        </p:nvSpPr>
        <p:spPr>
          <a:xfrm rot="19385230">
            <a:off x="754715" y="5167457"/>
            <a:ext cx="1304907" cy="277847"/>
          </a:xfrm>
          <a:prstGeom prst="rightArrow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CE40B3-EF5D-4600-A5D5-777FE5771161}"/>
                  </a:ext>
                </a:extLst>
              </p:cNvPr>
              <p:cNvSpPr txBox="1"/>
              <p:nvPr/>
            </p:nvSpPr>
            <p:spPr>
              <a:xfrm>
                <a:off x="466222" y="5556447"/>
                <a:ext cx="4547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ko-KR" altLang="en-US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CE40B3-EF5D-4600-A5D5-777FE5771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22" y="5556447"/>
                <a:ext cx="45471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C27ABF22-3A31-40B4-8733-C0A499C42A1C}"/>
              </a:ext>
            </a:extLst>
          </p:cNvPr>
          <p:cNvCxnSpPr/>
          <p:nvPr/>
        </p:nvCxnSpPr>
        <p:spPr>
          <a:xfrm flipV="1">
            <a:off x="1153722" y="3953221"/>
            <a:ext cx="0" cy="14443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원호 26">
            <a:extLst>
              <a:ext uri="{FF2B5EF4-FFF2-40B4-BE49-F238E27FC236}">
                <a16:creationId xmlns:a16="http://schemas.microsoft.com/office/drawing/2014/main" id="{5DDC3F2B-B00C-45A6-8282-8464EBCAEBE8}"/>
              </a:ext>
            </a:extLst>
          </p:cNvPr>
          <p:cNvSpPr/>
          <p:nvPr/>
        </p:nvSpPr>
        <p:spPr>
          <a:xfrm>
            <a:off x="1031986" y="5160379"/>
            <a:ext cx="309210" cy="351125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DFA41E-0E84-48B5-AC29-A6E71025C0D9}"/>
                  </a:ext>
                </a:extLst>
              </p:cNvPr>
              <p:cNvSpPr txBox="1"/>
              <p:nvPr/>
            </p:nvSpPr>
            <p:spPr>
              <a:xfrm>
                <a:off x="1211553" y="4862579"/>
                <a:ext cx="2420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ko-KR" sz="2000" b="1" i="0" smtClean="0">
                          <a:latin typeface="Cambria Math" panose="02040503050406030204" pitchFamily="18" charset="0"/>
                        </a:rPr>
                        <m:t>𝚯</m:t>
                      </m:r>
                    </m:oMath>
                  </m:oMathPara>
                </a14:m>
                <a:endParaRPr lang="en-US" altLang="ko-KR" sz="2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DFA41E-0E84-48B5-AC29-A6E71025C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53" y="4862579"/>
                <a:ext cx="242054" cy="307777"/>
              </a:xfrm>
              <a:prstGeom prst="rect">
                <a:avLst/>
              </a:prstGeom>
              <a:blipFill>
                <a:blip r:embed="rId8"/>
                <a:stretch>
                  <a:fillRect l="-25641" r="-25641" b="-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FDF1D0-A675-45B6-A634-9E4A5CC9DEED}"/>
                  </a:ext>
                </a:extLst>
              </p:cNvPr>
              <p:cNvSpPr txBox="1"/>
              <p:nvPr/>
            </p:nvSpPr>
            <p:spPr>
              <a:xfrm>
                <a:off x="3573354" y="5413656"/>
                <a:ext cx="5287617" cy="879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200" b="0" dirty="0"/>
                  <a:t>New Form factor: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010</m:t>
                        </m:r>
                      </m:sub>
                    </m:sSub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sz="2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ko-KR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2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ko-KR" sz="2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ko-KR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2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altLang="ko-KR" sz="2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altLang="ko-KR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22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altLang="ko-KR" sz="22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  <m:t>sinc</m:t>
                            </m:r>
                            <m:d>
                              <m:dPr>
                                <m:ctrlP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ko-KR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sz="2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ko-KR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2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ko-KR" sz="2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  <m:t>𝐿𝑐𝑜𝑠</m:t>
                                </m:r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ko-KR" altLang="en-US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FDF1D0-A675-45B6-A634-9E4A5CC9D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354" y="5413656"/>
                <a:ext cx="5287617" cy="879921"/>
              </a:xfrm>
              <a:prstGeom prst="rect">
                <a:avLst/>
              </a:prstGeom>
              <a:blipFill>
                <a:blip r:embed="rId9"/>
                <a:stretch>
                  <a:fillRect l="-1498" t="-48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2437CAF-2D00-4C18-BAE1-80AACE4269F2}"/>
              </a:ext>
            </a:extLst>
          </p:cNvPr>
          <p:cNvSpPr/>
          <p:nvPr/>
        </p:nvSpPr>
        <p:spPr>
          <a:xfrm>
            <a:off x="1614616" y="4150645"/>
            <a:ext cx="774388" cy="1874236"/>
          </a:xfrm>
          <a:custGeom>
            <a:avLst/>
            <a:gdLst>
              <a:gd name="connsiteX0" fmla="*/ 259049 w 774388"/>
              <a:gd name="connsiteY0" fmla="*/ 0 h 1874236"/>
              <a:gd name="connsiteX1" fmla="*/ 770204 w 774388"/>
              <a:gd name="connsiteY1" fmla="*/ 539553 h 1874236"/>
              <a:gd name="connsiteX2" fmla="*/ 9151 w 774388"/>
              <a:gd name="connsiteY2" fmla="*/ 1300606 h 1874236"/>
              <a:gd name="connsiteX3" fmla="*/ 418075 w 774388"/>
              <a:gd name="connsiteY3" fmla="*/ 1874236 h 187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4388" h="1874236">
                <a:moveTo>
                  <a:pt x="259049" y="0"/>
                </a:moveTo>
                <a:cubicBezTo>
                  <a:pt x="535451" y="161392"/>
                  <a:pt x="811854" y="322785"/>
                  <a:pt x="770204" y="539553"/>
                </a:cubicBezTo>
                <a:cubicBezTo>
                  <a:pt x="728554" y="756321"/>
                  <a:pt x="67839" y="1078159"/>
                  <a:pt x="9151" y="1300606"/>
                </a:cubicBezTo>
                <a:cubicBezTo>
                  <a:pt x="-49537" y="1523053"/>
                  <a:pt x="184269" y="1698644"/>
                  <a:pt x="418075" y="1874236"/>
                </a:cubicBezTo>
              </a:path>
            </a:pathLst>
          </a:cu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96C7F63D-F166-4A4C-9D6B-C67AB3379F52}"/>
              </a:ext>
            </a:extLst>
          </p:cNvPr>
          <p:cNvSpPr/>
          <p:nvPr/>
        </p:nvSpPr>
        <p:spPr>
          <a:xfrm rot="4909735">
            <a:off x="1897000" y="3799073"/>
            <a:ext cx="774388" cy="1874236"/>
          </a:xfrm>
          <a:custGeom>
            <a:avLst/>
            <a:gdLst>
              <a:gd name="connsiteX0" fmla="*/ 259049 w 774388"/>
              <a:gd name="connsiteY0" fmla="*/ 0 h 1874236"/>
              <a:gd name="connsiteX1" fmla="*/ 770204 w 774388"/>
              <a:gd name="connsiteY1" fmla="*/ 539553 h 1874236"/>
              <a:gd name="connsiteX2" fmla="*/ 9151 w 774388"/>
              <a:gd name="connsiteY2" fmla="*/ 1300606 h 1874236"/>
              <a:gd name="connsiteX3" fmla="*/ 418075 w 774388"/>
              <a:gd name="connsiteY3" fmla="*/ 1874236 h 187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4388" h="1874236">
                <a:moveTo>
                  <a:pt x="259049" y="0"/>
                </a:moveTo>
                <a:cubicBezTo>
                  <a:pt x="535451" y="161392"/>
                  <a:pt x="811854" y="322785"/>
                  <a:pt x="770204" y="539553"/>
                </a:cubicBezTo>
                <a:cubicBezTo>
                  <a:pt x="728554" y="756321"/>
                  <a:pt x="67839" y="1078159"/>
                  <a:pt x="9151" y="1300606"/>
                </a:cubicBezTo>
                <a:cubicBezTo>
                  <a:pt x="-49537" y="1523053"/>
                  <a:pt x="184269" y="1698644"/>
                  <a:pt x="418075" y="1874236"/>
                </a:cubicBezTo>
              </a:path>
            </a:pathLst>
          </a:cu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E376C429-30B5-425D-BFE2-93F18B4579AA}"/>
              </a:ext>
            </a:extLst>
          </p:cNvPr>
          <p:cNvSpPr/>
          <p:nvPr/>
        </p:nvSpPr>
        <p:spPr>
          <a:xfrm>
            <a:off x="4450949" y="4844472"/>
            <a:ext cx="360000" cy="36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FABCB00F-A55E-4D7F-94B7-C22399683565}"/>
              </a:ext>
            </a:extLst>
          </p:cNvPr>
          <p:cNvSpPr/>
          <p:nvPr/>
        </p:nvSpPr>
        <p:spPr>
          <a:xfrm>
            <a:off x="6469610" y="3003175"/>
            <a:ext cx="360000" cy="36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0DAC19D-93A0-48C6-B2B1-978358589A7A}"/>
                  </a:ext>
                </a:extLst>
              </p:cNvPr>
              <p:cNvSpPr txBox="1"/>
              <p:nvPr/>
            </p:nvSpPr>
            <p:spPr>
              <a:xfrm>
                <a:off x="9997727" y="3009980"/>
                <a:ext cx="1998452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ko-KR" sz="1700" dirty="0"/>
                  <a:t> = 8.2 </a:t>
                </a:r>
                <a:r>
                  <a:rPr lang="en-US" altLang="ko-KR" sz="1700" dirty="0" err="1"/>
                  <a:t>ueV</a:t>
                </a:r>
                <a:endParaRPr lang="en-US" altLang="ko-KR" sz="1700" dirty="0"/>
              </a:p>
              <a:p>
                <a:r>
                  <a:rPr lang="en-US" altLang="ko-KR" sz="1700" dirty="0">
                    <a:solidFill>
                      <a:srgbClr val="0070C0"/>
                    </a:solidFill>
                  </a:rPr>
                  <a:t>TM010 (2.270 GHz)</a:t>
                </a:r>
              </a:p>
              <a:p>
                <a:r>
                  <a:rPr lang="en-US" altLang="ko-KR" sz="1700" b="1" dirty="0">
                    <a:solidFill>
                      <a:schemeClr val="accent1"/>
                    </a:solidFill>
                  </a:rPr>
                  <a:t>TM011 (2.391 GHz)</a:t>
                </a:r>
              </a:p>
              <a:p>
                <a:r>
                  <a:rPr lang="en-US" altLang="ko-KR" sz="1700" b="1" dirty="0">
                    <a:solidFill>
                      <a:srgbClr val="00B050"/>
                    </a:solidFill>
                  </a:rPr>
                  <a:t>TM012 (2.720 GHz)</a:t>
                </a:r>
              </a:p>
              <a:p>
                <a:r>
                  <a:rPr lang="en-US" altLang="ko-KR" sz="1700" dirty="0">
                    <a:solidFill>
                      <a:srgbClr val="FF0000"/>
                    </a:solidFill>
                  </a:rPr>
                  <a:t>TM013 (3.195 GHz)</a:t>
                </a:r>
              </a:p>
              <a:p>
                <a:r>
                  <a:rPr lang="en-US" altLang="ko-KR" sz="1700" dirty="0">
                    <a:solidFill>
                      <a:srgbClr val="C210E6"/>
                    </a:solidFill>
                  </a:rPr>
                  <a:t>TM014 (3.760 GHz)</a:t>
                </a:r>
                <a:endParaRPr lang="ko-KR" altLang="en-US" sz="1700" dirty="0">
                  <a:solidFill>
                    <a:srgbClr val="C210E6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0DAC19D-93A0-48C6-B2B1-978358589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27" y="3009980"/>
                <a:ext cx="1998452" cy="1661993"/>
              </a:xfrm>
              <a:prstGeom prst="rect">
                <a:avLst/>
              </a:prstGeom>
              <a:blipFill>
                <a:blip r:embed="rId10"/>
                <a:stretch>
                  <a:fillRect l="-1829" t="-1471" b="-44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2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  <p:bldP spid="34" grpId="0" animBg="1"/>
      <p:bldP spid="35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1AAF88CF-6570-4C21-9C3C-850CC1F44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488033"/>
                <a:ext cx="10772667" cy="4381061"/>
              </a:xfrm>
            </p:spPr>
            <p:txBody>
              <a:bodyPr>
                <a:normAutofit/>
              </a:bodyPr>
              <a:lstStyle/>
              <a:p>
                <a:pPr marL="349200" indent="-457200">
                  <a:buFont typeface="+mj-lt"/>
                  <a:buAutoNum type="arabicPeriod"/>
                </a:pPr>
                <a:r>
                  <a:rPr lang="en-US" altLang="ko-KR" sz="2400" dirty="0"/>
                  <a:t>Daily modulation amplitude is about 3% of the conversion power</a:t>
                </a:r>
              </a:p>
              <a:p>
                <a:pPr marL="349200" indent="-457200">
                  <a:buFont typeface="+mj-lt"/>
                  <a:buAutoNum type="arabicPeriod"/>
                </a:pPr>
                <a:r>
                  <a:rPr lang="en-US" altLang="ko-KR" sz="2400" dirty="0"/>
                  <a:t>AQN-induced axions lose CDM Q factor advantage: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sz="2400" dirty="0"/>
              </a:p>
              <a:p>
                <a:pPr marL="349200" indent="-457200">
                  <a:buFont typeface="+mj-lt"/>
                  <a:buAutoNum type="arabicPeriod"/>
                </a:pPr>
                <a:r>
                  <a:rPr lang="en-US" altLang="ko-KR" sz="2400" dirty="0"/>
                  <a:t>Averaged form factor is smaller than non-relativistic axions: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sz="2400" dirty="0"/>
              </a:p>
              <a:p>
                <a:pPr marL="252000" indent="-360000">
                  <a:buFont typeface="Wingdings" panose="05000000000000000000" pitchFamily="2" charset="2"/>
                  <a:buChar char="u"/>
                </a:pPr>
                <a:endParaRPr lang="en-US" altLang="ko-KR" sz="2400" dirty="0"/>
              </a:p>
              <a:p>
                <a:pPr marL="252000" indent="-360000">
                  <a:buFont typeface="Wingdings" panose="05000000000000000000" pitchFamily="2" charset="2"/>
                  <a:buChar char="Ø"/>
                </a:pPr>
                <a:r>
                  <a:rPr lang="en-US" altLang="ko-KR" sz="2400" b="1" dirty="0"/>
                  <a:t>Boost of the axion signal is necessary</a:t>
                </a:r>
                <a:endParaRPr lang="en-US" altLang="ko-K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1AAF88CF-6570-4C21-9C3C-850CC1F44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488033"/>
                <a:ext cx="10772667" cy="4381061"/>
              </a:xfrm>
              <a:blipFill>
                <a:blip r:embed="rId2"/>
                <a:stretch>
                  <a:fillRect l="-1754" t="-20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6F50799-D288-46F8-A533-4A23400C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18th Patras workshop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82F592-7EA3-4D82-ADC5-9DB8A60C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E06-0943-4A8D-A340-DAA7C4F16FB7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0A2EF03-8BA7-42E9-AD81-586042B1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Challenges of AQN experiments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38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추억">
  <a:themeElements>
    <a:clrScheme name="추억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50036</TotalTime>
  <Words>1269</Words>
  <Application>Microsoft Office PowerPoint</Application>
  <PresentationFormat>와이드스크린</PresentationFormat>
  <Paragraphs>219</Paragraphs>
  <Slides>19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맑은 고딕</vt:lpstr>
      <vt:lpstr>Arial</vt:lpstr>
      <vt:lpstr>Calibri</vt:lpstr>
      <vt:lpstr>Calibri Light</vt:lpstr>
      <vt:lpstr>Cambria Math</vt:lpstr>
      <vt:lpstr>Times New Roman</vt:lpstr>
      <vt:lpstr>Wingdings</vt:lpstr>
      <vt:lpstr>추억</vt:lpstr>
      <vt:lpstr>PowerPoint 프레젠테이션</vt:lpstr>
      <vt:lpstr>Table of Contents</vt:lpstr>
      <vt:lpstr>Motivation</vt:lpstr>
      <vt:lpstr>New axionic structure: AQNs</vt:lpstr>
      <vt:lpstr>AQN-induced axions</vt:lpstr>
      <vt:lpstr>Property 1: daily modulation</vt:lpstr>
      <vt:lpstr>Property 2: broadband axion</vt:lpstr>
      <vt:lpstr>Property 3: new form factor</vt:lpstr>
      <vt:lpstr>Challenges of AQN experiments</vt:lpstr>
      <vt:lpstr>AQN experiments at CAPP</vt:lpstr>
      <vt:lpstr>Conversion power of high-Q cavities</vt:lpstr>
      <vt:lpstr>Noise &amp; SNR of high-Q cavities</vt:lpstr>
      <vt:lpstr>Experimental setup</vt:lpstr>
      <vt:lpstr>Experimental parameters</vt:lpstr>
      <vt:lpstr>Gain &amp; noise calibration of the spectrum</vt:lpstr>
      <vt:lpstr>Excess series over time</vt:lpstr>
      <vt:lpstr>Preliminary results</vt:lpstr>
      <vt:lpstr>Haloaxion analysis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김진수</dc:creator>
  <cp:lastModifiedBy>김진수</cp:lastModifiedBy>
  <cp:revision>1116</cp:revision>
  <dcterms:created xsi:type="dcterms:W3CDTF">2016-08-25T13:10:36Z</dcterms:created>
  <dcterms:modified xsi:type="dcterms:W3CDTF">2023-07-05T23:57:46Z</dcterms:modified>
</cp:coreProperties>
</file>