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1" r:id="rId5"/>
    <p:sldId id="259" r:id="rId6"/>
    <p:sldId id="258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A5BB36-F2AF-0B5C-FDEC-4CE186DD8C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929AAD9-50B0-FC64-8EAD-8A12AE0C52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49C54D-8280-CA7C-EBAA-E1D09E256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33ED-F90A-4EF2-A1E8-9AA81062E415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DDAB72A-7711-61E4-F51F-38AC37809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8FA970-943A-667A-D2B0-33BB6B004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9629A-8555-4468-B588-EC81625377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02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75A4E6-B871-B2DE-333A-C2F70F443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E52500C-283B-4562-93FD-4115C63E2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E4D66A-501A-AD4D-2F6F-E50CC22B1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33ED-F90A-4EF2-A1E8-9AA81062E415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82F596-449B-FF7F-2732-AC596D217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684939-CB44-6CBB-5B3D-71EC8CAB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9629A-8555-4468-B588-EC81625377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132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2101F68-B025-9B09-2D4F-F471A199C5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C03DE52-3071-2555-6520-2B10C9CEE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5344E8-F742-72E8-D7CD-D4EBEAEE4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33ED-F90A-4EF2-A1E8-9AA81062E415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24F665-A54D-3515-8402-F9D9BBAB6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025C9B-F125-F1C1-C882-8CD6E9E33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9629A-8555-4468-B588-EC81625377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5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36649E-0E10-202D-AB82-4B14F9543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BC45A3-957E-011D-10E1-CBDA70040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725EB2-3189-939C-C833-55853E7F0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33ED-F90A-4EF2-A1E8-9AA81062E415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42E91B-09ED-CA28-6F62-55FC3D77B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74970B-6207-AD22-0F37-6F62F9CC4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9629A-8555-4468-B588-EC81625377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324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4857D6-CD3C-2DB7-E058-AE74A6BD2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55B4EF-F504-9F3C-CC7F-0E0F0ADAB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BAE101-151D-F888-2F66-437497A9B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33ED-F90A-4EF2-A1E8-9AA81062E415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03095A-B944-E561-9901-460754984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6BA0B9-6F97-898F-62D8-22218DBB5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9629A-8555-4468-B588-EC81625377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771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2C1730-F406-047F-AE06-796392BDC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1E315A-EA08-224F-B462-D2E7053956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BC225ED-E856-14DC-F06D-300536EAB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4F7482-4616-A488-A32F-07617B964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33ED-F90A-4EF2-A1E8-9AA81062E415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C773B1-CBC3-901C-A0CC-443F0DCB2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A20AA71-ED5B-E13C-943D-8631EE1A4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9629A-8555-4468-B588-EC81625377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40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1E1B87-5983-75EE-CC90-676B86A8A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05B4E4-7545-0A5B-298D-A14F19472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4625C3E-419F-332B-50B2-9830E90AED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3A3A6E0-C11A-E2D5-859C-808E35D85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D26C51B-90E7-4280-CA48-FE662EA4B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E59B5A9-B0E0-2114-B3E8-57D16AA2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33ED-F90A-4EF2-A1E8-9AA81062E415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0EE98CD-C420-9FE9-7CD0-21D36EC60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38022B-6DF5-732F-3765-A152F0DF4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9629A-8555-4468-B588-EC81625377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218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6E3D92-995B-32D3-AC09-17018B77A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A896DEF-7AE4-A427-E22E-DF938E549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33ED-F90A-4EF2-A1E8-9AA81062E415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DB2C32D-FC6E-0B48-3A4D-498DD6AFF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CDB7A1A-BDFF-16C6-13D7-519943AC2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9629A-8555-4468-B588-EC81625377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4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BFB31C1-EEAD-14F7-02CB-1D19E82E7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33ED-F90A-4EF2-A1E8-9AA81062E415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7F95697-49AA-7B1B-ACE1-94DFC4C28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ED45A05-7A43-5F96-3504-3AB359EF1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9629A-8555-4468-B588-EC81625377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57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DAA742-AE26-D9CB-6840-7BEC43E68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DC7A2D-9B35-083C-A4E9-B6C04A31C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A03F763-8DC1-4186-F0B6-76B04398A2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B8684C5-1C6D-9D94-EEE9-DCE41228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33ED-F90A-4EF2-A1E8-9AA81062E415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7E6C46C-E095-2129-DBEA-E131F171D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AF5EE1B-7C24-45C7-B3DF-D8765DC6A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9629A-8555-4468-B588-EC81625377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075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A08002-FB06-0742-6319-2A4E913C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790F3BD-F2B0-D14B-D2EF-6E323DB6A9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F9DA5BE-A42B-96AA-E8E4-E2866A3485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7433100-EA5A-DFCE-7CFD-4F1650817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833ED-F90A-4EF2-A1E8-9AA81062E415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9291FDF-F03D-829E-1177-C7856A57A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3813B0E-9647-B9AE-C04C-44D9910CB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9629A-8555-4468-B588-EC81625377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061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F64EE0D-F4E5-995F-042E-D55B41426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245899B-6A47-A116-8919-7EC6E5756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34DE2E-2273-FF61-8FEA-86B8DBB44F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33ED-F90A-4EF2-A1E8-9AA81062E415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C69272-C46B-4969-8901-5E95B67B6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6491D2-79AD-E787-F5C8-66D1DE7A6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9629A-8555-4468-B588-EC81625377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9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A0649F82-6301-5ECE-83DF-CB400740F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0649" y="1179474"/>
            <a:ext cx="8130701" cy="422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136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87F9E16-7785-6895-2E77-8BA171F4003E}"/>
              </a:ext>
            </a:extLst>
          </p:cNvPr>
          <p:cNvSpPr txBox="1"/>
          <p:nvPr/>
        </p:nvSpPr>
        <p:spPr>
          <a:xfrm>
            <a:off x="4198889" y="326281"/>
            <a:ext cx="2732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VOLUME INGOMBRO [mm]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5A66C2C1-194D-FCF2-336E-B987462B4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659" y="1586205"/>
            <a:ext cx="8466002" cy="432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994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20BA029C-9F4E-F50A-7857-4B755560C0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62" y="1333500"/>
            <a:ext cx="8905875" cy="41910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A6D91856-7386-E1F5-C22B-3A428E90C0D6}"/>
              </a:ext>
            </a:extLst>
          </p:cNvPr>
          <p:cNvSpPr txBox="1"/>
          <p:nvPr/>
        </p:nvSpPr>
        <p:spPr>
          <a:xfrm>
            <a:off x="1133475" y="447675"/>
            <a:ext cx="1105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ISOLANTE POLISTIRENE ESPANSO (spessore 100mm su tutte le pareti tranne il fondo che risulta di 50mm) </a:t>
            </a:r>
          </a:p>
        </p:txBody>
      </p:sp>
    </p:spTree>
    <p:extLst>
      <p:ext uri="{BB962C8B-B14F-4D97-AF65-F5344CB8AC3E}">
        <p14:creationId xmlns:p14="http://schemas.microsoft.com/office/powerpoint/2010/main" val="1257044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20568703-17F1-63F1-E980-95620C301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197205"/>
            <a:ext cx="4733925" cy="461597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94DC2616-9E59-B471-7A2E-8F42516217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6708" y="1044825"/>
            <a:ext cx="7510463" cy="4415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572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59F6A7B0-C8CA-A53B-57DE-62E87112C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174" y="1094879"/>
            <a:ext cx="8924925" cy="5215434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4FCE2BBC-1723-873E-4825-02E92F73362E}"/>
              </a:ext>
            </a:extLst>
          </p:cNvPr>
          <p:cNvSpPr txBox="1"/>
          <p:nvPr/>
        </p:nvSpPr>
        <p:spPr>
          <a:xfrm>
            <a:off x="4162425" y="371475"/>
            <a:ext cx="292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CASSA DI LEGNO (inforcabile)</a:t>
            </a:r>
          </a:p>
        </p:txBody>
      </p:sp>
    </p:spTree>
    <p:extLst>
      <p:ext uri="{BB962C8B-B14F-4D97-AF65-F5344CB8AC3E}">
        <p14:creationId xmlns:p14="http://schemas.microsoft.com/office/powerpoint/2010/main" val="1473157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3F11D738-CE9A-B165-CB51-4E2DFEF7B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15" y="3359021"/>
            <a:ext cx="2912512" cy="260677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E6D4F168-0EF8-CFA9-1B21-83DC180FCC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2542" y="1570152"/>
            <a:ext cx="6978715" cy="4140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431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Michele Melchiorri</dc:creator>
  <cp:lastModifiedBy>Michele Melchiorri</cp:lastModifiedBy>
  <cp:revision>2</cp:revision>
  <dcterms:created xsi:type="dcterms:W3CDTF">2023-01-26T09:19:35Z</dcterms:created>
  <dcterms:modified xsi:type="dcterms:W3CDTF">2023-01-26T11:47:36Z</dcterms:modified>
</cp:coreProperties>
</file>