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0"/>
  </p:notesMasterIdLst>
  <p:handoutMasterIdLst>
    <p:handoutMasterId r:id="rId31"/>
  </p:handoutMasterIdLst>
  <p:sldIdLst>
    <p:sldId id="256" r:id="rId3"/>
    <p:sldId id="258" r:id="rId4"/>
    <p:sldId id="21054" r:id="rId5"/>
    <p:sldId id="262" r:id="rId6"/>
    <p:sldId id="268" r:id="rId7"/>
    <p:sldId id="260" r:id="rId8"/>
    <p:sldId id="551" r:id="rId9"/>
    <p:sldId id="21060" r:id="rId10"/>
    <p:sldId id="452" r:id="rId11"/>
    <p:sldId id="283" r:id="rId12"/>
    <p:sldId id="21059" r:id="rId13"/>
    <p:sldId id="21057" r:id="rId14"/>
    <p:sldId id="314" r:id="rId15"/>
    <p:sldId id="349" r:id="rId16"/>
    <p:sldId id="4160" r:id="rId17"/>
    <p:sldId id="282" r:id="rId18"/>
    <p:sldId id="316" r:id="rId19"/>
    <p:sldId id="286" r:id="rId20"/>
    <p:sldId id="290" r:id="rId21"/>
    <p:sldId id="294" r:id="rId22"/>
    <p:sldId id="4151" r:id="rId23"/>
    <p:sldId id="21061" r:id="rId24"/>
    <p:sldId id="21058" r:id="rId25"/>
    <p:sldId id="4144" r:id="rId26"/>
    <p:sldId id="4149" r:id="rId27"/>
    <p:sldId id="4148" r:id="rId28"/>
    <p:sldId id="4152" r:id="rId29"/>
  </p:sldIdLst>
  <p:sldSz cx="10691813" cy="7559675"/>
  <p:notesSz cx="6805613" cy="9939338"/>
  <p:defaultTextStyle>
    <a:defPPr>
      <a:defRPr lang="ja-JP"/>
    </a:defPPr>
    <a:lvl1pPr marL="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2FF"/>
    <a:srgbClr val="00FF64"/>
    <a:srgbClr val="FF6600"/>
    <a:srgbClr val="006025"/>
    <a:srgbClr val="DD5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 autoAdjust="0"/>
  </p:normalViewPr>
  <p:slideViewPr>
    <p:cSldViewPr>
      <p:cViewPr varScale="1">
        <p:scale>
          <a:sx n="229" d="100"/>
          <a:sy n="229" d="100"/>
        </p:scale>
        <p:origin x="2202" y="20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31500803652112"/>
          <c:y val="3.4636635094526226E-2"/>
          <c:w val="0.83520738140337103"/>
          <c:h val="0.8775780744798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 (50 Hz, 300 A) x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14-4330-ADF9-4BF4AE25E0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Pjoule-mag</c:v>
                </c:pt>
                <c:pt idx="1">
                  <c:v>Pjoule-cable</c:v>
                </c:pt>
                <c:pt idx="2">
                  <c:v>PL</c:v>
                </c:pt>
                <c:pt idx="3">
                  <c:v>Ptotal</c:v>
                </c:pt>
                <c:pt idx="4">
                  <c:v>Pmeasured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</c:v>
                </c:pt>
                <c:pt idx="1">
                  <c:v>302.60000000000002</c:v>
                </c:pt>
                <c:pt idx="2">
                  <c:v>2250</c:v>
                </c:pt>
                <c:pt idx="3">
                  <c:v>2628.6</c:v>
                </c:pt>
                <c:pt idx="4">
                  <c:v>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14-4330-ADF9-4BF4AE25E0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7695664"/>
        <c:axId val="1447694576"/>
      </c:barChart>
      <c:catAx>
        <c:axId val="144769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47694576"/>
        <c:crosses val="autoZero"/>
        <c:auto val="1"/>
        <c:lblAlgn val="ctr"/>
        <c:lblOffset val="100"/>
        <c:noMultiLvlLbl val="0"/>
      </c:catAx>
      <c:valAx>
        <c:axId val="144769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4769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exp x2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'x2'!$C$2:$C$55</c:f>
              <c:numCache>
                <c:formatCode>General</c:formatCode>
                <c:ptCount val="54"/>
                <c:pt idx="0">
                  <c:v>100</c:v>
                </c:pt>
                <c:pt idx="1">
                  <c:v>94.999999999999901</c:v>
                </c:pt>
                <c:pt idx="2">
                  <c:v>89.999999999999901</c:v>
                </c:pt>
                <c:pt idx="3">
                  <c:v>84.999999999999901</c:v>
                </c:pt>
                <c:pt idx="4">
                  <c:v>79.999999999999901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  <c:pt idx="16">
                  <c:v>20</c:v>
                </c:pt>
                <c:pt idx="17">
                  <c:v>20</c:v>
                </c:pt>
                <c:pt idx="18">
                  <c:v>19</c:v>
                </c:pt>
                <c:pt idx="19">
                  <c:v>18</c:v>
                </c:pt>
                <c:pt idx="20">
                  <c:v>17</c:v>
                </c:pt>
                <c:pt idx="21">
                  <c:v>16</c:v>
                </c:pt>
                <c:pt idx="22">
                  <c:v>15</c:v>
                </c:pt>
                <c:pt idx="23">
                  <c:v>14</c:v>
                </c:pt>
                <c:pt idx="24">
                  <c:v>13</c:v>
                </c:pt>
                <c:pt idx="25">
                  <c:v>12</c:v>
                </c:pt>
                <c:pt idx="26">
                  <c:v>11</c:v>
                </c:pt>
                <c:pt idx="27">
                  <c:v>10</c:v>
                </c:pt>
                <c:pt idx="28">
                  <c:v>9</c:v>
                </c:pt>
                <c:pt idx="29">
                  <c:v>8</c:v>
                </c:pt>
                <c:pt idx="30">
                  <c:v>7</c:v>
                </c:pt>
                <c:pt idx="31">
                  <c:v>6</c:v>
                </c:pt>
                <c:pt idx="32">
                  <c:v>5</c:v>
                </c:pt>
                <c:pt idx="33">
                  <c:v>5</c:v>
                </c:pt>
                <c:pt idx="34">
                  <c:v>4.7999999999999901</c:v>
                </c:pt>
                <c:pt idx="35">
                  <c:v>4.5999999999999899</c:v>
                </c:pt>
                <c:pt idx="36">
                  <c:v>4.4000000000000004</c:v>
                </c:pt>
                <c:pt idx="37">
                  <c:v>4.2</c:v>
                </c:pt>
                <c:pt idx="38">
                  <c:v>4</c:v>
                </c:pt>
                <c:pt idx="39">
                  <c:v>3.7999999999999901</c:v>
                </c:pt>
                <c:pt idx="40">
                  <c:v>3.5999999999999899</c:v>
                </c:pt>
                <c:pt idx="41">
                  <c:v>3.3999999999999901</c:v>
                </c:pt>
                <c:pt idx="42">
                  <c:v>3.2</c:v>
                </c:pt>
                <c:pt idx="43">
                  <c:v>3</c:v>
                </c:pt>
                <c:pt idx="44">
                  <c:v>2.7999999999999901</c:v>
                </c:pt>
                <c:pt idx="45">
                  <c:v>2.5999999999999899</c:v>
                </c:pt>
                <c:pt idx="46">
                  <c:v>2.3999999999999901</c:v>
                </c:pt>
                <c:pt idx="47">
                  <c:v>2.19999999999999</c:v>
                </c:pt>
                <c:pt idx="48">
                  <c:v>2</c:v>
                </c:pt>
                <c:pt idx="49">
                  <c:v>1.7999999999999901</c:v>
                </c:pt>
                <c:pt idx="50">
                  <c:v>1.5999999999999901</c:v>
                </c:pt>
                <c:pt idx="51">
                  <c:v>1.3999999999999899</c:v>
                </c:pt>
                <c:pt idx="52">
                  <c:v>1.19999999999999</c:v>
                </c:pt>
                <c:pt idx="53">
                  <c:v>1</c:v>
                </c:pt>
              </c:numCache>
            </c:numRef>
          </c:xVal>
          <c:yVal>
            <c:numRef>
              <c:f>'x2'!$L$2:$L$55</c:f>
              <c:numCache>
                <c:formatCode>0.00E+00</c:formatCode>
                <c:ptCount val="54"/>
                <c:pt idx="0">
                  <c:v>0.15496715297167168</c:v>
                </c:pt>
                <c:pt idx="1">
                  <c:v>0.19590030155318724</c:v>
                </c:pt>
                <c:pt idx="2">
                  <c:v>0.21520707065353625</c:v>
                </c:pt>
                <c:pt idx="3">
                  <c:v>0.24803870025041544</c:v>
                </c:pt>
                <c:pt idx="4">
                  <c:v>0.269957132507324</c:v>
                </c:pt>
                <c:pt idx="5">
                  <c:v>0.29177885433508055</c:v>
                </c:pt>
                <c:pt idx="6">
                  <c:v>0.31555154545774933</c:v>
                </c:pt>
                <c:pt idx="7">
                  <c:v>0.32742953592523677</c:v>
                </c:pt>
                <c:pt idx="8">
                  <c:v>0.35085677330674442</c:v>
                </c:pt>
                <c:pt idx="9">
                  <c:v>0.36473382382553404</c:v>
                </c:pt>
                <c:pt idx="10">
                  <c:v>0.38127820512879557</c:v>
                </c:pt>
                <c:pt idx="11">
                  <c:v>0.45199745394675722</c:v>
                </c:pt>
                <c:pt idx="12">
                  <c:v>0.47390620709375492</c:v>
                </c:pt>
                <c:pt idx="13">
                  <c:v>0.49297918897623527</c:v>
                </c:pt>
                <c:pt idx="14">
                  <c:v>0.5152768874246435</c:v>
                </c:pt>
                <c:pt idx="15">
                  <c:v>0.55738775875351554</c:v>
                </c:pt>
                <c:pt idx="16">
                  <c:v>0.58843730015273477</c:v>
                </c:pt>
                <c:pt idx="17">
                  <c:v>0.58883959201617608</c:v>
                </c:pt>
                <c:pt idx="18">
                  <c:v>0.59932529138892932</c:v>
                </c:pt>
                <c:pt idx="19">
                  <c:v>0.60532260385926429</c:v>
                </c:pt>
                <c:pt idx="20">
                  <c:v>0.61396274236109794</c:v>
                </c:pt>
                <c:pt idx="21">
                  <c:v>0.62190130319543691</c:v>
                </c:pt>
                <c:pt idx="22">
                  <c:v>0.62484926195886004</c:v>
                </c:pt>
                <c:pt idx="23">
                  <c:v>0.63785306363504368</c:v>
                </c:pt>
                <c:pt idx="24">
                  <c:v>0.653815055099492</c:v>
                </c:pt>
                <c:pt idx="25">
                  <c:v>0.67115184747999579</c:v>
                </c:pt>
                <c:pt idx="26">
                  <c:v>0.71149223630240688</c:v>
                </c:pt>
                <c:pt idx="27">
                  <c:v>0.75099419142982204</c:v>
                </c:pt>
                <c:pt idx="28">
                  <c:v>0.77718830034284037</c:v>
                </c:pt>
                <c:pt idx="29">
                  <c:v>0.81174432183461653</c:v>
                </c:pt>
                <c:pt idx="30">
                  <c:v>0.88055174128191105</c:v>
                </c:pt>
                <c:pt idx="31">
                  <c:v>0.93879444300254589</c:v>
                </c:pt>
                <c:pt idx="32">
                  <c:v>0.97571299785846788</c:v>
                </c:pt>
                <c:pt idx="33">
                  <c:v>0.97477340711098348</c:v>
                </c:pt>
                <c:pt idx="34">
                  <c:v>0.98447676705003195</c:v>
                </c:pt>
                <c:pt idx="35">
                  <c:v>0.99452596694168316</c:v>
                </c:pt>
                <c:pt idx="36">
                  <c:v>0.99017480698707405</c:v>
                </c:pt>
                <c:pt idx="37">
                  <c:v>0.99451086373456832</c:v>
                </c:pt>
                <c:pt idx="38">
                  <c:v>0.99776907857817976</c:v>
                </c:pt>
                <c:pt idx="39">
                  <c:v>1</c:v>
                </c:pt>
                <c:pt idx="40">
                  <c:v>0.99333926578194209</c:v>
                </c:pt>
                <c:pt idx="41">
                  <c:v>0.98328878906832951</c:v>
                </c:pt>
                <c:pt idx="42">
                  <c:v>0.97315754827454037</c:v>
                </c:pt>
                <c:pt idx="43">
                  <c:v>0.95991875799521786</c:v>
                </c:pt>
                <c:pt idx="44">
                  <c:v>0.93788689213498988</c:v>
                </c:pt>
                <c:pt idx="45">
                  <c:v>0.91412308734971515</c:v>
                </c:pt>
                <c:pt idx="46">
                  <c:v>0.8800529987676764</c:v>
                </c:pt>
                <c:pt idx="47">
                  <c:v>0.83813006824870551</c:v>
                </c:pt>
                <c:pt idx="48">
                  <c:v>0.8146857645226504</c:v>
                </c:pt>
                <c:pt idx="49">
                  <c:v>0.76528644259654888</c:v>
                </c:pt>
                <c:pt idx="50">
                  <c:v>0.673643776209501</c:v>
                </c:pt>
                <c:pt idx="51">
                  <c:v>0.62621039634957787</c:v>
                </c:pt>
                <c:pt idx="52">
                  <c:v>0.53194252551217136</c:v>
                </c:pt>
                <c:pt idx="53">
                  <c:v>0.46263479181429573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7A-4A2A-92EE-F30C71B83A18}"/>
            </c:ext>
          </c:extLst>
        </c:ser>
        <c:ser>
          <c:idx val="1"/>
          <c:order val="1"/>
          <c:tx>
            <c:v>sim x2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simulation!$N$2:$N$6017</c:f>
              <c:numCache>
                <c:formatCode>0.00E+00</c:formatCode>
                <c:ptCount val="6016"/>
                <c:pt idx="0">
                  <c:v>301.59999999999997</c:v>
                </c:pt>
                <c:pt idx="1">
                  <c:v>301.5</c:v>
                </c:pt>
                <c:pt idx="2">
                  <c:v>301.40000000000003</c:v>
                </c:pt>
                <c:pt idx="3">
                  <c:v>301.29999999999995</c:v>
                </c:pt>
                <c:pt idx="4">
                  <c:v>301.2</c:v>
                </c:pt>
                <c:pt idx="5">
                  <c:v>301.09999999999997</c:v>
                </c:pt>
                <c:pt idx="6">
                  <c:v>301</c:v>
                </c:pt>
                <c:pt idx="7">
                  <c:v>300.90000000000003</c:v>
                </c:pt>
                <c:pt idx="8">
                  <c:v>300.79999999999995</c:v>
                </c:pt>
                <c:pt idx="9">
                  <c:v>300.7</c:v>
                </c:pt>
                <c:pt idx="10">
                  <c:v>300.59999999999997</c:v>
                </c:pt>
                <c:pt idx="11">
                  <c:v>300.5</c:v>
                </c:pt>
                <c:pt idx="12">
                  <c:v>300.40000000000003</c:v>
                </c:pt>
                <c:pt idx="13">
                  <c:v>300.29999999999995</c:v>
                </c:pt>
                <c:pt idx="14">
                  <c:v>300.2</c:v>
                </c:pt>
                <c:pt idx="15">
                  <c:v>300.09999999999997</c:v>
                </c:pt>
                <c:pt idx="16">
                  <c:v>300</c:v>
                </c:pt>
                <c:pt idx="17">
                  <c:v>299.90000000000003</c:v>
                </c:pt>
                <c:pt idx="18">
                  <c:v>299.79999999999995</c:v>
                </c:pt>
                <c:pt idx="19">
                  <c:v>299.7</c:v>
                </c:pt>
                <c:pt idx="20">
                  <c:v>299.59999999999997</c:v>
                </c:pt>
                <c:pt idx="21">
                  <c:v>299.5</c:v>
                </c:pt>
                <c:pt idx="22">
                  <c:v>299.40000000000003</c:v>
                </c:pt>
                <c:pt idx="23">
                  <c:v>299.29999999999995</c:v>
                </c:pt>
                <c:pt idx="24">
                  <c:v>299.2</c:v>
                </c:pt>
                <c:pt idx="25">
                  <c:v>299.09999999999997</c:v>
                </c:pt>
                <c:pt idx="26">
                  <c:v>299</c:v>
                </c:pt>
                <c:pt idx="27">
                  <c:v>298.90000000000003</c:v>
                </c:pt>
                <c:pt idx="28">
                  <c:v>298.79999999999995</c:v>
                </c:pt>
                <c:pt idx="29">
                  <c:v>298.7</c:v>
                </c:pt>
                <c:pt idx="30">
                  <c:v>298.59999999999997</c:v>
                </c:pt>
                <c:pt idx="31">
                  <c:v>298.5</c:v>
                </c:pt>
                <c:pt idx="32">
                  <c:v>298.40000000000003</c:v>
                </c:pt>
                <c:pt idx="33">
                  <c:v>298.29999999999995</c:v>
                </c:pt>
                <c:pt idx="34">
                  <c:v>298.2</c:v>
                </c:pt>
                <c:pt idx="35">
                  <c:v>298.09999999999997</c:v>
                </c:pt>
                <c:pt idx="36">
                  <c:v>298</c:v>
                </c:pt>
                <c:pt idx="37">
                  <c:v>297.90000000000003</c:v>
                </c:pt>
                <c:pt idx="38">
                  <c:v>297.79999999999995</c:v>
                </c:pt>
                <c:pt idx="39">
                  <c:v>297.7</c:v>
                </c:pt>
                <c:pt idx="40">
                  <c:v>297.59999999999997</c:v>
                </c:pt>
                <c:pt idx="41">
                  <c:v>297.5</c:v>
                </c:pt>
                <c:pt idx="42">
                  <c:v>297.40000000000003</c:v>
                </c:pt>
                <c:pt idx="43">
                  <c:v>297.29999999999995</c:v>
                </c:pt>
                <c:pt idx="44">
                  <c:v>297.2</c:v>
                </c:pt>
                <c:pt idx="45">
                  <c:v>297.09999999999997</c:v>
                </c:pt>
                <c:pt idx="46">
                  <c:v>297</c:v>
                </c:pt>
                <c:pt idx="47">
                  <c:v>296.90000000000003</c:v>
                </c:pt>
                <c:pt idx="48">
                  <c:v>296.79999999999995</c:v>
                </c:pt>
                <c:pt idx="49">
                  <c:v>296.7</c:v>
                </c:pt>
                <c:pt idx="50">
                  <c:v>296.59999999999997</c:v>
                </c:pt>
                <c:pt idx="51">
                  <c:v>296.5</c:v>
                </c:pt>
                <c:pt idx="52">
                  <c:v>296.40000000000003</c:v>
                </c:pt>
                <c:pt idx="53">
                  <c:v>296.29999999999995</c:v>
                </c:pt>
                <c:pt idx="54">
                  <c:v>296.2</c:v>
                </c:pt>
                <c:pt idx="55">
                  <c:v>296.09999999999997</c:v>
                </c:pt>
                <c:pt idx="56">
                  <c:v>296</c:v>
                </c:pt>
                <c:pt idx="57">
                  <c:v>295.90000000000003</c:v>
                </c:pt>
                <c:pt idx="58">
                  <c:v>295.79999999999995</c:v>
                </c:pt>
                <c:pt idx="59">
                  <c:v>295.7</c:v>
                </c:pt>
                <c:pt idx="60">
                  <c:v>295.59999999999997</c:v>
                </c:pt>
                <c:pt idx="61">
                  <c:v>295.5</c:v>
                </c:pt>
                <c:pt idx="62">
                  <c:v>295.40000000000003</c:v>
                </c:pt>
                <c:pt idx="63">
                  <c:v>295.29999999999995</c:v>
                </c:pt>
                <c:pt idx="64">
                  <c:v>295.2</c:v>
                </c:pt>
                <c:pt idx="65">
                  <c:v>295.09999999999997</c:v>
                </c:pt>
                <c:pt idx="66">
                  <c:v>295</c:v>
                </c:pt>
                <c:pt idx="67">
                  <c:v>294.90000000000003</c:v>
                </c:pt>
                <c:pt idx="68">
                  <c:v>294.79999999999995</c:v>
                </c:pt>
                <c:pt idx="69">
                  <c:v>294.7</c:v>
                </c:pt>
                <c:pt idx="70">
                  <c:v>294.59999999999997</c:v>
                </c:pt>
                <c:pt idx="71">
                  <c:v>294.5</c:v>
                </c:pt>
                <c:pt idx="72">
                  <c:v>294.40000000000003</c:v>
                </c:pt>
                <c:pt idx="73">
                  <c:v>294.29999999999995</c:v>
                </c:pt>
                <c:pt idx="74">
                  <c:v>294.2</c:v>
                </c:pt>
                <c:pt idx="75">
                  <c:v>294.09999999999997</c:v>
                </c:pt>
                <c:pt idx="76">
                  <c:v>294</c:v>
                </c:pt>
                <c:pt idx="77">
                  <c:v>293.90000000000003</c:v>
                </c:pt>
                <c:pt idx="78">
                  <c:v>293.79999999999995</c:v>
                </c:pt>
                <c:pt idx="79">
                  <c:v>293.7</c:v>
                </c:pt>
                <c:pt idx="80">
                  <c:v>293.59999999999997</c:v>
                </c:pt>
                <c:pt idx="81">
                  <c:v>293.5</c:v>
                </c:pt>
                <c:pt idx="82">
                  <c:v>293.40000000000003</c:v>
                </c:pt>
                <c:pt idx="83">
                  <c:v>293.29999999999995</c:v>
                </c:pt>
                <c:pt idx="84">
                  <c:v>293.2</c:v>
                </c:pt>
                <c:pt idx="85">
                  <c:v>293.09999999999997</c:v>
                </c:pt>
                <c:pt idx="86">
                  <c:v>293</c:v>
                </c:pt>
                <c:pt idx="87">
                  <c:v>292.89999999999998</c:v>
                </c:pt>
                <c:pt idx="88">
                  <c:v>292.8</c:v>
                </c:pt>
                <c:pt idx="89">
                  <c:v>292.7</c:v>
                </c:pt>
                <c:pt idx="90">
                  <c:v>292.59999999999997</c:v>
                </c:pt>
                <c:pt idx="91">
                  <c:v>292.5</c:v>
                </c:pt>
                <c:pt idx="92">
                  <c:v>292.39999999999998</c:v>
                </c:pt>
                <c:pt idx="93">
                  <c:v>292.3</c:v>
                </c:pt>
                <c:pt idx="94">
                  <c:v>292.2</c:v>
                </c:pt>
                <c:pt idx="95">
                  <c:v>292.09999999999997</c:v>
                </c:pt>
                <c:pt idx="96">
                  <c:v>292</c:v>
                </c:pt>
                <c:pt idx="97">
                  <c:v>291.89999999999998</c:v>
                </c:pt>
                <c:pt idx="98">
                  <c:v>291.8</c:v>
                </c:pt>
                <c:pt idx="99">
                  <c:v>291.7</c:v>
                </c:pt>
                <c:pt idx="100">
                  <c:v>291.59999999999997</c:v>
                </c:pt>
                <c:pt idx="101">
                  <c:v>291.5</c:v>
                </c:pt>
                <c:pt idx="102">
                  <c:v>291.39999999999998</c:v>
                </c:pt>
                <c:pt idx="103">
                  <c:v>291.3</c:v>
                </c:pt>
                <c:pt idx="104">
                  <c:v>291.2</c:v>
                </c:pt>
                <c:pt idx="105">
                  <c:v>291.09999999999997</c:v>
                </c:pt>
                <c:pt idx="106">
                  <c:v>291</c:v>
                </c:pt>
                <c:pt idx="107">
                  <c:v>290.89999999999998</c:v>
                </c:pt>
                <c:pt idx="108">
                  <c:v>290.8</c:v>
                </c:pt>
                <c:pt idx="109">
                  <c:v>290.7</c:v>
                </c:pt>
                <c:pt idx="110">
                  <c:v>290.59999999999997</c:v>
                </c:pt>
                <c:pt idx="111">
                  <c:v>290.5</c:v>
                </c:pt>
                <c:pt idx="112">
                  <c:v>290.39999999999998</c:v>
                </c:pt>
                <c:pt idx="113">
                  <c:v>290.3</c:v>
                </c:pt>
                <c:pt idx="114">
                  <c:v>290.2</c:v>
                </c:pt>
                <c:pt idx="115">
                  <c:v>290.09999999999997</c:v>
                </c:pt>
                <c:pt idx="116">
                  <c:v>290</c:v>
                </c:pt>
                <c:pt idx="117">
                  <c:v>289.89999999999998</c:v>
                </c:pt>
                <c:pt idx="118">
                  <c:v>289.8</c:v>
                </c:pt>
                <c:pt idx="119">
                  <c:v>289.7</c:v>
                </c:pt>
                <c:pt idx="120">
                  <c:v>289.59999999999997</c:v>
                </c:pt>
                <c:pt idx="121">
                  <c:v>289.5</c:v>
                </c:pt>
                <c:pt idx="122">
                  <c:v>289.39999999999998</c:v>
                </c:pt>
                <c:pt idx="123">
                  <c:v>289.3</c:v>
                </c:pt>
                <c:pt idx="124">
                  <c:v>289.2</c:v>
                </c:pt>
                <c:pt idx="125">
                  <c:v>289.09999999999997</c:v>
                </c:pt>
                <c:pt idx="126">
                  <c:v>289</c:v>
                </c:pt>
                <c:pt idx="127">
                  <c:v>288.89999999999998</c:v>
                </c:pt>
                <c:pt idx="128">
                  <c:v>288.8</c:v>
                </c:pt>
                <c:pt idx="129">
                  <c:v>288.7</c:v>
                </c:pt>
                <c:pt idx="130">
                  <c:v>288.59999999999997</c:v>
                </c:pt>
                <c:pt idx="131">
                  <c:v>288.5</c:v>
                </c:pt>
                <c:pt idx="132">
                  <c:v>288.39999999999998</c:v>
                </c:pt>
                <c:pt idx="133">
                  <c:v>288.3</c:v>
                </c:pt>
                <c:pt idx="134">
                  <c:v>288.2</c:v>
                </c:pt>
                <c:pt idx="135">
                  <c:v>288.09999999999997</c:v>
                </c:pt>
                <c:pt idx="136">
                  <c:v>288</c:v>
                </c:pt>
                <c:pt idx="137">
                  <c:v>287.89999999999998</c:v>
                </c:pt>
                <c:pt idx="138">
                  <c:v>287.8</c:v>
                </c:pt>
                <c:pt idx="139">
                  <c:v>287.7</c:v>
                </c:pt>
                <c:pt idx="140">
                  <c:v>287.59999999999997</c:v>
                </c:pt>
                <c:pt idx="141">
                  <c:v>287.5</c:v>
                </c:pt>
                <c:pt idx="142">
                  <c:v>287.39999999999998</c:v>
                </c:pt>
                <c:pt idx="143">
                  <c:v>287.3</c:v>
                </c:pt>
                <c:pt idx="144">
                  <c:v>287.2</c:v>
                </c:pt>
                <c:pt idx="145">
                  <c:v>287.09999999999997</c:v>
                </c:pt>
                <c:pt idx="146">
                  <c:v>287</c:v>
                </c:pt>
                <c:pt idx="147">
                  <c:v>286.89999999999998</c:v>
                </c:pt>
                <c:pt idx="148">
                  <c:v>286.8</c:v>
                </c:pt>
                <c:pt idx="149">
                  <c:v>286.7</c:v>
                </c:pt>
                <c:pt idx="150">
                  <c:v>286.59999999999997</c:v>
                </c:pt>
                <c:pt idx="151">
                  <c:v>286.5</c:v>
                </c:pt>
                <c:pt idx="152">
                  <c:v>286.39999999999998</c:v>
                </c:pt>
                <c:pt idx="153">
                  <c:v>286.3</c:v>
                </c:pt>
                <c:pt idx="154">
                  <c:v>286.2</c:v>
                </c:pt>
                <c:pt idx="155">
                  <c:v>286.09999999999997</c:v>
                </c:pt>
                <c:pt idx="156">
                  <c:v>286</c:v>
                </c:pt>
                <c:pt idx="157">
                  <c:v>285.89999999999998</c:v>
                </c:pt>
                <c:pt idx="158">
                  <c:v>285.8</c:v>
                </c:pt>
                <c:pt idx="159">
                  <c:v>285.7</c:v>
                </c:pt>
                <c:pt idx="160">
                  <c:v>285.59999999999997</c:v>
                </c:pt>
                <c:pt idx="161">
                  <c:v>285.5</c:v>
                </c:pt>
                <c:pt idx="162">
                  <c:v>285.39999999999998</c:v>
                </c:pt>
                <c:pt idx="163">
                  <c:v>285.3</c:v>
                </c:pt>
                <c:pt idx="164">
                  <c:v>285.2</c:v>
                </c:pt>
                <c:pt idx="165">
                  <c:v>285.09999999999997</c:v>
                </c:pt>
                <c:pt idx="166">
                  <c:v>285</c:v>
                </c:pt>
                <c:pt idx="167">
                  <c:v>284.89999999999998</c:v>
                </c:pt>
                <c:pt idx="168">
                  <c:v>284.8</c:v>
                </c:pt>
                <c:pt idx="169">
                  <c:v>284.7</c:v>
                </c:pt>
                <c:pt idx="170">
                  <c:v>284.59999999999997</c:v>
                </c:pt>
                <c:pt idx="171">
                  <c:v>284.5</c:v>
                </c:pt>
                <c:pt idx="172">
                  <c:v>284.39999999999998</c:v>
                </c:pt>
                <c:pt idx="173">
                  <c:v>284.3</c:v>
                </c:pt>
                <c:pt idx="174">
                  <c:v>284.2</c:v>
                </c:pt>
                <c:pt idx="175">
                  <c:v>284.09999999999997</c:v>
                </c:pt>
                <c:pt idx="176">
                  <c:v>284</c:v>
                </c:pt>
                <c:pt idx="177">
                  <c:v>283.89999999999998</c:v>
                </c:pt>
                <c:pt idx="178">
                  <c:v>283.8</c:v>
                </c:pt>
                <c:pt idx="179">
                  <c:v>283.7</c:v>
                </c:pt>
                <c:pt idx="180">
                  <c:v>283.59999999999997</c:v>
                </c:pt>
                <c:pt idx="181">
                  <c:v>283.5</c:v>
                </c:pt>
                <c:pt idx="182">
                  <c:v>283.39999999999998</c:v>
                </c:pt>
                <c:pt idx="183">
                  <c:v>283.3</c:v>
                </c:pt>
                <c:pt idx="184">
                  <c:v>283.2</c:v>
                </c:pt>
                <c:pt idx="185">
                  <c:v>283.09999999999997</c:v>
                </c:pt>
                <c:pt idx="186">
                  <c:v>283</c:v>
                </c:pt>
                <c:pt idx="187">
                  <c:v>282.89999999999998</c:v>
                </c:pt>
                <c:pt idx="188">
                  <c:v>282.8</c:v>
                </c:pt>
                <c:pt idx="189">
                  <c:v>282.7</c:v>
                </c:pt>
                <c:pt idx="190">
                  <c:v>282.59999999999997</c:v>
                </c:pt>
                <c:pt idx="191">
                  <c:v>282.5</c:v>
                </c:pt>
                <c:pt idx="192">
                  <c:v>282.39999999999998</c:v>
                </c:pt>
                <c:pt idx="193">
                  <c:v>282.3</c:v>
                </c:pt>
                <c:pt idx="194">
                  <c:v>282.2</c:v>
                </c:pt>
                <c:pt idx="195">
                  <c:v>282.09999999999997</c:v>
                </c:pt>
                <c:pt idx="196">
                  <c:v>282</c:v>
                </c:pt>
                <c:pt idx="197">
                  <c:v>281.89999999999998</c:v>
                </c:pt>
                <c:pt idx="198">
                  <c:v>281.8</c:v>
                </c:pt>
                <c:pt idx="199">
                  <c:v>281.7</c:v>
                </c:pt>
                <c:pt idx="200">
                  <c:v>281.59999999999997</c:v>
                </c:pt>
                <c:pt idx="201">
                  <c:v>281.5</c:v>
                </c:pt>
                <c:pt idx="202">
                  <c:v>281.39999999999998</c:v>
                </c:pt>
                <c:pt idx="203">
                  <c:v>281.3</c:v>
                </c:pt>
                <c:pt idx="204">
                  <c:v>281.2</c:v>
                </c:pt>
                <c:pt idx="205">
                  <c:v>281.09999999999997</c:v>
                </c:pt>
                <c:pt idx="206">
                  <c:v>281</c:v>
                </c:pt>
                <c:pt idx="207">
                  <c:v>280.89999999999998</c:v>
                </c:pt>
                <c:pt idx="208">
                  <c:v>280.8</c:v>
                </c:pt>
                <c:pt idx="209">
                  <c:v>280.7</c:v>
                </c:pt>
                <c:pt idx="210">
                  <c:v>280.59999999999997</c:v>
                </c:pt>
                <c:pt idx="211">
                  <c:v>280.5</c:v>
                </c:pt>
                <c:pt idx="212">
                  <c:v>280.39999999999998</c:v>
                </c:pt>
                <c:pt idx="213">
                  <c:v>280.3</c:v>
                </c:pt>
                <c:pt idx="214">
                  <c:v>280.2</c:v>
                </c:pt>
                <c:pt idx="215">
                  <c:v>280.09999999999997</c:v>
                </c:pt>
                <c:pt idx="216">
                  <c:v>280</c:v>
                </c:pt>
                <c:pt idx="217">
                  <c:v>279.89999999999998</c:v>
                </c:pt>
                <c:pt idx="218">
                  <c:v>279.8</c:v>
                </c:pt>
                <c:pt idx="219">
                  <c:v>279.7</c:v>
                </c:pt>
                <c:pt idx="220">
                  <c:v>279.59999999999997</c:v>
                </c:pt>
                <c:pt idx="221">
                  <c:v>279.5</c:v>
                </c:pt>
                <c:pt idx="222">
                  <c:v>279.39999999999998</c:v>
                </c:pt>
                <c:pt idx="223">
                  <c:v>279.3</c:v>
                </c:pt>
                <c:pt idx="224">
                  <c:v>279.2</c:v>
                </c:pt>
                <c:pt idx="225">
                  <c:v>279.09999999999997</c:v>
                </c:pt>
                <c:pt idx="226">
                  <c:v>279</c:v>
                </c:pt>
                <c:pt idx="227">
                  <c:v>278.89999999999998</c:v>
                </c:pt>
                <c:pt idx="228">
                  <c:v>278.8</c:v>
                </c:pt>
                <c:pt idx="229">
                  <c:v>278.7</c:v>
                </c:pt>
                <c:pt idx="230">
                  <c:v>278.59999999999997</c:v>
                </c:pt>
                <c:pt idx="231">
                  <c:v>278.5</c:v>
                </c:pt>
                <c:pt idx="232">
                  <c:v>278.39999999999998</c:v>
                </c:pt>
                <c:pt idx="233">
                  <c:v>278.3</c:v>
                </c:pt>
                <c:pt idx="234">
                  <c:v>278.2</c:v>
                </c:pt>
                <c:pt idx="235">
                  <c:v>278.09999999999997</c:v>
                </c:pt>
                <c:pt idx="236">
                  <c:v>278</c:v>
                </c:pt>
                <c:pt idx="237">
                  <c:v>277.89999999999998</c:v>
                </c:pt>
                <c:pt idx="238">
                  <c:v>277.8</c:v>
                </c:pt>
                <c:pt idx="239">
                  <c:v>277.7</c:v>
                </c:pt>
                <c:pt idx="240">
                  <c:v>277.59999999999997</c:v>
                </c:pt>
                <c:pt idx="241">
                  <c:v>277.5</c:v>
                </c:pt>
                <c:pt idx="242">
                  <c:v>277.39999999999998</c:v>
                </c:pt>
                <c:pt idx="243">
                  <c:v>277.3</c:v>
                </c:pt>
                <c:pt idx="244">
                  <c:v>277.2</c:v>
                </c:pt>
                <c:pt idx="245">
                  <c:v>277.09999999999997</c:v>
                </c:pt>
                <c:pt idx="246">
                  <c:v>277</c:v>
                </c:pt>
                <c:pt idx="247">
                  <c:v>276.89999999999998</c:v>
                </c:pt>
                <c:pt idx="248">
                  <c:v>276.8</c:v>
                </c:pt>
                <c:pt idx="249">
                  <c:v>276.7</c:v>
                </c:pt>
                <c:pt idx="250">
                  <c:v>276.59999999999997</c:v>
                </c:pt>
                <c:pt idx="251">
                  <c:v>276.5</c:v>
                </c:pt>
                <c:pt idx="252">
                  <c:v>276.39999999999998</c:v>
                </c:pt>
                <c:pt idx="253">
                  <c:v>276.3</c:v>
                </c:pt>
                <c:pt idx="254">
                  <c:v>276.2</c:v>
                </c:pt>
                <c:pt idx="255">
                  <c:v>276.09999999999997</c:v>
                </c:pt>
                <c:pt idx="256">
                  <c:v>276</c:v>
                </c:pt>
                <c:pt idx="257">
                  <c:v>275.89999999999998</c:v>
                </c:pt>
                <c:pt idx="258">
                  <c:v>275.8</c:v>
                </c:pt>
                <c:pt idx="259">
                  <c:v>275.7</c:v>
                </c:pt>
                <c:pt idx="260">
                  <c:v>275.59999999999997</c:v>
                </c:pt>
                <c:pt idx="261">
                  <c:v>275.5</c:v>
                </c:pt>
                <c:pt idx="262">
                  <c:v>275.39999999999998</c:v>
                </c:pt>
                <c:pt idx="263">
                  <c:v>275.3</c:v>
                </c:pt>
                <c:pt idx="264">
                  <c:v>275.2</c:v>
                </c:pt>
                <c:pt idx="265">
                  <c:v>275.09999999999997</c:v>
                </c:pt>
                <c:pt idx="266">
                  <c:v>275</c:v>
                </c:pt>
                <c:pt idx="267">
                  <c:v>274.89999999999998</c:v>
                </c:pt>
                <c:pt idx="268">
                  <c:v>274.8</c:v>
                </c:pt>
                <c:pt idx="269">
                  <c:v>274.7</c:v>
                </c:pt>
                <c:pt idx="270">
                  <c:v>274.59999999999997</c:v>
                </c:pt>
                <c:pt idx="271">
                  <c:v>274.5</c:v>
                </c:pt>
                <c:pt idx="272">
                  <c:v>274.39999999999998</c:v>
                </c:pt>
                <c:pt idx="273">
                  <c:v>274.3</c:v>
                </c:pt>
                <c:pt idx="274">
                  <c:v>274.2</c:v>
                </c:pt>
                <c:pt idx="275">
                  <c:v>274.09999999999997</c:v>
                </c:pt>
                <c:pt idx="276">
                  <c:v>274</c:v>
                </c:pt>
                <c:pt idx="277">
                  <c:v>273.89999999999998</c:v>
                </c:pt>
                <c:pt idx="278">
                  <c:v>273.8</c:v>
                </c:pt>
                <c:pt idx="279">
                  <c:v>273.7</c:v>
                </c:pt>
                <c:pt idx="280">
                  <c:v>273.59999999999997</c:v>
                </c:pt>
                <c:pt idx="281">
                  <c:v>273.5</c:v>
                </c:pt>
                <c:pt idx="282">
                  <c:v>273.39999999999998</c:v>
                </c:pt>
                <c:pt idx="283">
                  <c:v>273.3</c:v>
                </c:pt>
                <c:pt idx="284">
                  <c:v>273.2</c:v>
                </c:pt>
                <c:pt idx="285">
                  <c:v>273.09999999999997</c:v>
                </c:pt>
                <c:pt idx="286">
                  <c:v>273</c:v>
                </c:pt>
                <c:pt idx="287">
                  <c:v>272.89999999999998</c:v>
                </c:pt>
                <c:pt idx="288">
                  <c:v>272.8</c:v>
                </c:pt>
                <c:pt idx="289">
                  <c:v>272.7</c:v>
                </c:pt>
                <c:pt idx="290">
                  <c:v>272.59999999999997</c:v>
                </c:pt>
                <c:pt idx="291">
                  <c:v>272.5</c:v>
                </c:pt>
                <c:pt idx="292">
                  <c:v>272.39999999999998</c:v>
                </c:pt>
                <c:pt idx="293">
                  <c:v>272.3</c:v>
                </c:pt>
                <c:pt idx="294">
                  <c:v>272.2</c:v>
                </c:pt>
                <c:pt idx="295">
                  <c:v>272.09999999999997</c:v>
                </c:pt>
                <c:pt idx="296">
                  <c:v>272</c:v>
                </c:pt>
                <c:pt idx="297">
                  <c:v>271.89999999999998</c:v>
                </c:pt>
                <c:pt idx="298">
                  <c:v>271.8</c:v>
                </c:pt>
                <c:pt idx="299">
                  <c:v>271.7</c:v>
                </c:pt>
                <c:pt idx="300">
                  <c:v>271.59999999999997</c:v>
                </c:pt>
                <c:pt idx="301">
                  <c:v>271.5</c:v>
                </c:pt>
                <c:pt idx="302">
                  <c:v>271.39999999999998</c:v>
                </c:pt>
                <c:pt idx="303">
                  <c:v>271.3</c:v>
                </c:pt>
                <c:pt idx="304">
                  <c:v>271.2</c:v>
                </c:pt>
                <c:pt idx="305">
                  <c:v>271.09999999999997</c:v>
                </c:pt>
                <c:pt idx="306">
                  <c:v>271</c:v>
                </c:pt>
                <c:pt idx="307">
                  <c:v>270.89999999999998</c:v>
                </c:pt>
                <c:pt idx="308">
                  <c:v>270.8</c:v>
                </c:pt>
                <c:pt idx="309">
                  <c:v>270.7</c:v>
                </c:pt>
                <c:pt idx="310">
                  <c:v>270.59999999999997</c:v>
                </c:pt>
                <c:pt idx="311">
                  <c:v>270.5</c:v>
                </c:pt>
                <c:pt idx="312">
                  <c:v>270.39999999999998</c:v>
                </c:pt>
                <c:pt idx="313">
                  <c:v>270.3</c:v>
                </c:pt>
                <c:pt idx="314">
                  <c:v>270.2</c:v>
                </c:pt>
                <c:pt idx="315">
                  <c:v>270.09999999999997</c:v>
                </c:pt>
                <c:pt idx="316">
                  <c:v>270</c:v>
                </c:pt>
                <c:pt idx="317">
                  <c:v>269.89999999999998</c:v>
                </c:pt>
                <c:pt idx="318">
                  <c:v>269.8</c:v>
                </c:pt>
                <c:pt idx="319">
                  <c:v>269.7</c:v>
                </c:pt>
                <c:pt idx="320">
                  <c:v>269.59999999999997</c:v>
                </c:pt>
                <c:pt idx="321">
                  <c:v>269.5</c:v>
                </c:pt>
                <c:pt idx="322">
                  <c:v>269.39999999999998</c:v>
                </c:pt>
                <c:pt idx="323">
                  <c:v>269.3</c:v>
                </c:pt>
                <c:pt idx="324">
                  <c:v>269.2</c:v>
                </c:pt>
                <c:pt idx="325">
                  <c:v>269.09999999999997</c:v>
                </c:pt>
                <c:pt idx="326">
                  <c:v>269</c:v>
                </c:pt>
                <c:pt idx="327">
                  <c:v>268.89999999999998</c:v>
                </c:pt>
                <c:pt idx="328">
                  <c:v>268.8</c:v>
                </c:pt>
                <c:pt idx="329">
                  <c:v>268.7</c:v>
                </c:pt>
                <c:pt idx="330">
                  <c:v>268.59999999999997</c:v>
                </c:pt>
                <c:pt idx="331">
                  <c:v>268.5</c:v>
                </c:pt>
                <c:pt idx="332">
                  <c:v>268.39999999999998</c:v>
                </c:pt>
                <c:pt idx="333">
                  <c:v>268.3</c:v>
                </c:pt>
                <c:pt idx="334">
                  <c:v>268.2</c:v>
                </c:pt>
                <c:pt idx="335">
                  <c:v>268.09999999999997</c:v>
                </c:pt>
                <c:pt idx="336">
                  <c:v>268</c:v>
                </c:pt>
                <c:pt idx="337">
                  <c:v>267.89999999999998</c:v>
                </c:pt>
                <c:pt idx="338">
                  <c:v>267.8</c:v>
                </c:pt>
                <c:pt idx="339">
                  <c:v>267.7</c:v>
                </c:pt>
                <c:pt idx="340">
                  <c:v>267.60000000000002</c:v>
                </c:pt>
                <c:pt idx="341">
                  <c:v>267.49999999999994</c:v>
                </c:pt>
                <c:pt idx="342">
                  <c:v>267.39999999999998</c:v>
                </c:pt>
                <c:pt idx="343">
                  <c:v>267.3</c:v>
                </c:pt>
                <c:pt idx="344">
                  <c:v>267.2</c:v>
                </c:pt>
                <c:pt idx="345">
                  <c:v>267.10000000000002</c:v>
                </c:pt>
                <c:pt idx="346">
                  <c:v>266.99999999999994</c:v>
                </c:pt>
                <c:pt idx="347">
                  <c:v>266.89999999999998</c:v>
                </c:pt>
                <c:pt idx="348">
                  <c:v>266.8</c:v>
                </c:pt>
                <c:pt idx="349">
                  <c:v>266.7</c:v>
                </c:pt>
                <c:pt idx="350">
                  <c:v>266.60000000000002</c:v>
                </c:pt>
                <c:pt idx="351">
                  <c:v>266.49999999999994</c:v>
                </c:pt>
                <c:pt idx="352">
                  <c:v>266.39999999999998</c:v>
                </c:pt>
                <c:pt idx="353">
                  <c:v>266.3</c:v>
                </c:pt>
                <c:pt idx="354">
                  <c:v>266.2</c:v>
                </c:pt>
                <c:pt idx="355">
                  <c:v>266.10000000000002</c:v>
                </c:pt>
                <c:pt idx="356">
                  <c:v>265.99999999999994</c:v>
                </c:pt>
                <c:pt idx="357">
                  <c:v>265.89999999999998</c:v>
                </c:pt>
                <c:pt idx="358">
                  <c:v>265.8</c:v>
                </c:pt>
                <c:pt idx="359">
                  <c:v>265.7</c:v>
                </c:pt>
                <c:pt idx="360">
                  <c:v>265.60000000000002</c:v>
                </c:pt>
                <c:pt idx="361">
                  <c:v>265.49999999999994</c:v>
                </c:pt>
                <c:pt idx="362">
                  <c:v>265.39999999999998</c:v>
                </c:pt>
                <c:pt idx="363">
                  <c:v>265.3</c:v>
                </c:pt>
                <c:pt idx="364">
                  <c:v>265.2</c:v>
                </c:pt>
                <c:pt idx="365">
                  <c:v>265.10000000000002</c:v>
                </c:pt>
                <c:pt idx="366">
                  <c:v>264.99999999999994</c:v>
                </c:pt>
                <c:pt idx="367">
                  <c:v>264.89999999999998</c:v>
                </c:pt>
                <c:pt idx="368">
                  <c:v>264.8</c:v>
                </c:pt>
                <c:pt idx="369">
                  <c:v>264.7</c:v>
                </c:pt>
                <c:pt idx="370">
                  <c:v>264.60000000000002</c:v>
                </c:pt>
                <c:pt idx="371">
                  <c:v>264.49999999999994</c:v>
                </c:pt>
                <c:pt idx="372">
                  <c:v>264.39999999999998</c:v>
                </c:pt>
                <c:pt idx="373">
                  <c:v>264.3</c:v>
                </c:pt>
                <c:pt idx="374">
                  <c:v>264.2</c:v>
                </c:pt>
                <c:pt idx="375">
                  <c:v>264.10000000000002</c:v>
                </c:pt>
                <c:pt idx="376">
                  <c:v>263.99999999999994</c:v>
                </c:pt>
                <c:pt idx="377">
                  <c:v>263.89999999999998</c:v>
                </c:pt>
                <c:pt idx="378">
                  <c:v>263.8</c:v>
                </c:pt>
                <c:pt idx="379">
                  <c:v>263.7</c:v>
                </c:pt>
                <c:pt idx="380">
                  <c:v>263.60000000000002</c:v>
                </c:pt>
                <c:pt idx="381">
                  <c:v>263.49999999999994</c:v>
                </c:pt>
                <c:pt idx="382">
                  <c:v>263.39999999999998</c:v>
                </c:pt>
                <c:pt idx="383">
                  <c:v>263.3</c:v>
                </c:pt>
                <c:pt idx="384">
                  <c:v>263.2</c:v>
                </c:pt>
                <c:pt idx="385">
                  <c:v>263.10000000000002</c:v>
                </c:pt>
                <c:pt idx="386">
                  <c:v>262.99999999999994</c:v>
                </c:pt>
                <c:pt idx="387">
                  <c:v>262.89999999999998</c:v>
                </c:pt>
                <c:pt idx="388">
                  <c:v>262.8</c:v>
                </c:pt>
                <c:pt idx="389">
                  <c:v>262.7</c:v>
                </c:pt>
                <c:pt idx="390">
                  <c:v>262.60000000000002</c:v>
                </c:pt>
                <c:pt idx="391">
                  <c:v>262.49999999999994</c:v>
                </c:pt>
                <c:pt idx="392">
                  <c:v>262.39999999999998</c:v>
                </c:pt>
                <c:pt idx="393">
                  <c:v>262.3</c:v>
                </c:pt>
                <c:pt idx="394">
                  <c:v>262.2</c:v>
                </c:pt>
                <c:pt idx="395">
                  <c:v>262.10000000000002</c:v>
                </c:pt>
                <c:pt idx="396">
                  <c:v>261.99999999999994</c:v>
                </c:pt>
                <c:pt idx="397">
                  <c:v>261.89999999999998</c:v>
                </c:pt>
                <c:pt idx="398">
                  <c:v>261.8</c:v>
                </c:pt>
                <c:pt idx="399">
                  <c:v>261.7</c:v>
                </c:pt>
                <c:pt idx="400">
                  <c:v>261.60000000000002</c:v>
                </c:pt>
                <c:pt idx="401">
                  <c:v>261.49999999999994</c:v>
                </c:pt>
                <c:pt idx="402">
                  <c:v>261.39999999999998</c:v>
                </c:pt>
                <c:pt idx="403">
                  <c:v>261.3</c:v>
                </c:pt>
                <c:pt idx="404">
                  <c:v>261.2</c:v>
                </c:pt>
                <c:pt idx="405">
                  <c:v>261.10000000000002</c:v>
                </c:pt>
                <c:pt idx="406">
                  <c:v>260.99999999999994</c:v>
                </c:pt>
                <c:pt idx="407">
                  <c:v>260.89999999999998</c:v>
                </c:pt>
                <c:pt idx="408">
                  <c:v>260.8</c:v>
                </c:pt>
                <c:pt idx="409">
                  <c:v>260.7</c:v>
                </c:pt>
                <c:pt idx="410">
                  <c:v>260.60000000000002</c:v>
                </c:pt>
                <c:pt idx="411">
                  <c:v>260.49999999999994</c:v>
                </c:pt>
                <c:pt idx="412">
                  <c:v>260.39999999999998</c:v>
                </c:pt>
                <c:pt idx="413">
                  <c:v>260.3</c:v>
                </c:pt>
                <c:pt idx="414">
                  <c:v>260.2</c:v>
                </c:pt>
                <c:pt idx="415">
                  <c:v>260.10000000000002</c:v>
                </c:pt>
                <c:pt idx="416">
                  <c:v>259.99999999999994</c:v>
                </c:pt>
                <c:pt idx="417">
                  <c:v>259.89999999999998</c:v>
                </c:pt>
                <c:pt idx="418">
                  <c:v>259.8</c:v>
                </c:pt>
                <c:pt idx="419">
                  <c:v>259.7</c:v>
                </c:pt>
                <c:pt idx="420">
                  <c:v>259.60000000000002</c:v>
                </c:pt>
                <c:pt idx="421">
                  <c:v>259.49999999999994</c:v>
                </c:pt>
                <c:pt idx="422">
                  <c:v>259.39999999999998</c:v>
                </c:pt>
                <c:pt idx="423">
                  <c:v>259.3</c:v>
                </c:pt>
                <c:pt idx="424">
                  <c:v>259.2</c:v>
                </c:pt>
                <c:pt idx="425">
                  <c:v>259.10000000000002</c:v>
                </c:pt>
                <c:pt idx="426">
                  <c:v>258.99999999999994</c:v>
                </c:pt>
                <c:pt idx="427">
                  <c:v>258.89999999999998</c:v>
                </c:pt>
                <c:pt idx="428">
                  <c:v>258.8</c:v>
                </c:pt>
                <c:pt idx="429">
                  <c:v>258.7</c:v>
                </c:pt>
                <c:pt idx="430">
                  <c:v>258.60000000000002</c:v>
                </c:pt>
                <c:pt idx="431">
                  <c:v>258.49999999999994</c:v>
                </c:pt>
                <c:pt idx="432">
                  <c:v>258.39999999999998</c:v>
                </c:pt>
                <c:pt idx="433">
                  <c:v>258.3</c:v>
                </c:pt>
                <c:pt idx="434">
                  <c:v>258.2</c:v>
                </c:pt>
                <c:pt idx="435">
                  <c:v>258.10000000000002</c:v>
                </c:pt>
                <c:pt idx="436">
                  <c:v>257.99999999999994</c:v>
                </c:pt>
                <c:pt idx="437">
                  <c:v>257.89999999999998</c:v>
                </c:pt>
                <c:pt idx="438">
                  <c:v>257.8</c:v>
                </c:pt>
                <c:pt idx="439">
                  <c:v>257.7</c:v>
                </c:pt>
                <c:pt idx="440">
                  <c:v>257.60000000000002</c:v>
                </c:pt>
                <c:pt idx="441">
                  <c:v>257.49999999999994</c:v>
                </c:pt>
                <c:pt idx="442">
                  <c:v>257.39999999999998</c:v>
                </c:pt>
                <c:pt idx="443">
                  <c:v>257.3</c:v>
                </c:pt>
                <c:pt idx="444">
                  <c:v>257.2</c:v>
                </c:pt>
                <c:pt idx="445">
                  <c:v>257.10000000000002</c:v>
                </c:pt>
                <c:pt idx="446">
                  <c:v>256.99999999999994</c:v>
                </c:pt>
                <c:pt idx="447">
                  <c:v>256.89999999999998</c:v>
                </c:pt>
                <c:pt idx="448">
                  <c:v>256.8</c:v>
                </c:pt>
                <c:pt idx="449">
                  <c:v>256.7</c:v>
                </c:pt>
                <c:pt idx="450">
                  <c:v>256.60000000000002</c:v>
                </c:pt>
                <c:pt idx="451">
                  <c:v>256.49999999999994</c:v>
                </c:pt>
                <c:pt idx="452">
                  <c:v>256.39999999999998</c:v>
                </c:pt>
                <c:pt idx="453">
                  <c:v>256.3</c:v>
                </c:pt>
                <c:pt idx="454">
                  <c:v>256.2</c:v>
                </c:pt>
                <c:pt idx="455">
                  <c:v>256.10000000000002</c:v>
                </c:pt>
                <c:pt idx="456">
                  <c:v>255.99999999999994</c:v>
                </c:pt>
                <c:pt idx="457">
                  <c:v>255.89999999999998</c:v>
                </c:pt>
                <c:pt idx="458">
                  <c:v>255.8</c:v>
                </c:pt>
                <c:pt idx="459">
                  <c:v>255.7</c:v>
                </c:pt>
                <c:pt idx="460">
                  <c:v>255.60000000000002</c:v>
                </c:pt>
                <c:pt idx="461">
                  <c:v>255.49999999999994</c:v>
                </c:pt>
                <c:pt idx="462">
                  <c:v>255.39999999999998</c:v>
                </c:pt>
                <c:pt idx="463">
                  <c:v>255.3</c:v>
                </c:pt>
                <c:pt idx="464">
                  <c:v>255.2</c:v>
                </c:pt>
                <c:pt idx="465">
                  <c:v>255.1</c:v>
                </c:pt>
                <c:pt idx="466">
                  <c:v>255.00000000000003</c:v>
                </c:pt>
                <c:pt idx="467">
                  <c:v>254.89999999999998</c:v>
                </c:pt>
                <c:pt idx="468">
                  <c:v>254.79999999999998</c:v>
                </c:pt>
                <c:pt idx="469">
                  <c:v>254.7</c:v>
                </c:pt>
                <c:pt idx="470">
                  <c:v>254.6</c:v>
                </c:pt>
                <c:pt idx="471">
                  <c:v>254.50000000000003</c:v>
                </c:pt>
                <c:pt idx="472">
                  <c:v>254.39999999999998</c:v>
                </c:pt>
                <c:pt idx="473">
                  <c:v>254.29999999999998</c:v>
                </c:pt>
                <c:pt idx="474">
                  <c:v>254.2</c:v>
                </c:pt>
                <c:pt idx="475">
                  <c:v>254.1</c:v>
                </c:pt>
                <c:pt idx="476">
                  <c:v>254.00000000000003</c:v>
                </c:pt>
                <c:pt idx="477">
                  <c:v>253.89999999999998</c:v>
                </c:pt>
                <c:pt idx="478">
                  <c:v>253.79999999999998</c:v>
                </c:pt>
                <c:pt idx="479">
                  <c:v>253.7</c:v>
                </c:pt>
                <c:pt idx="480">
                  <c:v>253.6</c:v>
                </c:pt>
                <c:pt idx="481">
                  <c:v>253.50000000000003</c:v>
                </c:pt>
                <c:pt idx="482">
                  <c:v>253.39999999999998</c:v>
                </c:pt>
                <c:pt idx="483">
                  <c:v>253.29999999999998</c:v>
                </c:pt>
                <c:pt idx="484">
                  <c:v>253.2</c:v>
                </c:pt>
                <c:pt idx="485">
                  <c:v>253.1</c:v>
                </c:pt>
                <c:pt idx="486">
                  <c:v>253</c:v>
                </c:pt>
                <c:pt idx="487">
                  <c:v>252.89999999999998</c:v>
                </c:pt>
                <c:pt idx="488">
                  <c:v>252.79999999999998</c:v>
                </c:pt>
                <c:pt idx="489">
                  <c:v>252.7</c:v>
                </c:pt>
                <c:pt idx="490">
                  <c:v>252.6</c:v>
                </c:pt>
                <c:pt idx="491">
                  <c:v>252.5</c:v>
                </c:pt>
                <c:pt idx="492">
                  <c:v>252.39999999999998</c:v>
                </c:pt>
                <c:pt idx="493">
                  <c:v>252.29999999999998</c:v>
                </c:pt>
                <c:pt idx="494">
                  <c:v>252.2</c:v>
                </c:pt>
                <c:pt idx="495">
                  <c:v>252.1</c:v>
                </c:pt>
                <c:pt idx="496">
                  <c:v>252</c:v>
                </c:pt>
                <c:pt idx="497">
                  <c:v>251.89999999999998</c:v>
                </c:pt>
                <c:pt idx="498">
                  <c:v>251.79999999999998</c:v>
                </c:pt>
                <c:pt idx="499">
                  <c:v>251.7</c:v>
                </c:pt>
                <c:pt idx="500">
                  <c:v>251.6</c:v>
                </c:pt>
                <c:pt idx="501">
                  <c:v>251.5</c:v>
                </c:pt>
                <c:pt idx="502">
                  <c:v>251.39999999999998</c:v>
                </c:pt>
                <c:pt idx="503">
                  <c:v>251.29999999999998</c:v>
                </c:pt>
                <c:pt idx="504">
                  <c:v>251.2</c:v>
                </c:pt>
                <c:pt idx="505">
                  <c:v>251.1</c:v>
                </c:pt>
                <c:pt idx="506">
                  <c:v>251</c:v>
                </c:pt>
                <c:pt idx="507">
                  <c:v>250.89999999999998</c:v>
                </c:pt>
                <c:pt idx="508">
                  <c:v>250.79999999999998</c:v>
                </c:pt>
                <c:pt idx="509">
                  <c:v>250.7</c:v>
                </c:pt>
                <c:pt idx="510">
                  <c:v>250.6</c:v>
                </c:pt>
                <c:pt idx="511">
                  <c:v>250.5</c:v>
                </c:pt>
                <c:pt idx="512">
                  <c:v>250.39999999999998</c:v>
                </c:pt>
                <c:pt idx="513">
                  <c:v>250.29999999999998</c:v>
                </c:pt>
                <c:pt idx="514">
                  <c:v>250.2</c:v>
                </c:pt>
                <c:pt idx="515">
                  <c:v>250.1</c:v>
                </c:pt>
                <c:pt idx="516">
                  <c:v>250</c:v>
                </c:pt>
                <c:pt idx="517">
                  <c:v>249.89999999999998</c:v>
                </c:pt>
                <c:pt idx="518">
                  <c:v>249.79999999999998</c:v>
                </c:pt>
                <c:pt idx="519">
                  <c:v>249.7</c:v>
                </c:pt>
                <c:pt idx="520">
                  <c:v>249.6</c:v>
                </c:pt>
                <c:pt idx="521">
                  <c:v>249.5</c:v>
                </c:pt>
                <c:pt idx="522">
                  <c:v>249.39999999999998</c:v>
                </c:pt>
                <c:pt idx="523">
                  <c:v>249.29999999999998</c:v>
                </c:pt>
                <c:pt idx="524">
                  <c:v>249.2</c:v>
                </c:pt>
                <c:pt idx="525">
                  <c:v>249.1</c:v>
                </c:pt>
                <c:pt idx="526">
                  <c:v>248.99999999999997</c:v>
                </c:pt>
                <c:pt idx="527">
                  <c:v>248.9</c:v>
                </c:pt>
                <c:pt idx="528">
                  <c:v>248.79999999999998</c:v>
                </c:pt>
                <c:pt idx="529">
                  <c:v>248.7</c:v>
                </c:pt>
                <c:pt idx="530">
                  <c:v>248.6</c:v>
                </c:pt>
                <c:pt idx="531">
                  <c:v>248.49999999999997</c:v>
                </c:pt>
                <c:pt idx="532">
                  <c:v>248.4</c:v>
                </c:pt>
                <c:pt idx="533">
                  <c:v>248.29999999999998</c:v>
                </c:pt>
                <c:pt idx="534">
                  <c:v>248.2</c:v>
                </c:pt>
                <c:pt idx="535">
                  <c:v>248.1</c:v>
                </c:pt>
                <c:pt idx="536">
                  <c:v>247.99999999999997</c:v>
                </c:pt>
                <c:pt idx="537">
                  <c:v>247.9</c:v>
                </c:pt>
                <c:pt idx="538">
                  <c:v>247.79999999999998</c:v>
                </c:pt>
                <c:pt idx="539">
                  <c:v>247.7</c:v>
                </c:pt>
                <c:pt idx="540">
                  <c:v>247.6</c:v>
                </c:pt>
                <c:pt idx="541">
                  <c:v>247.49999999999997</c:v>
                </c:pt>
                <c:pt idx="542">
                  <c:v>247.4</c:v>
                </c:pt>
                <c:pt idx="543">
                  <c:v>247.29999999999998</c:v>
                </c:pt>
                <c:pt idx="544">
                  <c:v>247.2</c:v>
                </c:pt>
                <c:pt idx="545">
                  <c:v>247.1</c:v>
                </c:pt>
                <c:pt idx="546">
                  <c:v>246.99999999999997</c:v>
                </c:pt>
                <c:pt idx="547">
                  <c:v>246.9</c:v>
                </c:pt>
                <c:pt idx="548">
                  <c:v>246.79999999999998</c:v>
                </c:pt>
                <c:pt idx="549">
                  <c:v>246.7</c:v>
                </c:pt>
                <c:pt idx="550">
                  <c:v>246.6</c:v>
                </c:pt>
                <c:pt idx="551">
                  <c:v>246.49999999999997</c:v>
                </c:pt>
                <c:pt idx="552">
                  <c:v>246.4</c:v>
                </c:pt>
                <c:pt idx="553">
                  <c:v>246.29999999999998</c:v>
                </c:pt>
                <c:pt idx="554">
                  <c:v>246.2</c:v>
                </c:pt>
                <c:pt idx="555">
                  <c:v>246.1</c:v>
                </c:pt>
                <c:pt idx="556">
                  <c:v>245.99999999999997</c:v>
                </c:pt>
                <c:pt idx="557">
                  <c:v>245.89999999999998</c:v>
                </c:pt>
                <c:pt idx="558">
                  <c:v>245.8</c:v>
                </c:pt>
                <c:pt idx="559">
                  <c:v>245.7</c:v>
                </c:pt>
                <c:pt idx="560">
                  <c:v>245.6</c:v>
                </c:pt>
                <c:pt idx="561">
                  <c:v>245.49999999999997</c:v>
                </c:pt>
                <c:pt idx="562">
                  <c:v>245.39999999999998</c:v>
                </c:pt>
                <c:pt idx="563">
                  <c:v>245.3</c:v>
                </c:pt>
                <c:pt idx="564">
                  <c:v>245.2</c:v>
                </c:pt>
                <c:pt idx="565">
                  <c:v>245.1</c:v>
                </c:pt>
                <c:pt idx="566">
                  <c:v>244.99999999999997</c:v>
                </c:pt>
                <c:pt idx="567">
                  <c:v>244.89999999999998</c:v>
                </c:pt>
                <c:pt idx="568">
                  <c:v>244.8</c:v>
                </c:pt>
                <c:pt idx="569">
                  <c:v>244.7</c:v>
                </c:pt>
                <c:pt idx="570">
                  <c:v>244.6</c:v>
                </c:pt>
                <c:pt idx="571">
                  <c:v>244.49999999999997</c:v>
                </c:pt>
                <c:pt idx="572">
                  <c:v>244.39999999999998</c:v>
                </c:pt>
                <c:pt idx="573">
                  <c:v>244.3</c:v>
                </c:pt>
                <c:pt idx="574">
                  <c:v>244.2</c:v>
                </c:pt>
                <c:pt idx="575">
                  <c:v>244.1</c:v>
                </c:pt>
                <c:pt idx="576">
                  <c:v>243.99999999999997</c:v>
                </c:pt>
                <c:pt idx="577">
                  <c:v>243.89999999999998</c:v>
                </c:pt>
                <c:pt idx="578">
                  <c:v>243.8</c:v>
                </c:pt>
                <c:pt idx="579">
                  <c:v>243.7</c:v>
                </c:pt>
                <c:pt idx="580">
                  <c:v>243.6</c:v>
                </c:pt>
                <c:pt idx="581">
                  <c:v>243.49999999999997</c:v>
                </c:pt>
                <c:pt idx="582">
                  <c:v>243.39999999999998</c:v>
                </c:pt>
                <c:pt idx="583">
                  <c:v>243.3</c:v>
                </c:pt>
                <c:pt idx="584">
                  <c:v>243.2</c:v>
                </c:pt>
                <c:pt idx="585">
                  <c:v>243.1</c:v>
                </c:pt>
                <c:pt idx="586">
                  <c:v>242.99999999999997</c:v>
                </c:pt>
                <c:pt idx="587">
                  <c:v>242.89999999999998</c:v>
                </c:pt>
                <c:pt idx="588">
                  <c:v>242.8</c:v>
                </c:pt>
                <c:pt idx="589">
                  <c:v>242.7</c:v>
                </c:pt>
                <c:pt idx="590">
                  <c:v>242.6</c:v>
                </c:pt>
                <c:pt idx="591">
                  <c:v>242.49999999999997</c:v>
                </c:pt>
                <c:pt idx="592">
                  <c:v>242.39999999999998</c:v>
                </c:pt>
                <c:pt idx="593">
                  <c:v>242.3</c:v>
                </c:pt>
                <c:pt idx="594">
                  <c:v>242.2</c:v>
                </c:pt>
                <c:pt idx="595">
                  <c:v>242.1</c:v>
                </c:pt>
                <c:pt idx="596">
                  <c:v>241.99999999999997</c:v>
                </c:pt>
                <c:pt idx="597">
                  <c:v>241.89999999999998</c:v>
                </c:pt>
                <c:pt idx="598">
                  <c:v>241.8</c:v>
                </c:pt>
                <c:pt idx="599">
                  <c:v>241.7</c:v>
                </c:pt>
                <c:pt idx="600">
                  <c:v>241.6</c:v>
                </c:pt>
                <c:pt idx="601">
                  <c:v>241.49999999999997</c:v>
                </c:pt>
                <c:pt idx="602">
                  <c:v>241.39999999999998</c:v>
                </c:pt>
                <c:pt idx="603">
                  <c:v>241.3</c:v>
                </c:pt>
                <c:pt idx="604">
                  <c:v>241.2</c:v>
                </c:pt>
                <c:pt idx="605">
                  <c:v>241.1</c:v>
                </c:pt>
                <c:pt idx="606">
                  <c:v>240.99999999999997</c:v>
                </c:pt>
                <c:pt idx="607">
                  <c:v>240.89999999999998</c:v>
                </c:pt>
                <c:pt idx="608">
                  <c:v>240.8</c:v>
                </c:pt>
                <c:pt idx="609">
                  <c:v>240.7</c:v>
                </c:pt>
                <c:pt idx="610">
                  <c:v>240.6</c:v>
                </c:pt>
                <c:pt idx="611">
                  <c:v>240.49999999999997</c:v>
                </c:pt>
                <c:pt idx="612">
                  <c:v>240.39999999999998</c:v>
                </c:pt>
                <c:pt idx="613">
                  <c:v>240.3</c:v>
                </c:pt>
                <c:pt idx="614">
                  <c:v>240.2</c:v>
                </c:pt>
                <c:pt idx="615">
                  <c:v>240.1</c:v>
                </c:pt>
                <c:pt idx="616">
                  <c:v>239.99999999999997</c:v>
                </c:pt>
                <c:pt idx="617">
                  <c:v>239.89999999999998</c:v>
                </c:pt>
                <c:pt idx="618">
                  <c:v>239.79999999999998</c:v>
                </c:pt>
                <c:pt idx="619">
                  <c:v>239.7</c:v>
                </c:pt>
                <c:pt idx="620">
                  <c:v>239.6</c:v>
                </c:pt>
                <c:pt idx="621">
                  <c:v>239.5</c:v>
                </c:pt>
                <c:pt idx="622">
                  <c:v>239.39999999999998</c:v>
                </c:pt>
                <c:pt idx="623">
                  <c:v>239.29999999999998</c:v>
                </c:pt>
                <c:pt idx="624">
                  <c:v>239.2</c:v>
                </c:pt>
                <c:pt idx="625">
                  <c:v>239.1</c:v>
                </c:pt>
                <c:pt idx="626">
                  <c:v>239</c:v>
                </c:pt>
                <c:pt idx="627">
                  <c:v>238.89999999999998</c:v>
                </c:pt>
                <c:pt idx="628">
                  <c:v>238.79999999999998</c:v>
                </c:pt>
                <c:pt idx="629">
                  <c:v>238.7</c:v>
                </c:pt>
                <c:pt idx="630">
                  <c:v>238.6</c:v>
                </c:pt>
                <c:pt idx="631">
                  <c:v>238.5</c:v>
                </c:pt>
                <c:pt idx="632">
                  <c:v>238.39999999999998</c:v>
                </c:pt>
                <c:pt idx="633">
                  <c:v>238.29999999999998</c:v>
                </c:pt>
                <c:pt idx="634">
                  <c:v>238.2</c:v>
                </c:pt>
                <c:pt idx="635">
                  <c:v>238.1</c:v>
                </c:pt>
                <c:pt idx="636">
                  <c:v>238</c:v>
                </c:pt>
                <c:pt idx="637">
                  <c:v>237.89999999999998</c:v>
                </c:pt>
                <c:pt idx="638">
                  <c:v>237.79999999999998</c:v>
                </c:pt>
                <c:pt idx="639">
                  <c:v>237.7</c:v>
                </c:pt>
                <c:pt idx="640">
                  <c:v>237.6</c:v>
                </c:pt>
                <c:pt idx="641">
                  <c:v>237.5</c:v>
                </c:pt>
                <c:pt idx="642">
                  <c:v>237.39999999999998</c:v>
                </c:pt>
                <c:pt idx="643">
                  <c:v>237.29999999999998</c:v>
                </c:pt>
                <c:pt idx="644">
                  <c:v>237.2</c:v>
                </c:pt>
                <c:pt idx="645">
                  <c:v>237.1</c:v>
                </c:pt>
                <c:pt idx="646">
                  <c:v>237</c:v>
                </c:pt>
                <c:pt idx="647">
                  <c:v>236.89999999999998</c:v>
                </c:pt>
                <c:pt idx="648">
                  <c:v>236.79999999999998</c:v>
                </c:pt>
                <c:pt idx="649">
                  <c:v>236.7</c:v>
                </c:pt>
                <c:pt idx="650">
                  <c:v>236.6</c:v>
                </c:pt>
                <c:pt idx="651">
                  <c:v>236.5</c:v>
                </c:pt>
                <c:pt idx="652">
                  <c:v>236.39999999999998</c:v>
                </c:pt>
                <c:pt idx="653">
                  <c:v>236.29999999999998</c:v>
                </c:pt>
                <c:pt idx="654">
                  <c:v>236.2</c:v>
                </c:pt>
                <c:pt idx="655">
                  <c:v>236.1</c:v>
                </c:pt>
                <c:pt idx="656">
                  <c:v>236</c:v>
                </c:pt>
                <c:pt idx="657">
                  <c:v>235.89999999999998</c:v>
                </c:pt>
                <c:pt idx="658">
                  <c:v>235.79999999999998</c:v>
                </c:pt>
                <c:pt idx="659">
                  <c:v>235.7</c:v>
                </c:pt>
                <c:pt idx="660">
                  <c:v>235.6</c:v>
                </c:pt>
                <c:pt idx="661">
                  <c:v>235.5</c:v>
                </c:pt>
                <c:pt idx="662">
                  <c:v>235.39999999999998</c:v>
                </c:pt>
                <c:pt idx="663">
                  <c:v>235.29999999999998</c:v>
                </c:pt>
                <c:pt idx="664">
                  <c:v>235.2</c:v>
                </c:pt>
                <c:pt idx="665">
                  <c:v>235.1</c:v>
                </c:pt>
                <c:pt idx="666">
                  <c:v>235</c:v>
                </c:pt>
                <c:pt idx="667">
                  <c:v>234.89999999999998</c:v>
                </c:pt>
                <c:pt idx="668">
                  <c:v>234.79999999999998</c:v>
                </c:pt>
                <c:pt idx="669">
                  <c:v>234.7</c:v>
                </c:pt>
                <c:pt idx="670">
                  <c:v>234.6</c:v>
                </c:pt>
                <c:pt idx="671">
                  <c:v>234.5</c:v>
                </c:pt>
                <c:pt idx="672">
                  <c:v>234.39999999999998</c:v>
                </c:pt>
                <c:pt idx="673">
                  <c:v>234.29999999999998</c:v>
                </c:pt>
                <c:pt idx="674">
                  <c:v>234.2</c:v>
                </c:pt>
                <c:pt idx="675">
                  <c:v>234.1</c:v>
                </c:pt>
                <c:pt idx="676">
                  <c:v>234</c:v>
                </c:pt>
                <c:pt idx="677">
                  <c:v>233.89999999999998</c:v>
                </c:pt>
                <c:pt idx="678">
                  <c:v>233.79999999999998</c:v>
                </c:pt>
                <c:pt idx="679">
                  <c:v>233.7</c:v>
                </c:pt>
                <c:pt idx="680">
                  <c:v>233.6</c:v>
                </c:pt>
                <c:pt idx="681">
                  <c:v>233.5</c:v>
                </c:pt>
                <c:pt idx="682">
                  <c:v>233.39999999999998</c:v>
                </c:pt>
                <c:pt idx="683">
                  <c:v>233.29999999999998</c:v>
                </c:pt>
                <c:pt idx="684">
                  <c:v>233.2</c:v>
                </c:pt>
                <c:pt idx="685">
                  <c:v>233.1</c:v>
                </c:pt>
                <c:pt idx="686">
                  <c:v>233</c:v>
                </c:pt>
                <c:pt idx="687">
                  <c:v>232.89999999999998</c:v>
                </c:pt>
                <c:pt idx="688">
                  <c:v>232.79999999999998</c:v>
                </c:pt>
                <c:pt idx="689">
                  <c:v>232.7</c:v>
                </c:pt>
                <c:pt idx="690">
                  <c:v>232.6</c:v>
                </c:pt>
                <c:pt idx="691">
                  <c:v>232.5</c:v>
                </c:pt>
                <c:pt idx="692">
                  <c:v>232.39999999999998</c:v>
                </c:pt>
                <c:pt idx="693">
                  <c:v>232.29999999999998</c:v>
                </c:pt>
                <c:pt idx="694">
                  <c:v>232.2</c:v>
                </c:pt>
                <c:pt idx="695">
                  <c:v>232.1</c:v>
                </c:pt>
                <c:pt idx="696">
                  <c:v>232</c:v>
                </c:pt>
                <c:pt idx="697">
                  <c:v>231.89999999999998</c:v>
                </c:pt>
                <c:pt idx="698">
                  <c:v>231.79999999999998</c:v>
                </c:pt>
                <c:pt idx="699">
                  <c:v>231.7</c:v>
                </c:pt>
                <c:pt idx="700">
                  <c:v>231.6</c:v>
                </c:pt>
                <c:pt idx="701">
                  <c:v>231.5</c:v>
                </c:pt>
                <c:pt idx="702">
                  <c:v>231.39999999999998</c:v>
                </c:pt>
                <c:pt idx="703">
                  <c:v>231.29999999999998</c:v>
                </c:pt>
                <c:pt idx="704">
                  <c:v>231.2</c:v>
                </c:pt>
                <c:pt idx="705">
                  <c:v>231.1</c:v>
                </c:pt>
                <c:pt idx="706">
                  <c:v>231</c:v>
                </c:pt>
                <c:pt idx="707">
                  <c:v>230.89999999999998</c:v>
                </c:pt>
                <c:pt idx="708">
                  <c:v>230.79999999999998</c:v>
                </c:pt>
                <c:pt idx="709">
                  <c:v>230.7</c:v>
                </c:pt>
                <c:pt idx="710">
                  <c:v>230.6</c:v>
                </c:pt>
                <c:pt idx="711">
                  <c:v>230.5</c:v>
                </c:pt>
                <c:pt idx="712">
                  <c:v>230.39999999999998</c:v>
                </c:pt>
                <c:pt idx="713">
                  <c:v>230.29999999999998</c:v>
                </c:pt>
                <c:pt idx="714">
                  <c:v>230.2</c:v>
                </c:pt>
                <c:pt idx="715">
                  <c:v>230.1</c:v>
                </c:pt>
                <c:pt idx="716">
                  <c:v>230</c:v>
                </c:pt>
                <c:pt idx="717">
                  <c:v>229.89999999999998</c:v>
                </c:pt>
                <c:pt idx="718">
                  <c:v>229.79999999999998</c:v>
                </c:pt>
                <c:pt idx="719">
                  <c:v>229.7</c:v>
                </c:pt>
                <c:pt idx="720">
                  <c:v>229.6</c:v>
                </c:pt>
                <c:pt idx="721">
                  <c:v>229.5</c:v>
                </c:pt>
                <c:pt idx="722">
                  <c:v>229.39999999999998</c:v>
                </c:pt>
                <c:pt idx="723">
                  <c:v>229.29999999999998</c:v>
                </c:pt>
                <c:pt idx="724">
                  <c:v>229.2</c:v>
                </c:pt>
                <c:pt idx="725">
                  <c:v>229.1</c:v>
                </c:pt>
                <c:pt idx="726">
                  <c:v>229</c:v>
                </c:pt>
                <c:pt idx="727">
                  <c:v>228.89999999999998</c:v>
                </c:pt>
                <c:pt idx="728">
                  <c:v>228.79999999999998</c:v>
                </c:pt>
                <c:pt idx="729">
                  <c:v>228.7</c:v>
                </c:pt>
                <c:pt idx="730">
                  <c:v>228.6</c:v>
                </c:pt>
                <c:pt idx="731">
                  <c:v>228.5</c:v>
                </c:pt>
                <c:pt idx="732">
                  <c:v>228.39999999999998</c:v>
                </c:pt>
                <c:pt idx="733">
                  <c:v>228.29999999999998</c:v>
                </c:pt>
                <c:pt idx="734">
                  <c:v>228.2</c:v>
                </c:pt>
                <c:pt idx="735">
                  <c:v>228.1</c:v>
                </c:pt>
                <c:pt idx="736">
                  <c:v>228</c:v>
                </c:pt>
                <c:pt idx="737">
                  <c:v>227.89999999999998</c:v>
                </c:pt>
                <c:pt idx="738">
                  <c:v>227.79999999999998</c:v>
                </c:pt>
                <c:pt idx="739">
                  <c:v>227.7</c:v>
                </c:pt>
                <c:pt idx="740">
                  <c:v>227.6</c:v>
                </c:pt>
                <c:pt idx="741">
                  <c:v>227.5</c:v>
                </c:pt>
                <c:pt idx="742">
                  <c:v>227.39999999999998</c:v>
                </c:pt>
                <c:pt idx="743">
                  <c:v>227.29999999999998</c:v>
                </c:pt>
                <c:pt idx="744">
                  <c:v>227.2</c:v>
                </c:pt>
                <c:pt idx="745">
                  <c:v>227.09999999999997</c:v>
                </c:pt>
                <c:pt idx="746">
                  <c:v>227</c:v>
                </c:pt>
                <c:pt idx="747">
                  <c:v>226.9</c:v>
                </c:pt>
                <c:pt idx="748">
                  <c:v>226.79999999999998</c:v>
                </c:pt>
                <c:pt idx="749">
                  <c:v>226.7</c:v>
                </c:pt>
                <c:pt idx="750">
                  <c:v>226.59999999999997</c:v>
                </c:pt>
                <c:pt idx="751">
                  <c:v>226.5</c:v>
                </c:pt>
                <c:pt idx="752">
                  <c:v>226.4</c:v>
                </c:pt>
                <c:pt idx="753">
                  <c:v>226.29999999999998</c:v>
                </c:pt>
                <c:pt idx="754">
                  <c:v>226.2</c:v>
                </c:pt>
                <c:pt idx="755">
                  <c:v>226.09999999999997</c:v>
                </c:pt>
                <c:pt idx="756">
                  <c:v>226</c:v>
                </c:pt>
                <c:pt idx="757">
                  <c:v>225.9</c:v>
                </c:pt>
                <c:pt idx="758">
                  <c:v>225.79999999999998</c:v>
                </c:pt>
                <c:pt idx="759">
                  <c:v>225.7</c:v>
                </c:pt>
                <c:pt idx="760">
                  <c:v>225.59999999999997</c:v>
                </c:pt>
                <c:pt idx="761">
                  <c:v>225.5</c:v>
                </c:pt>
                <c:pt idx="762">
                  <c:v>225.4</c:v>
                </c:pt>
                <c:pt idx="763">
                  <c:v>225.29999999999998</c:v>
                </c:pt>
                <c:pt idx="764">
                  <c:v>225.2</c:v>
                </c:pt>
                <c:pt idx="765">
                  <c:v>225.09999999999997</c:v>
                </c:pt>
                <c:pt idx="766">
                  <c:v>225</c:v>
                </c:pt>
                <c:pt idx="767">
                  <c:v>224.9</c:v>
                </c:pt>
                <c:pt idx="768">
                  <c:v>224.79999999999998</c:v>
                </c:pt>
                <c:pt idx="769">
                  <c:v>224.7</c:v>
                </c:pt>
                <c:pt idx="770">
                  <c:v>224.59999999999997</c:v>
                </c:pt>
                <c:pt idx="771">
                  <c:v>224.5</c:v>
                </c:pt>
                <c:pt idx="772">
                  <c:v>224.4</c:v>
                </c:pt>
                <c:pt idx="773">
                  <c:v>224.29999999999998</c:v>
                </c:pt>
                <c:pt idx="774">
                  <c:v>224.2</c:v>
                </c:pt>
                <c:pt idx="775">
                  <c:v>224.09999999999997</c:v>
                </c:pt>
                <c:pt idx="776">
                  <c:v>224</c:v>
                </c:pt>
                <c:pt idx="777">
                  <c:v>223.9</c:v>
                </c:pt>
                <c:pt idx="778">
                  <c:v>223.79999999999998</c:v>
                </c:pt>
                <c:pt idx="779">
                  <c:v>223.7</c:v>
                </c:pt>
                <c:pt idx="780">
                  <c:v>223.59999999999997</c:v>
                </c:pt>
                <c:pt idx="781">
                  <c:v>223.5</c:v>
                </c:pt>
                <c:pt idx="782">
                  <c:v>223.4</c:v>
                </c:pt>
                <c:pt idx="783">
                  <c:v>223.29999999999998</c:v>
                </c:pt>
                <c:pt idx="784">
                  <c:v>223.2</c:v>
                </c:pt>
                <c:pt idx="785">
                  <c:v>223.09999999999997</c:v>
                </c:pt>
                <c:pt idx="786">
                  <c:v>223</c:v>
                </c:pt>
                <c:pt idx="787">
                  <c:v>222.9</c:v>
                </c:pt>
                <c:pt idx="788">
                  <c:v>222.79999999999998</c:v>
                </c:pt>
                <c:pt idx="789">
                  <c:v>222.7</c:v>
                </c:pt>
                <c:pt idx="790">
                  <c:v>222.59999999999997</c:v>
                </c:pt>
                <c:pt idx="791">
                  <c:v>222.5</c:v>
                </c:pt>
                <c:pt idx="792">
                  <c:v>222.4</c:v>
                </c:pt>
                <c:pt idx="793">
                  <c:v>222.29999999999998</c:v>
                </c:pt>
                <c:pt idx="794">
                  <c:v>222.2</c:v>
                </c:pt>
                <c:pt idx="795">
                  <c:v>222.09999999999997</c:v>
                </c:pt>
                <c:pt idx="796">
                  <c:v>222</c:v>
                </c:pt>
                <c:pt idx="797">
                  <c:v>221.9</c:v>
                </c:pt>
                <c:pt idx="798">
                  <c:v>221.79999999999998</c:v>
                </c:pt>
                <c:pt idx="799">
                  <c:v>221.7</c:v>
                </c:pt>
                <c:pt idx="800">
                  <c:v>221.59999999999997</c:v>
                </c:pt>
                <c:pt idx="801">
                  <c:v>221.5</c:v>
                </c:pt>
                <c:pt idx="802">
                  <c:v>221.4</c:v>
                </c:pt>
                <c:pt idx="803">
                  <c:v>221.29999999999998</c:v>
                </c:pt>
                <c:pt idx="804">
                  <c:v>221.2</c:v>
                </c:pt>
                <c:pt idx="805">
                  <c:v>221.09999999999997</c:v>
                </c:pt>
                <c:pt idx="806">
                  <c:v>221</c:v>
                </c:pt>
                <c:pt idx="807">
                  <c:v>220.9</c:v>
                </c:pt>
                <c:pt idx="808">
                  <c:v>220.79999999999998</c:v>
                </c:pt>
                <c:pt idx="809">
                  <c:v>220.7</c:v>
                </c:pt>
                <c:pt idx="810">
                  <c:v>220.6</c:v>
                </c:pt>
                <c:pt idx="811">
                  <c:v>220.49999999999997</c:v>
                </c:pt>
                <c:pt idx="812">
                  <c:v>220.4</c:v>
                </c:pt>
                <c:pt idx="813">
                  <c:v>220.29999999999998</c:v>
                </c:pt>
                <c:pt idx="814">
                  <c:v>220.2</c:v>
                </c:pt>
                <c:pt idx="815">
                  <c:v>220.1</c:v>
                </c:pt>
                <c:pt idx="816">
                  <c:v>219.99999999999997</c:v>
                </c:pt>
                <c:pt idx="817">
                  <c:v>219.9</c:v>
                </c:pt>
                <c:pt idx="818">
                  <c:v>219.79999999999998</c:v>
                </c:pt>
                <c:pt idx="819">
                  <c:v>219.7</c:v>
                </c:pt>
                <c:pt idx="820">
                  <c:v>219.6</c:v>
                </c:pt>
                <c:pt idx="821">
                  <c:v>219.49999999999997</c:v>
                </c:pt>
                <c:pt idx="822">
                  <c:v>219.4</c:v>
                </c:pt>
                <c:pt idx="823">
                  <c:v>219.29999999999998</c:v>
                </c:pt>
                <c:pt idx="824">
                  <c:v>219.2</c:v>
                </c:pt>
                <c:pt idx="825">
                  <c:v>219.1</c:v>
                </c:pt>
                <c:pt idx="826">
                  <c:v>218.99999999999997</c:v>
                </c:pt>
                <c:pt idx="827">
                  <c:v>218.9</c:v>
                </c:pt>
                <c:pt idx="828">
                  <c:v>218.79999999999998</c:v>
                </c:pt>
                <c:pt idx="829">
                  <c:v>218.7</c:v>
                </c:pt>
                <c:pt idx="830">
                  <c:v>218.6</c:v>
                </c:pt>
                <c:pt idx="831">
                  <c:v>218.49999999999997</c:v>
                </c:pt>
                <c:pt idx="832">
                  <c:v>218.4</c:v>
                </c:pt>
                <c:pt idx="833">
                  <c:v>218.29999999999998</c:v>
                </c:pt>
                <c:pt idx="834">
                  <c:v>218.2</c:v>
                </c:pt>
                <c:pt idx="835">
                  <c:v>218.1</c:v>
                </c:pt>
                <c:pt idx="836">
                  <c:v>217.99999999999997</c:v>
                </c:pt>
                <c:pt idx="837">
                  <c:v>217.9</c:v>
                </c:pt>
                <c:pt idx="838">
                  <c:v>217.79999999999998</c:v>
                </c:pt>
                <c:pt idx="839">
                  <c:v>217.7</c:v>
                </c:pt>
                <c:pt idx="840">
                  <c:v>217.6</c:v>
                </c:pt>
                <c:pt idx="841">
                  <c:v>217.49999999999997</c:v>
                </c:pt>
                <c:pt idx="842">
                  <c:v>217.4</c:v>
                </c:pt>
                <c:pt idx="843">
                  <c:v>217.29999999999998</c:v>
                </c:pt>
                <c:pt idx="844">
                  <c:v>217.2</c:v>
                </c:pt>
                <c:pt idx="845">
                  <c:v>217.1</c:v>
                </c:pt>
                <c:pt idx="846">
                  <c:v>216.99999999999997</c:v>
                </c:pt>
                <c:pt idx="847">
                  <c:v>216.9</c:v>
                </c:pt>
                <c:pt idx="848">
                  <c:v>216.79999999999998</c:v>
                </c:pt>
                <c:pt idx="849">
                  <c:v>216.7</c:v>
                </c:pt>
                <c:pt idx="850">
                  <c:v>216.6</c:v>
                </c:pt>
                <c:pt idx="851">
                  <c:v>216.49999999999997</c:v>
                </c:pt>
                <c:pt idx="852">
                  <c:v>216.4</c:v>
                </c:pt>
                <c:pt idx="853">
                  <c:v>216.29999999999998</c:v>
                </c:pt>
                <c:pt idx="854">
                  <c:v>216.2</c:v>
                </c:pt>
                <c:pt idx="855">
                  <c:v>216.1</c:v>
                </c:pt>
                <c:pt idx="856">
                  <c:v>215.99999999999997</c:v>
                </c:pt>
                <c:pt idx="857">
                  <c:v>215.9</c:v>
                </c:pt>
                <c:pt idx="858">
                  <c:v>215.79999999999998</c:v>
                </c:pt>
                <c:pt idx="859">
                  <c:v>215.7</c:v>
                </c:pt>
                <c:pt idx="860">
                  <c:v>215.6</c:v>
                </c:pt>
                <c:pt idx="861">
                  <c:v>215.49999999999997</c:v>
                </c:pt>
                <c:pt idx="862">
                  <c:v>215.4</c:v>
                </c:pt>
                <c:pt idx="863">
                  <c:v>215.29999999999998</c:v>
                </c:pt>
                <c:pt idx="864">
                  <c:v>215.2</c:v>
                </c:pt>
                <c:pt idx="865">
                  <c:v>215.1</c:v>
                </c:pt>
                <c:pt idx="866">
                  <c:v>214.99999999999997</c:v>
                </c:pt>
                <c:pt idx="867">
                  <c:v>214.89999999999998</c:v>
                </c:pt>
                <c:pt idx="868">
                  <c:v>214.8</c:v>
                </c:pt>
                <c:pt idx="869">
                  <c:v>214.7</c:v>
                </c:pt>
                <c:pt idx="870">
                  <c:v>214.6</c:v>
                </c:pt>
                <c:pt idx="871">
                  <c:v>214.49999999999997</c:v>
                </c:pt>
                <c:pt idx="872">
                  <c:v>214.39999999999998</c:v>
                </c:pt>
                <c:pt idx="873">
                  <c:v>214.3</c:v>
                </c:pt>
                <c:pt idx="874">
                  <c:v>214.2</c:v>
                </c:pt>
                <c:pt idx="875">
                  <c:v>214.1</c:v>
                </c:pt>
                <c:pt idx="876">
                  <c:v>213.99999999999997</c:v>
                </c:pt>
                <c:pt idx="877">
                  <c:v>213.89999999999998</c:v>
                </c:pt>
                <c:pt idx="878">
                  <c:v>213.8</c:v>
                </c:pt>
                <c:pt idx="879">
                  <c:v>213.7</c:v>
                </c:pt>
                <c:pt idx="880">
                  <c:v>213.6</c:v>
                </c:pt>
                <c:pt idx="881">
                  <c:v>213.49999999999997</c:v>
                </c:pt>
                <c:pt idx="882">
                  <c:v>213.39999999999998</c:v>
                </c:pt>
                <c:pt idx="883">
                  <c:v>213.3</c:v>
                </c:pt>
                <c:pt idx="884">
                  <c:v>213.2</c:v>
                </c:pt>
                <c:pt idx="885">
                  <c:v>213.1</c:v>
                </c:pt>
                <c:pt idx="886">
                  <c:v>212.99999999999997</c:v>
                </c:pt>
                <c:pt idx="887">
                  <c:v>212.89999999999998</c:v>
                </c:pt>
                <c:pt idx="888">
                  <c:v>212.8</c:v>
                </c:pt>
                <c:pt idx="889">
                  <c:v>212.7</c:v>
                </c:pt>
                <c:pt idx="890">
                  <c:v>212.6</c:v>
                </c:pt>
                <c:pt idx="891">
                  <c:v>212.49999999999997</c:v>
                </c:pt>
                <c:pt idx="892">
                  <c:v>212.39999999999998</c:v>
                </c:pt>
                <c:pt idx="893">
                  <c:v>212.3</c:v>
                </c:pt>
                <c:pt idx="894">
                  <c:v>212.2</c:v>
                </c:pt>
                <c:pt idx="895">
                  <c:v>212.1</c:v>
                </c:pt>
                <c:pt idx="896">
                  <c:v>211.99999999999997</c:v>
                </c:pt>
                <c:pt idx="897">
                  <c:v>211.89999999999998</c:v>
                </c:pt>
                <c:pt idx="898">
                  <c:v>211.8</c:v>
                </c:pt>
                <c:pt idx="899">
                  <c:v>211.7</c:v>
                </c:pt>
                <c:pt idx="900">
                  <c:v>211.6</c:v>
                </c:pt>
                <c:pt idx="901">
                  <c:v>211.49999999999997</c:v>
                </c:pt>
                <c:pt idx="902">
                  <c:v>211.39999999999998</c:v>
                </c:pt>
                <c:pt idx="903">
                  <c:v>211.3</c:v>
                </c:pt>
                <c:pt idx="904">
                  <c:v>211.2</c:v>
                </c:pt>
                <c:pt idx="905">
                  <c:v>211.1</c:v>
                </c:pt>
                <c:pt idx="906">
                  <c:v>210.99999999999997</c:v>
                </c:pt>
                <c:pt idx="907">
                  <c:v>210.89999999999998</c:v>
                </c:pt>
                <c:pt idx="908">
                  <c:v>210.8</c:v>
                </c:pt>
                <c:pt idx="909">
                  <c:v>210.7</c:v>
                </c:pt>
                <c:pt idx="910">
                  <c:v>210.6</c:v>
                </c:pt>
                <c:pt idx="911">
                  <c:v>210.49999999999997</c:v>
                </c:pt>
                <c:pt idx="912">
                  <c:v>210.39999999999998</c:v>
                </c:pt>
                <c:pt idx="913">
                  <c:v>210.3</c:v>
                </c:pt>
                <c:pt idx="914">
                  <c:v>210.2</c:v>
                </c:pt>
                <c:pt idx="915">
                  <c:v>210.1</c:v>
                </c:pt>
                <c:pt idx="916">
                  <c:v>209.99999999999997</c:v>
                </c:pt>
                <c:pt idx="917">
                  <c:v>209.89999999999998</c:v>
                </c:pt>
                <c:pt idx="918">
                  <c:v>209.8</c:v>
                </c:pt>
                <c:pt idx="919">
                  <c:v>209.7</c:v>
                </c:pt>
                <c:pt idx="920">
                  <c:v>209.6</c:v>
                </c:pt>
                <c:pt idx="921">
                  <c:v>209.49999999999997</c:v>
                </c:pt>
                <c:pt idx="922">
                  <c:v>209.39999999999998</c:v>
                </c:pt>
                <c:pt idx="923">
                  <c:v>209.3</c:v>
                </c:pt>
                <c:pt idx="924">
                  <c:v>209.2</c:v>
                </c:pt>
                <c:pt idx="925">
                  <c:v>209.1</c:v>
                </c:pt>
                <c:pt idx="926">
                  <c:v>208.99999999999997</c:v>
                </c:pt>
                <c:pt idx="927">
                  <c:v>208.89999999999998</c:v>
                </c:pt>
                <c:pt idx="928">
                  <c:v>208.8</c:v>
                </c:pt>
                <c:pt idx="929">
                  <c:v>208.7</c:v>
                </c:pt>
                <c:pt idx="930">
                  <c:v>208.6</c:v>
                </c:pt>
                <c:pt idx="931">
                  <c:v>208.5</c:v>
                </c:pt>
                <c:pt idx="932">
                  <c:v>208.39999999999998</c:v>
                </c:pt>
                <c:pt idx="933">
                  <c:v>208.29999999999998</c:v>
                </c:pt>
                <c:pt idx="934">
                  <c:v>208.2</c:v>
                </c:pt>
                <c:pt idx="935">
                  <c:v>208.1</c:v>
                </c:pt>
                <c:pt idx="936">
                  <c:v>208</c:v>
                </c:pt>
                <c:pt idx="937">
                  <c:v>207.89999999999998</c:v>
                </c:pt>
                <c:pt idx="938">
                  <c:v>207.79999999999998</c:v>
                </c:pt>
                <c:pt idx="939">
                  <c:v>207.7</c:v>
                </c:pt>
                <c:pt idx="940">
                  <c:v>207.6</c:v>
                </c:pt>
                <c:pt idx="941">
                  <c:v>207.5</c:v>
                </c:pt>
                <c:pt idx="942">
                  <c:v>207.39999999999998</c:v>
                </c:pt>
                <c:pt idx="943">
                  <c:v>207.29999999999998</c:v>
                </c:pt>
                <c:pt idx="944">
                  <c:v>207.2</c:v>
                </c:pt>
                <c:pt idx="945">
                  <c:v>207.1</c:v>
                </c:pt>
                <c:pt idx="946">
                  <c:v>207</c:v>
                </c:pt>
                <c:pt idx="947">
                  <c:v>206.89999999999998</c:v>
                </c:pt>
                <c:pt idx="948">
                  <c:v>206.79999999999998</c:v>
                </c:pt>
                <c:pt idx="949">
                  <c:v>206.7</c:v>
                </c:pt>
                <c:pt idx="950">
                  <c:v>206.6</c:v>
                </c:pt>
                <c:pt idx="951">
                  <c:v>206.5</c:v>
                </c:pt>
                <c:pt idx="952">
                  <c:v>206.39999999999998</c:v>
                </c:pt>
                <c:pt idx="953">
                  <c:v>206.29999999999998</c:v>
                </c:pt>
                <c:pt idx="954">
                  <c:v>206.2</c:v>
                </c:pt>
                <c:pt idx="955">
                  <c:v>206.1</c:v>
                </c:pt>
                <c:pt idx="956">
                  <c:v>206</c:v>
                </c:pt>
                <c:pt idx="957">
                  <c:v>205.89999999999998</c:v>
                </c:pt>
                <c:pt idx="958">
                  <c:v>205.79999999999998</c:v>
                </c:pt>
                <c:pt idx="959">
                  <c:v>205.7</c:v>
                </c:pt>
                <c:pt idx="960">
                  <c:v>205.6</c:v>
                </c:pt>
                <c:pt idx="961">
                  <c:v>205.5</c:v>
                </c:pt>
                <c:pt idx="962">
                  <c:v>205.39999999999998</c:v>
                </c:pt>
                <c:pt idx="963">
                  <c:v>205.29999999999998</c:v>
                </c:pt>
                <c:pt idx="964">
                  <c:v>205.2</c:v>
                </c:pt>
                <c:pt idx="965">
                  <c:v>205.1</c:v>
                </c:pt>
                <c:pt idx="966">
                  <c:v>205</c:v>
                </c:pt>
                <c:pt idx="967">
                  <c:v>204.89999999999998</c:v>
                </c:pt>
                <c:pt idx="968">
                  <c:v>204.79999999999998</c:v>
                </c:pt>
                <c:pt idx="969">
                  <c:v>204.7</c:v>
                </c:pt>
                <c:pt idx="970">
                  <c:v>204.6</c:v>
                </c:pt>
                <c:pt idx="971">
                  <c:v>204.5</c:v>
                </c:pt>
                <c:pt idx="972">
                  <c:v>204.39999999999998</c:v>
                </c:pt>
                <c:pt idx="973">
                  <c:v>204.29999999999998</c:v>
                </c:pt>
                <c:pt idx="974">
                  <c:v>204.2</c:v>
                </c:pt>
                <c:pt idx="975">
                  <c:v>204.1</c:v>
                </c:pt>
                <c:pt idx="976">
                  <c:v>204</c:v>
                </c:pt>
                <c:pt idx="977">
                  <c:v>203.89999999999998</c:v>
                </c:pt>
                <c:pt idx="978">
                  <c:v>203.79999999999998</c:v>
                </c:pt>
                <c:pt idx="979">
                  <c:v>203.7</c:v>
                </c:pt>
                <c:pt idx="980">
                  <c:v>203.6</c:v>
                </c:pt>
                <c:pt idx="981">
                  <c:v>203.5</c:v>
                </c:pt>
                <c:pt idx="982">
                  <c:v>203.39999999999998</c:v>
                </c:pt>
                <c:pt idx="983">
                  <c:v>203.29999999999998</c:v>
                </c:pt>
                <c:pt idx="984">
                  <c:v>203.2</c:v>
                </c:pt>
                <c:pt idx="985">
                  <c:v>203.1</c:v>
                </c:pt>
                <c:pt idx="986">
                  <c:v>203</c:v>
                </c:pt>
                <c:pt idx="987">
                  <c:v>202.89999999999998</c:v>
                </c:pt>
                <c:pt idx="988">
                  <c:v>202.79999999999998</c:v>
                </c:pt>
                <c:pt idx="989">
                  <c:v>202.7</c:v>
                </c:pt>
                <c:pt idx="990">
                  <c:v>202.6</c:v>
                </c:pt>
                <c:pt idx="991">
                  <c:v>202.5</c:v>
                </c:pt>
                <c:pt idx="992">
                  <c:v>202.39999999999998</c:v>
                </c:pt>
                <c:pt idx="993">
                  <c:v>202.29999999999998</c:v>
                </c:pt>
                <c:pt idx="994">
                  <c:v>202.2</c:v>
                </c:pt>
                <c:pt idx="995">
                  <c:v>202.1</c:v>
                </c:pt>
                <c:pt idx="996">
                  <c:v>202</c:v>
                </c:pt>
                <c:pt idx="997">
                  <c:v>201.89999999999998</c:v>
                </c:pt>
                <c:pt idx="998">
                  <c:v>201.79999999999998</c:v>
                </c:pt>
                <c:pt idx="999">
                  <c:v>201.7</c:v>
                </c:pt>
                <c:pt idx="1000">
                  <c:v>201.6</c:v>
                </c:pt>
                <c:pt idx="1001">
                  <c:v>201.5</c:v>
                </c:pt>
                <c:pt idx="1002">
                  <c:v>201.39999999999998</c:v>
                </c:pt>
                <c:pt idx="1003">
                  <c:v>201.29999999999998</c:v>
                </c:pt>
                <c:pt idx="1004">
                  <c:v>201.2</c:v>
                </c:pt>
                <c:pt idx="1005">
                  <c:v>201.1</c:v>
                </c:pt>
                <c:pt idx="1006">
                  <c:v>201</c:v>
                </c:pt>
                <c:pt idx="1007">
                  <c:v>200.89999999999998</c:v>
                </c:pt>
                <c:pt idx="1008">
                  <c:v>200.79999999999998</c:v>
                </c:pt>
                <c:pt idx="1009">
                  <c:v>200.7</c:v>
                </c:pt>
                <c:pt idx="1010">
                  <c:v>200.6</c:v>
                </c:pt>
                <c:pt idx="1011">
                  <c:v>200.5</c:v>
                </c:pt>
                <c:pt idx="1012">
                  <c:v>200.39999999999998</c:v>
                </c:pt>
                <c:pt idx="1013">
                  <c:v>200.29999999999998</c:v>
                </c:pt>
                <c:pt idx="1014">
                  <c:v>200.2</c:v>
                </c:pt>
                <c:pt idx="1015">
                  <c:v>200.1</c:v>
                </c:pt>
                <c:pt idx="1016">
                  <c:v>200</c:v>
                </c:pt>
                <c:pt idx="1017">
                  <c:v>199.89999999999998</c:v>
                </c:pt>
                <c:pt idx="1018">
                  <c:v>199.79999999999998</c:v>
                </c:pt>
                <c:pt idx="1019">
                  <c:v>199.7</c:v>
                </c:pt>
                <c:pt idx="1020">
                  <c:v>199.6</c:v>
                </c:pt>
                <c:pt idx="1021">
                  <c:v>199.5</c:v>
                </c:pt>
                <c:pt idx="1022">
                  <c:v>199.39999999999998</c:v>
                </c:pt>
                <c:pt idx="1023">
                  <c:v>199.29999999999998</c:v>
                </c:pt>
                <c:pt idx="1024">
                  <c:v>199.2</c:v>
                </c:pt>
                <c:pt idx="1025">
                  <c:v>199.1</c:v>
                </c:pt>
                <c:pt idx="1026">
                  <c:v>199</c:v>
                </c:pt>
                <c:pt idx="1027">
                  <c:v>198.89999999999998</c:v>
                </c:pt>
                <c:pt idx="1028">
                  <c:v>198.79999999999998</c:v>
                </c:pt>
                <c:pt idx="1029">
                  <c:v>198.7</c:v>
                </c:pt>
                <c:pt idx="1030">
                  <c:v>198.6</c:v>
                </c:pt>
                <c:pt idx="1031">
                  <c:v>198.5</c:v>
                </c:pt>
                <c:pt idx="1032">
                  <c:v>198.39999999999998</c:v>
                </c:pt>
                <c:pt idx="1033">
                  <c:v>198.29999999999998</c:v>
                </c:pt>
                <c:pt idx="1034">
                  <c:v>198.2</c:v>
                </c:pt>
                <c:pt idx="1035">
                  <c:v>198.1</c:v>
                </c:pt>
                <c:pt idx="1036">
                  <c:v>198</c:v>
                </c:pt>
                <c:pt idx="1037">
                  <c:v>197.89999999999998</c:v>
                </c:pt>
                <c:pt idx="1038">
                  <c:v>197.79999999999998</c:v>
                </c:pt>
                <c:pt idx="1039">
                  <c:v>197.7</c:v>
                </c:pt>
                <c:pt idx="1040">
                  <c:v>197.6</c:v>
                </c:pt>
                <c:pt idx="1041">
                  <c:v>197.5</c:v>
                </c:pt>
                <c:pt idx="1042">
                  <c:v>197.39999999999998</c:v>
                </c:pt>
                <c:pt idx="1043">
                  <c:v>197.29999999999998</c:v>
                </c:pt>
                <c:pt idx="1044">
                  <c:v>197.2</c:v>
                </c:pt>
                <c:pt idx="1045">
                  <c:v>197.1</c:v>
                </c:pt>
                <c:pt idx="1046">
                  <c:v>197</c:v>
                </c:pt>
                <c:pt idx="1047">
                  <c:v>196.89999999999998</c:v>
                </c:pt>
                <c:pt idx="1048">
                  <c:v>196.79999999999998</c:v>
                </c:pt>
                <c:pt idx="1049">
                  <c:v>196.7</c:v>
                </c:pt>
                <c:pt idx="1050">
                  <c:v>196.6</c:v>
                </c:pt>
                <c:pt idx="1051">
                  <c:v>196.5</c:v>
                </c:pt>
                <c:pt idx="1052">
                  <c:v>196.39999999999998</c:v>
                </c:pt>
                <c:pt idx="1053">
                  <c:v>196.29999999999998</c:v>
                </c:pt>
                <c:pt idx="1054">
                  <c:v>196.2</c:v>
                </c:pt>
                <c:pt idx="1055">
                  <c:v>196.1</c:v>
                </c:pt>
                <c:pt idx="1056">
                  <c:v>196</c:v>
                </c:pt>
                <c:pt idx="1057">
                  <c:v>195.9</c:v>
                </c:pt>
                <c:pt idx="1058">
                  <c:v>195.79999999999998</c:v>
                </c:pt>
                <c:pt idx="1059">
                  <c:v>195.7</c:v>
                </c:pt>
                <c:pt idx="1060">
                  <c:v>195.59999999999997</c:v>
                </c:pt>
                <c:pt idx="1061">
                  <c:v>195.5</c:v>
                </c:pt>
                <c:pt idx="1062">
                  <c:v>195.4</c:v>
                </c:pt>
                <c:pt idx="1063">
                  <c:v>195.29999999999998</c:v>
                </c:pt>
                <c:pt idx="1064">
                  <c:v>195.2</c:v>
                </c:pt>
                <c:pt idx="1065">
                  <c:v>195.09999999999997</c:v>
                </c:pt>
                <c:pt idx="1066">
                  <c:v>195</c:v>
                </c:pt>
                <c:pt idx="1067">
                  <c:v>194.9</c:v>
                </c:pt>
                <c:pt idx="1068">
                  <c:v>194.79999999999998</c:v>
                </c:pt>
                <c:pt idx="1069">
                  <c:v>194.7</c:v>
                </c:pt>
                <c:pt idx="1070">
                  <c:v>194.59999999999997</c:v>
                </c:pt>
                <c:pt idx="1071">
                  <c:v>194.5</c:v>
                </c:pt>
                <c:pt idx="1072">
                  <c:v>194.4</c:v>
                </c:pt>
                <c:pt idx="1073">
                  <c:v>194.29999999999998</c:v>
                </c:pt>
                <c:pt idx="1074">
                  <c:v>194.2</c:v>
                </c:pt>
                <c:pt idx="1075">
                  <c:v>194.09999999999997</c:v>
                </c:pt>
                <c:pt idx="1076">
                  <c:v>194</c:v>
                </c:pt>
                <c:pt idx="1077">
                  <c:v>193.9</c:v>
                </c:pt>
                <c:pt idx="1078">
                  <c:v>193.79999999999998</c:v>
                </c:pt>
                <c:pt idx="1079">
                  <c:v>193.7</c:v>
                </c:pt>
                <c:pt idx="1080">
                  <c:v>193.59999999999997</c:v>
                </c:pt>
                <c:pt idx="1081">
                  <c:v>193.5</c:v>
                </c:pt>
                <c:pt idx="1082">
                  <c:v>193.4</c:v>
                </c:pt>
                <c:pt idx="1083">
                  <c:v>193.29999999999998</c:v>
                </c:pt>
                <c:pt idx="1084">
                  <c:v>193.2</c:v>
                </c:pt>
                <c:pt idx="1085">
                  <c:v>193.09999999999997</c:v>
                </c:pt>
                <c:pt idx="1086">
                  <c:v>193</c:v>
                </c:pt>
                <c:pt idx="1087">
                  <c:v>192.9</c:v>
                </c:pt>
                <c:pt idx="1088">
                  <c:v>192.79999999999998</c:v>
                </c:pt>
                <c:pt idx="1089">
                  <c:v>192.7</c:v>
                </c:pt>
                <c:pt idx="1090">
                  <c:v>192.59999999999997</c:v>
                </c:pt>
                <c:pt idx="1091">
                  <c:v>192.5</c:v>
                </c:pt>
                <c:pt idx="1092">
                  <c:v>192.4</c:v>
                </c:pt>
                <c:pt idx="1093">
                  <c:v>192.29999999999998</c:v>
                </c:pt>
                <c:pt idx="1094">
                  <c:v>192.2</c:v>
                </c:pt>
                <c:pt idx="1095">
                  <c:v>192.09999999999997</c:v>
                </c:pt>
                <c:pt idx="1096">
                  <c:v>192</c:v>
                </c:pt>
                <c:pt idx="1097">
                  <c:v>191.9</c:v>
                </c:pt>
                <c:pt idx="1098">
                  <c:v>191.79999999999998</c:v>
                </c:pt>
                <c:pt idx="1099">
                  <c:v>191.7</c:v>
                </c:pt>
                <c:pt idx="1100">
                  <c:v>191.59999999999997</c:v>
                </c:pt>
                <c:pt idx="1101">
                  <c:v>191.5</c:v>
                </c:pt>
                <c:pt idx="1102">
                  <c:v>191.4</c:v>
                </c:pt>
                <c:pt idx="1103">
                  <c:v>191.29999999999998</c:v>
                </c:pt>
                <c:pt idx="1104">
                  <c:v>191.2</c:v>
                </c:pt>
                <c:pt idx="1105">
                  <c:v>191.09999999999997</c:v>
                </c:pt>
                <c:pt idx="1106">
                  <c:v>191</c:v>
                </c:pt>
                <c:pt idx="1107">
                  <c:v>190.9</c:v>
                </c:pt>
                <c:pt idx="1108">
                  <c:v>190.79999999999998</c:v>
                </c:pt>
                <c:pt idx="1109">
                  <c:v>190.7</c:v>
                </c:pt>
                <c:pt idx="1110">
                  <c:v>190.59999999999997</c:v>
                </c:pt>
                <c:pt idx="1111">
                  <c:v>190.5</c:v>
                </c:pt>
                <c:pt idx="1112">
                  <c:v>190.4</c:v>
                </c:pt>
                <c:pt idx="1113">
                  <c:v>190.29999999999998</c:v>
                </c:pt>
                <c:pt idx="1114">
                  <c:v>190.2</c:v>
                </c:pt>
                <c:pt idx="1115">
                  <c:v>190.09999999999997</c:v>
                </c:pt>
                <c:pt idx="1116">
                  <c:v>190</c:v>
                </c:pt>
                <c:pt idx="1117">
                  <c:v>189.9</c:v>
                </c:pt>
                <c:pt idx="1118">
                  <c:v>189.79999999999998</c:v>
                </c:pt>
                <c:pt idx="1119">
                  <c:v>189.7</c:v>
                </c:pt>
                <c:pt idx="1120">
                  <c:v>189.6</c:v>
                </c:pt>
                <c:pt idx="1121">
                  <c:v>189.49999999999997</c:v>
                </c:pt>
                <c:pt idx="1122">
                  <c:v>189.4</c:v>
                </c:pt>
                <c:pt idx="1123">
                  <c:v>189.29999999999998</c:v>
                </c:pt>
                <c:pt idx="1124">
                  <c:v>189.2</c:v>
                </c:pt>
                <c:pt idx="1125">
                  <c:v>189.1</c:v>
                </c:pt>
                <c:pt idx="1126">
                  <c:v>188.99999999999997</c:v>
                </c:pt>
                <c:pt idx="1127">
                  <c:v>188.9</c:v>
                </c:pt>
                <c:pt idx="1128">
                  <c:v>188.79999999999998</c:v>
                </c:pt>
                <c:pt idx="1129">
                  <c:v>188.7</c:v>
                </c:pt>
                <c:pt idx="1130">
                  <c:v>188.6</c:v>
                </c:pt>
                <c:pt idx="1131">
                  <c:v>188.49999999999997</c:v>
                </c:pt>
                <c:pt idx="1132">
                  <c:v>188.4</c:v>
                </c:pt>
                <c:pt idx="1133">
                  <c:v>188.29999999999998</c:v>
                </c:pt>
                <c:pt idx="1134">
                  <c:v>188.2</c:v>
                </c:pt>
                <c:pt idx="1135">
                  <c:v>188.1</c:v>
                </c:pt>
                <c:pt idx="1136">
                  <c:v>187.99999999999997</c:v>
                </c:pt>
                <c:pt idx="1137">
                  <c:v>187.9</c:v>
                </c:pt>
                <c:pt idx="1138">
                  <c:v>187.79999999999998</c:v>
                </c:pt>
                <c:pt idx="1139">
                  <c:v>187.7</c:v>
                </c:pt>
                <c:pt idx="1140">
                  <c:v>187.6</c:v>
                </c:pt>
                <c:pt idx="1141">
                  <c:v>187.49999999999997</c:v>
                </c:pt>
                <c:pt idx="1142">
                  <c:v>187.4</c:v>
                </c:pt>
                <c:pt idx="1143">
                  <c:v>187.29999999999998</c:v>
                </c:pt>
                <c:pt idx="1144">
                  <c:v>187.2</c:v>
                </c:pt>
                <c:pt idx="1145">
                  <c:v>187.1</c:v>
                </c:pt>
                <c:pt idx="1146">
                  <c:v>186.99999999999997</c:v>
                </c:pt>
                <c:pt idx="1147">
                  <c:v>186.9</c:v>
                </c:pt>
                <c:pt idx="1148">
                  <c:v>186.79999999999998</c:v>
                </c:pt>
                <c:pt idx="1149">
                  <c:v>186.7</c:v>
                </c:pt>
                <c:pt idx="1150">
                  <c:v>186.6</c:v>
                </c:pt>
                <c:pt idx="1151">
                  <c:v>186.49999999999997</c:v>
                </c:pt>
                <c:pt idx="1152">
                  <c:v>186.4</c:v>
                </c:pt>
                <c:pt idx="1153">
                  <c:v>186.29999999999998</c:v>
                </c:pt>
                <c:pt idx="1154">
                  <c:v>186.2</c:v>
                </c:pt>
                <c:pt idx="1155">
                  <c:v>186.1</c:v>
                </c:pt>
                <c:pt idx="1156">
                  <c:v>185.99999999999997</c:v>
                </c:pt>
                <c:pt idx="1157">
                  <c:v>185.9</c:v>
                </c:pt>
                <c:pt idx="1158">
                  <c:v>185.79999999999998</c:v>
                </c:pt>
                <c:pt idx="1159">
                  <c:v>185.7</c:v>
                </c:pt>
                <c:pt idx="1160">
                  <c:v>185.6</c:v>
                </c:pt>
                <c:pt idx="1161">
                  <c:v>185.49999999999997</c:v>
                </c:pt>
                <c:pt idx="1162">
                  <c:v>185.4</c:v>
                </c:pt>
                <c:pt idx="1163">
                  <c:v>185.29999999999998</c:v>
                </c:pt>
                <c:pt idx="1164">
                  <c:v>185.2</c:v>
                </c:pt>
                <c:pt idx="1165">
                  <c:v>185.1</c:v>
                </c:pt>
                <c:pt idx="1166">
                  <c:v>184.99999999999997</c:v>
                </c:pt>
                <c:pt idx="1167">
                  <c:v>184.9</c:v>
                </c:pt>
                <c:pt idx="1168">
                  <c:v>184.79999999999998</c:v>
                </c:pt>
                <c:pt idx="1169">
                  <c:v>184.7</c:v>
                </c:pt>
                <c:pt idx="1170">
                  <c:v>184.6</c:v>
                </c:pt>
                <c:pt idx="1171">
                  <c:v>184.49999999999997</c:v>
                </c:pt>
                <c:pt idx="1172">
                  <c:v>184.4</c:v>
                </c:pt>
                <c:pt idx="1173">
                  <c:v>184.29999999999998</c:v>
                </c:pt>
                <c:pt idx="1174">
                  <c:v>184.2</c:v>
                </c:pt>
                <c:pt idx="1175">
                  <c:v>184.1</c:v>
                </c:pt>
                <c:pt idx="1176">
                  <c:v>183.99999999999997</c:v>
                </c:pt>
                <c:pt idx="1177">
                  <c:v>183.9</c:v>
                </c:pt>
                <c:pt idx="1178">
                  <c:v>183.79999999999998</c:v>
                </c:pt>
                <c:pt idx="1179">
                  <c:v>183.7</c:v>
                </c:pt>
                <c:pt idx="1180">
                  <c:v>183.6</c:v>
                </c:pt>
                <c:pt idx="1181">
                  <c:v>183.49999999999997</c:v>
                </c:pt>
                <c:pt idx="1182">
                  <c:v>183.39999999999998</c:v>
                </c:pt>
                <c:pt idx="1183">
                  <c:v>183.3</c:v>
                </c:pt>
                <c:pt idx="1184">
                  <c:v>183.2</c:v>
                </c:pt>
                <c:pt idx="1185">
                  <c:v>183.1</c:v>
                </c:pt>
                <c:pt idx="1186">
                  <c:v>182.99999999999997</c:v>
                </c:pt>
                <c:pt idx="1187">
                  <c:v>182.89999999999998</c:v>
                </c:pt>
                <c:pt idx="1188">
                  <c:v>182.8</c:v>
                </c:pt>
                <c:pt idx="1189">
                  <c:v>182.7</c:v>
                </c:pt>
                <c:pt idx="1190">
                  <c:v>182.6</c:v>
                </c:pt>
                <c:pt idx="1191">
                  <c:v>182.49999999999997</c:v>
                </c:pt>
                <c:pt idx="1192">
                  <c:v>182.39999999999998</c:v>
                </c:pt>
                <c:pt idx="1193">
                  <c:v>182.3</c:v>
                </c:pt>
                <c:pt idx="1194">
                  <c:v>182.2</c:v>
                </c:pt>
                <c:pt idx="1195">
                  <c:v>182.1</c:v>
                </c:pt>
                <c:pt idx="1196">
                  <c:v>181.99999999999997</c:v>
                </c:pt>
                <c:pt idx="1197">
                  <c:v>181.89999999999998</c:v>
                </c:pt>
                <c:pt idx="1198">
                  <c:v>181.8</c:v>
                </c:pt>
                <c:pt idx="1199">
                  <c:v>181.7</c:v>
                </c:pt>
                <c:pt idx="1200">
                  <c:v>181.6</c:v>
                </c:pt>
                <c:pt idx="1201">
                  <c:v>181.49999999999997</c:v>
                </c:pt>
                <c:pt idx="1202">
                  <c:v>181.39999999999998</c:v>
                </c:pt>
                <c:pt idx="1203">
                  <c:v>181.3</c:v>
                </c:pt>
                <c:pt idx="1204">
                  <c:v>181.2</c:v>
                </c:pt>
                <c:pt idx="1205">
                  <c:v>181.1</c:v>
                </c:pt>
                <c:pt idx="1206">
                  <c:v>180.99999999999997</c:v>
                </c:pt>
                <c:pt idx="1207">
                  <c:v>180.89999999999998</c:v>
                </c:pt>
                <c:pt idx="1208">
                  <c:v>180.8</c:v>
                </c:pt>
                <c:pt idx="1209">
                  <c:v>180.7</c:v>
                </c:pt>
                <c:pt idx="1210">
                  <c:v>180.6</c:v>
                </c:pt>
                <c:pt idx="1211">
                  <c:v>180.49999999999997</c:v>
                </c:pt>
                <c:pt idx="1212">
                  <c:v>180.39999999999998</c:v>
                </c:pt>
                <c:pt idx="1213">
                  <c:v>180.3</c:v>
                </c:pt>
                <c:pt idx="1214">
                  <c:v>180.2</c:v>
                </c:pt>
                <c:pt idx="1215">
                  <c:v>180.1</c:v>
                </c:pt>
                <c:pt idx="1216">
                  <c:v>179.99999999999997</c:v>
                </c:pt>
                <c:pt idx="1217">
                  <c:v>179.89999999999998</c:v>
                </c:pt>
                <c:pt idx="1218">
                  <c:v>179.8</c:v>
                </c:pt>
                <c:pt idx="1219">
                  <c:v>179.7</c:v>
                </c:pt>
                <c:pt idx="1220">
                  <c:v>179.6</c:v>
                </c:pt>
                <c:pt idx="1221">
                  <c:v>179.49999999999997</c:v>
                </c:pt>
                <c:pt idx="1222">
                  <c:v>179.39999999999998</c:v>
                </c:pt>
                <c:pt idx="1223">
                  <c:v>179.3</c:v>
                </c:pt>
                <c:pt idx="1224">
                  <c:v>179.2</c:v>
                </c:pt>
                <c:pt idx="1225">
                  <c:v>179.1</c:v>
                </c:pt>
                <c:pt idx="1226">
                  <c:v>178.99999999999997</c:v>
                </c:pt>
                <c:pt idx="1227">
                  <c:v>178.89999999999998</c:v>
                </c:pt>
                <c:pt idx="1228">
                  <c:v>178.8</c:v>
                </c:pt>
                <c:pt idx="1229">
                  <c:v>178.7</c:v>
                </c:pt>
                <c:pt idx="1230">
                  <c:v>178.6</c:v>
                </c:pt>
                <c:pt idx="1231">
                  <c:v>178.49999999999997</c:v>
                </c:pt>
                <c:pt idx="1232">
                  <c:v>178.39999999999998</c:v>
                </c:pt>
                <c:pt idx="1233">
                  <c:v>178.3</c:v>
                </c:pt>
                <c:pt idx="1234">
                  <c:v>178.2</c:v>
                </c:pt>
                <c:pt idx="1235">
                  <c:v>178.1</c:v>
                </c:pt>
                <c:pt idx="1236">
                  <c:v>177.99999999999997</c:v>
                </c:pt>
                <c:pt idx="1237">
                  <c:v>177.89999999999998</c:v>
                </c:pt>
                <c:pt idx="1238">
                  <c:v>177.8</c:v>
                </c:pt>
                <c:pt idx="1239">
                  <c:v>177.7</c:v>
                </c:pt>
                <c:pt idx="1240">
                  <c:v>177.6</c:v>
                </c:pt>
                <c:pt idx="1241">
                  <c:v>177.49999999999997</c:v>
                </c:pt>
                <c:pt idx="1242">
                  <c:v>177.39999999999998</c:v>
                </c:pt>
                <c:pt idx="1243">
                  <c:v>177.29999999999998</c:v>
                </c:pt>
                <c:pt idx="1244">
                  <c:v>177.2</c:v>
                </c:pt>
                <c:pt idx="1245">
                  <c:v>177.1</c:v>
                </c:pt>
                <c:pt idx="1246">
                  <c:v>177</c:v>
                </c:pt>
                <c:pt idx="1247">
                  <c:v>176.89999999999998</c:v>
                </c:pt>
                <c:pt idx="1248">
                  <c:v>176.79999999999998</c:v>
                </c:pt>
                <c:pt idx="1249">
                  <c:v>176.7</c:v>
                </c:pt>
                <c:pt idx="1250">
                  <c:v>176.6</c:v>
                </c:pt>
                <c:pt idx="1251">
                  <c:v>176.5</c:v>
                </c:pt>
                <c:pt idx="1252">
                  <c:v>176.39999999999998</c:v>
                </c:pt>
                <c:pt idx="1253">
                  <c:v>176.29999999999998</c:v>
                </c:pt>
                <c:pt idx="1254">
                  <c:v>176.2</c:v>
                </c:pt>
                <c:pt idx="1255">
                  <c:v>176.1</c:v>
                </c:pt>
                <c:pt idx="1256">
                  <c:v>176</c:v>
                </c:pt>
                <c:pt idx="1257">
                  <c:v>175.89999999999998</c:v>
                </c:pt>
                <c:pt idx="1258">
                  <c:v>175.79999999999998</c:v>
                </c:pt>
                <c:pt idx="1259">
                  <c:v>175.7</c:v>
                </c:pt>
                <c:pt idx="1260">
                  <c:v>175.6</c:v>
                </c:pt>
                <c:pt idx="1261">
                  <c:v>175.5</c:v>
                </c:pt>
                <c:pt idx="1262">
                  <c:v>175.39999999999998</c:v>
                </c:pt>
                <c:pt idx="1263">
                  <c:v>175.29999999999998</c:v>
                </c:pt>
                <c:pt idx="1264">
                  <c:v>175.2</c:v>
                </c:pt>
                <c:pt idx="1265">
                  <c:v>175.1</c:v>
                </c:pt>
                <c:pt idx="1266">
                  <c:v>175</c:v>
                </c:pt>
                <c:pt idx="1267">
                  <c:v>174.89999999999998</c:v>
                </c:pt>
                <c:pt idx="1268">
                  <c:v>174.79999999999998</c:v>
                </c:pt>
                <c:pt idx="1269">
                  <c:v>174.7</c:v>
                </c:pt>
                <c:pt idx="1270">
                  <c:v>174.6</c:v>
                </c:pt>
                <c:pt idx="1271">
                  <c:v>174.5</c:v>
                </c:pt>
                <c:pt idx="1272">
                  <c:v>174.39999999999998</c:v>
                </c:pt>
                <c:pt idx="1273">
                  <c:v>174.29999999999998</c:v>
                </c:pt>
                <c:pt idx="1274">
                  <c:v>174.2</c:v>
                </c:pt>
                <c:pt idx="1275">
                  <c:v>174.1</c:v>
                </c:pt>
                <c:pt idx="1276">
                  <c:v>174</c:v>
                </c:pt>
                <c:pt idx="1277">
                  <c:v>173.89999999999998</c:v>
                </c:pt>
                <c:pt idx="1278">
                  <c:v>173.79999999999998</c:v>
                </c:pt>
                <c:pt idx="1279">
                  <c:v>173.7</c:v>
                </c:pt>
                <c:pt idx="1280">
                  <c:v>173.6</c:v>
                </c:pt>
                <c:pt idx="1281">
                  <c:v>173.5</c:v>
                </c:pt>
                <c:pt idx="1282">
                  <c:v>173.39999999999998</c:v>
                </c:pt>
                <c:pt idx="1283">
                  <c:v>173.29999999999998</c:v>
                </c:pt>
                <c:pt idx="1284">
                  <c:v>173.2</c:v>
                </c:pt>
                <c:pt idx="1285">
                  <c:v>173.1</c:v>
                </c:pt>
                <c:pt idx="1286">
                  <c:v>173</c:v>
                </c:pt>
                <c:pt idx="1287">
                  <c:v>172.89999999999998</c:v>
                </c:pt>
                <c:pt idx="1288">
                  <c:v>172.79999999999998</c:v>
                </c:pt>
                <c:pt idx="1289">
                  <c:v>172.7</c:v>
                </c:pt>
                <c:pt idx="1290">
                  <c:v>172.6</c:v>
                </c:pt>
                <c:pt idx="1291">
                  <c:v>172.5</c:v>
                </c:pt>
                <c:pt idx="1292">
                  <c:v>172.39999999999998</c:v>
                </c:pt>
                <c:pt idx="1293">
                  <c:v>172.29999999999998</c:v>
                </c:pt>
                <c:pt idx="1294">
                  <c:v>172.2</c:v>
                </c:pt>
                <c:pt idx="1295">
                  <c:v>172.1</c:v>
                </c:pt>
                <c:pt idx="1296">
                  <c:v>172</c:v>
                </c:pt>
                <c:pt idx="1297">
                  <c:v>171.89999999999998</c:v>
                </c:pt>
                <c:pt idx="1298">
                  <c:v>171.79999999999998</c:v>
                </c:pt>
                <c:pt idx="1299">
                  <c:v>171.7</c:v>
                </c:pt>
                <c:pt idx="1300">
                  <c:v>171.6</c:v>
                </c:pt>
                <c:pt idx="1301">
                  <c:v>171.5</c:v>
                </c:pt>
                <c:pt idx="1302">
                  <c:v>171.39999999999998</c:v>
                </c:pt>
                <c:pt idx="1303">
                  <c:v>171.29999999999998</c:v>
                </c:pt>
                <c:pt idx="1304">
                  <c:v>171.2</c:v>
                </c:pt>
                <c:pt idx="1305">
                  <c:v>171.1</c:v>
                </c:pt>
                <c:pt idx="1306">
                  <c:v>171</c:v>
                </c:pt>
                <c:pt idx="1307">
                  <c:v>170.89999999999998</c:v>
                </c:pt>
                <c:pt idx="1308">
                  <c:v>170.79999999999998</c:v>
                </c:pt>
                <c:pt idx="1309">
                  <c:v>170.7</c:v>
                </c:pt>
                <c:pt idx="1310">
                  <c:v>170.6</c:v>
                </c:pt>
                <c:pt idx="1311">
                  <c:v>170.5</c:v>
                </c:pt>
                <c:pt idx="1312">
                  <c:v>170.39999999999998</c:v>
                </c:pt>
                <c:pt idx="1313">
                  <c:v>170.29999999999998</c:v>
                </c:pt>
                <c:pt idx="1314">
                  <c:v>170.2</c:v>
                </c:pt>
                <c:pt idx="1315">
                  <c:v>170.1</c:v>
                </c:pt>
                <c:pt idx="1316">
                  <c:v>170</c:v>
                </c:pt>
                <c:pt idx="1317">
                  <c:v>169.89999999999998</c:v>
                </c:pt>
                <c:pt idx="1318">
                  <c:v>169.79999999999998</c:v>
                </c:pt>
                <c:pt idx="1319">
                  <c:v>169.7</c:v>
                </c:pt>
                <c:pt idx="1320">
                  <c:v>169.6</c:v>
                </c:pt>
                <c:pt idx="1321">
                  <c:v>169.5</c:v>
                </c:pt>
                <c:pt idx="1322">
                  <c:v>169.39999999999998</c:v>
                </c:pt>
                <c:pt idx="1323">
                  <c:v>169.29999999999998</c:v>
                </c:pt>
                <c:pt idx="1324">
                  <c:v>169.2</c:v>
                </c:pt>
                <c:pt idx="1325">
                  <c:v>169.1</c:v>
                </c:pt>
                <c:pt idx="1326">
                  <c:v>169</c:v>
                </c:pt>
                <c:pt idx="1327">
                  <c:v>168.89999999999998</c:v>
                </c:pt>
                <c:pt idx="1328">
                  <c:v>168.79999999999998</c:v>
                </c:pt>
                <c:pt idx="1329">
                  <c:v>168.7</c:v>
                </c:pt>
                <c:pt idx="1330">
                  <c:v>168.6</c:v>
                </c:pt>
                <c:pt idx="1331">
                  <c:v>168.5</c:v>
                </c:pt>
                <c:pt idx="1332">
                  <c:v>168.39999999999998</c:v>
                </c:pt>
                <c:pt idx="1333">
                  <c:v>168.29999999999998</c:v>
                </c:pt>
                <c:pt idx="1334">
                  <c:v>168.2</c:v>
                </c:pt>
                <c:pt idx="1335">
                  <c:v>168.1</c:v>
                </c:pt>
                <c:pt idx="1336">
                  <c:v>168</c:v>
                </c:pt>
                <c:pt idx="1337">
                  <c:v>167.89999999999998</c:v>
                </c:pt>
                <c:pt idx="1338">
                  <c:v>167.79999999999998</c:v>
                </c:pt>
                <c:pt idx="1339">
                  <c:v>167.7</c:v>
                </c:pt>
                <c:pt idx="1340">
                  <c:v>167.6</c:v>
                </c:pt>
                <c:pt idx="1341">
                  <c:v>167.5</c:v>
                </c:pt>
                <c:pt idx="1342">
                  <c:v>167.39999999999998</c:v>
                </c:pt>
                <c:pt idx="1343">
                  <c:v>167.29999999999998</c:v>
                </c:pt>
                <c:pt idx="1344">
                  <c:v>167.2</c:v>
                </c:pt>
                <c:pt idx="1345">
                  <c:v>167.1</c:v>
                </c:pt>
                <c:pt idx="1346">
                  <c:v>167</c:v>
                </c:pt>
                <c:pt idx="1347">
                  <c:v>166.89999999999998</c:v>
                </c:pt>
                <c:pt idx="1348">
                  <c:v>166.79999999999998</c:v>
                </c:pt>
                <c:pt idx="1349">
                  <c:v>166.7</c:v>
                </c:pt>
                <c:pt idx="1350">
                  <c:v>166.6</c:v>
                </c:pt>
                <c:pt idx="1351">
                  <c:v>166.5</c:v>
                </c:pt>
                <c:pt idx="1352">
                  <c:v>166.39999999999998</c:v>
                </c:pt>
                <c:pt idx="1353">
                  <c:v>166.29999999999998</c:v>
                </c:pt>
                <c:pt idx="1354">
                  <c:v>166.2</c:v>
                </c:pt>
                <c:pt idx="1355">
                  <c:v>166.1</c:v>
                </c:pt>
                <c:pt idx="1356">
                  <c:v>166</c:v>
                </c:pt>
                <c:pt idx="1357">
                  <c:v>165.89999999999998</c:v>
                </c:pt>
                <c:pt idx="1358">
                  <c:v>165.79999999999998</c:v>
                </c:pt>
                <c:pt idx="1359">
                  <c:v>165.7</c:v>
                </c:pt>
                <c:pt idx="1360">
                  <c:v>165.6</c:v>
                </c:pt>
                <c:pt idx="1361">
                  <c:v>165.5</c:v>
                </c:pt>
                <c:pt idx="1362">
                  <c:v>165.39999999999998</c:v>
                </c:pt>
                <c:pt idx="1363">
                  <c:v>165.29999999999998</c:v>
                </c:pt>
                <c:pt idx="1364">
                  <c:v>165.2</c:v>
                </c:pt>
                <c:pt idx="1365">
                  <c:v>165.1</c:v>
                </c:pt>
                <c:pt idx="1366">
                  <c:v>165</c:v>
                </c:pt>
                <c:pt idx="1367">
                  <c:v>164.89999999999998</c:v>
                </c:pt>
                <c:pt idx="1368">
                  <c:v>164.79999999999998</c:v>
                </c:pt>
                <c:pt idx="1369">
                  <c:v>164.7</c:v>
                </c:pt>
                <c:pt idx="1370">
                  <c:v>164.59999999999997</c:v>
                </c:pt>
                <c:pt idx="1371">
                  <c:v>164.5</c:v>
                </c:pt>
                <c:pt idx="1372">
                  <c:v>164.4</c:v>
                </c:pt>
                <c:pt idx="1373">
                  <c:v>164.29999999999998</c:v>
                </c:pt>
                <c:pt idx="1374">
                  <c:v>164.2</c:v>
                </c:pt>
                <c:pt idx="1375">
                  <c:v>164.09999999999997</c:v>
                </c:pt>
                <c:pt idx="1376">
                  <c:v>164</c:v>
                </c:pt>
                <c:pt idx="1377">
                  <c:v>163.9</c:v>
                </c:pt>
                <c:pt idx="1378">
                  <c:v>163.79999999999998</c:v>
                </c:pt>
                <c:pt idx="1379">
                  <c:v>163.69999999999999</c:v>
                </c:pt>
                <c:pt idx="1380">
                  <c:v>163.59999999999997</c:v>
                </c:pt>
                <c:pt idx="1381">
                  <c:v>163.5</c:v>
                </c:pt>
                <c:pt idx="1382">
                  <c:v>163.4</c:v>
                </c:pt>
                <c:pt idx="1383">
                  <c:v>163.29999999999998</c:v>
                </c:pt>
                <c:pt idx="1384">
                  <c:v>163.19999999999999</c:v>
                </c:pt>
                <c:pt idx="1385">
                  <c:v>163.09999999999997</c:v>
                </c:pt>
                <c:pt idx="1386">
                  <c:v>163</c:v>
                </c:pt>
                <c:pt idx="1387">
                  <c:v>162.9</c:v>
                </c:pt>
                <c:pt idx="1388">
                  <c:v>162.79999999999998</c:v>
                </c:pt>
                <c:pt idx="1389">
                  <c:v>162.69999999999999</c:v>
                </c:pt>
                <c:pt idx="1390">
                  <c:v>162.59999999999997</c:v>
                </c:pt>
                <c:pt idx="1391">
                  <c:v>162.5</c:v>
                </c:pt>
                <c:pt idx="1392">
                  <c:v>162.4</c:v>
                </c:pt>
                <c:pt idx="1393">
                  <c:v>162.29999999999998</c:v>
                </c:pt>
                <c:pt idx="1394">
                  <c:v>162.19999999999999</c:v>
                </c:pt>
                <c:pt idx="1395">
                  <c:v>162.09999999999997</c:v>
                </c:pt>
                <c:pt idx="1396">
                  <c:v>162</c:v>
                </c:pt>
                <c:pt idx="1397">
                  <c:v>161.9</c:v>
                </c:pt>
                <c:pt idx="1398">
                  <c:v>161.79999999999998</c:v>
                </c:pt>
                <c:pt idx="1399">
                  <c:v>161.69999999999999</c:v>
                </c:pt>
                <c:pt idx="1400">
                  <c:v>161.59999999999997</c:v>
                </c:pt>
                <c:pt idx="1401">
                  <c:v>161.5</c:v>
                </c:pt>
                <c:pt idx="1402">
                  <c:v>161.4</c:v>
                </c:pt>
                <c:pt idx="1403">
                  <c:v>161.29999999999998</c:v>
                </c:pt>
                <c:pt idx="1404">
                  <c:v>161.19999999999999</c:v>
                </c:pt>
                <c:pt idx="1405">
                  <c:v>161.09999999999997</c:v>
                </c:pt>
                <c:pt idx="1406">
                  <c:v>161</c:v>
                </c:pt>
                <c:pt idx="1407">
                  <c:v>160.9</c:v>
                </c:pt>
                <c:pt idx="1408">
                  <c:v>160.79999999999998</c:v>
                </c:pt>
                <c:pt idx="1409">
                  <c:v>160.69999999999999</c:v>
                </c:pt>
                <c:pt idx="1410">
                  <c:v>160.59999999999997</c:v>
                </c:pt>
                <c:pt idx="1411">
                  <c:v>160.5</c:v>
                </c:pt>
                <c:pt idx="1412">
                  <c:v>160.4</c:v>
                </c:pt>
                <c:pt idx="1413">
                  <c:v>160.29999999999998</c:v>
                </c:pt>
                <c:pt idx="1414">
                  <c:v>160.19999999999999</c:v>
                </c:pt>
                <c:pt idx="1415">
                  <c:v>160.09999999999997</c:v>
                </c:pt>
                <c:pt idx="1416">
                  <c:v>160</c:v>
                </c:pt>
                <c:pt idx="1417">
                  <c:v>159.9</c:v>
                </c:pt>
                <c:pt idx="1418">
                  <c:v>159.79999999999998</c:v>
                </c:pt>
                <c:pt idx="1419">
                  <c:v>159.69999999999999</c:v>
                </c:pt>
                <c:pt idx="1420">
                  <c:v>159.59999999999997</c:v>
                </c:pt>
                <c:pt idx="1421">
                  <c:v>159.5</c:v>
                </c:pt>
                <c:pt idx="1422">
                  <c:v>159.4</c:v>
                </c:pt>
                <c:pt idx="1423">
                  <c:v>159.29999999999998</c:v>
                </c:pt>
                <c:pt idx="1424">
                  <c:v>159.19999999999999</c:v>
                </c:pt>
                <c:pt idx="1425">
                  <c:v>159.09999999999997</c:v>
                </c:pt>
                <c:pt idx="1426">
                  <c:v>159</c:v>
                </c:pt>
                <c:pt idx="1427">
                  <c:v>158.9</c:v>
                </c:pt>
                <c:pt idx="1428">
                  <c:v>158.79999999999998</c:v>
                </c:pt>
                <c:pt idx="1429">
                  <c:v>158.69999999999999</c:v>
                </c:pt>
                <c:pt idx="1430">
                  <c:v>158.59999999999997</c:v>
                </c:pt>
                <c:pt idx="1431">
                  <c:v>158.5</c:v>
                </c:pt>
                <c:pt idx="1432">
                  <c:v>158.4</c:v>
                </c:pt>
                <c:pt idx="1433">
                  <c:v>158.29999999999998</c:v>
                </c:pt>
                <c:pt idx="1434">
                  <c:v>158.19999999999999</c:v>
                </c:pt>
                <c:pt idx="1435">
                  <c:v>158.1</c:v>
                </c:pt>
                <c:pt idx="1436">
                  <c:v>157.99999999999997</c:v>
                </c:pt>
                <c:pt idx="1437">
                  <c:v>157.9</c:v>
                </c:pt>
                <c:pt idx="1438">
                  <c:v>157.79999999999998</c:v>
                </c:pt>
                <c:pt idx="1439">
                  <c:v>157.69999999999999</c:v>
                </c:pt>
                <c:pt idx="1440">
                  <c:v>157.6</c:v>
                </c:pt>
                <c:pt idx="1441">
                  <c:v>157.49999999999997</c:v>
                </c:pt>
                <c:pt idx="1442">
                  <c:v>157.4</c:v>
                </c:pt>
                <c:pt idx="1443">
                  <c:v>157.29999999999998</c:v>
                </c:pt>
                <c:pt idx="1444">
                  <c:v>157.19999999999999</c:v>
                </c:pt>
                <c:pt idx="1445">
                  <c:v>157.1</c:v>
                </c:pt>
                <c:pt idx="1446">
                  <c:v>156.99999999999997</c:v>
                </c:pt>
                <c:pt idx="1447">
                  <c:v>156.9</c:v>
                </c:pt>
                <c:pt idx="1448">
                  <c:v>156.79999999999998</c:v>
                </c:pt>
                <c:pt idx="1449">
                  <c:v>156.69999999999999</c:v>
                </c:pt>
                <c:pt idx="1450">
                  <c:v>156.6</c:v>
                </c:pt>
                <c:pt idx="1451">
                  <c:v>156.49999999999997</c:v>
                </c:pt>
                <c:pt idx="1452">
                  <c:v>156.4</c:v>
                </c:pt>
                <c:pt idx="1453">
                  <c:v>156.29999999999998</c:v>
                </c:pt>
                <c:pt idx="1454">
                  <c:v>156.19999999999999</c:v>
                </c:pt>
                <c:pt idx="1455">
                  <c:v>156.1</c:v>
                </c:pt>
                <c:pt idx="1456">
                  <c:v>155.99999999999997</c:v>
                </c:pt>
                <c:pt idx="1457">
                  <c:v>155.9</c:v>
                </c:pt>
                <c:pt idx="1458">
                  <c:v>155.79999999999998</c:v>
                </c:pt>
                <c:pt idx="1459">
                  <c:v>155.69999999999999</c:v>
                </c:pt>
                <c:pt idx="1460">
                  <c:v>155.6</c:v>
                </c:pt>
                <c:pt idx="1461">
                  <c:v>155.49999999999997</c:v>
                </c:pt>
                <c:pt idx="1462">
                  <c:v>155.4</c:v>
                </c:pt>
                <c:pt idx="1463">
                  <c:v>155.29999999999998</c:v>
                </c:pt>
                <c:pt idx="1464">
                  <c:v>155.19999999999999</c:v>
                </c:pt>
                <c:pt idx="1465">
                  <c:v>155.1</c:v>
                </c:pt>
                <c:pt idx="1466">
                  <c:v>154.99999999999997</c:v>
                </c:pt>
                <c:pt idx="1467">
                  <c:v>154.9</c:v>
                </c:pt>
                <c:pt idx="1468">
                  <c:v>154.79999999999998</c:v>
                </c:pt>
                <c:pt idx="1469">
                  <c:v>154.69999999999999</c:v>
                </c:pt>
                <c:pt idx="1470">
                  <c:v>154.6</c:v>
                </c:pt>
                <c:pt idx="1471">
                  <c:v>154.49999999999997</c:v>
                </c:pt>
                <c:pt idx="1472">
                  <c:v>154.4</c:v>
                </c:pt>
                <c:pt idx="1473">
                  <c:v>154.29999999999998</c:v>
                </c:pt>
                <c:pt idx="1474">
                  <c:v>154.19999999999999</c:v>
                </c:pt>
                <c:pt idx="1475">
                  <c:v>154.1</c:v>
                </c:pt>
                <c:pt idx="1476">
                  <c:v>153.99999999999997</c:v>
                </c:pt>
                <c:pt idx="1477">
                  <c:v>153.9</c:v>
                </c:pt>
                <c:pt idx="1478">
                  <c:v>153.79999999999998</c:v>
                </c:pt>
                <c:pt idx="1479">
                  <c:v>153.69999999999999</c:v>
                </c:pt>
                <c:pt idx="1480">
                  <c:v>153.6</c:v>
                </c:pt>
                <c:pt idx="1481">
                  <c:v>153.49999999999997</c:v>
                </c:pt>
                <c:pt idx="1482">
                  <c:v>153.4</c:v>
                </c:pt>
                <c:pt idx="1483">
                  <c:v>153.29999999999998</c:v>
                </c:pt>
                <c:pt idx="1484">
                  <c:v>153.19999999999999</c:v>
                </c:pt>
                <c:pt idx="1485">
                  <c:v>153.1</c:v>
                </c:pt>
                <c:pt idx="1486">
                  <c:v>152.99999999999997</c:v>
                </c:pt>
                <c:pt idx="1487">
                  <c:v>152.9</c:v>
                </c:pt>
                <c:pt idx="1488">
                  <c:v>152.79999999999998</c:v>
                </c:pt>
                <c:pt idx="1489">
                  <c:v>152.69999999999999</c:v>
                </c:pt>
                <c:pt idx="1490">
                  <c:v>152.6</c:v>
                </c:pt>
                <c:pt idx="1491">
                  <c:v>152.49999999999997</c:v>
                </c:pt>
                <c:pt idx="1492">
                  <c:v>152.39999999999998</c:v>
                </c:pt>
                <c:pt idx="1493">
                  <c:v>152.30000000000001</c:v>
                </c:pt>
                <c:pt idx="1494">
                  <c:v>152.19999999999999</c:v>
                </c:pt>
                <c:pt idx="1495">
                  <c:v>152.1</c:v>
                </c:pt>
                <c:pt idx="1496">
                  <c:v>151.99999999999997</c:v>
                </c:pt>
                <c:pt idx="1497">
                  <c:v>151.89999999999998</c:v>
                </c:pt>
                <c:pt idx="1498">
                  <c:v>151.80000000000001</c:v>
                </c:pt>
                <c:pt idx="1499">
                  <c:v>151.69999999999999</c:v>
                </c:pt>
                <c:pt idx="1500">
                  <c:v>151.6</c:v>
                </c:pt>
                <c:pt idx="1501">
                  <c:v>151.49999999999997</c:v>
                </c:pt>
                <c:pt idx="1502">
                  <c:v>151.39999999999998</c:v>
                </c:pt>
                <c:pt idx="1503">
                  <c:v>151.30000000000001</c:v>
                </c:pt>
                <c:pt idx="1504">
                  <c:v>151.19999999999999</c:v>
                </c:pt>
                <c:pt idx="1505">
                  <c:v>151.1</c:v>
                </c:pt>
                <c:pt idx="1506">
                  <c:v>150.99999999999997</c:v>
                </c:pt>
                <c:pt idx="1507">
                  <c:v>150.89999999999998</c:v>
                </c:pt>
                <c:pt idx="1508">
                  <c:v>150.80000000000001</c:v>
                </c:pt>
                <c:pt idx="1509">
                  <c:v>150.69999999999999</c:v>
                </c:pt>
                <c:pt idx="1510">
                  <c:v>150.6</c:v>
                </c:pt>
                <c:pt idx="1511">
                  <c:v>150.49999999999997</c:v>
                </c:pt>
                <c:pt idx="1512">
                  <c:v>150.39999999999998</c:v>
                </c:pt>
                <c:pt idx="1513">
                  <c:v>150.30000000000001</c:v>
                </c:pt>
                <c:pt idx="1514">
                  <c:v>150.19999999999999</c:v>
                </c:pt>
                <c:pt idx="1515">
                  <c:v>150.1</c:v>
                </c:pt>
                <c:pt idx="1516">
                  <c:v>149.99999999999997</c:v>
                </c:pt>
                <c:pt idx="1517">
                  <c:v>149.89999999999998</c:v>
                </c:pt>
                <c:pt idx="1518">
                  <c:v>149.80000000000001</c:v>
                </c:pt>
                <c:pt idx="1519">
                  <c:v>149.69999999999999</c:v>
                </c:pt>
                <c:pt idx="1520">
                  <c:v>149.6</c:v>
                </c:pt>
                <c:pt idx="1521">
                  <c:v>149.49999999999997</c:v>
                </c:pt>
                <c:pt idx="1522">
                  <c:v>149.39999999999998</c:v>
                </c:pt>
                <c:pt idx="1523">
                  <c:v>149.30000000000001</c:v>
                </c:pt>
                <c:pt idx="1524">
                  <c:v>149.19999999999999</c:v>
                </c:pt>
                <c:pt idx="1525">
                  <c:v>149.1</c:v>
                </c:pt>
                <c:pt idx="1526">
                  <c:v>148.99999999999997</c:v>
                </c:pt>
                <c:pt idx="1527">
                  <c:v>148.89999999999998</c:v>
                </c:pt>
                <c:pt idx="1528">
                  <c:v>148.80000000000001</c:v>
                </c:pt>
                <c:pt idx="1529">
                  <c:v>148.69999999999999</c:v>
                </c:pt>
                <c:pt idx="1530">
                  <c:v>148.6</c:v>
                </c:pt>
                <c:pt idx="1531">
                  <c:v>148.49999999999997</c:v>
                </c:pt>
                <c:pt idx="1532">
                  <c:v>148.39999999999998</c:v>
                </c:pt>
                <c:pt idx="1533">
                  <c:v>148.30000000000001</c:v>
                </c:pt>
                <c:pt idx="1534">
                  <c:v>148.19999999999999</c:v>
                </c:pt>
                <c:pt idx="1535">
                  <c:v>148.1</c:v>
                </c:pt>
                <c:pt idx="1536">
                  <c:v>147.99999999999997</c:v>
                </c:pt>
                <c:pt idx="1537">
                  <c:v>147.89999999999998</c:v>
                </c:pt>
                <c:pt idx="1538">
                  <c:v>147.80000000000001</c:v>
                </c:pt>
                <c:pt idx="1539">
                  <c:v>147.69999999999999</c:v>
                </c:pt>
                <c:pt idx="1540">
                  <c:v>147.6</c:v>
                </c:pt>
                <c:pt idx="1541">
                  <c:v>147.49999999999997</c:v>
                </c:pt>
                <c:pt idx="1542">
                  <c:v>147.39999999999998</c:v>
                </c:pt>
                <c:pt idx="1543">
                  <c:v>147.30000000000001</c:v>
                </c:pt>
                <c:pt idx="1544">
                  <c:v>147.19999999999999</c:v>
                </c:pt>
                <c:pt idx="1545">
                  <c:v>147.1</c:v>
                </c:pt>
                <c:pt idx="1546">
                  <c:v>146.99999999999997</c:v>
                </c:pt>
                <c:pt idx="1547">
                  <c:v>146.89999999999998</c:v>
                </c:pt>
                <c:pt idx="1548">
                  <c:v>146.80000000000001</c:v>
                </c:pt>
                <c:pt idx="1549">
                  <c:v>146.69999999999999</c:v>
                </c:pt>
                <c:pt idx="1550">
                  <c:v>146.6</c:v>
                </c:pt>
                <c:pt idx="1551">
                  <c:v>146.49999999999997</c:v>
                </c:pt>
                <c:pt idx="1552">
                  <c:v>146.39999999999998</c:v>
                </c:pt>
                <c:pt idx="1553">
                  <c:v>146.30000000000001</c:v>
                </c:pt>
                <c:pt idx="1554">
                  <c:v>146.19999999999999</c:v>
                </c:pt>
                <c:pt idx="1555">
                  <c:v>146.1</c:v>
                </c:pt>
                <c:pt idx="1556">
                  <c:v>146</c:v>
                </c:pt>
                <c:pt idx="1557">
                  <c:v>145.89999999999998</c:v>
                </c:pt>
                <c:pt idx="1558">
                  <c:v>145.79999999999998</c:v>
                </c:pt>
                <c:pt idx="1559">
                  <c:v>145.69999999999999</c:v>
                </c:pt>
                <c:pt idx="1560">
                  <c:v>145.6</c:v>
                </c:pt>
                <c:pt idx="1561">
                  <c:v>145.5</c:v>
                </c:pt>
                <c:pt idx="1562">
                  <c:v>145.39999999999998</c:v>
                </c:pt>
                <c:pt idx="1563">
                  <c:v>145.29999999999998</c:v>
                </c:pt>
                <c:pt idx="1564">
                  <c:v>145.19999999999999</c:v>
                </c:pt>
                <c:pt idx="1565">
                  <c:v>145.1</c:v>
                </c:pt>
                <c:pt idx="1566">
                  <c:v>145</c:v>
                </c:pt>
                <c:pt idx="1567">
                  <c:v>144.89999999999998</c:v>
                </c:pt>
                <c:pt idx="1568">
                  <c:v>144.79999999999998</c:v>
                </c:pt>
                <c:pt idx="1569">
                  <c:v>144.69999999999999</c:v>
                </c:pt>
                <c:pt idx="1570">
                  <c:v>144.6</c:v>
                </c:pt>
                <c:pt idx="1571">
                  <c:v>144.5</c:v>
                </c:pt>
                <c:pt idx="1572">
                  <c:v>144.39999999999998</c:v>
                </c:pt>
                <c:pt idx="1573">
                  <c:v>144.29999999999998</c:v>
                </c:pt>
                <c:pt idx="1574">
                  <c:v>144.19999999999999</c:v>
                </c:pt>
                <c:pt idx="1575">
                  <c:v>144.1</c:v>
                </c:pt>
                <c:pt idx="1576">
                  <c:v>144</c:v>
                </c:pt>
                <c:pt idx="1577">
                  <c:v>143.89999999999998</c:v>
                </c:pt>
                <c:pt idx="1578">
                  <c:v>143.79999999999998</c:v>
                </c:pt>
                <c:pt idx="1579">
                  <c:v>143.69999999999999</c:v>
                </c:pt>
                <c:pt idx="1580">
                  <c:v>143.6</c:v>
                </c:pt>
                <c:pt idx="1581">
                  <c:v>143.5</c:v>
                </c:pt>
                <c:pt idx="1582">
                  <c:v>143.39999999999998</c:v>
                </c:pt>
                <c:pt idx="1583">
                  <c:v>143.29999999999998</c:v>
                </c:pt>
                <c:pt idx="1584">
                  <c:v>143.19999999999999</c:v>
                </c:pt>
                <c:pt idx="1585">
                  <c:v>143.1</c:v>
                </c:pt>
                <c:pt idx="1586">
                  <c:v>143</c:v>
                </c:pt>
                <c:pt idx="1587">
                  <c:v>142.89999999999998</c:v>
                </c:pt>
                <c:pt idx="1588">
                  <c:v>142.79999999999998</c:v>
                </c:pt>
                <c:pt idx="1589">
                  <c:v>142.69999999999999</c:v>
                </c:pt>
                <c:pt idx="1590">
                  <c:v>142.6</c:v>
                </c:pt>
                <c:pt idx="1591">
                  <c:v>142.5</c:v>
                </c:pt>
                <c:pt idx="1592">
                  <c:v>142.39999999999998</c:v>
                </c:pt>
                <c:pt idx="1593">
                  <c:v>142.29999999999998</c:v>
                </c:pt>
                <c:pt idx="1594">
                  <c:v>142.19999999999999</c:v>
                </c:pt>
                <c:pt idx="1595">
                  <c:v>142.1</c:v>
                </c:pt>
                <c:pt idx="1596">
                  <c:v>142</c:v>
                </c:pt>
                <c:pt idx="1597">
                  <c:v>141.89999999999998</c:v>
                </c:pt>
                <c:pt idx="1598">
                  <c:v>141.79999999999998</c:v>
                </c:pt>
                <c:pt idx="1599">
                  <c:v>141.69999999999999</c:v>
                </c:pt>
                <c:pt idx="1600">
                  <c:v>141.6</c:v>
                </c:pt>
                <c:pt idx="1601">
                  <c:v>141.5</c:v>
                </c:pt>
                <c:pt idx="1602">
                  <c:v>141.39999999999998</c:v>
                </c:pt>
                <c:pt idx="1603">
                  <c:v>141.29999999999998</c:v>
                </c:pt>
                <c:pt idx="1604">
                  <c:v>141.19999999999999</c:v>
                </c:pt>
                <c:pt idx="1605">
                  <c:v>141.1</c:v>
                </c:pt>
                <c:pt idx="1606">
                  <c:v>141</c:v>
                </c:pt>
                <c:pt idx="1607">
                  <c:v>140.89999999999998</c:v>
                </c:pt>
                <c:pt idx="1608">
                  <c:v>140.79999999999998</c:v>
                </c:pt>
                <c:pt idx="1609">
                  <c:v>140.69999999999999</c:v>
                </c:pt>
                <c:pt idx="1610">
                  <c:v>140.6</c:v>
                </c:pt>
                <c:pt idx="1611">
                  <c:v>140.5</c:v>
                </c:pt>
                <c:pt idx="1612">
                  <c:v>140.39999999999998</c:v>
                </c:pt>
                <c:pt idx="1613">
                  <c:v>140.29999999999998</c:v>
                </c:pt>
                <c:pt idx="1614">
                  <c:v>140.19999999999999</c:v>
                </c:pt>
                <c:pt idx="1615">
                  <c:v>140.1</c:v>
                </c:pt>
                <c:pt idx="1616">
                  <c:v>140</c:v>
                </c:pt>
                <c:pt idx="1617">
                  <c:v>139.89999999999998</c:v>
                </c:pt>
                <c:pt idx="1618">
                  <c:v>139.79999999999998</c:v>
                </c:pt>
                <c:pt idx="1619">
                  <c:v>139.69999999999999</c:v>
                </c:pt>
                <c:pt idx="1620">
                  <c:v>139.6</c:v>
                </c:pt>
                <c:pt idx="1621">
                  <c:v>139.5</c:v>
                </c:pt>
                <c:pt idx="1622">
                  <c:v>139.39999999999998</c:v>
                </c:pt>
                <c:pt idx="1623">
                  <c:v>139.29999999999998</c:v>
                </c:pt>
                <c:pt idx="1624">
                  <c:v>139.19999999999999</c:v>
                </c:pt>
                <c:pt idx="1625">
                  <c:v>139.1</c:v>
                </c:pt>
                <c:pt idx="1626">
                  <c:v>139</c:v>
                </c:pt>
                <c:pt idx="1627">
                  <c:v>138.89999999999998</c:v>
                </c:pt>
                <c:pt idx="1628">
                  <c:v>138.79999999999998</c:v>
                </c:pt>
                <c:pt idx="1629">
                  <c:v>138.69999999999999</c:v>
                </c:pt>
                <c:pt idx="1630">
                  <c:v>138.6</c:v>
                </c:pt>
                <c:pt idx="1631">
                  <c:v>138.5</c:v>
                </c:pt>
                <c:pt idx="1632">
                  <c:v>138.39999999999998</c:v>
                </c:pt>
                <c:pt idx="1633">
                  <c:v>138.29999999999998</c:v>
                </c:pt>
                <c:pt idx="1634">
                  <c:v>138.19999999999999</c:v>
                </c:pt>
                <c:pt idx="1635">
                  <c:v>138.1</c:v>
                </c:pt>
                <c:pt idx="1636">
                  <c:v>138</c:v>
                </c:pt>
                <c:pt idx="1637">
                  <c:v>137.89999999999998</c:v>
                </c:pt>
                <c:pt idx="1638">
                  <c:v>137.79999999999998</c:v>
                </c:pt>
                <c:pt idx="1639">
                  <c:v>137.69999999999999</c:v>
                </c:pt>
                <c:pt idx="1640">
                  <c:v>137.6</c:v>
                </c:pt>
                <c:pt idx="1641">
                  <c:v>137.5</c:v>
                </c:pt>
                <c:pt idx="1642">
                  <c:v>137.39999999999998</c:v>
                </c:pt>
                <c:pt idx="1643">
                  <c:v>137.29999999999998</c:v>
                </c:pt>
                <c:pt idx="1644">
                  <c:v>137.19999999999999</c:v>
                </c:pt>
                <c:pt idx="1645">
                  <c:v>137.1</c:v>
                </c:pt>
                <c:pt idx="1646">
                  <c:v>137</c:v>
                </c:pt>
                <c:pt idx="1647">
                  <c:v>136.89999999999998</c:v>
                </c:pt>
                <c:pt idx="1648">
                  <c:v>136.79999999999998</c:v>
                </c:pt>
                <c:pt idx="1649">
                  <c:v>136.69999999999999</c:v>
                </c:pt>
                <c:pt idx="1650">
                  <c:v>136.6</c:v>
                </c:pt>
                <c:pt idx="1651">
                  <c:v>136.5</c:v>
                </c:pt>
                <c:pt idx="1652">
                  <c:v>136.39999999999998</c:v>
                </c:pt>
                <c:pt idx="1653">
                  <c:v>136.29999999999998</c:v>
                </c:pt>
                <c:pt idx="1654">
                  <c:v>136.19999999999999</c:v>
                </c:pt>
                <c:pt idx="1655">
                  <c:v>136.1</c:v>
                </c:pt>
                <c:pt idx="1656">
                  <c:v>136</c:v>
                </c:pt>
                <c:pt idx="1657">
                  <c:v>135.89999999999998</c:v>
                </c:pt>
                <c:pt idx="1658">
                  <c:v>135.79999999999998</c:v>
                </c:pt>
                <c:pt idx="1659">
                  <c:v>135.69999999999999</c:v>
                </c:pt>
                <c:pt idx="1660">
                  <c:v>135.6</c:v>
                </c:pt>
                <c:pt idx="1661">
                  <c:v>135.5</c:v>
                </c:pt>
                <c:pt idx="1662">
                  <c:v>135.39999999999998</c:v>
                </c:pt>
                <c:pt idx="1663">
                  <c:v>135.29999999999998</c:v>
                </c:pt>
                <c:pt idx="1664">
                  <c:v>135.19999999999999</c:v>
                </c:pt>
                <c:pt idx="1665">
                  <c:v>135.1</c:v>
                </c:pt>
                <c:pt idx="1666">
                  <c:v>135</c:v>
                </c:pt>
                <c:pt idx="1667">
                  <c:v>134.89999999999998</c:v>
                </c:pt>
                <c:pt idx="1668">
                  <c:v>134.79999999999998</c:v>
                </c:pt>
                <c:pt idx="1669">
                  <c:v>134.69999999999999</c:v>
                </c:pt>
                <c:pt idx="1670">
                  <c:v>134.6</c:v>
                </c:pt>
                <c:pt idx="1671">
                  <c:v>134.5</c:v>
                </c:pt>
                <c:pt idx="1672">
                  <c:v>134.39999999999998</c:v>
                </c:pt>
                <c:pt idx="1673">
                  <c:v>134.29999999999998</c:v>
                </c:pt>
                <c:pt idx="1674">
                  <c:v>134.19999999999999</c:v>
                </c:pt>
                <c:pt idx="1675">
                  <c:v>134.1</c:v>
                </c:pt>
                <c:pt idx="1676">
                  <c:v>134</c:v>
                </c:pt>
                <c:pt idx="1677">
                  <c:v>133.89999999999998</c:v>
                </c:pt>
                <c:pt idx="1678">
                  <c:v>133.79999999999998</c:v>
                </c:pt>
                <c:pt idx="1679">
                  <c:v>133.69999999999999</c:v>
                </c:pt>
                <c:pt idx="1680">
                  <c:v>133.6</c:v>
                </c:pt>
                <c:pt idx="1681">
                  <c:v>133.5</c:v>
                </c:pt>
                <c:pt idx="1682">
                  <c:v>133.4</c:v>
                </c:pt>
                <c:pt idx="1683">
                  <c:v>133.29999999999998</c:v>
                </c:pt>
                <c:pt idx="1684">
                  <c:v>133.19999999999999</c:v>
                </c:pt>
                <c:pt idx="1685">
                  <c:v>133.09999999999997</c:v>
                </c:pt>
                <c:pt idx="1686">
                  <c:v>133</c:v>
                </c:pt>
                <c:pt idx="1687">
                  <c:v>132.9</c:v>
                </c:pt>
                <c:pt idx="1688">
                  <c:v>132.79999999999998</c:v>
                </c:pt>
                <c:pt idx="1689">
                  <c:v>132.69999999999999</c:v>
                </c:pt>
                <c:pt idx="1690">
                  <c:v>132.59999999999997</c:v>
                </c:pt>
                <c:pt idx="1691">
                  <c:v>132.5</c:v>
                </c:pt>
                <c:pt idx="1692">
                  <c:v>132.4</c:v>
                </c:pt>
                <c:pt idx="1693">
                  <c:v>132.29999999999998</c:v>
                </c:pt>
                <c:pt idx="1694">
                  <c:v>132.19999999999999</c:v>
                </c:pt>
                <c:pt idx="1695">
                  <c:v>132.09999999999997</c:v>
                </c:pt>
                <c:pt idx="1696">
                  <c:v>132</c:v>
                </c:pt>
                <c:pt idx="1697">
                  <c:v>131.9</c:v>
                </c:pt>
                <c:pt idx="1698">
                  <c:v>131.79999999999998</c:v>
                </c:pt>
                <c:pt idx="1699">
                  <c:v>131.69999999999999</c:v>
                </c:pt>
                <c:pt idx="1700">
                  <c:v>131.59999999999997</c:v>
                </c:pt>
                <c:pt idx="1701">
                  <c:v>131.5</c:v>
                </c:pt>
                <c:pt idx="1702">
                  <c:v>131.4</c:v>
                </c:pt>
                <c:pt idx="1703">
                  <c:v>131.29999999999998</c:v>
                </c:pt>
                <c:pt idx="1704">
                  <c:v>131.19999999999999</c:v>
                </c:pt>
                <c:pt idx="1705">
                  <c:v>131.09999999999997</c:v>
                </c:pt>
                <c:pt idx="1706">
                  <c:v>131</c:v>
                </c:pt>
                <c:pt idx="1707">
                  <c:v>130.9</c:v>
                </c:pt>
                <c:pt idx="1708">
                  <c:v>130.79999999999998</c:v>
                </c:pt>
                <c:pt idx="1709">
                  <c:v>130.69999999999999</c:v>
                </c:pt>
                <c:pt idx="1710">
                  <c:v>130.59999999999997</c:v>
                </c:pt>
                <c:pt idx="1711">
                  <c:v>130.5</c:v>
                </c:pt>
                <c:pt idx="1712">
                  <c:v>130.4</c:v>
                </c:pt>
                <c:pt idx="1713">
                  <c:v>130.29999999999998</c:v>
                </c:pt>
                <c:pt idx="1714">
                  <c:v>130.19999999999999</c:v>
                </c:pt>
                <c:pt idx="1715">
                  <c:v>130.09999999999997</c:v>
                </c:pt>
                <c:pt idx="1716">
                  <c:v>130</c:v>
                </c:pt>
                <c:pt idx="1717">
                  <c:v>129.9</c:v>
                </c:pt>
                <c:pt idx="1718">
                  <c:v>129.79999999999998</c:v>
                </c:pt>
                <c:pt idx="1719">
                  <c:v>129.69999999999999</c:v>
                </c:pt>
                <c:pt idx="1720">
                  <c:v>129.59999999999997</c:v>
                </c:pt>
                <c:pt idx="1721">
                  <c:v>129.5</c:v>
                </c:pt>
                <c:pt idx="1722">
                  <c:v>129.4</c:v>
                </c:pt>
                <c:pt idx="1723">
                  <c:v>129.29999999999998</c:v>
                </c:pt>
                <c:pt idx="1724">
                  <c:v>129.19999999999999</c:v>
                </c:pt>
                <c:pt idx="1725">
                  <c:v>129.09999999999997</c:v>
                </c:pt>
                <c:pt idx="1726">
                  <c:v>129</c:v>
                </c:pt>
                <c:pt idx="1727">
                  <c:v>128.9</c:v>
                </c:pt>
                <c:pt idx="1728">
                  <c:v>128.79999999999998</c:v>
                </c:pt>
                <c:pt idx="1729">
                  <c:v>128.69999999999999</c:v>
                </c:pt>
                <c:pt idx="1730">
                  <c:v>128.59999999999997</c:v>
                </c:pt>
                <c:pt idx="1731">
                  <c:v>128.5</c:v>
                </c:pt>
                <c:pt idx="1732">
                  <c:v>128.4</c:v>
                </c:pt>
                <c:pt idx="1733">
                  <c:v>128.29999999999998</c:v>
                </c:pt>
                <c:pt idx="1734">
                  <c:v>128.19999999999999</c:v>
                </c:pt>
                <c:pt idx="1735">
                  <c:v>128.09999999999997</c:v>
                </c:pt>
                <c:pt idx="1736">
                  <c:v>128</c:v>
                </c:pt>
                <c:pt idx="1737">
                  <c:v>127.90000000000002</c:v>
                </c:pt>
                <c:pt idx="1738">
                  <c:v>127.8</c:v>
                </c:pt>
                <c:pt idx="1739">
                  <c:v>127.7</c:v>
                </c:pt>
                <c:pt idx="1740">
                  <c:v>127.59999999999998</c:v>
                </c:pt>
                <c:pt idx="1741">
                  <c:v>127.50000000000001</c:v>
                </c:pt>
                <c:pt idx="1742">
                  <c:v>127.40000000000002</c:v>
                </c:pt>
                <c:pt idx="1743">
                  <c:v>127.3</c:v>
                </c:pt>
                <c:pt idx="1744">
                  <c:v>127.2</c:v>
                </c:pt>
                <c:pt idx="1745">
                  <c:v>127.10000000000002</c:v>
                </c:pt>
                <c:pt idx="1746">
                  <c:v>127</c:v>
                </c:pt>
                <c:pt idx="1747">
                  <c:v>126.9</c:v>
                </c:pt>
                <c:pt idx="1748">
                  <c:v>126.8</c:v>
                </c:pt>
                <c:pt idx="1749">
                  <c:v>126.7</c:v>
                </c:pt>
                <c:pt idx="1750">
                  <c:v>126.60000000000002</c:v>
                </c:pt>
                <c:pt idx="1751">
                  <c:v>126.5</c:v>
                </c:pt>
                <c:pt idx="1752">
                  <c:v>126.4</c:v>
                </c:pt>
                <c:pt idx="1753">
                  <c:v>126.3</c:v>
                </c:pt>
                <c:pt idx="1754">
                  <c:v>126.2</c:v>
                </c:pt>
                <c:pt idx="1755">
                  <c:v>126.10000000000001</c:v>
                </c:pt>
                <c:pt idx="1756">
                  <c:v>126</c:v>
                </c:pt>
                <c:pt idx="1757">
                  <c:v>125.9</c:v>
                </c:pt>
                <c:pt idx="1758">
                  <c:v>125.8</c:v>
                </c:pt>
                <c:pt idx="1759">
                  <c:v>125.7</c:v>
                </c:pt>
                <c:pt idx="1760">
                  <c:v>125.60000000000001</c:v>
                </c:pt>
                <c:pt idx="1761">
                  <c:v>125.5</c:v>
                </c:pt>
                <c:pt idx="1762">
                  <c:v>125.4</c:v>
                </c:pt>
                <c:pt idx="1763">
                  <c:v>125.3</c:v>
                </c:pt>
                <c:pt idx="1764">
                  <c:v>125.2</c:v>
                </c:pt>
                <c:pt idx="1765">
                  <c:v>125.10000000000001</c:v>
                </c:pt>
                <c:pt idx="1766">
                  <c:v>125</c:v>
                </c:pt>
                <c:pt idx="1767">
                  <c:v>124.9</c:v>
                </c:pt>
                <c:pt idx="1768">
                  <c:v>124.8</c:v>
                </c:pt>
                <c:pt idx="1769">
                  <c:v>124.7</c:v>
                </c:pt>
                <c:pt idx="1770">
                  <c:v>124.60000000000001</c:v>
                </c:pt>
                <c:pt idx="1771">
                  <c:v>124.5</c:v>
                </c:pt>
                <c:pt idx="1772">
                  <c:v>124.4</c:v>
                </c:pt>
                <c:pt idx="1773">
                  <c:v>124.3</c:v>
                </c:pt>
                <c:pt idx="1774">
                  <c:v>124.2</c:v>
                </c:pt>
                <c:pt idx="1775">
                  <c:v>124.1</c:v>
                </c:pt>
                <c:pt idx="1776">
                  <c:v>124</c:v>
                </c:pt>
                <c:pt idx="1777">
                  <c:v>123.9</c:v>
                </c:pt>
                <c:pt idx="1778">
                  <c:v>123.80000000000001</c:v>
                </c:pt>
                <c:pt idx="1779">
                  <c:v>123.7</c:v>
                </c:pt>
                <c:pt idx="1780">
                  <c:v>123.6</c:v>
                </c:pt>
                <c:pt idx="1781">
                  <c:v>123.5</c:v>
                </c:pt>
                <c:pt idx="1782">
                  <c:v>123.4</c:v>
                </c:pt>
                <c:pt idx="1783">
                  <c:v>123.30000000000001</c:v>
                </c:pt>
                <c:pt idx="1784">
                  <c:v>123.2</c:v>
                </c:pt>
                <c:pt idx="1785">
                  <c:v>123.1</c:v>
                </c:pt>
                <c:pt idx="1786">
                  <c:v>123</c:v>
                </c:pt>
                <c:pt idx="1787">
                  <c:v>122.9</c:v>
                </c:pt>
                <c:pt idx="1788">
                  <c:v>122.80000000000001</c:v>
                </c:pt>
                <c:pt idx="1789">
                  <c:v>122.7</c:v>
                </c:pt>
                <c:pt idx="1790">
                  <c:v>122.6</c:v>
                </c:pt>
                <c:pt idx="1791">
                  <c:v>122.50000000000001</c:v>
                </c:pt>
                <c:pt idx="1792">
                  <c:v>122.4</c:v>
                </c:pt>
                <c:pt idx="1793">
                  <c:v>122.3</c:v>
                </c:pt>
                <c:pt idx="1794">
                  <c:v>122.2</c:v>
                </c:pt>
                <c:pt idx="1795">
                  <c:v>122.1</c:v>
                </c:pt>
                <c:pt idx="1796">
                  <c:v>122.00000000000001</c:v>
                </c:pt>
                <c:pt idx="1797">
                  <c:v>121.9</c:v>
                </c:pt>
                <c:pt idx="1798">
                  <c:v>121.8</c:v>
                </c:pt>
                <c:pt idx="1799">
                  <c:v>121.7</c:v>
                </c:pt>
                <c:pt idx="1800">
                  <c:v>121.6</c:v>
                </c:pt>
                <c:pt idx="1801">
                  <c:v>121.50000000000001</c:v>
                </c:pt>
                <c:pt idx="1802">
                  <c:v>121.4</c:v>
                </c:pt>
                <c:pt idx="1803">
                  <c:v>121.3</c:v>
                </c:pt>
                <c:pt idx="1804">
                  <c:v>121.2</c:v>
                </c:pt>
                <c:pt idx="1805">
                  <c:v>121.1</c:v>
                </c:pt>
                <c:pt idx="1806">
                  <c:v>121.00000000000001</c:v>
                </c:pt>
                <c:pt idx="1807">
                  <c:v>120.9</c:v>
                </c:pt>
                <c:pt idx="1808">
                  <c:v>120.8</c:v>
                </c:pt>
                <c:pt idx="1809">
                  <c:v>120.7</c:v>
                </c:pt>
                <c:pt idx="1810">
                  <c:v>120.6</c:v>
                </c:pt>
                <c:pt idx="1811">
                  <c:v>120.50000000000001</c:v>
                </c:pt>
                <c:pt idx="1812">
                  <c:v>120.4</c:v>
                </c:pt>
                <c:pt idx="1813">
                  <c:v>120.3</c:v>
                </c:pt>
                <c:pt idx="1814">
                  <c:v>120.2</c:v>
                </c:pt>
                <c:pt idx="1815">
                  <c:v>120.1</c:v>
                </c:pt>
                <c:pt idx="1816">
                  <c:v>120.00000000000001</c:v>
                </c:pt>
                <c:pt idx="1817">
                  <c:v>119.9</c:v>
                </c:pt>
                <c:pt idx="1818">
                  <c:v>119.8</c:v>
                </c:pt>
                <c:pt idx="1819">
                  <c:v>119.7</c:v>
                </c:pt>
                <c:pt idx="1820">
                  <c:v>119.6</c:v>
                </c:pt>
                <c:pt idx="1821">
                  <c:v>119.5</c:v>
                </c:pt>
                <c:pt idx="1822">
                  <c:v>119.4</c:v>
                </c:pt>
                <c:pt idx="1823">
                  <c:v>119.3</c:v>
                </c:pt>
                <c:pt idx="1824">
                  <c:v>119.2</c:v>
                </c:pt>
                <c:pt idx="1825">
                  <c:v>119.10000000000001</c:v>
                </c:pt>
                <c:pt idx="1826">
                  <c:v>119</c:v>
                </c:pt>
                <c:pt idx="1827">
                  <c:v>118.9</c:v>
                </c:pt>
                <c:pt idx="1828">
                  <c:v>118.8</c:v>
                </c:pt>
                <c:pt idx="1829">
                  <c:v>118.7</c:v>
                </c:pt>
                <c:pt idx="1830">
                  <c:v>118.60000000000001</c:v>
                </c:pt>
                <c:pt idx="1831">
                  <c:v>118.5</c:v>
                </c:pt>
                <c:pt idx="1832">
                  <c:v>118.4</c:v>
                </c:pt>
                <c:pt idx="1833">
                  <c:v>118.3</c:v>
                </c:pt>
                <c:pt idx="1834">
                  <c:v>118.2</c:v>
                </c:pt>
                <c:pt idx="1835">
                  <c:v>118.10000000000001</c:v>
                </c:pt>
                <c:pt idx="1836">
                  <c:v>118</c:v>
                </c:pt>
                <c:pt idx="1837">
                  <c:v>117.9</c:v>
                </c:pt>
                <c:pt idx="1838">
                  <c:v>117.8</c:v>
                </c:pt>
                <c:pt idx="1839">
                  <c:v>117.7</c:v>
                </c:pt>
                <c:pt idx="1840">
                  <c:v>117.60000000000001</c:v>
                </c:pt>
                <c:pt idx="1841">
                  <c:v>117.5</c:v>
                </c:pt>
                <c:pt idx="1842">
                  <c:v>117.4</c:v>
                </c:pt>
                <c:pt idx="1843">
                  <c:v>117.3</c:v>
                </c:pt>
                <c:pt idx="1844">
                  <c:v>117.2</c:v>
                </c:pt>
                <c:pt idx="1845">
                  <c:v>117.10000000000001</c:v>
                </c:pt>
                <c:pt idx="1846">
                  <c:v>117</c:v>
                </c:pt>
                <c:pt idx="1847">
                  <c:v>116.9</c:v>
                </c:pt>
                <c:pt idx="1848">
                  <c:v>116.8</c:v>
                </c:pt>
                <c:pt idx="1849">
                  <c:v>116.7</c:v>
                </c:pt>
                <c:pt idx="1850">
                  <c:v>116.60000000000001</c:v>
                </c:pt>
                <c:pt idx="1851">
                  <c:v>116.5</c:v>
                </c:pt>
                <c:pt idx="1852">
                  <c:v>116.4</c:v>
                </c:pt>
                <c:pt idx="1853">
                  <c:v>116.3</c:v>
                </c:pt>
                <c:pt idx="1854">
                  <c:v>116.2</c:v>
                </c:pt>
                <c:pt idx="1855">
                  <c:v>116.10000000000001</c:v>
                </c:pt>
                <c:pt idx="1856">
                  <c:v>116</c:v>
                </c:pt>
                <c:pt idx="1857">
                  <c:v>115.9</c:v>
                </c:pt>
                <c:pt idx="1858">
                  <c:v>115.8</c:v>
                </c:pt>
                <c:pt idx="1859">
                  <c:v>115.7</c:v>
                </c:pt>
                <c:pt idx="1860">
                  <c:v>115.60000000000001</c:v>
                </c:pt>
                <c:pt idx="1861">
                  <c:v>115.5</c:v>
                </c:pt>
                <c:pt idx="1862">
                  <c:v>115.4</c:v>
                </c:pt>
                <c:pt idx="1863">
                  <c:v>115.3</c:v>
                </c:pt>
                <c:pt idx="1864">
                  <c:v>115.2</c:v>
                </c:pt>
                <c:pt idx="1865">
                  <c:v>115.10000000000001</c:v>
                </c:pt>
                <c:pt idx="1866">
                  <c:v>115</c:v>
                </c:pt>
                <c:pt idx="1867">
                  <c:v>114.9</c:v>
                </c:pt>
                <c:pt idx="1868">
                  <c:v>114.8</c:v>
                </c:pt>
                <c:pt idx="1869">
                  <c:v>114.7</c:v>
                </c:pt>
                <c:pt idx="1870">
                  <c:v>114.60000000000001</c:v>
                </c:pt>
                <c:pt idx="1871">
                  <c:v>114.5</c:v>
                </c:pt>
                <c:pt idx="1872">
                  <c:v>114.4</c:v>
                </c:pt>
                <c:pt idx="1873">
                  <c:v>114.3</c:v>
                </c:pt>
                <c:pt idx="1874">
                  <c:v>114.2</c:v>
                </c:pt>
                <c:pt idx="1875">
                  <c:v>114.10000000000001</c:v>
                </c:pt>
                <c:pt idx="1876">
                  <c:v>114</c:v>
                </c:pt>
                <c:pt idx="1877">
                  <c:v>113.9</c:v>
                </c:pt>
                <c:pt idx="1878">
                  <c:v>113.8</c:v>
                </c:pt>
                <c:pt idx="1879">
                  <c:v>113.7</c:v>
                </c:pt>
                <c:pt idx="1880">
                  <c:v>113.60000000000001</c:v>
                </c:pt>
                <c:pt idx="1881">
                  <c:v>113.5</c:v>
                </c:pt>
                <c:pt idx="1882">
                  <c:v>113.4</c:v>
                </c:pt>
                <c:pt idx="1883">
                  <c:v>113.3</c:v>
                </c:pt>
                <c:pt idx="1884">
                  <c:v>113.2</c:v>
                </c:pt>
                <c:pt idx="1885">
                  <c:v>113.10000000000001</c:v>
                </c:pt>
                <c:pt idx="1886">
                  <c:v>113</c:v>
                </c:pt>
                <c:pt idx="1887">
                  <c:v>112.89999999999999</c:v>
                </c:pt>
                <c:pt idx="1888">
                  <c:v>112.80000000000001</c:v>
                </c:pt>
                <c:pt idx="1889">
                  <c:v>112.7</c:v>
                </c:pt>
                <c:pt idx="1890">
                  <c:v>112.60000000000001</c:v>
                </c:pt>
                <c:pt idx="1891">
                  <c:v>112.5</c:v>
                </c:pt>
                <c:pt idx="1892">
                  <c:v>112.39999999999999</c:v>
                </c:pt>
                <c:pt idx="1893">
                  <c:v>112.30000000000001</c:v>
                </c:pt>
                <c:pt idx="1894">
                  <c:v>112.2</c:v>
                </c:pt>
                <c:pt idx="1895">
                  <c:v>112.10000000000001</c:v>
                </c:pt>
                <c:pt idx="1896">
                  <c:v>112</c:v>
                </c:pt>
                <c:pt idx="1897">
                  <c:v>111.89999999999999</c:v>
                </c:pt>
                <c:pt idx="1898">
                  <c:v>111.80000000000001</c:v>
                </c:pt>
                <c:pt idx="1899">
                  <c:v>111.7</c:v>
                </c:pt>
                <c:pt idx="1900">
                  <c:v>111.60000000000001</c:v>
                </c:pt>
                <c:pt idx="1901">
                  <c:v>111.5</c:v>
                </c:pt>
                <c:pt idx="1902">
                  <c:v>111.39999999999999</c:v>
                </c:pt>
                <c:pt idx="1903">
                  <c:v>111.30000000000001</c:v>
                </c:pt>
                <c:pt idx="1904">
                  <c:v>111.2</c:v>
                </c:pt>
                <c:pt idx="1905">
                  <c:v>111.10000000000001</c:v>
                </c:pt>
                <c:pt idx="1906">
                  <c:v>111</c:v>
                </c:pt>
                <c:pt idx="1907">
                  <c:v>110.89999999999999</c:v>
                </c:pt>
                <c:pt idx="1908">
                  <c:v>110.80000000000001</c:v>
                </c:pt>
                <c:pt idx="1909">
                  <c:v>110.7</c:v>
                </c:pt>
                <c:pt idx="1910">
                  <c:v>110.60000000000001</c:v>
                </c:pt>
                <c:pt idx="1911">
                  <c:v>110.5</c:v>
                </c:pt>
                <c:pt idx="1912">
                  <c:v>110.39999999999999</c:v>
                </c:pt>
                <c:pt idx="1913">
                  <c:v>110.30000000000001</c:v>
                </c:pt>
                <c:pt idx="1914">
                  <c:v>110.2</c:v>
                </c:pt>
                <c:pt idx="1915">
                  <c:v>110.10000000000001</c:v>
                </c:pt>
                <c:pt idx="1916">
                  <c:v>110</c:v>
                </c:pt>
                <c:pt idx="1917">
                  <c:v>109.9</c:v>
                </c:pt>
                <c:pt idx="1918">
                  <c:v>109.80000000000001</c:v>
                </c:pt>
                <c:pt idx="1919">
                  <c:v>109.7</c:v>
                </c:pt>
                <c:pt idx="1920">
                  <c:v>109.6</c:v>
                </c:pt>
                <c:pt idx="1921">
                  <c:v>109.5</c:v>
                </c:pt>
                <c:pt idx="1922">
                  <c:v>109.4</c:v>
                </c:pt>
                <c:pt idx="1923">
                  <c:v>109.30000000000001</c:v>
                </c:pt>
                <c:pt idx="1924">
                  <c:v>109.2</c:v>
                </c:pt>
                <c:pt idx="1925">
                  <c:v>109.1</c:v>
                </c:pt>
                <c:pt idx="1926">
                  <c:v>109</c:v>
                </c:pt>
                <c:pt idx="1927">
                  <c:v>108.9</c:v>
                </c:pt>
                <c:pt idx="1928">
                  <c:v>108.80000000000001</c:v>
                </c:pt>
                <c:pt idx="1929">
                  <c:v>108.7</c:v>
                </c:pt>
                <c:pt idx="1930">
                  <c:v>108.6</c:v>
                </c:pt>
                <c:pt idx="1931">
                  <c:v>108.5</c:v>
                </c:pt>
                <c:pt idx="1932">
                  <c:v>108.4</c:v>
                </c:pt>
                <c:pt idx="1933">
                  <c:v>108.30000000000001</c:v>
                </c:pt>
                <c:pt idx="1934">
                  <c:v>108.2</c:v>
                </c:pt>
                <c:pt idx="1935">
                  <c:v>108.1</c:v>
                </c:pt>
                <c:pt idx="1936">
                  <c:v>108</c:v>
                </c:pt>
                <c:pt idx="1937">
                  <c:v>107.9</c:v>
                </c:pt>
                <c:pt idx="1938">
                  <c:v>107.80000000000001</c:v>
                </c:pt>
                <c:pt idx="1939">
                  <c:v>107.7</c:v>
                </c:pt>
                <c:pt idx="1940">
                  <c:v>107.6</c:v>
                </c:pt>
                <c:pt idx="1941">
                  <c:v>107.5</c:v>
                </c:pt>
                <c:pt idx="1942">
                  <c:v>107.4</c:v>
                </c:pt>
                <c:pt idx="1943">
                  <c:v>107.30000000000001</c:v>
                </c:pt>
                <c:pt idx="1944">
                  <c:v>107.2</c:v>
                </c:pt>
                <c:pt idx="1945">
                  <c:v>107.1</c:v>
                </c:pt>
                <c:pt idx="1946">
                  <c:v>107.00000000000001</c:v>
                </c:pt>
                <c:pt idx="1947">
                  <c:v>106.9</c:v>
                </c:pt>
                <c:pt idx="1948">
                  <c:v>106.8</c:v>
                </c:pt>
                <c:pt idx="1949">
                  <c:v>106.7</c:v>
                </c:pt>
                <c:pt idx="1950">
                  <c:v>106.6</c:v>
                </c:pt>
                <c:pt idx="1951">
                  <c:v>106.50000000000001</c:v>
                </c:pt>
                <c:pt idx="1952">
                  <c:v>106.4</c:v>
                </c:pt>
                <c:pt idx="1953">
                  <c:v>106.3</c:v>
                </c:pt>
                <c:pt idx="1954">
                  <c:v>106.2</c:v>
                </c:pt>
                <c:pt idx="1955">
                  <c:v>106.1</c:v>
                </c:pt>
                <c:pt idx="1956">
                  <c:v>106.00000000000001</c:v>
                </c:pt>
                <c:pt idx="1957">
                  <c:v>105.9</c:v>
                </c:pt>
                <c:pt idx="1958">
                  <c:v>105.8</c:v>
                </c:pt>
                <c:pt idx="1959">
                  <c:v>105.7</c:v>
                </c:pt>
                <c:pt idx="1960">
                  <c:v>105.6</c:v>
                </c:pt>
                <c:pt idx="1961">
                  <c:v>105.50000000000001</c:v>
                </c:pt>
                <c:pt idx="1962">
                  <c:v>105.4</c:v>
                </c:pt>
                <c:pt idx="1963">
                  <c:v>105.3</c:v>
                </c:pt>
                <c:pt idx="1964">
                  <c:v>105.2</c:v>
                </c:pt>
                <c:pt idx="1965">
                  <c:v>105.1</c:v>
                </c:pt>
                <c:pt idx="1966">
                  <c:v>105.00000000000001</c:v>
                </c:pt>
                <c:pt idx="1967">
                  <c:v>104.9</c:v>
                </c:pt>
                <c:pt idx="1968">
                  <c:v>104.8</c:v>
                </c:pt>
                <c:pt idx="1969">
                  <c:v>104.7</c:v>
                </c:pt>
                <c:pt idx="1970">
                  <c:v>104.6</c:v>
                </c:pt>
                <c:pt idx="1971">
                  <c:v>104.50000000000001</c:v>
                </c:pt>
                <c:pt idx="1972">
                  <c:v>104.4</c:v>
                </c:pt>
                <c:pt idx="1973">
                  <c:v>104.3</c:v>
                </c:pt>
                <c:pt idx="1974">
                  <c:v>104.2</c:v>
                </c:pt>
                <c:pt idx="1975">
                  <c:v>104.1</c:v>
                </c:pt>
                <c:pt idx="1976">
                  <c:v>104.00000000000001</c:v>
                </c:pt>
                <c:pt idx="1977">
                  <c:v>103.9</c:v>
                </c:pt>
                <c:pt idx="1978">
                  <c:v>103.8</c:v>
                </c:pt>
                <c:pt idx="1979">
                  <c:v>103.7</c:v>
                </c:pt>
                <c:pt idx="1980">
                  <c:v>103.60000000000001</c:v>
                </c:pt>
                <c:pt idx="1981">
                  <c:v>103.5</c:v>
                </c:pt>
                <c:pt idx="1982">
                  <c:v>103.4</c:v>
                </c:pt>
                <c:pt idx="1983">
                  <c:v>103.3</c:v>
                </c:pt>
                <c:pt idx="1984">
                  <c:v>103.2</c:v>
                </c:pt>
                <c:pt idx="1985">
                  <c:v>103.10000000000001</c:v>
                </c:pt>
                <c:pt idx="1986">
                  <c:v>103</c:v>
                </c:pt>
                <c:pt idx="1987">
                  <c:v>102.9</c:v>
                </c:pt>
                <c:pt idx="1988">
                  <c:v>102.8</c:v>
                </c:pt>
                <c:pt idx="1989">
                  <c:v>102.7</c:v>
                </c:pt>
                <c:pt idx="1990">
                  <c:v>102.60000000000001</c:v>
                </c:pt>
                <c:pt idx="1991">
                  <c:v>102.5</c:v>
                </c:pt>
                <c:pt idx="1992">
                  <c:v>102.4</c:v>
                </c:pt>
                <c:pt idx="1993">
                  <c:v>102.3</c:v>
                </c:pt>
                <c:pt idx="1994">
                  <c:v>102.2</c:v>
                </c:pt>
                <c:pt idx="1995">
                  <c:v>102.10000000000001</c:v>
                </c:pt>
                <c:pt idx="1996">
                  <c:v>102</c:v>
                </c:pt>
                <c:pt idx="1997">
                  <c:v>101.9</c:v>
                </c:pt>
                <c:pt idx="1998">
                  <c:v>101.8</c:v>
                </c:pt>
                <c:pt idx="1999">
                  <c:v>101.7</c:v>
                </c:pt>
                <c:pt idx="2000">
                  <c:v>101.60000000000001</c:v>
                </c:pt>
                <c:pt idx="2001">
                  <c:v>101.5</c:v>
                </c:pt>
                <c:pt idx="2002">
                  <c:v>101.4</c:v>
                </c:pt>
                <c:pt idx="2003">
                  <c:v>101.3</c:v>
                </c:pt>
                <c:pt idx="2004">
                  <c:v>101.2</c:v>
                </c:pt>
                <c:pt idx="2005">
                  <c:v>101.10000000000001</c:v>
                </c:pt>
                <c:pt idx="2006">
                  <c:v>101</c:v>
                </c:pt>
                <c:pt idx="2007">
                  <c:v>100.9</c:v>
                </c:pt>
                <c:pt idx="2008">
                  <c:v>100.8</c:v>
                </c:pt>
                <c:pt idx="2009">
                  <c:v>100.7</c:v>
                </c:pt>
                <c:pt idx="2010">
                  <c:v>100.60000000000001</c:v>
                </c:pt>
                <c:pt idx="2011">
                  <c:v>100.5</c:v>
                </c:pt>
                <c:pt idx="2012">
                  <c:v>100.4</c:v>
                </c:pt>
                <c:pt idx="2013">
                  <c:v>100.3</c:v>
                </c:pt>
                <c:pt idx="2014">
                  <c:v>100.2</c:v>
                </c:pt>
                <c:pt idx="2015">
                  <c:v>100.10000000000001</c:v>
                </c:pt>
                <c:pt idx="2016">
                  <c:v>100</c:v>
                </c:pt>
                <c:pt idx="2017">
                  <c:v>99.9</c:v>
                </c:pt>
                <c:pt idx="2018">
                  <c:v>99.8</c:v>
                </c:pt>
                <c:pt idx="2019">
                  <c:v>99.7</c:v>
                </c:pt>
                <c:pt idx="2020">
                  <c:v>99.600000000000009</c:v>
                </c:pt>
                <c:pt idx="2021">
                  <c:v>99.5</c:v>
                </c:pt>
                <c:pt idx="2022">
                  <c:v>99.4</c:v>
                </c:pt>
                <c:pt idx="2023">
                  <c:v>99.3</c:v>
                </c:pt>
                <c:pt idx="2024">
                  <c:v>99.2</c:v>
                </c:pt>
                <c:pt idx="2025">
                  <c:v>99.100000000000009</c:v>
                </c:pt>
                <c:pt idx="2026">
                  <c:v>99</c:v>
                </c:pt>
                <c:pt idx="2027">
                  <c:v>98.9</c:v>
                </c:pt>
                <c:pt idx="2028">
                  <c:v>98.8</c:v>
                </c:pt>
                <c:pt idx="2029">
                  <c:v>98.7</c:v>
                </c:pt>
                <c:pt idx="2030">
                  <c:v>98.600000000000009</c:v>
                </c:pt>
                <c:pt idx="2031">
                  <c:v>98.5</c:v>
                </c:pt>
                <c:pt idx="2032">
                  <c:v>98.4</c:v>
                </c:pt>
                <c:pt idx="2033">
                  <c:v>98.3</c:v>
                </c:pt>
                <c:pt idx="2034">
                  <c:v>98.2</c:v>
                </c:pt>
                <c:pt idx="2035">
                  <c:v>98.100000000000009</c:v>
                </c:pt>
                <c:pt idx="2036">
                  <c:v>98</c:v>
                </c:pt>
                <c:pt idx="2037">
                  <c:v>97.9</c:v>
                </c:pt>
                <c:pt idx="2038">
                  <c:v>97.8</c:v>
                </c:pt>
                <c:pt idx="2039">
                  <c:v>97.7</c:v>
                </c:pt>
                <c:pt idx="2040">
                  <c:v>97.600000000000009</c:v>
                </c:pt>
                <c:pt idx="2041">
                  <c:v>97.5</c:v>
                </c:pt>
                <c:pt idx="2042">
                  <c:v>97.399999999999991</c:v>
                </c:pt>
                <c:pt idx="2043">
                  <c:v>97.300000000000011</c:v>
                </c:pt>
                <c:pt idx="2044">
                  <c:v>97.2</c:v>
                </c:pt>
                <c:pt idx="2045">
                  <c:v>97.100000000000009</c:v>
                </c:pt>
                <c:pt idx="2046">
                  <c:v>97</c:v>
                </c:pt>
                <c:pt idx="2047">
                  <c:v>96.899999999999991</c:v>
                </c:pt>
                <c:pt idx="2048">
                  <c:v>96.800000000000011</c:v>
                </c:pt>
                <c:pt idx="2049">
                  <c:v>96.7</c:v>
                </c:pt>
                <c:pt idx="2050">
                  <c:v>96.600000000000009</c:v>
                </c:pt>
                <c:pt idx="2051">
                  <c:v>96.5</c:v>
                </c:pt>
                <c:pt idx="2052">
                  <c:v>96.399999999999991</c:v>
                </c:pt>
                <c:pt idx="2053">
                  <c:v>96.300000000000011</c:v>
                </c:pt>
                <c:pt idx="2054">
                  <c:v>96.2</c:v>
                </c:pt>
                <c:pt idx="2055">
                  <c:v>96.100000000000009</c:v>
                </c:pt>
                <c:pt idx="2056">
                  <c:v>96</c:v>
                </c:pt>
                <c:pt idx="2057">
                  <c:v>95.899999999999991</c:v>
                </c:pt>
                <c:pt idx="2058">
                  <c:v>95.800000000000011</c:v>
                </c:pt>
                <c:pt idx="2059">
                  <c:v>95.7</c:v>
                </c:pt>
                <c:pt idx="2060">
                  <c:v>95.600000000000009</c:v>
                </c:pt>
                <c:pt idx="2061">
                  <c:v>95.5</c:v>
                </c:pt>
                <c:pt idx="2062">
                  <c:v>95.399999999999991</c:v>
                </c:pt>
                <c:pt idx="2063">
                  <c:v>95.300000000000011</c:v>
                </c:pt>
                <c:pt idx="2064">
                  <c:v>95.2</c:v>
                </c:pt>
                <c:pt idx="2065">
                  <c:v>95.100000000000009</c:v>
                </c:pt>
                <c:pt idx="2066">
                  <c:v>95</c:v>
                </c:pt>
                <c:pt idx="2067">
                  <c:v>94.899999999999991</c:v>
                </c:pt>
                <c:pt idx="2068">
                  <c:v>94.800000000000011</c:v>
                </c:pt>
                <c:pt idx="2069">
                  <c:v>94.7</c:v>
                </c:pt>
                <c:pt idx="2070">
                  <c:v>94.600000000000009</c:v>
                </c:pt>
                <c:pt idx="2071">
                  <c:v>94.5</c:v>
                </c:pt>
                <c:pt idx="2072">
                  <c:v>94.4</c:v>
                </c:pt>
                <c:pt idx="2073">
                  <c:v>94.300000000000011</c:v>
                </c:pt>
                <c:pt idx="2074">
                  <c:v>94.2</c:v>
                </c:pt>
                <c:pt idx="2075">
                  <c:v>94.1</c:v>
                </c:pt>
                <c:pt idx="2076">
                  <c:v>94</c:v>
                </c:pt>
                <c:pt idx="2077">
                  <c:v>93.9</c:v>
                </c:pt>
                <c:pt idx="2078">
                  <c:v>93.800000000000011</c:v>
                </c:pt>
                <c:pt idx="2079">
                  <c:v>93.7</c:v>
                </c:pt>
                <c:pt idx="2080">
                  <c:v>93.6</c:v>
                </c:pt>
                <c:pt idx="2081">
                  <c:v>93.5</c:v>
                </c:pt>
                <c:pt idx="2082">
                  <c:v>93.4</c:v>
                </c:pt>
                <c:pt idx="2083">
                  <c:v>93.300000000000011</c:v>
                </c:pt>
                <c:pt idx="2084">
                  <c:v>93.2</c:v>
                </c:pt>
                <c:pt idx="2085">
                  <c:v>93.1</c:v>
                </c:pt>
                <c:pt idx="2086">
                  <c:v>93</c:v>
                </c:pt>
                <c:pt idx="2087">
                  <c:v>92.9</c:v>
                </c:pt>
                <c:pt idx="2088">
                  <c:v>92.800000000000011</c:v>
                </c:pt>
                <c:pt idx="2089">
                  <c:v>92.7</c:v>
                </c:pt>
                <c:pt idx="2090">
                  <c:v>92.6</c:v>
                </c:pt>
                <c:pt idx="2091">
                  <c:v>92.5</c:v>
                </c:pt>
                <c:pt idx="2092">
                  <c:v>92.4</c:v>
                </c:pt>
                <c:pt idx="2093">
                  <c:v>92.300000000000011</c:v>
                </c:pt>
                <c:pt idx="2094">
                  <c:v>92.2</c:v>
                </c:pt>
                <c:pt idx="2095">
                  <c:v>92.1</c:v>
                </c:pt>
                <c:pt idx="2096">
                  <c:v>92</c:v>
                </c:pt>
                <c:pt idx="2097">
                  <c:v>91.9</c:v>
                </c:pt>
                <c:pt idx="2098">
                  <c:v>91.800000000000011</c:v>
                </c:pt>
                <c:pt idx="2099">
                  <c:v>91.7</c:v>
                </c:pt>
                <c:pt idx="2100">
                  <c:v>91.6</c:v>
                </c:pt>
                <c:pt idx="2101">
                  <c:v>91.5</c:v>
                </c:pt>
                <c:pt idx="2102">
                  <c:v>91.4</c:v>
                </c:pt>
                <c:pt idx="2103">
                  <c:v>91.3</c:v>
                </c:pt>
                <c:pt idx="2104">
                  <c:v>91.2</c:v>
                </c:pt>
                <c:pt idx="2105">
                  <c:v>91.1</c:v>
                </c:pt>
                <c:pt idx="2106">
                  <c:v>91.000000000000014</c:v>
                </c:pt>
                <c:pt idx="2107">
                  <c:v>90.9</c:v>
                </c:pt>
                <c:pt idx="2108">
                  <c:v>90.8</c:v>
                </c:pt>
                <c:pt idx="2109">
                  <c:v>90.7</c:v>
                </c:pt>
                <c:pt idx="2110">
                  <c:v>90.6</c:v>
                </c:pt>
                <c:pt idx="2111">
                  <c:v>90.500000000000014</c:v>
                </c:pt>
                <c:pt idx="2112">
                  <c:v>90.4</c:v>
                </c:pt>
                <c:pt idx="2113">
                  <c:v>90.3</c:v>
                </c:pt>
                <c:pt idx="2114">
                  <c:v>90.2</c:v>
                </c:pt>
                <c:pt idx="2115">
                  <c:v>90.1</c:v>
                </c:pt>
                <c:pt idx="2116">
                  <c:v>90.000000000000014</c:v>
                </c:pt>
                <c:pt idx="2117">
                  <c:v>89.9</c:v>
                </c:pt>
                <c:pt idx="2118">
                  <c:v>89.8</c:v>
                </c:pt>
                <c:pt idx="2119">
                  <c:v>89.7</c:v>
                </c:pt>
                <c:pt idx="2120">
                  <c:v>89.6</c:v>
                </c:pt>
                <c:pt idx="2121">
                  <c:v>89.500000000000014</c:v>
                </c:pt>
                <c:pt idx="2122">
                  <c:v>89.4</c:v>
                </c:pt>
                <c:pt idx="2123">
                  <c:v>89.3</c:v>
                </c:pt>
                <c:pt idx="2124">
                  <c:v>89.2</c:v>
                </c:pt>
                <c:pt idx="2125">
                  <c:v>89.1</c:v>
                </c:pt>
                <c:pt idx="2126">
                  <c:v>89.000000000000014</c:v>
                </c:pt>
                <c:pt idx="2127">
                  <c:v>88.9</c:v>
                </c:pt>
                <c:pt idx="2128">
                  <c:v>88.8</c:v>
                </c:pt>
                <c:pt idx="2129">
                  <c:v>88.7</c:v>
                </c:pt>
                <c:pt idx="2130">
                  <c:v>88.6</c:v>
                </c:pt>
                <c:pt idx="2131">
                  <c:v>88.500000000000014</c:v>
                </c:pt>
                <c:pt idx="2132">
                  <c:v>88.4</c:v>
                </c:pt>
                <c:pt idx="2133">
                  <c:v>88.3</c:v>
                </c:pt>
                <c:pt idx="2134">
                  <c:v>88.2</c:v>
                </c:pt>
                <c:pt idx="2135">
                  <c:v>88.100000000000009</c:v>
                </c:pt>
                <c:pt idx="2136">
                  <c:v>88</c:v>
                </c:pt>
                <c:pt idx="2137">
                  <c:v>87.9</c:v>
                </c:pt>
                <c:pt idx="2138">
                  <c:v>87.8</c:v>
                </c:pt>
                <c:pt idx="2139">
                  <c:v>87.7</c:v>
                </c:pt>
                <c:pt idx="2140">
                  <c:v>87.600000000000009</c:v>
                </c:pt>
                <c:pt idx="2141">
                  <c:v>87.5</c:v>
                </c:pt>
                <c:pt idx="2142">
                  <c:v>87.4</c:v>
                </c:pt>
                <c:pt idx="2143">
                  <c:v>87.3</c:v>
                </c:pt>
                <c:pt idx="2144">
                  <c:v>87.2</c:v>
                </c:pt>
                <c:pt idx="2145">
                  <c:v>87.100000000000009</c:v>
                </c:pt>
                <c:pt idx="2146">
                  <c:v>87</c:v>
                </c:pt>
                <c:pt idx="2147">
                  <c:v>86.9</c:v>
                </c:pt>
                <c:pt idx="2148">
                  <c:v>86.8</c:v>
                </c:pt>
                <c:pt idx="2149">
                  <c:v>86.7</c:v>
                </c:pt>
                <c:pt idx="2150">
                  <c:v>86.600000000000009</c:v>
                </c:pt>
                <c:pt idx="2151">
                  <c:v>86.5</c:v>
                </c:pt>
                <c:pt idx="2152">
                  <c:v>86.4</c:v>
                </c:pt>
                <c:pt idx="2153">
                  <c:v>86.3</c:v>
                </c:pt>
                <c:pt idx="2154">
                  <c:v>86.2</c:v>
                </c:pt>
                <c:pt idx="2155">
                  <c:v>86.100000000000009</c:v>
                </c:pt>
                <c:pt idx="2156">
                  <c:v>86</c:v>
                </c:pt>
                <c:pt idx="2157">
                  <c:v>85.9</c:v>
                </c:pt>
                <c:pt idx="2158">
                  <c:v>85.8</c:v>
                </c:pt>
                <c:pt idx="2159">
                  <c:v>85.7</c:v>
                </c:pt>
                <c:pt idx="2160">
                  <c:v>85.600000000000009</c:v>
                </c:pt>
                <c:pt idx="2161">
                  <c:v>85.5</c:v>
                </c:pt>
                <c:pt idx="2162">
                  <c:v>85.4</c:v>
                </c:pt>
                <c:pt idx="2163">
                  <c:v>85.3</c:v>
                </c:pt>
                <c:pt idx="2164">
                  <c:v>85.2</c:v>
                </c:pt>
                <c:pt idx="2165">
                  <c:v>85.100000000000009</c:v>
                </c:pt>
                <c:pt idx="2166">
                  <c:v>85</c:v>
                </c:pt>
                <c:pt idx="2167">
                  <c:v>84.9</c:v>
                </c:pt>
                <c:pt idx="2168">
                  <c:v>84.8</c:v>
                </c:pt>
                <c:pt idx="2169">
                  <c:v>84.7</c:v>
                </c:pt>
                <c:pt idx="2170">
                  <c:v>84.600000000000009</c:v>
                </c:pt>
                <c:pt idx="2171">
                  <c:v>84.5</c:v>
                </c:pt>
                <c:pt idx="2172">
                  <c:v>84.4</c:v>
                </c:pt>
                <c:pt idx="2173">
                  <c:v>84.3</c:v>
                </c:pt>
                <c:pt idx="2174">
                  <c:v>84.2</c:v>
                </c:pt>
                <c:pt idx="2175">
                  <c:v>84.100000000000009</c:v>
                </c:pt>
                <c:pt idx="2176">
                  <c:v>84</c:v>
                </c:pt>
                <c:pt idx="2177">
                  <c:v>83.9</c:v>
                </c:pt>
                <c:pt idx="2178">
                  <c:v>83.8</c:v>
                </c:pt>
                <c:pt idx="2179">
                  <c:v>83.7</c:v>
                </c:pt>
                <c:pt idx="2180">
                  <c:v>83.600000000000009</c:v>
                </c:pt>
                <c:pt idx="2181">
                  <c:v>83.5</c:v>
                </c:pt>
                <c:pt idx="2182">
                  <c:v>83.4</c:v>
                </c:pt>
                <c:pt idx="2183">
                  <c:v>83.3</c:v>
                </c:pt>
                <c:pt idx="2184">
                  <c:v>83.2</c:v>
                </c:pt>
                <c:pt idx="2185">
                  <c:v>83.100000000000009</c:v>
                </c:pt>
                <c:pt idx="2186">
                  <c:v>83</c:v>
                </c:pt>
                <c:pt idx="2187">
                  <c:v>82.9</c:v>
                </c:pt>
                <c:pt idx="2188">
                  <c:v>82.8</c:v>
                </c:pt>
                <c:pt idx="2189">
                  <c:v>82.7</c:v>
                </c:pt>
                <c:pt idx="2190">
                  <c:v>82.600000000000009</c:v>
                </c:pt>
                <c:pt idx="2191">
                  <c:v>82.5</c:v>
                </c:pt>
                <c:pt idx="2192">
                  <c:v>82.4</c:v>
                </c:pt>
                <c:pt idx="2193">
                  <c:v>82.3</c:v>
                </c:pt>
                <c:pt idx="2194">
                  <c:v>82.2</c:v>
                </c:pt>
                <c:pt idx="2195">
                  <c:v>82.100000000000009</c:v>
                </c:pt>
                <c:pt idx="2196">
                  <c:v>82</c:v>
                </c:pt>
                <c:pt idx="2197">
                  <c:v>81.899999999999991</c:v>
                </c:pt>
                <c:pt idx="2198">
                  <c:v>81.800000000000011</c:v>
                </c:pt>
                <c:pt idx="2199">
                  <c:v>81.7</c:v>
                </c:pt>
                <c:pt idx="2200">
                  <c:v>81.600000000000009</c:v>
                </c:pt>
                <c:pt idx="2201">
                  <c:v>81.5</c:v>
                </c:pt>
                <c:pt idx="2202">
                  <c:v>81.399999999999991</c:v>
                </c:pt>
                <c:pt idx="2203">
                  <c:v>81.300000000000011</c:v>
                </c:pt>
                <c:pt idx="2204">
                  <c:v>81.2</c:v>
                </c:pt>
                <c:pt idx="2205">
                  <c:v>81.100000000000009</c:v>
                </c:pt>
                <c:pt idx="2206">
                  <c:v>81</c:v>
                </c:pt>
                <c:pt idx="2207">
                  <c:v>80.899999999999991</c:v>
                </c:pt>
                <c:pt idx="2208">
                  <c:v>80.800000000000011</c:v>
                </c:pt>
                <c:pt idx="2209">
                  <c:v>80.7</c:v>
                </c:pt>
                <c:pt idx="2210">
                  <c:v>80.600000000000009</c:v>
                </c:pt>
                <c:pt idx="2211">
                  <c:v>80.5</c:v>
                </c:pt>
                <c:pt idx="2212">
                  <c:v>80.399999999999991</c:v>
                </c:pt>
                <c:pt idx="2213">
                  <c:v>80.300000000000011</c:v>
                </c:pt>
                <c:pt idx="2214">
                  <c:v>80.2</c:v>
                </c:pt>
                <c:pt idx="2215">
                  <c:v>80.100000000000009</c:v>
                </c:pt>
                <c:pt idx="2216">
                  <c:v>80</c:v>
                </c:pt>
                <c:pt idx="2217">
                  <c:v>79.899999999999991</c:v>
                </c:pt>
                <c:pt idx="2218">
                  <c:v>79.800000000000011</c:v>
                </c:pt>
                <c:pt idx="2219">
                  <c:v>79.7</c:v>
                </c:pt>
                <c:pt idx="2220">
                  <c:v>79.600000000000009</c:v>
                </c:pt>
                <c:pt idx="2221">
                  <c:v>79.5</c:v>
                </c:pt>
                <c:pt idx="2222">
                  <c:v>79.399999999999991</c:v>
                </c:pt>
                <c:pt idx="2223">
                  <c:v>79.300000000000011</c:v>
                </c:pt>
                <c:pt idx="2224">
                  <c:v>79.2</c:v>
                </c:pt>
                <c:pt idx="2225">
                  <c:v>79.100000000000009</c:v>
                </c:pt>
                <c:pt idx="2226">
                  <c:v>79</c:v>
                </c:pt>
                <c:pt idx="2227">
                  <c:v>78.899999999999991</c:v>
                </c:pt>
                <c:pt idx="2228">
                  <c:v>78.800000000000011</c:v>
                </c:pt>
                <c:pt idx="2229">
                  <c:v>78.7</c:v>
                </c:pt>
                <c:pt idx="2230">
                  <c:v>78.599999999999994</c:v>
                </c:pt>
                <c:pt idx="2231">
                  <c:v>78.5</c:v>
                </c:pt>
                <c:pt idx="2232">
                  <c:v>78.400000000000006</c:v>
                </c:pt>
                <c:pt idx="2233">
                  <c:v>78.300000000000011</c:v>
                </c:pt>
                <c:pt idx="2234">
                  <c:v>78.2</c:v>
                </c:pt>
                <c:pt idx="2235">
                  <c:v>78.099999999999994</c:v>
                </c:pt>
                <c:pt idx="2236">
                  <c:v>78</c:v>
                </c:pt>
                <c:pt idx="2237">
                  <c:v>77.900000000000006</c:v>
                </c:pt>
                <c:pt idx="2238">
                  <c:v>77.800000000000011</c:v>
                </c:pt>
                <c:pt idx="2239">
                  <c:v>77.7</c:v>
                </c:pt>
                <c:pt idx="2240">
                  <c:v>77.599999999999994</c:v>
                </c:pt>
                <c:pt idx="2241">
                  <c:v>77.5</c:v>
                </c:pt>
                <c:pt idx="2242">
                  <c:v>77.400000000000006</c:v>
                </c:pt>
                <c:pt idx="2243">
                  <c:v>77.300000000000011</c:v>
                </c:pt>
                <c:pt idx="2244">
                  <c:v>77.2</c:v>
                </c:pt>
                <c:pt idx="2245">
                  <c:v>77.099999999999994</c:v>
                </c:pt>
                <c:pt idx="2246">
                  <c:v>77</c:v>
                </c:pt>
                <c:pt idx="2247">
                  <c:v>76.900000000000006</c:v>
                </c:pt>
                <c:pt idx="2248">
                  <c:v>76.800000000000011</c:v>
                </c:pt>
                <c:pt idx="2249">
                  <c:v>76.7</c:v>
                </c:pt>
                <c:pt idx="2250">
                  <c:v>76.599999999999994</c:v>
                </c:pt>
                <c:pt idx="2251">
                  <c:v>76.5</c:v>
                </c:pt>
                <c:pt idx="2252">
                  <c:v>76.400000000000006</c:v>
                </c:pt>
                <c:pt idx="2253">
                  <c:v>76.300000000000011</c:v>
                </c:pt>
                <c:pt idx="2254">
                  <c:v>76.2</c:v>
                </c:pt>
                <c:pt idx="2255">
                  <c:v>76.099999999999994</c:v>
                </c:pt>
                <c:pt idx="2256">
                  <c:v>76</c:v>
                </c:pt>
                <c:pt idx="2257">
                  <c:v>75.900000000000006</c:v>
                </c:pt>
                <c:pt idx="2258">
                  <c:v>75.8</c:v>
                </c:pt>
                <c:pt idx="2259">
                  <c:v>75.7</c:v>
                </c:pt>
                <c:pt idx="2260">
                  <c:v>75.599999999999994</c:v>
                </c:pt>
                <c:pt idx="2261">
                  <c:v>75.500000000000014</c:v>
                </c:pt>
                <c:pt idx="2262">
                  <c:v>75.400000000000006</c:v>
                </c:pt>
                <c:pt idx="2263">
                  <c:v>75.3</c:v>
                </c:pt>
                <c:pt idx="2264">
                  <c:v>75.2</c:v>
                </c:pt>
                <c:pt idx="2265">
                  <c:v>75.099999999999994</c:v>
                </c:pt>
                <c:pt idx="2266">
                  <c:v>75.000000000000014</c:v>
                </c:pt>
                <c:pt idx="2267">
                  <c:v>74.900000000000006</c:v>
                </c:pt>
                <c:pt idx="2268">
                  <c:v>74.8</c:v>
                </c:pt>
                <c:pt idx="2269">
                  <c:v>74.7</c:v>
                </c:pt>
                <c:pt idx="2270">
                  <c:v>74.599999999999994</c:v>
                </c:pt>
                <c:pt idx="2271">
                  <c:v>74.500000000000014</c:v>
                </c:pt>
                <c:pt idx="2272">
                  <c:v>74.400000000000006</c:v>
                </c:pt>
                <c:pt idx="2273">
                  <c:v>74.3</c:v>
                </c:pt>
                <c:pt idx="2274">
                  <c:v>74.2</c:v>
                </c:pt>
                <c:pt idx="2275">
                  <c:v>74.099999999999994</c:v>
                </c:pt>
                <c:pt idx="2276">
                  <c:v>74.000000000000014</c:v>
                </c:pt>
                <c:pt idx="2277">
                  <c:v>73.900000000000006</c:v>
                </c:pt>
                <c:pt idx="2278">
                  <c:v>73.8</c:v>
                </c:pt>
                <c:pt idx="2279">
                  <c:v>73.7</c:v>
                </c:pt>
                <c:pt idx="2280">
                  <c:v>73.599999999999994</c:v>
                </c:pt>
                <c:pt idx="2281">
                  <c:v>73.500000000000014</c:v>
                </c:pt>
                <c:pt idx="2282">
                  <c:v>73.400000000000006</c:v>
                </c:pt>
                <c:pt idx="2283">
                  <c:v>73.3</c:v>
                </c:pt>
                <c:pt idx="2284">
                  <c:v>73.2</c:v>
                </c:pt>
                <c:pt idx="2285">
                  <c:v>73.099999999999994</c:v>
                </c:pt>
                <c:pt idx="2286">
                  <c:v>73.000000000000014</c:v>
                </c:pt>
                <c:pt idx="2287">
                  <c:v>72.900000000000006</c:v>
                </c:pt>
                <c:pt idx="2288">
                  <c:v>72.8</c:v>
                </c:pt>
                <c:pt idx="2289">
                  <c:v>72.7</c:v>
                </c:pt>
                <c:pt idx="2290">
                  <c:v>72.600000000000009</c:v>
                </c:pt>
                <c:pt idx="2291">
                  <c:v>72.5</c:v>
                </c:pt>
                <c:pt idx="2292">
                  <c:v>72.400000000000006</c:v>
                </c:pt>
                <c:pt idx="2293">
                  <c:v>72.3</c:v>
                </c:pt>
                <c:pt idx="2294">
                  <c:v>72.2</c:v>
                </c:pt>
                <c:pt idx="2295">
                  <c:v>72.100000000000009</c:v>
                </c:pt>
                <c:pt idx="2296">
                  <c:v>72</c:v>
                </c:pt>
                <c:pt idx="2297">
                  <c:v>71.900000000000006</c:v>
                </c:pt>
                <c:pt idx="2298">
                  <c:v>71.8</c:v>
                </c:pt>
                <c:pt idx="2299">
                  <c:v>71.7</c:v>
                </c:pt>
                <c:pt idx="2300">
                  <c:v>71.600000000000009</c:v>
                </c:pt>
                <c:pt idx="2301">
                  <c:v>71.5</c:v>
                </c:pt>
                <c:pt idx="2302">
                  <c:v>71.400000000000006</c:v>
                </c:pt>
                <c:pt idx="2303">
                  <c:v>71.3</c:v>
                </c:pt>
                <c:pt idx="2304">
                  <c:v>71.2</c:v>
                </c:pt>
                <c:pt idx="2305">
                  <c:v>71.100000000000009</c:v>
                </c:pt>
                <c:pt idx="2306">
                  <c:v>71</c:v>
                </c:pt>
                <c:pt idx="2307">
                  <c:v>70.900000000000006</c:v>
                </c:pt>
                <c:pt idx="2308">
                  <c:v>70.8</c:v>
                </c:pt>
                <c:pt idx="2309">
                  <c:v>70.7</c:v>
                </c:pt>
                <c:pt idx="2310">
                  <c:v>70.600000000000009</c:v>
                </c:pt>
                <c:pt idx="2311">
                  <c:v>70.5</c:v>
                </c:pt>
                <c:pt idx="2312">
                  <c:v>70.400000000000006</c:v>
                </c:pt>
                <c:pt idx="2313">
                  <c:v>70.3</c:v>
                </c:pt>
                <c:pt idx="2314">
                  <c:v>70.2</c:v>
                </c:pt>
                <c:pt idx="2315">
                  <c:v>70.100000000000009</c:v>
                </c:pt>
                <c:pt idx="2316">
                  <c:v>70</c:v>
                </c:pt>
                <c:pt idx="2317">
                  <c:v>69.900000000000006</c:v>
                </c:pt>
                <c:pt idx="2318">
                  <c:v>69.8</c:v>
                </c:pt>
                <c:pt idx="2319">
                  <c:v>69.7</c:v>
                </c:pt>
                <c:pt idx="2320">
                  <c:v>69.600000000000009</c:v>
                </c:pt>
                <c:pt idx="2321">
                  <c:v>69.5</c:v>
                </c:pt>
                <c:pt idx="2322">
                  <c:v>69.400000000000006</c:v>
                </c:pt>
                <c:pt idx="2323">
                  <c:v>69.3</c:v>
                </c:pt>
                <c:pt idx="2324">
                  <c:v>69.2</c:v>
                </c:pt>
                <c:pt idx="2325">
                  <c:v>69.100000000000009</c:v>
                </c:pt>
                <c:pt idx="2326">
                  <c:v>69</c:v>
                </c:pt>
                <c:pt idx="2327">
                  <c:v>68.900000000000006</c:v>
                </c:pt>
                <c:pt idx="2328">
                  <c:v>68.8</c:v>
                </c:pt>
                <c:pt idx="2329">
                  <c:v>68.7</c:v>
                </c:pt>
                <c:pt idx="2330">
                  <c:v>68.600000000000009</c:v>
                </c:pt>
                <c:pt idx="2331">
                  <c:v>68.5</c:v>
                </c:pt>
                <c:pt idx="2332">
                  <c:v>68.400000000000006</c:v>
                </c:pt>
                <c:pt idx="2333">
                  <c:v>68.3</c:v>
                </c:pt>
                <c:pt idx="2334">
                  <c:v>68.2</c:v>
                </c:pt>
                <c:pt idx="2335">
                  <c:v>68.100000000000009</c:v>
                </c:pt>
                <c:pt idx="2336">
                  <c:v>68</c:v>
                </c:pt>
                <c:pt idx="2337">
                  <c:v>67.900000000000006</c:v>
                </c:pt>
                <c:pt idx="2338">
                  <c:v>67.8</c:v>
                </c:pt>
                <c:pt idx="2339">
                  <c:v>67.7</c:v>
                </c:pt>
                <c:pt idx="2340">
                  <c:v>67.600000000000009</c:v>
                </c:pt>
                <c:pt idx="2341">
                  <c:v>67.5</c:v>
                </c:pt>
                <c:pt idx="2342">
                  <c:v>67.400000000000006</c:v>
                </c:pt>
                <c:pt idx="2343">
                  <c:v>67.3</c:v>
                </c:pt>
                <c:pt idx="2344">
                  <c:v>67.2</c:v>
                </c:pt>
                <c:pt idx="2345">
                  <c:v>67.100000000000009</c:v>
                </c:pt>
                <c:pt idx="2346">
                  <c:v>67</c:v>
                </c:pt>
                <c:pt idx="2347">
                  <c:v>66.900000000000006</c:v>
                </c:pt>
                <c:pt idx="2348">
                  <c:v>66.8</c:v>
                </c:pt>
                <c:pt idx="2349">
                  <c:v>66.7</c:v>
                </c:pt>
                <c:pt idx="2350">
                  <c:v>66.600000000000009</c:v>
                </c:pt>
                <c:pt idx="2351">
                  <c:v>66.5</c:v>
                </c:pt>
                <c:pt idx="2352">
                  <c:v>66.400000000000006</c:v>
                </c:pt>
                <c:pt idx="2353">
                  <c:v>66.300000000000011</c:v>
                </c:pt>
                <c:pt idx="2354">
                  <c:v>66.2</c:v>
                </c:pt>
                <c:pt idx="2355">
                  <c:v>66.100000000000009</c:v>
                </c:pt>
                <c:pt idx="2356">
                  <c:v>66</c:v>
                </c:pt>
                <c:pt idx="2357">
                  <c:v>65.899999999999991</c:v>
                </c:pt>
                <c:pt idx="2358">
                  <c:v>65.800000000000011</c:v>
                </c:pt>
                <c:pt idx="2359">
                  <c:v>65.7</c:v>
                </c:pt>
                <c:pt idx="2360">
                  <c:v>65.600000000000009</c:v>
                </c:pt>
                <c:pt idx="2361">
                  <c:v>65.5</c:v>
                </c:pt>
                <c:pt idx="2362">
                  <c:v>65.399999999999991</c:v>
                </c:pt>
                <c:pt idx="2363">
                  <c:v>65.300000000000011</c:v>
                </c:pt>
                <c:pt idx="2364">
                  <c:v>65.2</c:v>
                </c:pt>
                <c:pt idx="2365">
                  <c:v>65.100000000000009</c:v>
                </c:pt>
                <c:pt idx="2366">
                  <c:v>65</c:v>
                </c:pt>
                <c:pt idx="2367">
                  <c:v>64.899999999999991</c:v>
                </c:pt>
                <c:pt idx="2368">
                  <c:v>64.800000000000011</c:v>
                </c:pt>
                <c:pt idx="2369">
                  <c:v>64.7</c:v>
                </c:pt>
                <c:pt idx="2370">
                  <c:v>64.600000000000009</c:v>
                </c:pt>
                <c:pt idx="2371">
                  <c:v>64.5</c:v>
                </c:pt>
                <c:pt idx="2372">
                  <c:v>64.399999999999991</c:v>
                </c:pt>
                <c:pt idx="2373">
                  <c:v>64.300000000000011</c:v>
                </c:pt>
                <c:pt idx="2374">
                  <c:v>64.2</c:v>
                </c:pt>
                <c:pt idx="2375">
                  <c:v>64.100000000000009</c:v>
                </c:pt>
                <c:pt idx="2376">
                  <c:v>64</c:v>
                </c:pt>
                <c:pt idx="2377">
                  <c:v>63.899999999999991</c:v>
                </c:pt>
                <c:pt idx="2378">
                  <c:v>63.800000000000011</c:v>
                </c:pt>
                <c:pt idx="2379">
                  <c:v>63.7</c:v>
                </c:pt>
                <c:pt idx="2380">
                  <c:v>63.600000000000009</c:v>
                </c:pt>
                <c:pt idx="2381">
                  <c:v>63.5</c:v>
                </c:pt>
                <c:pt idx="2382">
                  <c:v>63.399999999999991</c:v>
                </c:pt>
                <c:pt idx="2383">
                  <c:v>63.300000000000011</c:v>
                </c:pt>
                <c:pt idx="2384">
                  <c:v>63.2</c:v>
                </c:pt>
                <c:pt idx="2385">
                  <c:v>63.1</c:v>
                </c:pt>
                <c:pt idx="2386">
                  <c:v>63</c:v>
                </c:pt>
                <c:pt idx="2387">
                  <c:v>62.900000000000013</c:v>
                </c:pt>
                <c:pt idx="2388">
                  <c:v>62.800000000000004</c:v>
                </c:pt>
                <c:pt idx="2389">
                  <c:v>62.7</c:v>
                </c:pt>
                <c:pt idx="2390">
                  <c:v>62.6</c:v>
                </c:pt>
                <c:pt idx="2391">
                  <c:v>62.5</c:v>
                </c:pt>
                <c:pt idx="2392">
                  <c:v>62.400000000000006</c:v>
                </c:pt>
                <c:pt idx="2393">
                  <c:v>62.300000000000004</c:v>
                </c:pt>
                <c:pt idx="2394">
                  <c:v>62.2</c:v>
                </c:pt>
                <c:pt idx="2395">
                  <c:v>62.1</c:v>
                </c:pt>
                <c:pt idx="2396">
                  <c:v>62</c:v>
                </c:pt>
                <c:pt idx="2397">
                  <c:v>61.900000000000006</c:v>
                </c:pt>
                <c:pt idx="2398">
                  <c:v>61.800000000000004</c:v>
                </c:pt>
                <c:pt idx="2399">
                  <c:v>61.7</c:v>
                </c:pt>
                <c:pt idx="2400">
                  <c:v>61.6</c:v>
                </c:pt>
                <c:pt idx="2401">
                  <c:v>61.500000000000007</c:v>
                </c:pt>
                <c:pt idx="2402">
                  <c:v>61.4</c:v>
                </c:pt>
                <c:pt idx="2403">
                  <c:v>61.300000000000004</c:v>
                </c:pt>
                <c:pt idx="2404">
                  <c:v>61.2</c:v>
                </c:pt>
                <c:pt idx="2405">
                  <c:v>61.1</c:v>
                </c:pt>
                <c:pt idx="2406">
                  <c:v>61.000000000000007</c:v>
                </c:pt>
                <c:pt idx="2407">
                  <c:v>60.9</c:v>
                </c:pt>
                <c:pt idx="2408">
                  <c:v>60.800000000000004</c:v>
                </c:pt>
                <c:pt idx="2409">
                  <c:v>60.7</c:v>
                </c:pt>
                <c:pt idx="2410">
                  <c:v>60.600000000000009</c:v>
                </c:pt>
                <c:pt idx="2411">
                  <c:v>60.5</c:v>
                </c:pt>
                <c:pt idx="2412">
                  <c:v>60.4</c:v>
                </c:pt>
                <c:pt idx="2413">
                  <c:v>60.300000000000004</c:v>
                </c:pt>
                <c:pt idx="2414">
                  <c:v>60.2</c:v>
                </c:pt>
                <c:pt idx="2415">
                  <c:v>60.100000000000009</c:v>
                </c:pt>
                <c:pt idx="2416">
                  <c:v>60</c:v>
                </c:pt>
                <c:pt idx="2417">
                  <c:v>59.9</c:v>
                </c:pt>
                <c:pt idx="2418">
                  <c:v>59.800000000000004</c:v>
                </c:pt>
                <c:pt idx="2419">
                  <c:v>59.7</c:v>
                </c:pt>
                <c:pt idx="2420">
                  <c:v>59.600000000000009</c:v>
                </c:pt>
                <c:pt idx="2421">
                  <c:v>59.5</c:v>
                </c:pt>
                <c:pt idx="2422">
                  <c:v>59.4</c:v>
                </c:pt>
                <c:pt idx="2423">
                  <c:v>59.300000000000004</c:v>
                </c:pt>
                <c:pt idx="2424">
                  <c:v>59.2</c:v>
                </c:pt>
                <c:pt idx="2425">
                  <c:v>59.1</c:v>
                </c:pt>
                <c:pt idx="2426">
                  <c:v>59</c:v>
                </c:pt>
                <c:pt idx="2427">
                  <c:v>58.900000000000006</c:v>
                </c:pt>
                <c:pt idx="2428">
                  <c:v>58.800000000000004</c:v>
                </c:pt>
                <c:pt idx="2429">
                  <c:v>58.7</c:v>
                </c:pt>
                <c:pt idx="2430">
                  <c:v>58.6</c:v>
                </c:pt>
                <c:pt idx="2431">
                  <c:v>58.5</c:v>
                </c:pt>
                <c:pt idx="2432">
                  <c:v>58.400000000000006</c:v>
                </c:pt>
                <c:pt idx="2433">
                  <c:v>58.300000000000004</c:v>
                </c:pt>
                <c:pt idx="2434">
                  <c:v>58.2</c:v>
                </c:pt>
                <c:pt idx="2435">
                  <c:v>58.1</c:v>
                </c:pt>
                <c:pt idx="2436">
                  <c:v>58</c:v>
                </c:pt>
                <c:pt idx="2437">
                  <c:v>57.900000000000006</c:v>
                </c:pt>
                <c:pt idx="2438">
                  <c:v>57.800000000000004</c:v>
                </c:pt>
                <c:pt idx="2439">
                  <c:v>57.7</c:v>
                </c:pt>
                <c:pt idx="2440">
                  <c:v>57.6</c:v>
                </c:pt>
                <c:pt idx="2441">
                  <c:v>57.5</c:v>
                </c:pt>
                <c:pt idx="2442">
                  <c:v>57.400000000000006</c:v>
                </c:pt>
                <c:pt idx="2443">
                  <c:v>57.300000000000004</c:v>
                </c:pt>
                <c:pt idx="2444">
                  <c:v>57.2</c:v>
                </c:pt>
                <c:pt idx="2445">
                  <c:v>57.1</c:v>
                </c:pt>
                <c:pt idx="2446">
                  <c:v>57</c:v>
                </c:pt>
                <c:pt idx="2447">
                  <c:v>56.900000000000006</c:v>
                </c:pt>
                <c:pt idx="2448">
                  <c:v>56.800000000000004</c:v>
                </c:pt>
                <c:pt idx="2449">
                  <c:v>56.7</c:v>
                </c:pt>
                <c:pt idx="2450">
                  <c:v>56.6</c:v>
                </c:pt>
                <c:pt idx="2451">
                  <c:v>56.5</c:v>
                </c:pt>
                <c:pt idx="2452">
                  <c:v>56.400000000000006</c:v>
                </c:pt>
                <c:pt idx="2453">
                  <c:v>56.300000000000004</c:v>
                </c:pt>
                <c:pt idx="2454">
                  <c:v>56.2</c:v>
                </c:pt>
                <c:pt idx="2455">
                  <c:v>56.1</c:v>
                </c:pt>
                <c:pt idx="2456">
                  <c:v>56.000000000000007</c:v>
                </c:pt>
                <c:pt idx="2457">
                  <c:v>55.900000000000006</c:v>
                </c:pt>
                <c:pt idx="2458">
                  <c:v>55.8</c:v>
                </c:pt>
                <c:pt idx="2459">
                  <c:v>55.7</c:v>
                </c:pt>
                <c:pt idx="2460">
                  <c:v>55.6</c:v>
                </c:pt>
                <c:pt idx="2461">
                  <c:v>55.500000000000007</c:v>
                </c:pt>
                <c:pt idx="2462">
                  <c:v>55.400000000000006</c:v>
                </c:pt>
                <c:pt idx="2463">
                  <c:v>55.3</c:v>
                </c:pt>
                <c:pt idx="2464">
                  <c:v>55.2</c:v>
                </c:pt>
                <c:pt idx="2465">
                  <c:v>55.1</c:v>
                </c:pt>
                <c:pt idx="2466">
                  <c:v>55.000000000000007</c:v>
                </c:pt>
                <c:pt idx="2467">
                  <c:v>54.900000000000006</c:v>
                </c:pt>
                <c:pt idx="2468">
                  <c:v>54.8</c:v>
                </c:pt>
                <c:pt idx="2469">
                  <c:v>54.7</c:v>
                </c:pt>
                <c:pt idx="2470">
                  <c:v>54.6</c:v>
                </c:pt>
                <c:pt idx="2471">
                  <c:v>54.500000000000007</c:v>
                </c:pt>
                <c:pt idx="2472">
                  <c:v>54.4</c:v>
                </c:pt>
                <c:pt idx="2473">
                  <c:v>54.300000000000004</c:v>
                </c:pt>
                <c:pt idx="2474">
                  <c:v>54.2</c:v>
                </c:pt>
                <c:pt idx="2475">
                  <c:v>54.1</c:v>
                </c:pt>
                <c:pt idx="2476">
                  <c:v>54.000000000000007</c:v>
                </c:pt>
                <c:pt idx="2477">
                  <c:v>53.9</c:v>
                </c:pt>
                <c:pt idx="2478">
                  <c:v>53.800000000000004</c:v>
                </c:pt>
                <c:pt idx="2479">
                  <c:v>53.7</c:v>
                </c:pt>
                <c:pt idx="2480">
                  <c:v>53.6</c:v>
                </c:pt>
                <c:pt idx="2481">
                  <c:v>53.500000000000007</c:v>
                </c:pt>
                <c:pt idx="2482">
                  <c:v>53.4</c:v>
                </c:pt>
                <c:pt idx="2483">
                  <c:v>53.300000000000004</c:v>
                </c:pt>
                <c:pt idx="2484">
                  <c:v>53.2</c:v>
                </c:pt>
                <c:pt idx="2485">
                  <c:v>53.100000000000009</c:v>
                </c:pt>
                <c:pt idx="2486">
                  <c:v>53</c:v>
                </c:pt>
                <c:pt idx="2487">
                  <c:v>52.9</c:v>
                </c:pt>
                <c:pt idx="2488">
                  <c:v>52.800000000000004</c:v>
                </c:pt>
                <c:pt idx="2489">
                  <c:v>52.7</c:v>
                </c:pt>
                <c:pt idx="2490">
                  <c:v>52.600000000000009</c:v>
                </c:pt>
                <c:pt idx="2491">
                  <c:v>52.5</c:v>
                </c:pt>
                <c:pt idx="2492">
                  <c:v>52.4</c:v>
                </c:pt>
                <c:pt idx="2493">
                  <c:v>52.300000000000004</c:v>
                </c:pt>
                <c:pt idx="2494">
                  <c:v>52.2</c:v>
                </c:pt>
                <c:pt idx="2495">
                  <c:v>52.100000000000009</c:v>
                </c:pt>
                <c:pt idx="2496">
                  <c:v>52</c:v>
                </c:pt>
                <c:pt idx="2497">
                  <c:v>51.9</c:v>
                </c:pt>
                <c:pt idx="2498">
                  <c:v>51.800000000000004</c:v>
                </c:pt>
                <c:pt idx="2499">
                  <c:v>51.7</c:v>
                </c:pt>
                <c:pt idx="2500">
                  <c:v>51.600000000000009</c:v>
                </c:pt>
                <c:pt idx="2501">
                  <c:v>51.5</c:v>
                </c:pt>
                <c:pt idx="2502">
                  <c:v>51.400000000000006</c:v>
                </c:pt>
                <c:pt idx="2503">
                  <c:v>51.300000000000004</c:v>
                </c:pt>
                <c:pt idx="2504">
                  <c:v>51.2</c:v>
                </c:pt>
                <c:pt idx="2505">
                  <c:v>51.1</c:v>
                </c:pt>
                <c:pt idx="2506">
                  <c:v>51</c:v>
                </c:pt>
                <c:pt idx="2507">
                  <c:v>50.900000000000006</c:v>
                </c:pt>
                <c:pt idx="2508">
                  <c:v>50.800000000000004</c:v>
                </c:pt>
                <c:pt idx="2509">
                  <c:v>50.7</c:v>
                </c:pt>
                <c:pt idx="2510">
                  <c:v>50.6</c:v>
                </c:pt>
                <c:pt idx="2511">
                  <c:v>50.5</c:v>
                </c:pt>
                <c:pt idx="2512">
                  <c:v>50.400000000000006</c:v>
                </c:pt>
                <c:pt idx="2513">
                  <c:v>50.300000000000004</c:v>
                </c:pt>
                <c:pt idx="2514">
                  <c:v>50.2</c:v>
                </c:pt>
                <c:pt idx="2515">
                  <c:v>50.1</c:v>
                </c:pt>
                <c:pt idx="2516">
                  <c:v>50</c:v>
                </c:pt>
                <c:pt idx="2517">
                  <c:v>49.900000000000006</c:v>
                </c:pt>
                <c:pt idx="2518">
                  <c:v>49.800000000000004</c:v>
                </c:pt>
                <c:pt idx="2519">
                  <c:v>49.7</c:v>
                </c:pt>
                <c:pt idx="2520">
                  <c:v>49.6</c:v>
                </c:pt>
                <c:pt idx="2521">
                  <c:v>49.5</c:v>
                </c:pt>
                <c:pt idx="2522">
                  <c:v>49.400000000000006</c:v>
                </c:pt>
                <c:pt idx="2523">
                  <c:v>49.300000000000004</c:v>
                </c:pt>
                <c:pt idx="2524">
                  <c:v>49.2</c:v>
                </c:pt>
                <c:pt idx="2525">
                  <c:v>49.1</c:v>
                </c:pt>
                <c:pt idx="2526">
                  <c:v>49</c:v>
                </c:pt>
                <c:pt idx="2527">
                  <c:v>48.900000000000006</c:v>
                </c:pt>
                <c:pt idx="2528">
                  <c:v>48.800000000000004</c:v>
                </c:pt>
                <c:pt idx="2529">
                  <c:v>48.7</c:v>
                </c:pt>
                <c:pt idx="2530">
                  <c:v>48.6</c:v>
                </c:pt>
                <c:pt idx="2531">
                  <c:v>48.5</c:v>
                </c:pt>
                <c:pt idx="2532">
                  <c:v>48.400000000000006</c:v>
                </c:pt>
                <c:pt idx="2533">
                  <c:v>48.3</c:v>
                </c:pt>
                <c:pt idx="2534">
                  <c:v>48.2</c:v>
                </c:pt>
                <c:pt idx="2535">
                  <c:v>48.1</c:v>
                </c:pt>
                <c:pt idx="2536">
                  <c:v>48.000000000000007</c:v>
                </c:pt>
                <c:pt idx="2537">
                  <c:v>47.900000000000006</c:v>
                </c:pt>
                <c:pt idx="2538">
                  <c:v>47.8</c:v>
                </c:pt>
                <c:pt idx="2539">
                  <c:v>47.7</c:v>
                </c:pt>
                <c:pt idx="2540">
                  <c:v>47.6</c:v>
                </c:pt>
                <c:pt idx="2541">
                  <c:v>47.500000000000007</c:v>
                </c:pt>
                <c:pt idx="2542">
                  <c:v>47.400000000000006</c:v>
                </c:pt>
                <c:pt idx="2543">
                  <c:v>47.3</c:v>
                </c:pt>
                <c:pt idx="2544">
                  <c:v>47.2</c:v>
                </c:pt>
                <c:pt idx="2545">
                  <c:v>47.1</c:v>
                </c:pt>
                <c:pt idx="2546">
                  <c:v>47.000000000000007</c:v>
                </c:pt>
                <c:pt idx="2547">
                  <c:v>46.900000000000006</c:v>
                </c:pt>
                <c:pt idx="2548">
                  <c:v>46.800000000000004</c:v>
                </c:pt>
                <c:pt idx="2549">
                  <c:v>46.7</c:v>
                </c:pt>
                <c:pt idx="2550">
                  <c:v>46.6</c:v>
                </c:pt>
                <c:pt idx="2551">
                  <c:v>46.500000000000007</c:v>
                </c:pt>
                <c:pt idx="2552">
                  <c:v>46.4</c:v>
                </c:pt>
                <c:pt idx="2553">
                  <c:v>46.300000000000004</c:v>
                </c:pt>
                <c:pt idx="2554">
                  <c:v>46.2</c:v>
                </c:pt>
                <c:pt idx="2555">
                  <c:v>46.1</c:v>
                </c:pt>
                <c:pt idx="2556">
                  <c:v>46.000000000000007</c:v>
                </c:pt>
                <c:pt idx="2557">
                  <c:v>45.9</c:v>
                </c:pt>
                <c:pt idx="2558">
                  <c:v>45.800000000000004</c:v>
                </c:pt>
                <c:pt idx="2559">
                  <c:v>45.7</c:v>
                </c:pt>
                <c:pt idx="2560">
                  <c:v>45.6</c:v>
                </c:pt>
                <c:pt idx="2561">
                  <c:v>45.500000000000007</c:v>
                </c:pt>
                <c:pt idx="2562">
                  <c:v>45.4</c:v>
                </c:pt>
                <c:pt idx="2563">
                  <c:v>45.300000000000004</c:v>
                </c:pt>
                <c:pt idx="2564">
                  <c:v>45.2</c:v>
                </c:pt>
                <c:pt idx="2565">
                  <c:v>45.100000000000009</c:v>
                </c:pt>
                <c:pt idx="2566">
                  <c:v>45</c:v>
                </c:pt>
                <c:pt idx="2567">
                  <c:v>44.9</c:v>
                </c:pt>
                <c:pt idx="2568">
                  <c:v>44.800000000000004</c:v>
                </c:pt>
                <c:pt idx="2569">
                  <c:v>44.7</c:v>
                </c:pt>
                <c:pt idx="2570">
                  <c:v>44.600000000000009</c:v>
                </c:pt>
                <c:pt idx="2571">
                  <c:v>44.5</c:v>
                </c:pt>
                <c:pt idx="2572">
                  <c:v>44.4</c:v>
                </c:pt>
                <c:pt idx="2573">
                  <c:v>44.300000000000004</c:v>
                </c:pt>
                <c:pt idx="2574">
                  <c:v>44.2</c:v>
                </c:pt>
                <c:pt idx="2575">
                  <c:v>44.100000000000009</c:v>
                </c:pt>
                <c:pt idx="2576">
                  <c:v>44</c:v>
                </c:pt>
                <c:pt idx="2577">
                  <c:v>43.9</c:v>
                </c:pt>
                <c:pt idx="2578">
                  <c:v>43.800000000000004</c:v>
                </c:pt>
                <c:pt idx="2579">
                  <c:v>43.7</c:v>
                </c:pt>
                <c:pt idx="2580">
                  <c:v>43.6</c:v>
                </c:pt>
                <c:pt idx="2581">
                  <c:v>43.5</c:v>
                </c:pt>
                <c:pt idx="2582">
                  <c:v>43.400000000000006</c:v>
                </c:pt>
                <c:pt idx="2583">
                  <c:v>43.300000000000004</c:v>
                </c:pt>
                <c:pt idx="2584">
                  <c:v>43.2</c:v>
                </c:pt>
                <c:pt idx="2585">
                  <c:v>43.1</c:v>
                </c:pt>
                <c:pt idx="2586">
                  <c:v>43</c:v>
                </c:pt>
                <c:pt idx="2587">
                  <c:v>42.900000000000006</c:v>
                </c:pt>
                <c:pt idx="2588">
                  <c:v>42.800000000000004</c:v>
                </c:pt>
                <c:pt idx="2589">
                  <c:v>42.7</c:v>
                </c:pt>
                <c:pt idx="2590">
                  <c:v>42.6</c:v>
                </c:pt>
                <c:pt idx="2591">
                  <c:v>42.5</c:v>
                </c:pt>
                <c:pt idx="2592">
                  <c:v>42.400000000000006</c:v>
                </c:pt>
                <c:pt idx="2593">
                  <c:v>42.300000000000004</c:v>
                </c:pt>
                <c:pt idx="2594">
                  <c:v>42.2</c:v>
                </c:pt>
                <c:pt idx="2595">
                  <c:v>42.1</c:v>
                </c:pt>
                <c:pt idx="2596">
                  <c:v>42</c:v>
                </c:pt>
                <c:pt idx="2597">
                  <c:v>41.900000000000006</c:v>
                </c:pt>
                <c:pt idx="2598">
                  <c:v>41.800000000000004</c:v>
                </c:pt>
                <c:pt idx="2599">
                  <c:v>41.7</c:v>
                </c:pt>
                <c:pt idx="2600">
                  <c:v>41.6</c:v>
                </c:pt>
                <c:pt idx="2601">
                  <c:v>41.5</c:v>
                </c:pt>
                <c:pt idx="2602">
                  <c:v>41.400000000000006</c:v>
                </c:pt>
                <c:pt idx="2603">
                  <c:v>41.300000000000004</c:v>
                </c:pt>
                <c:pt idx="2604">
                  <c:v>41.2</c:v>
                </c:pt>
                <c:pt idx="2605">
                  <c:v>41.1</c:v>
                </c:pt>
                <c:pt idx="2606">
                  <c:v>41</c:v>
                </c:pt>
                <c:pt idx="2607">
                  <c:v>40.900000000000006</c:v>
                </c:pt>
                <c:pt idx="2608">
                  <c:v>40.800000000000004</c:v>
                </c:pt>
                <c:pt idx="2609">
                  <c:v>40.700000000000003</c:v>
                </c:pt>
                <c:pt idx="2610">
                  <c:v>40.6</c:v>
                </c:pt>
                <c:pt idx="2611">
                  <c:v>40.500000000000007</c:v>
                </c:pt>
                <c:pt idx="2612">
                  <c:v>40.400000000000006</c:v>
                </c:pt>
                <c:pt idx="2613">
                  <c:v>40.299999999999997</c:v>
                </c:pt>
                <c:pt idx="2614">
                  <c:v>40.200000000000003</c:v>
                </c:pt>
                <c:pt idx="2615">
                  <c:v>40.1</c:v>
                </c:pt>
                <c:pt idx="2616">
                  <c:v>40.000000000000007</c:v>
                </c:pt>
                <c:pt idx="2617">
                  <c:v>39.900000000000006</c:v>
                </c:pt>
                <c:pt idx="2618">
                  <c:v>39.799999999999997</c:v>
                </c:pt>
                <c:pt idx="2619">
                  <c:v>39.700000000000003</c:v>
                </c:pt>
                <c:pt idx="2620">
                  <c:v>39.6</c:v>
                </c:pt>
                <c:pt idx="2621">
                  <c:v>39.500000000000007</c:v>
                </c:pt>
                <c:pt idx="2622">
                  <c:v>39.400000000000006</c:v>
                </c:pt>
                <c:pt idx="2623">
                  <c:v>39.299999999999997</c:v>
                </c:pt>
                <c:pt idx="2624">
                  <c:v>39.200000000000003</c:v>
                </c:pt>
                <c:pt idx="2625">
                  <c:v>39.1</c:v>
                </c:pt>
                <c:pt idx="2626">
                  <c:v>39.000000000000007</c:v>
                </c:pt>
                <c:pt idx="2627">
                  <c:v>38.9</c:v>
                </c:pt>
                <c:pt idx="2628">
                  <c:v>38.800000000000004</c:v>
                </c:pt>
                <c:pt idx="2629">
                  <c:v>38.700000000000003</c:v>
                </c:pt>
                <c:pt idx="2630">
                  <c:v>38.6</c:v>
                </c:pt>
                <c:pt idx="2631">
                  <c:v>38.500000000000007</c:v>
                </c:pt>
                <c:pt idx="2632">
                  <c:v>38.4</c:v>
                </c:pt>
                <c:pt idx="2633">
                  <c:v>38.300000000000004</c:v>
                </c:pt>
                <c:pt idx="2634">
                  <c:v>38.200000000000003</c:v>
                </c:pt>
                <c:pt idx="2635">
                  <c:v>38.1</c:v>
                </c:pt>
                <c:pt idx="2636">
                  <c:v>38.000000000000007</c:v>
                </c:pt>
                <c:pt idx="2637">
                  <c:v>37.9</c:v>
                </c:pt>
                <c:pt idx="2638">
                  <c:v>37.800000000000004</c:v>
                </c:pt>
                <c:pt idx="2639">
                  <c:v>37.700000000000003</c:v>
                </c:pt>
                <c:pt idx="2640">
                  <c:v>37.6</c:v>
                </c:pt>
                <c:pt idx="2641">
                  <c:v>37.5</c:v>
                </c:pt>
                <c:pt idx="2642">
                  <c:v>37.4</c:v>
                </c:pt>
                <c:pt idx="2643">
                  <c:v>37.300000000000004</c:v>
                </c:pt>
                <c:pt idx="2644">
                  <c:v>37.200000000000003</c:v>
                </c:pt>
                <c:pt idx="2645">
                  <c:v>37.100000000000009</c:v>
                </c:pt>
                <c:pt idx="2646">
                  <c:v>37</c:v>
                </c:pt>
                <c:pt idx="2647">
                  <c:v>36.9</c:v>
                </c:pt>
                <c:pt idx="2648">
                  <c:v>36.800000000000004</c:v>
                </c:pt>
                <c:pt idx="2649">
                  <c:v>36.700000000000003</c:v>
                </c:pt>
                <c:pt idx="2650">
                  <c:v>36.600000000000009</c:v>
                </c:pt>
                <c:pt idx="2651">
                  <c:v>36.5</c:v>
                </c:pt>
                <c:pt idx="2652">
                  <c:v>36.4</c:v>
                </c:pt>
                <c:pt idx="2653">
                  <c:v>36.300000000000004</c:v>
                </c:pt>
                <c:pt idx="2654">
                  <c:v>36.200000000000003</c:v>
                </c:pt>
                <c:pt idx="2655">
                  <c:v>36.100000000000009</c:v>
                </c:pt>
                <c:pt idx="2656">
                  <c:v>36</c:v>
                </c:pt>
                <c:pt idx="2657">
                  <c:v>35.900000000000006</c:v>
                </c:pt>
                <c:pt idx="2658">
                  <c:v>35.800000000000004</c:v>
                </c:pt>
                <c:pt idx="2659">
                  <c:v>35.700000000000003</c:v>
                </c:pt>
                <c:pt idx="2660">
                  <c:v>35.6</c:v>
                </c:pt>
                <c:pt idx="2661">
                  <c:v>35.5</c:v>
                </c:pt>
                <c:pt idx="2662">
                  <c:v>35.400000000000006</c:v>
                </c:pt>
                <c:pt idx="2663">
                  <c:v>35.300000000000004</c:v>
                </c:pt>
                <c:pt idx="2664">
                  <c:v>35.200000000000003</c:v>
                </c:pt>
                <c:pt idx="2665">
                  <c:v>35.1</c:v>
                </c:pt>
                <c:pt idx="2666">
                  <c:v>35</c:v>
                </c:pt>
                <c:pt idx="2667">
                  <c:v>34.900000000000006</c:v>
                </c:pt>
                <c:pt idx="2668">
                  <c:v>34.800000000000004</c:v>
                </c:pt>
                <c:pt idx="2669">
                  <c:v>34.700000000000003</c:v>
                </c:pt>
                <c:pt idx="2670">
                  <c:v>34.6</c:v>
                </c:pt>
                <c:pt idx="2671">
                  <c:v>34.5</c:v>
                </c:pt>
                <c:pt idx="2672">
                  <c:v>34.400000000000006</c:v>
                </c:pt>
                <c:pt idx="2673">
                  <c:v>34.300000000000004</c:v>
                </c:pt>
                <c:pt idx="2674">
                  <c:v>34.200000000000003</c:v>
                </c:pt>
                <c:pt idx="2675">
                  <c:v>34.1</c:v>
                </c:pt>
                <c:pt idx="2676">
                  <c:v>34</c:v>
                </c:pt>
                <c:pt idx="2677">
                  <c:v>33.900000000000006</c:v>
                </c:pt>
                <c:pt idx="2678">
                  <c:v>33.800000000000004</c:v>
                </c:pt>
                <c:pt idx="2679">
                  <c:v>33.700000000000003</c:v>
                </c:pt>
                <c:pt idx="2680">
                  <c:v>33.6</c:v>
                </c:pt>
                <c:pt idx="2681">
                  <c:v>33.5</c:v>
                </c:pt>
                <c:pt idx="2682">
                  <c:v>33.400000000000006</c:v>
                </c:pt>
                <c:pt idx="2683">
                  <c:v>33.300000000000004</c:v>
                </c:pt>
                <c:pt idx="2684">
                  <c:v>33.200000000000003</c:v>
                </c:pt>
                <c:pt idx="2685">
                  <c:v>33.1</c:v>
                </c:pt>
                <c:pt idx="2686">
                  <c:v>33</c:v>
                </c:pt>
                <c:pt idx="2687">
                  <c:v>32.900000000000006</c:v>
                </c:pt>
                <c:pt idx="2688">
                  <c:v>32.800000000000004</c:v>
                </c:pt>
                <c:pt idx="2689">
                  <c:v>32.700000000000003</c:v>
                </c:pt>
                <c:pt idx="2690">
                  <c:v>32.6</c:v>
                </c:pt>
                <c:pt idx="2691">
                  <c:v>32.500000000000007</c:v>
                </c:pt>
                <c:pt idx="2692">
                  <c:v>32.400000000000006</c:v>
                </c:pt>
                <c:pt idx="2693">
                  <c:v>32.299999999999997</c:v>
                </c:pt>
                <c:pt idx="2694">
                  <c:v>32.200000000000003</c:v>
                </c:pt>
                <c:pt idx="2695">
                  <c:v>32.1</c:v>
                </c:pt>
                <c:pt idx="2696">
                  <c:v>32.000000000000007</c:v>
                </c:pt>
                <c:pt idx="2697">
                  <c:v>31.900000000000002</c:v>
                </c:pt>
                <c:pt idx="2698">
                  <c:v>31.799999999999994</c:v>
                </c:pt>
                <c:pt idx="2699">
                  <c:v>31.7</c:v>
                </c:pt>
                <c:pt idx="2700">
                  <c:v>31.599999999999998</c:v>
                </c:pt>
                <c:pt idx="2701">
                  <c:v>31.500000000000004</c:v>
                </c:pt>
                <c:pt idx="2702">
                  <c:v>31.400000000000002</c:v>
                </c:pt>
                <c:pt idx="2703">
                  <c:v>31.299999999999994</c:v>
                </c:pt>
                <c:pt idx="2704">
                  <c:v>31.2</c:v>
                </c:pt>
                <c:pt idx="2705">
                  <c:v>31.099999999999998</c:v>
                </c:pt>
                <c:pt idx="2706">
                  <c:v>31</c:v>
                </c:pt>
                <c:pt idx="2707">
                  <c:v>30.9</c:v>
                </c:pt>
                <c:pt idx="2708">
                  <c:v>30.8</c:v>
                </c:pt>
                <c:pt idx="2709">
                  <c:v>30.7</c:v>
                </c:pt>
                <c:pt idx="2710">
                  <c:v>30.599999999999998</c:v>
                </c:pt>
                <c:pt idx="2711">
                  <c:v>30.5</c:v>
                </c:pt>
                <c:pt idx="2712">
                  <c:v>30.4</c:v>
                </c:pt>
                <c:pt idx="2713">
                  <c:v>30.299999999999997</c:v>
                </c:pt>
                <c:pt idx="2714">
                  <c:v>30.2</c:v>
                </c:pt>
                <c:pt idx="2715">
                  <c:v>30.1</c:v>
                </c:pt>
                <c:pt idx="2716">
                  <c:v>30</c:v>
                </c:pt>
                <c:pt idx="2717">
                  <c:v>29.900000000000002</c:v>
                </c:pt>
                <c:pt idx="2718">
                  <c:v>29.799999999999997</c:v>
                </c:pt>
                <c:pt idx="2719">
                  <c:v>29.7</c:v>
                </c:pt>
                <c:pt idx="2720">
                  <c:v>29.599999999999998</c:v>
                </c:pt>
                <c:pt idx="2721">
                  <c:v>29.5</c:v>
                </c:pt>
                <c:pt idx="2722">
                  <c:v>29.400000000000002</c:v>
                </c:pt>
                <c:pt idx="2723">
                  <c:v>29.299999999999997</c:v>
                </c:pt>
                <c:pt idx="2724">
                  <c:v>29.2</c:v>
                </c:pt>
                <c:pt idx="2725">
                  <c:v>29.099999999999998</c:v>
                </c:pt>
                <c:pt idx="2726">
                  <c:v>29</c:v>
                </c:pt>
                <c:pt idx="2727">
                  <c:v>28.9</c:v>
                </c:pt>
                <c:pt idx="2728">
                  <c:v>28.8</c:v>
                </c:pt>
                <c:pt idx="2729">
                  <c:v>28.7</c:v>
                </c:pt>
                <c:pt idx="2730">
                  <c:v>28.599999999999998</c:v>
                </c:pt>
                <c:pt idx="2731">
                  <c:v>28.5</c:v>
                </c:pt>
                <c:pt idx="2732">
                  <c:v>28.4</c:v>
                </c:pt>
                <c:pt idx="2733">
                  <c:v>28.3</c:v>
                </c:pt>
                <c:pt idx="2734">
                  <c:v>28.2</c:v>
                </c:pt>
                <c:pt idx="2735">
                  <c:v>28.099999999999998</c:v>
                </c:pt>
                <c:pt idx="2736">
                  <c:v>28</c:v>
                </c:pt>
                <c:pt idx="2737">
                  <c:v>27.9</c:v>
                </c:pt>
                <c:pt idx="2738">
                  <c:v>27.8</c:v>
                </c:pt>
                <c:pt idx="2739">
                  <c:v>27.7</c:v>
                </c:pt>
                <c:pt idx="2740">
                  <c:v>27.6</c:v>
                </c:pt>
                <c:pt idx="2741">
                  <c:v>27.499999999999996</c:v>
                </c:pt>
                <c:pt idx="2742">
                  <c:v>27.4</c:v>
                </c:pt>
                <c:pt idx="2743">
                  <c:v>27.3</c:v>
                </c:pt>
                <c:pt idx="2744">
                  <c:v>27.2</c:v>
                </c:pt>
                <c:pt idx="2745">
                  <c:v>27.1</c:v>
                </c:pt>
                <c:pt idx="2746">
                  <c:v>26.999999999999996</c:v>
                </c:pt>
                <c:pt idx="2747">
                  <c:v>26.9</c:v>
                </c:pt>
                <c:pt idx="2748">
                  <c:v>26.799999999999997</c:v>
                </c:pt>
                <c:pt idx="2749">
                  <c:v>26.7</c:v>
                </c:pt>
                <c:pt idx="2750">
                  <c:v>26.6</c:v>
                </c:pt>
                <c:pt idx="2751">
                  <c:v>26.5</c:v>
                </c:pt>
                <c:pt idx="2752">
                  <c:v>26.4</c:v>
                </c:pt>
                <c:pt idx="2753">
                  <c:v>26.299999999999997</c:v>
                </c:pt>
                <c:pt idx="2754">
                  <c:v>26.2</c:v>
                </c:pt>
                <c:pt idx="2755">
                  <c:v>26.099999999999998</c:v>
                </c:pt>
                <c:pt idx="2756">
                  <c:v>26</c:v>
                </c:pt>
                <c:pt idx="2757">
                  <c:v>25.900000000000002</c:v>
                </c:pt>
                <c:pt idx="2758">
                  <c:v>25.799999999999997</c:v>
                </c:pt>
                <c:pt idx="2759">
                  <c:v>25.7</c:v>
                </c:pt>
                <c:pt idx="2760">
                  <c:v>25.599999999999998</c:v>
                </c:pt>
                <c:pt idx="2761">
                  <c:v>25.5</c:v>
                </c:pt>
                <c:pt idx="2762">
                  <c:v>25.400000000000002</c:v>
                </c:pt>
                <c:pt idx="2763">
                  <c:v>25.3</c:v>
                </c:pt>
                <c:pt idx="2764">
                  <c:v>25.2</c:v>
                </c:pt>
                <c:pt idx="2765">
                  <c:v>25.099999999999998</c:v>
                </c:pt>
                <c:pt idx="2766">
                  <c:v>25</c:v>
                </c:pt>
                <c:pt idx="2767">
                  <c:v>24.9</c:v>
                </c:pt>
                <c:pt idx="2768">
                  <c:v>24.8</c:v>
                </c:pt>
                <c:pt idx="2769">
                  <c:v>24.7</c:v>
                </c:pt>
                <c:pt idx="2770">
                  <c:v>24.599999999999998</c:v>
                </c:pt>
                <c:pt idx="2771">
                  <c:v>24.5</c:v>
                </c:pt>
                <c:pt idx="2772">
                  <c:v>24.4</c:v>
                </c:pt>
                <c:pt idx="2773">
                  <c:v>24.3</c:v>
                </c:pt>
                <c:pt idx="2774">
                  <c:v>24.2</c:v>
                </c:pt>
                <c:pt idx="2775">
                  <c:v>24.099999999999998</c:v>
                </c:pt>
                <c:pt idx="2776">
                  <c:v>24</c:v>
                </c:pt>
                <c:pt idx="2777">
                  <c:v>23.9</c:v>
                </c:pt>
                <c:pt idx="2778">
                  <c:v>23.8</c:v>
                </c:pt>
                <c:pt idx="2779">
                  <c:v>23.7</c:v>
                </c:pt>
                <c:pt idx="2780">
                  <c:v>23.6</c:v>
                </c:pt>
                <c:pt idx="2781">
                  <c:v>23.499999999999996</c:v>
                </c:pt>
                <c:pt idx="2782">
                  <c:v>23.4</c:v>
                </c:pt>
                <c:pt idx="2783">
                  <c:v>23.3</c:v>
                </c:pt>
                <c:pt idx="2784">
                  <c:v>23.2</c:v>
                </c:pt>
                <c:pt idx="2785">
                  <c:v>23.1</c:v>
                </c:pt>
                <c:pt idx="2786">
                  <c:v>23</c:v>
                </c:pt>
                <c:pt idx="2787">
                  <c:v>22.9</c:v>
                </c:pt>
                <c:pt idx="2788">
                  <c:v>22.799999999999997</c:v>
                </c:pt>
                <c:pt idx="2789">
                  <c:v>22.7</c:v>
                </c:pt>
                <c:pt idx="2790">
                  <c:v>22.6</c:v>
                </c:pt>
                <c:pt idx="2791">
                  <c:v>22.5</c:v>
                </c:pt>
                <c:pt idx="2792">
                  <c:v>22.4</c:v>
                </c:pt>
                <c:pt idx="2793">
                  <c:v>22.299999999999997</c:v>
                </c:pt>
                <c:pt idx="2794">
                  <c:v>22.2</c:v>
                </c:pt>
                <c:pt idx="2795">
                  <c:v>22.099999999999998</c:v>
                </c:pt>
                <c:pt idx="2796">
                  <c:v>22</c:v>
                </c:pt>
                <c:pt idx="2797">
                  <c:v>21.900000000000002</c:v>
                </c:pt>
                <c:pt idx="2798">
                  <c:v>21.799999999999997</c:v>
                </c:pt>
                <c:pt idx="2799">
                  <c:v>21.7</c:v>
                </c:pt>
                <c:pt idx="2800">
                  <c:v>21.599999999999998</c:v>
                </c:pt>
                <c:pt idx="2801">
                  <c:v>21.5</c:v>
                </c:pt>
                <c:pt idx="2802">
                  <c:v>21.4</c:v>
                </c:pt>
                <c:pt idx="2803">
                  <c:v>21.3</c:v>
                </c:pt>
                <c:pt idx="2804">
                  <c:v>21.2</c:v>
                </c:pt>
                <c:pt idx="2805">
                  <c:v>21.099999999999998</c:v>
                </c:pt>
                <c:pt idx="2806">
                  <c:v>21</c:v>
                </c:pt>
                <c:pt idx="2807">
                  <c:v>20.9</c:v>
                </c:pt>
                <c:pt idx="2808">
                  <c:v>20.8</c:v>
                </c:pt>
                <c:pt idx="2809">
                  <c:v>20.7</c:v>
                </c:pt>
                <c:pt idx="2810">
                  <c:v>20.599999999999998</c:v>
                </c:pt>
                <c:pt idx="2811">
                  <c:v>20.5</c:v>
                </c:pt>
                <c:pt idx="2812">
                  <c:v>20.399999999999999</c:v>
                </c:pt>
                <c:pt idx="2813">
                  <c:v>20.3</c:v>
                </c:pt>
                <c:pt idx="2814">
                  <c:v>20.2</c:v>
                </c:pt>
                <c:pt idx="2815">
                  <c:v>20.099999999999998</c:v>
                </c:pt>
                <c:pt idx="2816">
                  <c:v>20</c:v>
                </c:pt>
                <c:pt idx="2817">
                  <c:v>19.899999999999999</c:v>
                </c:pt>
                <c:pt idx="2818">
                  <c:v>19.8</c:v>
                </c:pt>
                <c:pt idx="2819">
                  <c:v>19.7</c:v>
                </c:pt>
                <c:pt idx="2820">
                  <c:v>19.600000000000001</c:v>
                </c:pt>
                <c:pt idx="2821">
                  <c:v>19.499999999999996</c:v>
                </c:pt>
                <c:pt idx="2822">
                  <c:v>19.399999999999999</c:v>
                </c:pt>
                <c:pt idx="2823">
                  <c:v>19.3</c:v>
                </c:pt>
                <c:pt idx="2824">
                  <c:v>19.2</c:v>
                </c:pt>
                <c:pt idx="2825">
                  <c:v>19.100000000000001</c:v>
                </c:pt>
                <c:pt idx="2826">
                  <c:v>19</c:v>
                </c:pt>
                <c:pt idx="2827">
                  <c:v>18.899999999999999</c:v>
                </c:pt>
                <c:pt idx="2828">
                  <c:v>18.799999999999997</c:v>
                </c:pt>
                <c:pt idx="2829">
                  <c:v>18.7</c:v>
                </c:pt>
                <c:pt idx="2830">
                  <c:v>18.600000000000001</c:v>
                </c:pt>
                <c:pt idx="2831">
                  <c:v>18.5</c:v>
                </c:pt>
                <c:pt idx="2832">
                  <c:v>18.399999999999999</c:v>
                </c:pt>
                <c:pt idx="2833">
                  <c:v>18.299999999999997</c:v>
                </c:pt>
                <c:pt idx="2834">
                  <c:v>18.2</c:v>
                </c:pt>
                <c:pt idx="2835">
                  <c:v>18.099999999999998</c:v>
                </c:pt>
                <c:pt idx="2836">
                  <c:v>18</c:v>
                </c:pt>
                <c:pt idx="2837">
                  <c:v>17.900000000000002</c:v>
                </c:pt>
                <c:pt idx="2838">
                  <c:v>17.799999999999997</c:v>
                </c:pt>
                <c:pt idx="2839">
                  <c:v>17.7</c:v>
                </c:pt>
                <c:pt idx="2840">
                  <c:v>17.599999999999998</c:v>
                </c:pt>
                <c:pt idx="2841">
                  <c:v>17.5</c:v>
                </c:pt>
                <c:pt idx="2842">
                  <c:v>17.399999999999999</c:v>
                </c:pt>
                <c:pt idx="2843">
                  <c:v>17.3</c:v>
                </c:pt>
                <c:pt idx="2844">
                  <c:v>17.2</c:v>
                </c:pt>
                <c:pt idx="2845">
                  <c:v>17.099999999999998</c:v>
                </c:pt>
                <c:pt idx="2846">
                  <c:v>17</c:v>
                </c:pt>
                <c:pt idx="2847">
                  <c:v>16.899999999999999</c:v>
                </c:pt>
                <c:pt idx="2848">
                  <c:v>16.8</c:v>
                </c:pt>
                <c:pt idx="2849">
                  <c:v>16.7</c:v>
                </c:pt>
                <c:pt idx="2850">
                  <c:v>16.599999999999998</c:v>
                </c:pt>
                <c:pt idx="2851">
                  <c:v>16.5</c:v>
                </c:pt>
                <c:pt idx="2852">
                  <c:v>16.399999999999999</c:v>
                </c:pt>
                <c:pt idx="2853">
                  <c:v>16.3</c:v>
                </c:pt>
                <c:pt idx="2854">
                  <c:v>16.2</c:v>
                </c:pt>
                <c:pt idx="2855">
                  <c:v>16.099999999999998</c:v>
                </c:pt>
                <c:pt idx="2856">
                  <c:v>16</c:v>
                </c:pt>
                <c:pt idx="2857">
                  <c:v>15.899999999999999</c:v>
                </c:pt>
                <c:pt idx="2858">
                  <c:v>15.8</c:v>
                </c:pt>
                <c:pt idx="2859">
                  <c:v>15.7</c:v>
                </c:pt>
                <c:pt idx="2860">
                  <c:v>15.600000000000001</c:v>
                </c:pt>
                <c:pt idx="2861">
                  <c:v>15.499999999999996</c:v>
                </c:pt>
                <c:pt idx="2862">
                  <c:v>15.399999999999999</c:v>
                </c:pt>
                <c:pt idx="2863">
                  <c:v>15.3</c:v>
                </c:pt>
                <c:pt idx="2864">
                  <c:v>15.2</c:v>
                </c:pt>
                <c:pt idx="2865">
                  <c:v>15.1</c:v>
                </c:pt>
                <c:pt idx="2866">
                  <c:v>15</c:v>
                </c:pt>
                <c:pt idx="2867">
                  <c:v>14.899999999999999</c:v>
                </c:pt>
                <c:pt idx="2868">
                  <c:v>14.799999999999999</c:v>
                </c:pt>
                <c:pt idx="2869">
                  <c:v>14.7</c:v>
                </c:pt>
                <c:pt idx="2870">
                  <c:v>14.6</c:v>
                </c:pt>
                <c:pt idx="2871">
                  <c:v>14.499999999999998</c:v>
                </c:pt>
                <c:pt idx="2872">
                  <c:v>14.399999999999999</c:v>
                </c:pt>
                <c:pt idx="2873">
                  <c:v>14.3</c:v>
                </c:pt>
                <c:pt idx="2874">
                  <c:v>14.2</c:v>
                </c:pt>
                <c:pt idx="2875">
                  <c:v>14.1</c:v>
                </c:pt>
                <c:pt idx="2876">
                  <c:v>14</c:v>
                </c:pt>
                <c:pt idx="2877">
                  <c:v>13.899999999999999</c:v>
                </c:pt>
                <c:pt idx="2878">
                  <c:v>13.799999999999999</c:v>
                </c:pt>
                <c:pt idx="2879">
                  <c:v>13.7</c:v>
                </c:pt>
                <c:pt idx="2880">
                  <c:v>13.6</c:v>
                </c:pt>
                <c:pt idx="2881">
                  <c:v>13.5</c:v>
                </c:pt>
                <c:pt idx="2882">
                  <c:v>13.4</c:v>
                </c:pt>
                <c:pt idx="2883">
                  <c:v>13.299999999999999</c:v>
                </c:pt>
                <c:pt idx="2884">
                  <c:v>13.2</c:v>
                </c:pt>
                <c:pt idx="2885">
                  <c:v>13.099999999999998</c:v>
                </c:pt>
                <c:pt idx="2886">
                  <c:v>12.999999999999998</c:v>
                </c:pt>
                <c:pt idx="2887">
                  <c:v>12.9</c:v>
                </c:pt>
                <c:pt idx="2888">
                  <c:v>12.799999999999999</c:v>
                </c:pt>
                <c:pt idx="2889">
                  <c:v>12.7</c:v>
                </c:pt>
                <c:pt idx="2890">
                  <c:v>12.6</c:v>
                </c:pt>
                <c:pt idx="2891">
                  <c:v>12.499999999999998</c:v>
                </c:pt>
                <c:pt idx="2892">
                  <c:v>12.399999999999999</c:v>
                </c:pt>
                <c:pt idx="2893">
                  <c:v>12.3</c:v>
                </c:pt>
                <c:pt idx="2894">
                  <c:v>12.2</c:v>
                </c:pt>
                <c:pt idx="2895">
                  <c:v>12.1</c:v>
                </c:pt>
                <c:pt idx="2896">
                  <c:v>12</c:v>
                </c:pt>
                <c:pt idx="2897">
                  <c:v>11.899999999999999</c:v>
                </c:pt>
                <c:pt idx="2898">
                  <c:v>11.799999999999999</c:v>
                </c:pt>
                <c:pt idx="2899">
                  <c:v>11.7</c:v>
                </c:pt>
                <c:pt idx="2900">
                  <c:v>11.6</c:v>
                </c:pt>
                <c:pt idx="2901">
                  <c:v>11.5</c:v>
                </c:pt>
                <c:pt idx="2902">
                  <c:v>11.4</c:v>
                </c:pt>
                <c:pt idx="2903">
                  <c:v>11.299999999999999</c:v>
                </c:pt>
                <c:pt idx="2904">
                  <c:v>11.2</c:v>
                </c:pt>
                <c:pt idx="2905">
                  <c:v>11.1</c:v>
                </c:pt>
                <c:pt idx="2906">
                  <c:v>10.999999999999998</c:v>
                </c:pt>
                <c:pt idx="2907">
                  <c:v>10.9</c:v>
                </c:pt>
                <c:pt idx="2908">
                  <c:v>10.799999999999999</c:v>
                </c:pt>
                <c:pt idx="2909">
                  <c:v>10.7</c:v>
                </c:pt>
                <c:pt idx="2910">
                  <c:v>10.6</c:v>
                </c:pt>
                <c:pt idx="2911">
                  <c:v>10.499999999999998</c:v>
                </c:pt>
                <c:pt idx="2912">
                  <c:v>10.399999999999999</c:v>
                </c:pt>
                <c:pt idx="2913">
                  <c:v>10.299999999999999</c:v>
                </c:pt>
                <c:pt idx="2914">
                  <c:v>10.199999999999999</c:v>
                </c:pt>
                <c:pt idx="2915">
                  <c:v>10.1</c:v>
                </c:pt>
                <c:pt idx="2916">
                  <c:v>10</c:v>
                </c:pt>
                <c:pt idx="2917">
                  <c:v>9.8999999999999986</c:v>
                </c:pt>
                <c:pt idx="2918">
                  <c:v>9.7999999999999989</c:v>
                </c:pt>
                <c:pt idx="2919">
                  <c:v>9.6999999999999993</c:v>
                </c:pt>
                <c:pt idx="2920">
                  <c:v>9.6</c:v>
                </c:pt>
                <c:pt idx="2921">
                  <c:v>9.5</c:v>
                </c:pt>
                <c:pt idx="2922">
                  <c:v>9.4</c:v>
                </c:pt>
                <c:pt idx="2923">
                  <c:v>9.2999999999999989</c:v>
                </c:pt>
                <c:pt idx="2924">
                  <c:v>9.1999999999999993</c:v>
                </c:pt>
                <c:pt idx="2925">
                  <c:v>9.1</c:v>
                </c:pt>
                <c:pt idx="2926">
                  <c:v>8.9999999999999982</c:v>
                </c:pt>
                <c:pt idx="2927">
                  <c:v>8.9</c:v>
                </c:pt>
                <c:pt idx="2928">
                  <c:v>8.7999999999999989</c:v>
                </c:pt>
                <c:pt idx="2929">
                  <c:v>8.6999999999999993</c:v>
                </c:pt>
                <c:pt idx="2930">
                  <c:v>8.6</c:v>
                </c:pt>
                <c:pt idx="2931">
                  <c:v>8.4999999999999982</c:v>
                </c:pt>
                <c:pt idx="2932">
                  <c:v>8.3999999999999986</c:v>
                </c:pt>
                <c:pt idx="2933">
                  <c:v>8.2999999999999989</c:v>
                </c:pt>
                <c:pt idx="2934">
                  <c:v>8.1999999999999993</c:v>
                </c:pt>
                <c:pt idx="2935">
                  <c:v>8.1</c:v>
                </c:pt>
                <c:pt idx="2936">
                  <c:v>8</c:v>
                </c:pt>
                <c:pt idx="2937">
                  <c:v>7.8999999999999995</c:v>
                </c:pt>
                <c:pt idx="2938">
                  <c:v>7.8</c:v>
                </c:pt>
                <c:pt idx="2939">
                  <c:v>7.7</c:v>
                </c:pt>
                <c:pt idx="2940">
                  <c:v>7.6000000000000005</c:v>
                </c:pt>
                <c:pt idx="2941">
                  <c:v>7.5000000000000009</c:v>
                </c:pt>
                <c:pt idx="2942">
                  <c:v>7.4000000000000012</c:v>
                </c:pt>
                <c:pt idx="2943">
                  <c:v>7.3</c:v>
                </c:pt>
                <c:pt idx="2944">
                  <c:v>7.2</c:v>
                </c:pt>
                <c:pt idx="2945">
                  <c:v>7.1000000000000005</c:v>
                </c:pt>
                <c:pt idx="2946">
                  <c:v>7</c:v>
                </c:pt>
                <c:pt idx="2947">
                  <c:v>6.9</c:v>
                </c:pt>
                <c:pt idx="2948">
                  <c:v>6.8</c:v>
                </c:pt>
                <c:pt idx="2949">
                  <c:v>6.7</c:v>
                </c:pt>
                <c:pt idx="2950">
                  <c:v>6.6000000000000005</c:v>
                </c:pt>
                <c:pt idx="2951">
                  <c:v>6.5</c:v>
                </c:pt>
                <c:pt idx="2952">
                  <c:v>6.4</c:v>
                </c:pt>
                <c:pt idx="2953">
                  <c:v>6.3000000000000007</c:v>
                </c:pt>
                <c:pt idx="2954">
                  <c:v>6.2</c:v>
                </c:pt>
                <c:pt idx="2955">
                  <c:v>6.1</c:v>
                </c:pt>
                <c:pt idx="2956">
                  <c:v>6</c:v>
                </c:pt>
                <c:pt idx="2957">
                  <c:v>5.9</c:v>
                </c:pt>
                <c:pt idx="2958">
                  <c:v>5.8</c:v>
                </c:pt>
                <c:pt idx="2959">
                  <c:v>5.7</c:v>
                </c:pt>
                <c:pt idx="2960">
                  <c:v>5.6000000000000005</c:v>
                </c:pt>
                <c:pt idx="2961">
                  <c:v>5.5</c:v>
                </c:pt>
                <c:pt idx="2962">
                  <c:v>5.4</c:v>
                </c:pt>
                <c:pt idx="2963">
                  <c:v>5.3000000000000007</c:v>
                </c:pt>
                <c:pt idx="2964">
                  <c:v>5.2</c:v>
                </c:pt>
                <c:pt idx="2965">
                  <c:v>5.0999999999999996</c:v>
                </c:pt>
                <c:pt idx="2966">
                  <c:v>5</c:v>
                </c:pt>
                <c:pt idx="2967">
                  <c:v>4.9000000000000004</c:v>
                </c:pt>
                <c:pt idx="2968">
                  <c:v>4.8</c:v>
                </c:pt>
                <c:pt idx="2969">
                  <c:v>4.7</c:v>
                </c:pt>
                <c:pt idx="2970">
                  <c:v>4.6000000000000005</c:v>
                </c:pt>
                <c:pt idx="2971">
                  <c:v>4.5</c:v>
                </c:pt>
                <c:pt idx="2972">
                  <c:v>4.4000000000000004</c:v>
                </c:pt>
                <c:pt idx="2973">
                  <c:v>4.3000000000000007</c:v>
                </c:pt>
                <c:pt idx="2974">
                  <c:v>4.2</c:v>
                </c:pt>
                <c:pt idx="2975">
                  <c:v>4.0999999999999996</c:v>
                </c:pt>
                <c:pt idx="2976">
                  <c:v>4</c:v>
                </c:pt>
                <c:pt idx="2977">
                  <c:v>3.9000000000000004</c:v>
                </c:pt>
                <c:pt idx="2978">
                  <c:v>3.8</c:v>
                </c:pt>
                <c:pt idx="2979">
                  <c:v>3.7</c:v>
                </c:pt>
                <c:pt idx="2980">
                  <c:v>3.6000000000000005</c:v>
                </c:pt>
                <c:pt idx="2981">
                  <c:v>3.5</c:v>
                </c:pt>
                <c:pt idx="2982">
                  <c:v>3.4000000000000004</c:v>
                </c:pt>
                <c:pt idx="2983">
                  <c:v>3.3000000000000007</c:v>
                </c:pt>
                <c:pt idx="2984">
                  <c:v>3.2</c:v>
                </c:pt>
                <c:pt idx="2985">
                  <c:v>3.0999999999999996</c:v>
                </c:pt>
                <c:pt idx="2986">
                  <c:v>3</c:v>
                </c:pt>
                <c:pt idx="2987">
                  <c:v>2.9000000000000004</c:v>
                </c:pt>
                <c:pt idx="2988">
                  <c:v>2.8</c:v>
                </c:pt>
                <c:pt idx="2989">
                  <c:v>2.7</c:v>
                </c:pt>
                <c:pt idx="2990">
                  <c:v>2.5999999999999996</c:v>
                </c:pt>
                <c:pt idx="2991">
                  <c:v>2.5</c:v>
                </c:pt>
                <c:pt idx="2992">
                  <c:v>2.4000000000000004</c:v>
                </c:pt>
                <c:pt idx="2993">
                  <c:v>2.2999999999999998</c:v>
                </c:pt>
                <c:pt idx="2994">
                  <c:v>2.2000000000000002</c:v>
                </c:pt>
                <c:pt idx="2995">
                  <c:v>2.0999999999999996</c:v>
                </c:pt>
                <c:pt idx="2996">
                  <c:v>1.9999999999999998</c:v>
                </c:pt>
                <c:pt idx="2997">
                  <c:v>1.9000000000000001</c:v>
                </c:pt>
                <c:pt idx="2998">
                  <c:v>1.8</c:v>
                </c:pt>
                <c:pt idx="2999">
                  <c:v>1.7</c:v>
                </c:pt>
                <c:pt idx="3000">
                  <c:v>1.5999999999999999</c:v>
                </c:pt>
                <c:pt idx="3001">
                  <c:v>1.4999999999999998</c:v>
                </c:pt>
                <c:pt idx="3002">
                  <c:v>1.4000000000000001</c:v>
                </c:pt>
                <c:pt idx="3003">
                  <c:v>1.3</c:v>
                </c:pt>
                <c:pt idx="3004">
                  <c:v>1.2</c:v>
                </c:pt>
                <c:pt idx="3005">
                  <c:v>1.0999999999999999</c:v>
                </c:pt>
                <c:pt idx="3006">
                  <c:v>1</c:v>
                </c:pt>
                <c:pt idx="3007">
                  <c:v>0.89999999999999991</c:v>
                </c:pt>
                <c:pt idx="3008">
                  <c:v>0.8</c:v>
                </c:pt>
                <c:pt idx="3009">
                  <c:v>0.7</c:v>
                </c:pt>
                <c:pt idx="3010">
                  <c:v>0.59999999999999987</c:v>
                </c:pt>
                <c:pt idx="3011">
                  <c:v>0.5</c:v>
                </c:pt>
                <c:pt idx="3012">
                  <c:v>0.39999999999999991</c:v>
                </c:pt>
                <c:pt idx="3013">
                  <c:v>0.30000000000000004</c:v>
                </c:pt>
                <c:pt idx="3014">
                  <c:v>0.19999999999999996</c:v>
                </c:pt>
                <c:pt idx="3015">
                  <c:v>9.9999999999999978E-2</c:v>
                </c:pt>
                <c:pt idx="3016">
                  <c:v>0</c:v>
                </c:pt>
                <c:pt idx="3017">
                  <c:v>-0.10000000000000009</c:v>
                </c:pt>
                <c:pt idx="3018">
                  <c:v>-0.20000000000000007</c:v>
                </c:pt>
                <c:pt idx="3019">
                  <c:v>-0.30000000000000004</c:v>
                </c:pt>
                <c:pt idx="3020">
                  <c:v>-0.4</c:v>
                </c:pt>
                <c:pt idx="3021">
                  <c:v>-0.5</c:v>
                </c:pt>
                <c:pt idx="3022">
                  <c:v>-0.60000000000000009</c:v>
                </c:pt>
                <c:pt idx="3023">
                  <c:v>-0.70000000000000007</c:v>
                </c:pt>
                <c:pt idx="3024">
                  <c:v>-0.8</c:v>
                </c:pt>
                <c:pt idx="3025">
                  <c:v>-0.9</c:v>
                </c:pt>
                <c:pt idx="3026">
                  <c:v>-1</c:v>
                </c:pt>
                <c:pt idx="3027">
                  <c:v>-1.1000000000000001</c:v>
                </c:pt>
                <c:pt idx="3028">
                  <c:v>-1.2000000000000002</c:v>
                </c:pt>
                <c:pt idx="3029">
                  <c:v>-1.3</c:v>
                </c:pt>
                <c:pt idx="3030">
                  <c:v>-1.4</c:v>
                </c:pt>
                <c:pt idx="3031">
                  <c:v>-1.5</c:v>
                </c:pt>
                <c:pt idx="3032">
                  <c:v>-1.6</c:v>
                </c:pt>
                <c:pt idx="3033">
                  <c:v>-1.7000000000000002</c:v>
                </c:pt>
                <c:pt idx="3034">
                  <c:v>-1.8</c:v>
                </c:pt>
                <c:pt idx="3035">
                  <c:v>-1.9000000000000001</c:v>
                </c:pt>
                <c:pt idx="3036">
                  <c:v>-2</c:v>
                </c:pt>
                <c:pt idx="3037">
                  <c:v>-2.1</c:v>
                </c:pt>
                <c:pt idx="3038">
                  <c:v>-2.2000000000000002</c:v>
                </c:pt>
                <c:pt idx="3039">
                  <c:v>-2.2999999999999998</c:v>
                </c:pt>
                <c:pt idx="3040">
                  <c:v>-2.4000000000000004</c:v>
                </c:pt>
                <c:pt idx="3041">
                  <c:v>-2.5</c:v>
                </c:pt>
                <c:pt idx="3042">
                  <c:v>-2.6</c:v>
                </c:pt>
                <c:pt idx="3043">
                  <c:v>-2.7</c:v>
                </c:pt>
                <c:pt idx="3044">
                  <c:v>-2.8</c:v>
                </c:pt>
                <c:pt idx="3045">
                  <c:v>-2.9000000000000004</c:v>
                </c:pt>
                <c:pt idx="3046">
                  <c:v>-3</c:v>
                </c:pt>
                <c:pt idx="3047">
                  <c:v>-3.0999999999999996</c:v>
                </c:pt>
                <c:pt idx="3048">
                  <c:v>-3.2</c:v>
                </c:pt>
                <c:pt idx="3049">
                  <c:v>-3.3</c:v>
                </c:pt>
                <c:pt idx="3050">
                  <c:v>-3.4000000000000004</c:v>
                </c:pt>
                <c:pt idx="3051">
                  <c:v>-3.5</c:v>
                </c:pt>
                <c:pt idx="3052">
                  <c:v>-3.5999999999999996</c:v>
                </c:pt>
                <c:pt idx="3053">
                  <c:v>-3.7</c:v>
                </c:pt>
                <c:pt idx="3054">
                  <c:v>-3.8</c:v>
                </c:pt>
                <c:pt idx="3055">
                  <c:v>-3.9000000000000004</c:v>
                </c:pt>
                <c:pt idx="3056">
                  <c:v>-4</c:v>
                </c:pt>
                <c:pt idx="3057">
                  <c:v>-4.0999999999999996</c:v>
                </c:pt>
                <c:pt idx="3058">
                  <c:v>-4.2</c:v>
                </c:pt>
                <c:pt idx="3059">
                  <c:v>-4.3</c:v>
                </c:pt>
                <c:pt idx="3060">
                  <c:v>-4.4000000000000004</c:v>
                </c:pt>
                <c:pt idx="3061">
                  <c:v>-4.5</c:v>
                </c:pt>
                <c:pt idx="3062">
                  <c:v>-4.5999999999999996</c:v>
                </c:pt>
                <c:pt idx="3063">
                  <c:v>-4.7</c:v>
                </c:pt>
                <c:pt idx="3064">
                  <c:v>-4.8</c:v>
                </c:pt>
                <c:pt idx="3065">
                  <c:v>-4.9000000000000004</c:v>
                </c:pt>
                <c:pt idx="3066">
                  <c:v>-5</c:v>
                </c:pt>
                <c:pt idx="3067">
                  <c:v>-5.0999999999999996</c:v>
                </c:pt>
                <c:pt idx="3068">
                  <c:v>-5.2</c:v>
                </c:pt>
                <c:pt idx="3069">
                  <c:v>-5.3</c:v>
                </c:pt>
                <c:pt idx="3070">
                  <c:v>-5.3999999999999995</c:v>
                </c:pt>
                <c:pt idx="3071">
                  <c:v>-5.5</c:v>
                </c:pt>
                <c:pt idx="3072">
                  <c:v>-5.6</c:v>
                </c:pt>
                <c:pt idx="3073">
                  <c:v>-5.6999999999999993</c:v>
                </c:pt>
                <c:pt idx="3074">
                  <c:v>-5.8</c:v>
                </c:pt>
                <c:pt idx="3075">
                  <c:v>-5.9</c:v>
                </c:pt>
                <c:pt idx="3076">
                  <c:v>-6</c:v>
                </c:pt>
                <c:pt idx="3077">
                  <c:v>-6.1</c:v>
                </c:pt>
                <c:pt idx="3078">
                  <c:v>-6.2</c:v>
                </c:pt>
                <c:pt idx="3079">
                  <c:v>-6.3</c:v>
                </c:pt>
                <c:pt idx="3080">
                  <c:v>-6.3999999999999995</c:v>
                </c:pt>
                <c:pt idx="3081">
                  <c:v>-6.5</c:v>
                </c:pt>
                <c:pt idx="3082">
                  <c:v>-6.6</c:v>
                </c:pt>
                <c:pt idx="3083">
                  <c:v>-6.6999999999999993</c:v>
                </c:pt>
                <c:pt idx="3084">
                  <c:v>-6.8</c:v>
                </c:pt>
                <c:pt idx="3085">
                  <c:v>-6.9</c:v>
                </c:pt>
                <c:pt idx="3086">
                  <c:v>-7</c:v>
                </c:pt>
                <c:pt idx="3087">
                  <c:v>-7.1</c:v>
                </c:pt>
                <c:pt idx="3088">
                  <c:v>-7.2</c:v>
                </c:pt>
                <c:pt idx="3089">
                  <c:v>-7.3</c:v>
                </c:pt>
                <c:pt idx="3090">
                  <c:v>-7.3999999999999995</c:v>
                </c:pt>
                <c:pt idx="3091">
                  <c:v>-7.5</c:v>
                </c:pt>
                <c:pt idx="3092">
                  <c:v>-7.6</c:v>
                </c:pt>
                <c:pt idx="3093">
                  <c:v>-7.6999999999999993</c:v>
                </c:pt>
                <c:pt idx="3094">
                  <c:v>-7.8</c:v>
                </c:pt>
                <c:pt idx="3095">
                  <c:v>-7.9</c:v>
                </c:pt>
                <c:pt idx="3096">
                  <c:v>-8</c:v>
                </c:pt>
                <c:pt idx="3097">
                  <c:v>-8.1</c:v>
                </c:pt>
                <c:pt idx="3098">
                  <c:v>-8.2000000000000011</c:v>
                </c:pt>
                <c:pt idx="3099">
                  <c:v>-8.3000000000000007</c:v>
                </c:pt>
                <c:pt idx="3100">
                  <c:v>-8.4</c:v>
                </c:pt>
                <c:pt idx="3101">
                  <c:v>-8.5</c:v>
                </c:pt>
                <c:pt idx="3102">
                  <c:v>-8.6</c:v>
                </c:pt>
                <c:pt idx="3103">
                  <c:v>-8.7000000000000011</c:v>
                </c:pt>
                <c:pt idx="3104">
                  <c:v>-8.8000000000000007</c:v>
                </c:pt>
                <c:pt idx="3105">
                  <c:v>-8.9</c:v>
                </c:pt>
                <c:pt idx="3106">
                  <c:v>-9.0000000000000018</c:v>
                </c:pt>
                <c:pt idx="3107">
                  <c:v>-9.1000000000000014</c:v>
                </c:pt>
                <c:pt idx="3108">
                  <c:v>-9.2000000000000011</c:v>
                </c:pt>
                <c:pt idx="3109">
                  <c:v>-9.3000000000000007</c:v>
                </c:pt>
                <c:pt idx="3110">
                  <c:v>-9.4</c:v>
                </c:pt>
                <c:pt idx="3111">
                  <c:v>-9.5</c:v>
                </c:pt>
                <c:pt idx="3112">
                  <c:v>-9.6000000000000014</c:v>
                </c:pt>
                <c:pt idx="3113">
                  <c:v>-9.7000000000000011</c:v>
                </c:pt>
                <c:pt idx="3114">
                  <c:v>-9.8000000000000007</c:v>
                </c:pt>
                <c:pt idx="3115">
                  <c:v>-9.9</c:v>
                </c:pt>
                <c:pt idx="3116">
                  <c:v>-10</c:v>
                </c:pt>
                <c:pt idx="3117">
                  <c:v>-10.1</c:v>
                </c:pt>
                <c:pt idx="3118">
                  <c:v>-10.200000000000001</c:v>
                </c:pt>
                <c:pt idx="3119">
                  <c:v>-10.3</c:v>
                </c:pt>
                <c:pt idx="3120">
                  <c:v>-10.4</c:v>
                </c:pt>
                <c:pt idx="3121">
                  <c:v>-10.500000000000002</c:v>
                </c:pt>
                <c:pt idx="3122">
                  <c:v>-10.6</c:v>
                </c:pt>
                <c:pt idx="3123">
                  <c:v>-10.700000000000001</c:v>
                </c:pt>
                <c:pt idx="3124">
                  <c:v>-10.8</c:v>
                </c:pt>
                <c:pt idx="3125">
                  <c:v>-10.9</c:v>
                </c:pt>
                <c:pt idx="3126">
                  <c:v>-11.000000000000002</c:v>
                </c:pt>
                <c:pt idx="3127">
                  <c:v>-11.100000000000001</c:v>
                </c:pt>
                <c:pt idx="3128">
                  <c:v>-11.200000000000001</c:v>
                </c:pt>
                <c:pt idx="3129">
                  <c:v>-11.3</c:v>
                </c:pt>
                <c:pt idx="3130">
                  <c:v>-11.4</c:v>
                </c:pt>
                <c:pt idx="3131">
                  <c:v>-11.5</c:v>
                </c:pt>
                <c:pt idx="3132">
                  <c:v>-11.600000000000001</c:v>
                </c:pt>
                <c:pt idx="3133">
                  <c:v>-11.700000000000001</c:v>
                </c:pt>
                <c:pt idx="3134">
                  <c:v>-11.8</c:v>
                </c:pt>
                <c:pt idx="3135">
                  <c:v>-11.9</c:v>
                </c:pt>
                <c:pt idx="3136">
                  <c:v>-12</c:v>
                </c:pt>
                <c:pt idx="3137">
                  <c:v>-12.1</c:v>
                </c:pt>
                <c:pt idx="3138">
                  <c:v>-12.200000000000001</c:v>
                </c:pt>
                <c:pt idx="3139">
                  <c:v>-12.3</c:v>
                </c:pt>
                <c:pt idx="3140">
                  <c:v>-12.4</c:v>
                </c:pt>
                <c:pt idx="3141">
                  <c:v>-12.500000000000002</c:v>
                </c:pt>
                <c:pt idx="3142">
                  <c:v>-12.6</c:v>
                </c:pt>
                <c:pt idx="3143">
                  <c:v>-12.700000000000001</c:v>
                </c:pt>
                <c:pt idx="3144">
                  <c:v>-12.8</c:v>
                </c:pt>
                <c:pt idx="3145">
                  <c:v>-12.9</c:v>
                </c:pt>
                <c:pt idx="3146">
                  <c:v>-13.000000000000002</c:v>
                </c:pt>
                <c:pt idx="3147">
                  <c:v>-13.100000000000001</c:v>
                </c:pt>
                <c:pt idx="3148">
                  <c:v>-13.200000000000001</c:v>
                </c:pt>
                <c:pt idx="3149">
                  <c:v>-13.3</c:v>
                </c:pt>
                <c:pt idx="3150">
                  <c:v>-13.4</c:v>
                </c:pt>
                <c:pt idx="3151">
                  <c:v>-13.5</c:v>
                </c:pt>
                <c:pt idx="3152">
                  <c:v>-13.600000000000001</c:v>
                </c:pt>
                <c:pt idx="3153">
                  <c:v>-13.700000000000001</c:v>
                </c:pt>
                <c:pt idx="3154">
                  <c:v>-13.8</c:v>
                </c:pt>
                <c:pt idx="3155">
                  <c:v>-13.900000000000002</c:v>
                </c:pt>
                <c:pt idx="3156">
                  <c:v>-14</c:v>
                </c:pt>
                <c:pt idx="3157">
                  <c:v>-14.1</c:v>
                </c:pt>
                <c:pt idx="3158">
                  <c:v>-14.200000000000001</c:v>
                </c:pt>
                <c:pt idx="3159">
                  <c:v>-14.3</c:v>
                </c:pt>
                <c:pt idx="3160">
                  <c:v>-14.4</c:v>
                </c:pt>
                <c:pt idx="3161">
                  <c:v>-14.500000000000002</c:v>
                </c:pt>
                <c:pt idx="3162">
                  <c:v>-14.6</c:v>
                </c:pt>
                <c:pt idx="3163">
                  <c:v>-14.7</c:v>
                </c:pt>
                <c:pt idx="3164">
                  <c:v>-14.8</c:v>
                </c:pt>
                <c:pt idx="3165">
                  <c:v>-14.9</c:v>
                </c:pt>
                <c:pt idx="3166">
                  <c:v>-15.000000000000002</c:v>
                </c:pt>
                <c:pt idx="3167">
                  <c:v>-15.100000000000001</c:v>
                </c:pt>
                <c:pt idx="3168">
                  <c:v>-15.200000000000001</c:v>
                </c:pt>
                <c:pt idx="3169">
                  <c:v>-15.3</c:v>
                </c:pt>
                <c:pt idx="3170">
                  <c:v>-15.4</c:v>
                </c:pt>
                <c:pt idx="3171">
                  <c:v>-15.5</c:v>
                </c:pt>
                <c:pt idx="3172">
                  <c:v>-15.600000000000001</c:v>
                </c:pt>
                <c:pt idx="3173">
                  <c:v>-15.700000000000001</c:v>
                </c:pt>
                <c:pt idx="3174">
                  <c:v>-15.8</c:v>
                </c:pt>
                <c:pt idx="3175">
                  <c:v>-15.900000000000002</c:v>
                </c:pt>
                <c:pt idx="3176">
                  <c:v>-16</c:v>
                </c:pt>
                <c:pt idx="3177">
                  <c:v>-16.099999999999998</c:v>
                </c:pt>
                <c:pt idx="3178">
                  <c:v>-16.2</c:v>
                </c:pt>
                <c:pt idx="3179">
                  <c:v>-16.3</c:v>
                </c:pt>
                <c:pt idx="3180">
                  <c:v>-16.399999999999999</c:v>
                </c:pt>
                <c:pt idx="3181">
                  <c:v>-16.5</c:v>
                </c:pt>
                <c:pt idx="3182">
                  <c:v>-16.600000000000001</c:v>
                </c:pt>
                <c:pt idx="3183">
                  <c:v>-16.7</c:v>
                </c:pt>
                <c:pt idx="3184">
                  <c:v>-16.8</c:v>
                </c:pt>
                <c:pt idx="3185">
                  <c:v>-16.900000000000002</c:v>
                </c:pt>
                <c:pt idx="3186">
                  <c:v>-17</c:v>
                </c:pt>
                <c:pt idx="3187">
                  <c:v>-17.099999999999998</c:v>
                </c:pt>
                <c:pt idx="3188">
                  <c:v>-17.200000000000003</c:v>
                </c:pt>
                <c:pt idx="3189">
                  <c:v>-17.3</c:v>
                </c:pt>
                <c:pt idx="3190">
                  <c:v>-17.400000000000002</c:v>
                </c:pt>
                <c:pt idx="3191">
                  <c:v>-17.5</c:v>
                </c:pt>
                <c:pt idx="3192">
                  <c:v>-17.600000000000001</c:v>
                </c:pt>
                <c:pt idx="3193">
                  <c:v>-17.7</c:v>
                </c:pt>
                <c:pt idx="3194">
                  <c:v>-17.8</c:v>
                </c:pt>
                <c:pt idx="3195">
                  <c:v>-17.900000000000002</c:v>
                </c:pt>
                <c:pt idx="3196">
                  <c:v>-18</c:v>
                </c:pt>
                <c:pt idx="3197">
                  <c:v>-18.100000000000001</c:v>
                </c:pt>
                <c:pt idx="3198">
                  <c:v>-18.2</c:v>
                </c:pt>
                <c:pt idx="3199">
                  <c:v>-18.3</c:v>
                </c:pt>
                <c:pt idx="3200">
                  <c:v>-18.400000000000002</c:v>
                </c:pt>
                <c:pt idx="3201">
                  <c:v>-18.5</c:v>
                </c:pt>
                <c:pt idx="3202">
                  <c:v>-18.600000000000001</c:v>
                </c:pt>
                <c:pt idx="3203">
                  <c:v>-18.7</c:v>
                </c:pt>
                <c:pt idx="3204">
                  <c:v>-18.8</c:v>
                </c:pt>
                <c:pt idx="3205">
                  <c:v>-18.900000000000002</c:v>
                </c:pt>
                <c:pt idx="3206">
                  <c:v>-19</c:v>
                </c:pt>
                <c:pt idx="3207">
                  <c:v>-19.100000000000001</c:v>
                </c:pt>
                <c:pt idx="3208">
                  <c:v>-19.2</c:v>
                </c:pt>
                <c:pt idx="3209">
                  <c:v>-19.3</c:v>
                </c:pt>
                <c:pt idx="3210">
                  <c:v>-19.399999999999999</c:v>
                </c:pt>
                <c:pt idx="3211">
                  <c:v>-19.500000000000004</c:v>
                </c:pt>
                <c:pt idx="3212">
                  <c:v>-19.600000000000001</c:v>
                </c:pt>
                <c:pt idx="3213">
                  <c:v>-19.7</c:v>
                </c:pt>
                <c:pt idx="3214">
                  <c:v>-19.8</c:v>
                </c:pt>
                <c:pt idx="3215">
                  <c:v>-19.899999999999999</c:v>
                </c:pt>
                <c:pt idx="3216">
                  <c:v>-20</c:v>
                </c:pt>
                <c:pt idx="3217">
                  <c:v>-20.100000000000001</c:v>
                </c:pt>
                <c:pt idx="3218">
                  <c:v>-20.200000000000003</c:v>
                </c:pt>
                <c:pt idx="3219">
                  <c:v>-20.3</c:v>
                </c:pt>
                <c:pt idx="3220">
                  <c:v>-20.399999999999999</c:v>
                </c:pt>
                <c:pt idx="3221">
                  <c:v>-20.5</c:v>
                </c:pt>
                <c:pt idx="3222">
                  <c:v>-20.6</c:v>
                </c:pt>
                <c:pt idx="3223">
                  <c:v>-20.700000000000003</c:v>
                </c:pt>
                <c:pt idx="3224">
                  <c:v>-20.8</c:v>
                </c:pt>
                <c:pt idx="3225">
                  <c:v>-20.900000000000002</c:v>
                </c:pt>
                <c:pt idx="3226">
                  <c:v>-21</c:v>
                </c:pt>
                <c:pt idx="3227">
                  <c:v>-21.099999999999998</c:v>
                </c:pt>
                <c:pt idx="3228">
                  <c:v>-21.200000000000003</c:v>
                </c:pt>
                <c:pt idx="3229">
                  <c:v>-21.3</c:v>
                </c:pt>
                <c:pt idx="3230">
                  <c:v>-21.400000000000002</c:v>
                </c:pt>
                <c:pt idx="3231">
                  <c:v>-21.5</c:v>
                </c:pt>
                <c:pt idx="3232">
                  <c:v>-21.6</c:v>
                </c:pt>
                <c:pt idx="3233">
                  <c:v>-21.7</c:v>
                </c:pt>
                <c:pt idx="3234">
                  <c:v>-21.8</c:v>
                </c:pt>
                <c:pt idx="3235">
                  <c:v>-21.900000000000002</c:v>
                </c:pt>
                <c:pt idx="3236">
                  <c:v>-22</c:v>
                </c:pt>
                <c:pt idx="3237">
                  <c:v>-22.1</c:v>
                </c:pt>
                <c:pt idx="3238">
                  <c:v>-22.2</c:v>
                </c:pt>
                <c:pt idx="3239">
                  <c:v>-22.3</c:v>
                </c:pt>
                <c:pt idx="3240">
                  <c:v>-22.400000000000002</c:v>
                </c:pt>
                <c:pt idx="3241">
                  <c:v>-22.5</c:v>
                </c:pt>
                <c:pt idx="3242">
                  <c:v>-22.6</c:v>
                </c:pt>
                <c:pt idx="3243">
                  <c:v>-22.7</c:v>
                </c:pt>
                <c:pt idx="3244">
                  <c:v>-22.8</c:v>
                </c:pt>
                <c:pt idx="3245">
                  <c:v>-22.900000000000002</c:v>
                </c:pt>
                <c:pt idx="3246">
                  <c:v>-23</c:v>
                </c:pt>
                <c:pt idx="3247">
                  <c:v>-23.1</c:v>
                </c:pt>
                <c:pt idx="3248">
                  <c:v>-23.2</c:v>
                </c:pt>
                <c:pt idx="3249">
                  <c:v>-23.3</c:v>
                </c:pt>
                <c:pt idx="3250">
                  <c:v>-23.4</c:v>
                </c:pt>
                <c:pt idx="3251">
                  <c:v>-23.500000000000004</c:v>
                </c:pt>
                <c:pt idx="3252">
                  <c:v>-23.6</c:v>
                </c:pt>
                <c:pt idx="3253">
                  <c:v>-23.7</c:v>
                </c:pt>
                <c:pt idx="3254">
                  <c:v>-23.8</c:v>
                </c:pt>
                <c:pt idx="3255">
                  <c:v>-23.9</c:v>
                </c:pt>
                <c:pt idx="3256">
                  <c:v>-24</c:v>
                </c:pt>
                <c:pt idx="3257">
                  <c:v>-24.1</c:v>
                </c:pt>
                <c:pt idx="3258">
                  <c:v>-24.200000000000003</c:v>
                </c:pt>
                <c:pt idx="3259">
                  <c:v>-24.3</c:v>
                </c:pt>
                <c:pt idx="3260">
                  <c:v>-24.4</c:v>
                </c:pt>
                <c:pt idx="3261">
                  <c:v>-24.5</c:v>
                </c:pt>
                <c:pt idx="3262">
                  <c:v>-24.6</c:v>
                </c:pt>
                <c:pt idx="3263">
                  <c:v>-24.700000000000003</c:v>
                </c:pt>
                <c:pt idx="3264">
                  <c:v>-24.8</c:v>
                </c:pt>
                <c:pt idx="3265">
                  <c:v>-24.900000000000002</c:v>
                </c:pt>
                <c:pt idx="3266">
                  <c:v>-25</c:v>
                </c:pt>
                <c:pt idx="3267">
                  <c:v>-25.099999999999998</c:v>
                </c:pt>
                <c:pt idx="3268">
                  <c:v>-25.200000000000003</c:v>
                </c:pt>
                <c:pt idx="3269">
                  <c:v>-25.3</c:v>
                </c:pt>
                <c:pt idx="3270">
                  <c:v>-25.400000000000002</c:v>
                </c:pt>
                <c:pt idx="3271">
                  <c:v>-25.5</c:v>
                </c:pt>
                <c:pt idx="3272">
                  <c:v>-25.6</c:v>
                </c:pt>
                <c:pt idx="3273">
                  <c:v>-25.7</c:v>
                </c:pt>
                <c:pt idx="3274">
                  <c:v>-25.8</c:v>
                </c:pt>
                <c:pt idx="3275">
                  <c:v>-25.900000000000002</c:v>
                </c:pt>
                <c:pt idx="3276">
                  <c:v>-26</c:v>
                </c:pt>
                <c:pt idx="3277">
                  <c:v>-26.1</c:v>
                </c:pt>
                <c:pt idx="3278">
                  <c:v>-26.2</c:v>
                </c:pt>
                <c:pt idx="3279">
                  <c:v>-26.3</c:v>
                </c:pt>
                <c:pt idx="3280">
                  <c:v>-26.400000000000002</c:v>
                </c:pt>
                <c:pt idx="3281">
                  <c:v>-26.5</c:v>
                </c:pt>
                <c:pt idx="3282">
                  <c:v>-26.6</c:v>
                </c:pt>
                <c:pt idx="3283">
                  <c:v>-26.7</c:v>
                </c:pt>
                <c:pt idx="3284">
                  <c:v>-26.8</c:v>
                </c:pt>
                <c:pt idx="3285">
                  <c:v>-26.900000000000002</c:v>
                </c:pt>
                <c:pt idx="3286">
                  <c:v>-27.000000000000004</c:v>
                </c:pt>
                <c:pt idx="3287">
                  <c:v>-27.1</c:v>
                </c:pt>
                <c:pt idx="3288">
                  <c:v>-27.2</c:v>
                </c:pt>
                <c:pt idx="3289">
                  <c:v>-27.3</c:v>
                </c:pt>
                <c:pt idx="3290">
                  <c:v>-27.4</c:v>
                </c:pt>
                <c:pt idx="3291">
                  <c:v>-27.500000000000004</c:v>
                </c:pt>
                <c:pt idx="3292">
                  <c:v>-27.6</c:v>
                </c:pt>
                <c:pt idx="3293">
                  <c:v>-27.7</c:v>
                </c:pt>
                <c:pt idx="3294">
                  <c:v>-27.8</c:v>
                </c:pt>
                <c:pt idx="3295">
                  <c:v>-27.9</c:v>
                </c:pt>
                <c:pt idx="3296">
                  <c:v>-28</c:v>
                </c:pt>
                <c:pt idx="3297">
                  <c:v>-28.1</c:v>
                </c:pt>
                <c:pt idx="3298">
                  <c:v>-28.200000000000003</c:v>
                </c:pt>
                <c:pt idx="3299">
                  <c:v>-28.3</c:v>
                </c:pt>
                <c:pt idx="3300">
                  <c:v>-28.4</c:v>
                </c:pt>
                <c:pt idx="3301">
                  <c:v>-28.5</c:v>
                </c:pt>
                <c:pt idx="3302">
                  <c:v>-28.599999999999998</c:v>
                </c:pt>
                <c:pt idx="3303">
                  <c:v>-28.700000000000003</c:v>
                </c:pt>
                <c:pt idx="3304">
                  <c:v>-28.8</c:v>
                </c:pt>
                <c:pt idx="3305">
                  <c:v>-28.900000000000002</c:v>
                </c:pt>
                <c:pt idx="3306">
                  <c:v>-29</c:v>
                </c:pt>
                <c:pt idx="3307">
                  <c:v>-29.099999999999998</c:v>
                </c:pt>
                <c:pt idx="3308">
                  <c:v>-29.200000000000003</c:v>
                </c:pt>
                <c:pt idx="3309">
                  <c:v>-29.3</c:v>
                </c:pt>
                <c:pt idx="3310">
                  <c:v>-29.400000000000002</c:v>
                </c:pt>
                <c:pt idx="3311">
                  <c:v>-29.5</c:v>
                </c:pt>
                <c:pt idx="3312">
                  <c:v>-29.6</c:v>
                </c:pt>
                <c:pt idx="3313">
                  <c:v>-29.7</c:v>
                </c:pt>
                <c:pt idx="3314">
                  <c:v>-29.8</c:v>
                </c:pt>
                <c:pt idx="3315">
                  <c:v>-29.900000000000002</c:v>
                </c:pt>
                <c:pt idx="3316">
                  <c:v>-30</c:v>
                </c:pt>
                <c:pt idx="3317">
                  <c:v>-30.1</c:v>
                </c:pt>
                <c:pt idx="3318">
                  <c:v>-30.2</c:v>
                </c:pt>
                <c:pt idx="3319">
                  <c:v>-30.3</c:v>
                </c:pt>
                <c:pt idx="3320">
                  <c:v>-30.400000000000002</c:v>
                </c:pt>
                <c:pt idx="3321">
                  <c:v>-30.5</c:v>
                </c:pt>
                <c:pt idx="3322">
                  <c:v>-30.6</c:v>
                </c:pt>
                <c:pt idx="3323">
                  <c:v>-30.7</c:v>
                </c:pt>
                <c:pt idx="3324">
                  <c:v>-30.8</c:v>
                </c:pt>
                <c:pt idx="3325">
                  <c:v>-30.9</c:v>
                </c:pt>
                <c:pt idx="3326">
                  <c:v>-31.000000000000004</c:v>
                </c:pt>
                <c:pt idx="3327">
                  <c:v>-31.1</c:v>
                </c:pt>
                <c:pt idx="3328">
                  <c:v>-31.2</c:v>
                </c:pt>
                <c:pt idx="3329">
                  <c:v>-31.3</c:v>
                </c:pt>
                <c:pt idx="3330">
                  <c:v>-31.4</c:v>
                </c:pt>
                <c:pt idx="3331">
                  <c:v>-31.500000000000004</c:v>
                </c:pt>
                <c:pt idx="3332">
                  <c:v>-31.6</c:v>
                </c:pt>
                <c:pt idx="3333">
                  <c:v>-31.700000000000003</c:v>
                </c:pt>
                <c:pt idx="3334">
                  <c:v>-31.8</c:v>
                </c:pt>
                <c:pt idx="3335">
                  <c:v>-31.9</c:v>
                </c:pt>
                <c:pt idx="3336">
                  <c:v>-32</c:v>
                </c:pt>
                <c:pt idx="3337">
                  <c:v>-32.1</c:v>
                </c:pt>
                <c:pt idx="3338">
                  <c:v>-32.199999999999996</c:v>
                </c:pt>
                <c:pt idx="3339">
                  <c:v>-32.299999999999997</c:v>
                </c:pt>
                <c:pt idx="3340">
                  <c:v>-32.4</c:v>
                </c:pt>
                <c:pt idx="3341">
                  <c:v>-32.5</c:v>
                </c:pt>
                <c:pt idx="3342">
                  <c:v>-32.6</c:v>
                </c:pt>
                <c:pt idx="3343">
                  <c:v>-32.699999999999996</c:v>
                </c:pt>
                <c:pt idx="3344">
                  <c:v>-32.799999999999997</c:v>
                </c:pt>
                <c:pt idx="3345">
                  <c:v>-32.899999999999991</c:v>
                </c:pt>
                <c:pt idx="3346">
                  <c:v>-33</c:v>
                </c:pt>
                <c:pt idx="3347">
                  <c:v>-33.1</c:v>
                </c:pt>
                <c:pt idx="3348">
                  <c:v>-33.199999999999996</c:v>
                </c:pt>
                <c:pt idx="3349">
                  <c:v>-33.299999999999997</c:v>
                </c:pt>
                <c:pt idx="3350">
                  <c:v>-33.399999999999991</c:v>
                </c:pt>
                <c:pt idx="3351">
                  <c:v>-33.5</c:v>
                </c:pt>
                <c:pt idx="3352">
                  <c:v>-33.6</c:v>
                </c:pt>
                <c:pt idx="3353">
                  <c:v>-33.699999999999996</c:v>
                </c:pt>
                <c:pt idx="3354">
                  <c:v>-33.799999999999997</c:v>
                </c:pt>
                <c:pt idx="3355">
                  <c:v>-33.899999999999991</c:v>
                </c:pt>
                <c:pt idx="3356">
                  <c:v>-34</c:v>
                </c:pt>
                <c:pt idx="3357">
                  <c:v>-34.1</c:v>
                </c:pt>
                <c:pt idx="3358">
                  <c:v>-34.199999999999996</c:v>
                </c:pt>
                <c:pt idx="3359">
                  <c:v>-34.299999999999997</c:v>
                </c:pt>
                <c:pt idx="3360">
                  <c:v>-34.4</c:v>
                </c:pt>
                <c:pt idx="3361">
                  <c:v>-34.5</c:v>
                </c:pt>
                <c:pt idx="3362">
                  <c:v>-34.599999999999994</c:v>
                </c:pt>
                <c:pt idx="3363">
                  <c:v>-34.699999999999996</c:v>
                </c:pt>
                <c:pt idx="3364">
                  <c:v>-34.799999999999997</c:v>
                </c:pt>
                <c:pt idx="3365">
                  <c:v>-34.9</c:v>
                </c:pt>
                <c:pt idx="3366">
                  <c:v>-35</c:v>
                </c:pt>
                <c:pt idx="3367">
                  <c:v>-35.099999999999994</c:v>
                </c:pt>
                <c:pt idx="3368">
                  <c:v>-35.199999999999996</c:v>
                </c:pt>
                <c:pt idx="3369">
                  <c:v>-35.299999999999997</c:v>
                </c:pt>
                <c:pt idx="3370">
                  <c:v>-35.4</c:v>
                </c:pt>
                <c:pt idx="3371">
                  <c:v>-35.5</c:v>
                </c:pt>
                <c:pt idx="3372">
                  <c:v>-35.599999999999994</c:v>
                </c:pt>
                <c:pt idx="3373">
                  <c:v>-35.699999999999996</c:v>
                </c:pt>
                <c:pt idx="3374">
                  <c:v>-35.799999999999997</c:v>
                </c:pt>
                <c:pt idx="3375">
                  <c:v>-35.9</c:v>
                </c:pt>
                <c:pt idx="3376">
                  <c:v>-36</c:v>
                </c:pt>
                <c:pt idx="3377">
                  <c:v>-36.099999999999994</c:v>
                </c:pt>
                <c:pt idx="3378">
                  <c:v>-36.199999999999996</c:v>
                </c:pt>
                <c:pt idx="3379">
                  <c:v>-36.299999999999997</c:v>
                </c:pt>
                <c:pt idx="3380">
                  <c:v>-36.4</c:v>
                </c:pt>
                <c:pt idx="3381">
                  <c:v>-36.5</c:v>
                </c:pt>
                <c:pt idx="3382">
                  <c:v>-36.599999999999994</c:v>
                </c:pt>
                <c:pt idx="3383">
                  <c:v>-36.699999999999996</c:v>
                </c:pt>
                <c:pt idx="3384">
                  <c:v>-36.799999999999997</c:v>
                </c:pt>
                <c:pt idx="3385">
                  <c:v>-36.9</c:v>
                </c:pt>
                <c:pt idx="3386">
                  <c:v>-37</c:v>
                </c:pt>
                <c:pt idx="3387">
                  <c:v>-37.099999999999994</c:v>
                </c:pt>
                <c:pt idx="3388">
                  <c:v>-37.199999999999996</c:v>
                </c:pt>
                <c:pt idx="3389">
                  <c:v>-37.299999999999997</c:v>
                </c:pt>
                <c:pt idx="3390">
                  <c:v>-37.4</c:v>
                </c:pt>
                <c:pt idx="3391">
                  <c:v>-37.5</c:v>
                </c:pt>
                <c:pt idx="3392">
                  <c:v>-37.599999999999994</c:v>
                </c:pt>
                <c:pt idx="3393">
                  <c:v>-37.700000000000003</c:v>
                </c:pt>
                <c:pt idx="3394">
                  <c:v>-37.799999999999997</c:v>
                </c:pt>
                <c:pt idx="3395">
                  <c:v>-37.9</c:v>
                </c:pt>
                <c:pt idx="3396">
                  <c:v>-37.999999999999993</c:v>
                </c:pt>
                <c:pt idx="3397">
                  <c:v>-38.099999999999994</c:v>
                </c:pt>
                <c:pt idx="3398">
                  <c:v>-38.200000000000003</c:v>
                </c:pt>
                <c:pt idx="3399">
                  <c:v>-38.299999999999997</c:v>
                </c:pt>
                <c:pt idx="3400">
                  <c:v>-38.4</c:v>
                </c:pt>
                <c:pt idx="3401">
                  <c:v>-38.499999999999993</c:v>
                </c:pt>
                <c:pt idx="3402">
                  <c:v>-38.599999999999994</c:v>
                </c:pt>
                <c:pt idx="3403">
                  <c:v>-38.700000000000003</c:v>
                </c:pt>
                <c:pt idx="3404">
                  <c:v>-38.799999999999997</c:v>
                </c:pt>
                <c:pt idx="3405">
                  <c:v>-38.9</c:v>
                </c:pt>
                <c:pt idx="3406">
                  <c:v>-38.999999999999993</c:v>
                </c:pt>
                <c:pt idx="3407">
                  <c:v>-39.099999999999994</c:v>
                </c:pt>
                <c:pt idx="3408">
                  <c:v>-39.199999999999996</c:v>
                </c:pt>
                <c:pt idx="3409">
                  <c:v>-39.299999999999997</c:v>
                </c:pt>
                <c:pt idx="3410">
                  <c:v>-39.4</c:v>
                </c:pt>
                <c:pt idx="3411">
                  <c:v>-39.499999999999993</c:v>
                </c:pt>
                <c:pt idx="3412">
                  <c:v>-39.6</c:v>
                </c:pt>
                <c:pt idx="3413">
                  <c:v>-39.699999999999996</c:v>
                </c:pt>
                <c:pt idx="3414">
                  <c:v>-39.799999999999997</c:v>
                </c:pt>
                <c:pt idx="3415">
                  <c:v>-39.9</c:v>
                </c:pt>
                <c:pt idx="3416">
                  <c:v>-39.999999999999993</c:v>
                </c:pt>
                <c:pt idx="3417">
                  <c:v>-40.1</c:v>
                </c:pt>
                <c:pt idx="3418">
                  <c:v>-40.199999999999996</c:v>
                </c:pt>
                <c:pt idx="3419">
                  <c:v>-40.299999999999997</c:v>
                </c:pt>
                <c:pt idx="3420">
                  <c:v>-40.4</c:v>
                </c:pt>
                <c:pt idx="3421">
                  <c:v>-40.499999999999993</c:v>
                </c:pt>
                <c:pt idx="3422">
                  <c:v>-40.6</c:v>
                </c:pt>
                <c:pt idx="3423">
                  <c:v>-40.699999999999996</c:v>
                </c:pt>
                <c:pt idx="3424">
                  <c:v>-40.799999999999997</c:v>
                </c:pt>
                <c:pt idx="3425">
                  <c:v>-40.899999999999991</c:v>
                </c:pt>
                <c:pt idx="3426">
                  <c:v>-41</c:v>
                </c:pt>
                <c:pt idx="3427">
                  <c:v>-41.1</c:v>
                </c:pt>
                <c:pt idx="3428">
                  <c:v>-41.199999999999996</c:v>
                </c:pt>
                <c:pt idx="3429">
                  <c:v>-41.3</c:v>
                </c:pt>
                <c:pt idx="3430">
                  <c:v>-41.399999999999991</c:v>
                </c:pt>
                <c:pt idx="3431">
                  <c:v>-41.5</c:v>
                </c:pt>
                <c:pt idx="3432">
                  <c:v>-41.6</c:v>
                </c:pt>
                <c:pt idx="3433">
                  <c:v>-41.699999999999996</c:v>
                </c:pt>
                <c:pt idx="3434">
                  <c:v>-41.8</c:v>
                </c:pt>
                <c:pt idx="3435">
                  <c:v>-41.899999999999991</c:v>
                </c:pt>
                <c:pt idx="3436">
                  <c:v>-42</c:v>
                </c:pt>
                <c:pt idx="3437">
                  <c:v>-42.1</c:v>
                </c:pt>
                <c:pt idx="3438">
                  <c:v>-42.199999999999996</c:v>
                </c:pt>
                <c:pt idx="3439">
                  <c:v>-42.3</c:v>
                </c:pt>
                <c:pt idx="3440">
                  <c:v>-42.4</c:v>
                </c:pt>
                <c:pt idx="3441">
                  <c:v>-42.5</c:v>
                </c:pt>
                <c:pt idx="3442">
                  <c:v>-42.599999999999994</c:v>
                </c:pt>
                <c:pt idx="3443">
                  <c:v>-42.699999999999996</c:v>
                </c:pt>
                <c:pt idx="3444">
                  <c:v>-42.8</c:v>
                </c:pt>
                <c:pt idx="3445">
                  <c:v>-42.9</c:v>
                </c:pt>
                <c:pt idx="3446">
                  <c:v>-43</c:v>
                </c:pt>
                <c:pt idx="3447">
                  <c:v>-43.099999999999994</c:v>
                </c:pt>
                <c:pt idx="3448">
                  <c:v>-43.199999999999996</c:v>
                </c:pt>
                <c:pt idx="3449">
                  <c:v>-43.3</c:v>
                </c:pt>
                <c:pt idx="3450">
                  <c:v>-43.4</c:v>
                </c:pt>
                <c:pt idx="3451">
                  <c:v>-43.5</c:v>
                </c:pt>
                <c:pt idx="3452">
                  <c:v>-43.599999999999994</c:v>
                </c:pt>
                <c:pt idx="3453">
                  <c:v>-43.699999999999996</c:v>
                </c:pt>
                <c:pt idx="3454">
                  <c:v>-43.8</c:v>
                </c:pt>
                <c:pt idx="3455">
                  <c:v>-43.9</c:v>
                </c:pt>
                <c:pt idx="3456">
                  <c:v>-44</c:v>
                </c:pt>
                <c:pt idx="3457">
                  <c:v>-44.099999999999994</c:v>
                </c:pt>
                <c:pt idx="3458">
                  <c:v>-44.199999999999996</c:v>
                </c:pt>
                <c:pt idx="3459">
                  <c:v>-44.3</c:v>
                </c:pt>
                <c:pt idx="3460">
                  <c:v>-44.4</c:v>
                </c:pt>
                <c:pt idx="3461">
                  <c:v>-44.5</c:v>
                </c:pt>
                <c:pt idx="3462">
                  <c:v>-44.599999999999994</c:v>
                </c:pt>
                <c:pt idx="3463">
                  <c:v>-44.699999999999996</c:v>
                </c:pt>
                <c:pt idx="3464">
                  <c:v>-44.8</c:v>
                </c:pt>
                <c:pt idx="3465">
                  <c:v>-44.9</c:v>
                </c:pt>
                <c:pt idx="3466">
                  <c:v>-45</c:v>
                </c:pt>
                <c:pt idx="3467">
                  <c:v>-45.099999999999994</c:v>
                </c:pt>
                <c:pt idx="3468">
                  <c:v>-45.199999999999996</c:v>
                </c:pt>
                <c:pt idx="3469">
                  <c:v>-45.3</c:v>
                </c:pt>
                <c:pt idx="3470">
                  <c:v>-45.4</c:v>
                </c:pt>
                <c:pt idx="3471">
                  <c:v>-45.499999999999993</c:v>
                </c:pt>
                <c:pt idx="3472">
                  <c:v>-45.599999999999994</c:v>
                </c:pt>
                <c:pt idx="3473">
                  <c:v>-45.7</c:v>
                </c:pt>
                <c:pt idx="3474">
                  <c:v>-45.8</c:v>
                </c:pt>
                <c:pt idx="3475">
                  <c:v>-45.9</c:v>
                </c:pt>
                <c:pt idx="3476">
                  <c:v>-45.999999999999993</c:v>
                </c:pt>
                <c:pt idx="3477">
                  <c:v>-46.099999999999994</c:v>
                </c:pt>
                <c:pt idx="3478">
                  <c:v>-46.2</c:v>
                </c:pt>
                <c:pt idx="3479">
                  <c:v>-46.3</c:v>
                </c:pt>
                <c:pt idx="3480">
                  <c:v>-46.4</c:v>
                </c:pt>
                <c:pt idx="3481">
                  <c:v>-46.499999999999993</c:v>
                </c:pt>
                <c:pt idx="3482">
                  <c:v>-46.599999999999994</c:v>
                </c:pt>
                <c:pt idx="3483">
                  <c:v>-46.7</c:v>
                </c:pt>
                <c:pt idx="3484">
                  <c:v>-46.8</c:v>
                </c:pt>
                <c:pt idx="3485">
                  <c:v>-46.9</c:v>
                </c:pt>
                <c:pt idx="3486">
                  <c:v>-46.999999999999993</c:v>
                </c:pt>
                <c:pt idx="3487">
                  <c:v>-47.1</c:v>
                </c:pt>
                <c:pt idx="3488">
                  <c:v>-47.199999999999996</c:v>
                </c:pt>
                <c:pt idx="3489">
                  <c:v>-47.3</c:v>
                </c:pt>
                <c:pt idx="3490">
                  <c:v>-47.4</c:v>
                </c:pt>
                <c:pt idx="3491">
                  <c:v>-47.499999999999993</c:v>
                </c:pt>
                <c:pt idx="3492">
                  <c:v>-47.6</c:v>
                </c:pt>
                <c:pt idx="3493">
                  <c:v>-47.699999999999996</c:v>
                </c:pt>
                <c:pt idx="3494">
                  <c:v>-47.8</c:v>
                </c:pt>
                <c:pt idx="3495">
                  <c:v>-47.9</c:v>
                </c:pt>
                <c:pt idx="3496">
                  <c:v>-47.999999999999993</c:v>
                </c:pt>
                <c:pt idx="3497">
                  <c:v>-48.1</c:v>
                </c:pt>
                <c:pt idx="3498">
                  <c:v>-48.199999999999996</c:v>
                </c:pt>
                <c:pt idx="3499">
                  <c:v>-48.3</c:v>
                </c:pt>
                <c:pt idx="3500">
                  <c:v>-48.4</c:v>
                </c:pt>
                <c:pt idx="3501">
                  <c:v>-48.5</c:v>
                </c:pt>
                <c:pt idx="3502">
                  <c:v>-48.6</c:v>
                </c:pt>
                <c:pt idx="3503">
                  <c:v>-48.699999999999996</c:v>
                </c:pt>
                <c:pt idx="3504">
                  <c:v>-48.8</c:v>
                </c:pt>
                <c:pt idx="3505">
                  <c:v>-48.899999999999991</c:v>
                </c:pt>
                <c:pt idx="3506">
                  <c:v>-49</c:v>
                </c:pt>
                <c:pt idx="3507">
                  <c:v>-49.1</c:v>
                </c:pt>
                <c:pt idx="3508">
                  <c:v>-49.199999999999996</c:v>
                </c:pt>
                <c:pt idx="3509">
                  <c:v>-49.3</c:v>
                </c:pt>
                <c:pt idx="3510">
                  <c:v>-49.399999999999991</c:v>
                </c:pt>
                <c:pt idx="3511">
                  <c:v>-49.5</c:v>
                </c:pt>
                <c:pt idx="3512">
                  <c:v>-49.6</c:v>
                </c:pt>
                <c:pt idx="3513">
                  <c:v>-49.699999999999996</c:v>
                </c:pt>
                <c:pt idx="3514">
                  <c:v>-49.8</c:v>
                </c:pt>
                <c:pt idx="3515">
                  <c:v>-49.899999999999991</c:v>
                </c:pt>
                <c:pt idx="3516">
                  <c:v>-50</c:v>
                </c:pt>
                <c:pt idx="3517">
                  <c:v>-50.099999999999994</c:v>
                </c:pt>
                <c:pt idx="3518">
                  <c:v>-50.199999999999996</c:v>
                </c:pt>
                <c:pt idx="3519">
                  <c:v>-50.3</c:v>
                </c:pt>
                <c:pt idx="3520">
                  <c:v>-50.4</c:v>
                </c:pt>
                <c:pt idx="3521">
                  <c:v>-50.5</c:v>
                </c:pt>
                <c:pt idx="3522">
                  <c:v>-50.599999999999994</c:v>
                </c:pt>
                <c:pt idx="3523">
                  <c:v>-50.699999999999996</c:v>
                </c:pt>
                <c:pt idx="3524">
                  <c:v>-50.8</c:v>
                </c:pt>
                <c:pt idx="3525">
                  <c:v>-50.9</c:v>
                </c:pt>
                <c:pt idx="3526">
                  <c:v>-51</c:v>
                </c:pt>
                <c:pt idx="3527">
                  <c:v>-51.099999999999994</c:v>
                </c:pt>
                <c:pt idx="3528">
                  <c:v>-51.199999999999996</c:v>
                </c:pt>
                <c:pt idx="3529">
                  <c:v>-51.3</c:v>
                </c:pt>
                <c:pt idx="3530">
                  <c:v>-51.4</c:v>
                </c:pt>
                <c:pt idx="3531">
                  <c:v>-51.5</c:v>
                </c:pt>
                <c:pt idx="3532">
                  <c:v>-51.599999999999994</c:v>
                </c:pt>
                <c:pt idx="3533">
                  <c:v>-51.699999999999996</c:v>
                </c:pt>
                <c:pt idx="3534">
                  <c:v>-51.8</c:v>
                </c:pt>
                <c:pt idx="3535">
                  <c:v>-51.9</c:v>
                </c:pt>
                <c:pt idx="3536">
                  <c:v>-52</c:v>
                </c:pt>
                <c:pt idx="3537">
                  <c:v>-52.099999999999994</c:v>
                </c:pt>
                <c:pt idx="3538">
                  <c:v>-52.199999999999996</c:v>
                </c:pt>
                <c:pt idx="3539">
                  <c:v>-52.3</c:v>
                </c:pt>
                <c:pt idx="3540">
                  <c:v>-52.4</c:v>
                </c:pt>
                <c:pt idx="3541">
                  <c:v>-52.5</c:v>
                </c:pt>
                <c:pt idx="3542">
                  <c:v>-52.599999999999994</c:v>
                </c:pt>
                <c:pt idx="3543">
                  <c:v>-52.699999999999996</c:v>
                </c:pt>
                <c:pt idx="3544">
                  <c:v>-52.8</c:v>
                </c:pt>
                <c:pt idx="3545">
                  <c:v>-52.9</c:v>
                </c:pt>
                <c:pt idx="3546">
                  <c:v>-53</c:v>
                </c:pt>
                <c:pt idx="3547">
                  <c:v>-53.099999999999994</c:v>
                </c:pt>
                <c:pt idx="3548">
                  <c:v>-53.2</c:v>
                </c:pt>
                <c:pt idx="3549">
                  <c:v>-53.3</c:v>
                </c:pt>
                <c:pt idx="3550">
                  <c:v>-53.4</c:v>
                </c:pt>
                <c:pt idx="3551">
                  <c:v>-53.499999999999993</c:v>
                </c:pt>
                <c:pt idx="3552">
                  <c:v>-53.599999999999994</c:v>
                </c:pt>
                <c:pt idx="3553">
                  <c:v>-53.7</c:v>
                </c:pt>
                <c:pt idx="3554">
                  <c:v>-53.8</c:v>
                </c:pt>
                <c:pt idx="3555">
                  <c:v>-53.9</c:v>
                </c:pt>
                <c:pt idx="3556">
                  <c:v>-53.999999999999993</c:v>
                </c:pt>
                <c:pt idx="3557">
                  <c:v>-54.099999999999994</c:v>
                </c:pt>
                <c:pt idx="3558">
                  <c:v>-54.2</c:v>
                </c:pt>
                <c:pt idx="3559">
                  <c:v>-54.3</c:v>
                </c:pt>
                <c:pt idx="3560">
                  <c:v>-54.4</c:v>
                </c:pt>
                <c:pt idx="3561">
                  <c:v>-54.499999999999993</c:v>
                </c:pt>
                <c:pt idx="3562">
                  <c:v>-54.599999999999994</c:v>
                </c:pt>
                <c:pt idx="3563">
                  <c:v>-54.7</c:v>
                </c:pt>
                <c:pt idx="3564">
                  <c:v>-54.8</c:v>
                </c:pt>
                <c:pt idx="3565">
                  <c:v>-54.9</c:v>
                </c:pt>
                <c:pt idx="3566">
                  <c:v>-54.999999999999993</c:v>
                </c:pt>
                <c:pt idx="3567">
                  <c:v>-55.1</c:v>
                </c:pt>
                <c:pt idx="3568">
                  <c:v>-55.199999999999996</c:v>
                </c:pt>
                <c:pt idx="3569">
                  <c:v>-55.3</c:v>
                </c:pt>
                <c:pt idx="3570">
                  <c:v>-55.4</c:v>
                </c:pt>
                <c:pt idx="3571">
                  <c:v>-55.499999999999993</c:v>
                </c:pt>
                <c:pt idx="3572">
                  <c:v>-55.6</c:v>
                </c:pt>
                <c:pt idx="3573">
                  <c:v>-55.699999999999996</c:v>
                </c:pt>
                <c:pt idx="3574">
                  <c:v>-55.8</c:v>
                </c:pt>
                <c:pt idx="3575">
                  <c:v>-55.9</c:v>
                </c:pt>
                <c:pt idx="3576">
                  <c:v>-55.999999999999993</c:v>
                </c:pt>
                <c:pt idx="3577">
                  <c:v>-56.1</c:v>
                </c:pt>
                <c:pt idx="3578">
                  <c:v>-56.199999999999996</c:v>
                </c:pt>
                <c:pt idx="3579">
                  <c:v>-56.3</c:v>
                </c:pt>
                <c:pt idx="3580">
                  <c:v>-56.399999999999991</c:v>
                </c:pt>
                <c:pt idx="3581">
                  <c:v>-56.5</c:v>
                </c:pt>
                <c:pt idx="3582">
                  <c:v>-56.6</c:v>
                </c:pt>
                <c:pt idx="3583">
                  <c:v>-56.699999999999996</c:v>
                </c:pt>
                <c:pt idx="3584">
                  <c:v>-56.8</c:v>
                </c:pt>
                <c:pt idx="3585">
                  <c:v>-56.899999999999991</c:v>
                </c:pt>
                <c:pt idx="3586">
                  <c:v>-57</c:v>
                </c:pt>
                <c:pt idx="3587">
                  <c:v>-57.1</c:v>
                </c:pt>
                <c:pt idx="3588">
                  <c:v>-57.199999999999996</c:v>
                </c:pt>
                <c:pt idx="3589">
                  <c:v>-57.3</c:v>
                </c:pt>
                <c:pt idx="3590">
                  <c:v>-57.399999999999991</c:v>
                </c:pt>
                <c:pt idx="3591">
                  <c:v>-57.5</c:v>
                </c:pt>
                <c:pt idx="3592">
                  <c:v>-57.6</c:v>
                </c:pt>
                <c:pt idx="3593">
                  <c:v>-57.699999999999996</c:v>
                </c:pt>
                <c:pt idx="3594">
                  <c:v>-57.8</c:v>
                </c:pt>
                <c:pt idx="3595">
                  <c:v>-57.9</c:v>
                </c:pt>
                <c:pt idx="3596">
                  <c:v>-58</c:v>
                </c:pt>
                <c:pt idx="3597">
                  <c:v>-58.099999999999994</c:v>
                </c:pt>
                <c:pt idx="3598">
                  <c:v>-58.199999999999996</c:v>
                </c:pt>
                <c:pt idx="3599">
                  <c:v>-58.3</c:v>
                </c:pt>
                <c:pt idx="3600">
                  <c:v>-58.4</c:v>
                </c:pt>
                <c:pt idx="3601">
                  <c:v>-58.5</c:v>
                </c:pt>
                <c:pt idx="3602">
                  <c:v>-58.599999999999994</c:v>
                </c:pt>
                <c:pt idx="3603">
                  <c:v>-58.699999999999996</c:v>
                </c:pt>
                <c:pt idx="3604">
                  <c:v>-58.8</c:v>
                </c:pt>
                <c:pt idx="3605">
                  <c:v>-58.9</c:v>
                </c:pt>
                <c:pt idx="3606">
                  <c:v>-59</c:v>
                </c:pt>
                <c:pt idx="3607">
                  <c:v>-59.099999999999994</c:v>
                </c:pt>
                <c:pt idx="3608">
                  <c:v>-59.199999999999996</c:v>
                </c:pt>
                <c:pt idx="3609">
                  <c:v>-59.3</c:v>
                </c:pt>
                <c:pt idx="3610">
                  <c:v>-59.4</c:v>
                </c:pt>
                <c:pt idx="3611">
                  <c:v>-59.5</c:v>
                </c:pt>
                <c:pt idx="3612">
                  <c:v>-59.599999999999994</c:v>
                </c:pt>
                <c:pt idx="3613">
                  <c:v>-59.699999999999996</c:v>
                </c:pt>
                <c:pt idx="3614">
                  <c:v>-59.8</c:v>
                </c:pt>
                <c:pt idx="3615">
                  <c:v>-59.9</c:v>
                </c:pt>
                <c:pt idx="3616">
                  <c:v>-60</c:v>
                </c:pt>
                <c:pt idx="3617">
                  <c:v>-60.099999999999994</c:v>
                </c:pt>
                <c:pt idx="3618">
                  <c:v>-60.199999999999996</c:v>
                </c:pt>
                <c:pt idx="3619">
                  <c:v>-60.3</c:v>
                </c:pt>
                <c:pt idx="3620">
                  <c:v>-60.4</c:v>
                </c:pt>
                <c:pt idx="3621">
                  <c:v>-60.5</c:v>
                </c:pt>
                <c:pt idx="3622">
                  <c:v>-60.599999999999994</c:v>
                </c:pt>
                <c:pt idx="3623">
                  <c:v>-60.699999999999996</c:v>
                </c:pt>
                <c:pt idx="3624">
                  <c:v>-60.8</c:v>
                </c:pt>
                <c:pt idx="3625">
                  <c:v>-60.9</c:v>
                </c:pt>
                <c:pt idx="3626">
                  <c:v>-60.999999999999993</c:v>
                </c:pt>
                <c:pt idx="3627">
                  <c:v>-61.099999999999994</c:v>
                </c:pt>
                <c:pt idx="3628">
                  <c:v>-61.2</c:v>
                </c:pt>
                <c:pt idx="3629">
                  <c:v>-61.3</c:v>
                </c:pt>
                <c:pt idx="3630">
                  <c:v>-61.4</c:v>
                </c:pt>
                <c:pt idx="3631">
                  <c:v>-61.499999999999993</c:v>
                </c:pt>
                <c:pt idx="3632">
                  <c:v>-61.599999999999994</c:v>
                </c:pt>
                <c:pt idx="3633">
                  <c:v>-61.7</c:v>
                </c:pt>
                <c:pt idx="3634">
                  <c:v>-61.8</c:v>
                </c:pt>
                <c:pt idx="3635">
                  <c:v>-61.9</c:v>
                </c:pt>
                <c:pt idx="3636">
                  <c:v>-61.999999999999993</c:v>
                </c:pt>
                <c:pt idx="3637">
                  <c:v>-62.099999999999994</c:v>
                </c:pt>
                <c:pt idx="3638">
                  <c:v>-62.2</c:v>
                </c:pt>
                <c:pt idx="3639">
                  <c:v>-62.3</c:v>
                </c:pt>
                <c:pt idx="3640">
                  <c:v>-62.4</c:v>
                </c:pt>
                <c:pt idx="3641">
                  <c:v>-62.499999999999993</c:v>
                </c:pt>
                <c:pt idx="3642">
                  <c:v>-62.6</c:v>
                </c:pt>
                <c:pt idx="3643">
                  <c:v>-62.699999999999996</c:v>
                </c:pt>
                <c:pt idx="3644">
                  <c:v>-62.8</c:v>
                </c:pt>
                <c:pt idx="3645">
                  <c:v>-62.9</c:v>
                </c:pt>
                <c:pt idx="3646">
                  <c:v>-62.999999999999993</c:v>
                </c:pt>
                <c:pt idx="3647">
                  <c:v>-63.1</c:v>
                </c:pt>
                <c:pt idx="3648">
                  <c:v>-63.199999999999996</c:v>
                </c:pt>
                <c:pt idx="3649">
                  <c:v>-63.3</c:v>
                </c:pt>
                <c:pt idx="3650">
                  <c:v>-63.4</c:v>
                </c:pt>
                <c:pt idx="3651">
                  <c:v>-63.5</c:v>
                </c:pt>
                <c:pt idx="3652">
                  <c:v>-63.599999999999994</c:v>
                </c:pt>
                <c:pt idx="3653">
                  <c:v>-63.699999999999996</c:v>
                </c:pt>
                <c:pt idx="3654">
                  <c:v>-63.8</c:v>
                </c:pt>
                <c:pt idx="3655">
                  <c:v>-63.9</c:v>
                </c:pt>
                <c:pt idx="3656">
                  <c:v>-64</c:v>
                </c:pt>
                <c:pt idx="3657">
                  <c:v>-64.099999999999994</c:v>
                </c:pt>
                <c:pt idx="3658">
                  <c:v>-64.2</c:v>
                </c:pt>
                <c:pt idx="3659">
                  <c:v>-64.3</c:v>
                </c:pt>
                <c:pt idx="3660">
                  <c:v>-64.400000000000006</c:v>
                </c:pt>
                <c:pt idx="3661">
                  <c:v>-64.500000000000014</c:v>
                </c:pt>
                <c:pt idx="3662">
                  <c:v>-64.599999999999994</c:v>
                </c:pt>
                <c:pt idx="3663">
                  <c:v>-64.7</c:v>
                </c:pt>
                <c:pt idx="3664">
                  <c:v>-64.8</c:v>
                </c:pt>
                <c:pt idx="3665">
                  <c:v>-64.900000000000006</c:v>
                </c:pt>
                <c:pt idx="3666">
                  <c:v>-64.999999999999986</c:v>
                </c:pt>
                <c:pt idx="3667">
                  <c:v>-65.099999999999994</c:v>
                </c:pt>
                <c:pt idx="3668">
                  <c:v>-65.2</c:v>
                </c:pt>
                <c:pt idx="3669">
                  <c:v>-65.3</c:v>
                </c:pt>
                <c:pt idx="3670">
                  <c:v>-65.400000000000006</c:v>
                </c:pt>
                <c:pt idx="3671">
                  <c:v>-65.499999999999986</c:v>
                </c:pt>
                <c:pt idx="3672">
                  <c:v>-65.599999999999994</c:v>
                </c:pt>
                <c:pt idx="3673">
                  <c:v>-65.7</c:v>
                </c:pt>
                <c:pt idx="3674">
                  <c:v>-65.8</c:v>
                </c:pt>
                <c:pt idx="3675">
                  <c:v>-65.900000000000006</c:v>
                </c:pt>
                <c:pt idx="3676">
                  <c:v>-65.999999999999986</c:v>
                </c:pt>
                <c:pt idx="3677">
                  <c:v>-66.099999999999994</c:v>
                </c:pt>
                <c:pt idx="3678">
                  <c:v>-66.2</c:v>
                </c:pt>
                <c:pt idx="3679">
                  <c:v>-66.3</c:v>
                </c:pt>
                <c:pt idx="3680">
                  <c:v>-66.400000000000006</c:v>
                </c:pt>
                <c:pt idx="3681">
                  <c:v>-66.499999999999986</c:v>
                </c:pt>
                <c:pt idx="3682">
                  <c:v>-66.599999999999994</c:v>
                </c:pt>
                <c:pt idx="3683">
                  <c:v>-66.7</c:v>
                </c:pt>
                <c:pt idx="3684">
                  <c:v>-66.8</c:v>
                </c:pt>
                <c:pt idx="3685">
                  <c:v>-66.900000000000006</c:v>
                </c:pt>
                <c:pt idx="3686">
                  <c:v>-66.999999999999986</c:v>
                </c:pt>
                <c:pt idx="3687">
                  <c:v>-67.099999999999994</c:v>
                </c:pt>
                <c:pt idx="3688">
                  <c:v>-67.2</c:v>
                </c:pt>
                <c:pt idx="3689">
                  <c:v>-67.3</c:v>
                </c:pt>
                <c:pt idx="3690">
                  <c:v>-67.400000000000006</c:v>
                </c:pt>
                <c:pt idx="3691">
                  <c:v>-67.499999999999986</c:v>
                </c:pt>
                <c:pt idx="3692">
                  <c:v>-67.599999999999994</c:v>
                </c:pt>
                <c:pt idx="3693">
                  <c:v>-67.7</c:v>
                </c:pt>
                <c:pt idx="3694">
                  <c:v>-67.8</c:v>
                </c:pt>
                <c:pt idx="3695">
                  <c:v>-67.900000000000006</c:v>
                </c:pt>
                <c:pt idx="3696">
                  <c:v>-68</c:v>
                </c:pt>
                <c:pt idx="3697">
                  <c:v>-68.099999999999994</c:v>
                </c:pt>
                <c:pt idx="3698">
                  <c:v>-68.2</c:v>
                </c:pt>
                <c:pt idx="3699">
                  <c:v>-68.3</c:v>
                </c:pt>
                <c:pt idx="3700">
                  <c:v>-68.399999999999991</c:v>
                </c:pt>
                <c:pt idx="3701">
                  <c:v>-68.5</c:v>
                </c:pt>
                <c:pt idx="3702">
                  <c:v>-68.599999999999994</c:v>
                </c:pt>
                <c:pt idx="3703">
                  <c:v>-68.7</c:v>
                </c:pt>
                <c:pt idx="3704">
                  <c:v>-68.8</c:v>
                </c:pt>
                <c:pt idx="3705">
                  <c:v>-68.899999999999991</c:v>
                </c:pt>
                <c:pt idx="3706">
                  <c:v>-69</c:v>
                </c:pt>
                <c:pt idx="3707">
                  <c:v>-69.099999999999994</c:v>
                </c:pt>
                <c:pt idx="3708">
                  <c:v>-69.2</c:v>
                </c:pt>
                <c:pt idx="3709">
                  <c:v>-69.3</c:v>
                </c:pt>
                <c:pt idx="3710">
                  <c:v>-69.399999999999991</c:v>
                </c:pt>
                <c:pt idx="3711">
                  <c:v>-69.5</c:v>
                </c:pt>
                <c:pt idx="3712">
                  <c:v>-69.599999999999994</c:v>
                </c:pt>
                <c:pt idx="3713">
                  <c:v>-69.7</c:v>
                </c:pt>
                <c:pt idx="3714">
                  <c:v>-69.8</c:v>
                </c:pt>
                <c:pt idx="3715">
                  <c:v>-69.899999999999991</c:v>
                </c:pt>
                <c:pt idx="3716">
                  <c:v>-70</c:v>
                </c:pt>
                <c:pt idx="3717">
                  <c:v>-70.099999999999994</c:v>
                </c:pt>
                <c:pt idx="3718">
                  <c:v>-70.2</c:v>
                </c:pt>
                <c:pt idx="3719">
                  <c:v>-70.3</c:v>
                </c:pt>
                <c:pt idx="3720">
                  <c:v>-70.399999999999991</c:v>
                </c:pt>
                <c:pt idx="3721">
                  <c:v>-70.5</c:v>
                </c:pt>
                <c:pt idx="3722">
                  <c:v>-70.599999999999994</c:v>
                </c:pt>
                <c:pt idx="3723">
                  <c:v>-70.7</c:v>
                </c:pt>
                <c:pt idx="3724">
                  <c:v>-70.8</c:v>
                </c:pt>
                <c:pt idx="3725">
                  <c:v>-70.899999999999991</c:v>
                </c:pt>
                <c:pt idx="3726">
                  <c:v>-71</c:v>
                </c:pt>
                <c:pt idx="3727">
                  <c:v>-71.099999999999994</c:v>
                </c:pt>
                <c:pt idx="3728">
                  <c:v>-71.2</c:v>
                </c:pt>
                <c:pt idx="3729">
                  <c:v>-71.3</c:v>
                </c:pt>
                <c:pt idx="3730">
                  <c:v>-71.399999999999991</c:v>
                </c:pt>
                <c:pt idx="3731">
                  <c:v>-71.5</c:v>
                </c:pt>
                <c:pt idx="3732">
                  <c:v>-71.599999999999994</c:v>
                </c:pt>
                <c:pt idx="3733">
                  <c:v>-71.7</c:v>
                </c:pt>
                <c:pt idx="3734">
                  <c:v>-71.8</c:v>
                </c:pt>
                <c:pt idx="3735">
                  <c:v>-71.899999999999991</c:v>
                </c:pt>
                <c:pt idx="3736">
                  <c:v>-72</c:v>
                </c:pt>
                <c:pt idx="3737">
                  <c:v>-72.099999999999994</c:v>
                </c:pt>
                <c:pt idx="3738">
                  <c:v>-72.2</c:v>
                </c:pt>
                <c:pt idx="3739">
                  <c:v>-72.3</c:v>
                </c:pt>
                <c:pt idx="3740">
                  <c:v>-72.399999999999991</c:v>
                </c:pt>
                <c:pt idx="3741">
                  <c:v>-72.5</c:v>
                </c:pt>
                <c:pt idx="3742">
                  <c:v>-72.599999999999994</c:v>
                </c:pt>
                <c:pt idx="3743">
                  <c:v>-72.7</c:v>
                </c:pt>
                <c:pt idx="3744">
                  <c:v>-72.8</c:v>
                </c:pt>
                <c:pt idx="3745">
                  <c:v>-72.899999999999991</c:v>
                </c:pt>
                <c:pt idx="3746">
                  <c:v>-73</c:v>
                </c:pt>
                <c:pt idx="3747">
                  <c:v>-73.099999999999994</c:v>
                </c:pt>
                <c:pt idx="3748">
                  <c:v>-73.2</c:v>
                </c:pt>
                <c:pt idx="3749">
                  <c:v>-73.3</c:v>
                </c:pt>
                <c:pt idx="3750">
                  <c:v>-73.399999999999991</c:v>
                </c:pt>
                <c:pt idx="3751">
                  <c:v>-73.5</c:v>
                </c:pt>
                <c:pt idx="3752">
                  <c:v>-73.599999999999994</c:v>
                </c:pt>
                <c:pt idx="3753">
                  <c:v>-73.7</c:v>
                </c:pt>
                <c:pt idx="3754">
                  <c:v>-73.8</c:v>
                </c:pt>
                <c:pt idx="3755">
                  <c:v>-73.899999999999991</c:v>
                </c:pt>
                <c:pt idx="3756">
                  <c:v>-74</c:v>
                </c:pt>
                <c:pt idx="3757">
                  <c:v>-74.099999999999994</c:v>
                </c:pt>
                <c:pt idx="3758">
                  <c:v>-74.2</c:v>
                </c:pt>
                <c:pt idx="3759">
                  <c:v>-74.3</c:v>
                </c:pt>
                <c:pt idx="3760">
                  <c:v>-74.399999999999991</c:v>
                </c:pt>
                <c:pt idx="3761">
                  <c:v>-74.5</c:v>
                </c:pt>
                <c:pt idx="3762">
                  <c:v>-74.600000000000009</c:v>
                </c:pt>
                <c:pt idx="3763">
                  <c:v>-74.699999999999989</c:v>
                </c:pt>
                <c:pt idx="3764">
                  <c:v>-74.8</c:v>
                </c:pt>
                <c:pt idx="3765">
                  <c:v>-74.899999999999991</c:v>
                </c:pt>
                <c:pt idx="3766">
                  <c:v>-75</c:v>
                </c:pt>
                <c:pt idx="3767">
                  <c:v>-75.100000000000009</c:v>
                </c:pt>
                <c:pt idx="3768">
                  <c:v>-75.199999999999989</c:v>
                </c:pt>
                <c:pt idx="3769">
                  <c:v>-75.3</c:v>
                </c:pt>
                <c:pt idx="3770">
                  <c:v>-75.399999999999991</c:v>
                </c:pt>
                <c:pt idx="3771">
                  <c:v>-75.5</c:v>
                </c:pt>
                <c:pt idx="3772">
                  <c:v>-75.600000000000009</c:v>
                </c:pt>
                <c:pt idx="3773">
                  <c:v>-75.699999999999989</c:v>
                </c:pt>
                <c:pt idx="3774">
                  <c:v>-75.8</c:v>
                </c:pt>
                <c:pt idx="3775">
                  <c:v>-75.899999999999991</c:v>
                </c:pt>
                <c:pt idx="3776">
                  <c:v>-76</c:v>
                </c:pt>
                <c:pt idx="3777">
                  <c:v>-76.100000000000009</c:v>
                </c:pt>
                <c:pt idx="3778">
                  <c:v>-76.199999999999989</c:v>
                </c:pt>
                <c:pt idx="3779">
                  <c:v>-76.3</c:v>
                </c:pt>
                <c:pt idx="3780">
                  <c:v>-76.399999999999991</c:v>
                </c:pt>
                <c:pt idx="3781">
                  <c:v>-76.5</c:v>
                </c:pt>
                <c:pt idx="3782">
                  <c:v>-76.600000000000009</c:v>
                </c:pt>
                <c:pt idx="3783">
                  <c:v>-76.699999999999989</c:v>
                </c:pt>
                <c:pt idx="3784">
                  <c:v>-76.8</c:v>
                </c:pt>
                <c:pt idx="3785">
                  <c:v>-76.899999999999991</c:v>
                </c:pt>
                <c:pt idx="3786">
                  <c:v>-77</c:v>
                </c:pt>
                <c:pt idx="3787">
                  <c:v>-77.100000000000009</c:v>
                </c:pt>
                <c:pt idx="3788">
                  <c:v>-77.199999999999989</c:v>
                </c:pt>
                <c:pt idx="3789">
                  <c:v>-77.3</c:v>
                </c:pt>
                <c:pt idx="3790">
                  <c:v>-77.399999999999991</c:v>
                </c:pt>
                <c:pt idx="3791">
                  <c:v>-77.5</c:v>
                </c:pt>
                <c:pt idx="3792">
                  <c:v>-77.599999999999994</c:v>
                </c:pt>
                <c:pt idx="3793">
                  <c:v>-77.699999999999989</c:v>
                </c:pt>
                <c:pt idx="3794">
                  <c:v>-77.8</c:v>
                </c:pt>
                <c:pt idx="3795">
                  <c:v>-77.900000000000006</c:v>
                </c:pt>
                <c:pt idx="3796">
                  <c:v>-78</c:v>
                </c:pt>
                <c:pt idx="3797">
                  <c:v>-78.099999999999994</c:v>
                </c:pt>
                <c:pt idx="3798">
                  <c:v>-78.199999999999989</c:v>
                </c:pt>
                <c:pt idx="3799">
                  <c:v>-78.3</c:v>
                </c:pt>
                <c:pt idx="3800">
                  <c:v>-78.400000000000006</c:v>
                </c:pt>
                <c:pt idx="3801">
                  <c:v>-78.5</c:v>
                </c:pt>
                <c:pt idx="3802">
                  <c:v>-78.599999999999994</c:v>
                </c:pt>
                <c:pt idx="3803">
                  <c:v>-78.699999999999989</c:v>
                </c:pt>
                <c:pt idx="3804">
                  <c:v>-78.8</c:v>
                </c:pt>
                <c:pt idx="3805">
                  <c:v>-78.900000000000006</c:v>
                </c:pt>
                <c:pt idx="3806">
                  <c:v>-79</c:v>
                </c:pt>
                <c:pt idx="3807">
                  <c:v>-79.099999999999994</c:v>
                </c:pt>
                <c:pt idx="3808">
                  <c:v>-79.199999999999989</c:v>
                </c:pt>
                <c:pt idx="3809">
                  <c:v>-79.3</c:v>
                </c:pt>
                <c:pt idx="3810">
                  <c:v>-79.400000000000006</c:v>
                </c:pt>
                <c:pt idx="3811">
                  <c:v>-79.5</c:v>
                </c:pt>
                <c:pt idx="3812">
                  <c:v>-79.599999999999994</c:v>
                </c:pt>
                <c:pt idx="3813">
                  <c:v>-79.699999999999989</c:v>
                </c:pt>
                <c:pt idx="3814">
                  <c:v>-79.8</c:v>
                </c:pt>
                <c:pt idx="3815">
                  <c:v>-79.900000000000006</c:v>
                </c:pt>
                <c:pt idx="3816">
                  <c:v>-80</c:v>
                </c:pt>
                <c:pt idx="3817">
                  <c:v>-80.099999999999994</c:v>
                </c:pt>
                <c:pt idx="3818">
                  <c:v>-80.199999999999989</c:v>
                </c:pt>
                <c:pt idx="3819">
                  <c:v>-80.3</c:v>
                </c:pt>
                <c:pt idx="3820">
                  <c:v>-80.400000000000006</c:v>
                </c:pt>
                <c:pt idx="3821">
                  <c:v>-80.499999999999986</c:v>
                </c:pt>
                <c:pt idx="3822">
                  <c:v>-80.599999999999994</c:v>
                </c:pt>
                <c:pt idx="3823">
                  <c:v>-80.7</c:v>
                </c:pt>
                <c:pt idx="3824">
                  <c:v>-80.8</c:v>
                </c:pt>
                <c:pt idx="3825">
                  <c:v>-80.900000000000006</c:v>
                </c:pt>
                <c:pt idx="3826">
                  <c:v>-80.999999999999986</c:v>
                </c:pt>
                <c:pt idx="3827">
                  <c:v>-81.099999999999994</c:v>
                </c:pt>
                <c:pt idx="3828">
                  <c:v>-81.2</c:v>
                </c:pt>
                <c:pt idx="3829">
                  <c:v>-81.3</c:v>
                </c:pt>
                <c:pt idx="3830">
                  <c:v>-81.400000000000006</c:v>
                </c:pt>
                <c:pt idx="3831">
                  <c:v>-81.499999999999986</c:v>
                </c:pt>
                <c:pt idx="3832">
                  <c:v>-81.599999999999994</c:v>
                </c:pt>
                <c:pt idx="3833">
                  <c:v>-81.7</c:v>
                </c:pt>
                <c:pt idx="3834">
                  <c:v>-81.8</c:v>
                </c:pt>
                <c:pt idx="3835">
                  <c:v>-81.900000000000006</c:v>
                </c:pt>
                <c:pt idx="3836">
                  <c:v>-81.999999999999986</c:v>
                </c:pt>
                <c:pt idx="3837">
                  <c:v>-82.1</c:v>
                </c:pt>
                <c:pt idx="3838">
                  <c:v>-82.2</c:v>
                </c:pt>
                <c:pt idx="3839">
                  <c:v>-82.3</c:v>
                </c:pt>
                <c:pt idx="3840">
                  <c:v>-82.4</c:v>
                </c:pt>
                <c:pt idx="3841">
                  <c:v>-82.499999999999986</c:v>
                </c:pt>
                <c:pt idx="3842">
                  <c:v>-82.6</c:v>
                </c:pt>
                <c:pt idx="3843">
                  <c:v>-82.7</c:v>
                </c:pt>
                <c:pt idx="3844">
                  <c:v>-82.8</c:v>
                </c:pt>
                <c:pt idx="3845">
                  <c:v>-82.9</c:v>
                </c:pt>
                <c:pt idx="3846">
                  <c:v>-82.999999999999986</c:v>
                </c:pt>
                <c:pt idx="3847">
                  <c:v>-83.1</c:v>
                </c:pt>
                <c:pt idx="3848">
                  <c:v>-83.2</c:v>
                </c:pt>
                <c:pt idx="3849">
                  <c:v>-83.3</c:v>
                </c:pt>
                <c:pt idx="3850">
                  <c:v>-83.4</c:v>
                </c:pt>
                <c:pt idx="3851">
                  <c:v>-83.499999999999986</c:v>
                </c:pt>
                <c:pt idx="3852">
                  <c:v>-83.6</c:v>
                </c:pt>
                <c:pt idx="3853">
                  <c:v>-83.7</c:v>
                </c:pt>
                <c:pt idx="3854">
                  <c:v>-83.8</c:v>
                </c:pt>
                <c:pt idx="3855">
                  <c:v>-83.899999999999991</c:v>
                </c:pt>
                <c:pt idx="3856">
                  <c:v>-84</c:v>
                </c:pt>
                <c:pt idx="3857">
                  <c:v>-84.1</c:v>
                </c:pt>
                <c:pt idx="3858">
                  <c:v>-84.2</c:v>
                </c:pt>
                <c:pt idx="3859">
                  <c:v>-84.3</c:v>
                </c:pt>
                <c:pt idx="3860">
                  <c:v>-84.399999999999991</c:v>
                </c:pt>
                <c:pt idx="3861">
                  <c:v>-84.5</c:v>
                </c:pt>
                <c:pt idx="3862">
                  <c:v>-84.6</c:v>
                </c:pt>
                <c:pt idx="3863">
                  <c:v>-84.7</c:v>
                </c:pt>
                <c:pt idx="3864">
                  <c:v>-84.8</c:v>
                </c:pt>
                <c:pt idx="3865">
                  <c:v>-84.899999999999991</c:v>
                </c:pt>
                <c:pt idx="3866">
                  <c:v>-85</c:v>
                </c:pt>
                <c:pt idx="3867">
                  <c:v>-85.1</c:v>
                </c:pt>
                <c:pt idx="3868">
                  <c:v>-85.2</c:v>
                </c:pt>
                <c:pt idx="3869">
                  <c:v>-85.3</c:v>
                </c:pt>
                <c:pt idx="3870">
                  <c:v>-85.399999999999991</c:v>
                </c:pt>
                <c:pt idx="3871">
                  <c:v>-85.5</c:v>
                </c:pt>
                <c:pt idx="3872">
                  <c:v>-85.6</c:v>
                </c:pt>
                <c:pt idx="3873">
                  <c:v>-85.7</c:v>
                </c:pt>
                <c:pt idx="3874">
                  <c:v>-85.8</c:v>
                </c:pt>
                <c:pt idx="3875">
                  <c:v>-85.899999999999991</c:v>
                </c:pt>
                <c:pt idx="3876">
                  <c:v>-86</c:v>
                </c:pt>
                <c:pt idx="3877">
                  <c:v>-86.1</c:v>
                </c:pt>
                <c:pt idx="3878">
                  <c:v>-86.2</c:v>
                </c:pt>
                <c:pt idx="3879">
                  <c:v>-86.3</c:v>
                </c:pt>
                <c:pt idx="3880">
                  <c:v>-86.399999999999991</c:v>
                </c:pt>
                <c:pt idx="3881">
                  <c:v>-86.5</c:v>
                </c:pt>
                <c:pt idx="3882">
                  <c:v>-86.6</c:v>
                </c:pt>
                <c:pt idx="3883">
                  <c:v>-86.7</c:v>
                </c:pt>
                <c:pt idx="3884">
                  <c:v>-86.8</c:v>
                </c:pt>
                <c:pt idx="3885">
                  <c:v>-86.899999999999991</c:v>
                </c:pt>
                <c:pt idx="3886">
                  <c:v>-87</c:v>
                </c:pt>
                <c:pt idx="3887">
                  <c:v>-87.1</c:v>
                </c:pt>
                <c:pt idx="3888">
                  <c:v>-87.2</c:v>
                </c:pt>
                <c:pt idx="3889">
                  <c:v>-87.3</c:v>
                </c:pt>
                <c:pt idx="3890">
                  <c:v>-87.399999999999991</c:v>
                </c:pt>
                <c:pt idx="3891">
                  <c:v>-87.5</c:v>
                </c:pt>
                <c:pt idx="3892">
                  <c:v>-87.6</c:v>
                </c:pt>
                <c:pt idx="3893">
                  <c:v>-87.7</c:v>
                </c:pt>
                <c:pt idx="3894">
                  <c:v>-87.8</c:v>
                </c:pt>
                <c:pt idx="3895">
                  <c:v>-87.899999999999991</c:v>
                </c:pt>
                <c:pt idx="3896">
                  <c:v>-88</c:v>
                </c:pt>
                <c:pt idx="3897">
                  <c:v>-88.1</c:v>
                </c:pt>
                <c:pt idx="3898">
                  <c:v>-88.2</c:v>
                </c:pt>
                <c:pt idx="3899">
                  <c:v>-88.3</c:v>
                </c:pt>
                <c:pt idx="3900">
                  <c:v>-88.399999999999991</c:v>
                </c:pt>
                <c:pt idx="3901">
                  <c:v>-88.5</c:v>
                </c:pt>
                <c:pt idx="3902">
                  <c:v>-88.6</c:v>
                </c:pt>
                <c:pt idx="3903">
                  <c:v>-88.7</c:v>
                </c:pt>
                <c:pt idx="3904">
                  <c:v>-88.8</c:v>
                </c:pt>
                <c:pt idx="3905">
                  <c:v>-88.899999999999991</c:v>
                </c:pt>
                <c:pt idx="3906">
                  <c:v>-89</c:v>
                </c:pt>
                <c:pt idx="3907">
                  <c:v>-89.1</c:v>
                </c:pt>
                <c:pt idx="3908">
                  <c:v>-89.2</c:v>
                </c:pt>
                <c:pt idx="3909">
                  <c:v>-89.3</c:v>
                </c:pt>
                <c:pt idx="3910">
                  <c:v>-89.399999999999991</c:v>
                </c:pt>
                <c:pt idx="3911">
                  <c:v>-89.5</c:v>
                </c:pt>
                <c:pt idx="3912">
                  <c:v>-89.6</c:v>
                </c:pt>
                <c:pt idx="3913">
                  <c:v>-89.7</c:v>
                </c:pt>
                <c:pt idx="3914">
                  <c:v>-89.8</c:v>
                </c:pt>
                <c:pt idx="3915">
                  <c:v>-89.899999999999991</c:v>
                </c:pt>
                <c:pt idx="3916">
                  <c:v>-90</c:v>
                </c:pt>
                <c:pt idx="3917">
                  <c:v>-90.100000000000009</c:v>
                </c:pt>
                <c:pt idx="3918">
                  <c:v>-90.199999999999989</c:v>
                </c:pt>
                <c:pt idx="3919">
                  <c:v>-90.3</c:v>
                </c:pt>
                <c:pt idx="3920">
                  <c:v>-90.399999999999991</c:v>
                </c:pt>
                <c:pt idx="3921">
                  <c:v>-90.5</c:v>
                </c:pt>
                <c:pt idx="3922">
                  <c:v>-90.600000000000009</c:v>
                </c:pt>
                <c:pt idx="3923">
                  <c:v>-90.699999999999989</c:v>
                </c:pt>
                <c:pt idx="3924">
                  <c:v>-90.8</c:v>
                </c:pt>
                <c:pt idx="3925">
                  <c:v>-90.899999999999991</c:v>
                </c:pt>
                <c:pt idx="3926">
                  <c:v>-91</c:v>
                </c:pt>
                <c:pt idx="3927">
                  <c:v>-91.100000000000009</c:v>
                </c:pt>
                <c:pt idx="3928">
                  <c:v>-91.199999999999989</c:v>
                </c:pt>
                <c:pt idx="3929">
                  <c:v>-91.3</c:v>
                </c:pt>
                <c:pt idx="3930">
                  <c:v>-91.399999999999991</c:v>
                </c:pt>
                <c:pt idx="3931">
                  <c:v>-91.5</c:v>
                </c:pt>
                <c:pt idx="3932">
                  <c:v>-91.600000000000009</c:v>
                </c:pt>
                <c:pt idx="3933">
                  <c:v>-91.699999999999989</c:v>
                </c:pt>
                <c:pt idx="3934">
                  <c:v>-91.8</c:v>
                </c:pt>
                <c:pt idx="3935">
                  <c:v>-91.899999999999991</c:v>
                </c:pt>
                <c:pt idx="3936">
                  <c:v>-92</c:v>
                </c:pt>
                <c:pt idx="3937">
                  <c:v>-92.100000000000009</c:v>
                </c:pt>
                <c:pt idx="3938">
                  <c:v>-92.199999999999989</c:v>
                </c:pt>
                <c:pt idx="3939">
                  <c:v>-92.3</c:v>
                </c:pt>
                <c:pt idx="3940">
                  <c:v>-92.399999999999991</c:v>
                </c:pt>
                <c:pt idx="3941">
                  <c:v>-92.5</c:v>
                </c:pt>
                <c:pt idx="3942">
                  <c:v>-92.600000000000009</c:v>
                </c:pt>
                <c:pt idx="3943">
                  <c:v>-92.699999999999989</c:v>
                </c:pt>
                <c:pt idx="3944">
                  <c:v>-92.8</c:v>
                </c:pt>
                <c:pt idx="3945">
                  <c:v>-92.899999999999991</c:v>
                </c:pt>
                <c:pt idx="3946">
                  <c:v>-93</c:v>
                </c:pt>
                <c:pt idx="3947">
                  <c:v>-93.1</c:v>
                </c:pt>
                <c:pt idx="3948">
                  <c:v>-93.199999999999989</c:v>
                </c:pt>
                <c:pt idx="3949">
                  <c:v>-93.3</c:v>
                </c:pt>
                <c:pt idx="3950">
                  <c:v>-93.4</c:v>
                </c:pt>
                <c:pt idx="3951">
                  <c:v>-93.5</c:v>
                </c:pt>
                <c:pt idx="3952">
                  <c:v>-93.6</c:v>
                </c:pt>
                <c:pt idx="3953">
                  <c:v>-93.699999999999989</c:v>
                </c:pt>
                <c:pt idx="3954">
                  <c:v>-93.8</c:v>
                </c:pt>
                <c:pt idx="3955">
                  <c:v>-93.9</c:v>
                </c:pt>
                <c:pt idx="3956">
                  <c:v>-94</c:v>
                </c:pt>
                <c:pt idx="3957">
                  <c:v>-94.1</c:v>
                </c:pt>
                <c:pt idx="3958">
                  <c:v>-94.199999999999989</c:v>
                </c:pt>
                <c:pt idx="3959">
                  <c:v>-94.3</c:v>
                </c:pt>
                <c:pt idx="3960">
                  <c:v>-94.4</c:v>
                </c:pt>
                <c:pt idx="3961">
                  <c:v>-94.5</c:v>
                </c:pt>
                <c:pt idx="3962">
                  <c:v>-94.6</c:v>
                </c:pt>
                <c:pt idx="3963">
                  <c:v>-94.699999999999989</c:v>
                </c:pt>
                <c:pt idx="3964">
                  <c:v>-94.8</c:v>
                </c:pt>
                <c:pt idx="3965">
                  <c:v>-94.9</c:v>
                </c:pt>
                <c:pt idx="3966">
                  <c:v>-95</c:v>
                </c:pt>
                <c:pt idx="3967">
                  <c:v>-95.1</c:v>
                </c:pt>
                <c:pt idx="3968">
                  <c:v>-95.199999999999989</c:v>
                </c:pt>
                <c:pt idx="3969">
                  <c:v>-95.3</c:v>
                </c:pt>
                <c:pt idx="3970">
                  <c:v>-95.4</c:v>
                </c:pt>
                <c:pt idx="3971">
                  <c:v>-95.5</c:v>
                </c:pt>
                <c:pt idx="3972">
                  <c:v>-95.6</c:v>
                </c:pt>
                <c:pt idx="3973">
                  <c:v>-95.699999999999989</c:v>
                </c:pt>
                <c:pt idx="3974">
                  <c:v>-95.8</c:v>
                </c:pt>
                <c:pt idx="3975">
                  <c:v>-95.9</c:v>
                </c:pt>
                <c:pt idx="3976">
                  <c:v>-96</c:v>
                </c:pt>
                <c:pt idx="3977">
                  <c:v>-96.1</c:v>
                </c:pt>
                <c:pt idx="3978">
                  <c:v>-96.2</c:v>
                </c:pt>
                <c:pt idx="3979">
                  <c:v>-96.3</c:v>
                </c:pt>
                <c:pt idx="3980">
                  <c:v>-96.4</c:v>
                </c:pt>
                <c:pt idx="3981">
                  <c:v>-96.499999999999986</c:v>
                </c:pt>
                <c:pt idx="3982">
                  <c:v>-96.6</c:v>
                </c:pt>
                <c:pt idx="3983">
                  <c:v>-96.7</c:v>
                </c:pt>
                <c:pt idx="3984">
                  <c:v>-96.8</c:v>
                </c:pt>
                <c:pt idx="3985">
                  <c:v>-96.9</c:v>
                </c:pt>
                <c:pt idx="3986">
                  <c:v>-96.999999999999986</c:v>
                </c:pt>
                <c:pt idx="3987">
                  <c:v>-97.1</c:v>
                </c:pt>
                <c:pt idx="3988">
                  <c:v>-97.2</c:v>
                </c:pt>
                <c:pt idx="3989">
                  <c:v>-97.3</c:v>
                </c:pt>
                <c:pt idx="3990">
                  <c:v>-97.4</c:v>
                </c:pt>
                <c:pt idx="3991">
                  <c:v>-97.499999999999986</c:v>
                </c:pt>
                <c:pt idx="3992">
                  <c:v>-97.6</c:v>
                </c:pt>
                <c:pt idx="3993">
                  <c:v>-97.7</c:v>
                </c:pt>
                <c:pt idx="3994">
                  <c:v>-97.8</c:v>
                </c:pt>
                <c:pt idx="3995">
                  <c:v>-97.9</c:v>
                </c:pt>
                <c:pt idx="3996">
                  <c:v>-97.999999999999986</c:v>
                </c:pt>
                <c:pt idx="3997">
                  <c:v>-98.1</c:v>
                </c:pt>
                <c:pt idx="3998">
                  <c:v>-98.2</c:v>
                </c:pt>
                <c:pt idx="3999">
                  <c:v>-98.3</c:v>
                </c:pt>
                <c:pt idx="4000">
                  <c:v>-98.4</c:v>
                </c:pt>
                <c:pt idx="4001">
                  <c:v>-98.499999999999986</c:v>
                </c:pt>
                <c:pt idx="4002">
                  <c:v>-98.6</c:v>
                </c:pt>
                <c:pt idx="4003">
                  <c:v>-98.7</c:v>
                </c:pt>
                <c:pt idx="4004">
                  <c:v>-98.8</c:v>
                </c:pt>
                <c:pt idx="4005">
                  <c:v>-98.9</c:v>
                </c:pt>
                <c:pt idx="4006">
                  <c:v>-98.999999999999986</c:v>
                </c:pt>
                <c:pt idx="4007">
                  <c:v>-99.1</c:v>
                </c:pt>
                <c:pt idx="4008">
                  <c:v>-99.2</c:v>
                </c:pt>
                <c:pt idx="4009">
                  <c:v>-99.3</c:v>
                </c:pt>
                <c:pt idx="4010">
                  <c:v>-99.399999999999991</c:v>
                </c:pt>
                <c:pt idx="4011">
                  <c:v>-99.5</c:v>
                </c:pt>
                <c:pt idx="4012">
                  <c:v>-99.6</c:v>
                </c:pt>
                <c:pt idx="4013">
                  <c:v>-99.7</c:v>
                </c:pt>
                <c:pt idx="4014">
                  <c:v>-99.8</c:v>
                </c:pt>
                <c:pt idx="4015">
                  <c:v>-99.899999999999991</c:v>
                </c:pt>
                <c:pt idx="4016">
                  <c:v>-100</c:v>
                </c:pt>
                <c:pt idx="4017">
                  <c:v>-100.1</c:v>
                </c:pt>
                <c:pt idx="4018">
                  <c:v>-100.2</c:v>
                </c:pt>
                <c:pt idx="4019">
                  <c:v>-100.3</c:v>
                </c:pt>
                <c:pt idx="4020">
                  <c:v>-100.39999999999999</c:v>
                </c:pt>
                <c:pt idx="4021">
                  <c:v>-100.5</c:v>
                </c:pt>
                <c:pt idx="4022">
                  <c:v>-100.6</c:v>
                </c:pt>
                <c:pt idx="4023">
                  <c:v>-100.7</c:v>
                </c:pt>
                <c:pt idx="4024">
                  <c:v>-100.8</c:v>
                </c:pt>
                <c:pt idx="4025">
                  <c:v>-100.89999999999999</c:v>
                </c:pt>
                <c:pt idx="4026">
                  <c:v>-101</c:v>
                </c:pt>
                <c:pt idx="4027">
                  <c:v>-101.1</c:v>
                </c:pt>
                <c:pt idx="4028">
                  <c:v>-101.2</c:v>
                </c:pt>
                <c:pt idx="4029">
                  <c:v>-101.3</c:v>
                </c:pt>
                <c:pt idx="4030">
                  <c:v>-101.39999999999999</c:v>
                </c:pt>
                <c:pt idx="4031">
                  <c:v>-101.5</c:v>
                </c:pt>
                <c:pt idx="4032">
                  <c:v>-101.6</c:v>
                </c:pt>
                <c:pt idx="4033">
                  <c:v>-101.7</c:v>
                </c:pt>
                <c:pt idx="4034">
                  <c:v>-101.8</c:v>
                </c:pt>
                <c:pt idx="4035">
                  <c:v>-101.89999999999999</c:v>
                </c:pt>
                <c:pt idx="4036">
                  <c:v>-102</c:v>
                </c:pt>
                <c:pt idx="4037">
                  <c:v>-102.1</c:v>
                </c:pt>
                <c:pt idx="4038">
                  <c:v>-102.2</c:v>
                </c:pt>
                <c:pt idx="4039">
                  <c:v>-102.3</c:v>
                </c:pt>
                <c:pt idx="4040">
                  <c:v>-102.39999999999999</c:v>
                </c:pt>
                <c:pt idx="4041">
                  <c:v>-102.5</c:v>
                </c:pt>
                <c:pt idx="4042">
                  <c:v>-102.6</c:v>
                </c:pt>
                <c:pt idx="4043">
                  <c:v>-102.7</c:v>
                </c:pt>
                <c:pt idx="4044">
                  <c:v>-102.8</c:v>
                </c:pt>
                <c:pt idx="4045">
                  <c:v>-102.89999999999999</c:v>
                </c:pt>
                <c:pt idx="4046">
                  <c:v>-103</c:v>
                </c:pt>
                <c:pt idx="4047">
                  <c:v>-103.1</c:v>
                </c:pt>
                <c:pt idx="4048">
                  <c:v>-103.2</c:v>
                </c:pt>
                <c:pt idx="4049">
                  <c:v>-103.3</c:v>
                </c:pt>
                <c:pt idx="4050">
                  <c:v>-103.39999999999999</c:v>
                </c:pt>
                <c:pt idx="4051">
                  <c:v>-103.5</c:v>
                </c:pt>
                <c:pt idx="4052">
                  <c:v>-103.6</c:v>
                </c:pt>
                <c:pt idx="4053">
                  <c:v>-103.7</c:v>
                </c:pt>
                <c:pt idx="4054">
                  <c:v>-103.8</c:v>
                </c:pt>
                <c:pt idx="4055">
                  <c:v>-103.89999999999999</c:v>
                </c:pt>
                <c:pt idx="4056">
                  <c:v>-104</c:v>
                </c:pt>
                <c:pt idx="4057">
                  <c:v>-104.1</c:v>
                </c:pt>
                <c:pt idx="4058">
                  <c:v>-104.2</c:v>
                </c:pt>
                <c:pt idx="4059">
                  <c:v>-104.3</c:v>
                </c:pt>
                <c:pt idx="4060">
                  <c:v>-104.39999999999999</c:v>
                </c:pt>
                <c:pt idx="4061">
                  <c:v>-104.5</c:v>
                </c:pt>
                <c:pt idx="4062">
                  <c:v>-104.6</c:v>
                </c:pt>
                <c:pt idx="4063">
                  <c:v>-104.7</c:v>
                </c:pt>
                <c:pt idx="4064">
                  <c:v>-104.8</c:v>
                </c:pt>
                <c:pt idx="4065">
                  <c:v>-104.89999999999999</c:v>
                </c:pt>
                <c:pt idx="4066">
                  <c:v>-105</c:v>
                </c:pt>
                <c:pt idx="4067">
                  <c:v>-105.1</c:v>
                </c:pt>
                <c:pt idx="4068">
                  <c:v>-105.2</c:v>
                </c:pt>
                <c:pt idx="4069">
                  <c:v>-105.3</c:v>
                </c:pt>
                <c:pt idx="4070">
                  <c:v>-105.39999999999999</c:v>
                </c:pt>
                <c:pt idx="4071">
                  <c:v>-105.5</c:v>
                </c:pt>
                <c:pt idx="4072">
                  <c:v>-105.60000000000001</c:v>
                </c:pt>
                <c:pt idx="4073">
                  <c:v>-105.69999999999999</c:v>
                </c:pt>
                <c:pt idx="4074">
                  <c:v>-105.8</c:v>
                </c:pt>
                <c:pt idx="4075">
                  <c:v>-105.89999999999999</c:v>
                </c:pt>
                <c:pt idx="4076">
                  <c:v>-106</c:v>
                </c:pt>
                <c:pt idx="4077">
                  <c:v>-106.10000000000001</c:v>
                </c:pt>
                <c:pt idx="4078">
                  <c:v>-106.19999999999999</c:v>
                </c:pt>
                <c:pt idx="4079">
                  <c:v>-106.3</c:v>
                </c:pt>
                <c:pt idx="4080">
                  <c:v>-106.39999999999999</c:v>
                </c:pt>
                <c:pt idx="4081">
                  <c:v>-106.5</c:v>
                </c:pt>
                <c:pt idx="4082">
                  <c:v>-106.60000000000001</c:v>
                </c:pt>
                <c:pt idx="4083">
                  <c:v>-106.69999999999999</c:v>
                </c:pt>
                <c:pt idx="4084">
                  <c:v>-106.8</c:v>
                </c:pt>
                <c:pt idx="4085">
                  <c:v>-106.89999999999999</c:v>
                </c:pt>
                <c:pt idx="4086">
                  <c:v>-107</c:v>
                </c:pt>
                <c:pt idx="4087">
                  <c:v>-107.10000000000001</c:v>
                </c:pt>
                <c:pt idx="4088">
                  <c:v>-107.19999999999999</c:v>
                </c:pt>
                <c:pt idx="4089">
                  <c:v>-107.3</c:v>
                </c:pt>
                <c:pt idx="4090">
                  <c:v>-107.39999999999999</c:v>
                </c:pt>
                <c:pt idx="4091">
                  <c:v>-107.5</c:v>
                </c:pt>
                <c:pt idx="4092">
                  <c:v>-107.60000000000001</c:v>
                </c:pt>
                <c:pt idx="4093">
                  <c:v>-107.69999999999999</c:v>
                </c:pt>
                <c:pt idx="4094">
                  <c:v>-107.8</c:v>
                </c:pt>
                <c:pt idx="4095">
                  <c:v>-107.89999999999999</c:v>
                </c:pt>
                <c:pt idx="4096">
                  <c:v>-108</c:v>
                </c:pt>
                <c:pt idx="4097">
                  <c:v>-108.10000000000001</c:v>
                </c:pt>
                <c:pt idx="4098">
                  <c:v>-108.19999999999999</c:v>
                </c:pt>
                <c:pt idx="4099">
                  <c:v>-108.3</c:v>
                </c:pt>
                <c:pt idx="4100">
                  <c:v>-108.39999999999999</c:v>
                </c:pt>
                <c:pt idx="4101">
                  <c:v>-108.5</c:v>
                </c:pt>
                <c:pt idx="4102">
                  <c:v>-108.60000000000001</c:v>
                </c:pt>
                <c:pt idx="4103">
                  <c:v>-108.69999999999999</c:v>
                </c:pt>
                <c:pt idx="4104">
                  <c:v>-108.8</c:v>
                </c:pt>
                <c:pt idx="4105">
                  <c:v>-108.9</c:v>
                </c:pt>
                <c:pt idx="4106">
                  <c:v>-109</c:v>
                </c:pt>
                <c:pt idx="4107">
                  <c:v>-109.1</c:v>
                </c:pt>
                <c:pt idx="4108">
                  <c:v>-109.19999999999999</c:v>
                </c:pt>
                <c:pt idx="4109">
                  <c:v>-109.3</c:v>
                </c:pt>
                <c:pt idx="4110">
                  <c:v>-109.4</c:v>
                </c:pt>
                <c:pt idx="4111">
                  <c:v>-109.5</c:v>
                </c:pt>
                <c:pt idx="4112">
                  <c:v>-109.6</c:v>
                </c:pt>
                <c:pt idx="4113">
                  <c:v>-109.69999999999999</c:v>
                </c:pt>
                <c:pt idx="4114">
                  <c:v>-109.8</c:v>
                </c:pt>
                <c:pt idx="4115">
                  <c:v>-109.9</c:v>
                </c:pt>
                <c:pt idx="4116">
                  <c:v>-110</c:v>
                </c:pt>
                <c:pt idx="4117">
                  <c:v>-110.1</c:v>
                </c:pt>
                <c:pt idx="4118">
                  <c:v>-110.19999999999999</c:v>
                </c:pt>
                <c:pt idx="4119">
                  <c:v>-110.3</c:v>
                </c:pt>
                <c:pt idx="4120">
                  <c:v>-110.4</c:v>
                </c:pt>
                <c:pt idx="4121">
                  <c:v>-110.5</c:v>
                </c:pt>
                <c:pt idx="4122">
                  <c:v>-110.6</c:v>
                </c:pt>
                <c:pt idx="4123">
                  <c:v>-110.69999999999999</c:v>
                </c:pt>
                <c:pt idx="4124">
                  <c:v>-110.8</c:v>
                </c:pt>
                <c:pt idx="4125">
                  <c:v>-110.9</c:v>
                </c:pt>
                <c:pt idx="4126">
                  <c:v>-111</c:v>
                </c:pt>
                <c:pt idx="4127">
                  <c:v>-111.1</c:v>
                </c:pt>
                <c:pt idx="4128">
                  <c:v>-111.19999999999999</c:v>
                </c:pt>
                <c:pt idx="4129">
                  <c:v>-111.3</c:v>
                </c:pt>
                <c:pt idx="4130">
                  <c:v>-111.4</c:v>
                </c:pt>
                <c:pt idx="4131">
                  <c:v>-111.5</c:v>
                </c:pt>
                <c:pt idx="4132">
                  <c:v>-111.6</c:v>
                </c:pt>
                <c:pt idx="4133">
                  <c:v>-111.7</c:v>
                </c:pt>
                <c:pt idx="4134">
                  <c:v>-111.8</c:v>
                </c:pt>
                <c:pt idx="4135">
                  <c:v>-111.9</c:v>
                </c:pt>
                <c:pt idx="4136">
                  <c:v>-111.99999999999999</c:v>
                </c:pt>
                <c:pt idx="4137">
                  <c:v>-112.1</c:v>
                </c:pt>
                <c:pt idx="4138">
                  <c:v>-112.2</c:v>
                </c:pt>
                <c:pt idx="4139">
                  <c:v>-112.3</c:v>
                </c:pt>
                <c:pt idx="4140">
                  <c:v>-112.4</c:v>
                </c:pt>
                <c:pt idx="4141">
                  <c:v>-112.49999999999999</c:v>
                </c:pt>
                <c:pt idx="4142">
                  <c:v>-112.6</c:v>
                </c:pt>
                <c:pt idx="4143">
                  <c:v>-112.7</c:v>
                </c:pt>
                <c:pt idx="4144">
                  <c:v>-112.8</c:v>
                </c:pt>
                <c:pt idx="4145">
                  <c:v>-112.9</c:v>
                </c:pt>
                <c:pt idx="4146">
                  <c:v>-112.99999999999999</c:v>
                </c:pt>
                <c:pt idx="4147">
                  <c:v>-113.1</c:v>
                </c:pt>
                <c:pt idx="4148">
                  <c:v>-113.2</c:v>
                </c:pt>
                <c:pt idx="4149">
                  <c:v>-113.3</c:v>
                </c:pt>
                <c:pt idx="4150">
                  <c:v>-113.4</c:v>
                </c:pt>
                <c:pt idx="4151">
                  <c:v>-113.49999999999999</c:v>
                </c:pt>
                <c:pt idx="4152">
                  <c:v>-113.6</c:v>
                </c:pt>
                <c:pt idx="4153">
                  <c:v>-113.7</c:v>
                </c:pt>
                <c:pt idx="4154">
                  <c:v>-113.8</c:v>
                </c:pt>
                <c:pt idx="4155">
                  <c:v>-113.9</c:v>
                </c:pt>
                <c:pt idx="4156">
                  <c:v>-113.99999999999999</c:v>
                </c:pt>
                <c:pt idx="4157">
                  <c:v>-114.1</c:v>
                </c:pt>
                <c:pt idx="4158">
                  <c:v>-114.2</c:v>
                </c:pt>
                <c:pt idx="4159">
                  <c:v>-114.3</c:v>
                </c:pt>
                <c:pt idx="4160">
                  <c:v>-114.4</c:v>
                </c:pt>
                <c:pt idx="4161">
                  <c:v>-114.49999999999999</c:v>
                </c:pt>
                <c:pt idx="4162">
                  <c:v>-114.6</c:v>
                </c:pt>
                <c:pt idx="4163">
                  <c:v>-114.7</c:v>
                </c:pt>
                <c:pt idx="4164">
                  <c:v>-114.8</c:v>
                </c:pt>
                <c:pt idx="4165">
                  <c:v>-114.89999999999999</c:v>
                </c:pt>
                <c:pt idx="4166">
                  <c:v>-115</c:v>
                </c:pt>
                <c:pt idx="4167">
                  <c:v>-115.1</c:v>
                </c:pt>
                <c:pt idx="4168">
                  <c:v>-115.2</c:v>
                </c:pt>
                <c:pt idx="4169">
                  <c:v>-115.3</c:v>
                </c:pt>
                <c:pt idx="4170">
                  <c:v>-115.39999999999999</c:v>
                </c:pt>
                <c:pt idx="4171">
                  <c:v>-115.5</c:v>
                </c:pt>
                <c:pt idx="4172">
                  <c:v>-115.6</c:v>
                </c:pt>
                <c:pt idx="4173">
                  <c:v>-115.7</c:v>
                </c:pt>
                <c:pt idx="4174">
                  <c:v>-115.8</c:v>
                </c:pt>
                <c:pt idx="4175">
                  <c:v>-115.89999999999999</c:v>
                </c:pt>
                <c:pt idx="4176">
                  <c:v>-116</c:v>
                </c:pt>
                <c:pt idx="4177">
                  <c:v>-116.1</c:v>
                </c:pt>
                <c:pt idx="4178">
                  <c:v>-116.2</c:v>
                </c:pt>
                <c:pt idx="4179">
                  <c:v>-116.3</c:v>
                </c:pt>
                <c:pt idx="4180">
                  <c:v>-116.39999999999999</c:v>
                </c:pt>
                <c:pt idx="4181">
                  <c:v>-116.5</c:v>
                </c:pt>
                <c:pt idx="4182">
                  <c:v>-116.6</c:v>
                </c:pt>
                <c:pt idx="4183">
                  <c:v>-116.7</c:v>
                </c:pt>
                <c:pt idx="4184">
                  <c:v>-116.8</c:v>
                </c:pt>
                <c:pt idx="4185">
                  <c:v>-116.89999999999999</c:v>
                </c:pt>
                <c:pt idx="4186">
                  <c:v>-117</c:v>
                </c:pt>
                <c:pt idx="4187">
                  <c:v>-117.1</c:v>
                </c:pt>
                <c:pt idx="4188">
                  <c:v>-117.2</c:v>
                </c:pt>
                <c:pt idx="4189">
                  <c:v>-117.3</c:v>
                </c:pt>
                <c:pt idx="4190">
                  <c:v>-117.39999999999999</c:v>
                </c:pt>
                <c:pt idx="4191">
                  <c:v>-117.5</c:v>
                </c:pt>
                <c:pt idx="4192">
                  <c:v>-117.6</c:v>
                </c:pt>
                <c:pt idx="4193">
                  <c:v>-117.7</c:v>
                </c:pt>
                <c:pt idx="4194">
                  <c:v>-117.8</c:v>
                </c:pt>
                <c:pt idx="4195">
                  <c:v>-117.89999999999999</c:v>
                </c:pt>
                <c:pt idx="4196">
                  <c:v>-118</c:v>
                </c:pt>
                <c:pt idx="4197">
                  <c:v>-118.1</c:v>
                </c:pt>
                <c:pt idx="4198">
                  <c:v>-118.2</c:v>
                </c:pt>
                <c:pt idx="4199">
                  <c:v>-118.3</c:v>
                </c:pt>
                <c:pt idx="4200">
                  <c:v>-118.39999999999999</c:v>
                </c:pt>
                <c:pt idx="4201">
                  <c:v>-118.5</c:v>
                </c:pt>
                <c:pt idx="4202">
                  <c:v>-118.6</c:v>
                </c:pt>
                <c:pt idx="4203">
                  <c:v>-118.7</c:v>
                </c:pt>
                <c:pt idx="4204">
                  <c:v>-118.8</c:v>
                </c:pt>
                <c:pt idx="4205">
                  <c:v>-118.89999999999999</c:v>
                </c:pt>
                <c:pt idx="4206">
                  <c:v>-119</c:v>
                </c:pt>
                <c:pt idx="4207">
                  <c:v>-119.1</c:v>
                </c:pt>
                <c:pt idx="4208">
                  <c:v>-119.2</c:v>
                </c:pt>
                <c:pt idx="4209">
                  <c:v>-119.3</c:v>
                </c:pt>
                <c:pt idx="4210">
                  <c:v>-119.39999999999999</c:v>
                </c:pt>
                <c:pt idx="4211">
                  <c:v>-119.5</c:v>
                </c:pt>
                <c:pt idx="4212">
                  <c:v>-119.6</c:v>
                </c:pt>
                <c:pt idx="4213">
                  <c:v>-119.7</c:v>
                </c:pt>
                <c:pt idx="4214">
                  <c:v>-119.8</c:v>
                </c:pt>
                <c:pt idx="4215">
                  <c:v>-119.89999999999999</c:v>
                </c:pt>
                <c:pt idx="4216">
                  <c:v>-120</c:v>
                </c:pt>
                <c:pt idx="4217">
                  <c:v>-120.1</c:v>
                </c:pt>
                <c:pt idx="4218">
                  <c:v>-120.2</c:v>
                </c:pt>
                <c:pt idx="4219">
                  <c:v>-120.3</c:v>
                </c:pt>
                <c:pt idx="4220">
                  <c:v>-120.39999999999999</c:v>
                </c:pt>
                <c:pt idx="4221">
                  <c:v>-120.5</c:v>
                </c:pt>
                <c:pt idx="4222">
                  <c:v>-120.6</c:v>
                </c:pt>
                <c:pt idx="4223">
                  <c:v>-120.7</c:v>
                </c:pt>
                <c:pt idx="4224">
                  <c:v>-120.8</c:v>
                </c:pt>
                <c:pt idx="4225">
                  <c:v>-120.89999999999999</c:v>
                </c:pt>
                <c:pt idx="4226">
                  <c:v>-121</c:v>
                </c:pt>
                <c:pt idx="4227">
                  <c:v>-121.1</c:v>
                </c:pt>
                <c:pt idx="4228">
                  <c:v>-121.19999999999999</c:v>
                </c:pt>
                <c:pt idx="4229">
                  <c:v>-121.3</c:v>
                </c:pt>
                <c:pt idx="4230">
                  <c:v>-121.39999999999999</c:v>
                </c:pt>
                <c:pt idx="4231">
                  <c:v>-121.5</c:v>
                </c:pt>
                <c:pt idx="4232">
                  <c:v>-121.60000000000001</c:v>
                </c:pt>
                <c:pt idx="4233">
                  <c:v>-121.69999999999999</c:v>
                </c:pt>
                <c:pt idx="4234">
                  <c:v>-121.8</c:v>
                </c:pt>
                <c:pt idx="4235">
                  <c:v>-121.89999999999999</c:v>
                </c:pt>
                <c:pt idx="4236">
                  <c:v>-122</c:v>
                </c:pt>
                <c:pt idx="4237">
                  <c:v>-122.10000000000001</c:v>
                </c:pt>
                <c:pt idx="4238">
                  <c:v>-122.19999999999999</c:v>
                </c:pt>
                <c:pt idx="4239">
                  <c:v>-122.3</c:v>
                </c:pt>
                <c:pt idx="4240">
                  <c:v>-122.39999999999999</c:v>
                </c:pt>
                <c:pt idx="4241">
                  <c:v>-122.5</c:v>
                </c:pt>
                <c:pt idx="4242">
                  <c:v>-122.60000000000001</c:v>
                </c:pt>
                <c:pt idx="4243">
                  <c:v>-122.69999999999999</c:v>
                </c:pt>
                <c:pt idx="4244">
                  <c:v>-122.8</c:v>
                </c:pt>
                <c:pt idx="4245">
                  <c:v>-122.89999999999999</c:v>
                </c:pt>
                <c:pt idx="4246">
                  <c:v>-123</c:v>
                </c:pt>
                <c:pt idx="4247">
                  <c:v>-123.10000000000001</c:v>
                </c:pt>
                <c:pt idx="4248">
                  <c:v>-123.19999999999999</c:v>
                </c:pt>
                <c:pt idx="4249">
                  <c:v>-123.3</c:v>
                </c:pt>
                <c:pt idx="4250">
                  <c:v>-123.39999999999999</c:v>
                </c:pt>
                <c:pt idx="4251">
                  <c:v>-123.5</c:v>
                </c:pt>
                <c:pt idx="4252">
                  <c:v>-123.60000000000001</c:v>
                </c:pt>
                <c:pt idx="4253">
                  <c:v>-123.69999999999999</c:v>
                </c:pt>
                <c:pt idx="4254">
                  <c:v>-123.8</c:v>
                </c:pt>
                <c:pt idx="4255">
                  <c:v>-123.89999999999999</c:v>
                </c:pt>
                <c:pt idx="4256">
                  <c:v>-124</c:v>
                </c:pt>
                <c:pt idx="4257">
                  <c:v>-124.10000000000001</c:v>
                </c:pt>
                <c:pt idx="4258">
                  <c:v>-124.19999999999999</c:v>
                </c:pt>
                <c:pt idx="4259">
                  <c:v>-124.3</c:v>
                </c:pt>
                <c:pt idx="4260">
                  <c:v>-124.4</c:v>
                </c:pt>
                <c:pt idx="4261">
                  <c:v>-124.5</c:v>
                </c:pt>
                <c:pt idx="4262">
                  <c:v>-124.6</c:v>
                </c:pt>
                <c:pt idx="4263">
                  <c:v>-124.69999999999999</c:v>
                </c:pt>
                <c:pt idx="4264">
                  <c:v>-124.8</c:v>
                </c:pt>
                <c:pt idx="4265">
                  <c:v>-124.9</c:v>
                </c:pt>
                <c:pt idx="4266">
                  <c:v>-125</c:v>
                </c:pt>
                <c:pt idx="4267">
                  <c:v>-125.1</c:v>
                </c:pt>
                <c:pt idx="4268">
                  <c:v>-125.19999999999999</c:v>
                </c:pt>
                <c:pt idx="4269">
                  <c:v>-125.3</c:v>
                </c:pt>
                <c:pt idx="4270">
                  <c:v>-125.4</c:v>
                </c:pt>
                <c:pt idx="4271">
                  <c:v>-125.5</c:v>
                </c:pt>
                <c:pt idx="4272">
                  <c:v>-125.6</c:v>
                </c:pt>
                <c:pt idx="4273">
                  <c:v>-125.69999999999999</c:v>
                </c:pt>
                <c:pt idx="4274">
                  <c:v>-125.8</c:v>
                </c:pt>
                <c:pt idx="4275">
                  <c:v>-125.89999999999999</c:v>
                </c:pt>
                <c:pt idx="4276">
                  <c:v>-126</c:v>
                </c:pt>
                <c:pt idx="4277">
                  <c:v>-126.1</c:v>
                </c:pt>
                <c:pt idx="4278">
                  <c:v>-126.2</c:v>
                </c:pt>
                <c:pt idx="4279">
                  <c:v>-126.3</c:v>
                </c:pt>
                <c:pt idx="4280">
                  <c:v>-126.39999999999999</c:v>
                </c:pt>
                <c:pt idx="4281">
                  <c:v>-126.5</c:v>
                </c:pt>
                <c:pt idx="4282">
                  <c:v>-126.6</c:v>
                </c:pt>
                <c:pt idx="4283">
                  <c:v>-126.7</c:v>
                </c:pt>
                <c:pt idx="4284">
                  <c:v>-126.8</c:v>
                </c:pt>
                <c:pt idx="4285">
                  <c:v>-126.89999999999999</c:v>
                </c:pt>
                <c:pt idx="4286">
                  <c:v>-127</c:v>
                </c:pt>
                <c:pt idx="4287">
                  <c:v>-127.1</c:v>
                </c:pt>
                <c:pt idx="4288">
                  <c:v>-127.2</c:v>
                </c:pt>
                <c:pt idx="4289">
                  <c:v>-127.3</c:v>
                </c:pt>
                <c:pt idx="4290">
                  <c:v>-127.39999999999999</c:v>
                </c:pt>
                <c:pt idx="4291">
                  <c:v>-127.5</c:v>
                </c:pt>
                <c:pt idx="4292">
                  <c:v>-127.6</c:v>
                </c:pt>
                <c:pt idx="4293">
                  <c:v>-127.7</c:v>
                </c:pt>
                <c:pt idx="4294">
                  <c:v>-127.8</c:v>
                </c:pt>
                <c:pt idx="4295">
                  <c:v>-127.89999999999999</c:v>
                </c:pt>
                <c:pt idx="4296">
                  <c:v>-128</c:v>
                </c:pt>
                <c:pt idx="4297">
                  <c:v>-128.1</c:v>
                </c:pt>
                <c:pt idx="4298">
                  <c:v>-128.20000000000002</c:v>
                </c:pt>
                <c:pt idx="4299">
                  <c:v>-128.30000000000001</c:v>
                </c:pt>
                <c:pt idx="4300">
                  <c:v>-128.4</c:v>
                </c:pt>
                <c:pt idx="4301">
                  <c:v>-128.5</c:v>
                </c:pt>
                <c:pt idx="4302">
                  <c:v>-128.6</c:v>
                </c:pt>
                <c:pt idx="4303">
                  <c:v>-128.70000000000002</c:v>
                </c:pt>
                <c:pt idx="4304">
                  <c:v>-128.80000000000001</c:v>
                </c:pt>
                <c:pt idx="4305">
                  <c:v>-128.9</c:v>
                </c:pt>
                <c:pt idx="4306">
                  <c:v>-129.00000000000003</c:v>
                </c:pt>
                <c:pt idx="4307">
                  <c:v>-129.10000000000002</c:v>
                </c:pt>
                <c:pt idx="4308">
                  <c:v>-129.19999999999999</c:v>
                </c:pt>
                <c:pt idx="4309">
                  <c:v>-129.30000000000001</c:v>
                </c:pt>
                <c:pt idx="4310">
                  <c:v>-129.4</c:v>
                </c:pt>
                <c:pt idx="4311">
                  <c:v>-129.50000000000003</c:v>
                </c:pt>
                <c:pt idx="4312">
                  <c:v>-129.60000000000002</c:v>
                </c:pt>
                <c:pt idx="4313">
                  <c:v>-129.69999999999999</c:v>
                </c:pt>
                <c:pt idx="4314">
                  <c:v>-129.80000000000001</c:v>
                </c:pt>
                <c:pt idx="4315">
                  <c:v>-129.9</c:v>
                </c:pt>
                <c:pt idx="4316">
                  <c:v>-130.00000000000003</c:v>
                </c:pt>
                <c:pt idx="4317">
                  <c:v>-130.10000000000002</c:v>
                </c:pt>
                <c:pt idx="4318">
                  <c:v>-130.19999999999999</c:v>
                </c:pt>
                <c:pt idx="4319">
                  <c:v>-130.30000000000001</c:v>
                </c:pt>
                <c:pt idx="4320">
                  <c:v>-130.4</c:v>
                </c:pt>
                <c:pt idx="4321">
                  <c:v>-130.50000000000003</c:v>
                </c:pt>
                <c:pt idx="4322">
                  <c:v>-130.60000000000002</c:v>
                </c:pt>
                <c:pt idx="4323">
                  <c:v>-130.69999999999999</c:v>
                </c:pt>
                <c:pt idx="4324">
                  <c:v>-130.80000000000001</c:v>
                </c:pt>
                <c:pt idx="4325">
                  <c:v>-130.9</c:v>
                </c:pt>
                <c:pt idx="4326">
                  <c:v>-131.00000000000003</c:v>
                </c:pt>
                <c:pt idx="4327">
                  <c:v>-131.10000000000002</c:v>
                </c:pt>
                <c:pt idx="4328">
                  <c:v>-131.19999999999999</c:v>
                </c:pt>
                <c:pt idx="4329">
                  <c:v>-131.30000000000001</c:v>
                </c:pt>
                <c:pt idx="4330">
                  <c:v>-131.4</c:v>
                </c:pt>
                <c:pt idx="4331">
                  <c:v>-131.50000000000003</c:v>
                </c:pt>
                <c:pt idx="4332">
                  <c:v>-131.60000000000002</c:v>
                </c:pt>
                <c:pt idx="4333">
                  <c:v>-131.69999999999999</c:v>
                </c:pt>
                <c:pt idx="4334">
                  <c:v>-131.80000000000001</c:v>
                </c:pt>
                <c:pt idx="4335">
                  <c:v>-131.9</c:v>
                </c:pt>
                <c:pt idx="4336">
                  <c:v>-132.00000000000003</c:v>
                </c:pt>
                <c:pt idx="4337">
                  <c:v>-132.10000000000002</c:v>
                </c:pt>
                <c:pt idx="4338">
                  <c:v>-132.19999999999999</c:v>
                </c:pt>
                <c:pt idx="4339">
                  <c:v>-132.30000000000001</c:v>
                </c:pt>
                <c:pt idx="4340">
                  <c:v>-132.4</c:v>
                </c:pt>
                <c:pt idx="4341">
                  <c:v>-132.50000000000003</c:v>
                </c:pt>
                <c:pt idx="4342">
                  <c:v>-132.60000000000002</c:v>
                </c:pt>
                <c:pt idx="4343">
                  <c:v>-132.69999999999999</c:v>
                </c:pt>
                <c:pt idx="4344">
                  <c:v>-132.80000000000001</c:v>
                </c:pt>
                <c:pt idx="4345">
                  <c:v>-132.9</c:v>
                </c:pt>
                <c:pt idx="4346">
                  <c:v>-133.00000000000003</c:v>
                </c:pt>
                <c:pt idx="4347">
                  <c:v>-133.10000000000002</c:v>
                </c:pt>
                <c:pt idx="4348">
                  <c:v>-133.19999999999999</c:v>
                </c:pt>
                <c:pt idx="4349">
                  <c:v>-133.30000000000001</c:v>
                </c:pt>
                <c:pt idx="4350">
                  <c:v>-133.4</c:v>
                </c:pt>
                <c:pt idx="4351">
                  <c:v>-133.50000000000003</c:v>
                </c:pt>
                <c:pt idx="4352">
                  <c:v>-133.60000000000002</c:v>
                </c:pt>
                <c:pt idx="4353">
                  <c:v>-133.69999999999999</c:v>
                </c:pt>
                <c:pt idx="4354">
                  <c:v>-133.80000000000001</c:v>
                </c:pt>
                <c:pt idx="4355">
                  <c:v>-133.9</c:v>
                </c:pt>
                <c:pt idx="4356">
                  <c:v>-134.00000000000003</c:v>
                </c:pt>
                <c:pt idx="4357">
                  <c:v>-134.10000000000002</c:v>
                </c:pt>
                <c:pt idx="4358">
                  <c:v>-134.19999999999999</c:v>
                </c:pt>
                <c:pt idx="4359">
                  <c:v>-134.30000000000001</c:v>
                </c:pt>
                <c:pt idx="4360">
                  <c:v>-134.4</c:v>
                </c:pt>
                <c:pt idx="4361">
                  <c:v>-134.50000000000003</c:v>
                </c:pt>
                <c:pt idx="4362">
                  <c:v>-134.60000000000002</c:v>
                </c:pt>
                <c:pt idx="4363">
                  <c:v>-134.69999999999999</c:v>
                </c:pt>
                <c:pt idx="4364">
                  <c:v>-134.80000000000001</c:v>
                </c:pt>
                <c:pt idx="4365">
                  <c:v>-134.9</c:v>
                </c:pt>
                <c:pt idx="4366">
                  <c:v>-135.00000000000003</c:v>
                </c:pt>
                <c:pt idx="4367">
                  <c:v>-135.10000000000002</c:v>
                </c:pt>
                <c:pt idx="4368">
                  <c:v>-135.20000000000002</c:v>
                </c:pt>
                <c:pt idx="4369">
                  <c:v>-135.30000000000001</c:v>
                </c:pt>
                <c:pt idx="4370">
                  <c:v>-135.4</c:v>
                </c:pt>
                <c:pt idx="4371">
                  <c:v>-135.5</c:v>
                </c:pt>
                <c:pt idx="4372">
                  <c:v>-135.60000000000002</c:v>
                </c:pt>
                <c:pt idx="4373">
                  <c:v>-135.70000000000002</c:v>
                </c:pt>
                <c:pt idx="4374">
                  <c:v>-135.80000000000001</c:v>
                </c:pt>
                <c:pt idx="4375">
                  <c:v>-135.9</c:v>
                </c:pt>
                <c:pt idx="4376">
                  <c:v>-136</c:v>
                </c:pt>
                <c:pt idx="4377">
                  <c:v>-136.10000000000002</c:v>
                </c:pt>
                <c:pt idx="4378">
                  <c:v>-136.20000000000002</c:v>
                </c:pt>
                <c:pt idx="4379">
                  <c:v>-136.30000000000001</c:v>
                </c:pt>
                <c:pt idx="4380">
                  <c:v>-136.4</c:v>
                </c:pt>
                <c:pt idx="4381">
                  <c:v>-136.5</c:v>
                </c:pt>
                <c:pt idx="4382">
                  <c:v>-136.60000000000002</c:v>
                </c:pt>
                <c:pt idx="4383">
                  <c:v>-136.70000000000002</c:v>
                </c:pt>
                <c:pt idx="4384">
                  <c:v>-136.80000000000001</c:v>
                </c:pt>
                <c:pt idx="4385">
                  <c:v>-136.9</c:v>
                </c:pt>
                <c:pt idx="4386">
                  <c:v>-137</c:v>
                </c:pt>
                <c:pt idx="4387">
                  <c:v>-137.10000000000002</c:v>
                </c:pt>
                <c:pt idx="4388">
                  <c:v>-137.20000000000002</c:v>
                </c:pt>
                <c:pt idx="4389">
                  <c:v>-137.30000000000001</c:v>
                </c:pt>
                <c:pt idx="4390">
                  <c:v>-137.4</c:v>
                </c:pt>
                <c:pt idx="4391">
                  <c:v>-137.5</c:v>
                </c:pt>
                <c:pt idx="4392">
                  <c:v>-137.60000000000002</c:v>
                </c:pt>
                <c:pt idx="4393">
                  <c:v>-137.70000000000002</c:v>
                </c:pt>
                <c:pt idx="4394">
                  <c:v>-137.80000000000001</c:v>
                </c:pt>
                <c:pt idx="4395">
                  <c:v>-137.9</c:v>
                </c:pt>
                <c:pt idx="4396">
                  <c:v>-138</c:v>
                </c:pt>
                <c:pt idx="4397">
                  <c:v>-138.10000000000002</c:v>
                </c:pt>
                <c:pt idx="4398">
                  <c:v>-138.20000000000002</c:v>
                </c:pt>
                <c:pt idx="4399">
                  <c:v>-138.30000000000001</c:v>
                </c:pt>
                <c:pt idx="4400">
                  <c:v>-138.4</c:v>
                </c:pt>
                <c:pt idx="4401">
                  <c:v>-138.5</c:v>
                </c:pt>
                <c:pt idx="4402">
                  <c:v>-138.60000000000002</c:v>
                </c:pt>
                <c:pt idx="4403">
                  <c:v>-138.70000000000002</c:v>
                </c:pt>
                <c:pt idx="4404">
                  <c:v>-138.80000000000001</c:v>
                </c:pt>
                <c:pt idx="4405">
                  <c:v>-138.9</c:v>
                </c:pt>
                <c:pt idx="4406">
                  <c:v>-139</c:v>
                </c:pt>
                <c:pt idx="4407">
                  <c:v>-139.10000000000002</c:v>
                </c:pt>
                <c:pt idx="4408">
                  <c:v>-139.20000000000002</c:v>
                </c:pt>
                <c:pt idx="4409">
                  <c:v>-139.30000000000001</c:v>
                </c:pt>
                <c:pt idx="4410">
                  <c:v>-139.4</c:v>
                </c:pt>
                <c:pt idx="4411">
                  <c:v>-139.5</c:v>
                </c:pt>
                <c:pt idx="4412">
                  <c:v>-139.60000000000002</c:v>
                </c:pt>
                <c:pt idx="4413">
                  <c:v>-139.70000000000002</c:v>
                </c:pt>
                <c:pt idx="4414">
                  <c:v>-139.80000000000001</c:v>
                </c:pt>
                <c:pt idx="4415">
                  <c:v>-139.9</c:v>
                </c:pt>
                <c:pt idx="4416">
                  <c:v>-140</c:v>
                </c:pt>
                <c:pt idx="4417">
                  <c:v>-140.10000000000002</c:v>
                </c:pt>
                <c:pt idx="4418">
                  <c:v>-140.20000000000002</c:v>
                </c:pt>
                <c:pt idx="4419">
                  <c:v>-140.30000000000001</c:v>
                </c:pt>
                <c:pt idx="4420">
                  <c:v>-140.4</c:v>
                </c:pt>
                <c:pt idx="4421">
                  <c:v>-140.5</c:v>
                </c:pt>
                <c:pt idx="4422">
                  <c:v>-140.60000000000002</c:v>
                </c:pt>
                <c:pt idx="4423">
                  <c:v>-140.70000000000002</c:v>
                </c:pt>
                <c:pt idx="4424">
                  <c:v>-140.80000000000001</c:v>
                </c:pt>
                <c:pt idx="4425">
                  <c:v>-140.9</c:v>
                </c:pt>
                <c:pt idx="4426">
                  <c:v>-141</c:v>
                </c:pt>
                <c:pt idx="4427">
                  <c:v>-141.10000000000002</c:v>
                </c:pt>
                <c:pt idx="4428">
                  <c:v>-141.20000000000002</c:v>
                </c:pt>
                <c:pt idx="4429">
                  <c:v>-141.30000000000001</c:v>
                </c:pt>
                <c:pt idx="4430">
                  <c:v>-141.4</c:v>
                </c:pt>
                <c:pt idx="4431">
                  <c:v>-141.5</c:v>
                </c:pt>
                <c:pt idx="4432">
                  <c:v>-141.60000000000002</c:v>
                </c:pt>
                <c:pt idx="4433">
                  <c:v>-141.70000000000002</c:v>
                </c:pt>
                <c:pt idx="4434">
                  <c:v>-141.80000000000001</c:v>
                </c:pt>
                <c:pt idx="4435">
                  <c:v>-141.9</c:v>
                </c:pt>
                <c:pt idx="4436">
                  <c:v>-142</c:v>
                </c:pt>
                <c:pt idx="4437">
                  <c:v>-142.10000000000002</c:v>
                </c:pt>
                <c:pt idx="4438">
                  <c:v>-142.20000000000002</c:v>
                </c:pt>
                <c:pt idx="4439">
                  <c:v>-142.30000000000001</c:v>
                </c:pt>
                <c:pt idx="4440">
                  <c:v>-142.4</c:v>
                </c:pt>
                <c:pt idx="4441">
                  <c:v>-142.5</c:v>
                </c:pt>
                <c:pt idx="4442">
                  <c:v>-142.60000000000002</c:v>
                </c:pt>
                <c:pt idx="4443">
                  <c:v>-142.70000000000002</c:v>
                </c:pt>
                <c:pt idx="4444">
                  <c:v>-142.80000000000001</c:v>
                </c:pt>
                <c:pt idx="4445">
                  <c:v>-142.9</c:v>
                </c:pt>
                <c:pt idx="4446">
                  <c:v>-143</c:v>
                </c:pt>
                <c:pt idx="4447">
                  <c:v>-143.10000000000002</c:v>
                </c:pt>
                <c:pt idx="4448">
                  <c:v>-143.20000000000002</c:v>
                </c:pt>
                <c:pt idx="4449">
                  <c:v>-143.30000000000001</c:v>
                </c:pt>
                <c:pt idx="4450">
                  <c:v>-143.4</c:v>
                </c:pt>
                <c:pt idx="4451">
                  <c:v>-143.5</c:v>
                </c:pt>
                <c:pt idx="4452">
                  <c:v>-143.60000000000002</c:v>
                </c:pt>
                <c:pt idx="4453">
                  <c:v>-143.70000000000002</c:v>
                </c:pt>
                <c:pt idx="4454">
                  <c:v>-143.80000000000001</c:v>
                </c:pt>
                <c:pt idx="4455">
                  <c:v>-143.9</c:v>
                </c:pt>
                <c:pt idx="4456">
                  <c:v>-144</c:v>
                </c:pt>
                <c:pt idx="4457">
                  <c:v>-144.10000000000002</c:v>
                </c:pt>
                <c:pt idx="4458">
                  <c:v>-144.20000000000002</c:v>
                </c:pt>
                <c:pt idx="4459">
                  <c:v>-144.30000000000001</c:v>
                </c:pt>
                <c:pt idx="4460">
                  <c:v>-144.4</c:v>
                </c:pt>
                <c:pt idx="4461">
                  <c:v>-144.5</c:v>
                </c:pt>
                <c:pt idx="4462">
                  <c:v>-144.60000000000002</c:v>
                </c:pt>
                <c:pt idx="4463">
                  <c:v>-144.70000000000002</c:v>
                </c:pt>
                <c:pt idx="4464">
                  <c:v>-144.80000000000001</c:v>
                </c:pt>
                <c:pt idx="4465">
                  <c:v>-144.9</c:v>
                </c:pt>
                <c:pt idx="4466">
                  <c:v>-145</c:v>
                </c:pt>
                <c:pt idx="4467">
                  <c:v>-145.10000000000002</c:v>
                </c:pt>
                <c:pt idx="4468">
                  <c:v>-145.20000000000002</c:v>
                </c:pt>
                <c:pt idx="4469">
                  <c:v>-145.30000000000001</c:v>
                </c:pt>
                <c:pt idx="4470">
                  <c:v>-145.4</c:v>
                </c:pt>
                <c:pt idx="4471">
                  <c:v>-145.5</c:v>
                </c:pt>
                <c:pt idx="4472">
                  <c:v>-145.60000000000002</c:v>
                </c:pt>
                <c:pt idx="4473">
                  <c:v>-145.70000000000002</c:v>
                </c:pt>
                <c:pt idx="4474">
                  <c:v>-145.80000000000001</c:v>
                </c:pt>
                <c:pt idx="4475">
                  <c:v>-145.9</c:v>
                </c:pt>
                <c:pt idx="4476">
                  <c:v>-146</c:v>
                </c:pt>
                <c:pt idx="4477">
                  <c:v>-146.10000000000002</c:v>
                </c:pt>
                <c:pt idx="4478">
                  <c:v>-146.20000000000002</c:v>
                </c:pt>
                <c:pt idx="4479">
                  <c:v>-146.30000000000001</c:v>
                </c:pt>
                <c:pt idx="4480">
                  <c:v>-146.4</c:v>
                </c:pt>
                <c:pt idx="4481">
                  <c:v>-146.5</c:v>
                </c:pt>
                <c:pt idx="4482">
                  <c:v>-146.60000000000002</c:v>
                </c:pt>
                <c:pt idx="4483">
                  <c:v>-146.70000000000002</c:v>
                </c:pt>
                <c:pt idx="4484">
                  <c:v>-146.80000000000001</c:v>
                </c:pt>
                <c:pt idx="4485">
                  <c:v>-146.9</c:v>
                </c:pt>
                <c:pt idx="4486">
                  <c:v>-147</c:v>
                </c:pt>
                <c:pt idx="4487">
                  <c:v>-147.10000000000002</c:v>
                </c:pt>
                <c:pt idx="4488">
                  <c:v>-147.20000000000002</c:v>
                </c:pt>
                <c:pt idx="4489">
                  <c:v>-147.30000000000001</c:v>
                </c:pt>
                <c:pt idx="4490">
                  <c:v>-147.4</c:v>
                </c:pt>
                <c:pt idx="4491">
                  <c:v>-147.5</c:v>
                </c:pt>
                <c:pt idx="4492">
                  <c:v>-147.60000000000002</c:v>
                </c:pt>
                <c:pt idx="4493">
                  <c:v>-147.70000000000002</c:v>
                </c:pt>
                <c:pt idx="4494">
                  <c:v>-147.80000000000001</c:v>
                </c:pt>
                <c:pt idx="4495">
                  <c:v>-147.90000000000003</c:v>
                </c:pt>
                <c:pt idx="4496">
                  <c:v>-148</c:v>
                </c:pt>
                <c:pt idx="4497">
                  <c:v>-148.1</c:v>
                </c:pt>
                <c:pt idx="4498">
                  <c:v>-148.20000000000002</c:v>
                </c:pt>
                <c:pt idx="4499">
                  <c:v>-148.30000000000001</c:v>
                </c:pt>
                <c:pt idx="4500">
                  <c:v>-148.40000000000003</c:v>
                </c:pt>
                <c:pt idx="4501">
                  <c:v>-148.5</c:v>
                </c:pt>
                <c:pt idx="4502">
                  <c:v>-148.6</c:v>
                </c:pt>
                <c:pt idx="4503">
                  <c:v>-148.70000000000002</c:v>
                </c:pt>
                <c:pt idx="4504">
                  <c:v>-148.80000000000001</c:v>
                </c:pt>
                <c:pt idx="4505">
                  <c:v>-148.90000000000003</c:v>
                </c:pt>
                <c:pt idx="4506">
                  <c:v>-149</c:v>
                </c:pt>
                <c:pt idx="4507">
                  <c:v>-149.1</c:v>
                </c:pt>
                <c:pt idx="4508">
                  <c:v>-149.20000000000002</c:v>
                </c:pt>
                <c:pt idx="4509">
                  <c:v>-149.30000000000001</c:v>
                </c:pt>
                <c:pt idx="4510">
                  <c:v>-149.40000000000003</c:v>
                </c:pt>
                <c:pt idx="4511">
                  <c:v>-149.5</c:v>
                </c:pt>
                <c:pt idx="4512">
                  <c:v>-149.6</c:v>
                </c:pt>
                <c:pt idx="4513">
                  <c:v>-149.70000000000002</c:v>
                </c:pt>
                <c:pt idx="4514">
                  <c:v>-149.80000000000001</c:v>
                </c:pt>
                <c:pt idx="4515">
                  <c:v>-149.90000000000003</c:v>
                </c:pt>
                <c:pt idx="4516">
                  <c:v>-150</c:v>
                </c:pt>
                <c:pt idx="4517">
                  <c:v>-150.1</c:v>
                </c:pt>
                <c:pt idx="4518">
                  <c:v>-150.20000000000002</c:v>
                </c:pt>
                <c:pt idx="4519">
                  <c:v>-150.30000000000001</c:v>
                </c:pt>
                <c:pt idx="4520">
                  <c:v>-150.40000000000003</c:v>
                </c:pt>
                <c:pt idx="4521">
                  <c:v>-150.5</c:v>
                </c:pt>
                <c:pt idx="4522">
                  <c:v>-150.6</c:v>
                </c:pt>
                <c:pt idx="4523">
                  <c:v>-150.70000000000002</c:v>
                </c:pt>
                <c:pt idx="4524">
                  <c:v>-150.80000000000001</c:v>
                </c:pt>
                <c:pt idx="4525">
                  <c:v>-150.90000000000003</c:v>
                </c:pt>
                <c:pt idx="4526">
                  <c:v>-151</c:v>
                </c:pt>
                <c:pt idx="4527">
                  <c:v>-151.1</c:v>
                </c:pt>
                <c:pt idx="4528">
                  <c:v>-151.20000000000002</c:v>
                </c:pt>
                <c:pt idx="4529">
                  <c:v>-151.30000000000001</c:v>
                </c:pt>
                <c:pt idx="4530">
                  <c:v>-151.40000000000003</c:v>
                </c:pt>
                <c:pt idx="4531">
                  <c:v>-151.5</c:v>
                </c:pt>
                <c:pt idx="4532">
                  <c:v>-151.6</c:v>
                </c:pt>
                <c:pt idx="4533">
                  <c:v>-151.70000000000002</c:v>
                </c:pt>
                <c:pt idx="4534">
                  <c:v>-151.80000000000001</c:v>
                </c:pt>
                <c:pt idx="4535">
                  <c:v>-151.90000000000003</c:v>
                </c:pt>
                <c:pt idx="4536">
                  <c:v>-152</c:v>
                </c:pt>
                <c:pt idx="4537">
                  <c:v>-152.1</c:v>
                </c:pt>
                <c:pt idx="4538">
                  <c:v>-152.20000000000002</c:v>
                </c:pt>
                <c:pt idx="4539">
                  <c:v>-152.30000000000001</c:v>
                </c:pt>
                <c:pt idx="4540">
                  <c:v>-152.40000000000003</c:v>
                </c:pt>
                <c:pt idx="4541">
                  <c:v>-152.5</c:v>
                </c:pt>
                <c:pt idx="4542">
                  <c:v>-152.6</c:v>
                </c:pt>
                <c:pt idx="4543">
                  <c:v>-152.70000000000002</c:v>
                </c:pt>
                <c:pt idx="4544">
                  <c:v>-152.80000000000001</c:v>
                </c:pt>
                <c:pt idx="4545">
                  <c:v>-152.90000000000003</c:v>
                </c:pt>
                <c:pt idx="4546">
                  <c:v>-153</c:v>
                </c:pt>
                <c:pt idx="4547">
                  <c:v>-153.1</c:v>
                </c:pt>
                <c:pt idx="4548">
                  <c:v>-153.20000000000002</c:v>
                </c:pt>
                <c:pt idx="4549">
                  <c:v>-153.30000000000001</c:v>
                </c:pt>
                <c:pt idx="4550">
                  <c:v>-153.40000000000003</c:v>
                </c:pt>
                <c:pt idx="4551">
                  <c:v>-153.5</c:v>
                </c:pt>
                <c:pt idx="4552">
                  <c:v>-153.6</c:v>
                </c:pt>
                <c:pt idx="4553">
                  <c:v>-153.70000000000002</c:v>
                </c:pt>
                <c:pt idx="4554">
                  <c:v>-153.80000000000001</c:v>
                </c:pt>
                <c:pt idx="4555">
                  <c:v>-153.90000000000003</c:v>
                </c:pt>
                <c:pt idx="4556">
                  <c:v>-154</c:v>
                </c:pt>
                <c:pt idx="4557">
                  <c:v>-154.1</c:v>
                </c:pt>
                <c:pt idx="4558">
                  <c:v>-154.20000000000002</c:v>
                </c:pt>
                <c:pt idx="4559">
                  <c:v>-154.30000000000001</c:v>
                </c:pt>
                <c:pt idx="4560">
                  <c:v>-154.4</c:v>
                </c:pt>
                <c:pt idx="4561">
                  <c:v>-154.50000000000003</c:v>
                </c:pt>
                <c:pt idx="4562">
                  <c:v>-154.6</c:v>
                </c:pt>
                <c:pt idx="4563">
                  <c:v>-154.70000000000002</c:v>
                </c:pt>
                <c:pt idx="4564">
                  <c:v>-154.80000000000001</c:v>
                </c:pt>
                <c:pt idx="4565">
                  <c:v>-154.9</c:v>
                </c:pt>
                <c:pt idx="4566">
                  <c:v>-155.00000000000003</c:v>
                </c:pt>
                <c:pt idx="4567">
                  <c:v>-155.1</c:v>
                </c:pt>
                <c:pt idx="4568">
                  <c:v>-155.20000000000002</c:v>
                </c:pt>
                <c:pt idx="4569">
                  <c:v>-155.30000000000001</c:v>
                </c:pt>
                <c:pt idx="4570">
                  <c:v>-155.4</c:v>
                </c:pt>
                <c:pt idx="4571">
                  <c:v>-155.50000000000003</c:v>
                </c:pt>
                <c:pt idx="4572">
                  <c:v>-155.6</c:v>
                </c:pt>
                <c:pt idx="4573">
                  <c:v>-155.70000000000002</c:v>
                </c:pt>
                <c:pt idx="4574">
                  <c:v>-155.80000000000001</c:v>
                </c:pt>
                <c:pt idx="4575">
                  <c:v>-155.9</c:v>
                </c:pt>
                <c:pt idx="4576">
                  <c:v>-156.00000000000003</c:v>
                </c:pt>
                <c:pt idx="4577">
                  <c:v>-156.1</c:v>
                </c:pt>
                <c:pt idx="4578">
                  <c:v>-156.20000000000002</c:v>
                </c:pt>
                <c:pt idx="4579">
                  <c:v>-156.30000000000001</c:v>
                </c:pt>
                <c:pt idx="4580">
                  <c:v>-156.4</c:v>
                </c:pt>
                <c:pt idx="4581">
                  <c:v>-156.50000000000003</c:v>
                </c:pt>
                <c:pt idx="4582">
                  <c:v>-156.6</c:v>
                </c:pt>
                <c:pt idx="4583">
                  <c:v>-156.70000000000002</c:v>
                </c:pt>
                <c:pt idx="4584">
                  <c:v>-156.80000000000001</c:v>
                </c:pt>
                <c:pt idx="4585">
                  <c:v>-156.9</c:v>
                </c:pt>
                <c:pt idx="4586">
                  <c:v>-157.00000000000003</c:v>
                </c:pt>
                <c:pt idx="4587">
                  <c:v>-157.1</c:v>
                </c:pt>
                <c:pt idx="4588">
                  <c:v>-157.20000000000002</c:v>
                </c:pt>
                <c:pt idx="4589">
                  <c:v>-157.30000000000001</c:v>
                </c:pt>
                <c:pt idx="4590">
                  <c:v>-157.4</c:v>
                </c:pt>
                <c:pt idx="4591">
                  <c:v>-157.50000000000003</c:v>
                </c:pt>
                <c:pt idx="4592">
                  <c:v>-157.6</c:v>
                </c:pt>
                <c:pt idx="4593">
                  <c:v>-157.70000000000002</c:v>
                </c:pt>
                <c:pt idx="4594">
                  <c:v>-157.80000000000001</c:v>
                </c:pt>
                <c:pt idx="4595">
                  <c:v>-157.9</c:v>
                </c:pt>
                <c:pt idx="4596">
                  <c:v>-158.00000000000003</c:v>
                </c:pt>
                <c:pt idx="4597">
                  <c:v>-158.1</c:v>
                </c:pt>
                <c:pt idx="4598">
                  <c:v>-158.20000000000002</c:v>
                </c:pt>
                <c:pt idx="4599">
                  <c:v>-158.30000000000001</c:v>
                </c:pt>
                <c:pt idx="4600">
                  <c:v>-158.4</c:v>
                </c:pt>
                <c:pt idx="4601">
                  <c:v>-158.50000000000003</c:v>
                </c:pt>
                <c:pt idx="4602">
                  <c:v>-158.6</c:v>
                </c:pt>
                <c:pt idx="4603">
                  <c:v>-158.70000000000002</c:v>
                </c:pt>
                <c:pt idx="4604">
                  <c:v>-158.80000000000001</c:v>
                </c:pt>
                <c:pt idx="4605">
                  <c:v>-158.9</c:v>
                </c:pt>
                <c:pt idx="4606">
                  <c:v>-159.00000000000003</c:v>
                </c:pt>
                <c:pt idx="4607">
                  <c:v>-159.1</c:v>
                </c:pt>
                <c:pt idx="4608">
                  <c:v>-159.20000000000002</c:v>
                </c:pt>
                <c:pt idx="4609">
                  <c:v>-159.30000000000001</c:v>
                </c:pt>
                <c:pt idx="4610">
                  <c:v>-159.4</c:v>
                </c:pt>
                <c:pt idx="4611">
                  <c:v>-159.50000000000003</c:v>
                </c:pt>
                <c:pt idx="4612">
                  <c:v>-159.6</c:v>
                </c:pt>
                <c:pt idx="4613">
                  <c:v>-159.70000000000002</c:v>
                </c:pt>
                <c:pt idx="4614">
                  <c:v>-159.80000000000001</c:v>
                </c:pt>
                <c:pt idx="4615">
                  <c:v>-159.9</c:v>
                </c:pt>
                <c:pt idx="4616">
                  <c:v>-160.00000000000003</c:v>
                </c:pt>
                <c:pt idx="4617">
                  <c:v>-160.10000000000002</c:v>
                </c:pt>
                <c:pt idx="4618">
                  <c:v>-160.19999999999999</c:v>
                </c:pt>
                <c:pt idx="4619">
                  <c:v>-160.30000000000001</c:v>
                </c:pt>
                <c:pt idx="4620">
                  <c:v>-160.4</c:v>
                </c:pt>
                <c:pt idx="4621">
                  <c:v>-160.50000000000003</c:v>
                </c:pt>
                <c:pt idx="4622">
                  <c:v>-160.60000000000002</c:v>
                </c:pt>
                <c:pt idx="4623">
                  <c:v>-160.69999999999999</c:v>
                </c:pt>
                <c:pt idx="4624">
                  <c:v>-160.80000000000001</c:v>
                </c:pt>
                <c:pt idx="4625">
                  <c:v>-160.9</c:v>
                </c:pt>
                <c:pt idx="4626">
                  <c:v>-161.00000000000003</c:v>
                </c:pt>
                <c:pt idx="4627">
                  <c:v>-161.10000000000002</c:v>
                </c:pt>
                <c:pt idx="4628">
                  <c:v>-161.19999999999999</c:v>
                </c:pt>
                <c:pt idx="4629">
                  <c:v>-161.30000000000001</c:v>
                </c:pt>
                <c:pt idx="4630">
                  <c:v>-161.4</c:v>
                </c:pt>
                <c:pt idx="4631">
                  <c:v>-161.50000000000003</c:v>
                </c:pt>
                <c:pt idx="4632">
                  <c:v>-161.60000000000002</c:v>
                </c:pt>
                <c:pt idx="4633">
                  <c:v>-161.69999999999999</c:v>
                </c:pt>
                <c:pt idx="4634">
                  <c:v>-161.80000000000001</c:v>
                </c:pt>
                <c:pt idx="4635">
                  <c:v>-161.9</c:v>
                </c:pt>
                <c:pt idx="4636">
                  <c:v>-162.00000000000003</c:v>
                </c:pt>
                <c:pt idx="4637">
                  <c:v>-162.10000000000002</c:v>
                </c:pt>
                <c:pt idx="4638">
                  <c:v>-162.19999999999999</c:v>
                </c:pt>
                <c:pt idx="4639">
                  <c:v>-162.30000000000001</c:v>
                </c:pt>
                <c:pt idx="4640">
                  <c:v>-162.4</c:v>
                </c:pt>
                <c:pt idx="4641">
                  <c:v>-162.50000000000003</c:v>
                </c:pt>
                <c:pt idx="4642">
                  <c:v>-162.60000000000002</c:v>
                </c:pt>
                <c:pt idx="4643">
                  <c:v>-162.69999999999999</c:v>
                </c:pt>
                <c:pt idx="4644">
                  <c:v>-162.80000000000001</c:v>
                </c:pt>
                <c:pt idx="4645">
                  <c:v>-162.9</c:v>
                </c:pt>
                <c:pt idx="4646">
                  <c:v>-163.00000000000003</c:v>
                </c:pt>
                <c:pt idx="4647">
                  <c:v>-163.10000000000002</c:v>
                </c:pt>
                <c:pt idx="4648">
                  <c:v>-163.19999999999999</c:v>
                </c:pt>
                <c:pt idx="4649">
                  <c:v>-163.30000000000001</c:v>
                </c:pt>
                <c:pt idx="4650">
                  <c:v>-163.4</c:v>
                </c:pt>
                <c:pt idx="4651">
                  <c:v>-163.50000000000003</c:v>
                </c:pt>
                <c:pt idx="4652">
                  <c:v>-163.60000000000002</c:v>
                </c:pt>
                <c:pt idx="4653">
                  <c:v>-163.69999999999999</c:v>
                </c:pt>
                <c:pt idx="4654">
                  <c:v>-163.80000000000001</c:v>
                </c:pt>
                <c:pt idx="4655">
                  <c:v>-163.9</c:v>
                </c:pt>
                <c:pt idx="4656">
                  <c:v>-164.00000000000003</c:v>
                </c:pt>
                <c:pt idx="4657">
                  <c:v>-164.10000000000002</c:v>
                </c:pt>
                <c:pt idx="4658">
                  <c:v>-164.2</c:v>
                </c:pt>
                <c:pt idx="4659">
                  <c:v>-164.3</c:v>
                </c:pt>
                <c:pt idx="4660">
                  <c:v>-164.4</c:v>
                </c:pt>
                <c:pt idx="4661">
                  <c:v>-164.50000000000003</c:v>
                </c:pt>
                <c:pt idx="4662">
                  <c:v>-164.60000000000002</c:v>
                </c:pt>
                <c:pt idx="4663">
                  <c:v>-164.7</c:v>
                </c:pt>
                <c:pt idx="4664">
                  <c:v>-164.8</c:v>
                </c:pt>
                <c:pt idx="4665">
                  <c:v>-164.9</c:v>
                </c:pt>
                <c:pt idx="4666">
                  <c:v>-165.00000000000003</c:v>
                </c:pt>
                <c:pt idx="4667">
                  <c:v>-165.10000000000002</c:v>
                </c:pt>
                <c:pt idx="4668">
                  <c:v>-165.2</c:v>
                </c:pt>
                <c:pt idx="4669">
                  <c:v>-165.3</c:v>
                </c:pt>
                <c:pt idx="4670">
                  <c:v>-165.4</c:v>
                </c:pt>
                <c:pt idx="4671">
                  <c:v>-165.50000000000003</c:v>
                </c:pt>
                <c:pt idx="4672">
                  <c:v>-165.60000000000002</c:v>
                </c:pt>
                <c:pt idx="4673">
                  <c:v>-165.7</c:v>
                </c:pt>
                <c:pt idx="4674">
                  <c:v>-165.8</c:v>
                </c:pt>
                <c:pt idx="4675">
                  <c:v>-165.9</c:v>
                </c:pt>
                <c:pt idx="4676">
                  <c:v>-166.00000000000003</c:v>
                </c:pt>
                <c:pt idx="4677">
                  <c:v>-166.10000000000002</c:v>
                </c:pt>
                <c:pt idx="4678">
                  <c:v>-166.2</c:v>
                </c:pt>
                <c:pt idx="4679">
                  <c:v>-166.3</c:v>
                </c:pt>
                <c:pt idx="4680">
                  <c:v>-166.4</c:v>
                </c:pt>
                <c:pt idx="4681">
                  <c:v>-166.5</c:v>
                </c:pt>
                <c:pt idx="4682">
                  <c:v>-166.60000000000002</c:v>
                </c:pt>
                <c:pt idx="4683">
                  <c:v>-166.70000000000002</c:v>
                </c:pt>
                <c:pt idx="4684">
                  <c:v>-166.8</c:v>
                </c:pt>
                <c:pt idx="4685">
                  <c:v>-166.9</c:v>
                </c:pt>
                <c:pt idx="4686">
                  <c:v>-167</c:v>
                </c:pt>
                <c:pt idx="4687">
                  <c:v>-167.10000000000002</c:v>
                </c:pt>
                <c:pt idx="4688">
                  <c:v>-167.20000000000002</c:v>
                </c:pt>
                <c:pt idx="4689">
                  <c:v>-167.3</c:v>
                </c:pt>
                <c:pt idx="4690">
                  <c:v>-167.4</c:v>
                </c:pt>
                <c:pt idx="4691">
                  <c:v>-167.5</c:v>
                </c:pt>
                <c:pt idx="4692">
                  <c:v>-167.60000000000002</c:v>
                </c:pt>
                <c:pt idx="4693">
                  <c:v>-167.70000000000002</c:v>
                </c:pt>
                <c:pt idx="4694">
                  <c:v>-167.8</c:v>
                </c:pt>
                <c:pt idx="4695">
                  <c:v>-167.9</c:v>
                </c:pt>
                <c:pt idx="4696">
                  <c:v>-168</c:v>
                </c:pt>
                <c:pt idx="4697">
                  <c:v>-168.10000000000002</c:v>
                </c:pt>
                <c:pt idx="4698">
                  <c:v>-168.20000000000002</c:v>
                </c:pt>
                <c:pt idx="4699">
                  <c:v>-168.3</c:v>
                </c:pt>
                <c:pt idx="4700">
                  <c:v>-168.4</c:v>
                </c:pt>
                <c:pt idx="4701">
                  <c:v>-168.5</c:v>
                </c:pt>
                <c:pt idx="4702">
                  <c:v>-168.60000000000002</c:v>
                </c:pt>
                <c:pt idx="4703">
                  <c:v>-168.70000000000002</c:v>
                </c:pt>
                <c:pt idx="4704">
                  <c:v>-168.8</c:v>
                </c:pt>
                <c:pt idx="4705">
                  <c:v>-168.9</c:v>
                </c:pt>
                <c:pt idx="4706">
                  <c:v>-169</c:v>
                </c:pt>
                <c:pt idx="4707">
                  <c:v>-169.10000000000002</c:v>
                </c:pt>
                <c:pt idx="4708">
                  <c:v>-169.20000000000002</c:v>
                </c:pt>
                <c:pt idx="4709">
                  <c:v>-169.3</c:v>
                </c:pt>
                <c:pt idx="4710">
                  <c:v>-169.4</c:v>
                </c:pt>
                <c:pt idx="4711">
                  <c:v>-169.5</c:v>
                </c:pt>
                <c:pt idx="4712">
                  <c:v>-169.60000000000002</c:v>
                </c:pt>
                <c:pt idx="4713">
                  <c:v>-169.70000000000002</c:v>
                </c:pt>
                <c:pt idx="4714">
                  <c:v>-169.8</c:v>
                </c:pt>
                <c:pt idx="4715">
                  <c:v>-169.9</c:v>
                </c:pt>
                <c:pt idx="4716">
                  <c:v>-170</c:v>
                </c:pt>
                <c:pt idx="4717">
                  <c:v>-170.10000000000002</c:v>
                </c:pt>
                <c:pt idx="4718">
                  <c:v>-170.20000000000002</c:v>
                </c:pt>
                <c:pt idx="4719">
                  <c:v>-170.3</c:v>
                </c:pt>
                <c:pt idx="4720">
                  <c:v>-170.4</c:v>
                </c:pt>
                <c:pt idx="4721">
                  <c:v>-170.5</c:v>
                </c:pt>
                <c:pt idx="4722">
                  <c:v>-170.60000000000002</c:v>
                </c:pt>
                <c:pt idx="4723">
                  <c:v>-170.70000000000002</c:v>
                </c:pt>
                <c:pt idx="4724">
                  <c:v>-170.8</c:v>
                </c:pt>
                <c:pt idx="4725">
                  <c:v>-170.9</c:v>
                </c:pt>
                <c:pt idx="4726">
                  <c:v>-171</c:v>
                </c:pt>
                <c:pt idx="4727">
                  <c:v>-171.10000000000002</c:v>
                </c:pt>
                <c:pt idx="4728">
                  <c:v>-171.20000000000002</c:v>
                </c:pt>
                <c:pt idx="4729">
                  <c:v>-171.3</c:v>
                </c:pt>
                <c:pt idx="4730">
                  <c:v>-171.4</c:v>
                </c:pt>
                <c:pt idx="4731">
                  <c:v>-171.5</c:v>
                </c:pt>
                <c:pt idx="4732">
                  <c:v>-171.60000000000002</c:v>
                </c:pt>
                <c:pt idx="4733">
                  <c:v>-171.70000000000002</c:v>
                </c:pt>
                <c:pt idx="4734">
                  <c:v>-171.8</c:v>
                </c:pt>
                <c:pt idx="4735">
                  <c:v>-171.9</c:v>
                </c:pt>
                <c:pt idx="4736">
                  <c:v>-172</c:v>
                </c:pt>
                <c:pt idx="4737">
                  <c:v>-172.10000000000002</c:v>
                </c:pt>
                <c:pt idx="4738">
                  <c:v>-172.20000000000002</c:v>
                </c:pt>
                <c:pt idx="4739">
                  <c:v>-172.3</c:v>
                </c:pt>
                <c:pt idx="4740">
                  <c:v>-172.4</c:v>
                </c:pt>
                <c:pt idx="4741">
                  <c:v>-172.5</c:v>
                </c:pt>
                <c:pt idx="4742">
                  <c:v>-172.60000000000002</c:v>
                </c:pt>
                <c:pt idx="4743">
                  <c:v>-172.70000000000002</c:v>
                </c:pt>
                <c:pt idx="4744">
                  <c:v>-172.8</c:v>
                </c:pt>
                <c:pt idx="4745">
                  <c:v>-172.9</c:v>
                </c:pt>
                <c:pt idx="4746">
                  <c:v>-173</c:v>
                </c:pt>
                <c:pt idx="4747">
                  <c:v>-173.10000000000002</c:v>
                </c:pt>
                <c:pt idx="4748">
                  <c:v>-173.20000000000002</c:v>
                </c:pt>
                <c:pt idx="4749">
                  <c:v>-173.3</c:v>
                </c:pt>
                <c:pt idx="4750">
                  <c:v>-173.4</c:v>
                </c:pt>
                <c:pt idx="4751">
                  <c:v>-173.5</c:v>
                </c:pt>
                <c:pt idx="4752">
                  <c:v>-173.60000000000002</c:v>
                </c:pt>
                <c:pt idx="4753">
                  <c:v>-173.70000000000002</c:v>
                </c:pt>
                <c:pt idx="4754">
                  <c:v>-173.8</c:v>
                </c:pt>
                <c:pt idx="4755">
                  <c:v>-173.9</c:v>
                </c:pt>
                <c:pt idx="4756">
                  <c:v>-174</c:v>
                </c:pt>
                <c:pt idx="4757">
                  <c:v>-174.10000000000002</c:v>
                </c:pt>
                <c:pt idx="4758">
                  <c:v>-174.20000000000002</c:v>
                </c:pt>
                <c:pt idx="4759">
                  <c:v>-174.3</c:v>
                </c:pt>
                <c:pt idx="4760">
                  <c:v>-174.4</c:v>
                </c:pt>
                <c:pt idx="4761">
                  <c:v>-174.5</c:v>
                </c:pt>
                <c:pt idx="4762">
                  <c:v>-174.60000000000002</c:v>
                </c:pt>
                <c:pt idx="4763">
                  <c:v>-174.70000000000002</c:v>
                </c:pt>
                <c:pt idx="4764">
                  <c:v>-174.8</c:v>
                </c:pt>
                <c:pt idx="4765">
                  <c:v>-174.9</c:v>
                </c:pt>
                <c:pt idx="4766">
                  <c:v>-175</c:v>
                </c:pt>
                <c:pt idx="4767">
                  <c:v>-175.10000000000002</c:v>
                </c:pt>
                <c:pt idx="4768">
                  <c:v>-175.20000000000002</c:v>
                </c:pt>
                <c:pt idx="4769">
                  <c:v>-175.3</c:v>
                </c:pt>
                <c:pt idx="4770">
                  <c:v>-175.4</c:v>
                </c:pt>
                <c:pt idx="4771">
                  <c:v>-175.5</c:v>
                </c:pt>
                <c:pt idx="4772">
                  <c:v>-175.60000000000002</c:v>
                </c:pt>
                <c:pt idx="4773">
                  <c:v>-175.70000000000002</c:v>
                </c:pt>
                <c:pt idx="4774">
                  <c:v>-175.8</c:v>
                </c:pt>
                <c:pt idx="4775">
                  <c:v>-175.9</c:v>
                </c:pt>
                <c:pt idx="4776">
                  <c:v>-176</c:v>
                </c:pt>
                <c:pt idx="4777">
                  <c:v>-176.10000000000002</c:v>
                </c:pt>
                <c:pt idx="4778">
                  <c:v>-176.20000000000002</c:v>
                </c:pt>
                <c:pt idx="4779">
                  <c:v>-176.3</c:v>
                </c:pt>
                <c:pt idx="4780">
                  <c:v>-176.4</c:v>
                </c:pt>
                <c:pt idx="4781">
                  <c:v>-176.5</c:v>
                </c:pt>
                <c:pt idx="4782">
                  <c:v>-176.60000000000002</c:v>
                </c:pt>
                <c:pt idx="4783">
                  <c:v>-176.70000000000002</c:v>
                </c:pt>
                <c:pt idx="4784">
                  <c:v>-176.8</c:v>
                </c:pt>
                <c:pt idx="4785">
                  <c:v>-176.9</c:v>
                </c:pt>
                <c:pt idx="4786">
                  <c:v>-177</c:v>
                </c:pt>
                <c:pt idx="4787">
                  <c:v>-177.10000000000002</c:v>
                </c:pt>
                <c:pt idx="4788">
                  <c:v>-177.20000000000002</c:v>
                </c:pt>
                <c:pt idx="4789">
                  <c:v>-177.3</c:v>
                </c:pt>
                <c:pt idx="4790">
                  <c:v>-177.4</c:v>
                </c:pt>
                <c:pt idx="4791">
                  <c:v>-177.5</c:v>
                </c:pt>
                <c:pt idx="4792">
                  <c:v>-177.60000000000002</c:v>
                </c:pt>
                <c:pt idx="4793">
                  <c:v>-177.70000000000002</c:v>
                </c:pt>
                <c:pt idx="4794">
                  <c:v>-177.8</c:v>
                </c:pt>
                <c:pt idx="4795">
                  <c:v>-177.9</c:v>
                </c:pt>
                <c:pt idx="4796">
                  <c:v>-178</c:v>
                </c:pt>
                <c:pt idx="4797">
                  <c:v>-178.10000000000002</c:v>
                </c:pt>
                <c:pt idx="4798">
                  <c:v>-178.20000000000002</c:v>
                </c:pt>
                <c:pt idx="4799">
                  <c:v>-178.3</c:v>
                </c:pt>
                <c:pt idx="4800">
                  <c:v>-178.4</c:v>
                </c:pt>
                <c:pt idx="4801">
                  <c:v>-178.5</c:v>
                </c:pt>
                <c:pt idx="4802">
                  <c:v>-178.60000000000002</c:v>
                </c:pt>
                <c:pt idx="4803">
                  <c:v>-178.70000000000002</c:v>
                </c:pt>
                <c:pt idx="4804">
                  <c:v>-178.8</c:v>
                </c:pt>
                <c:pt idx="4805">
                  <c:v>-178.9</c:v>
                </c:pt>
                <c:pt idx="4806">
                  <c:v>-179</c:v>
                </c:pt>
                <c:pt idx="4807">
                  <c:v>-179.1</c:v>
                </c:pt>
                <c:pt idx="4808">
                  <c:v>-179.20000000000002</c:v>
                </c:pt>
                <c:pt idx="4809">
                  <c:v>-179.3</c:v>
                </c:pt>
                <c:pt idx="4810">
                  <c:v>-179.40000000000003</c:v>
                </c:pt>
                <c:pt idx="4811">
                  <c:v>-179.5</c:v>
                </c:pt>
                <c:pt idx="4812">
                  <c:v>-179.6</c:v>
                </c:pt>
                <c:pt idx="4813">
                  <c:v>-179.70000000000002</c:v>
                </c:pt>
                <c:pt idx="4814">
                  <c:v>-179.8</c:v>
                </c:pt>
                <c:pt idx="4815">
                  <c:v>-179.90000000000003</c:v>
                </c:pt>
                <c:pt idx="4816">
                  <c:v>-180</c:v>
                </c:pt>
                <c:pt idx="4817">
                  <c:v>-180.1</c:v>
                </c:pt>
                <c:pt idx="4818">
                  <c:v>-180.20000000000002</c:v>
                </c:pt>
                <c:pt idx="4819">
                  <c:v>-180.3</c:v>
                </c:pt>
                <c:pt idx="4820">
                  <c:v>-180.40000000000003</c:v>
                </c:pt>
                <c:pt idx="4821">
                  <c:v>-180.5</c:v>
                </c:pt>
                <c:pt idx="4822">
                  <c:v>-180.6</c:v>
                </c:pt>
                <c:pt idx="4823">
                  <c:v>-180.70000000000002</c:v>
                </c:pt>
                <c:pt idx="4824">
                  <c:v>-180.8</c:v>
                </c:pt>
                <c:pt idx="4825">
                  <c:v>-180.90000000000003</c:v>
                </c:pt>
                <c:pt idx="4826">
                  <c:v>-181</c:v>
                </c:pt>
                <c:pt idx="4827">
                  <c:v>-181.1</c:v>
                </c:pt>
                <c:pt idx="4828">
                  <c:v>-181.20000000000002</c:v>
                </c:pt>
                <c:pt idx="4829">
                  <c:v>-181.3</c:v>
                </c:pt>
                <c:pt idx="4830">
                  <c:v>-181.40000000000003</c:v>
                </c:pt>
                <c:pt idx="4831">
                  <c:v>-181.5</c:v>
                </c:pt>
                <c:pt idx="4832">
                  <c:v>-181.6</c:v>
                </c:pt>
                <c:pt idx="4833">
                  <c:v>-181.70000000000002</c:v>
                </c:pt>
                <c:pt idx="4834">
                  <c:v>-181.8</c:v>
                </c:pt>
                <c:pt idx="4835">
                  <c:v>-181.90000000000003</c:v>
                </c:pt>
                <c:pt idx="4836">
                  <c:v>-182</c:v>
                </c:pt>
                <c:pt idx="4837">
                  <c:v>-182.1</c:v>
                </c:pt>
                <c:pt idx="4838">
                  <c:v>-182.20000000000002</c:v>
                </c:pt>
                <c:pt idx="4839">
                  <c:v>-182.3</c:v>
                </c:pt>
                <c:pt idx="4840">
                  <c:v>-182.40000000000003</c:v>
                </c:pt>
                <c:pt idx="4841">
                  <c:v>-182.5</c:v>
                </c:pt>
                <c:pt idx="4842">
                  <c:v>-182.6</c:v>
                </c:pt>
                <c:pt idx="4843">
                  <c:v>-182.70000000000002</c:v>
                </c:pt>
                <c:pt idx="4844">
                  <c:v>-182.8</c:v>
                </c:pt>
                <c:pt idx="4845">
                  <c:v>-182.90000000000003</c:v>
                </c:pt>
                <c:pt idx="4846">
                  <c:v>-183</c:v>
                </c:pt>
                <c:pt idx="4847">
                  <c:v>-183.1</c:v>
                </c:pt>
                <c:pt idx="4848">
                  <c:v>-183.20000000000002</c:v>
                </c:pt>
                <c:pt idx="4849">
                  <c:v>-183.3</c:v>
                </c:pt>
                <c:pt idx="4850">
                  <c:v>-183.40000000000003</c:v>
                </c:pt>
                <c:pt idx="4851">
                  <c:v>-183.5</c:v>
                </c:pt>
                <c:pt idx="4852">
                  <c:v>-183.6</c:v>
                </c:pt>
                <c:pt idx="4853">
                  <c:v>-183.70000000000002</c:v>
                </c:pt>
                <c:pt idx="4854">
                  <c:v>-183.8</c:v>
                </c:pt>
                <c:pt idx="4855">
                  <c:v>-183.90000000000003</c:v>
                </c:pt>
                <c:pt idx="4856">
                  <c:v>-184</c:v>
                </c:pt>
                <c:pt idx="4857">
                  <c:v>-184.1</c:v>
                </c:pt>
                <c:pt idx="4858">
                  <c:v>-184.20000000000002</c:v>
                </c:pt>
                <c:pt idx="4859">
                  <c:v>-184.3</c:v>
                </c:pt>
                <c:pt idx="4860">
                  <c:v>-184.40000000000003</c:v>
                </c:pt>
                <c:pt idx="4861">
                  <c:v>-184.5</c:v>
                </c:pt>
                <c:pt idx="4862">
                  <c:v>-184.6</c:v>
                </c:pt>
                <c:pt idx="4863">
                  <c:v>-184.70000000000002</c:v>
                </c:pt>
                <c:pt idx="4864">
                  <c:v>-184.8</c:v>
                </c:pt>
                <c:pt idx="4865">
                  <c:v>-184.90000000000003</c:v>
                </c:pt>
                <c:pt idx="4866">
                  <c:v>-185</c:v>
                </c:pt>
                <c:pt idx="4867">
                  <c:v>-185.1</c:v>
                </c:pt>
                <c:pt idx="4868">
                  <c:v>-185.20000000000002</c:v>
                </c:pt>
                <c:pt idx="4869">
                  <c:v>-185.3</c:v>
                </c:pt>
                <c:pt idx="4870">
                  <c:v>-185.4</c:v>
                </c:pt>
                <c:pt idx="4871">
                  <c:v>-185.50000000000003</c:v>
                </c:pt>
                <c:pt idx="4872">
                  <c:v>-185.6</c:v>
                </c:pt>
                <c:pt idx="4873">
                  <c:v>-185.70000000000002</c:v>
                </c:pt>
                <c:pt idx="4874">
                  <c:v>-185.8</c:v>
                </c:pt>
                <c:pt idx="4875">
                  <c:v>-185.9</c:v>
                </c:pt>
                <c:pt idx="4876">
                  <c:v>-186.00000000000003</c:v>
                </c:pt>
                <c:pt idx="4877">
                  <c:v>-186.1</c:v>
                </c:pt>
                <c:pt idx="4878">
                  <c:v>-186.20000000000002</c:v>
                </c:pt>
                <c:pt idx="4879">
                  <c:v>-186.3</c:v>
                </c:pt>
                <c:pt idx="4880">
                  <c:v>-186.4</c:v>
                </c:pt>
                <c:pt idx="4881">
                  <c:v>-186.50000000000003</c:v>
                </c:pt>
                <c:pt idx="4882">
                  <c:v>-186.6</c:v>
                </c:pt>
                <c:pt idx="4883">
                  <c:v>-186.70000000000002</c:v>
                </c:pt>
                <c:pt idx="4884">
                  <c:v>-186.8</c:v>
                </c:pt>
                <c:pt idx="4885">
                  <c:v>-186.9</c:v>
                </c:pt>
                <c:pt idx="4886">
                  <c:v>-187.00000000000003</c:v>
                </c:pt>
                <c:pt idx="4887">
                  <c:v>-187.1</c:v>
                </c:pt>
                <c:pt idx="4888">
                  <c:v>-187.20000000000002</c:v>
                </c:pt>
                <c:pt idx="4889">
                  <c:v>-187.3</c:v>
                </c:pt>
                <c:pt idx="4890">
                  <c:v>-187.4</c:v>
                </c:pt>
                <c:pt idx="4891">
                  <c:v>-187.50000000000003</c:v>
                </c:pt>
                <c:pt idx="4892">
                  <c:v>-187.6</c:v>
                </c:pt>
                <c:pt idx="4893">
                  <c:v>-187.70000000000002</c:v>
                </c:pt>
                <c:pt idx="4894">
                  <c:v>-187.8</c:v>
                </c:pt>
                <c:pt idx="4895">
                  <c:v>-187.9</c:v>
                </c:pt>
                <c:pt idx="4896">
                  <c:v>-188.00000000000003</c:v>
                </c:pt>
                <c:pt idx="4897">
                  <c:v>-188.1</c:v>
                </c:pt>
                <c:pt idx="4898">
                  <c:v>-188.20000000000002</c:v>
                </c:pt>
                <c:pt idx="4899">
                  <c:v>-188.3</c:v>
                </c:pt>
                <c:pt idx="4900">
                  <c:v>-188.4</c:v>
                </c:pt>
                <c:pt idx="4901">
                  <c:v>-188.50000000000003</c:v>
                </c:pt>
                <c:pt idx="4902">
                  <c:v>-188.6</c:v>
                </c:pt>
                <c:pt idx="4903">
                  <c:v>-188.70000000000002</c:v>
                </c:pt>
                <c:pt idx="4904">
                  <c:v>-188.8</c:v>
                </c:pt>
                <c:pt idx="4905">
                  <c:v>-188.9</c:v>
                </c:pt>
                <c:pt idx="4906">
                  <c:v>-189.00000000000003</c:v>
                </c:pt>
                <c:pt idx="4907">
                  <c:v>-189.1</c:v>
                </c:pt>
                <c:pt idx="4908">
                  <c:v>-189.20000000000002</c:v>
                </c:pt>
                <c:pt idx="4909">
                  <c:v>-189.3</c:v>
                </c:pt>
                <c:pt idx="4910">
                  <c:v>-189.4</c:v>
                </c:pt>
                <c:pt idx="4911">
                  <c:v>-189.50000000000003</c:v>
                </c:pt>
                <c:pt idx="4912">
                  <c:v>-189.6</c:v>
                </c:pt>
                <c:pt idx="4913">
                  <c:v>-189.70000000000002</c:v>
                </c:pt>
                <c:pt idx="4914">
                  <c:v>-189.8</c:v>
                </c:pt>
                <c:pt idx="4915">
                  <c:v>-189.9</c:v>
                </c:pt>
                <c:pt idx="4916">
                  <c:v>-190.00000000000003</c:v>
                </c:pt>
                <c:pt idx="4917">
                  <c:v>-190.1</c:v>
                </c:pt>
                <c:pt idx="4918">
                  <c:v>-190.20000000000002</c:v>
                </c:pt>
                <c:pt idx="4919">
                  <c:v>-190.3</c:v>
                </c:pt>
                <c:pt idx="4920">
                  <c:v>-190.4</c:v>
                </c:pt>
                <c:pt idx="4921">
                  <c:v>-190.50000000000003</c:v>
                </c:pt>
                <c:pt idx="4922">
                  <c:v>-190.6</c:v>
                </c:pt>
                <c:pt idx="4923">
                  <c:v>-190.70000000000002</c:v>
                </c:pt>
                <c:pt idx="4924">
                  <c:v>-190.8</c:v>
                </c:pt>
                <c:pt idx="4925">
                  <c:v>-190.9</c:v>
                </c:pt>
                <c:pt idx="4926">
                  <c:v>-191.00000000000003</c:v>
                </c:pt>
                <c:pt idx="4927">
                  <c:v>-191.1</c:v>
                </c:pt>
                <c:pt idx="4928">
                  <c:v>-191.20000000000002</c:v>
                </c:pt>
                <c:pt idx="4929">
                  <c:v>-191.3</c:v>
                </c:pt>
                <c:pt idx="4930">
                  <c:v>-191.4</c:v>
                </c:pt>
                <c:pt idx="4931">
                  <c:v>-191.50000000000003</c:v>
                </c:pt>
                <c:pt idx="4932">
                  <c:v>-191.60000000000002</c:v>
                </c:pt>
                <c:pt idx="4933">
                  <c:v>-191.7</c:v>
                </c:pt>
                <c:pt idx="4934">
                  <c:v>-191.8</c:v>
                </c:pt>
                <c:pt idx="4935">
                  <c:v>-191.9</c:v>
                </c:pt>
                <c:pt idx="4936">
                  <c:v>-192.00000000000003</c:v>
                </c:pt>
                <c:pt idx="4937">
                  <c:v>-192.10000000000002</c:v>
                </c:pt>
                <c:pt idx="4938">
                  <c:v>-192.2</c:v>
                </c:pt>
                <c:pt idx="4939">
                  <c:v>-192.3</c:v>
                </c:pt>
                <c:pt idx="4940">
                  <c:v>-192.4</c:v>
                </c:pt>
                <c:pt idx="4941">
                  <c:v>-192.50000000000003</c:v>
                </c:pt>
                <c:pt idx="4942">
                  <c:v>-192.60000000000002</c:v>
                </c:pt>
                <c:pt idx="4943">
                  <c:v>-192.7</c:v>
                </c:pt>
                <c:pt idx="4944">
                  <c:v>-192.8</c:v>
                </c:pt>
                <c:pt idx="4945">
                  <c:v>-192.9</c:v>
                </c:pt>
                <c:pt idx="4946">
                  <c:v>-193.00000000000003</c:v>
                </c:pt>
                <c:pt idx="4947">
                  <c:v>-193.10000000000002</c:v>
                </c:pt>
                <c:pt idx="4948">
                  <c:v>-193.2</c:v>
                </c:pt>
                <c:pt idx="4949">
                  <c:v>-193.3</c:v>
                </c:pt>
                <c:pt idx="4950">
                  <c:v>-193.4</c:v>
                </c:pt>
                <c:pt idx="4951">
                  <c:v>-193.50000000000003</c:v>
                </c:pt>
                <c:pt idx="4952">
                  <c:v>-193.60000000000002</c:v>
                </c:pt>
                <c:pt idx="4953">
                  <c:v>-193.7</c:v>
                </c:pt>
                <c:pt idx="4954">
                  <c:v>-193.8</c:v>
                </c:pt>
                <c:pt idx="4955">
                  <c:v>-193.9</c:v>
                </c:pt>
                <c:pt idx="4956">
                  <c:v>-194.00000000000003</c:v>
                </c:pt>
                <c:pt idx="4957">
                  <c:v>-194.10000000000002</c:v>
                </c:pt>
                <c:pt idx="4958">
                  <c:v>-194.2</c:v>
                </c:pt>
                <c:pt idx="4959">
                  <c:v>-194.3</c:v>
                </c:pt>
                <c:pt idx="4960">
                  <c:v>-194.4</c:v>
                </c:pt>
                <c:pt idx="4961">
                  <c:v>-194.50000000000003</c:v>
                </c:pt>
                <c:pt idx="4962">
                  <c:v>-194.60000000000002</c:v>
                </c:pt>
                <c:pt idx="4963">
                  <c:v>-194.7</c:v>
                </c:pt>
                <c:pt idx="4964">
                  <c:v>-194.8</c:v>
                </c:pt>
                <c:pt idx="4965">
                  <c:v>-194.9</c:v>
                </c:pt>
                <c:pt idx="4966">
                  <c:v>-195.00000000000003</c:v>
                </c:pt>
                <c:pt idx="4967">
                  <c:v>-195.10000000000002</c:v>
                </c:pt>
                <c:pt idx="4968">
                  <c:v>-195.2</c:v>
                </c:pt>
                <c:pt idx="4969">
                  <c:v>-195.3</c:v>
                </c:pt>
                <c:pt idx="4970">
                  <c:v>-195.4</c:v>
                </c:pt>
                <c:pt idx="4971">
                  <c:v>-195.50000000000003</c:v>
                </c:pt>
                <c:pt idx="4972">
                  <c:v>-195.60000000000002</c:v>
                </c:pt>
                <c:pt idx="4973">
                  <c:v>-195.7</c:v>
                </c:pt>
                <c:pt idx="4974">
                  <c:v>-195.8</c:v>
                </c:pt>
                <c:pt idx="4975">
                  <c:v>-195.9</c:v>
                </c:pt>
                <c:pt idx="4976">
                  <c:v>-196.00000000000003</c:v>
                </c:pt>
                <c:pt idx="4977">
                  <c:v>-196.10000000000002</c:v>
                </c:pt>
                <c:pt idx="4978">
                  <c:v>-196.2</c:v>
                </c:pt>
                <c:pt idx="4979">
                  <c:v>-196.3</c:v>
                </c:pt>
                <c:pt idx="4980">
                  <c:v>-196.4</c:v>
                </c:pt>
                <c:pt idx="4981">
                  <c:v>-196.50000000000003</c:v>
                </c:pt>
                <c:pt idx="4982">
                  <c:v>-196.60000000000002</c:v>
                </c:pt>
                <c:pt idx="4983">
                  <c:v>-196.7</c:v>
                </c:pt>
                <c:pt idx="4984">
                  <c:v>-196.8</c:v>
                </c:pt>
                <c:pt idx="4985">
                  <c:v>-196.9</c:v>
                </c:pt>
                <c:pt idx="4986">
                  <c:v>-197.00000000000003</c:v>
                </c:pt>
                <c:pt idx="4987">
                  <c:v>-197.10000000000002</c:v>
                </c:pt>
                <c:pt idx="4988">
                  <c:v>-197.2</c:v>
                </c:pt>
                <c:pt idx="4989">
                  <c:v>-197.3</c:v>
                </c:pt>
                <c:pt idx="4990">
                  <c:v>-197.4</c:v>
                </c:pt>
                <c:pt idx="4991">
                  <c:v>-197.50000000000003</c:v>
                </c:pt>
                <c:pt idx="4992">
                  <c:v>-197.60000000000002</c:v>
                </c:pt>
                <c:pt idx="4993">
                  <c:v>-197.70000000000002</c:v>
                </c:pt>
                <c:pt idx="4994">
                  <c:v>-197.8</c:v>
                </c:pt>
                <c:pt idx="4995">
                  <c:v>-197.9</c:v>
                </c:pt>
                <c:pt idx="4996">
                  <c:v>-198</c:v>
                </c:pt>
                <c:pt idx="4997">
                  <c:v>-198.10000000000002</c:v>
                </c:pt>
                <c:pt idx="4998">
                  <c:v>-198.20000000000002</c:v>
                </c:pt>
                <c:pt idx="4999">
                  <c:v>-198.3</c:v>
                </c:pt>
                <c:pt idx="5000">
                  <c:v>-198.4</c:v>
                </c:pt>
                <c:pt idx="5001">
                  <c:v>-198.5</c:v>
                </c:pt>
                <c:pt idx="5002">
                  <c:v>-198.60000000000002</c:v>
                </c:pt>
                <c:pt idx="5003">
                  <c:v>-198.70000000000002</c:v>
                </c:pt>
                <c:pt idx="5004">
                  <c:v>-198.8</c:v>
                </c:pt>
                <c:pt idx="5005">
                  <c:v>-198.9</c:v>
                </c:pt>
                <c:pt idx="5006">
                  <c:v>-199</c:v>
                </c:pt>
                <c:pt idx="5007">
                  <c:v>-199.10000000000002</c:v>
                </c:pt>
                <c:pt idx="5008">
                  <c:v>-199.20000000000002</c:v>
                </c:pt>
                <c:pt idx="5009">
                  <c:v>-199.3</c:v>
                </c:pt>
                <c:pt idx="5010">
                  <c:v>-199.4</c:v>
                </c:pt>
                <c:pt idx="5011">
                  <c:v>-199.5</c:v>
                </c:pt>
                <c:pt idx="5012">
                  <c:v>-199.60000000000002</c:v>
                </c:pt>
                <c:pt idx="5013">
                  <c:v>-199.70000000000002</c:v>
                </c:pt>
                <c:pt idx="5014">
                  <c:v>-199.8</c:v>
                </c:pt>
                <c:pt idx="5015">
                  <c:v>-199.9</c:v>
                </c:pt>
                <c:pt idx="5016">
                  <c:v>-200</c:v>
                </c:pt>
                <c:pt idx="5017">
                  <c:v>-200.10000000000002</c:v>
                </c:pt>
                <c:pt idx="5018">
                  <c:v>-200.20000000000002</c:v>
                </c:pt>
                <c:pt idx="5019">
                  <c:v>-200.3</c:v>
                </c:pt>
                <c:pt idx="5020">
                  <c:v>-200.4</c:v>
                </c:pt>
                <c:pt idx="5021">
                  <c:v>-200.5</c:v>
                </c:pt>
                <c:pt idx="5022">
                  <c:v>-200.60000000000002</c:v>
                </c:pt>
                <c:pt idx="5023">
                  <c:v>-200.70000000000002</c:v>
                </c:pt>
                <c:pt idx="5024">
                  <c:v>-200.8</c:v>
                </c:pt>
                <c:pt idx="5025">
                  <c:v>-200.9</c:v>
                </c:pt>
                <c:pt idx="5026">
                  <c:v>-201</c:v>
                </c:pt>
                <c:pt idx="5027">
                  <c:v>-201.10000000000002</c:v>
                </c:pt>
                <c:pt idx="5028">
                  <c:v>-201.20000000000002</c:v>
                </c:pt>
                <c:pt idx="5029">
                  <c:v>-201.3</c:v>
                </c:pt>
                <c:pt idx="5030">
                  <c:v>-201.4</c:v>
                </c:pt>
                <c:pt idx="5031">
                  <c:v>-201.5</c:v>
                </c:pt>
                <c:pt idx="5032">
                  <c:v>-201.60000000000002</c:v>
                </c:pt>
                <c:pt idx="5033">
                  <c:v>-201.70000000000002</c:v>
                </c:pt>
                <c:pt idx="5034">
                  <c:v>-201.8</c:v>
                </c:pt>
                <c:pt idx="5035">
                  <c:v>-201.9</c:v>
                </c:pt>
                <c:pt idx="5036">
                  <c:v>-202</c:v>
                </c:pt>
                <c:pt idx="5037">
                  <c:v>-202.10000000000002</c:v>
                </c:pt>
                <c:pt idx="5038">
                  <c:v>-202.20000000000002</c:v>
                </c:pt>
                <c:pt idx="5039">
                  <c:v>-202.3</c:v>
                </c:pt>
                <c:pt idx="5040">
                  <c:v>-202.4</c:v>
                </c:pt>
                <c:pt idx="5041">
                  <c:v>-202.5</c:v>
                </c:pt>
                <c:pt idx="5042">
                  <c:v>-202.60000000000002</c:v>
                </c:pt>
                <c:pt idx="5043">
                  <c:v>-202.70000000000002</c:v>
                </c:pt>
                <c:pt idx="5044">
                  <c:v>-202.8</c:v>
                </c:pt>
                <c:pt idx="5045">
                  <c:v>-202.9</c:v>
                </c:pt>
                <c:pt idx="5046">
                  <c:v>-203</c:v>
                </c:pt>
                <c:pt idx="5047">
                  <c:v>-203.10000000000002</c:v>
                </c:pt>
                <c:pt idx="5048">
                  <c:v>-203.20000000000002</c:v>
                </c:pt>
                <c:pt idx="5049">
                  <c:v>-203.3</c:v>
                </c:pt>
                <c:pt idx="5050">
                  <c:v>-203.4</c:v>
                </c:pt>
                <c:pt idx="5051">
                  <c:v>-203.5</c:v>
                </c:pt>
                <c:pt idx="5052">
                  <c:v>-203.60000000000002</c:v>
                </c:pt>
                <c:pt idx="5053">
                  <c:v>-203.70000000000002</c:v>
                </c:pt>
                <c:pt idx="5054">
                  <c:v>-203.8</c:v>
                </c:pt>
                <c:pt idx="5055">
                  <c:v>-203.9</c:v>
                </c:pt>
                <c:pt idx="5056">
                  <c:v>-204</c:v>
                </c:pt>
                <c:pt idx="5057">
                  <c:v>-204.10000000000002</c:v>
                </c:pt>
                <c:pt idx="5058">
                  <c:v>-204.20000000000002</c:v>
                </c:pt>
                <c:pt idx="5059">
                  <c:v>-204.3</c:v>
                </c:pt>
                <c:pt idx="5060">
                  <c:v>-204.4</c:v>
                </c:pt>
                <c:pt idx="5061">
                  <c:v>-204.5</c:v>
                </c:pt>
                <c:pt idx="5062">
                  <c:v>-204.60000000000002</c:v>
                </c:pt>
                <c:pt idx="5063">
                  <c:v>-204.70000000000002</c:v>
                </c:pt>
                <c:pt idx="5064">
                  <c:v>-204.8</c:v>
                </c:pt>
                <c:pt idx="5065">
                  <c:v>-204.9</c:v>
                </c:pt>
                <c:pt idx="5066">
                  <c:v>-205</c:v>
                </c:pt>
                <c:pt idx="5067">
                  <c:v>-205.10000000000002</c:v>
                </c:pt>
                <c:pt idx="5068">
                  <c:v>-205.20000000000002</c:v>
                </c:pt>
                <c:pt idx="5069">
                  <c:v>-205.3</c:v>
                </c:pt>
                <c:pt idx="5070">
                  <c:v>-205.4</c:v>
                </c:pt>
                <c:pt idx="5071">
                  <c:v>-205.5</c:v>
                </c:pt>
                <c:pt idx="5072">
                  <c:v>-205.60000000000002</c:v>
                </c:pt>
                <c:pt idx="5073">
                  <c:v>-205.70000000000002</c:v>
                </c:pt>
                <c:pt idx="5074">
                  <c:v>-205.8</c:v>
                </c:pt>
                <c:pt idx="5075">
                  <c:v>-205.9</c:v>
                </c:pt>
                <c:pt idx="5076">
                  <c:v>-206</c:v>
                </c:pt>
                <c:pt idx="5077">
                  <c:v>-206.10000000000002</c:v>
                </c:pt>
                <c:pt idx="5078">
                  <c:v>-206.20000000000002</c:v>
                </c:pt>
                <c:pt idx="5079">
                  <c:v>-206.3</c:v>
                </c:pt>
                <c:pt idx="5080">
                  <c:v>-206.4</c:v>
                </c:pt>
                <c:pt idx="5081">
                  <c:v>-206.5</c:v>
                </c:pt>
                <c:pt idx="5082">
                  <c:v>-206.60000000000002</c:v>
                </c:pt>
                <c:pt idx="5083">
                  <c:v>-206.70000000000002</c:v>
                </c:pt>
                <c:pt idx="5084">
                  <c:v>-206.8</c:v>
                </c:pt>
                <c:pt idx="5085">
                  <c:v>-206.9</c:v>
                </c:pt>
                <c:pt idx="5086">
                  <c:v>-207</c:v>
                </c:pt>
                <c:pt idx="5087">
                  <c:v>-207.10000000000002</c:v>
                </c:pt>
                <c:pt idx="5088">
                  <c:v>-207.20000000000002</c:v>
                </c:pt>
                <c:pt idx="5089">
                  <c:v>-207.3</c:v>
                </c:pt>
                <c:pt idx="5090">
                  <c:v>-207.4</c:v>
                </c:pt>
                <c:pt idx="5091">
                  <c:v>-207.5</c:v>
                </c:pt>
                <c:pt idx="5092">
                  <c:v>-207.60000000000002</c:v>
                </c:pt>
                <c:pt idx="5093">
                  <c:v>-207.70000000000002</c:v>
                </c:pt>
                <c:pt idx="5094">
                  <c:v>-207.8</c:v>
                </c:pt>
                <c:pt idx="5095">
                  <c:v>-207.9</c:v>
                </c:pt>
                <c:pt idx="5096">
                  <c:v>-208</c:v>
                </c:pt>
                <c:pt idx="5097">
                  <c:v>-208.10000000000002</c:v>
                </c:pt>
                <c:pt idx="5098">
                  <c:v>-208.20000000000002</c:v>
                </c:pt>
                <c:pt idx="5099">
                  <c:v>-208.3</c:v>
                </c:pt>
                <c:pt idx="5100">
                  <c:v>-208.4</c:v>
                </c:pt>
                <c:pt idx="5101">
                  <c:v>-208.5</c:v>
                </c:pt>
                <c:pt idx="5102">
                  <c:v>-208.60000000000002</c:v>
                </c:pt>
                <c:pt idx="5103">
                  <c:v>-208.70000000000002</c:v>
                </c:pt>
                <c:pt idx="5104">
                  <c:v>-208.8</c:v>
                </c:pt>
                <c:pt idx="5105">
                  <c:v>-208.9</c:v>
                </c:pt>
                <c:pt idx="5106">
                  <c:v>-209</c:v>
                </c:pt>
                <c:pt idx="5107">
                  <c:v>-209.10000000000002</c:v>
                </c:pt>
                <c:pt idx="5108">
                  <c:v>-209.20000000000002</c:v>
                </c:pt>
                <c:pt idx="5109">
                  <c:v>-209.3</c:v>
                </c:pt>
                <c:pt idx="5110">
                  <c:v>-209.4</c:v>
                </c:pt>
                <c:pt idx="5111">
                  <c:v>-209.5</c:v>
                </c:pt>
                <c:pt idx="5112">
                  <c:v>-209.60000000000002</c:v>
                </c:pt>
                <c:pt idx="5113">
                  <c:v>-209.70000000000002</c:v>
                </c:pt>
                <c:pt idx="5114">
                  <c:v>-209.8</c:v>
                </c:pt>
                <c:pt idx="5115">
                  <c:v>-209.9</c:v>
                </c:pt>
                <c:pt idx="5116">
                  <c:v>-210</c:v>
                </c:pt>
                <c:pt idx="5117">
                  <c:v>-210.10000000000002</c:v>
                </c:pt>
                <c:pt idx="5118">
                  <c:v>-210.20000000000002</c:v>
                </c:pt>
                <c:pt idx="5119">
                  <c:v>-210.3</c:v>
                </c:pt>
                <c:pt idx="5120">
                  <c:v>-210.40000000000003</c:v>
                </c:pt>
                <c:pt idx="5121">
                  <c:v>-210.5</c:v>
                </c:pt>
                <c:pt idx="5122">
                  <c:v>-210.6</c:v>
                </c:pt>
                <c:pt idx="5123">
                  <c:v>-210.70000000000002</c:v>
                </c:pt>
                <c:pt idx="5124">
                  <c:v>-210.8</c:v>
                </c:pt>
                <c:pt idx="5125">
                  <c:v>-210.90000000000003</c:v>
                </c:pt>
                <c:pt idx="5126">
                  <c:v>-211</c:v>
                </c:pt>
                <c:pt idx="5127">
                  <c:v>-211.1</c:v>
                </c:pt>
                <c:pt idx="5128">
                  <c:v>-211.20000000000002</c:v>
                </c:pt>
                <c:pt idx="5129">
                  <c:v>-211.3</c:v>
                </c:pt>
                <c:pt idx="5130">
                  <c:v>-211.40000000000003</c:v>
                </c:pt>
                <c:pt idx="5131">
                  <c:v>-211.5</c:v>
                </c:pt>
                <c:pt idx="5132">
                  <c:v>-211.6</c:v>
                </c:pt>
                <c:pt idx="5133">
                  <c:v>-211.70000000000002</c:v>
                </c:pt>
                <c:pt idx="5134">
                  <c:v>-211.8</c:v>
                </c:pt>
                <c:pt idx="5135">
                  <c:v>-211.90000000000003</c:v>
                </c:pt>
                <c:pt idx="5136">
                  <c:v>-212</c:v>
                </c:pt>
                <c:pt idx="5137">
                  <c:v>-212.1</c:v>
                </c:pt>
                <c:pt idx="5138">
                  <c:v>-212.20000000000002</c:v>
                </c:pt>
                <c:pt idx="5139">
                  <c:v>-212.3</c:v>
                </c:pt>
                <c:pt idx="5140">
                  <c:v>-212.40000000000003</c:v>
                </c:pt>
                <c:pt idx="5141">
                  <c:v>-212.5</c:v>
                </c:pt>
                <c:pt idx="5142">
                  <c:v>-212.6</c:v>
                </c:pt>
                <c:pt idx="5143">
                  <c:v>-212.70000000000002</c:v>
                </c:pt>
                <c:pt idx="5144">
                  <c:v>-212.8</c:v>
                </c:pt>
                <c:pt idx="5145">
                  <c:v>-212.90000000000003</c:v>
                </c:pt>
                <c:pt idx="5146">
                  <c:v>-213</c:v>
                </c:pt>
                <c:pt idx="5147">
                  <c:v>-213.1</c:v>
                </c:pt>
                <c:pt idx="5148">
                  <c:v>-213.20000000000002</c:v>
                </c:pt>
                <c:pt idx="5149">
                  <c:v>-213.3</c:v>
                </c:pt>
                <c:pt idx="5150">
                  <c:v>-213.40000000000003</c:v>
                </c:pt>
                <c:pt idx="5151">
                  <c:v>-213.5</c:v>
                </c:pt>
                <c:pt idx="5152">
                  <c:v>-213.6</c:v>
                </c:pt>
                <c:pt idx="5153">
                  <c:v>-213.70000000000002</c:v>
                </c:pt>
                <c:pt idx="5154">
                  <c:v>-213.8</c:v>
                </c:pt>
                <c:pt idx="5155">
                  <c:v>-213.90000000000003</c:v>
                </c:pt>
                <c:pt idx="5156">
                  <c:v>-214</c:v>
                </c:pt>
                <c:pt idx="5157">
                  <c:v>-214.1</c:v>
                </c:pt>
                <c:pt idx="5158">
                  <c:v>-214.20000000000002</c:v>
                </c:pt>
                <c:pt idx="5159">
                  <c:v>-214.3</c:v>
                </c:pt>
                <c:pt idx="5160">
                  <c:v>-214.40000000000003</c:v>
                </c:pt>
                <c:pt idx="5161">
                  <c:v>-214.5</c:v>
                </c:pt>
                <c:pt idx="5162">
                  <c:v>-214.6</c:v>
                </c:pt>
                <c:pt idx="5163">
                  <c:v>-214.70000000000002</c:v>
                </c:pt>
                <c:pt idx="5164">
                  <c:v>-214.8</c:v>
                </c:pt>
                <c:pt idx="5165">
                  <c:v>-214.90000000000003</c:v>
                </c:pt>
                <c:pt idx="5166">
                  <c:v>-215</c:v>
                </c:pt>
                <c:pt idx="5167">
                  <c:v>-215.1</c:v>
                </c:pt>
                <c:pt idx="5168">
                  <c:v>-215.20000000000002</c:v>
                </c:pt>
                <c:pt idx="5169">
                  <c:v>-215.3</c:v>
                </c:pt>
                <c:pt idx="5170">
                  <c:v>-215.40000000000003</c:v>
                </c:pt>
                <c:pt idx="5171">
                  <c:v>-215.5</c:v>
                </c:pt>
                <c:pt idx="5172">
                  <c:v>-215.6</c:v>
                </c:pt>
                <c:pt idx="5173">
                  <c:v>-215.70000000000002</c:v>
                </c:pt>
                <c:pt idx="5174">
                  <c:v>-215.8</c:v>
                </c:pt>
                <c:pt idx="5175">
                  <c:v>-215.90000000000003</c:v>
                </c:pt>
                <c:pt idx="5176">
                  <c:v>-216</c:v>
                </c:pt>
                <c:pt idx="5177">
                  <c:v>-216.1</c:v>
                </c:pt>
                <c:pt idx="5178">
                  <c:v>-216.20000000000002</c:v>
                </c:pt>
                <c:pt idx="5179">
                  <c:v>-216.3</c:v>
                </c:pt>
                <c:pt idx="5180">
                  <c:v>-216.40000000000003</c:v>
                </c:pt>
                <c:pt idx="5181">
                  <c:v>-216.5</c:v>
                </c:pt>
                <c:pt idx="5182">
                  <c:v>-216.6</c:v>
                </c:pt>
                <c:pt idx="5183">
                  <c:v>-216.70000000000002</c:v>
                </c:pt>
                <c:pt idx="5184">
                  <c:v>-216.8</c:v>
                </c:pt>
                <c:pt idx="5185">
                  <c:v>-216.9</c:v>
                </c:pt>
                <c:pt idx="5186">
                  <c:v>-217.00000000000003</c:v>
                </c:pt>
                <c:pt idx="5187">
                  <c:v>-217.1</c:v>
                </c:pt>
                <c:pt idx="5188">
                  <c:v>-217.20000000000002</c:v>
                </c:pt>
                <c:pt idx="5189">
                  <c:v>-217.3</c:v>
                </c:pt>
                <c:pt idx="5190">
                  <c:v>-217.4</c:v>
                </c:pt>
                <c:pt idx="5191">
                  <c:v>-217.50000000000003</c:v>
                </c:pt>
                <c:pt idx="5192">
                  <c:v>-217.6</c:v>
                </c:pt>
                <c:pt idx="5193">
                  <c:v>-217.70000000000002</c:v>
                </c:pt>
                <c:pt idx="5194">
                  <c:v>-217.8</c:v>
                </c:pt>
                <c:pt idx="5195">
                  <c:v>-217.9</c:v>
                </c:pt>
                <c:pt idx="5196">
                  <c:v>-218.00000000000003</c:v>
                </c:pt>
                <c:pt idx="5197">
                  <c:v>-218.1</c:v>
                </c:pt>
                <c:pt idx="5198">
                  <c:v>-218.20000000000002</c:v>
                </c:pt>
                <c:pt idx="5199">
                  <c:v>-218.3</c:v>
                </c:pt>
                <c:pt idx="5200">
                  <c:v>-218.4</c:v>
                </c:pt>
                <c:pt idx="5201">
                  <c:v>-218.50000000000003</c:v>
                </c:pt>
                <c:pt idx="5202">
                  <c:v>-218.6</c:v>
                </c:pt>
                <c:pt idx="5203">
                  <c:v>-218.70000000000002</c:v>
                </c:pt>
                <c:pt idx="5204">
                  <c:v>-218.8</c:v>
                </c:pt>
                <c:pt idx="5205">
                  <c:v>-218.9</c:v>
                </c:pt>
                <c:pt idx="5206">
                  <c:v>-219.00000000000003</c:v>
                </c:pt>
                <c:pt idx="5207">
                  <c:v>-219.1</c:v>
                </c:pt>
                <c:pt idx="5208">
                  <c:v>-219.20000000000002</c:v>
                </c:pt>
                <c:pt idx="5209">
                  <c:v>-219.3</c:v>
                </c:pt>
                <c:pt idx="5210">
                  <c:v>-219.4</c:v>
                </c:pt>
                <c:pt idx="5211">
                  <c:v>-219.50000000000003</c:v>
                </c:pt>
                <c:pt idx="5212">
                  <c:v>-219.6</c:v>
                </c:pt>
                <c:pt idx="5213">
                  <c:v>-219.70000000000002</c:v>
                </c:pt>
                <c:pt idx="5214">
                  <c:v>-219.8</c:v>
                </c:pt>
                <c:pt idx="5215">
                  <c:v>-219.9</c:v>
                </c:pt>
                <c:pt idx="5216">
                  <c:v>-220.00000000000003</c:v>
                </c:pt>
                <c:pt idx="5217">
                  <c:v>-220.1</c:v>
                </c:pt>
                <c:pt idx="5218">
                  <c:v>-220.20000000000002</c:v>
                </c:pt>
                <c:pt idx="5219">
                  <c:v>-220.3</c:v>
                </c:pt>
                <c:pt idx="5220">
                  <c:v>-220.4</c:v>
                </c:pt>
                <c:pt idx="5221">
                  <c:v>-220.50000000000003</c:v>
                </c:pt>
                <c:pt idx="5222">
                  <c:v>-220.6</c:v>
                </c:pt>
                <c:pt idx="5223">
                  <c:v>-220.70000000000002</c:v>
                </c:pt>
                <c:pt idx="5224">
                  <c:v>-220.8</c:v>
                </c:pt>
                <c:pt idx="5225">
                  <c:v>-220.9</c:v>
                </c:pt>
                <c:pt idx="5226">
                  <c:v>-221.00000000000003</c:v>
                </c:pt>
                <c:pt idx="5227">
                  <c:v>-221.1</c:v>
                </c:pt>
                <c:pt idx="5228">
                  <c:v>-221.20000000000002</c:v>
                </c:pt>
                <c:pt idx="5229">
                  <c:v>-221.3</c:v>
                </c:pt>
                <c:pt idx="5230">
                  <c:v>-221.4</c:v>
                </c:pt>
                <c:pt idx="5231">
                  <c:v>-221.50000000000003</c:v>
                </c:pt>
                <c:pt idx="5232">
                  <c:v>-221.6</c:v>
                </c:pt>
                <c:pt idx="5233">
                  <c:v>-221.70000000000002</c:v>
                </c:pt>
                <c:pt idx="5234">
                  <c:v>-221.8</c:v>
                </c:pt>
                <c:pt idx="5235">
                  <c:v>-221.9</c:v>
                </c:pt>
                <c:pt idx="5236">
                  <c:v>-222.00000000000003</c:v>
                </c:pt>
                <c:pt idx="5237">
                  <c:v>-222.1</c:v>
                </c:pt>
                <c:pt idx="5238">
                  <c:v>-222.20000000000002</c:v>
                </c:pt>
                <c:pt idx="5239">
                  <c:v>-222.3</c:v>
                </c:pt>
                <c:pt idx="5240">
                  <c:v>-222.4</c:v>
                </c:pt>
                <c:pt idx="5241">
                  <c:v>-222.50000000000003</c:v>
                </c:pt>
                <c:pt idx="5242">
                  <c:v>-222.60000000000002</c:v>
                </c:pt>
                <c:pt idx="5243">
                  <c:v>-222.7</c:v>
                </c:pt>
                <c:pt idx="5244">
                  <c:v>-222.8</c:v>
                </c:pt>
                <c:pt idx="5245">
                  <c:v>-222.9</c:v>
                </c:pt>
                <c:pt idx="5246">
                  <c:v>-223.00000000000003</c:v>
                </c:pt>
                <c:pt idx="5247">
                  <c:v>-223.10000000000002</c:v>
                </c:pt>
                <c:pt idx="5248">
                  <c:v>-223.2</c:v>
                </c:pt>
                <c:pt idx="5249">
                  <c:v>-223.3</c:v>
                </c:pt>
                <c:pt idx="5250">
                  <c:v>-223.4</c:v>
                </c:pt>
                <c:pt idx="5251">
                  <c:v>-223.50000000000003</c:v>
                </c:pt>
                <c:pt idx="5252">
                  <c:v>-223.60000000000002</c:v>
                </c:pt>
                <c:pt idx="5253">
                  <c:v>-223.7</c:v>
                </c:pt>
                <c:pt idx="5254">
                  <c:v>-223.8</c:v>
                </c:pt>
                <c:pt idx="5255">
                  <c:v>-223.9</c:v>
                </c:pt>
                <c:pt idx="5256">
                  <c:v>-224.00000000000003</c:v>
                </c:pt>
                <c:pt idx="5257">
                  <c:v>-224.10000000000002</c:v>
                </c:pt>
                <c:pt idx="5258">
                  <c:v>-224.2</c:v>
                </c:pt>
                <c:pt idx="5259">
                  <c:v>-224.3</c:v>
                </c:pt>
                <c:pt idx="5260">
                  <c:v>-224.4</c:v>
                </c:pt>
                <c:pt idx="5261">
                  <c:v>-224.50000000000003</c:v>
                </c:pt>
                <c:pt idx="5262">
                  <c:v>-224.60000000000002</c:v>
                </c:pt>
                <c:pt idx="5263">
                  <c:v>-224.7</c:v>
                </c:pt>
                <c:pt idx="5264">
                  <c:v>-224.8</c:v>
                </c:pt>
                <c:pt idx="5265">
                  <c:v>-224.9</c:v>
                </c:pt>
                <c:pt idx="5266">
                  <c:v>-225.00000000000003</c:v>
                </c:pt>
                <c:pt idx="5267">
                  <c:v>-225.10000000000002</c:v>
                </c:pt>
                <c:pt idx="5268">
                  <c:v>-225.2</c:v>
                </c:pt>
                <c:pt idx="5269">
                  <c:v>-225.3</c:v>
                </c:pt>
                <c:pt idx="5270">
                  <c:v>-225.4</c:v>
                </c:pt>
                <c:pt idx="5271">
                  <c:v>-225.50000000000003</c:v>
                </c:pt>
                <c:pt idx="5272">
                  <c:v>-225.60000000000002</c:v>
                </c:pt>
                <c:pt idx="5273">
                  <c:v>-225.7</c:v>
                </c:pt>
                <c:pt idx="5274">
                  <c:v>-225.8</c:v>
                </c:pt>
                <c:pt idx="5275">
                  <c:v>-225.9</c:v>
                </c:pt>
                <c:pt idx="5276">
                  <c:v>-226.00000000000003</c:v>
                </c:pt>
                <c:pt idx="5277">
                  <c:v>-226.10000000000002</c:v>
                </c:pt>
                <c:pt idx="5278">
                  <c:v>-226.2</c:v>
                </c:pt>
                <c:pt idx="5279">
                  <c:v>-226.3</c:v>
                </c:pt>
                <c:pt idx="5280">
                  <c:v>-226.4</c:v>
                </c:pt>
                <c:pt idx="5281">
                  <c:v>-226.50000000000003</c:v>
                </c:pt>
                <c:pt idx="5282">
                  <c:v>-226.60000000000002</c:v>
                </c:pt>
                <c:pt idx="5283">
                  <c:v>-226.7</c:v>
                </c:pt>
                <c:pt idx="5284">
                  <c:v>-226.8</c:v>
                </c:pt>
                <c:pt idx="5285">
                  <c:v>-226.9</c:v>
                </c:pt>
                <c:pt idx="5286">
                  <c:v>-227.00000000000003</c:v>
                </c:pt>
                <c:pt idx="5287">
                  <c:v>-227.10000000000002</c:v>
                </c:pt>
                <c:pt idx="5288">
                  <c:v>-227.2</c:v>
                </c:pt>
                <c:pt idx="5289">
                  <c:v>-227.3</c:v>
                </c:pt>
                <c:pt idx="5290">
                  <c:v>-227.4</c:v>
                </c:pt>
                <c:pt idx="5291">
                  <c:v>-227.50000000000003</c:v>
                </c:pt>
                <c:pt idx="5292">
                  <c:v>-227.60000000000002</c:v>
                </c:pt>
                <c:pt idx="5293">
                  <c:v>-227.7</c:v>
                </c:pt>
                <c:pt idx="5294">
                  <c:v>-227.8</c:v>
                </c:pt>
                <c:pt idx="5295">
                  <c:v>-227.9</c:v>
                </c:pt>
                <c:pt idx="5296">
                  <c:v>-228.00000000000003</c:v>
                </c:pt>
                <c:pt idx="5297">
                  <c:v>-228.10000000000002</c:v>
                </c:pt>
                <c:pt idx="5298">
                  <c:v>-228.2</c:v>
                </c:pt>
                <c:pt idx="5299">
                  <c:v>-228.3</c:v>
                </c:pt>
                <c:pt idx="5300">
                  <c:v>-228.4</c:v>
                </c:pt>
                <c:pt idx="5301">
                  <c:v>-228.50000000000003</c:v>
                </c:pt>
                <c:pt idx="5302">
                  <c:v>-228.60000000000002</c:v>
                </c:pt>
                <c:pt idx="5303">
                  <c:v>-228.7</c:v>
                </c:pt>
                <c:pt idx="5304">
                  <c:v>-228.8</c:v>
                </c:pt>
                <c:pt idx="5305">
                  <c:v>-228.9</c:v>
                </c:pt>
                <c:pt idx="5306">
                  <c:v>-229</c:v>
                </c:pt>
                <c:pt idx="5307">
                  <c:v>-229.10000000000002</c:v>
                </c:pt>
                <c:pt idx="5308">
                  <c:v>-229.20000000000002</c:v>
                </c:pt>
                <c:pt idx="5309">
                  <c:v>-229.3</c:v>
                </c:pt>
                <c:pt idx="5310">
                  <c:v>-229.4</c:v>
                </c:pt>
                <c:pt idx="5311">
                  <c:v>-229.5</c:v>
                </c:pt>
                <c:pt idx="5312">
                  <c:v>-229.60000000000002</c:v>
                </c:pt>
                <c:pt idx="5313">
                  <c:v>-229.70000000000002</c:v>
                </c:pt>
                <c:pt idx="5314">
                  <c:v>-229.8</c:v>
                </c:pt>
                <c:pt idx="5315">
                  <c:v>-229.9</c:v>
                </c:pt>
                <c:pt idx="5316">
                  <c:v>-230</c:v>
                </c:pt>
                <c:pt idx="5317">
                  <c:v>-230.10000000000002</c:v>
                </c:pt>
                <c:pt idx="5318">
                  <c:v>-230.20000000000002</c:v>
                </c:pt>
                <c:pt idx="5319">
                  <c:v>-230.3</c:v>
                </c:pt>
                <c:pt idx="5320">
                  <c:v>-230.4</c:v>
                </c:pt>
                <c:pt idx="5321">
                  <c:v>-230.5</c:v>
                </c:pt>
                <c:pt idx="5322">
                  <c:v>-230.60000000000002</c:v>
                </c:pt>
                <c:pt idx="5323">
                  <c:v>-230.70000000000002</c:v>
                </c:pt>
                <c:pt idx="5324">
                  <c:v>-230.8</c:v>
                </c:pt>
                <c:pt idx="5325">
                  <c:v>-230.9</c:v>
                </c:pt>
                <c:pt idx="5326">
                  <c:v>-231</c:v>
                </c:pt>
                <c:pt idx="5327">
                  <c:v>-231.10000000000002</c:v>
                </c:pt>
                <c:pt idx="5328">
                  <c:v>-231.20000000000002</c:v>
                </c:pt>
                <c:pt idx="5329">
                  <c:v>-231.3</c:v>
                </c:pt>
                <c:pt idx="5330">
                  <c:v>-231.4</c:v>
                </c:pt>
                <c:pt idx="5331">
                  <c:v>-231.5</c:v>
                </c:pt>
                <c:pt idx="5332">
                  <c:v>-231.60000000000002</c:v>
                </c:pt>
                <c:pt idx="5333">
                  <c:v>-231.70000000000002</c:v>
                </c:pt>
                <c:pt idx="5334">
                  <c:v>-231.8</c:v>
                </c:pt>
                <c:pt idx="5335">
                  <c:v>-231.9</c:v>
                </c:pt>
                <c:pt idx="5336">
                  <c:v>-232</c:v>
                </c:pt>
                <c:pt idx="5337">
                  <c:v>-232.10000000000002</c:v>
                </c:pt>
                <c:pt idx="5338">
                  <c:v>-232.20000000000002</c:v>
                </c:pt>
                <c:pt idx="5339">
                  <c:v>-232.3</c:v>
                </c:pt>
                <c:pt idx="5340">
                  <c:v>-232.4</c:v>
                </c:pt>
                <c:pt idx="5341">
                  <c:v>-232.5</c:v>
                </c:pt>
                <c:pt idx="5342">
                  <c:v>-232.60000000000002</c:v>
                </c:pt>
                <c:pt idx="5343">
                  <c:v>-232.70000000000002</c:v>
                </c:pt>
                <c:pt idx="5344">
                  <c:v>-232.8</c:v>
                </c:pt>
                <c:pt idx="5345">
                  <c:v>-232.9</c:v>
                </c:pt>
                <c:pt idx="5346">
                  <c:v>-233</c:v>
                </c:pt>
                <c:pt idx="5347">
                  <c:v>-233.10000000000002</c:v>
                </c:pt>
                <c:pt idx="5348">
                  <c:v>-233.20000000000002</c:v>
                </c:pt>
                <c:pt idx="5349">
                  <c:v>-233.3</c:v>
                </c:pt>
                <c:pt idx="5350">
                  <c:v>-233.4</c:v>
                </c:pt>
                <c:pt idx="5351">
                  <c:v>-233.5</c:v>
                </c:pt>
                <c:pt idx="5352">
                  <c:v>-233.60000000000002</c:v>
                </c:pt>
                <c:pt idx="5353">
                  <c:v>-233.70000000000002</c:v>
                </c:pt>
                <c:pt idx="5354">
                  <c:v>-233.8</c:v>
                </c:pt>
                <c:pt idx="5355">
                  <c:v>-233.9</c:v>
                </c:pt>
                <c:pt idx="5356">
                  <c:v>-234</c:v>
                </c:pt>
                <c:pt idx="5357">
                  <c:v>-234.10000000000002</c:v>
                </c:pt>
                <c:pt idx="5358">
                  <c:v>-234.20000000000002</c:v>
                </c:pt>
                <c:pt idx="5359">
                  <c:v>-234.3</c:v>
                </c:pt>
                <c:pt idx="5360">
                  <c:v>-234.4</c:v>
                </c:pt>
                <c:pt idx="5361">
                  <c:v>-234.5</c:v>
                </c:pt>
                <c:pt idx="5362">
                  <c:v>-234.60000000000002</c:v>
                </c:pt>
                <c:pt idx="5363">
                  <c:v>-234.70000000000002</c:v>
                </c:pt>
                <c:pt idx="5364">
                  <c:v>-234.8</c:v>
                </c:pt>
                <c:pt idx="5365">
                  <c:v>-234.9</c:v>
                </c:pt>
                <c:pt idx="5366">
                  <c:v>-235</c:v>
                </c:pt>
                <c:pt idx="5367">
                  <c:v>-235.10000000000002</c:v>
                </c:pt>
                <c:pt idx="5368">
                  <c:v>-235.20000000000002</c:v>
                </c:pt>
                <c:pt idx="5369">
                  <c:v>-235.3</c:v>
                </c:pt>
                <c:pt idx="5370">
                  <c:v>-235.4</c:v>
                </c:pt>
                <c:pt idx="5371">
                  <c:v>-235.5</c:v>
                </c:pt>
                <c:pt idx="5372">
                  <c:v>-235.60000000000002</c:v>
                </c:pt>
                <c:pt idx="5373">
                  <c:v>-235.70000000000002</c:v>
                </c:pt>
                <c:pt idx="5374">
                  <c:v>-235.8</c:v>
                </c:pt>
                <c:pt idx="5375">
                  <c:v>-235.9</c:v>
                </c:pt>
                <c:pt idx="5376">
                  <c:v>-236</c:v>
                </c:pt>
                <c:pt idx="5377">
                  <c:v>-236.10000000000002</c:v>
                </c:pt>
                <c:pt idx="5378">
                  <c:v>-236.20000000000002</c:v>
                </c:pt>
                <c:pt idx="5379">
                  <c:v>-236.3</c:v>
                </c:pt>
                <c:pt idx="5380">
                  <c:v>-236.4</c:v>
                </c:pt>
                <c:pt idx="5381">
                  <c:v>-236.5</c:v>
                </c:pt>
                <c:pt idx="5382">
                  <c:v>-236.60000000000002</c:v>
                </c:pt>
                <c:pt idx="5383">
                  <c:v>-236.70000000000002</c:v>
                </c:pt>
                <c:pt idx="5384">
                  <c:v>-236.8</c:v>
                </c:pt>
                <c:pt idx="5385">
                  <c:v>-236.9</c:v>
                </c:pt>
                <c:pt idx="5386">
                  <c:v>-237</c:v>
                </c:pt>
                <c:pt idx="5387">
                  <c:v>-237.10000000000002</c:v>
                </c:pt>
                <c:pt idx="5388">
                  <c:v>-237.20000000000002</c:v>
                </c:pt>
                <c:pt idx="5389">
                  <c:v>-237.3</c:v>
                </c:pt>
                <c:pt idx="5390">
                  <c:v>-237.4</c:v>
                </c:pt>
                <c:pt idx="5391">
                  <c:v>-237.5</c:v>
                </c:pt>
                <c:pt idx="5392">
                  <c:v>-237.60000000000002</c:v>
                </c:pt>
                <c:pt idx="5393">
                  <c:v>-237.70000000000002</c:v>
                </c:pt>
                <c:pt idx="5394">
                  <c:v>-237.8</c:v>
                </c:pt>
                <c:pt idx="5395">
                  <c:v>-237.9</c:v>
                </c:pt>
                <c:pt idx="5396">
                  <c:v>-238</c:v>
                </c:pt>
                <c:pt idx="5397">
                  <c:v>-238.10000000000002</c:v>
                </c:pt>
                <c:pt idx="5398">
                  <c:v>-238.20000000000002</c:v>
                </c:pt>
                <c:pt idx="5399">
                  <c:v>-238.3</c:v>
                </c:pt>
                <c:pt idx="5400">
                  <c:v>-238.4</c:v>
                </c:pt>
                <c:pt idx="5401">
                  <c:v>-238.5</c:v>
                </c:pt>
                <c:pt idx="5402">
                  <c:v>-238.60000000000002</c:v>
                </c:pt>
                <c:pt idx="5403">
                  <c:v>-238.70000000000002</c:v>
                </c:pt>
                <c:pt idx="5404">
                  <c:v>-238.8</c:v>
                </c:pt>
                <c:pt idx="5405">
                  <c:v>-238.9</c:v>
                </c:pt>
                <c:pt idx="5406">
                  <c:v>-239</c:v>
                </c:pt>
                <c:pt idx="5407">
                  <c:v>-239.10000000000002</c:v>
                </c:pt>
                <c:pt idx="5408">
                  <c:v>-239.20000000000002</c:v>
                </c:pt>
                <c:pt idx="5409">
                  <c:v>-239.3</c:v>
                </c:pt>
                <c:pt idx="5410">
                  <c:v>-239.4</c:v>
                </c:pt>
                <c:pt idx="5411">
                  <c:v>-239.5</c:v>
                </c:pt>
                <c:pt idx="5412">
                  <c:v>-239.60000000000002</c:v>
                </c:pt>
                <c:pt idx="5413">
                  <c:v>-239.70000000000002</c:v>
                </c:pt>
                <c:pt idx="5414">
                  <c:v>-239.8</c:v>
                </c:pt>
                <c:pt idx="5415">
                  <c:v>-239.9</c:v>
                </c:pt>
                <c:pt idx="5416">
                  <c:v>-240</c:v>
                </c:pt>
                <c:pt idx="5417">
                  <c:v>-240.10000000000002</c:v>
                </c:pt>
                <c:pt idx="5418">
                  <c:v>-240.20000000000002</c:v>
                </c:pt>
                <c:pt idx="5419">
                  <c:v>-240.3</c:v>
                </c:pt>
                <c:pt idx="5420">
                  <c:v>-240.4</c:v>
                </c:pt>
                <c:pt idx="5421">
                  <c:v>-240.5</c:v>
                </c:pt>
                <c:pt idx="5422">
                  <c:v>-240.60000000000002</c:v>
                </c:pt>
                <c:pt idx="5423">
                  <c:v>-240.70000000000002</c:v>
                </c:pt>
                <c:pt idx="5424">
                  <c:v>-240.8</c:v>
                </c:pt>
                <c:pt idx="5425">
                  <c:v>-240.9</c:v>
                </c:pt>
                <c:pt idx="5426">
                  <c:v>-241</c:v>
                </c:pt>
                <c:pt idx="5427">
                  <c:v>-241.10000000000002</c:v>
                </c:pt>
                <c:pt idx="5428">
                  <c:v>-241.20000000000002</c:v>
                </c:pt>
                <c:pt idx="5429">
                  <c:v>-241.3</c:v>
                </c:pt>
                <c:pt idx="5430">
                  <c:v>-241.4</c:v>
                </c:pt>
                <c:pt idx="5431">
                  <c:v>-241.5</c:v>
                </c:pt>
                <c:pt idx="5432">
                  <c:v>-241.6</c:v>
                </c:pt>
                <c:pt idx="5433">
                  <c:v>-241.70000000000002</c:v>
                </c:pt>
                <c:pt idx="5434">
                  <c:v>-241.8</c:v>
                </c:pt>
                <c:pt idx="5435">
                  <c:v>-241.90000000000003</c:v>
                </c:pt>
                <c:pt idx="5436">
                  <c:v>-242</c:v>
                </c:pt>
                <c:pt idx="5437">
                  <c:v>-242.1</c:v>
                </c:pt>
                <c:pt idx="5438">
                  <c:v>-242.20000000000002</c:v>
                </c:pt>
                <c:pt idx="5439">
                  <c:v>-242.3</c:v>
                </c:pt>
                <c:pt idx="5440">
                  <c:v>-242.40000000000003</c:v>
                </c:pt>
                <c:pt idx="5441">
                  <c:v>-242.5</c:v>
                </c:pt>
                <c:pt idx="5442">
                  <c:v>-242.6</c:v>
                </c:pt>
                <c:pt idx="5443">
                  <c:v>-242.70000000000002</c:v>
                </c:pt>
                <c:pt idx="5444">
                  <c:v>-242.8</c:v>
                </c:pt>
                <c:pt idx="5445">
                  <c:v>-242.90000000000003</c:v>
                </c:pt>
                <c:pt idx="5446">
                  <c:v>-243</c:v>
                </c:pt>
                <c:pt idx="5447">
                  <c:v>-243.1</c:v>
                </c:pt>
                <c:pt idx="5448">
                  <c:v>-243.20000000000002</c:v>
                </c:pt>
                <c:pt idx="5449">
                  <c:v>-243.3</c:v>
                </c:pt>
                <c:pt idx="5450">
                  <c:v>-243.40000000000003</c:v>
                </c:pt>
                <c:pt idx="5451">
                  <c:v>-243.5</c:v>
                </c:pt>
                <c:pt idx="5452">
                  <c:v>-243.6</c:v>
                </c:pt>
                <c:pt idx="5453">
                  <c:v>-243.70000000000002</c:v>
                </c:pt>
                <c:pt idx="5454">
                  <c:v>-243.8</c:v>
                </c:pt>
                <c:pt idx="5455">
                  <c:v>-243.90000000000003</c:v>
                </c:pt>
                <c:pt idx="5456">
                  <c:v>-244</c:v>
                </c:pt>
                <c:pt idx="5457">
                  <c:v>-244.1</c:v>
                </c:pt>
                <c:pt idx="5458">
                  <c:v>-244.20000000000002</c:v>
                </c:pt>
                <c:pt idx="5459">
                  <c:v>-244.3</c:v>
                </c:pt>
                <c:pt idx="5460">
                  <c:v>-244.40000000000003</c:v>
                </c:pt>
                <c:pt idx="5461">
                  <c:v>-244.5</c:v>
                </c:pt>
                <c:pt idx="5462">
                  <c:v>-244.6</c:v>
                </c:pt>
                <c:pt idx="5463">
                  <c:v>-244.70000000000002</c:v>
                </c:pt>
                <c:pt idx="5464">
                  <c:v>-244.8</c:v>
                </c:pt>
                <c:pt idx="5465">
                  <c:v>-244.90000000000003</c:v>
                </c:pt>
                <c:pt idx="5466">
                  <c:v>-245</c:v>
                </c:pt>
                <c:pt idx="5467">
                  <c:v>-245.1</c:v>
                </c:pt>
                <c:pt idx="5468">
                  <c:v>-245.20000000000002</c:v>
                </c:pt>
                <c:pt idx="5469">
                  <c:v>-245.3</c:v>
                </c:pt>
                <c:pt idx="5470">
                  <c:v>-245.40000000000003</c:v>
                </c:pt>
                <c:pt idx="5471">
                  <c:v>-245.5</c:v>
                </c:pt>
                <c:pt idx="5472">
                  <c:v>-245.6</c:v>
                </c:pt>
                <c:pt idx="5473">
                  <c:v>-245.70000000000002</c:v>
                </c:pt>
                <c:pt idx="5474">
                  <c:v>-245.8</c:v>
                </c:pt>
                <c:pt idx="5475">
                  <c:v>-245.90000000000003</c:v>
                </c:pt>
                <c:pt idx="5476">
                  <c:v>-246</c:v>
                </c:pt>
                <c:pt idx="5477">
                  <c:v>-246.1</c:v>
                </c:pt>
                <c:pt idx="5478">
                  <c:v>-246.20000000000002</c:v>
                </c:pt>
                <c:pt idx="5479">
                  <c:v>-246.3</c:v>
                </c:pt>
                <c:pt idx="5480">
                  <c:v>-246.40000000000003</c:v>
                </c:pt>
                <c:pt idx="5481">
                  <c:v>-246.5</c:v>
                </c:pt>
                <c:pt idx="5482">
                  <c:v>-246.6</c:v>
                </c:pt>
                <c:pt idx="5483">
                  <c:v>-246.70000000000002</c:v>
                </c:pt>
                <c:pt idx="5484">
                  <c:v>-246.8</c:v>
                </c:pt>
                <c:pt idx="5485">
                  <c:v>-246.90000000000003</c:v>
                </c:pt>
                <c:pt idx="5486">
                  <c:v>-247</c:v>
                </c:pt>
                <c:pt idx="5487">
                  <c:v>-247.1</c:v>
                </c:pt>
                <c:pt idx="5488">
                  <c:v>-247.20000000000002</c:v>
                </c:pt>
                <c:pt idx="5489">
                  <c:v>-247.3</c:v>
                </c:pt>
                <c:pt idx="5490">
                  <c:v>-247.40000000000003</c:v>
                </c:pt>
                <c:pt idx="5491">
                  <c:v>-247.5</c:v>
                </c:pt>
                <c:pt idx="5492">
                  <c:v>-247.6</c:v>
                </c:pt>
                <c:pt idx="5493">
                  <c:v>-247.70000000000002</c:v>
                </c:pt>
                <c:pt idx="5494">
                  <c:v>-247.8</c:v>
                </c:pt>
                <c:pt idx="5495">
                  <c:v>-247.9</c:v>
                </c:pt>
                <c:pt idx="5496">
                  <c:v>-248.00000000000003</c:v>
                </c:pt>
                <c:pt idx="5497">
                  <c:v>-248.1</c:v>
                </c:pt>
                <c:pt idx="5498">
                  <c:v>-248.20000000000002</c:v>
                </c:pt>
                <c:pt idx="5499">
                  <c:v>-248.3</c:v>
                </c:pt>
                <c:pt idx="5500">
                  <c:v>-248.4</c:v>
                </c:pt>
                <c:pt idx="5501">
                  <c:v>-248.50000000000003</c:v>
                </c:pt>
                <c:pt idx="5502">
                  <c:v>-248.6</c:v>
                </c:pt>
                <c:pt idx="5503">
                  <c:v>-248.70000000000002</c:v>
                </c:pt>
                <c:pt idx="5504">
                  <c:v>-248.8</c:v>
                </c:pt>
                <c:pt idx="5505">
                  <c:v>-248.9</c:v>
                </c:pt>
                <c:pt idx="5506">
                  <c:v>-249.00000000000003</c:v>
                </c:pt>
                <c:pt idx="5507">
                  <c:v>-249.1</c:v>
                </c:pt>
                <c:pt idx="5508">
                  <c:v>-249.20000000000002</c:v>
                </c:pt>
                <c:pt idx="5509">
                  <c:v>-249.3</c:v>
                </c:pt>
                <c:pt idx="5510">
                  <c:v>-249.4</c:v>
                </c:pt>
                <c:pt idx="5511">
                  <c:v>-249.50000000000003</c:v>
                </c:pt>
                <c:pt idx="5512">
                  <c:v>-249.6</c:v>
                </c:pt>
                <c:pt idx="5513">
                  <c:v>-249.70000000000002</c:v>
                </c:pt>
                <c:pt idx="5514">
                  <c:v>-249.8</c:v>
                </c:pt>
                <c:pt idx="5515">
                  <c:v>-249.9</c:v>
                </c:pt>
                <c:pt idx="5516">
                  <c:v>-250.00000000000003</c:v>
                </c:pt>
                <c:pt idx="5517">
                  <c:v>-250.1</c:v>
                </c:pt>
                <c:pt idx="5518">
                  <c:v>-250.20000000000002</c:v>
                </c:pt>
                <c:pt idx="5519">
                  <c:v>-250.3</c:v>
                </c:pt>
                <c:pt idx="5520">
                  <c:v>-250.4</c:v>
                </c:pt>
                <c:pt idx="5521">
                  <c:v>-250.50000000000003</c:v>
                </c:pt>
                <c:pt idx="5522">
                  <c:v>-250.6</c:v>
                </c:pt>
                <c:pt idx="5523">
                  <c:v>-250.70000000000002</c:v>
                </c:pt>
                <c:pt idx="5524">
                  <c:v>-250.8</c:v>
                </c:pt>
                <c:pt idx="5525">
                  <c:v>-250.9</c:v>
                </c:pt>
                <c:pt idx="5526">
                  <c:v>-251</c:v>
                </c:pt>
                <c:pt idx="5527">
                  <c:v>-251.10000000000002</c:v>
                </c:pt>
                <c:pt idx="5528">
                  <c:v>-251.20000000000002</c:v>
                </c:pt>
                <c:pt idx="5529">
                  <c:v>-251.3</c:v>
                </c:pt>
                <c:pt idx="5530">
                  <c:v>-251.4</c:v>
                </c:pt>
                <c:pt idx="5531">
                  <c:v>-251.5</c:v>
                </c:pt>
                <c:pt idx="5532">
                  <c:v>-251.60000000000002</c:v>
                </c:pt>
                <c:pt idx="5533">
                  <c:v>-251.70000000000002</c:v>
                </c:pt>
                <c:pt idx="5534">
                  <c:v>-251.8</c:v>
                </c:pt>
                <c:pt idx="5535">
                  <c:v>-251.9</c:v>
                </c:pt>
                <c:pt idx="5536">
                  <c:v>-252</c:v>
                </c:pt>
                <c:pt idx="5537">
                  <c:v>-252.10000000000002</c:v>
                </c:pt>
                <c:pt idx="5538">
                  <c:v>-252.20000000000002</c:v>
                </c:pt>
                <c:pt idx="5539">
                  <c:v>-252.3</c:v>
                </c:pt>
                <c:pt idx="5540">
                  <c:v>-252.4</c:v>
                </c:pt>
                <c:pt idx="5541">
                  <c:v>-252.5</c:v>
                </c:pt>
                <c:pt idx="5542">
                  <c:v>-252.60000000000002</c:v>
                </c:pt>
                <c:pt idx="5543">
                  <c:v>-252.70000000000002</c:v>
                </c:pt>
                <c:pt idx="5544">
                  <c:v>-252.8</c:v>
                </c:pt>
                <c:pt idx="5545">
                  <c:v>-252.9</c:v>
                </c:pt>
                <c:pt idx="5546">
                  <c:v>-253</c:v>
                </c:pt>
                <c:pt idx="5547">
                  <c:v>-253.10000000000002</c:v>
                </c:pt>
                <c:pt idx="5548">
                  <c:v>-253.20000000000002</c:v>
                </c:pt>
                <c:pt idx="5549">
                  <c:v>-253.3</c:v>
                </c:pt>
                <c:pt idx="5550">
                  <c:v>-253.4</c:v>
                </c:pt>
                <c:pt idx="5551">
                  <c:v>-253.5</c:v>
                </c:pt>
                <c:pt idx="5552">
                  <c:v>-253.60000000000002</c:v>
                </c:pt>
                <c:pt idx="5553">
                  <c:v>-253.70000000000002</c:v>
                </c:pt>
                <c:pt idx="5554">
                  <c:v>-253.8</c:v>
                </c:pt>
                <c:pt idx="5555">
                  <c:v>-253.9</c:v>
                </c:pt>
                <c:pt idx="5556">
                  <c:v>-254</c:v>
                </c:pt>
                <c:pt idx="5557">
                  <c:v>-254.10000000000002</c:v>
                </c:pt>
                <c:pt idx="5558">
                  <c:v>-254.20000000000002</c:v>
                </c:pt>
                <c:pt idx="5559">
                  <c:v>-254.3</c:v>
                </c:pt>
                <c:pt idx="5560">
                  <c:v>-254.4</c:v>
                </c:pt>
                <c:pt idx="5561">
                  <c:v>-254.5</c:v>
                </c:pt>
                <c:pt idx="5562">
                  <c:v>-254.60000000000002</c:v>
                </c:pt>
                <c:pt idx="5563">
                  <c:v>-254.70000000000002</c:v>
                </c:pt>
                <c:pt idx="5564">
                  <c:v>-254.8</c:v>
                </c:pt>
                <c:pt idx="5565">
                  <c:v>-254.9</c:v>
                </c:pt>
                <c:pt idx="5566">
                  <c:v>-255</c:v>
                </c:pt>
                <c:pt idx="5567">
                  <c:v>-255.10000000000005</c:v>
                </c:pt>
                <c:pt idx="5568">
                  <c:v>-255.20000000000002</c:v>
                </c:pt>
                <c:pt idx="5569">
                  <c:v>-255.3</c:v>
                </c:pt>
                <c:pt idx="5570">
                  <c:v>-255.4</c:v>
                </c:pt>
                <c:pt idx="5571">
                  <c:v>-255.5</c:v>
                </c:pt>
                <c:pt idx="5572">
                  <c:v>-255.60000000000005</c:v>
                </c:pt>
                <c:pt idx="5573">
                  <c:v>-255.70000000000002</c:v>
                </c:pt>
                <c:pt idx="5574">
                  <c:v>-255.8</c:v>
                </c:pt>
                <c:pt idx="5575">
                  <c:v>-255.9</c:v>
                </c:pt>
                <c:pt idx="5576">
                  <c:v>-256</c:v>
                </c:pt>
                <c:pt idx="5577">
                  <c:v>-256.10000000000002</c:v>
                </c:pt>
                <c:pt idx="5578">
                  <c:v>-256.2</c:v>
                </c:pt>
                <c:pt idx="5579">
                  <c:v>-256.3</c:v>
                </c:pt>
                <c:pt idx="5580">
                  <c:v>-256.39999999999998</c:v>
                </c:pt>
                <c:pt idx="5581">
                  <c:v>-256.5</c:v>
                </c:pt>
                <c:pt idx="5582">
                  <c:v>-256.60000000000002</c:v>
                </c:pt>
                <c:pt idx="5583">
                  <c:v>-256.7</c:v>
                </c:pt>
                <c:pt idx="5584">
                  <c:v>-256.8</c:v>
                </c:pt>
                <c:pt idx="5585">
                  <c:v>-256.90000000000003</c:v>
                </c:pt>
                <c:pt idx="5586">
                  <c:v>-257</c:v>
                </c:pt>
                <c:pt idx="5587">
                  <c:v>-257.09999999999997</c:v>
                </c:pt>
                <c:pt idx="5588">
                  <c:v>-257.20000000000005</c:v>
                </c:pt>
                <c:pt idx="5589">
                  <c:v>-257.3</c:v>
                </c:pt>
                <c:pt idx="5590">
                  <c:v>-257.40000000000003</c:v>
                </c:pt>
                <c:pt idx="5591">
                  <c:v>-257.5</c:v>
                </c:pt>
                <c:pt idx="5592">
                  <c:v>-257.59999999999997</c:v>
                </c:pt>
                <c:pt idx="5593">
                  <c:v>-257.70000000000005</c:v>
                </c:pt>
                <c:pt idx="5594">
                  <c:v>-257.8</c:v>
                </c:pt>
                <c:pt idx="5595">
                  <c:v>-257.90000000000003</c:v>
                </c:pt>
                <c:pt idx="5596">
                  <c:v>-258</c:v>
                </c:pt>
                <c:pt idx="5597">
                  <c:v>-258.09999999999997</c:v>
                </c:pt>
                <c:pt idx="5598">
                  <c:v>-258.20000000000005</c:v>
                </c:pt>
                <c:pt idx="5599">
                  <c:v>-258.3</c:v>
                </c:pt>
                <c:pt idx="5600">
                  <c:v>-258.40000000000003</c:v>
                </c:pt>
                <c:pt idx="5601">
                  <c:v>-258.5</c:v>
                </c:pt>
                <c:pt idx="5602">
                  <c:v>-258.59999999999997</c:v>
                </c:pt>
                <c:pt idx="5603">
                  <c:v>-258.70000000000005</c:v>
                </c:pt>
                <c:pt idx="5604">
                  <c:v>-258.8</c:v>
                </c:pt>
                <c:pt idx="5605">
                  <c:v>-258.90000000000003</c:v>
                </c:pt>
                <c:pt idx="5606">
                  <c:v>-259</c:v>
                </c:pt>
                <c:pt idx="5607">
                  <c:v>-259.09999999999997</c:v>
                </c:pt>
                <c:pt idx="5608">
                  <c:v>-259.20000000000005</c:v>
                </c:pt>
                <c:pt idx="5609">
                  <c:v>-259.3</c:v>
                </c:pt>
                <c:pt idx="5610">
                  <c:v>-259.40000000000003</c:v>
                </c:pt>
                <c:pt idx="5611">
                  <c:v>-259.5</c:v>
                </c:pt>
                <c:pt idx="5612">
                  <c:v>-259.59999999999997</c:v>
                </c:pt>
                <c:pt idx="5613">
                  <c:v>-259.70000000000005</c:v>
                </c:pt>
                <c:pt idx="5614">
                  <c:v>-259.8</c:v>
                </c:pt>
                <c:pt idx="5615">
                  <c:v>-259.90000000000003</c:v>
                </c:pt>
                <c:pt idx="5616">
                  <c:v>-260</c:v>
                </c:pt>
                <c:pt idx="5617">
                  <c:v>-260.09999999999997</c:v>
                </c:pt>
                <c:pt idx="5618">
                  <c:v>-260.20000000000005</c:v>
                </c:pt>
                <c:pt idx="5619">
                  <c:v>-260.3</c:v>
                </c:pt>
                <c:pt idx="5620">
                  <c:v>-260.40000000000003</c:v>
                </c:pt>
                <c:pt idx="5621">
                  <c:v>-260.5</c:v>
                </c:pt>
                <c:pt idx="5622">
                  <c:v>-260.59999999999997</c:v>
                </c:pt>
                <c:pt idx="5623">
                  <c:v>-260.70000000000005</c:v>
                </c:pt>
                <c:pt idx="5624">
                  <c:v>-260.8</c:v>
                </c:pt>
                <c:pt idx="5625">
                  <c:v>-260.90000000000003</c:v>
                </c:pt>
                <c:pt idx="5626">
                  <c:v>-261</c:v>
                </c:pt>
                <c:pt idx="5627">
                  <c:v>-261.09999999999997</c:v>
                </c:pt>
                <c:pt idx="5628">
                  <c:v>-261.20000000000005</c:v>
                </c:pt>
                <c:pt idx="5629">
                  <c:v>-261.3</c:v>
                </c:pt>
                <c:pt idx="5630">
                  <c:v>-261.40000000000003</c:v>
                </c:pt>
                <c:pt idx="5631">
                  <c:v>-261.5</c:v>
                </c:pt>
                <c:pt idx="5632">
                  <c:v>-261.59999999999997</c:v>
                </c:pt>
                <c:pt idx="5633">
                  <c:v>-261.70000000000005</c:v>
                </c:pt>
                <c:pt idx="5634">
                  <c:v>-261.8</c:v>
                </c:pt>
                <c:pt idx="5635">
                  <c:v>-261.90000000000003</c:v>
                </c:pt>
                <c:pt idx="5636">
                  <c:v>-262</c:v>
                </c:pt>
                <c:pt idx="5637">
                  <c:v>-262.09999999999997</c:v>
                </c:pt>
                <c:pt idx="5638">
                  <c:v>-262.20000000000005</c:v>
                </c:pt>
                <c:pt idx="5639">
                  <c:v>-262.3</c:v>
                </c:pt>
                <c:pt idx="5640">
                  <c:v>-262.40000000000003</c:v>
                </c:pt>
                <c:pt idx="5641">
                  <c:v>-262.5</c:v>
                </c:pt>
                <c:pt idx="5642">
                  <c:v>-262.59999999999997</c:v>
                </c:pt>
                <c:pt idx="5643">
                  <c:v>-262.70000000000005</c:v>
                </c:pt>
                <c:pt idx="5644">
                  <c:v>-262.8</c:v>
                </c:pt>
                <c:pt idx="5645">
                  <c:v>-262.90000000000003</c:v>
                </c:pt>
                <c:pt idx="5646">
                  <c:v>-263</c:v>
                </c:pt>
                <c:pt idx="5647">
                  <c:v>-263.09999999999997</c:v>
                </c:pt>
                <c:pt idx="5648">
                  <c:v>-263.20000000000005</c:v>
                </c:pt>
                <c:pt idx="5649">
                  <c:v>-263.3</c:v>
                </c:pt>
                <c:pt idx="5650">
                  <c:v>-263.40000000000003</c:v>
                </c:pt>
                <c:pt idx="5651">
                  <c:v>-263.5</c:v>
                </c:pt>
                <c:pt idx="5652">
                  <c:v>-263.59999999999997</c:v>
                </c:pt>
                <c:pt idx="5653">
                  <c:v>-263.70000000000005</c:v>
                </c:pt>
                <c:pt idx="5654">
                  <c:v>-263.8</c:v>
                </c:pt>
                <c:pt idx="5655">
                  <c:v>-263.90000000000003</c:v>
                </c:pt>
                <c:pt idx="5656">
                  <c:v>-264</c:v>
                </c:pt>
                <c:pt idx="5657">
                  <c:v>-264.09999999999997</c:v>
                </c:pt>
                <c:pt idx="5658">
                  <c:v>-264.20000000000005</c:v>
                </c:pt>
                <c:pt idx="5659">
                  <c:v>-264.3</c:v>
                </c:pt>
                <c:pt idx="5660">
                  <c:v>-264.40000000000003</c:v>
                </c:pt>
                <c:pt idx="5661">
                  <c:v>-264.5</c:v>
                </c:pt>
                <c:pt idx="5662">
                  <c:v>-264.59999999999997</c:v>
                </c:pt>
                <c:pt idx="5663">
                  <c:v>-264.70000000000005</c:v>
                </c:pt>
                <c:pt idx="5664">
                  <c:v>-264.8</c:v>
                </c:pt>
                <c:pt idx="5665">
                  <c:v>-264.90000000000003</c:v>
                </c:pt>
                <c:pt idx="5666">
                  <c:v>-265</c:v>
                </c:pt>
                <c:pt idx="5667">
                  <c:v>-265.09999999999997</c:v>
                </c:pt>
                <c:pt idx="5668">
                  <c:v>-265.20000000000005</c:v>
                </c:pt>
                <c:pt idx="5669">
                  <c:v>-265.3</c:v>
                </c:pt>
                <c:pt idx="5670">
                  <c:v>-265.40000000000003</c:v>
                </c:pt>
                <c:pt idx="5671">
                  <c:v>-265.5</c:v>
                </c:pt>
                <c:pt idx="5672">
                  <c:v>-265.59999999999997</c:v>
                </c:pt>
                <c:pt idx="5673">
                  <c:v>-265.70000000000005</c:v>
                </c:pt>
                <c:pt idx="5674">
                  <c:v>-265.8</c:v>
                </c:pt>
                <c:pt idx="5675">
                  <c:v>-265.90000000000003</c:v>
                </c:pt>
                <c:pt idx="5676">
                  <c:v>-266</c:v>
                </c:pt>
                <c:pt idx="5677">
                  <c:v>-266.09999999999997</c:v>
                </c:pt>
                <c:pt idx="5678">
                  <c:v>-266.20000000000005</c:v>
                </c:pt>
                <c:pt idx="5679">
                  <c:v>-266.3</c:v>
                </c:pt>
                <c:pt idx="5680">
                  <c:v>-266.40000000000003</c:v>
                </c:pt>
                <c:pt idx="5681">
                  <c:v>-266.5</c:v>
                </c:pt>
                <c:pt idx="5682">
                  <c:v>-266.59999999999997</c:v>
                </c:pt>
                <c:pt idx="5683">
                  <c:v>-266.70000000000005</c:v>
                </c:pt>
                <c:pt idx="5684">
                  <c:v>-266.8</c:v>
                </c:pt>
                <c:pt idx="5685">
                  <c:v>-266.90000000000003</c:v>
                </c:pt>
                <c:pt idx="5686">
                  <c:v>-267</c:v>
                </c:pt>
                <c:pt idx="5687">
                  <c:v>-267.09999999999997</c:v>
                </c:pt>
                <c:pt idx="5688">
                  <c:v>-267.20000000000005</c:v>
                </c:pt>
                <c:pt idx="5689">
                  <c:v>-267.3</c:v>
                </c:pt>
                <c:pt idx="5690">
                  <c:v>-267.40000000000003</c:v>
                </c:pt>
                <c:pt idx="5691">
                  <c:v>-267.5</c:v>
                </c:pt>
                <c:pt idx="5692">
                  <c:v>-267.59999999999997</c:v>
                </c:pt>
                <c:pt idx="5693">
                  <c:v>-267.70000000000005</c:v>
                </c:pt>
                <c:pt idx="5694">
                  <c:v>-267.8</c:v>
                </c:pt>
                <c:pt idx="5695">
                  <c:v>-267.90000000000003</c:v>
                </c:pt>
                <c:pt idx="5696">
                  <c:v>-268</c:v>
                </c:pt>
                <c:pt idx="5697">
                  <c:v>-268.09999999999997</c:v>
                </c:pt>
                <c:pt idx="5698">
                  <c:v>-268.20000000000005</c:v>
                </c:pt>
                <c:pt idx="5699">
                  <c:v>-268.3</c:v>
                </c:pt>
                <c:pt idx="5700">
                  <c:v>-268.40000000000003</c:v>
                </c:pt>
                <c:pt idx="5701">
                  <c:v>-268.5</c:v>
                </c:pt>
                <c:pt idx="5702">
                  <c:v>-268.59999999999997</c:v>
                </c:pt>
                <c:pt idx="5703">
                  <c:v>-268.70000000000005</c:v>
                </c:pt>
                <c:pt idx="5704">
                  <c:v>-268.8</c:v>
                </c:pt>
                <c:pt idx="5705">
                  <c:v>-268.90000000000003</c:v>
                </c:pt>
                <c:pt idx="5706">
                  <c:v>-269</c:v>
                </c:pt>
                <c:pt idx="5707">
                  <c:v>-269.09999999999997</c:v>
                </c:pt>
                <c:pt idx="5708">
                  <c:v>-269.20000000000005</c:v>
                </c:pt>
                <c:pt idx="5709">
                  <c:v>-269.3</c:v>
                </c:pt>
                <c:pt idx="5710">
                  <c:v>-269.40000000000003</c:v>
                </c:pt>
                <c:pt idx="5711">
                  <c:v>-269.5</c:v>
                </c:pt>
                <c:pt idx="5712">
                  <c:v>-269.60000000000002</c:v>
                </c:pt>
                <c:pt idx="5713">
                  <c:v>-269.7</c:v>
                </c:pt>
                <c:pt idx="5714">
                  <c:v>-269.8</c:v>
                </c:pt>
                <c:pt idx="5715">
                  <c:v>-269.90000000000003</c:v>
                </c:pt>
                <c:pt idx="5716">
                  <c:v>-270</c:v>
                </c:pt>
                <c:pt idx="5717">
                  <c:v>-270.10000000000002</c:v>
                </c:pt>
                <c:pt idx="5718">
                  <c:v>-270.2</c:v>
                </c:pt>
                <c:pt idx="5719">
                  <c:v>-270.3</c:v>
                </c:pt>
                <c:pt idx="5720">
                  <c:v>-270.40000000000003</c:v>
                </c:pt>
                <c:pt idx="5721">
                  <c:v>-270.5</c:v>
                </c:pt>
                <c:pt idx="5722">
                  <c:v>-270.60000000000002</c:v>
                </c:pt>
                <c:pt idx="5723">
                  <c:v>-270.7</c:v>
                </c:pt>
                <c:pt idx="5724">
                  <c:v>-270.8</c:v>
                </c:pt>
                <c:pt idx="5725">
                  <c:v>-270.90000000000003</c:v>
                </c:pt>
                <c:pt idx="5726">
                  <c:v>-271</c:v>
                </c:pt>
                <c:pt idx="5727">
                  <c:v>-271.10000000000002</c:v>
                </c:pt>
                <c:pt idx="5728">
                  <c:v>-271.2</c:v>
                </c:pt>
                <c:pt idx="5729">
                  <c:v>-271.3</c:v>
                </c:pt>
                <c:pt idx="5730">
                  <c:v>-271.40000000000003</c:v>
                </c:pt>
                <c:pt idx="5731">
                  <c:v>-271.5</c:v>
                </c:pt>
                <c:pt idx="5732">
                  <c:v>-271.60000000000002</c:v>
                </c:pt>
                <c:pt idx="5733">
                  <c:v>-271.7</c:v>
                </c:pt>
                <c:pt idx="5734">
                  <c:v>-271.8</c:v>
                </c:pt>
                <c:pt idx="5735">
                  <c:v>-271.90000000000003</c:v>
                </c:pt>
                <c:pt idx="5736">
                  <c:v>-272</c:v>
                </c:pt>
                <c:pt idx="5737">
                  <c:v>-272.10000000000002</c:v>
                </c:pt>
                <c:pt idx="5738">
                  <c:v>-272.2</c:v>
                </c:pt>
                <c:pt idx="5739">
                  <c:v>-272.3</c:v>
                </c:pt>
                <c:pt idx="5740">
                  <c:v>-272.40000000000003</c:v>
                </c:pt>
                <c:pt idx="5741">
                  <c:v>-272.5</c:v>
                </c:pt>
                <c:pt idx="5742">
                  <c:v>-272.60000000000002</c:v>
                </c:pt>
                <c:pt idx="5743">
                  <c:v>-272.7</c:v>
                </c:pt>
                <c:pt idx="5744">
                  <c:v>-272.8</c:v>
                </c:pt>
                <c:pt idx="5745">
                  <c:v>-272.90000000000003</c:v>
                </c:pt>
                <c:pt idx="5746">
                  <c:v>-273</c:v>
                </c:pt>
                <c:pt idx="5747">
                  <c:v>-273.10000000000002</c:v>
                </c:pt>
                <c:pt idx="5748">
                  <c:v>-273.2</c:v>
                </c:pt>
                <c:pt idx="5749">
                  <c:v>-273.3</c:v>
                </c:pt>
                <c:pt idx="5750">
                  <c:v>-273.40000000000003</c:v>
                </c:pt>
                <c:pt idx="5751">
                  <c:v>-273.5</c:v>
                </c:pt>
                <c:pt idx="5752">
                  <c:v>-273.60000000000002</c:v>
                </c:pt>
                <c:pt idx="5753">
                  <c:v>-273.7</c:v>
                </c:pt>
                <c:pt idx="5754">
                  <c:v>-273.8</c:v>
                </c:pt>
                <c:pt idx="5755">
                  <c:v>-273.90000000000003</c:v>
                </c:pt>
                <c:pt idx="5756">
                  <c:v>-274</c:v>
                </c:pt>
                <c:pt idx="5757">
                  <c:v>-274.10000000000002</c:v>
                </c:pt>
                <c:pt idx="5758">
                  <c:v>-274.2</c:v>
                </c:pt>
                <c:pt idx="5759">
                  <c:v>-274.3</c:v>
                </c:pt>
                <c:pt idx="5760">
                  <c:v>-274.40000000000003</c:v>
                </c:pt>
                <c:pt idx="5761">
                  <c:v>-274.5</c:v>
                </c:pt>
                <c:pt idx="5762">
                  <c:v>-274.60000000000002</c:v>
                </c:pt>
                <c:pt idx="5763">
                  <c:v>-274.7</c:v>
                </c:pt>
                <c:pt idx="5764">
                  <c:v>-274.8</c:v>
                </c:pt>
                <c:pt idx="5765">
                  <c:v>-274.90000000000003</c:v>
                </c:pt>
                <c:pt idx="5766">
                  <c:v>-275</c:v>
                </c:pt>
                <c:pt idx="5767">
                  <c:v>-275.10000000000002</c:v>
                </c:pt>
                <c:pt idx="5768">
                  <c:v>-275.2</c:v>
                </c:pt>
                <c:pt idx="5769">
                  <c:v>-275.3</c:v>
                </c:pt>
                <c:pt idx="5770">
                  <c:v>-275.40000000000003</c:v>
                </c:pt>
                <c:pt idx="5771">
                  <c:v>-275.5</c:v>
                </c:pt>
                <c:pt idx="5772">
                  <c:v>-275.60000000000002</c:v>
                </c:pt>
                <c:pt idx="5773">
                  <c:v>-275.7</c:v>
                </c:pt>
                <c:pt idx="5774">
                  <c:v>-275.8</c:v>
                </c:pt>
                <c:pt idx="5775">
                  <c:v>-275.90000000000003</c:v>
                </c:pt>
                <c:pt idx="5776">
                  <c:v>-276</c:v>
                </c:pt>
                <c:pt idx="5777">
                  <c:v>-276.10000000000002</c:v>
                </c:pt>
                <c:pt idx="5778">
                  <c:v>-276.2</c:v>
                </c:pt>
                <c:pt idx="5779">
                  <c:v>-276.3</c:v>
                </c:pt>
                <c:pt idx="5780">
                  <c:v>-276.40000000000003</c:v>
                </c:pt>
                <c:pt idx="5781">
                  <c:v>-276.5</c:v>
                </c:pt>
                <c:pt idx="5782">
                  <c:v>-276.60000000000002</c:v>
                </c:pt>
                <c:pt idx="5783">
                  <c:v>-276.7</c:v>
                </c:pt>
                <c:pt idx="5784">
                  <c:v>-276.8</c:v>
                </c:pt>
                <c:pt idx="5785">
                  <c:v>-276.90000000000003</c:v>
                </c:pt>
                <c:pt idx="5786">
                  <c:v>-277</c:v>
                </c:pt>
                <c:pt idx="5787">
                  <c:v>-277.10000000000002</c:v>
                </c:pt>
                <c:pt idx="5788">
                  <c:v>-277.2</c:v>
                </c:pt>
                <c:pt idx="5789">
                  <c:v>-277.3</c:v>
                </c:pt>
                <c:pt idx="5790">
                  <c:v>-277.40000000000003</c:v>
                </c:pt>
                <c:pt idx="5791">
                  <c:v>-277.5</c:v>
                </c:pt>
                <c:pt idx="5792">
                  <c:v>-277.60000000000002</c:v>
                </c:pt>
                <c:pt idx="5793">
                  <c:v>-277.7</c:v>
                </c:pt>
                <c:pt idx="5794">
                  <c:v>-277.8</c:v>
                </c:pt>
                <c:pt idx="5795">
                  <c:v>-277.90000000000003</c:v>
                </c:pt>
                <c:pt idx="5796">
                  <c:v>-278</c:v>
                </c:pt>
                <c:pt idx="5797">
                  <c:v>-278.10000000000002</c:v>
                </c:pt>
                <c:pt idx="5798">
                  <c:v>-278.2</c:v>
                </c:pt>
                <c:pt idx="5799">
                  <c:v>-278.3</c:v>
                </c:pt>
                <c:pt idx="5800">
                  <c:v>-278.40000000000003</c:v>
                </c:pt>
                <c:pt idx="5801">
                  <c:v>-278.5</c:v>
                </c:pt>
                <c:pt idx="5802">
                  <c:v>-278.60000000000002</c:v>
                </c:pt>
                <c:pt idx="5803">
                  <c:v>-278.7</c:v>
                </c:pt>
                <c:pt idx="5804">
                  <c:v>-278.8</c:v>
                </c:pt>
                <c:pt idx="5805">
                  <c:v>-278.90000000000003</c:v>
                </c:pt>
                <c:pt idx="5806">
                  <c:v>-279</c:v>
                </c:pt>
                <c:pt idx="5807">
                  <c:v>-279.10000000000002</c:v>
                </c:pt>
                <c:pt idx="5808">
                  <c:v>-279.2</c:v>
                </c:pt>
                <c:pt idx="5809">
                  <c:v>-279.3</c:v>
                </c:pt>
                <c:pt idx="5810">
                  <c:v>-279.40000000000003</c:v>
                </c:pt>
                <c:pt idx="5811">
                  <c:v>-279.5</c:v>
                </c:pt>
                <c:pt idx="5812">
                  <c:v>-279.60000000000002</c:v>
                </c:pt>
                <c:pt idx="5813">
                  <c:v>-279.7</c:v>
                </c:pt>
                <c:pt idx="5814">
                  <c:v>-279.8</c:v>
                </c:pt>
                <c:pt idx="5815">
                  <c:v>-279.90000000000003</c:v>
                </c:pt>
                <c:pt idx="5816">
                  <c:v>-280</c:v>
                </c:pt>
                <c:pt idx="5817">
                  <c:v>-280.10000000000002</c:v>
                </c:pt>
                <c:pt idx="5818">
                  <c:v>-280.2</c:v>
                </c:pt>
                <c:pt idx="5819">
                  <c:v>-280.3</c:v>
                </c:pt>
                <c:pt idx="5820">
                  <c:v>-280.40000000000003</c:v>
                </c:pt>
                <c:pt idx="5821">
                  <c:v>-280.5</c:v>
                </c:pt>
                <c:pt idx="5822">
                  <c:v>-280.60000000000002</c:v>
                </c:pt>
                <c:pt idx="5823">
                  <c:v>-280.7</c:v>
                </c:pt>
                <c:pt idx="5824">
                  <c:v>-280.8</c:v>
                </c:pt>
                <c:pt idx="5825">
                  <c:v>-280.90000000000003</c:v>
                </c:pt>
                <c:pt idx="5826">
                  <c:v>-281</c:v>
                </c:pt>
                <c:pt idx="5827">
                  <c:v>-281.10000000000002</c:v>
                </c:pt>
                <c:pt idx="5828">
                  <c:v>-281.2</c:v>
                </c:pt>
                <c:pt idx="5829">
                  <c:v>-281.3</c:v>
                </c:pt>
                <c:pt idx="5830">
                  <c:v>-281.40000000000003</c:v>
                </c:pt>
                <c:pt idx="5831">
                  <c:v>-281.5</c:v>
                </c:pt>
                <c:pt idx="5832">
                  <c:v>-281.60000000000002</c:v>
                </c:pt>
                <c:pt idx="5833">
                  <c:v>-281.7</c:v>
                </c:pt>
                <c:pt idx="5834">
                  <c:v>-281.8</c:v>
                </c:pt>
                <c:pt idx="5835">
                  <c:v>-281.90000000000003</c:v>
                </c:pt>
                <c:pt idx="5836">
                  <c:v>-282</c:v>
                </c:pt>
                <c:pt idx="5837">
                  <c:v>-282.10000000000002</c:v>
                </c:pt>
                <c:pt idx="5838">
                  <c:v>-282.2</c:v>
                </c:pt>
                <c:pt idx="5839">
                  <c:v>-282.3</c:v>
                </c:pt>
                <c:pt idx="5840">
                  <c:v>-282.40000000000003</c:v>
                </c:pt>
                <c:pt idx="5841">
                  <c:v>-282.5</c:v>
                </c:pt>
                <c:pt idx="5842">
                  <c:v>-282.60000000000002</c:v>
                </c:pt>
                <c:pt idx="5843">
                  <c:v>-282.7</c:v>
                </c:pt>
                <c:pt idx="5844">
                  <c:v>-282.8</c:v>
                </c:pt>
                <c:pt idx="5845">
                  <c:v>-282.90000000000003</c:v>
                </c:pt>
                <c:pt idx="5846">
                  <c:v>-283</c:v>
                </c:pt>
                <c:pt idx="5847">
                  <c:v>-283.10000000000002</c:v>
                </c:pt>
                <c:pt idx="5848">
                  <c:v>-283.2</c:v>
                </c:pt>
                <c:pt idx="5849">
                  <c:v>-283.3</c:v>
                </c:pt>
                <c:pt idx="5850">
                  <c:v>-283.40000000000003</c:v>
                </c:pt>
                <c:pt idx="5851">
                  <c:v>-283.5</c:v>
                </c:pt>
                <c:pt idx="5852">
                  <c:v>-283.60000000000002</c:v>
                </c:pt>
                <c:pt idx="5853">
                  <c:v>-283.7</c:v>
                </c:pt>
                <c:pt idx="5854">
                  <c:v>-283.8</c:v>
                </c:pt>
                <c:pt idx="5855">
                  <c:v>-283.90000000000003</c:v>
                </c:pt>
                <c:pt idx="5856">
                  <c:v>-284</c:v>
                </c:pt>
                <c:pt idx="5857">
                  <c:v>-284.10000000000002</c:v>
                </c:pt>
                <c:pt idx="5858">
                  <c:v>-284.2</c:v>
                </c:pt>
                <c:pt idx="5859">
                  <c:v>-284.3</c:v>
                </c:pt>
                <c:pt idx="5860">
                  <c:v>-284.40000000000003</c:v>
                </c:pt>
                <c:pt idx="5861">
                  <c:v>-284.5</c:v>
                </c:pt>
                <c:pt idx="5862">
                  <c:v>-284.60000000000002</c:v>
                </c:pt>
                <c:pt idx="5863">
                  <c:v>-284.7</c:v>
                </c:pt>
                <c:pt idx="5864">
                  <c:v>-284.8</c:v>
                </c:pt>
                <c:pt idx="5865">
                  <c:v>-284.90000000000003</c:v>
                </c:pt>
                <c:pt idx="5866">
                  <c:v>-285</c:v>
                </c:pt>
                <c:pt idx="5867">
                  <c:v>-285.10000000000002</c:v>
                </c:pt>
                <c:pt idx="5868">
                  <c:v>-285.2</c:v>
                </c:pt>
                <c:pt idx="5869">
                  <c:v>-285.3</c:v>
                </c:pt>
                <c:pt idx="5870">
                  <c:v>-285.40000000000003</c:v>
                </c:pt>
                <c:pt idx="5871">
                  <c:v>-285.5</c:v>
                </c:pt>
                <c:pt idx="5872">
                  <c:v>-285.60000000000002</c:v>
                </c:pt>
                <c:pt idx="5873">
                  <c:v>-285.7</c:v>
                </c:pt>
                <c:pt idx="5874">
                  <c:v>-285.8</c:v>
                </c:pt>
                <c:pt idx="5875">
                  <c:v>-285.90000000000003</c:v>
                </c:pt>
                <c:pt idx="5876">
                  <c:v>-286</c:v>
                </c:pt>
                <c:pt idx="5877">
                  <c:v>-286.10000000000002</c:v>
                </c:pt>
                <c:pt idx="5878">
                  <c:v>-286.2</c:v>
                </c:pt>
                <c:pt idx="5879">
                  <c:v>-286.3</c:v>
                </c:pt>
                <c:pt idx="5880">
                  <c:v>-286.40000000000003</c:v>
                </c:pt>
                <c:pt idx="5881">
                  <c:v>-286.5</c:v>
                </c:pt>
                <c:pt idx="5882">
                  <c:v>-286.60000000000002</c:v>
                </c:pt>
                <c:pt idx="5883">
                  <c:v>-286.7</c:v>
                </c:pt>
                <c:pt idx="5884">
                  <c:v>-286.8</c:v>
                </c:pt>
                <c:pt idx="5885">
                  <c:v>-286.90000000000003</c:v>
                </c:pt>
                <c:pt idx="5886">
                  <c:v>-287</c:v>
                </c:pt>
                <c:pt idx="5887">
                  <c:v>-287.10000000000002</c:v>
                </c:pt>
                <c:pt idx="5888">
                  <c:v>-287.2</c:v>
                </c:pt>
                <c:pt idx="5889">
                  <c:v>-287.3</c:v>
                </c:pt>
                <c:pt idx="5890">
                  <c:v>-287.40000000000003</c:v>
                </c:pt>
                <c:pt idx="5891">
                  <c:v>-287.5</c:v>
                </c:pt>
                <c:pt idx="5892">
                  <c:v>-287.60000000000002</c:v>
                </c:pt>
                <c:pt idx="5893">
                  <c:v>-287.7</c:v>
                </c:pt>
                <c:pt idx="5894">
                  <c:v>-287.8</c:v>
                </c:pt>
                <c:pt idx="5895">
                  <c:v>-287.90000000000003</c:v>
                </c:pt>
                <c:pt idx="5896">
                  <c:v>-288</c:v>
                </c:pt>
                <c:pt idx="5897">
                  <c:v>-288.10000000000002</c:v>
                </c:pt>
                <c:pt idx="5898">
                  <c:v>-288.2</c:v>
                </c:pt>
                <c:pt idx="5899">
                  <c:v>-288.3</c:v>
                </c:pt>
                <c:pt idx="5900">
                  <c:v>-288.40000000000003</c:v>
                </c:pt>
                <c:pt idx="5901">
                  <c:v>-288.5</c:v>
                </c:pt>
                <c:pt idx="5902">
                  <c:v>-288.60000000000002</c:v>
                </c:pt>
                <c:pt idx="5903">
                  <c:v>-288.7</c:v>
                </c:pt>
                <c:pt idx="5904">
                  <c:v>-288.8</c:v>
                </c:pt>
                <c:pt idx="5905">
                  <c:v>-288.90000000000003</c:v>
                </c:pt>
                <c:pt idx="5906">
                  <c:v>-289</c:v>
                </c:pt>
                <c:pt idx="5907">
                  <c:v>-289.10000000000002</c:v>
                </c:pt>
                <c:pt idx="5908">
                  <c:v>-289.2</c:v>
                </c:pt>
                <c:pt idx="5909">
                  <c:v>-289.3</c:v>
                </c:pt>
                <c:pt idx="5910">
                  <c:v>-289.40000000000003</c:v>
                </c:pt>
                <c:pt idx="5911">
                  <c:v>-289.5</c:v>
                </c:pt>
                <c:pt idx="5912">
                  <c:v>-289.60000000000002</c:v>
                </c:pt>
                <c:pt idx="5913">
                  <c:v>-289.7</c:v>
                </c:pt>
                <c:pt idx="5914">
                  <c:v>-289.8</c:v>
                </c:pt>
                <c:pt idx="5915">
                  <c:v>-289.90000000000003</c:v>
                </c:pt>
                <c:pt idx="5916">
                  <c:v>-290</c:v>
                </c:pt>
                <c:pt idx="5917">
                  <c:v>-290.10000000000002</c:v>
                </c:pt>
                <c:pt idx="5918">
                  <c:v>-290.2</c:v>
                </c:pt>
                <c:pt idx="5919">
                  <c:v>-290.3</c:v>
                </c:pt>
                <c:pt idx="5920">
                  <c:v>-290.40000000000003</c:v>
                </c:pt>
                <c:pt idx="5921">
                  <c:v>-290.5</c:v>
                </c:pt>
                <c:pt idx="5922">
                  <c:v>-290.60000000000002</c:v>
                </c:pt>
                <c:pt idx="5923">
                  <c:v>-290.7</c:v>
                </c:pt>
                <c:pt idx="5924">
                  <c:v>-290.8</c:v>
                </c:pt>
                <c:pt idx="5925">
                  <c:v>-290.90000000000003</c:v>
                </c:pt>
                <c:pt idx="5926">
                  <c:v>-291</c:v>
                </c:pt>
                <c:pt idx="5927">
                  <c:v>-291.10000000000002</c:v>
                </c:pt>
                <c:pt idx="5928">
                  <c:v>-291.2</c:v>
                </c:pt>
                <c:pt idx="5929">
                  <c:v>-291.3</c:v>
                </c:pt>
                <c:pt idx="5930">
                  <c:v>-291.40000000000003</c:v>
                </c:pt>
                <c:pt idx="5931">
                  <c:v>-291.5</c:v>
                </c:pt>
                <c:pt idx="5932">
                  <c:v>-291.60000000000002</c:v>
                </c:pt>
                <c:pt idx="5933">
                  <c:v>-291.7</c:v>
                </c:pt>
                <c:pt idx="5934">
                  <c:v>-291.8</c:v>
                </c:pt>
                <c:pt idx="5935">
                  <c:v>-291.90000000000003</c:v>
                </c:pt>
                <c:pt idx="5936">
                  <c:v>-292</c:v>
                </c:pt>
                <c:pt idx="5937">
                  <c:v>-292.10000000000002</c:v>
                </c:pt>
                <c:pt idx="5938">
                  <c:v>-292.2</c:v>
                </c:pt>
                <c:pt idx="5939">
                  <c:v>-292.3</c:v>
                </c:pt>
                <c:pt idx="5940">
                  <c:v>-292.40000000000003</c:v>
                </c:pt>
                <c:pt idx="5941">
                  <c:v>-292.5</c:v>
                </c:pt>
                <c:pt idx="5942">
                  <c:v>-292.60000000000002</c:v>
                </c:pt>
                <c:pt idx="5943">
                  <c:v>-292.7</c:v>
                </c:pt>
                <c:pt idx="5944">
                  <c:v>-292.8</c:v>
                </c:pt>
                <c:pt idx="5945">
                  <c:v>-292.90000000000003</c:v>
                </c:pt>
                <c:pt idx="5946">
                  <c:v>-293</c:v>
                </c:pt>
                <c:pt idx="5947">
                  <c:v>-293.10000000000002</c:v>
                </c:pt>
                <c:pt idx="5948">
                  <c:v>-293.2</c:v>
                </c:pt>
                <c:pt idx="5949">
                  <c:v>-293.3</c:v>
                </c:pt>
                <c:pt idx="5950">
                  <c:v>-293.40000000000003</c:v>
                </c:pt>
                <c:pt idx="5951">
                  <c:v>-293.5</c:v>
                </c:pt>
                <c:pt idx="5952">
                  <c:v>-293.60000000000002</c:v>
                </c:pt>
                <c:pt idx="5953">
                  <c:v>-293.7</c:v>
                </c:pt>
                <c:pt idx="5954">
                  <c:v>-293.8</c:v>
                </c:pt>
                <c:pt idx="5955">
                  <c:v>-293.90000000000003</c:v>
                </c:pt>
                <c:pt idx="5956">
                  <c:v>-294</c:v>
                </c:pt>
                <c:pt idx="5957">
                  <c:v>-294.10000000000002</c:v>
                </c:pt>
                <c:pt idx="5958">
                  <c:v>-294.2</c:v>
                </c:pt>
                <c:pt idx="5959">
                  <c:v>-294.3</c:v>
                </c:pt>
                <c:pt idx="5960">
                  <c:v>-294.40000000000003</c:v>
                </c:pt>
                <c:pt idx="5961">
                  <c:v>-294.5</c:v>
                </c:pt>
                <c:pt idx="5962">
                  <c:v>-294.60000000000002</c:v>
                </c:pt>
                <c:pt idx="5963">
                  <c:v>-294.7</c:v>
                </c:pt>
                <c:pt idx="5964">
                  <c:v>-294.8</c:v>
                </c:pt>
                <c:pt idx="5965">
                  <c:v>-294.89999999999998</c:v>
                </c:pt>
                <c:pt idx="5966">
                  <c:v>-295.00000000000006</c:v>
                </c:pt>
                <c:pt idx="5967">
                  <c:v>-295.10000000000002</c:v>
                </c:pt>
                <c:pt idx="5968">
                  <c:v>-295.2</c:v>
                </c:pt>
                <c:pt idx="5969">
                  <c:v>-295.3</c:v>
                </c:pt>
                <c:pt idx="5970">
                  <c:v>-295.39999999999998</c:v>
                </c:pt>
                <c:pt idx="5971">
                  <c:v>-295.50000000000006</c:v>
                </c:pt>
                <c:pt idx="5972">
                  <c:v>-295.60000000000002</c:v>
                </c:pt>
                <c:pt idx="5973">
                  <c:v>-295.7</c:v>
                </c:pt>
                <c:pt idx="5974">
                  <c:v>-295.8</c:v>
                </c:pt>
                <c:pt idx="5975">
                  <c:v>-295.89999999999998</c:v>
                </c:pt>
                <c:pt idx="5976">
                  <c:v>-296.00000000000006</c:v>
                </c:pt>
                <c:pt idx="5977">
                  <c:v>-296.10000000000002</c:v>
                </c:pt>
                <c:pt idx="5978">
                  <c:v>-296.2</c:v>
                </c:pt>
                <c:pt idx="5979">
                  <c:v>-296.3</c:v>
                </c:pt>
                <c:pt idx="5980">
                  <c:v>-296.39999999999998</c:v>
                </c:pt>
                <c:pt idx="5981">
                  <c:v>-296.50000000000006</c:v>
                </c:pt>
                <c:pt idx="5982">
                  <c:v>-296.60000000000002</c:v>
                </c:pt>
                <c:pt idx="5983">
                  <c:v>-296.7</c:v>
                </c:pt>
                <c:pt idx="5984">
                  <c:v>-296.8</c:v>
                </c:pt>
                <c:pt idx="5985">
                  <c:v>-296.89999999999998</c:v>
                </c:pt>
                <c:pt idx="5986">
                  <c:v>-297.00000000000006</c:v>
                </c:pt>
                <c:pt idx="5987">
                  <c:v>-297.10000000000002</c:v>
                </c:pt>
                <c:pt idx="5988">
                  <c:v>-297.2</c:v>
                </c:pt>
                <c:pt idx="5989">
                  <c:v>-297.3</c:v>
                </c:pt>
                <c:pt idx="5990">
                  <c:v>-297.39999999999998</c:v>
                </c:pt>
                <c:pt idx="5991">
                  <c:v>-297.50000000000006</c:v>
                </c:pt>
                <c:pt idx="5992">
                  <c:v>-297.60000000000002</c:v>
                </c:pt>
                <c:pt idx="5993">
                  <c:v>-297.7</c:v>
                </c:pt>
                <c:pt idx="5994">
                  <c:v>-297.8</c:v>
                </c:pt>
                <c:pt idx="5995">
                  <c:v>-297.89999999999998</c:v>
                </c:pt>
                <c:pt idx="5996">
                  <c:v>-298.00000000000006</c:v>
                </c:pt>
                <c:pt idx="5997">
                  <c:v>-298.10000000000002</c:v>
                </c:pt>
                <c:pt idx="5998">
                  <c:v>-298.2</c:v>
                </c:pt>
                <c:pt idx="5999">
                  <c:v>-298.3</c:v>
                </c:pt>
                <c:pt idx="6000">
                  <c:v>-298.39999999999998</c:v>
                </c:pt>
                <c:pt idx="6001">
                  <c:v>-298.50000000000006</c:v>
                </c:pt>
                <c:pt idx="6002">
                  <c:v>-298.60000000000002</c:v>
                </c:pt>
                <c:pt idx="6003">
                  <c:v>-298.7</c:v>
                </c:pt>
                <c:pt idx="6004">
                  <c:v>-298.8</c:v>
                </c:pt>
                <c:pt idx="6005">
                  <c:v>-298.89999999999998</c:v>
                </c:pt>
                <c:pt idx="6006">
                  <c:v>-299.00000000000006</c:v>
                </c:pt>
                <c:pt idx="6007">
                  <c:v>-299.10000000000002</c:v>
                </c:pt>
                <c:pt idx="6008">
                  <c:v>-299.2</c:v>
                </c:pt>
                <c:pt idx="6009">
                  <c:v>-299.3</c:v>
                </c:pt>
                <c:pt idx="6010">
                  <c:v>-299.39999999999998</c:v>
                </c:pt>
                <c:pt idx="6011">
                  <c:v>-299.50000000000006</c:v>
                </c:pt>
                <c:pt idx="6012">
                  <c:v>-299.60000000000002</c:v>
                </c:pt>
                <c:pt idx="6013">
                  <c:v>-299.7</c:v>
                </c:pt>
                <c:pt idx="6014">
                  <c:v>-299.8</c:v>
                </c:pt>
                <c:pt idx="6015">
                  <c:v>-299.89999999999998</c:v>
                </c:pt>
              </c:numCache>
            </c:numRef>
          </c:xVal>
          <c:yVal>
            <c:numRef>
              <c:f>simulation!$K$2:$K$6017</c:f>
              <c:numCache>
                <c:formatCode>0.00E+00</c:formatCode>
                <c:ptCount val="6016"/>
                <c:pt idx="0">
                  <c:v>1.8443645160015849E-6</c:v>
                </c:pt>
                <c:pt idx="1">
                  <c:v>2.2195762761579909E-6</c:v>
                </c:pt>
                <c:pt idx="2">
                  <c:v>2.5952130531654179E-6</c:v>
                </c:pt>
                <c:pt idx="3">
                  <c:v>2.9712024145746061E-6</c:v>
                </c:pt>
                <c:pt idx="4">
                  <c:v>3.3476691716720883E-6</c:v>
                </c:pt>
                <c:pt idx="5">
                  <c:v>3.7245753123873851E-6</c:v>
                </c:pt>
                <c:pt idx="6">
                  <c:v>4.1019064699537025E-6</c:v>
                </c:pt>
                <c:pt idx="7">
                  <c:v>4.4796386997597159E-6</c:v>
                </c:pt>
                <c:pt idx="8">
                  <c:v>4.8578109117988264E-6</c:v>
                </c:pt>
                <c:pt idx="9">
                  <c:v>5.2363782099248012E-6</c:v>
                </c:pt>
                <c:pt idx="10">
                  <c:v>5.6153854902838748E-6</c:v>
                </c:pt>
                <c:pt idx="11">
                  <c:v>5.9948118013411371E-6</c:v>
                </c:pt>
                <c:pt idx="12">
                  <c:v>6.3746182331031859E-6</c:v>
                </c:pt>
                <c:pt idx="13">
                  <c:v>6.7548915847860731E-6</c:v>
                </c:pt>
                <c:pt idx="14">
                  <c:v>7.1355480502501612E-6</c:v>
                </c:pt>
                <c:pt idx="15">
                  <c:v>7.5166744287115038E-6</c:v>
                </c:pt>
                <c:pt idx="16">
                  <c:v>7.8982138517182056E-6</c:v>
                </c:pt>
                <c:pt idx="17">
                  <c:v>8.2801603331174326E-6</c:v>
                </c:pt>
                <c:pt idx="18">
                  <c:v>8.6625647552082524E-6</c:v>
                </c:pt>
                <c:pt idx="19">
                  <c:v>9.0453582772331043E-6</c:v>
                </c:pt>
                <c:pt idx="20">
                  <c:v>9.4285049822750004E-6</c:v>
                </c:pt>
                <c:pt idx="21">
                  <c:v>9.8121605103075551E-6</c:v>
                </c:pt>
                <c:pt idx="22">
                  <c:v>1.0196214117503391E-5</c:v>
                </c:pt>
                <c:pt idx="23">
                  <c:v>1.0580701720779493E-5</c:v>
                </c:pt>
                <c:pt idx="24">
                  <c:v>1.0965620327059447E-5</c:v>
                </c:pt>
                <c:pt idx="25">
                  <c:v>1.1350948984808341E-5</c:v>
                </c:pt>
                <c:pt idx="26">
                  <c:v>1.1736681707873347E-5</c:v>
                </c:pt>
                <c:pt idx="27">
                  <c:v>1.2122857406247867E-5</c:v>
                </c:pt>
                <c:pt idx="28">
                  <c:v>1.2509461114549823E-5</c:v>
                </c:pt>
                <c:pt idx="29">
                  <c:v>1.2896418005868824E-5</c:v>
                </c:pt>
                <c:pt idx="30">
                  <c:v>1.328385079633791E-5</c:v>
                </c:pt>
                <c:pt idx="31">
                  <c:v>1.3671717582887264E-5</c:v>
                </c:pt>
                <c:pt idx="32">
                  <c:v>1.4059991427829145E-5</c:v>
                </c:pt>
                <c:pt idx="33">
                  <c:v>1.4448693282698461E-5</c:v>
                </c:pt>
                <c:pt idx="34">
                  <c:v>1.4837817161342384E-5</c:v>
                </c:pt>
                <c:pt idx="35">
                  <c:v>1.5145394673042318E-5</c:v>
                </c:pt>
                <c:pt idx="36">
                  <c:v>1.5277407301430331E-5</c:v>
                </c:pt>
                <c:pt idx="37">
                  <c:v>1.5409925759732587E-5</c:v>
                </c:pt>
                <c:pt idx="38">
                  <c:v>1.5542935082567005E-5</c:v>
                </c:pt>
                <c:pt idx="39">
                  <c:v>1.5676462207621329E-5</c:v>
                </c:pt>
                <c:pt idx="40">
                  <c:v>1.581050713489556E-5</c:v>
                </c:pt>
                <c:pt idx="41">
                  <c:v>1.5945048912854782E-5</c:v>
                </c:pt>
                <c:pt idx="42">
                  <c:v>1.6080096520728251E-5</c:v>
                </c:pt>
                <c:pt idx="43">
                  <c:v>1.6215652951592375E-5</c:v>
                </c:pt>
                <c:pt idx="44">
                  <c:v>1.6351712219294327E-5</c:v>
                </c:pt>
                <c:pt idx="45">
                  <c:v>1.6488283303063353E-5</c:v>
                </c:pt>
                <c:pt idx="46">
                  <c:v>1.6625354230593789E-5</c:v>
                </c:pt>
                <c:pt idx="47">
                  <c:v>1.6762922008809223E-5</c:v>
                </c:pt>
                <c:pt idx="48">
                  <c:v>1.6901001603091727E-5</c:v>
                </c:pt>
                <c:pt idx="49">
                  <c:v>1.7039598999594138E-5</c:v>
                </c:pt>
                <c:pt idx="50">
                  <c:v>1.7178693246781544E-5</c:v>
                </c:pt>
                <c:pt idx="51">
                  <c:v>1.731830230311244E-5</c:v>
                </c:pt>
                <c:pt idx="52">
                  <c:v>1.7458411203204744E-5</c:v>
                </c:pt>
                <c:pt idx="53">
                  <c:v>1.7599028926287711E-5</c:v>
                </c:pt>
                <c:pt idx="54">
                  <c:v>1.7740152479284915E-5</c:v>
                </c:pt>
                <c:pt idx="55">
                  <c:v>1.788178485527278E-5</c:v>
                </c:pt>
                <c:pt idx="56">
                  <c:v>1.8023896123487149E-5</c:v>
                </c:pt>
                <c:pt idx="57">
                  <c:v>1.8166537166227083E-5</c:v>
                </c:pt>
                <c:pt idx="58">
                  <c:v>1.8309687031957675E-5</c:v>
                </c:pt>
                <c:pt idx="59">
                  <c:v>1.8453342727602511E-5</c:v>
                </c:pt>
                <c:pt idx="60">
                  <c:v>1.8597501260085172E-5</c:v>
                </c:pt>
                <c:pt idx="61">
                  <c:v>1.8742165622482076E-5</c:v>
                </c:pt>
                <c:pt idx="62">
                  <c:v>1.888733581479322E-5</c:v>
                </c:pt>
                <c:pt idx="63">
                  <c:v>1.9033017823171442E-5</c:v>
                </c:pt>
                <c:pt idx="64">
                  <c:v>1.9179178723776159E-5</c:v>
                </c:pt>
                <c:pt idx="65">
                  <c:v>1.932586640583003E-5</c:v>
                </c:pt>
                <c:pt idx="66">
                  <c:v>1.9473065903950982E-5</c:v>
                </c:pt>
                <c:pt idx="67">
                  <c:v>1.9620768238909755E-5</c:v>
                </c:pt>
                <c:pt idx="68">
                  <c:v>1.9768973410706353E-5</c:v>
                </c:pt>
                <c:pt idx="69">
                  <c:v>1.9917684412417195E-5</c:v>
                </c:pt>
                <c:pt idx="70">
                  <c:v>2.0066907230195113E-5</c:v>
                </c:pt>
                <c:pt idx="71">
                  <c:v>2.0216632884810854E-5</c:v>
                </c:pt>
                <c:pt idx="72">
                  <c:v>2.0366867362417259E-5</c:v>
                </c:pt>
                <c:pt idx="73">
                  <c:v>2.0517583725326573E-5</c:v>
                </c:pt>
                <c:pt idx="74">
                  <c:v>2.0668829862761458E-5</c:v>
                </c:pt>
                <c:pt idx="75">
                  <c:v>2.0820578837034172E-5</c:v>
                </c:pt>
                <c:pt idx="76">
                  <c:v>2.0972836634297541E-5</c:v>
                </c:pt>
                <c:pt idx="77">
                  <c:v>2.1125606247627984E-5</c:v>
                </c:pt>
                <c:pt idx="78">
                  <c:v>2.127886971856701E-5</c:v>
                </c:pt>
                <c:pt idx="79">
                  <c:v>2.1432647998649521E-5</c:v>
                </c:pt>
                <c:pt idx="80">
                  <c:v>2.1586929115569864E-5</c:v>
                </c:pt>
                <c:pt idx="81">
                  <c:v>2.1741719055480859E-5</c:v>
                </c:pt>
                <c:pt idx="82">
                  <c:v>2.1896990880694775E-5</c:v>
                </c:pt>
                <c:pt idx="83">
                  <c:v>2.205278649428143E-5</c:v>
                </c:pt>
                <c:pt idx="84">
                  <c:v>2.2209093923935151E-5</c:v>
                </c:pt>
                <c:pt idx="85">
                  <c:v>2.2365904190426704E-5</c:v>
                </c:pt>
                <c:pt idx="86">
                  <c:v>2.2523223279908913E-5</c:v>
                </c:pt>
                <c:pt idx="87">
                  <c:v>2.2681051192381784E-5</c:v>
                </c:pt>
                <c:pt idx="88">
                  <c:v>2.2839381941692476E-5</c:v>
                </c:pt>
                <c:pt idx="89">
                  <c:v>2.2998215527840999E-5</c:v>
                </c:pt>
                <c:pt idx="90">
                  <c:v>2.3157560930056593E-5</c:v>
                </c:pt>
                <c:pt idx="91">
                  <c:v>2.3317388217575102E-5</c:v>
                </c:pt>
                <c:pt idx="92">
                  <c:v>2.3477739293466352E-5</c:v>
                </c:pt>
                <c:pt idx="93">
                  <c:v>2.3638602185424677E-5</c:v>
                </c:pt>
                <c:pt idx="94">
                  <c:v>2.3799967914220823E-5</c:v>
                </c:pt>
                <c:pt idx="95">
                  <c:v>2.3961839472931212E-5</c:v>
                </c:pt>
                <c:pt idx="96">
                  <c:v>2.4124219854632263E-5</c:v>
                </c:pt>
                <c:pt idx="97">
                  <c:v>2.4287106066247554E-5</c:v>
                </c:pt>
                <c:pt idx="98">
                  <c:v>2.4450495114700674E-5</c:v>
                </c:pt>
                <c:pt idx="99">
                  <c:v>2.4614395979220867E-5</c:v>
                </c:pt>
                <c:pt idx="100">
                  <c:v>2.4778772742891145E-5</c:v>
                </c:pt>
                <c:pt idx="101">
                  <c:v>2.4943682274163407E-5</c:v>
                </c:pt>
                <c:pt idx="102">
                  <c:v>2.5109094642273493E-5</c:v>
                </c:pt>
                <c:pt idx="103">
                  <c:v>2.5275027805679899E-5</c:v>
                </c:pt>
                <c:pt idx="104">
                  <c:v>2.5441442854389223E-5</c:v>
                </c:pt>
                <c:pt idx="105">
                  <c:v>2.5608375705318459E-5</c:v>
                </c:pt>
                <c:pt idx="106">
                  <c:v>2.5775817379238346E-5</c:v>
                </c:pt>
                <c:pt idx="107">
                  <c:v>2.5943764883072477E-5</c:v>
                </c:pt>
                <c:pt idx="108">
                  <c:v>2.6112197265285941E-5</c:v>
                </c:pt>
                <c:pt idx="109">
                  <c:v>2.6281156428948555E-5</c:v>
                </c:pt>
                <c:pt idx="110">
                  <c:v>2.6450615436372585E-5</c:v>
                </c:pt>
                <c:pt idx="111">
                  <c:v>2.6620580273710849E-5</c:v>
                </c:pt>
                <c:pt idx="112">
                  <c:v>2.6791065906345439E-5</c:v>
                </c:pt>
                <c:pt idx="113">
                  <c:v>2.6962051382741439E-5</c:v>
                </c:pt>
                <c:pt idx="114">
                  <c:v>2.7133536702898852E-5</c:v>
                </c:pt>
                <c:pt idx="115">
                  <c:v>2.7305536832199757E-5</c:v>
                </c:pt>
                <c:pt idx="116">
                  <c:v>2.7478027826032819E-5</c:v>
                </c:pt>
                <c:pt idx="117">
                  <c:v>2.7651012677474467E-5</c:v>
                </c:pt>
                <c:pt idx="118">
                  <c:v>2.7824530296518093E-5</c:v>
                </c:pt>
                <c:pt idx="119">
                  <c:v>2.7998544766246716E-5</c:v>
                </c:pt>
                <c:pt idx="120">
                  <c:v>2.8173074045118828E-5</c:v>
                </c:pt>
                <c:pt idx="121">
                  <c:v>2.8348106160828772E-5</c:v>
                </c:pt>
                <c:pt idx="122">
                  <c:v>2.8523641113376537E-5</c:v>
                </c:pt>
                <c:pt idx="123">
                  <c:v>2.8699690875067791E-5</c:v>
                </c:pt>
                <c:pt idx="124">
                  <c:v>2.8876234494367628E-5</c:v>
                </c:pt>
                <c:pt idx="125">
                  <c:v>2.9053298908963785E-5</c:v>
                </c:pt>
                <c:pt idx="126">
                  <c:v>2.9230827250404364E-5</c:v>
                </c:pt>
                <c:pt idx="127">
                  <c:v>2.9408891352523343E-5</c:v>
                </c:pt>
                <c:pt idx="128">
                  <c:v>2.9587470263785808E-5</c:v>
                </c:pt>
                <c:pt idx="129">
                  <c:v>2.9766557998038938E-5</c:v>
                </c:pt>
                <c:pt idx="130">
                  <c:v>2.9946148569129886E-5</c:v>
                </c:pt>
                <c:pt idx="131">
                  <c:v>3.0126241977058666E-5</c:v>
                </c:pt>
                <c:pt idx="132">
                  <c:v>3.0306814277213945E-5</c:v>
                </c:pt>
                <c:pt idx="133">
                  <c:v>3.0487925331124042E-5</c:v>
                </c:pt>
                <c:pt idx="134">
                  <c:v>3.0669545208024798E-5</c:v>
                </c:pt>
                <c:pt idx="135">
                  <c:v>3.0851643977152047E-5</c:v>
                </c:pt>
                <c:pt idx="136">
                  <c:v>3.1034251569269961E-5</c:v>
                </c:pt>
                <c:pt idx="137">
                  <c:v>3.1217397915142693E-5</c:v>
                </c:pt>
                <c:pt idx="138">
                  <c:v>3.1401023153241917E-5</c:v>
                </c:pt>
                <c:pt idx="139">
                  <c:v>3.1585157214331807E-5</c:v>
                </c:pt>
                <c:pt idx="140">
                  <c:v>3.1769800098412349E-5</c:v>
                </c:pt>
                <c:pt idx="141">
                  <c:v>3.1954981736247709E-5</c:v>
                </c:pt>
                <c:pt idx="142">
                  <c:v>3.2140612335545415E-5</c:v>
                </c:pt>
                <c:pt idx="143">
                  <c:v>3.2326781688597933E-5</c:v>
                </c:pt>
                <c:pt idx="144">
                  <c:v>3.2513429933876957E-5</c:v>
                </c:pt>
                <c:pt idx="145">
                  <c:v>3.2700616932910786E-5</c:v>
                </c:pt>
                <c:pt idx="146">
                  <c:v>3.2888282824171127E-5</c:v>
                </c:pt>
                <c:pt idx="147">
                  <c:v>3.3076487469186273E-5</c:v>
                </c:pt>
                <c:pt idx="148">
                  <c:v>3.3265200937192084E-5</c:v>
                </c:pt>
                <c:pt idx="149">
                  <c:v>3.3454393297424395E-5</c:v>
                </c:pt>
                <c:pt idx="150">
                  <c:v>3.3644094480647364E-5</c:v>
                </c:pt>
                <c:pt idx="151">
                  <c:v>3.3834304486860992E-5</c:v>
                </c:pt>
                <c:pt idx="152">
                  <c:v>3.402499338530112E-5</c:v>
                </c:pt>
                <c:pt idx="153">
                  <c:v>3.4216221037496065E-5</c:v>
                </c:pt>
                <c:pt idx="154">
                  <c:v>3.4407957512681662E-5</c:v>
                </c:pt>
                <c:pt idx="155">
                  <c:v>3.4600202810857925E-5</c:v>
                </c:pt>
                <c:pt idx="156">
                  <c:v>3.479295693202484E-5</c:v>
                </c:pt>
                <c:pt idx="157">
                  <c:v>3.4986189945418261E-5</c:v>
                </c:pt>
                <c:pt idx="158">
                  <c:v>3.5179961712566493E-5</c:v>
                </c:pt>
                <c:pt idx="159">
                  <c:v>3.5374212371941224E-5</c:v>
                </c:pt>
                <c:pt idx="160">
                  <c:v>3.5568971854306614E-5</c:v>
                </c:pt>
                <c:pt idx="161">
                  <c:v>3.576421022889851E-5</c:v>
                </c:pt>
                <c:pt idx="162">
                  <c:v>3.596001728800937E-5</c:v>
                </c:pt>
                <c:pt idx="163">
                  <c:v>3.6156303239346743E-5</c:v>
                </c:pt>
                <c:pt idx="164">
                  <c:v>3.6353098013674761E-5</c:v>
                </c:pt>
                <c:pt idx="165">
                  <c:v>3.6550401610993452E-5</c:v>
                </c:pt>
                <c:pt idx="166">
                  <c:v>3.6748214031302787E-5</c:v>
                </c:pt>
                <c:pt idx="167">
                  <c:v>3.6946505343838629E-5</c:v>
                </c:pt>
                <c:pt idx="168">
                  <c:v>3.7145335410129288E-5</c:v>
                </c:pt>
                <c:pt idx="169">
                  <c:v>3.7344644368646447E-5</c:v>
                </c:pt>
                <c:pt idx="170">
                  <c:v>3.7544462150154258E-5</c:v>
                </c:pt>
                <c:pt idx="171">
                  <c:v>3.7744788754652734E-5</c:v>
                </c:pt>
                <c:pt idx="172">
                  <c:v>3.7945624182141869E-5</c:v>
                </c:pt>
                <c:pt idx="173">
                  <c:v>3.8146968432621656E-5</c:v>
                </c:pt>
                <c:pt idx="174">
                  <c:v>3.8348821506092101E-5</c:v>
                </c:pt>
                <c:pt idx="175">
                  <c:v>3.8551183402553212E-5</c:v>
                </c:pt>
                <c:pt idx="176">
                  <c:v>3.8754054122004975E-5</c:v>
                </c:pt>
                <c:pt idx="177">
                  <c:v>3.8957433664447397E-5</c:v>
                </c:pt>
                <c:pt idx="178">
                  <c:v>3.9161322029880477E-5</c:v>
                </c:pt>
                <c:pt idx="179">
                  <c:v>3.9365659356775904E-5</c:v>
                </c:pt>
                <c:pt idx="180">
                  <c:v>3.9570565368190295E-5</c:v>
                </c:pt>
                <c:pt idx="181">
                  <c:v>3.9775950271831192E-5</c:v>
                </c:pt>
                <c:pt idx="182">
                  <c:v>3.9981843998462755E-5</c:v>
                </c:pt>
                <c:pt idx="183">
                  <c:v>4.0188276478849128E-5</c:v>
                </c:pt>
                <c:pt idx="184">
                  <c:v>4.0395187851462001E-5</c:v>
                </c:pt>
                <c:pt idx="185">
                  <c:v>4.0602608047065526E-5</c:v>
                </c:pt>
                <c:pt idx="186">
                  <c:v>4.081053706565971E-5</c:v>
                </c:pt>
                <c:pt idx="187">
                  <c:v>4.1018974907244559E-5</c:v>
                </c:pt>
                <c:pt idx="188">
                  <c:v>4.1227861710291755E-5</c:v>
                </c:pt>
                <c:pt idx="189">
                  <c:v>4.1437317197857915E-5</c:v>
                </c:pt>
                <c:pt idx="190">
                  <c:v>4.1647281508414733E-5</c:v>
                </c:pt>
                <c:pt idx="191">
                  <c:v>4.185775464196221E-5</c:v>
                </c:pt>
                <c:pt idx="192">
                  <c:v>4.2068706667736187E-5</c:v>
                </c:pt>
                <c:pt idx="193">
                  <c:v>4.2280167516500829E-5</c:v>
                </c:pt>
                <c:pt idx="194">
                  <c:v>4.2492137188256122E-5</c:v>
                </c:pt>
                <c:pt idx="195">
                  <c:v>4.2704615683002082E-5</c:v>
                </c:pt>
                <c:pt idx="196">
                  <c:v>4.291757306997454E-5</c:v>
                </c:pt>
                <c:pt idx="197">
                  <c:v>4.3131069210701803E-5</c:v>
                </c:pt>
                <c:pt idx="198">
                  <c:v>4.3345074174419732E-5</c:v>
                </c:pt>
                <c:pt idx="199">
                  <c:v>4.3559587961128312E-5</c:v>
                </c:pt>
                <c:pt idx="200">
                  <c:v>4.3774610570827558E-5</c:v>
                </c:pt>
                <c:pt idx="201">
                  <c:v>4.3990112072753303E-5</c:v>
                </c:pt>
                <c:pt idx="202">
                  <c:v>4.4206152328433867E-5</c:v>
                </c:pt>
                <c:pt idx="203">
                  <c:v>4.4422671476340922E-5</c:v>
                </c:pt>
                <c:pt idx="204">
                  <c:v>4.4639699447238651E-5</c:v>
                </c:pt>
                <c:pt idx="205">
                  <c:v>4.4857206310362865E-5</c:v>
                </c:pt>
                <c:pt idx="206">
                  <c:v>4.5075281858006062E-5</c:v>
                </c:pt>
                <c:pt idx="207">
                  <c:v>4.5293836297875753E-5</c:v>
                </c:pt>
                <c:pt idx="208">
                  <c:v>4.5512899560736102E-5</c:v>
                </c:pt>
                <c:pt idx="209">
                  <c:v>4.573247164658711E-5</c:v>
                </c:pt>
                <c:pt idx="210">
                  <c:v>4.5952552555428777E-5</c:v>
                </c:pt>
                <c:pt idx="211">
                  <c:v>4.617311235649695E-5</c:v>
                </c:pt>
                <c:pt idx="212">
                  <c:v>4.6394210911319934E-5</c:v>
                </c:pt>
                <c:pt idx="213">
                  <c:v>4.6615788358369417E-5</c:v>
                </c:pt>
                <c:pt idx="214">
                  <c:v>4.6837874628409559E-5</c:v>
                </c:pt>
                <c:pt idx="215">
                  <c:v>4.7060469721440367E-5</c:v>
                </c:pt>
                <c:pt idx="216">
                  <c:v>4.7283573637461819E-5</c:v>
                </c:pt>
                <c:pt idx="217">
                  <c:v>4.7507186376473937E-5</c:v>
                </c:pt>
                <c:pt idx="218">
                  <c:v>4.7731307938476714E-5</c:v>
                </c:pt>
                <c:pt idx="219">
                  <c:v>4.7955938323470143E-5</c:v>
                </c:pt>
                <c:pt idx="220">
                  <c:v>4.8181077531454237E-5</c:v>
                </c:pt>
                <c:pt idx="221">
                  <c:v>4.840672556242899E-5</c:v>
                </c:pt>
                <c:pt idx="222">
                  <c:v>4.8632882416394394E-5</c:v>
                </c:pt>
                <c:pt idx="223">
                  <c:v>4.8859488231822146E-5</c:v>
                </c:pt>
                <c:pt idx="224">
                  <c:v>4.9086632801004709E-5</c:v>
                </c:pt>
                <c:pt idx="225">
                  <c:v>4.9314316123942096E-5</c:v>
                </c:pt>
                <c:pt idx="226">
                  <c:v>4.9542478339105983E-5</c:v>
                </c:pt>
                <c:pt idx="227">
                  <c:v>4.9771149377260522E-5</c:v>
                </c:pt>
                <c:pt idx="228">
                  <c:v>5.0000359169169872E-5</c:v>
                </c:pt>
                <c:pt idx="229">
                  <c:v>5.0230017922541576E-5</c:v>
                </c:pt>
                <c:pt idx="230">
                  <c:v>5.046024536043225E-5</c:v>
                </c:pt>
                <c:pt idx="231">
                  <c:v>5.0690951690549423E-5</c:v>
                </c:pt>
                <c:pt idx="232">
                  <c:v>5.0922106982128937E-5</c:v>
                </c:pt>
                <c:pt idx="233">
                  <c:v>5.1153830958227428E-5</c:v>
                </c:pt>
                <c:pt idx="234">
                  <c:v>5.1386033826552418E-5</c:v>
                </c:pt>
                <c:pt idx="235">
                  <c:v>5.1618745517868061E-5</c:v>
                </c:pt>
                <c:pt idx="236">
                  <c:v>5.1851995962938527E-5</c:v>
                </c:pt>
                <c:pt idx="237">
                  <c:v>5.2085755230999646E-5</c:v>
                </c:pt>
                <c:pt idx="238">
                  <c:v>5.2319963460523119E-5</c:v>
                </c:pt>
                <c:pt idx="239">
                  <c:v>5.2554740374565548E-5</c:v>
                </c:pt>
                <c:pt idx="240">
                  <c:v>5.2789966250070338E-5</c:v>
                </c:pt>
                <c:pt idx="241">
                  <c:v>5.3025700948565773E-5</c:v>
                </c:pt>
                <c:pt idx="242">
                  <c:v>5.3261974400816033E-5</c:v>
                </c:pt>
                <c:pt idx="243">
                  <c:v>5.3498756676056944E-5</c:v>
                </c:pt>
                <c:pt idx="244">
                  <c:v>5.3736047774288515E-5</c:v>
                </c:pt>
                <c:pt idx="245">
                  <c:v>5.3973817764746591E-5</c:v>
                </c:pt>
                <c:pt idx="246">
                  <c:v>5.4212126508959472E-5</c:v>
                </c:pt>
                <c:pt idx="247">
                  <c:v>5.4376117165772136E-5</c:v>
                </c:pt>
                <c:pt idx="248">
                  <c:v>5.4540137753348946E-5</c:v>
                </c:pt>
                <c:pt idx="249">
                  <c:v>5.470529570996371E-5</c:v>
                </c:pt>
                <c:pt idx="250">
                  <c:v>5.4871680827908885E-5</c:v>
                </c:pt>
                <c:pt idx="251">
                  <c:v>5.5039263176420306E-5</c:v>
                </c:pt>
                <c:pt idx="252">
                  <c:v>5.5208042755497978E-5</c:v>
                </c:pt>
                <c:pt idx="253">
                  <c:v>5.537801956514191E-5</c:v>
                </c:pt>
                <c:pt idx="254">
                  <c:v>5.5549223536116253E-5</c:v>
                </c:pt>
                <c:pt idx="255">
                  <c:v>5.5721594806892695E-5</c:v>
                </c:pt>
                <c:pt idx="256">
                  <c:v>5.5895193238999542E-5</c:v>
                </c:pt>
                <c:pt idx="257">
                  <c:v>5.6069958970908496E-5</c:v>
                </c:pt>
                <c:pt idx="258">
                  <c:v>5.6245921933383701E-5</c:v>
                </c:pt>
                <c:pt idx="259">
                  <c:v>5.6423082126425152E-5</c:v>
                </c:pt>
                <c:pt idx="260">
                  <c:v>5.6601469480797021E-5</c:v>
                </c:pt>
                <c:pt idx="261">
                  <c:v>5.6781054065735135E-5</c:v>
                </c:pt>
                <c:pt idx="262">
                  <c:v>5.6961835881239509E-5</c:v>
                </c:pt>
                <c:pt idx="263">
                  <c:v>5.7143814927310141E-5</c:v>
                </c:pt>
                <c:pt idx="264">
                  <c:v>5.7326961273182872E-5</c:v>
                </c:pt>
                <c:pt idx="265">
                  <c:v>5.7511334780386009E-5</c:v>
                </c:pt>
                <c:pt idx="266">
                  <c:v>5.7696905518155404E-5</c:v>
                </c:pt>
                <c:pt idx="267">
                  <c:v>5.7883643555726892E-5</c:v>
                </c:pt>
                <c:pt idx="268">
                  <c:v>5.8071608754628792E-5</c:v>
                </c:pt>
                <c:pt idx="269">
                  <c:v>5.8260801114861102E-5</c:v>
                </c:pt>
                <c:pt idx="270">
                  <c:v>5.8451160774895506E-5</c:v>
                </c:pt>
                <c:pt idx="271">
                  <c:v>5.8642717665496168E-5</c:v>
                </c:pt>
                <c:pt idx="272">
                  <c:v>5.8835501717427242E-5</c:v>
                </c:pt>
                <c:pt idx="273">
                  <c:v>5.9029453069160422E-5</c:v>
                </c:pt>
                <c:pt idx="274">
                  <c:v>5.9224601651459841E-5</c:v>
                </c:pt>
                <c:pt idx="275">
                  <c:v>5.9420977395089671E-5</c:v>
                </c:pt>
                <c:pt idx="276">
                  <c:v>5.9618520438521608E-5</c:v>
                </c:pt>
                <c:pt idx="277">
                  <c:v>5.9817260712519797E-5</c:v>
                </c:pt>
                <c:pt idx="278">
                  <c:v>6.0017228147848397E-5</c:v>
                </c:pt>
                <c:pt idx="279">
                  <c:v>6.0218392813743242E-5</c:v>
                </c:pt>
                <c:pt idx="280">
                  <c:v>6.0420754710204346E-5</c:v>
                </c:pt>
                <c:pt idx="281">
                  <c:v>6.062428390646755E-5</c:v>
                </c:pt>
                <c:pt idx="282">
                  <c:v>6.0829040264061172E-5</c:v>
                </c:pt>
                <c:pt idx="283">
                  <c:v>6.1035023782985199E-5</c:v>
                </c:pt>
                <c:pt idx="284">
                  <c:v>6.1242144670947159E-5</c:v>
                </c:pt>
                <c:pt idx="285">
                  <c:v>6.1450492720239544E-5</c:v>
                </c:pt>
                <c:pt idx="286">
                  <c:v>6.1660038000098174E-5</c:v>
                </c:pt>
                <c:pt idx="287">
                  <c:v>6.187078051052305E-5</c:v>
                </c:pt>
                <c:pt idx="288">
                  <c:v>6.2082750182278351E-5</c:v>
                </c:pt>
                <c:pt idx="289">
                  <c:v>6.2295887153835744E-5</c:v>
                </c:pt>
                <c:pt idx="290">
                  <c:v>6.2510221355959397E-5</c:v>
                </c:pt>
                <c:pt idx="291">
                  <c:v>6.2725782719413447E-5</c:v>
                </c:pt>
                <c:pt idx="292">
                  <c:v>6.2942511382669603E-5</c:v>
                </c:pt>
                <c:pt idx="293">
                  <c:v>6.3160437276492019E-5</c:v>
                </c:pt>
                <c:pt idx="294">
                  <c:v>6.337956040088068E-5</c:v>
                </c:pt>
                <c:pt idx="295">
                  <c:v>6.3599910686599752E-5</c:v>
                </c:pt>
                <c:pt idx="296">
                  <c:v>6.3821458202885083E-5</c:v>
                </c:pt>
                <c:pt idx="297">
                  <c:v>6.4044202949736673E-5</c:v>
                </c:pt>
                <c:pt idx="298">
                  <c:v>6.4268144927154508E-5</c:v>
                </c:pt>
                <c:pt idx="299">
                  <c:v>6.4493254204374436E-5</c:v>
                </c:pt>
                <c:pt idx="300">
                  <c:v>6.4719620573688941E-5</c:v>
                </c:pt>
                <c:pt idx="301">
                  <c:v>6.4947124312041387E-5</c:v>
                </c:pt>
                <c:pt idx="302">
                  <c:v>6.5175825280960079E-5</c:v>
                </c:pt>
                <c:pt idx="303">
                  <c:v>6.5405783341973347E-5</c:v>
                </c:pt>
                <c:pt idx="304">
                  <c:v>6.5636908702788708E-5</c:v>
                </c:pt>
                <c:pt idx="305">
                  <c:v>6.5869231294170329E-5</c:v>
                </c:pt>
                <c:pt idx="306">
                  <c:v>6.6102781046882347E-5</c:v>
                </c:pt>
                <c:pt idx="307">
                  <c:v>6.6337528030160637E-5</c:v>
                </c:pt>
                <c:pt idx="308">
                  <c:v>6.6573442313241007E-5</c:v>
                </c:pt>
                <c:pt idx="309">
                  <c:v>6.6810553826887636E-5</c:v>
                </c:pt>
                <c:pt idx="310">
                  <c:v>6.7048862571100523E-5</c:v>
                </c:pt>
                <c:pt idx="311">
                  <c:v>6.7288398476643822E-5</c:v>
                </c:pt>
                <c:pt idx="312">
                  <c:v>6.7529101681989214E-5</c:v>
                </c:pt>
                <c:pt idx="313">
                  <c:v>6.7771032048665031E-5</c:v>
                </c:pt>
                <c:pt idx="314">
                  <c:v>6.8014129715142927E-5</c:v>
                </c:pt>
                <c:pt idx="315">
                  <c:v>6.82584844737154E-5</c:v>
                </c:pt>
                <c:pt idx="316">
                  <c:v>6.8503976601325814E-5</c:v>
                </c:pt>
                <c:pt idx="317">
                  <c:v>6.8750725821030791E-5</c:v>
                </c:pt>
                <c:pt idx="318">
                  <c:v>6.899861240977371E-5</c:v>
                </c:pt>
                <c:pt idx="319">
                  <c:v>6.9247726159847039E-5</c:v>
                </c:pt>
                <c:pt idx="320">
                  <c:v>6.9498037140486627E-5</c:v>
                </c:pt>
                <c:pt idx="321">
                  <c:v>6.9749575282456613E-5</c:v>
                </c:pt>
                <c:pt idx="322">
                  <c:v>7.0002250793464553E-5</c:v>
                </c:pt>
                <c:pt idx="323">
                  <c:v>7.0256183396567057E-5</c:v>
                </c:pt>
                <c:pt idx="324">
                  <c:v>7.0511283299471653E-5</c:v>
                </c:pt>
                <c:pt idx="325">
                  <c:v>7.0767580432942509E-5</c:v>
                </c:pt>
                <c:pt idx="326">
                  <c:v>7.1025074796979623E-5</c:v>
                </c:pt>
                <c:pt idx="327">
                  <c:v>7.1283796322347149E-5</c:v>
                </c:pt>
                <c:pt idx="328">
                  <c:v>7.154371507828092E-5</c:v>
                </c:pt>
                <c:pt idx="329">
                  <c:v>7.1804801134016784E-5</c:v>
                </c:pt>
                <c:pt idx="330">
                  <c:v>7.2067114351083073E-5</c:v>
                </c:pt>
                <c:pt idx="331">
                  <c:v>7.2330594867951454E-5</c:v>
                </c:pt>
                <c:pt idx="332">
                  <c:v>7.2595302546150247E-5</c:v>
                </c:pt>
                <c:pt idx="333">
                  <c:v>7.2861207454915286E-5</c:v>
                </c:pt>
                <c:pt idx="334">
                  <c:v>7.3128309594246583E-5</c:v>
                </c:pt>
                <c:pt idx="335">
                  <c:v>7.3396608964144139E-5</c:v>
                </c:pt>
                <c:pt idx="336">
                  <c:v>7.3666105564607941E-5</c:v>
                </c:pt>
                <c:pt idx="337">
                  <c:v>7.3936799395638001E-5</c:v>
                </c:pt>
                <c:pt idx="338">
                  <c:v>7.420869045723432E-5</c:v>
                </c:pt>
                <c:pt idx="339">
                  <c:v>7.4481808680161051E-5</c:v>
                </c:pt>
                <c:pt idx="340">
                  <c:v>7.4756094202889874E-5</c:v>
                </c:pt>
                <c:pt idx="341">
                  <c:v>7.5031576956184943E-5</c:v>
                </c:pt>
                <c:pt idx="342">
                  <c:v>7.5308256940046284E-5</c:v>
                </c:pt>
                <c:pt idx="343">
                  <c:v>7.5586164085238023E-5</c:v>
                </c:pt>
                <c:pt idx="344">
                  <c:v>7.5865208599467702E-5</c:v>
                </c:pt>
                <c:pt idx="345">
                  <c:v>7.6145510205791959E-5</c:v>
                </c:pt>
                <c:pt idx="346">
                  <c:v>7.6427009042682461E-5</c:v>
                </c:pt>
                <c:pt idx="347">
                  <c:v>7.6709705110139222E-5</c:v>
                </c:pt>
                <c:pt idx="348">
                  <c:v>7.6993568477398076E-5</c:v>
                </c:pt>
                <c:pt idx="349">
                  <c:v>7.7278659005987341E-5</c:v>
                </c:pt>
                <c:pt idx="350">
                  <c:v>7.7564916834378713E-5</c:v>
                </c:pt>
                <c:pt idx="351">
                  <c:v>7.7852431754864648E-5</c:v>
                </c:pt>
                <c:pt idx="352">
                  <c:v>7.8141113975152663E-5</c:v>
                </c:pt>
                <c:pt idx="353">
                  <c:v>7.8430963495242811E-5</c:v>
                </c:pt>
                <c:pt idx="354">
                  <c:v>7.872204017666333E-5</c:v>
                </c:pt>
                <c:pt idx="355">
                  <c:v>7.9014314088650135E-5</c:v>
                </c:pt>
                <c:pt idx="356">
                  <c:v>7.9307815161967337E-5</c:v>
                </c:pt>
                <c:pt idx="357">
                  <c:v>7.9602483535086633E-5</c:v>
                </c:pt>
                <c:pt idx="358">
                  <c:v>7.9898349138772187E-5</c:v>
                </c:pt>
                <c:pt idx="359">
                  <c:v>8.0195411973024E-5</c:v>
                </c:pt>
                <c:pt idx="360">
                  <c:v>8.0493701968606225E-5</c:v>
                </c:pt>
                <c:pt idx="361">
                  <c:v>8.0793189194754695E-5</c:v>
                </c:pt>
                <c:pt idx="362">
                  <c:v>8.1093843720705258E-5</c:v>
                </c:pt>
                <c:pt idx="363">
                  <c:v>8.1395695477222093E-5</c:v>
                </c:pt>
                <c:pt idx="364">
                  <c:v>8.1698804325833479E-5</c:v>
                </c:pt>
                <c:pt idx="365">
                  <c:v>8.2003050543482805E-5</c:v>
                </c:pt>
                <c:pt idx="366">
                  <c:v>8.2308493991698403E-5</c:v>
                </c:pt>
                <c:pt idx="367">
                  <c:v>8.2615164601244399E-5</c:v>
                </c:pt>
                <c:pt idx="368">
                  <c:v>8.2923032441356641E-5</c:v>
                </c:pt>
                <c:pt idx="369">
                  <c:v>8.3232127442799307E-5</c:v>
                </c:pt>
                <c:pt idx="370">
                  <c:v>8.3542359813279914E-5</c:v>
                </c:pt>
                <c:pt idx="371">
                  <c:v>8.3853819345090932E-5</c:v>
                </c:pt>
                <c:pt idx="372">
                  <c:v>8.4166476107468195E-5</c:v>
                </c:pt>
                <c:pt idx="373">
                  <c:v>8.4480330100411718E-5</c:v>
                </c:pt>
                <c:pt idx="374">
                  <c:v>8.4795411254685651E-5</c:v>
                </c:pt>
                <c:pt idx="375">
                  <c:v>8.5111659708761691E-5</c:v>
                </c:pt>
                <c:pt idx="376">
                  <c:v>8.5429105393403977E-5</c:v>
                </c:pt>
                <c:pt idx="377">
                  <c:v>8.5747748308612507E-5</c:v>
                </c:pt>
                <c:pt idx="378">
                  <c:v>8.6067618385151463E-5</c:v>
                </c:pt>
                <c:pt idx="379">
                  <c:v>8.6388655761492525E-5</c:v>
                </c:pt>
                <c:pt idx="380">
                  <c:v>8.6710920299163971E-5</c:v>
                </c:pt>
                <c:pt idx="381">
                  <c:v>8.703438206740169E-5</c:v>
                </c:pt>
                <c:pt idx="382">
                  <c:v>8.7359011135441488E-5</c:v>
                </c:pt>
                <c:pt idx="383">
                  <c:v>8.7684867364811725E-5</c:v>
                </c:pt>
                <c:pt idx="384">
                  <c:v>8.8011920824748193E-5</c:v>
                </c:pt>
                <c:pt idx="385">
                  <c:v>8.8340141584486768E-5</c:v>
                </c:pt>
                <c:pt idx="386">
                  <c:v>8.8669619436319893E-5</c:v>
                </c:pt>
                <c:pt idx="387">
                  <c:v>8.9000264587955137E-5</c:v>
                </c:pt>
                <c:pt idx="388">
                  <c:v>8.9332077039392475E-5</c:v>
                </c:pt>
                <c:pt idx="389">
                  <c:v>8.9665086721396058E-5</c:v>
                </c:pt>
                <c:pt idx="390">
                  <c:v>8.9999383426258371E-5</c:v>
                </c:pt>
                <c:pt idx="391">
                  <c:v>9.0334817500158625E-5</c:v>
                </c:pt>
                <c:pt idx="392">
                  <c:v>9.0671418873860984E-5</c:v>
                </c:pt>
                <c:pt idx="393">
                  <c:v>9.1009247408893742E-5</c:v>
                </c:pt>
                <c:pt idx="394">
                  <c:v>9.1348303105256911E-5</c:v>
                </c:pt>
                <c:pt idx="395">
                  <c:v>9.1688556032186338E-5</c:v>
                </c:pt>
                <c:pt idx="396">
                  <c:v>9.2030006189682025E-5</c:v>
                </c:pt>
                <c:pt idx="397">
                  <c:v>9.2372593716215639E-5</c:v>
                </c:pt>
                <c:pt idx="398">
                  <c:v>9.2716438334843843E-5</c:v>
                </c:pt>
                <c:pt idx="399">
                  <c:v>9.3061510114802432E-5</c:v>
                </c:pt>
                <c:pt idx="400">
                  <c:v>9.340774919456314E-5</c:v>
                </c:pt>
                <c:pt idx="401">
                  <c:v>9.3755125643361776E-5</c:v>
                </c:pt>
                <c:pt idx="402">
                  <c:v>9.4103759184254975E-5</c:v>
                </c:pt>
                <c:pt idx="403">
                  <c:v>9.4453589955714447E-5</c:v>
                </c:pt>
                <c:pt idx="404">
                  <c:v>9.480461795774015E-5</c:v>
                </c:pt>
                <c:pt idx="405">
                  <c:v>9.5156873121096279E-5</c:v>
                </c:pt>
                <c:pt idx="406">
                  <c:v>9.5510265653490347E-5</c:v>
                </c:pt>
                <c:pt idx="407">
                  <c:v>9.5864885347214827E-5</c:v>
                </c:pt>
                <c:pt idx="408">
                  <c:v>9.6220732202269705E-5</c:v>
                </c:pt>
                <c:pt idx="409">
                  <c:v>9.657774635712669E-5</c:v>
                </c:pt>
                <c:pt idx="410">
                  <c:v>9.6935957742549919E-5</c:v>
                </c:pt>
                <c:pt idx="411">
                  <c:v>9.7295366358539421E-5</c:v>
                </c:pt>
                <c:pt idx="412">
                  <c:v>9.7656002135859335E-5</c:v>
                </c:pt>
                <c:pt idx="413">
                  <c:v>9.801783514374548E-5</c:v>
                </c:pt>
                <c:pt idx="414">
                  <c:v>9.8380835451433745E-5</c:v>
                </c:pt>
                <c:pt idx="415">
                  <c:v>9.8745032989688256E-5</c:v>
                </c:pt>
                <c:pt idx="416">
                  <c:v>9.9110457689273178E-5</c:v>
                </c:pt>
                <c:pt idx="417">
                  <c:v>9.9477079619424345E-5</c:v>
                </c:pt>
                <c:pt idx="418">
                  <c:v>9.9844898780141771E-5</c:v>
                </c:pt>
                <c:pt idx="419">
                  <c:v>1.0021388524066129E-4</c:v>
                </c:pt>
                <c:pt idx="420">
                  <c:v>1.0058409886251123E-4</c:v>
                </c:pt>
                <c:pt idx="421">
                  <c:v>1.0095550971492742E-4</c:v>
                </c:pt>
                <c:pt idx="422">
                  <c:v>1.0132814772867402E-4</c:v>
                </c:pt>
                <c:pt idx="423">
                  <c:v>1.0170192311145858E-4</c:v>
                </c:pt>
                <c:pt idx="424">
                  <c:v>1.0207695558633768E-4</c:v>
                </c:pt>
                <c:pt idx="425">
                  <c:v>1.0245315536101888E-4</c:v>
                </c:pt>
                <c:pt idx="426">
                  <c:v>1.0283055236626635E-4</c:v>
                </c:pt>
                <c:pt idx="427">
                  <c:v>1.0320917653284422E-4</c:v>
                </c:pt>
                <c:pt idx="428">
                  <c:v>1.0358893806846004E-4</c:v>
                </c:pt>
                <c:pt idx="429">
                  <c:v>1.0396995669617041E-4</c:v>
                </c:pt>
                <c:pt idx="430">
                  <c:v>1.0435217255444704E-4</c:v>
                </c:pt>
                <c:pt idx="431">
                  <c:v>1.0473555571252578E-4</c:v>
                </c:pt>
                <c:pt idx="432">
                  <c:v>1.0512013610117076E-4</c:v>
                </c:pt>
                <c:pt idx="433">
                  <c:v>1.0550594365114617E-4</c:v>
                </c:pt>
                <c:pt idx="434">
                  <c:v>1.0589291850092366E-4</c:v>
                </c:pt>
                <c:pt idx="435">
                  <c:v>1.0628115044279572E-4</c:v>
                </c:pt>
                <c:pt idx="436">
                  <c:v>1.0667051975370571E-4</c:v>
                </c:pt>
                <c:pt idx="437">
                  <c:v>1.0706111622594613E-4</c:v>
                </c:pt>
                <c:pt idx="438">
                  <c:v>1.074529099287528E-4</c:v>
                </c:pt>
                <c:pt idx="439">
                  <c:v>1.0784587093136156E-4</c:v>
                </c:pt>
                <c:pt idx="440">
                  <c:v>1.082400890260649E-4</c:v>
                </c:pt>
                <c:pt idx="441">
                  <c:v>1.0863547442057034E-4</c:v>
                </c:pt>
                <c:pt idx="442">
                  <c:v>1.0903205704564202E-4</c:v>
                </c:pt>
                <c:pt idx="443">
                  <c:v>1.0942983690127997E-4</c:v>
                </c:pt>
                <c:pt idx="444">
                  <c:v>1.098288439182483E-4</c:v>
                </c:pt>
                <c:pt idx="445">
                  <c:v>1.1022898830425459E-4</c:v>
                </c:pt>
                <c:pt idx="446">
                  <c:v>1.1063038978235544E-4</c:v>
                </c:pt>
                <c:pt idx="447">
                  <c:v>1.1103295856025841E-4</c:v>
                </c:pt>
                <c:pt idx="448">
                  <c:v>1.1143675449949177E-4</c:v>
                </c:pt>
                <c:pt idx="449">
                  <c:v>1.1184177760005556E-4</c:v>
                </c:pt>
                <c:pt idx="450">
                  <c:v>1.122479081388931E-4</c:v>
                </c:pt>
                <c:pt idx="451">
                  <c:v>1.1265529576982523E-4</c:v>
                </c:pt>
                <c:pt idx="452">
                  <c:v>1.1306388063132361E-4</c:v>
                </c:pt>
                <c:pt idx="453">
                  <c:v>1.1347366272338825E-4</c:v>
                </c:pt>
                <c:pt idx="454">
                  <c:v>1.1388461211525498E-4</c:v>
                </c:pt>
                <c:pt idx="455">
                  <c:v>1.1429678866845214E-4</c:v>
                </c:pt>
                <c:pt idx="456">
                  <c:v>1.1471016245221553E-4</c:v>
                </c:pt>
                <c:pt idx="457">
                  <c:v>1.1512473346654518E-4</c:v>
                </c:pt>
                <c:pt idx="458">
                  <c:v>1.1554050171144109E-4</c:v>
                </c:pt>
                <c:pt idx="459">
                  <c:v>1.1595746718690326E-4</c:v>
                </c:pt>
                <c:pt idx="460">
                  <c:v>1.1637565982369583E-4</c:v>
                </c:pt>
                <c:pt idx="461">
                  <c:v>1.1679504969105465E-4</c:v>
                </c:pt>
                <c:pt idx="462">
                  <c:v>1.1721560685821557E-4</c:v>
                </c:pt>
                <c:pt idx="463">
                  <c:v>1.1763736125594275E-4</c:v>
                </c:pt>
                <c:pt idx="464">
                  <c:v>1.1806031288423618E-4</c:v>
                </c:pt>
                <c:pt idx="465">
                  <c:v>1.1848449167386002E-4</c:v>
                </c:pt>
                <c:pt idx="466">
                  <c:v>1.1890986769405011E-4</c:v>
                </c:pt>
                <c:pt idx="467">
                  <c:v>1.1933638108327816E-4</c:v>
                </c:pt>
                <c:pt idx="468">
                  <c:v>1.1976415156460075E-4</c:v>
                </c:pt>
                <c:pt idx="469">
                  <c:v>1.2019311927648961E-4</c:v>
                </c:pt>
                <c:pt idx="470">
                  <c:v>1.2062331414970889E-4</c:v>
                </c:pt>
                <c:pt idx="471">
                  <c:v>1.2105467632273025E-4</c:v>
                </c:pt>
                <c:pt idx="472">
                  <c:v>1.2148717586478957E-4</c:v>
                </c:pt>
                <c:pt idx="473">
                  <c:v>1.219209624297076E-4</c:v>
                </c:pt>
                <c:pt idx="474">
                  <c:v>1.2235588636366355E-4</c:v>
                </c:pt>
                <c:pt idx="475">
                  <c:v>1.2279209732047827E-4</c:v>
                </c:pt>
                <c:pt idx="476">
                  <c:v>1.2322938578480258E-4</c:v>
                </c:pt>
                <c:pt idx="477">
                  <c:v>1.2366796127198564E-4</c:v>
                </c:pt>
                <c:pt idx="478">
                  <c:v>1.2410770405897077E-4</c:v>
                </c:pt>
                <c:pt idx="479">
                  <c:v>1.2454867400728633E-4</c:v>
                </c:pt>
                <c:pt idx="480">
                  <c:v>1.2499081125540401E-4</c:v>
                </c:pt>
                <c:pt idx="481">
                  <c:v>1.2543414573408792E-4</c:v>
                </c:pt>
                <c:pt idx="482">
                  <c:v>1.2587873730486639E-4</c:v>
                </c:pt>
                <c:pt idx="483">
                  <c:v>1.2632443631391865E-4</c:v>
                </c:pt>
                <c:pt idx="484">
                  <c:v>1.2677142234582964E-4</c:v>
                </c:pt>
                <c:pt idx="485">
                  <c:v>1.2721951581601439E-4</c:v>
                </c:pt>
                <c:pt idx="486">
                  <c:v>1.2766886637829373E-4</c:v>
                </c:pt>
                <c:pt idx="487">
                  <c:v>1.2811944410190347E-4</c:v>
                </c:pt>
                <c:pt idx="488">
                  <c:v>1.285711891253153E-4</c:v>
                </c:pt>
                <c:pt idx="489">
                  <c:v>1.2902410144852925E-4</c:v>
                </c:pt>
                <c:pt idx="490">
                  <c:v>1.294782409330736E-4</c:v>
                </c:pt>
                <c:pt idx="491">
                  <c:v>1.2993357764818421E-4</c:v>
                </c:pt>
                <c:pt idx="492">
                  <c:v>1.3039011159386108E-4</c:v>
                </c:pt>
                <c:pt idx="493">
                  <c:v>1.3084787270086835E-4</c:v>
                </c:pt>
                <c:pt idx="494">
                  <c:v>1.3130677117691357E-4</c:v>
                </c:pt>
                <c:pt idx="495">
                  <c:v>1.3176692674505335E-4</c:v>
                </c:pt>
                <c:pt idx="496">
                  <c:v>1.322282496129952E-4</c:v>
                </c:pt>
                <c:pt idx="497">
                  <c:v>1.326907996422675E-4</c:v>
                </c:pt>
                <c:pt idx="498">
                  <c:v>1.3315448704057773E-4</c:v>
                </c:pt>
                <c:pt idx="499">
                  <c:v>1.3361943153098252E-4</c:v>
                </c:pt>
                <c:pt idx="500">
                  <c:v>1.3408557325195357E-4</c:v>
                </c:pt>
                <c:pt idx="501">
                  <c:v>1.3455288227272671E-4</c:v>
                </c:pt>
                <c:pt idx="502">
                  <c:v>1.3502138852406612E-4</c:v>
                </c:pt>
                <c:pt idx="503">
                  <c:v>1.3549112193673594E-4</c:v>
                </c:pt>
                <c:pt idx="504">
                  <c:v>1.35962052579972E-4</c:v>
                </c:pt>
                <c:pt idx="505">
                  <c:v>1.3643418045377432E-4</c:v>
                </c:pt>
                <c:pt idx="506">
                  <c:v>1.369075055581429E-4</c:v>
                </c:pt>
                <c:pt idx="507">
                  <c:v>1.3738202789307773E-4</c:v>
                </c:pt>
                <c:pt idx="508">
                  <c:v>1.3785771752781466E-4</c:v>
                </c:pt>
                <c:pt idx="509">
                  <c:v>1.3833466425464615E-4</c:v>
                </c:pt>
                <c:pt idx="510">
                  <c:v>1.3881280821204391E-4</c:v>
                </c:pt>
                <c:pt idx="511">
                  <c:v>1.3929205960771542E-4</c:v>
                </c:pt>
                <c:pt idx="512">
                  <c:v>1.3977259802624569E-4</c:v>
                </c:pt>
                <c:pt idx="513">
                  <c:v>1.4025433367534219E-4</c:v>
                </c:pt>
                <c:pt idx="514">
                  <c:v>1.4073723662424081E-4</c:v>
                </c:pt>
                <c:pt idx="515">
                  <c:v>1.4122136673446983E-4</c:v>
                </c:pt>
                <c:pt idx="516">
                  <c:v>1.4170663421373677E-4</c:v>
                </c:pt>
                <c:pt idx="517">
                  <c:v>1.4219315878509831E-4</c:v>
                </c:pt>
                <c:pt idx="518">
                  <c:v>1.4268088058702608E-4</c:v>
                </c:pt>
                <c:pt idx="519">
                  <c:v>1.4316982955028427E-4</c:v>
                </c:pt>
                <c:pt idx="520">
                  <c:v>1.4365988595181625E-4</c:v>
                </c:pt>
                <c:pt idx="521">
                  <c:v>1.441511994454428E-4</c:v>
                </c:pt>
                <c:pt idx="522">
                  <c:v>1.446437101696356E-4</c:v>
                </c:pt>
                <c:pt idx="523">
                  <c:v>1.451374480551588E-4</c:v>
                </c:pt>
                <c:pt idx="524">
                  <c:v>1.4563232330971996E-4</c:v>
                </c:pt>
                <c:pt idx="525">
                  <c:v>1.4612839579484734E-4</c:v>
                </c:pt>
                <c:pt idx="526">
                  <c:v>1.4662569544130516E-4</c:v>
                </c:pt>
                <c:pt idx="527">
                  <c:v>1.4712422224909339E-4</c:v>
                </c:pt>
                <c:pt idx="528">
                  <c:v>1.4762391635668372E-4</c:v>
                </c:pt>
                <c:pt idx="529">
                  <c:v>1.4812480769484028E-4</c:v>
                </c:pt>
                <c:pt idx="530">
                  <c:v>1.4862692619432727E-4</c:v>
                </c:pt>
                <c:pt idx="531">
                  <c:v>1.4913018206285218E-4</c:v>
                </c:pt>
                <c:pt idx="532">
                  <c:v>1.4963469502347172E-4</c:v>
                </c:pt>
                <c:pt idx="533">
                  <c:v>1.5014037528389329E-4</c:v>
                </c:pt>
                <c:pt idx="534">
                  <c:v>1.5064728270564528E-4</c:v>
                </c:pt>
                <c:pt idx="535">
                  <c:v>1.5115538735796356E-4</c:v>
                </c:pt>
                <c:pt idx="536">
                  <c:v>1.5166465931008391E-4</c:v>
                </c:pt>
                <c:pt idx="537">
                  <c:v>1.5217518835429885E-4</c:v>
                </c:pt>
                <c:pt idx="538">
                  <c:v>1.5268682483678754E-4</c:v>
                </c:pt>
                <c:pt idx="539">
                  <c:v>1.5319971841137081E-4</c:v>
                </c:pt>
                <c:pt idx="540">
                  <c:v>1.5371383914728449E-4</c:v>
                </c:pt>
                <c:pt idx="541">
                  <c:v>1.5422915711376444E-4</c:v>
                </c:pt>
                <c:pt idx="542">
                  <c:v>1.5474558251851815E-4</c:v>
                </c:pt>
                <c:pt idx="543">
                  <c:v>1.5526326501536644E-4</c:v>
                </c:pt>
                <c:pt idx="544">
                  <c:v>1.5578214474278097E-4</c:v>
                </c:pt>
                <c:pt idx="545">
                  <c:v>1.5630222170076179E-4</c:v>
                </c:pt>
                <c:pt idx="546">
                  <c:v>1.5682349588930886E-4</c:v>
                </c:pt>
                <c:pt idx="547">
                  <c:v>1.5734599723918631E-4</c:v>
                </c:pt>
                <c:pt idx="548">
                  <c:v>1.5786966588886587E-4</c:v>
                </c:pt>
                <c:pt idx="549">
                  <c:v>1.5839456169987584E-4</c:v>
                </c:pt>
                <c:pt idx="550">
                  <c:v>1.5892062481068789E-4</c:v>
                </c:pt>
                <c:pt idx="551">
                  <c:v>1.5944791508283037E-4</c:v>
                </c:pt>
                <c:pt idx="552">
                  <c:v>1.5997637265477497E-4</c:v>
                </c:pt>
                <c:pt idx="553">
                  <c:v>1.6050602745728578E-4</c:v>
                </c:pt>
                <c:pt idx="554">
                  <c:v>1.610368794903629E-4</c:v>
                </c:pt>
                <c:pt idx="555">
                  <c:v>1.6156898861553452E-4</c:v>
                </c:pt>
                <c:pt idx="556">
                  <c:v>1.6210223510974413E-4</c:v>
                </c:pt>
                <c:pt idx="557">
                  <c:v>1.6263673869604828E-4</c:v>
                </c:pt>
                <c:pt idx="558">
                  <c:v>1.6317240958215454E-4</c:v>
                </c:pt>
                <c:pt idx="559">
                  <c:v>1.6370927769882704E-4</c:v>
                </c:pt>
                <c:pt idx="560">
                  <c:v>1.6424731311530169E-4</c:v>
                </c:pt>
                <c:pt idx="561">
                  <c:v>1.6478663555463501E-4</c:v>
                </c:pt>
                <c:pt idx="562">
                  <c:v>1.6532706543224211E-4</c:v>
                </c:pt>
                <c:pt idx="563">
                  <c:v>1.6586875240194381E-4</c:v>
                </c:pt>
                <c:pt idx="564">
                  <c:v>1.6641157674068344E-4</c:v>
                </c:pt>
                <c:pt idx="565">
                  <c:v>1.6695565817151763E-4</c:v>
                </c:pt>
                <c:pt idx="566">
                  <c:v>1.6750087697138977E-4</c:v>
                </c:pt>
                <c:pt idx="567">
                  <c:v>1.6804738279412062E-4</c:v>
                </c:pt>
                <c:pt idx="568">
                  <c:v>1.6859502598588942E-4</c:v>
                </c:pt>
                <c:pt idx="569">
                  <c:v>1.6914389633898864E-4</c:v>
                </c:pt>
                <c:pt idx="570">
                  <c:v>1.6969393399188996E-4</c:v>
                </c:pt>
                <c:pt idx="571">
                  <c:v>1.7024522873688584E-4</c:v>
                </c:pt>
                <c:pt idx="572">
                  <c:v>1.7079766085091963E-4</c:v>
                </c:pt>
                <c:pt idx="573">
                  <c:v>1.7135129019551972E-4</c:v>
                </c:pt>
                <c:pt idx="574">
                  <c:v>1.7190611677068602E-4</c:v>
                </c:pt>
                <c:pt idx="575">
                  <c:v>1.7246220043794694E-4</c:v>
                </c:pt>
                <c:pt idx="576">
                  <c:v>1.7301945140500992E-4</c:v>
                </c:pt>
                <c:pt idx="577">
                  <c:v>1.7357789960263919E-4</c:v>
                </c:pt>
                <c:pt idx="578">
                  <c:v>1.741375151000705E-4</c:v>
                </c:pt>
                <c:pt idx="579">
                  <c:v>1.7469841762036059E-4</c:v>
                </c:pt>
                <c:pt idx="580">
                  <c:v>1.7526045750968858E-4</c:v>
                </c:pt>
                <c:pt idx="581">
                  <c:v>1.7582369462958283E-4</c:v>
                </c:pt>
                <c:pt idx="582">
                  <c:v>1.7638812898004337E-4</c:v>
                </c:pt>
                <c:pt idx="583">
                  <c:v>1.7695376056107014E-4</c:v>
                </c:pt>
                <c:pt idx="584">
                  <c:v>1.7752058937266316E-4</c:v>
                </c:pt>
                <c:pt idx="585">
                  <c:v>1.7808867527635073E-4</c:v>
                </c:pt>
                <c:pt idx="586">
                  <c:v>1.7865786861831213E-4</c:v>
                </c:pt>
                <c:pt idx="587">
                  <c:v>1.7922834898313221E-4</c:v>
                </c:pt>
                <c:pt idx="588">
                  <c:v>1.7979996671699025E-4</c:v>
                </c:pt>
                <c:pt idx="589">
                  <c:v>1.8037284154294285E-4</c:v>
                </c:pt>
                <c:pt idx="590">
                  <c:v>1.8094682380716926E-4</c:v>
                </c:pt>
                <c:pt idx="591">
                  <c:v>1.8152206316349021E-4</c:v>
                </c:pt>
                <c:pt idx="592">
                  <c:v>1.820984997503774E-4</c:v>
                </c:pt>
                <c:pt idx="593">
                  <c:v>1.8267613356783087E-4</c:v>
                </c:pt>
                <c:pt idx="594">
                  <c:v>1.8325496461585062E-4</c:v>
                </c:pt>
                <c:pt idx="595">
                  <c:v>1.8383496296367241E-4</c:v>
                </c:pt>
                <c:pt idx="596">
                  <c:v>1.8441618847282463E-4</c:v>
                </c:pt>
                <c:pt idx="597">
                  <c:v>1.849986411433073E-4</c:v>
                </c:pt>
                <c:pt idx="598">
                  <c:v>1.8558226111359204E-4</c:v>
                </c:pt>
                <c:pt idx="599">
                  <c:v>1.8616707831444301E-4</c:v>
                </c:pt>
                <c:pt idx="600">
                  <c:v>1.8675309274586026E-4</c:v>
                </c:pt>
                <c:pt idx="601">
                  <c:v>1.8736619451883903E-4</c:v>
                </c:pt>
                <c:pt idx="602">
                  <c:v>1.8815711496167063E-4</c:v>
                </c:pt>
                <c:pt idx="603">
                  <c:v>1.8895300391135226E-4</c:v>
                </c:pt>
                <c:pt idx="604">
                  <c:v>1.897538015063555E-4</c:v>
                </c:pt>
                <c:pt idx="605">
                  <c:v>1.905595676082087E-4</c:v>
                </c:pt>
                <c:pt idx="606">
                  <c:v>1.9137039200920429E-4</c:v>
                </c:pt>
                <c:pt idx="607">
                  <c:v>1.9218609512475742E-4</c:v>
                </c:pt>
                <c:pt idx="608">
                  <c:v>1.9300670688563213E-4</c:v>
                </c:pt>
                <c:pt idx="609">
                  <c:v>1.9383234701488515E-4</c:v>
                </c:pt>
                <c:pt idx="610">
                  <c:v>1.9466298558175229E-4</c:v>
                </c:pt>
                <c:pt idx="611">
                  <c:v>1.9549859265546936E-4</c:v>
                </c:pt>
                <c:pt idx="612">
                  <c:v>1.9633904851297976E-4</c:v>
                </c:pt>
                <c:pt idx="613">
                  <c:v>1.9718453273886844E-4</c:v>
                </c:pt>
                <c:pt idx="614">
                  <c:v>1.9803501540237122E-4</c:v>
                </c:pt>
                <c:pt idx="615">
                  <c:v>1.988904366419598E-4</c:v>
                </c:pt>
                <c:pt idx="616">
                  <c:v>1.9975082638839836E-4</c:v>
                </c:pt>
                <c:pt idx="617">
                  <c:v>2.0061609484939435E-4</c:v>
                </c:pt>
                <c:pt idx="618">
                  <c:v>2.0148636174800451E-4</c:v>
                </c:pt>
                <c:pt idx="619">
                  <c:v>2.0236168694575706E-4</c:v>
                </c:pt>
                <c:pt idx="620">
                  <c:v>2.0324189085806711E-4</c:v>
                </c:pt>
                <c:pt idx="621">
                  <c:v>2.0412700341569881E-4</c:v>
                </c:pt>
                <c:pt idx="622">
                  <c:v>2.0501714434170877E-4</c:v>
                </c:pt>
                <c:pt idx="623">
                  <c:v>2.0591222384380451E-4</c:v>
                </c:pt>
                <c:pt idx="624">
                  <c:v>2.0681236164504267E-4</c:v>
                </c:pt>
                <c:pt idx="625">
                  <c:v>2.0771734823007417E-4</c:v>
                </c:pt>
                <c:pt idx="626">
                  <c:v>2.0862727339119149E-4</c:v>
                </c:pt>
                <c:pt idx="627">
                  <c:v>2.0954219698992292E-4</c:v>
                </c:pt>
                <c:pt idx="628">
                  <c:v>2.104621489570326E-4</c:v>
                </c:pt>
                <c:pt idx="629">
                  <c:v>2.113870095694639E-4</c:v>
                </c:pt>
                <c:pt idx="630">
                  <c:v>2.1231677882721688E-4</c:v>
                </c:pt>
                <c:pt idx="631">
                  <c:v>2.1325160638411224E-4</c:v>
                </c:pt>
                <c:pt idx="632">
                  <c:v>2.1419134258632928E-4</c:v>
                </c:pt>
                <c:pt idx="633">
                  <c:v>2.1513610715692458E-4</c:v>
                </c:pt>
                <c:pt idx="634">
                  <c:v>2.1608569058054907E-4</c:v>
                </c:pt>
                <c:pt idx="635">
                  <c:v>2.1704027244178766E-4</c:v>
                </c:pt>
                <c:pt idx="636">
                  <c:v>2.179998826714045E-4</c:v>
                </c:pt>
                <c:pt idx="637">
                  <c:v>2.1896449133863545E-4</c:v>
                </c:pt>
                <c:pt idx="638">
                  <c:v>2.1993400865118805E-4</c:v>
                </c:pt>
                <c:pt idx="639">
                  <c:v>2.20908374747534E-4</c:v>
                </c:pt>
                <c:pt idx="640">
                  <c:v>2.218878889353148E-4</c:v>
                </c:pt>
                <c:pt idx="641">
                  <c:v>2.2287231176841731E-4</c:v>
                </c:pt>
                <c:pt idx="642">
                  <c:v>2.2386161331607726E-4</c:v>
                </c:pt>
                <c:pt idx="643">
                  <c:v>2.2485588337058717E-4</c:v>
                </c:pt>
                <c:pt idx="644">
                  <c:v>2.2585521172423947E-4</c:v>
                </c:pt>
                <c:pt idx="645">
                  <c:v>2.268594187924493E-4</c:v>
                </c:pt>
                <c:pt idx="646">
                  <c:v>2.2786862429827323E-4</c:v>
                </c:pt>
                <c:pt idx="647">
                  <c:v>2.2888282824171127E-4</c:v>
                </c:pt>
                <c:pt idx="648">
                  <c:v>2.2990185103817848E-4</c:v>
                </c:pt>
                <c:pt idx="649">
                  <c:v>2.3092596206455225E-4</c:v>
                </c:pt>
                <c:pt idx="650">
                  <c:v>2.3195501166701186E-4</c:v>
                </c:pt>
                <c:pt idx="651">
                  <c:v>2.3298899984555723E-4</c:v>
                </c:pt>
                <c:pt idx="652">
                  <c:v>2.3402795653095258E-4</c:v>
                </c:pt>
                <c:pt idx="653">
                  <c:v>2.3507191165396204E-4</c:v>
                </c:pt>
                <c:pt idx="654">
                  <c:v>2.3612077542229312E-4</c:v>
                </c:pt>
                <c:pt idx="655">
                  <c:v>2.371746675590025E-4</c:v>
                </c:pt>
                <c:pt idx="656">
                  <c:v>2.3823337854874104E-4</c:v>
                </c:pt>
                <c:pt idx="657">
                  <c:v>2.39297147837622E-4</c:v>
                </c:pt>
                <c:pt idx="658">
                  <c:v>2.403658856333529E-4</c:v>
                </c:pt>
                <c:pt idx="659">
                  <c:v>2.4143962186669795E-4</c:v>
                </c:pt>
                <c:pt idx="660">
                  <c:v>2.4251829667612876E-4</c:v>
                </c:pt>
                <c:pt idx="661">
                  <c:v>2.436018502001171E-4</c:v>
                </c:pt>
                <c:pt idx="662">
                  <c:v>2.4469046202324783E-4</c:v>
                </c:pt>
                <c:pt idx="663">
                  <c:v>2.4578401242246435E-4</c:v>
                </c:pt>
                <c:pt idx="664">
                  <c:v>2.468825013977667E-4</c:v>
                </c:pt>
                <c:pt idx="665">
                  <c:v>2.4798589901839065E-4</c:v>
                </c:pt>
                <c:pt idx="666">
                  <c:v>2.4909435493815704E-4</c:v>
                </c:pt>
                <c:pt idx="667">
                  <c:v>2.5020771950324508E-4</c:v>
                </c:pt>
                <c:pt idx="668">
                  <c:v>2.5132608250594724E-4</c:v>
                </c:pt>
                <c:pt idx="669">
                  <c:v>2.5244938408473518E-4</c:v>
                </c:pt>
                <c:pt idx="670">
                  <c:v>2.5357759430884476E-4</c:v>
                </c:pt>
                <c:pt idx="671">
                  <c:v>2.5471083290133265E-4</c:v>
                </c:pt>
                <c:pt idx="672">
                  <c:v>2.5584901006990628E-4</c:v>
                </c:pt>
                <c:pt idx="673">
                  <c:v>2.5699221560685821E-4</c:v>
                </c:pt>
                <c:pt idx="674">
                  <c:v>2.5814023999683932E-4</c:v>
                </c:pt>
                <c:pt idx="675">
                  <c:v>2.5929332268596282E-4</c:v>
                </c:pt>
                <c:pt idx="676">
                  <c:v>2.6045137388193629E-4</c:v>
                </c:pt>
                <c:pt idx="677">
                  <c:v>2.6161433372323141E-4</c:v>
                </c:pt>
                <c:pt idx="678">
                  <c:v>2.6278223214061232E-4</c:v>
                </c:pt>
                <c:pt idx="679">
                  <c:v>2.639550990648432E-4</c:v>
                </c:pt>
                <c:pt idx="680">
                  <c:v>2.6513305421898068E-4</c:v>
                </c:pt>
                <c:pt idx="681">
                  <c:v>2.663158581569114E-4</c:v>
                </c:pt>
                <c:pt idx="682">
                  <c:v>2.6750369046322044E-4</c:v>
                </c:pt>
                <c:pt idx="683">
                  <c:v>2.6869643141485118E-4</c:v>
                </c:pt>
                <c:pt idx="684">
                  <c:v>2.6989414087333179E-4</c:v>
                </c:pt>
                <c:pt idx="685">
                  <c:v>2.7109684876942656E-4</c:v>
                </c:pt>
                <c:pt idx="686">
                  <c:v>2.7230449524160712E-4</c:v>
                </c:pt>
                <c:pt idx="687">
                  <c:v>2.7351702042834514E-4</c:v>
                </c:pt>
                <c:pt idx="688">
                  <c:v>2.747346039142256E-4</c:v>
                </c:pt>
                <c:pt idx="689">
                  <c:v>2.7595718583772017E-4</c:v>
                </c:pt>
                <c:pt idx="690">
                  <c:v>2.7718461654500806E-4</c:v>
                </c:pt>
                <c:pt idx="691">
                  <c:v>2.7841713548220254E-4</c:v>
                </c:pt>
                <c:pt idx="692">
                  <c:v>2.7965441341089791E-4</c:v>
                </c:pt>
                <c:pt idx="693">
                  <c:v>2.8089677956949982E-4</c:v>
                </c:pt>
                <c:pt idx="694">
                  <c:v>2.8214417409648003E-4</c:v>
                </c:pt>
                <c:pt idx="695">
                  <c:v>2.8339647726878184E-4</c:v>
                </c:pt>
                <c:pt idx="696">
                  <c:v>2.8465362922487701E-4</c:v>
                </c:pt>
                <c:pt idx="697">
                  <c:v>2.8591589934164291E-4</c:v>
                </c:pt>
                <c:pt idx="698">
                  <c:v>2.8718304817296626E-4</c:v>
                </c:pt>
                <c:pt idx="699">
                  <c:v>2.8845522537266797E-4</c:v>
                </c:pt>
                <c:pt idx="700">
                  <c:v>2.8973225135616289E-4</c:v>
                </c:pt>
                <c:pt idx="701">
                  <c:v>2.9101433563880031E-4</c:v>
                </c:pt>
                <c:pt idx="702">
                  <c:v>2.9230132856675932E-4</c:v>
                </c:pt>
                <c:pt idx="703">
                  <c:v>2.935933498630967E-4</c:v>
                </c:pt>
                <c:pt idx="704">
                  <c:v>2.9489030973551975E-4</c:v>
                </c:pt>
                <c:pt idx="705">
                  <c:v>2.9619208846097208E-4</c:v>
                </c:pt>
                <c:pt idx="706">
                  <c:v>2.9749898534709509E-4</c:v>
                </c:pt>
                <c:pt idx="707">
                  <c:v>2.9881082080930387E-4</c:v>
                </c:pt>
                <c:pt idx="708">
                  <c:v>3.001277445014193E-4</c:v>
                </c:pt>
                <c:pt idx="709">
                  <c:v>3.014491877389223E-4</c:v>
                </c:pt>
                <c:pt idx="710">
                  <c:v>3.0277601851397344E-4</c:v>
                </c:pt>
                <c:pt idx="711">
                  <c:v>3.0410763821128966E-4</c:v>
                </c:pt>
                <c:pt idx="712">
                  <c:v>3.0544434613851242E-4</c:v>
                </c:pt>
                <c:pt idx="713">
                  <c:v>3.0678584298800011E-4</c:v>
                </c:pt>
                <c:pt idx="714">
                  <c:v>3.0813242806739449E-4</c:v>
                </c:pt>
                <c:pt idx="715">
                  <c:v>3.0948380206905385E-4</c:v>
                </c:pt>
                <c:pt idx="716">
                  <c:v>3.1084056360826135E-4</c:v>
                </c:pt>
                <c:pt idx="717">
                  <c:v>3.1220181476209234E-4</c:v>
                </c:pt>
                <c:pt idx="718">
                  <c:v>3.1356815414582985E-4</c:v>
                </c:pt>
                <c:pt idx="719">
                  <c:v>3.1493958175947396E-4</c:v>
                </c:pt>
                <c:pt idx="720">
                  <c:v>3.163157982953831E-4</c:v>
                </c:pt>
                <c:pt idx="721">
                  <c:v>3.1769710306119882E-4</c:v>
                </c:pt>
                <c:pt idx="722">
                  <c:v>3.1908319674927958E-4</c:v>
                </c:pt>
                <c:pt idx="723">
                  <c:v>3.2047437866726682E-4</c:v>
                </c:pt>
                <c:pt idx="724">
                  <c:v>3.2187064881516076E-4</c:v>
                </c:pt>
                <c:pt idx="725">
                  <c:v>3.2327200719296122E-4</c:v>
                </c:pt>
                <c:pt idx="726">
                  <c:v>3.2467785518538518E-4</c:v>
                </c:pt>
                <c:pt idx="727">
                  <c:v>3.2608879140771566E-4</c:v>
                </c:pt>
                <c:pt idx="728">
                  <c:v>3.2750481585995273E-4</c:v>
                </c:pt>
                <c:pt idx="729">
                  <c:v>3.2892592854209644E-4</c:v>
                </c:pt>
                <c:pt idx="730">
                  <c:v>3.3035183014650514E-4</c:v>
                </c:pt>
                <c:pt idx="731">
                  <c:v>3.3178281998082036E-4</c:v>
                </c:pt>
                <c:pt idx="732">
                  <c:v>3.3321859873740062E-4</c:v>
                </c:pt>
                <c:pt idx="733">
                  <c:v>3.3465916641624592E-4</c:v>
                </c:pt>
                <c:pt idx="734">
                  <c:v>3.3610512163263935E-4</c:v>
                </c:pt>
                <c:pt idx="735">
                  <c:v>3.3755616507893937E-4</c:v>
                </c:pt>
                <c:pt idx="736">
                  <c:v>3.3901139883222133E-4</c:v>
                </c:pt>
                <c:pt idx="737">
                  <c:v>3.4047231943069292E-4</c:v>
                </c:pt>
                <c:pt idx="738">
                  <c:v>3.4193772964378794E-4</c:v>
                </c:pt>
                <c:pt idx="739">
                  <c:v>3.434085273944312E-4</c:v>
                </c:pt>
                <c:pt idx="740">
                  <c:v>3.4488381475969784E-4</c:v>
                </c:pt>
                <c:pt idx="741">
                  <c:v>3.4728515996796207E-4</c:v>
                </c:pt>
                <c:pt idx="742">
                  <c:v>3.5023633331377857E-4</c:v>
                </c:pt>
                <c:pt idx="743">
                  <c:v>3.5318750665959501E-4</c:v>
                </c:pt>
                <c:pt idx="744">
                  <c:v>3.5613868000541145E-4</c:v>
                </c:pt>
                <c:pt idx="745">
                  <c:v>3.5908985335122789E-4</c:v>
                </c:pt>
                <c:pt idx="746">
                  <c:v>3.6204132600468599E-4</c:v>
                </c:pt>
                <c:pt idx="747">
                  <c:v>3.6499279865814398E-4</c:v>
                </c:pt>
                <c:pt idx="748">
                  <c:v>3.6794427131160202E-4</c:v>
                </c:pt>
                <c:pt idx="749">
                  <c:v>3.7089574396506001E-4</c:v>
                </c:pt>
                <c:pt idx="750">
                  <c:v>3.7384751592615961E-4</c:v>
                </c:pt>
                <c:pt idx="751">
                  <c:v>3.7679928788725921E-4</c:v>
                </c:pt>
                <c:pt idx="752">
                  <c:v>3.797513591560003E-4</c:v>
                </c:pt>
                <c:pt idx="753">
                  <c:v>3.827031311170999E-4</c:v>
                </c:pt>
                <c:pt idx="754">
                  <c:v>3.8565490307819949E-4</c:v>
                </c:pt>
                <c:pt idx="755">
                  <c:v>3.8860697434694064E-4</c:v>
                </c:pt>
                <c:pt idx="756">
                  <c:v>3.9155934492332334E-4</c:v>
                </c:pt>
                <c:pt idx="757">
                  <c:v>3.9451171549970609E-4</c:v>
                </c:pt>
                <c:pt idx="758">
                  <c:v>3.9746378676844718E-4</c:v>
                </c:pt>
                <c:pt idx="759">
                  <c:v>4.0041585803718839E-4</c:v>
                </c:pt>
                <c:pt idx="760">
                  <c:v>4.0336852792121264E-4</c:v>
                </c:pt>
                <c:pt idx="761">
                  <c:v>4.0632119780523694E-4</c:v>
                </c:pt>
                <c:pt idx="762">
                  <c:v>4.0927356838161964E-4</c:v>
                </c:pt>
                <c:pt idx="763">
                  <c:v>4.1222593895800228E-4</c:v>
                </c:pt>
                <c:pt idx="764">
                  <c:v>4.1517890814966819E-4</c:v>
                </c:pt>
                <c:pt idx="765">
                  <c:v>4.1813187734133405E-4</c:v>
                </c:pt>
                <c:pt idx="766">
                  <c:v>4.2108424791771669E-4</c:v>
                </c:pt>
                <c:pt idx="767">
                  <c:v>4.2403721710938255E-4</c:v>
                </c:pt>
                <c:pt idx="768">
                  <c:v>4.2699048560868995E-4</c:v>
                </c:pt>
                <c:pt idx="769">
                  <c:v>4.2994375410799736E-4</c:v>
                </c:pt>
                <c:pt idx="770">
                  <c:v>4.3289672329966322E-4</c:v>
                </c:pt>
                <c:pt idx="771">
                  <c:v>4.3584999179897062E-4</c:v>
                </c:pt>
                <c:pt idx="772">
                  <c:v>4.3880296099063642E-4</c:v>
                </c:pt>
                <c:pt idx="773">
                  <c:v>4.4175652879758544E-4</c:v>
                </c:pt>
                <c:pt idx="774">
                  <c:v>4.4471009660453434E-4</c:v>
                </c:pt>
                <c:pt idx="775">
                  <c:v>4.4766366441148335E-4</c:v>
                </c:pt>
                <c:pt idx="776">
                  <c:v>4.5061723221843231E-4</c:v>
                </c:pt>
                <c:pt idx="777">
                  <c:v>4.5357080002538132E-4</c:v>
                </c:pt>
                <c:pt idx="778">
                  <c:v>4.5652466713997183E-4</c:v>
                </c:pt>
                <c:pt idx="779">
                  <c:v>4.5947853425456228E-4</c:v>
                </c:pt>
                <c:pt idx="780">
                  <c:v>4.6243210206151129E-4</c:v>
                </c:pt>
                <c:pt idx="781">
                  <c:v>4.6538626848374335E-4</c:v>
                </c:pt>
                <c:pt idx="782">
                  <c:v>4.6834013559833392E-4</c:v>
                </c:pt>
                <c:pt idx="783">
                  <c:v>4.7129460132820758E-4</c:v>
                </c:pt>
                <c:pt idx="784">
                  <c:v>4.7424846844279815E-4</c:v>
                </c:pt>
                <c:pt idx="785">
                  <c:v>4.772029341726717E-4</c:v>
                </c:pt>
                <c:pt idx="786">
                  <c:v>4.8015710059490387E-4</c:v>
                </c:pt>
                <c:pt idx="787">
                  <c:v>4.8311156632477754E-4</c:v>
                </c:pt>
                <c:pt idx="788">
                  <c:v>4.860657327470096E-4</c:v>
                </c:pt>
                <c:pt idx="789">
                  <c:v>4.8902049778452481E-4</c:v>
                </c:pt>
                <c:pt idx="790">
                  <c:v>4.9197526282204003E-4</c:v>
                </c:pt>
                <c:pt idx="791">
                  <c:v>4.9492972855191375E-4</c:v>
                </c:pt>
                <c:pt idx="792">
                  <c:v>4.9788479289707046E-4</c:v>
                </c:pt>
                <c:pt idx="793">
                  <c:v>5.0083955793458568E-4</c:v>
                </c:pt>
                <c:pt idx="794">
                  <c:v>5.0379432297210089E-4</c:v>
                </c:pt>
                <c:pt idx="795">
                  <c:v>5.0674938731725772E-4</c:v>
                </c:pt>
                <c:pt idx="796">
                  <c:v>5.0970445166241443E-4</c:v>
                </c:pt>
                <c:pt idx="797">
                  <c:v>5.1265951600757125E-4</c:v>
                </c:pt>
                <c:pt idx="798">
                  <c:v>5.1561458035272807E-4</c:v>
                </c:pt>
                <c:pt idx="799">
                  <c:v>5.1857054262080949E-4</c:v>
                </c:pt>
                <c:pt idx="800">
                  <c:v>5.2152560696596632E-4</c:v>
                </c:pt>
                <c:pt idx="801">
                  <c:v>5.2448097061876464E-4</c:v>
                </c:pt>
                <c:pt idx="802">
                  <c:v>5.2743633427156306E-4</c:v>
                </c:pt>
                <c:pt idx="803">
                  <c:v>5.3039199723200288E-4</c:v>
                </c:pt>
                <c:pt idx="804">
                  <c:v>5.333476601924428E-4</c:v>
                </c:pt>
                <c:pt idx="805">
                  <c:v>5.3630362246052433E-4</c:v>
                </c:pt>
                <c:pt idx="806">
                  <c:v>5.3925928542096415E-4</c:v>
                </c:pt>
                <c:pt idx="807">
                  <c:v>5.4221494838140418E-4</c:v>
                </c:pt>
                <c:pt idx="808">
                  <c:v>5.451709106494856E-4</c:v>
                </c:pt>
                <c:pt idx="809">
                  <c:v>5.4812717222520863E-4</c:v>
                </c:pt>
                <c:pt idx="810">
                  <c:v>5.5108313449329016E-4</c:v>
                </c:pt>
                <c:pt idx="811">
                  <c:v>5.5403939606901318E-4</c:v>
                </c:pt>
                <c:pt idx="812">
                  <c:v>5.5699535833709461E-4</c:v>
                </c:pt>
                <c:pt idx="813">
                  <c:v>5.5995191922045924E-4</c:v>
                </c:pt>
                <c:pt idx="814">
                  <c:v>5.6290848010382376E-4</c:v>
                </c:pt>
                <c:pt idx="815">
                  <c:v>5.658647416795469E-4</c:v>
                </c:pt>
                <c:pt idx="816">
                  <c:v>5.6882100325526992E-4</c:v>
                </c:pt>
                <c:pt idx="817">
                  <c:v>5.7177816275391755E-4</c:v>
                </c:pt>
                <c:pt idx="818">
                  <c:v>5.7473442432964068E-4</c:v>
                </c:pt>
                <c:pt idx="819">
                  <c:v>5.7769128452064681E-4</c:v>
                </c:pt>
                <c:pt idx="820">
                  <c:v>5.8064814471165294E-4</c:v>
                </c:pt>
                <c:pt idx="821">
                  <c:v>5.8360500490265918E-4</c:v>
                </c:pt>
                <c:pt idx="822">
                  <c:v>5.865621644013068E-4</c:v>
                </c:pt>
                <c:pt idx="823">
                  <c:v>5.8951902459231315E-4</c:v>
                </c:pt>
                <c:pt idx="824">
                  <c:v>5.9247618409096077E-4</c:v>
                </c:pt>
                <c:pt idx="825">
                  <c:v>5.9543334358960851E-4</c:v>
                </c:pt>
                <c:pt idx="826">
                  <c:v>5.9839050308825613E-4</c:v>
                </c:pt>
                <c:pt idx="827">
                  <c:v>6.0134826120218708E-4</c:v>
                </c:pt>
                <c:pt idx="828">
                  <c:v>6.0430542070083471E-4</c:v>
                </c:pt>
                <c:pt idx="829">
                  <c:v>6.0726287950712415E-4</c:v>
                </c:pt>
                <c:pt idx="830">
                  <c:v>6.1022063762105499E-4</c:v>
                </c:pt>
                <c:pt idx="831">
                  <c:v>6.1317809642734422E-4</c:v>
                </c:pt>
                <c:pt idx="832">
                  <c:v>6.1613585454127506E-4</c:v>
                </c:pt>
                <c:pt idx="833">
                  <c:v>6.19093612655206E-4</c:v>
                </c:pt>
                <c:pt idx="834">
                  <c:v>6.2205167007677844E-4</c:v>
                </c:pt>
                <c:pt idx="835">
                  <c:v>6.2500972749835089E-4</c:v>
                </c:pt>
                <c:pt idx="836">
                  <c:v>6.2796778491992311E-4</c:v>
                </c:pt>
                <c:pt idx="837">
                  <c:v>6.3092554303385406E-4</c:v>
                </c:pt>
                <c:pt idx="838">
                  <c:v>6.33883899763068E-4</c:v>
                </c:pt>
                <c:pt idx="839">
                  <c:v>6.3684195718464044E-4</c:v>
                </c:pt>
                <c:pt idx="840">
                  <c:v>6.3980031391385438E-4</c:v>
                </c:pt>
                <c:pt idx="841">
                  <c:v>6.4275867064306853E-4</c:v>
                </c:pt>
                <c:pt idx="842">
                  <c:v>6.4571702737228247E-4</c:v>
                </c:pt>
                <c:pt idx="843">
                  <c:v>6.4867568340913791E-4</c:v>
                </c:pt>
                <c:pt idx="844">
                  <c:v>6.5163433944599345E-4</c:v>
                </c:pt>
                <c:pt idx="845">
                  <c:v>6.545929954828491E-4</c:v>
                </c:pt>
                <c:pt idx="846">
                  <c:v>6.5755165151970454E-4</c:v>
                </c:pt>
                <c:pt idx="847">
                  <c:v>6.6051060686420169E-4</c:v>
                </c:pt>
                <c:pt idx="848">
                  <c:v>6.6346926290105723E-4</c:v>
                </c:pt>
                <c:pt idx="849">
                  <c:v>6.6642851755319599E-4</c:v>
                </c:pt>
                <c:pt idx="850">
                  <c:v>6.6938717359005142E-4</c:v>
                </c:pt>
                <c:pt idx="851">
                  <c:v>6.7234642824219018E-4</c:v>
                </c:pt>
                <c:pt idx="852">
                  <c:v>6.7530568289432883E-4</c:v>
                </c:pt>
                <c:pt idx="853">
                  <c:v>6.7826523685410908E-4</c:v>
                </c:pt>
                <c:pt idx="854">
                  <c:v>6.8122419219860612E-4</c:v>
                </c:pt>
                <c:pt idx="855">
                  <c:v>6.8418374615838637E-4</c:v>
                </c:pt>
                <c:pt idx="856">
                  <c:v>6.8714300081052502E-4</c:v>
                </c:pt>
                <c:pt idx="857">
                  <c:v>6.9010285407794677E-4</c:v>
                </c:pt>
                <c:pt idx="858">
                  <c:v>6.9306270734536873E-4</c:v>
                </c:pt>
                <c:pt idx="859">
                  <c:v>6.9602196199750727E-4</c:v>
                </c:pt>
                <c:pt idx="860">
                  <c:v>6.9898181526492913E-4</c:v>
                </c:pt>
                <c:pt idx="861">
                  <c:v>7.0194166853235099E-4</c:v>
                </c:pt>
                <c:pt idx="862">
                  <c:v>7.0490152179977273E-4</c:v>
                </c:pt>
                <c:pt idx="863">
                  <c:v>7.078616743748362E-4</c:v>
                </c:pt>
                <c:pt idx="864">
                  <c:v>7.1082182694989944E-4</c:v>
                </c:pt>
                <c:pt idx="865">
                  <c:v>7.137819795249628E-4</c:v>
                </c:pt>
                <c:pt idx="866">
                  <c:v>7.1674213210002626E-4</c:v>
                </c:pt>
                <c:pt idx="867">
                  <c:v>7.1970258398273122E-4</c:v>
                </c:pt>
                <c:pt idx="868">
                  <c:v>7.2266273655779447E-4</c:v>
                </c:pt>
                <c:pt idx="869">
                  <c:v>7.2562318844049943E-4</c:v>
                </c:pt>
                <c:pt idx="870">
                  <c:v>7.2858364032320428E-4</c:v>
                </c:pt>
                <c:pt idx="871">
                  <c:v>7.3154469082119234E-4</c:v>
                </c:pt>
                <c:pt idx="872">
                  <c:v>7.345051427038973E-4</c:v>
                </c:pt>
                <c:pt idx="873">
                  <c:v>7.3746559458660226E-4</c:v>
                </c:pt>
                <c:pt idx="874">
                  <c:v>7.4042664508459032E-4</c:v>
                </c:pt>
                <c:pt idx="875">
                  <c:v>7.4338739627493689E-4</c:v>
                </c:pt>
                <c:pt idx="876">
                  <c:v>7.4634844677292495E-4</c:v>
                </c:pt>
                <c:pt idx="877">
                  <c:v>7.493091979632713E-4</c:v>
                </c:pt>
                <c:pt idx="878">
                  <c:v>7.5227054776890096E-4</c:v>
                </c:pt>
                <c:pt idx="879">
                  <c:v>7.5523189757453052E-4</c:v>
                </c:pt>
                <c:pt idx="880">
                  <c:v>7.5819294807251858E-4</c:v>
                </c:pt>
                <c:pt idx="881">
                  <c:v>7.6115399857050665E-4</c:v>
                </c:pt>
                <c:pt idx="882">
                  <c:v>7.6411564768377792E-4</c:v>
                </c:pt>
                <c:pt idx="883">
                  <c:v>7.6707729679704898E-4</c:v>
                </c:pt>
                <c:pt idx="884">
                  <c:v>7.7003864660267864E-4</c:v>
                </c:pt>
                <c:pt idx="885">
                  <c:v>7.7299999640830831E-4</c:v>
                </c:pt>
                <c:pt idx="886">
                  <c:v>7.7596194482922097E-4</c:v>
                </c:pt>
                <c:pt idx="887">
                  <c:v>7.7892389325013374E-4</c:v>
                </c:pt>
                <c:pt idx="888">
                  <c:v>7.8188584167104651E-4</c:v>
                </c:pt>
                <c:pt idx="889">
                  <c:v>7.8484749078431768E-4</c:v>
                </c:pt>
                <c:pt idx="890">
                  <c:v>7.8780943920523044E-4</c:v>
                </c:pt>
                <c:pt idx="891">
                  <c:v>7.9077138762614321E-4</c:v>
                </c:pt>
                <c:pt idx="892">
                  <c:v>7.9373363535469748E-4</c:v>
                </c:pt>
                <c:pt idx="893">
                  <c:v>7.9669588308325186E-4</c:v>
                </c:pt>
                <c:pt idx="894">
                  <c:v>7.9965813081180612E-4</c:v>
                </c:pt>
                <c:pt idx="895">
                  <c:v>8.026203785403605E-4</c:v>
                </c:pt>
                <c:pt idx="896">
                  <c:v>8.0558292557655637E-4</c:v>
                </c:pt>
                <c:pt idx="897">
                  <c:v>8.0854547261275213E-4</c:v>
                </c:pt>
                <c:pt idx="898">
                  <c:v>8.1150772034130651E-4</c:v>
                </c:pt>
                <c:pt idx="899">
                  <c:v>8.1447086599278538E-4</c:v>
                </c:pt>
                <c:pt idx="900">
                  <c:v>8.1743341302898125E-4</c:v>
                </c:pt>
                <c:pt idx="901">
                  <c:v>8.2039625937281883E-4</c:v>
                </c:pt>
                <c:pt idx="902">
                  <c:v>8.233594050242977E-4</c:v>
                </c:pt>
                <c:pt idx="903">
                  <c:v>8.2632195206049368E-4</c:v>
                </c:pt>
                <c:pt idx="904">
                  <c:v>8.2928509771197265E-4</c:v>
                </c:pt>
                <c:pt idx="905">
                  <c:v>8.3224824336345163E-4</c:v>
                </c:pt>
                <c:pt idx="906">
                  <c:v>8.352113890149306E-4</c:v>
                </c:pt>
                <c:pt idx="907">
                  <c:v>8.3817453466640969E-4</c:v>
                </c:pt>
                <c:pt idx="908">
                  <c:v>8.4113768031788855E-4</c:v>
                </c:pt>
                <c:pt idx="909">
                  <c:v>8.4410142458465074E-4</c:v>
                </c:pt>
                <c:pt idx="910">
                  <c:v>8.4706486954377132E-4</c:v>
                </c:pt>
                <c:pt idx="911">
                  <c:v>8.500283145028919E-4</c:v>
                </c:pt>
                <c:pt idx="912">
                  <c:v>8.5299205876965397E-4</c:v>
                </c:pt>
                <c:pt idx="913">
                  <c:v>8.5595550372877455E-4</c:v>
                </c:pt>
                <c:pt idx="914">
                  <c:v>8.5891924799553674E-4</c:v>
                </c:pt>
                <c:pt idx="915">
                  <c:v>8.6188329156994042E-4</c:v>
                </c:pt>
                <c:pt idx="916">
                  <c:v>8.648470358367025E-4</c:v>
                </c:pt>
                <c:pt idx="917">
                  <c:v>8.6781107941110618E-4</c:v>
                </c:pt>
                <c:pt idx="918">
                  <c:v>8.7077512298550986E-4</c:v>
                </c:pt>
                <c:pt idx="919">
                  <c:v>8.7373916655991365E-4</c:v>
                </c:pt>
                <c:pt idx="920">
                  <c:v>8.7670321013431733E-4</c:v>
                </c:pt>
                <c:pt idx="921">
                  <c:v>8.7966755301636251E-4</c:v>
                </c:pt>
                <c:pt idx="922">
                  <c:v>8.826318958984078E-4</c:v>
                </c:pt>
                <c:pt idx="923">
                  <c:v>8.8559653808809459E-4</c:v>
                </c:pt>
                <c:pt idx="924">
                  <c:v>8.8856118027778137E-4</c:v>
                </c:pt>
                <c:pt idx="925">
                  <c:v>8.9152552315982666E-4</c:v>
                </c:pt>
                <c:pt idx="926">
                  <c:v>8.9448986604187194E-4</c:v>
                </c:pt>
                <c:pt idx="927">
                  <c:v>8.9745480753920033E-4</c:v>
                </c:pt>
                <c:pt idx="928">
                  <c:v>9.0041974903652862E-4</c:v>
                </c:pt>
                <c:pt idx="929">
                  <c:v>9.0338439122621551E-4</c:v>
                </c:pt>
                <c:pt idx="930">
                  <c:v>9.063493327235439E-4</c:v>
                </c:pt>
                <c:pt idx="931">
                  <c:v>9.0931427422087229E-4</c:v>
                </c:pt>
                <c:pt idx="932">
                  <c:v>9.1227951502584218E-4</c:v>
                </c:pt>
                <c:pt idx="933">
                  <c:v>9.1524475583081217E-4</c:v>
                </c:pt>
                <c:pt idx="934">
                  <c:v>9.1820969732814056E-4</c:v>
                </c:pt>
                <c:pt idx="935">
                  <c:v>9.2117523744075205E-4</c:v>
                </c:pt>
                <c:pt idx="936">
                  <c:v>9.2414047824572194E-4</c:v>
                </c:pt>
                <c:pt idx="937">
                  <c:v>9.2710601835833343E-4</c:v>
                </c:pt>
                <c:pt idx="938">
                  <c:v>9.3007125916330343E-4</c:v>
                </c:pt>
                <c:pt idx="939">
                  <c:v>9.3303709858355652E-4</c:v>
                </c:pt>
                <c:pt idx="940">
                  <c:v>9.3600293800380951E-4</c:v>
                </c:pt>
                <c:pt idx="941">
                  <c:v>9.3896847811642111E-4</c:v>
                </c:pt>
                <c:pt idx="942">
                  <c:v>9.419343175366741E-4</c:v>
                </c:pt>
                <c:pt idx="943">
                  <c:v>9.449001569569272E-4</c:v>
                </c:pt>
                <c:pt idx="944">
                  <c:v>9.478662956848218E-4</c:v>
                </c:pt>
                <c:pt idx="945">
                  <c:v>9.5083213510507489E-4</c:v>
                </c:pt>
                <c:pt idx="946">
                  <c:v>9.537982738329696E-4</c:v>
                </c:pt>
                <c:pt idx="947">
                  <c:v>9.5676441256086408E-4</c:v>
                </c:pt>
                <c:pt idx="948">
                  <c:v>9.5973055128875879E-4</c:v>
                </c:pt>
                <c:pt idx="949">
                  <c:v>9.6209238788833658E-4</c:v>
                </c:pt>
                <c:pt idx="950">
                  <c:v>9.6419622130088675E-4</c:v>
                </c:pt>
                <c:pt idx="951">
                  <c:v>9.6630035402107842E-4</c:v>
                </c:pt>
                <c:pt idx="952">
                  <c:v>9.6840418743362848E-4</c:v>
                </c:pt>
                <c:pt idx="953">
                  <c:v>9.7050802084617865E-4</c:v>
                </c:pt>
                <c:pt idx="954">
                  <c:v>9.7261215356637021E-4</c:v>
                </c:pt>
                <c:pt idx="955">
                  <c:v>9.7471628628656188E-4</c:v>
                </c:pt>
                <c:pt idx="956">
                  <c:v>9.7682011969911194E-4</c:v>
                </c:pt>
                <c:pt idx="957">
                  <c:v>9.7892395311166211E-4</c:v>
                </c:pt>
                <c:pt idx="958">
                  <c:v>9.8102808583185367E-4</c:v>
                </c:pt>
                <c:pt idx="959">
                  <c:v>9.8313191924440384E-4</c:v>
                </c:pt>
                <c:pt idx="960">
                  <c:v>9.85236351272237E-4</c:v>
                </c:pt>
                <c:pt idx="961">
                  <c:v>9.8733988537714557E-4</c:v>
                </c:pt>
                <c:pt idx="962">
                  <c:v>9.8944401809733713E-4</c:v>
                </c:pt>
                <c:pt idx="963">
                  <c:v>9.915481508175289E-4</c:v>
                </c:pt>
                <c:pt idx="964">
                  <c:v>9.9365198423007907E-4</c:v>
                </c:pt>
                <c:pt idx="965">
                  <c:v>9.9575611695027063E-4</c:v>
                </c:pt>
                <c:pt idx="966">
                  <c:v>9.9786024967046219E-4</c:v>
                </c:pt>
                <c:pt idx="967">
                  <c:v>9.9996408308301236E-4</c:v>
                </c:pt>
                <c:pt idx="968">
                  <c:v>1.0020682158032041E-3</c:v>
                </c:pt>
                <c:pt idx="969">
                  <c:v>1.0041723485233957E-3</c:v>
                </c:pt>
                <c:pt idx="970">
                  <c:v>1.0062761819359457E-3</c:v>
                </c:pt>
                <c:pt idx="971">
                  <c:v>1.0083803146561374E-3</c:v>
                </c:pt>
                <c:pt idx="972">
                  <c:v>1.010484447376329E-3</c:v>
                </c:pt>
                <c:pt idx="973">
                  <c:v>1.0125885800965208E-3</c:v>
                </c:pt>
                <c:pt idx="974">
                  <c:v>1.0146924135090707E-3</c:v>
                </c:pt>
                <c:pt idx="975">
                  <c:v>1.0167965462292625E-3</c:v>
                </c:pt>
                <c:pt idx="976">
                  <c:v>1.0189009782570957E-3</c:v>
                </c:pt>
                <c:pt idx="977">
                  <c:v>1.0210048116696458E-3</c:v>
                </c:pt>
                <c:pt idx="978">
                  <c:v>1.0231089443898374E-3</c:v>
                </c:pt>
                <c:pt idx="979">
                  <c:v>1.0252130771100289E-3</c:v>
                </c:pt>
                <c:pt idx="980">
                  <c:v>1.0273172098302207E-3</c:v>
                </c:pt>
                <c:pt idx="981">
                  <c:v>1.0294213425504125E-3</c:v>
                </c:pt>
                <c:pt idx="982">
                  <c:v>1.0315254752706041E-3</c:v>
                </c:pt>
                <c:pt idx="983">
                  <c:v>1.0336299072984372E-3</c:v>
                </c:pt>
                <c:pt idx="984">
                  <c:v>1.0357337407109872E-3</c:v>
                </c:pt>
                <c:pt idx="985">
                  <c:v>1.0378378734311789E-3</c:v>
                </c:pt>
                <c:pt idx="986">
                  <c:v>1.0399423054590121E-3</c:v>
                </c:pt>
                <c:pt idx="987">
                  <c:v>1.0420464381792037E-3</c:v>
                </c:pt>
                <c:pt idx="988">
                  <c:v>1.0441502715917538E-3</c:v>
                </c:pt>
                <c:pt idx="989">
                  <c:v>1.0462544043119456E-3</c:v>
                </c:pt>
                <c:pt idx="990">
                  <c:v>1.0483588363397788E-3</c:v>
                </c:pt>
                <c:pt idx="991">
                  <c:v>1.0504629690599703E-3</c:v>
                </c:pt>
                <c:pt idx="992">
                  <c:v>1.0525671017801621E-3</c:v>
                </c:pt>
                <c:pt idx="993">
                  <c:v>1.0546712345003537E-3</c:v>
                </c:pt>
                <c:pt idx="994">
                  <c:v>1.0567759658358287E-3</c:v>
                </c:pt>
                <c:pt idx="995">
                  <c:v>1.0588797992483786E-3</c:v>
                </c:pt>
                <c:pt idx="996">
                  <c:v>1.0609842312762118E-3</c:v>
                </c:pt>
                <c:pt idx="997">
                  <c:v>1.0630883639964036E-3</c:v>
                </c:pt>
                <c:pt idx="998">
                  <c:v>1.0651924967165951E-3</c:v>
                </c:pt>
                <c:pt idx="999">
                  <c:v>1.0672966294367867E-3</c:v>
                </c:pt>
                <c:pt idx="1000">
                  <c:v>1.0694007621569785E-3</c:v>
                </c:pt>
                <c:pt idx="1001">
                  <c:v>1.0715051941848116E-3</c:v>
                </c:pt>
                <c:pt idx="1002">
                  <c:v>1.0736096262126448E-3</c:v>
                </c:pt>
                <c:pt idx="1003">
                  <c:v>1.0757137589328366E-3</c:v>
                </c:pt>
                <c:pt idx="1004">
                  <c:v>1.0778178916530281E-3</c:v>
                </c:pt>
                <c:pt idx="1005">
                  <c:v>1.0799223236808613E-3</c:v>
                </c:pt>
                <c:pt idx="1006">
                  <c:v>1.0820267557086947E-3</c:v>
                </c:pt>
                <c:pt idx="1007">
                  <c:v>1.0841305891212446E-3</c:v>
                </c:pt>
                <c:pt idx="1008">
                  <c:v>1.0862350211490778E-3</c:v>
                </c:pt>
                <c:pt idx="1009">
                  <c:v>1.0883391538692696E-3</c:v>
                </c:pt>
                <c:pt idx="1010">
                  <c:v>1.0904435858971027E-3</c:v>
                </c:pt>
                <c:pt idx="1011">
                  <c:v>1.0925480179249361E-3</c:v>
                </c:pt>
                <c:pt idx="1012">
                  <c:v>1.0946521506451277E-3</c:v>
                </c:pt>
                <c:pt idx="1013">
                  <c:v>1.0967565826729608E-3</c:v>
                </c:pt>
                <c:pt idx="1014">
                  <c:v>1.0988610147007942E-3</c:v>
                </c:pt>
                <c:pt idx="1015">
                  <c:v>1.1009654467286274E-3</c:v>
                </c:pt>
                <c:pt idx="1016">
                  <c:v>1.1030698787564605E-3</c:v>
                </c:pt>
                <c:pt idx="1017">
                  <c:v>1.1051740114766521E-3</c:v>
                </c:pt>
                <c:pt idx="1018">
                  <c:v>1.1072781441968439E-3</c:v>
                </c:pt>
                <c:pt idx="1019">
                  <c:v>1.1093828755323186E-3</c:v>
                </c:pt>
                <c:pt idx="1020">
                  <c:v>1.1114873075601518E-3</c:v>
                </c:pt>
                <c:pt idx="1021">
                  <c:v>1.1135914402803436E-3</c:v>
                </c:pt>
                <c:pt idx="1022">
                  <c:v>1.1156958723081767E-3</c:v>
                </c:pt>
                <c:pt idx="1023">
                  <c:v>1.1178000050283683E-3</c:v>
                </c:pt>
                <c:pt idx="1024">
                  <c:v>1.1199044370562015E-3</c:v>
                </c:pt>
                <c:pt idx="1025">
                  <c:v>1.1220088690840346E-3</c:v>
                </c:pt>
                <c:pt idx="1026">
                  <c:v>1.124113301111868E-3</c:v>
                </c:pt>
                <c:pt idx="1027">
                  <c:v>1.1262177331397012E-3</c:v>
                </c:pt>
                <c:pt idx="1028">
                  <c:v>1.1283221651675343E-3</c:v>
                </c:pt>
                <c:pt idx="1029">
                  <c:v>1.1304268965030093E-3</c:v>
                </c:pt>
                <c:pt idx="1030">
                  <c:v>1.1325310292232009E-3</c:v>
                </c:pt>
                <c:pt idx="1031">
                  <c:v>1.1346357605586757E-3</c:v>
                </c:pt>
                <c:pt idx="1032">
                  <c:v>1.1367398932788672E-3</c:v>
                </c:pt>
                <c:pt idx="1033">
                  <c:v>1.1388443253067004E-3</c:v>
                </c:pt>
                <c:pt idx="1034">
                  <c:v>1.1409490566421754E-3</c:v>
                </c:pt>
                <c:pt idx="1035">
                  <c:v>1.1430534886700085E-3</c:v>
                </c:pt>
                <c:pt idx="1036">
                  <c:v>1.1478956876952234E-3</c:v>
                </c:pt>
                <c:pt idx="1037">
                  <c:v>1.1558686446511929E-3</c:v>
                </c:pt>
                <c:pt idx="1038">
                  <c:v>1.1638460912217858E-3</c:v>
                </c:pt>
                <c:pt idx="1039">
                  <c:v>1.1718289253299268E-3</c:v>
                </c:pt>
                <c:pt idx="1040">
                  <c:v>1.1798159497450498E-3</c:v>
                </c:pt>
                <c:pt idx="1041">
                  <c:v>1.1878086610053623E-3</c:v>
                </c:pt>
                <c:pt idx="1042">
                  <c:v>1.1958061611879399E-3</c:v>
                </c:pt>
                <c:pt idx="1043">
                  <c:v>1.2038081509851411E-3</c:v>
                </c:pt>
                <c:pt idx="1044">
                  <c:v>1.2118149297046074E-3</c:v>
                </c:pt>
                <c:pt idx="1045">
                  <c:v>1.21982679665398E-3</c:v>
                </c:pt>
                <c:pt idx="1046">
                  <c:v>1.2278437518332592E-3</c:v>
                </c:pt>
                <c:pt idx="1047">
                  <c:v>1.2358648973195205E-3</c:v>
                </c:pt>
                <c:pt idx="1048">
                  <c:v>1.2438914303433298E-3</c:v>
                </c:pt>
                <c:pt idx="1049">
                  <c:v>1.2519227522894041E-3</c:v>
                </c:pt>
                <c:pt idx="1050">
                  <c:v>1.2599591624653848E-3</c:v>
                </c:pt>
                <c:pt idx="1051">
                  <c:v>1.2679997629483479E-3</c:v>
                </c:pt>
                <c:pt idx="1052">
                  <c:v>1.2760457509688589E-3</c:v>
                </c:pt>
                <c:pt idx="1053">
                  <c:v>1.2840968272192761E-3</c:v>
                </c:pt>
                <c:pt idx="1054">
                  <c:v>1.2921520937766758E-3</c:v>
                </c:pt>
                <c:pt idx="1055">
                  <c:v>1.3002127478716234E-3</c:v>
                </c:pt>
                <c:pt idx="1056">
                  <c:v>1.3082781908888357E-3</c:v>
                </c:pt>
                <c:pt idx="1057">
                  <c:v>1.3163487221359549E-3</c:v>
                </c:pt>
                <c:pt idx="1058">
                  <c:v>1.3244237429976976E-3</c:v>
                </c:pt>
                <c:pt idx="1059">
                  <c:v>1.3325038520893469E-3</c:v>
                </c:pt>
                <c:pt idx="1060">
                  <c:v>1.3405884507956193E-3</c:v>
                </c:pt>
                <c:pt idx="1061">
                  <c:v>1.3486784370394403E-3</c:v>
                </c:pt>
                <c:pt idx="1062">
                  <c:v>1.3567729128978845E-3</c:v>
                </c:pt>
                <c:pt idx="1063">
                  <c:v>1.3648724769862353E-3</c:v>
                </c:pt>
                <c:pt idx="1064">
                  <c:v>1.3729771293044927E-3</c:v>
                </c:pt>
                <c:pt idx="1065">
                  <c:v>1.3810856726220906E-3</c:v>
                </c:pt>
                <c:pt idx="1066">
                  <c:v>1.3891999027848779E-3</c:v>
                </c:pt>
                <c:pt idx="1067">
                  <c:v>1.3973192211775719E-3</c:v>
                </c:pt>
                <c:pt idx="1068">
                  <c:v>1.4054430291848895E-3</c:v>
                </c:pt>
                <c:pt idx="1069">
                  <c:v>1.4135713268068303E-3</c:v>
                </c:pt>
                <c:pt idx="1070">
                  <c:v>1.4217050119663193E-3</c:v>
                </c:pt>
                <c:pt idx="1071">
                  <c:v>1.4298434860480734E-3</c:v>
                </c:pt>
                <c:pt idx="1072">
                  <c:v>1.4379864497444511E-3</c:v>
                </c:pt>
                <c:pt idx="1073">
                  <c:v>1.4461345016707351E-3</c:v>
                </c:pt>
                <c:pt idx="1074">
                  <c:v>1.4542876418269259E-3</c:v>
                </c:pt>
                <c:pt idx="1075">
                  <c:v>1.4624458702130233E-3</c:v>
                </c:pt>
                <c:pt idx="1076">
                  <c:v>1.4706082889061024E-3</c:v>
                </c:pt>
                <c:pt idx="1077">
                  <c:v>1.4787763944443713E-3</c:v>
                </c:pt>
                <c:pt idx="1078">
                  <c:v>1.486948690289622E-3</c:v>
                </c:pt>
                <c:pt idx="1079">
                  <c:v>1.4951260743647794E-3</c:v>
                </c:pt>
                <c:pt idx="1080">
                  <c:v>1.5033082473622018E-3</c:v>
                </c:pt>
                <c:pt idx="1081">
                  <c:v>1.5114949099742476E-3</c:v>
                </c:pt>
                <c:pt idx="1082">
                  <c:v>1.5196872594314831E-3</c:v>
                </c:pt>
                <c:pt idx="1083">
                  <c:v>1.5278840985033422E-3</c:v>
                </c:pt>
                <c:pt idx="1084">
                  <c:v>1.5360854271898245E-3</c:v>
                </c:pt>
                <c:pt idx="1085">
                  <c:v>1.5442924427214967E-3</c:v>
                </c:pt>
                <c:pt idx="1086">
                  <c:v>1.5525042471754337E-3</c:v>
                </c:pt>
                <c:pt idx="1087">
                  <c:v>1.5607202419363527E-3</c:v>
                </c:pt>
                <c:pt idx="1088">
                  <c:v>1.5689413249271784E-3</c:v>
                </c:pt>
                <c:pt idx="1089">
                  <c:v>1.5771674961479107E-3</c:v>
                </c:pt>
                <c:pt idx="1090">
                  <c:v>1.5853981569832662E-3</c:v>
                </c:pt>
                <c:pt idx="1091">
                  <c:v>1.5936339060485286E-3</c:v>
                </c:pt>
                <c:pt idx="1092">
                  <c:v>1.6018750426513391E-3</c:v>
                </c:pt>
                <c:pt idx="1093">
                  <c:v>1.6101200702534895E-3</c:v>
                </c:pt>
                <c:pt idx="1094">
                  <c:v>1.61837078470083E-3</c:v>
                </c:pt>
                <c:pt idx="1095">
                  <c:v>1.6266256894551523E-3</c:v>
                </c:pt>
                <c:pt idx="1096">
                  <c:v>1.6348859817470226E-3</c:v>
                </c:pt>
                <c:pt idx="1097">
                  <c:v>1.6431513622687996E-3</c:v>
                </c:pt>
                <c:pt idx="1098">
                  <c:v>1.6514209330975587E-3</c:v>
                </c:pt>
                <c:pt idx="1099">
                  <c:v>1.6596958914638655E-3</c:v>
                </c:pt>
                <c:pt idx="1100">
                  <c:v>1.6679753394447962E-3</c:v>
                </c:pt>
                <c:pt idx="1101">
                  <c:v>1.6762598756556333E-3</c:v>
                </c:pt>
                <c:pt idx="1102">
                  <c:v>1.6845492007887355E-3</c:v>
                </c:pt>
                <c:pt idx="1103">
                  <c:v>1.6928430155364609E-3</c:v>
                </c:pt>
                <c:pt idx="1104">
                  <c:v>1.7011425171293763E-3</c:v>
                </c:pt>
                <c:pt idx="1105">
                  <c:v>1.7094462090292734E-3</c:v>
                </c:pt>
                <c:pt idx="1106">
                  <c:v>1.7177552884667187E-3</c:v>
                </c:pt>
                <c:pt idx="1107">
                  <c:v>1.7260688575187876E-3</c:v>
                </c:pt>
                <c:pt idx="1108">
                  <c:v>1.7343878141084046E-3</c:v>
                </c:pt>
                <c:pt idx="1109">
                  <c:v>1.7427106616973616E-3</c:v>
                </c:pt>
                <c:pt idx="1110">
                  <c:v>1.7510391961315084E-3</c:v>
                </c:pt>
                <c:pt idx="1111">
                  <c:v>1.7593722201802789E-3</c:v>
                </c:pt>
                <c:pt idx="1112">
                  <c:v>1.7682888941300981E-3</c:v>
                </c:pt>
                <c:pt idx="1113">
                  <c:v>1.7779520413379768E-3</c:v>
                </c:pt>
                <c:pt idx="1114">
                  <c:v>1.7876331470043495E-3</c:v>
                </c:pt>
                <c:pt idx="1115">
                  <c:v>1.7973322111292157E-3</c:v>
                </c:pt>
                <c:pt idx="1116">
                  <c:v>1.8070495330202174E-3</c:v>
                </c:pt>
                <c:pt idx="1117">
                  <c:v>1.8167842147544298E-3</c:v>
                </c:pt>
                <c:pt idx="1118">
                  <c:v>1.826537752870061E-3</c:v>
                </c:pt>
                <c:pt idx="1119">
                  <c:v>1.8363086508289025E-3</c:v>
                </c:pt>
                <c:pt idx="1120">
                  <c:v>1.846097507246238E-3</c:v>
                </c:pt>
                <c:pt idx="1121">
                  <c:v>1.8559049207373503E-3</c:v>
                </c:pt>
                <c:pt idx="1122">
                  <c:v>1.8657293947640318E-3</c:v>
                </c:pt>
                <c:pt idx="1123">
                  <c:v>1.8755721265568486E-3</c:v>
                </c:pt>
                <c:pt idx="1124">
                  <c:v>1.8854325175005177E-3</c:v>
                </c:pt>
                <c:pt idx="1125">
                  <c:v>1.8953111662103222E-3</c:v>
                </c:pt>
                <c:pt idx="1126">
                  <c:v>1.9052071747633374E-3</c:v>
                </c:pt>
                <c:pt idx="1127">
                  <c:v>1.9151226383130541E-3</c:v>
                </c:pt>
                <c:pt idx="1128">
                  <c:v>1.9250542644754154E-3</c:v>
                </c:pt>
                <c:pt idx="1129">
                  <c:v>1.9350053456344781E-3</c:v>
                </c:pt>
                <c:pt idx="1130">
                  <c:v>1.9449740859443935E-3</c:v>
                </c:pt>
                <c:pt idx="1131">
                  <c:v>1.9549595874822361E-3</c:v>
                </c:pt>
                <c:pt idx="1132">
                  <c:v>1.96496454401678E-3</c:v>
                </c:pt>
                <c:pt idx="1133">
                  <c:v>1.9749865610868937E-3</c:v>
                </c:pt>
                <c:pt idx="1134">
                  <c:v>1.9850268359231427E-3</c:v>
                </c:pt>
                <c:pt idx="1135">
                  <c:v>1.9950850692178851E-3</c:v>
                </c:pt>
                <c:pt idx="1136">
                  <c:v>2.0051615602787632E-3</c:v>
                </c:pt>
                <c:pt idx="1137">
                  <c:v>2.0152551118752101E-3</c:v>
                </c:pt>
                <c:pt idx="1138">
                  <c:v>2.0253675198530761E-3</c:v>
                </c:pt>
                <c:pt idx="1139">
                  <c:v>2.0354975869817937E-3</c:v>
                </c:pt>
                <c:pt idx="1140">
                  <c:v>2.0456450139537223E-3</c:v>
                </c:pt>
                <c:pt idx="1141">
                  <c:v>2.055811297307069E-3</c:v>
                </c:pt>
                <c:pt idx="1142">
                  <c:v>2.0659946411959854E-3</c:v>
                </c:pt>
                <c:pt idx="1143">
                  <c:v>2.07619684146632E-3</c:v>
                </c:pt>
                <c:pt idx="1144">
                  <c:v>2.0864164015798651E-3</c:v>
                </c:pt>
                <c:pt idx="1145">
                  <c:v>2.0966545187671875E-3</c:v>
                </c:pt>
                <c:pt idx="1146">
                  <c:v>2.1069093971824377E-3</c:v>
                </c:pt>
                <c:pt idx="1147">
                  <c:v>2.1171834312867475E-3</c:v>
                </c:pt>
                <c:pt idx="1148">
                  <c:v>2.1274748252342679E-3</c:v>
                </c:pt>
                <c:pt idx="1149">
                  <c:v>2.1377847762555657E-3</c:v>
                </c:pt>
                <c:pt idx="1150">
                  <c:v>2.1481114885047907E-3</c:v>
                </c:pt>
                <c:pt idx="1151">
                  <c:v>2.1584570571354343E-3</c:v>
                </c:pt>
                <c:pt idx="1152">
                  <c:v>2.1688208835322132E-3</c:v>
                </c:pt>
                <c:pt idx="1153">
                  <c:v>2.1792017704645615E-3</c:v>
                </c:pt>
                <c:pt idx="1154">
                  <c:v>2.1896015137783278E-3</c:v>
                </c:pt>
                <c:pt idx="1155">
                  <c:v>2.2000183176276635E-3</c:v>
                </c:pt>
                <c:pt idx="1156">
                  <c:v>2.210453379243135E-3</c:v>
                </c:pt>
                <c:pt idx="1157">
                  <c:v>2.2209061000094581E-3</c:v>
                </c:pt>
                <c:pt idx="1158">
                  <c:v>2.2313776771571998E-3</c:v>
                </c:pt>
                <c:pt idx="1159">
                  <c:v>2.2418666141481524E-3</c:v>
                </c:pt>
                <c:pt idx="1160">
                  <c:v>2.2523732102899571E-3</c:v>
                </c:pt>
                <c:pt idx="1161">
                  <c:v>2.2628983635055388E-3</c:v>
                </c:pt>
                <c:pt idx="1162">
                  <c:v>2.2734414751796146E-3</c:v>
                </c:pt>
                <c:pt idx="1163">
                  <c:v>2.2840022460045421E-3</c:v>
                </c:pt>
                <c:pt idx="1164">
                  <c:v>2.2945809752879637E-3</c:v>
                </c:pt>
                <c:pt idx="1165">
                  <c:v>2.3051779623375207E-3</c:v>
                </c:pt>
                <c:pt idx="1166">
                  <c:v>2.3157923092302886E-3</c:v>
                </c:pt>
                <c:pt idx="1167">
                  <c:v>2.3264255125044746E-3</c:v>
                </c:pt>
                <c:pt idx="1168">
                  <c:v>2.33707577631423E-3</c:v>
                </c:pt>
                <c:pt idx="1169">
                  <c:v>2.3477442978901207E-3</c:v>
                </c:pt>
                <c:pt idx="1170">
                  <c:v>2.3584304786168635E-3</c:v>
                </c:pt>
                <c:pt idx="1171">
                  <c:v>2.3691346178021E-3</c:v>
                </c:pt>
                <c:pt idx="1172">
                  <c:v>2.3798570147534723E-3</c:v>
                </c:pt>
                <c:pt idx="1173">
                  <c:v>2.3905973701633379E-3</c:v>
                </c:pt>
                <c:pt idx="1174">
                  <c:v>2.4013562826469808E-3</c:v>
                </c:pt>
                <c:pt idx="1175">
                  <c:v>2.4121322556661931E-3</c:v>
                </c:pt>
                <c:pt idx="1176">
                  <c:v>2.4229264864515402E-3</c:v>
                </c:pt>
                <c:pt idx="1177">
                  <c:v>2.4337383763877395E-3</c:v>
                </c:pt>
                <c:pt idx="1178">
                  <c:v>2.4445688233977166E-3</c:v>
                </c:pt>
                <c:pt idx="1179">
                  <c:v>2.4554166302509037E-3</c:v>
                </c:pt>
                <c:pt idx="1180">
                  <c:v>2.4662823955625846E-3</c:v>
                </c:pt>
                <c:pt idx="1181">
                  <c:v>2.4771661193327592E-3</c:v>
                </c:pt>
                <c:pt idx="1182">
                  <c:v>2.4880689987919944E-3</c:v>
                </c:pt>
                <c:pt idx="1183">
                  <c:v>2.4989880408638736E-3</c:v>
                </c:pt>
                <c:pt idx="1184">
                  <c:v>2.509926238624813E-3</c:v>
                </c:pt>
                <c:pt idx="1185">
                  <c:v>2.5208820955366046E-3</c:v>
                </c:pt>
                <c:pt idx="1186">
                  <c:v>2.5318562102145314E-3</c:v>
                </c:pt>
                <c:pt idx="1187">
                  <c:v>2.542847385428028E-3</c:v>
                </c:pt>
                <c:pt idx="1188">
                  <c:v>2.5538568184076591E-3</c:v>
                </c:pt>
                <c:pt idx="1189">
                  <c:v>2.5648842098457848E-3</c:v>
                </c:pt>
                <c:pt idx="1190">
                  <c:v>2.5759295597424037E-3</c:v>
                </c:pt>
                <c:pt idx="1191">
                  <c:v>2.586993167405158E-3</c:v>
                </c:pt>
                <c:pt idx="1192">
                  <c:v>2.5980747335264064E-3</c:v>
                </c:pt>
                <c:pt idx="1193">
                  <c:v>2.6091745574137902E-3</c:v>
                </c:pt>
                <c:pt idx="1194">
                  <c:v>2.6202917411443849E-3</c:v>
                </c:pt>
                <c:pt idx="1195">
                  <c:v>2.6314268833334729E-3</c:v>
                </c:pt>
                <c:pt idx="1196">
                  <c:v>2.6425802832886966E-3</c:v>
                </c:pt>
                <c:pt idx="1197">
                  <c:v>2.6537516417024141E-3</c:v>
                </c:pt>
                <c:pt idx="1198">
                  <c:v>2.6649406592669836E-3</c:v>
                </c:pt>
                <c:pt idx="1199">
                  <c:v>2.6761476352900469E-3</c:v>
                </c:pt>
                <c:pt idx="1200">
                  <c:v>2.6873722704639628E-3</c:v>
                </c:pt>
                <c:pt idx="1201">
                  <c:v>2.6986154627116556E-3</c:v>
                </c:pt>
                <c:pt idx="1202">
                  <c:v>2.7098766134178421E-3</c:v>
                </c:pt>
                <c:pt idx="1203">
                  <c:v>2.7211554232748807E-3</c:v>
                </c:pt>
                <c:pt idx="1204">
                  <c:v>2.7324524908980546E-3</c:v>
                </c:pt>
                <c:pt idx="1205">
                  <c:v>2.7437666190567979E-3</c:v>
                </c:pt>
                <c:pt idx="1206">
                  <c:v>2.7550993042893177E-3</c:v>
                </c:pt>
                <c:pt idx="1207">
                  <c:v>2.7664508459032565E-3</c:v>
                </c:pt>
                <c:pt idx="1208">
                  <c:v>2.7778188494374809E-3</c:v>
                </c:pt>
                <c:pt idx="1209">
                  <c:v>2.7892060086607659E-3</c:v>
                </c:pt>
                <c:pt idx="1210">
                  <c:v>2.8006099291119782E-3</c:v>
                </c:pt>
                <c:pt idx="1211">
                  <c:v>2.8120324066369671E-3</c:v>
                </c:pt>
                <c:pt idx="1212">
                  <c:v>2.8234731419280916E-3</c:v>
                </c:pt>
                <c:pt idx="1213">
                  <c:v>2.834932134985352E-3</c:v>
                </c:pt>
                <c:pt idx="1214">
                  <c:v>2.8464078892705392E-3</c:v>
                </c:pt>
                <c:pt idx="1215">
                  <c:v>2.8579019013218626E-3</c:v>
                </c:pt>
                <c:pt idx="1216">
                  <c:v>2.8694141711393204E-3</c:v>
                </c:pt>
                <c:pt idx="1217">
                  <c:v>2.880944698722914E-3</c:v>
                </c:pt>
                <c:pt idx="1218">
                  <c:v>2.8924925861497186E-3</c:v>
                </c:pt>
                <c:pt idx="1219">
                  <c:v>2.9040590306502992E-3</c:v>
                </c:pt>
                <c:pt idx="1220">
                  <c:v>2.9156431343017332E-3</c:v>
                </c:pt>
                <c:pt idx="1221">
                  <c:v>2.9272454957193022E-3</c:v>
                </c:pt>
                <c:pt idx="1222">
                  <c:v>2.93886491767244E-3</c:v>
                </c:pt>
                <c:pt idx="1223">
                  <c:v>2.9505028966993548E-3</c:v>
                </c:pt>
                <c:pt idx="1224">
                  <c:v>2.9621585348771221E-3</c:v>
                </c:pt>
                <c:pt idx="1225">
                  <c:v>2.9738321315133831E-3</c:v>
                </c:pt>
                <c:pt idx="1226">
                  <c:v>2.9855242852234211E-3</c:v>
                </c:pt>
                <c:pt idx="1227">
                  <c:v>2.9972337987766696E-3</c:v>
                </c:pt>
                <c:pt idx="1228">
                  <c:v>3.0089606721731294E-3</c:v>
                </c:pt>
                <c:pt idx="1229">
                  <c:v>3.0207055040280821E-3</c:v>
                </c:pt>
                <c:pt idx="1230">
                  <c:v>3.0324712874179446E-3</c:v>
                </c:pt>
                <c:pt idx="1231">
                  <c:v>3.0442520361898852E-3</c:v>
                </c:pt>
                <c:pt idx="1232">
                  <c:v>3.0560507434203199E-3</c:v>
                </c:pt>
                <c:pt idx="1233">
                  <c:v>3.067870402185664E-3</c:v>
                </c:pt>
                <c:pt idx="1234">
                  <c:v>3.0797050263330862E-3</c:v>
                </c:pt>
                <c:pt idx="1235">
                  <c:v>3.0915576089390021E-3</c:v>
                </c:pt>
                <c:pt idx="1236">
                  <c:v>3.1034281500034121E-3</c:v>
                </c:pt>
                <c:pt idx="1237">
                  <c:v>3.1153196426027311E-3</c:v>
                </c:pt>
                <c:pt idx="1238">
                  <c:v>3.1272261005841286E-3</c:v>
                </c:pt>
                <c:pt idx="1239">
                  <c:v>3.1391505170240202E-3</c:v>
                </c:pt>
                <c:pt idx="1240">
                  <c:v>3.1510958849988203E-3</c:v>
                </c:pt>
                <c:pt idx="1241">
                  <c:v>3.1630562183556994E-3</c:v>
                </c:pt>
                <c:pt idx="1242">
                  <c:v>3.1750345101710722E-3</c:v>
                </c:pt>
                <c:pt idx="1243">
                  <c:v>3.1870307604449383E-3</c:v>
                </c:pt>
                <c:pt idx="1244">
                  <c:v>3.199044969177299E-3</c:v>
                </c:pt>
                <c:pt idx="1245">
                  <c:v>3.2110801294445686E-3</c:v>
                </c:pt>
                <c:pt idx="1246">
                  <c:v>3.2231302550939163E-3</c:v>
                </c:pt>
                <c:pt idx="1247">
                  <c:v>3.2351983392017582E-3</c:v>
                </c:pt>
                <c:pt idx="1248">
                  <c:v>3.2472843817680942E-3</c:v>
                </c:pt>
                <c:pt idx="1249">
                  <c:v>3.2608579833130003E-3</c:v>
                </c:pt>
                <c:pt idx="1250">
                  <c:v>3.2759580538298805E-3</c:v>
                </c:pt>
                <c:pt idx="1251">
                  <c:v>3.2913394735298303E-3</c:v>
                </c:pt>
                <c:pt idx="1252">
                  <c:v>3.3070052354892661E-3</c:v>
                </c:pt>
                <c:pt idx="1253">
                  <c:v>3.3229553397081868E-3</c:v>
                </c:pt>
                <c:pt idx="1254">
                  <c:v>3.3391867931101774E-3</c:v>
                </c:pt>
                <c:pt idx="1255">
                  <c:v>3.3557025887716533E-3</c:v>
                </c:pt>
                <c:pt idx="1256">
                  <c:v>3.3725027266926148E-3</c:v>
                </c:pt>
                <c:pt idx="1257">
                  <c:v>3.3895842137966455E-3</c:v>
                </c:pt>
                <c:pt idx="1258">
                  <c:v>3.4069500431601618E-3</c:v>
                </c:pt>
                <c:pt idx="1259">
                  <c:v>3.4246002147831638E-3</c:v>
                </c:pt>
                <c:pt idx="1260">
                  <c:v>3.4425317355892349E-3</c:v>
                </c:pt>
                <c:pt idx="1261">
                  <c:v>3.4607475986547917E-3</c:v>
                </c:pt>
                <c:pt idx="1262">
                  <c:v>3.4792448109034185E-3</c:v>
                </c:pt>
                <c:pt idx="1263">
                  <c:v>3.49802636541153E-3</c:v>
                </c:pt>
                <c:pt idx="1264">
                  <c:v>3.5170922621791272E-3</c:v>
                </c:pt>
                <c:pt idx="1265">
                  <c:v>3.5364425012062097E-3</c:v>
                </c:pt>
                <c:pt idx="1266">
                  <c:v>3.5560740894163617E-3</c:v>
                </c:pt>
                <c:pt idx="1267">
                  <c:v>3.5759900198859993E-3</c:v>
                </c:pt>
                <c:pt idx="1268">
                  <c:v>3.5961872995387066E-3</c:v>
                </c:pt>
                <c:pt idx="1269">
                  <c:v>3.6166689214508999E-3</c:v>
                </c:pt>
                <c:pt idx="1270">
                  <c:v>3.6374348856225776E-3</c:v>
                </c:pt>
                <c:pt idx="1271">
                  <c:v>3.6584821989773257E-3</c:v>
                </c:pt>
                <c:pt idx="1272">
                  <c:v>3.6798138545915586E-3</c:v>
                </c:pt>
                <c:pt idx="1273">
                  <c:v>3.7014268593888616E-3</c:v>
                </c:pt>
                <c:pt idx="1274">
                  <c:v>3.7233271995220658E-3</c:v>
                </c:pt>
                <c:pt idx="1275">
                  <c:v>3.7455088888383387E-3</c:v>
                </c:pt>
                <c:pt idx="1276">
                  <c:v>3.7679749204140977E-3</c:v>
                </c:pt>
                <c:pt idx="1277">
                  <c:v>3.7907223011729263E-3</c:v>
                </c:pt>
                <c:pt idx="1278">
                  <c:v>3.8137510311148253E-3</c:v>
                </c:pt>
                <c:pt idx="1279">
                  <c:v>3.8370670963926243E-3</c:v>
                </c:pt>
                <c:pt idx="1280">
                  <c:v>3.8606645108534934E-3</c:v>
                </c:pt>
                <c:pt idx="1281">
                  <c:v>3.8845462675738481E-3</c:v>
                </c:pt>
                <c:pt idx="1282">
                  <c:v>3.9087093734772723E-3</c:v>
                </c:pt>
                <c:pt idx="1283">
                  <c:v>3.9331568216401823E-3</c:v>
                </c:pt>
                <c:pt idx="1284">
                  <c:v>3.9578886120625765E-3</c:v>
                </c:pt>
                <c:pt idx="1285">
                  <c:v>3.9829017516680417E-3</c:v>
                </c:pt>
                <c:pt idx="1286">
                  <c:v>4.0081992335329912E-3</c:v>
                </c:pt>
                <c:pt idx="1287">
                  <c:v>4.0337810576574267E-3</c:v>
                </c:pt>
                <c:pt idx="1288">
                  <c:v>4.0596442309649315E-3</c:v>
                </c:pt>
                <c:pt idx="1289">
                  <c:v>4.0857917465319223E-3</c:v>
                </c:pt>
                <c:pt idx="1290">
                  <c:v>4.1122236043583983E-3</c:v>
                </c:pt>
                <c:pt idx="1291">
                  <c:v>4.1389338182915274E-3</c:v>
                </c:pt>
                <c:pt idx="1292">
                  <c:v>4.1659343606369748E-3</c:v>
                </c:pt>
                <c:pt idx="1293">
                  <c:v>4.1932132590890752E-3</c:v>
                </c:pt>
                <c:pt idx="1294">
                  <c:v>4.2207764998006608E-3</c:v>
                </c:pt>
                <c:pt idx="1295">
                  <c:v>4.2486240827717325E-3</c:v>
                </c:pt>
                <c:pt idx="1296">
                  <c:v>4.2767530149258734E-3</c:v>
                </c:pt>
                <c:pt idx="1297">
                  <c:v>4.3051692824159155E-3</c:v>
                </c:pt>
                <c:pt idx="1298">
                  <c:v>4.3338639060126116E-3</c:v>
                </c:pt>
                <c:pt idx="1299">
                  <c:v>4.3628458649452081E-3</c:v>
                </c:pt>
                <c:pt idx="1300">
                  <c:v>4.3921091730608755E-3</c:v>
                </c:pt>
                <c:pt idx="1301">
                  <c:v>4.421653830359612E-3</c:v>
                </c:pt>
                <c:pt idx="1302">
                  <c:v>4.4514828299178338E-3</c:v>
                </c:pt>
                <c:pt idx="1303">
                  <c:v>4.4815991648119568E-3</c:v>
                </c:pt>
                <c:pt idx="1304">
                  <c:v>4.5119938558127338E-3</c:v>
                </c:pt>
                <c:pt idx="1305">
                  <c:v>4.542672889072996E-3</c:v>
                </c:pt>
                <c:pt idx="1306">
                  <c:v>4.5736362645927434E-3</c:v>
                </c:pt>
                <c:pt idx="1307">
                  <c:v>4.6048839823719769E-3</c:v>
                </c:pt>
                <c:pt idx="1308">
                  <c:v>4.6364130493342795E-3</c:v>
                </c:pt>
                <c:pt idx="1309">
                  <c:v>4.6682264585560674E-3</c:v>
                </c:pt>
                <c:pt idx="1310">
                  <c:v>4.7003212169609253E-3</c:v>
                </c:pt>
                <c:pt idx="1311">
                  <c:v>4.7327003176252684E-3</c:v>
                </c:pt>
                <c:pt idx="1312">
                  <c:v>4.7653637605490984E-3</c:v>
                </c:pt>
                <c:pt idx="1313">
                  <c:v>4.7983085526559967E-3</c:v>
                </c:pt>
                <c:pt idx="1314">
                  <c:v>4.8315376870223803E-3</c:v>
                </c:pt>
                <c:pt idx="1315">
                  <c:v>4.865051163648249E-3</c:v>
                </c:pt>
                <c:pt idx="1316">
                  <c:v>4.8988459894571878E-3</c:v>
                </c:pt>
                <c:pt idx="1317">
                  <c:v>4.9329251575256109E-3</c:v>
                </c:pt>
                <c:pt idx="1318">
                  <c:v>4.9672886678535201E-3</c:v>
                </c:pt>
                <c:pt idx="1319">
                  <c:v>5.001930534288085E-3</c:v>
                </c:pt>
                <c:pt idx="1320">
                  <c:v>5.0368627291349647E-3</c:v>
                </c:pt>
                <c:pt idx="1321">
                  <c:v>5.0720732800884991E-3</c:v>
                </c:pt>
                <c:pt idx="1322">
                  <c:v>5.107571166377934E-3</c:v>
                </c:pt>
                <c:pt idx="1323">
                  <c:v>5.1433474087740237E-3</c:v>
                </c:pt>
                <c:pt idx="1324">
                  <c:v>5.1794109865060138E-3</c:v>
                </c:pt>
                <c:pt idx="1325">
                  <c:v>5.2157559134210739E-3</c:v>
                </c:pt>
                <c:pt idx="1326">
                  <c:v>5.2523851825956201E-3</c:v>
                </c:pt>
                <c:pt idx="1327">
                  <c:v>5.2892958009532346E-3</c:v>
                </c:pt>
                <c:pt idx="1328">
                  <c:v>5.3264907615703351E-3</c:v>
                </c:pt>
                <c:pt idx="1329">
                  <c:v>5.3639700644469218E-3</c:v>
                </c:pt>
                <c:pt idx="1330">
                  <c:v>5.4017307165065776E-3</c:v>
                </c:pt>
                <c:pt idx="1331">
                  <c:v>5.4397757108257177E-3</c:v>
                </c:pt>
                <c:pt idx="1332">
                  <c:v>5.4781050474043439E-3</c:v>
                </c:pt>
                <c:pt idx="1333">
                  <c:v>5.5167157331660402E-3</c:v>
                </c:pt>
                <c:pt idx="1334">
                  <c:v>5.5556107611872216E-3</c:v>
                </c:pt>
                <c:pt idx="1335">
                  <c:v>5.5947871383914723E-3</c:v>
                </c:pt>
                <c:pt idx="1336">
                  <c:v>5.6342508509316241E-3</c:v>
                </c:pt>
                <c:pt idx="1337">
                  <c:v>5.673995912654846E-3</c:v>
                </c:pt>
                <c:pt idx="1338">
                  <c:v>5.7140223235611388E-3</c:v>
                </c:pt>
                <c:pt idx="1339">
                  <c:v>5.7543360698033312E-3</c:v>
                </c:pt>
                <c:pt idx="1340">
                  <c:v>5.7949281721521775E-3</c:v>
                </c:pt>
                <c:pt idx="1341">
                  <c:v>5.835804616760509E-3</c:v>
                </c:pt>
                <c:pt idx="1342">
                  <c:v>5.8769683967047426E-3</c:v>
                </c:pt>
                <c:pt idx="1343">
                  <c:v>5.9184135258320445E-3</c:v>
                </c:pt>
                <c:pt idx="1344">
                  <c:v>5.9601400041424182E-3</c:v>
                </c:pt>
                <c:pt idx="1345">
                  <c:v>6.0021508247122754E-3</c:v>
                </c:pt>
                <c:pt idx="1346">
                  <c:v>6.0444459875416186E-3</c:v>
                </c:pt>
                <c:pt idx="1347">
                  <c:v>6.087022499554031E-3</c:v>
                </c:pt>
                <c:pt idx="1348">
                  <c:v>6.1298803607495143E-3</c:v>
                </c:pt>
                <c:pt idx="1349">
                  <c:v>6.1730255572808972E-3</c:v>
                </c:pt>
                <c:pt idx="1350">
                  <c:v>6.2164550960717661E-3</c:v>
                </c:pt>
                <c:pt idx="1351">
                  <c:v>6.2601629909692898E-3</c:v>
                </c:pt>
                <c:pt idx="1352">
                  <c:v>6.3041582212027139E-3</c:v>
                </c:pt>
                <c:pt idx="1353">
                  <c:v>6.3484348006192072E-3</c:v>
                </c:pt>
                <c:pt idx="1354">
                  <c:v>6.3929957222951866E-3</c:v>
                </c:pt>
                <c:pt idx="1355">
                  <c:v>6.4378409862306512E-3</c:v>
                </c:pt>
                <c:pt idx="1356">
                  <c:v>6.4829646062727697E-3</c:v>
                </c:pt>
                <c:pt idx="1357">
                  <c:v>6.5283755616507887E-3</c:v>
                </c:pt>
                <c:pt idx="1358">
                  <c:v>6.5740708592882937E-3</c:v>
                </c:pt>
                <c:pt idx="1359">
                  <c:v>6.6200475061088688E-3</c:v>
                </c:pt>
                <c:pt idx="1360">
                  <c:v>6.666305502112513E-3</c:v>
                </c:pt>
                <c:pt idx="1361">
                  <c:v>6.7128478403756433E-3</c:v>
                </c:pt>
                <c:pt idx="1362">
                  <c:v>6.759677513974674E-3</c:v>
                </c:pt>
                <c:pt idx="1363">
                  <c:v>6.8067855436803586E-3</c:v>
                </c:pt>
                <c:pt idx="1364">
                  <c:v>6.8541809087219437E-3</c:v>
                </c:pt>
                <c:pt idx="1365">
                  <c:v>6.9018576229465996E-3</c:v>
                </c:pt>
                <c:pt idx="1366">
                  <c:v>6.9498156863543247E-3</c:v>
                </c:pt>
                <c:pt idx="1367">
                  <c:v>6.9980580920215359E-3</c:v>
                </c:pt>
                <c:pt idx="1368">
                  <c:v>7.0465848399482315E-3</c:v>
                </c:pt>
                <c:pt idx="1369">
                  <c:v>7.0953959301344131E-3</c:v>
                </c:pt>
                <c:pt idx="1370">
                  <c:v>7.1444883695036638E-3</c:v>
                </c:pt>
                <c:pt idx="1371">
                  <c:v>7.1938621580559846E-3</c:v>
                </c:pt>
                <c:pt idx="1372">
                  <c:v>7.2435232819442058E-3</c:v>
                </c:pt>
                <c:pt idx="1373">
                  <c:v>7.2934657550154979E-3</c:v>
                </c:pt>
                <c:pt idx="1374">
                  <c:v>7.3436925703462752E-3</c:v>
                </c:pt>
                <c:pt idx="1375">
                  <c:v>7.3942007348601216E-3</c:v>
                </c:pt>
                <c:pt idx="1376">
                  <c:v>7.4449932416334541E-3</c:v>
                </c:pt>
                <c:pt idx="1377">
                  <c:v>7.4960700906662701E-3</c:v>
                </c:pt>
                <c:pt idx="1378">
                  <c:v>7.547428288882157E-3</c:v>
                </c:pt>
                <c:pt idx="1379">
                  <c:v>7.59907082935753E-3</c:v>
                </c:pt>
                <c:pt idx="1380">
                  <c:v>7.6509947190159721E-3</c:v>
                </c:pt>
                <c:pt idx="1381">
                  <c:v>7.7032029509338995E-3</c:v>
                </c:pt>
                <c:pt idx="1382">
                  <c:v>7.7556985181877272E-3</c:v>
                </c:pt>
                <c:pt idx="1383">
                  <c:v>7.8084694484717955E-3</c:v>
                </c:pt>
                <c:pt idx="1384">
                  <c:v>7.8615307071681784E-3</c:v>
                </c:pt>
                <c:pt idx="1385">
                  <c:v>7.9148733150476314E-3</c:v>
                </c:pt>
                <c:pt idx="1386">
                  <c:v>7.9685002651865705E-3</c:v>
                </c:pt>
                <c:pt idx="1387">
                  <c:v>8.0224055714321636E-3</c:v>
                </c:pt>
                <c:pt idx="1388">
                  <c:v>8.0765982130136561E-3</c:v>
                </c:pt>
                <c:pt idx="1389">
                  <c:v>8.1310722037782196E-3</c:v>
                </c:pt>
                <c:pt idx="1390">
                  <c:v>8.1858305368022691E-3</c:v>
                </c:pt>
                <c:pt idx="1391">
                  <c:v>8.240873212085803E-3</c:v>
                </c:pt>
                <c:pt idx="1392">
                  <c:v>8.296200229628823E-3</c:v>
                </c:pt>
                <c:pt idx="1393">
                  <c:v>8.3518056032784969E-3</c:v>
                </c:pt>
                <c:pt idx="1394">
                  <c:v>8.4076983122640704E-3</c:v>
                </c:pt>
                <c:pt idx="1395">
                  <c:v>8.4638723704327148E-3</c:v>
                </c:pt>
                <c:pt idx="1396">
                  <c:v>8.5203277777844283E-3</c:v>
                </c:pt>
                <c:pt idx="1397">
                  <c:v>8.5770735135484583E-3</c:v>
                </c:pt>
                <c:pt idx="1398">
                  <c:v>8.6340976054191439E-3</c:v>
                </c:pt>
                <c:pt idx="1399">
                  <c:v>8.691406039549314E-3</c:v>
                </c:pt>
                <c:pt idx="1400">
                  <c:v>8.7489958228625549E-3</c:v>
                </c:pt>
                <c:pt idx="1401">
                  <c:v>8.8068699484352801E-3</c:v>
                </c:pt>
                <c:pt idx="1402">
                  <c:v>8.8650284162674897E-3</c:v>
                </c:pt>
                <c:pt idx="1403">
                  <c:v>8.9234682332827702E-3</c:v>
                </c:pt>
                <c:pt idx="1404">
                  <c:v>8.982192392557535E-3</c:v>
                </c:pt>
                <c:pt idx="1405">
                  <c:v>9.041200894091786E-3</c:v>
                </c:pt>
                <c:pt idx="1406">
                  <c:v>9.1004907448091078E-3</c:v>
                </c:pt>
                <c:pt idx="1407">
                  <c:v>9.1600649377859139E-3</c:v>
                </c:pt>
                <c:pt idx="1408">
                  <c:v>9.2199264660986213E-3</c:v>
                </c:pt>
                <c:pt idx="1409">
                  <c:v>9.280066350517981E-3</c:v>
                </c:pt>
                <c:pt idx="1410">
                  <c:v>9.3404875841204115E-3</c:v>
                </c:pt>
                <c:pt idx="1411">
                  <c:v>9.4011931599823299E-3</c:v>
                </c:pt>
                <c:pt idx="1412">
                  <c:v>9.462186071180146E-3</c:v>
                </c:pt>
                <c:pt idx="1413">
                  <c:v>9.5234603315610331E-3</c:v>
                </c:pt>
                <c:pt idx="1414">
                  <c:v>9.5850159411249893E-3</c:v>
                </c:pt>
                <c:pt idx="1415">
                  <c:v>9.6468558929484315E-3</c:v>
                </c:pt>
                <c:pt idx="1416">
                  <c:v>9.7089801870313599E-3</c:v>
                </c:pt>
                <c:pt idx="1417">
                  <c:v>9.7713858302973574E-3</c:v>
                </c:pt>
                <c:pt idx="1418">
                  <c:v>9.8340758158228393E-3</c:v>
                </c:pt>
                <c:pt idx="1419">
                  <c:v>9.8970501436078072E-3</c:v>
                </c:pt>
                <c:pt idx="1420">
                  <c:v>9.9603088136522595E-3</c:v>
                </c:pt>
                <c:pt idx="1421">
                  <c:v>1.0023848832879781E-2</c:v>
                </c:pt>
                <c:pt idx="1422">
                  <c:v>1.0087670201290375E-2</c:v>
                </c:pt>
                <c:pt idx="1423">
                  <c:v>1.0151775911960453E-2</c:v>
                </c:pt>
                <c:pt idx="1424">
                  <c:v>1.0216168957966431E-2</c:v>
                </c:pt>
                <c:pt idx="1425">
                  <c:v>1.0280840360079065E-2</c:v>
                </c:pt>
                <c:pt idx="1426">
                  <c:v>1.0345796104451183E-2</c:v>
                </c:pt>
                <c:pt idx="1427">
                  <c:v>1.0411036191082787E-2</c:v>
                </c:pt>
                <c:pt idx="1428">
                  <c:v>1.0476554633821045E-2</c:v>
                </c:pt>
                <c:pt idx="1429">
                  <c:v>1.0542363404971618E-2</c:v>
                </c:pt>
                <c:pt idx="1430">
                  <c:v>1.0608453525305263E-2</c:v>
                </c:pt>
                <c:pt idx="1431">
                  <c:v>1.0674824994821978E-2</c:v>
                </c:pt>
                <c:pt idx="1432">
                  <c:v>1.0741483799674592E-2</c:v>
                </c:pt>
                <c:pt idx="1433">
                  <c:v>1.0808423953710277E-2</c:v>
                </c:pt>
                <c:pt idx="1434">
                  <c:v>1.0875642463852616E-2</c:v>
                </c:pt>
                <c:pt idx="1435">
                  <c:v>1.0943151302407271E-2</c:v>
                </c:pt>
                <c:pt idx="1436">
                  <c:v>1.101093849706858E-2</c:v>
                </c:pt>
                <c:pt idx="1437">
                  <c:v>1.1079013027065791E-2</c:v>
                </c:pt>
                <c:pt idx="1438">
                  <c:v>1.1147368906246072E-2</c:v>
                </c:pt>
                <c:pt idx="1439">
                  <c:v>1.1216009127685837E-2</c:v>
                </c:pt>
                <c:pt idx="1440">
                  <c:v>1.1284927705232256E-2</c:v>
                </c:pt>
                <c:pt idx="1441">
                  <c:v>1.1354130625038161E-2</c:v>
                </c:pt>
                <c:pt idx="1442">
                  <c:v>1.1423620880179966E-2</c:v>
                </c:pt>
                <c:pt idx="1443">
                  <c:v>1.1493398470657674E-2</c:v>
                </c:pt>
                <c:pt idx="1444">
                  <c:v>1.156345142416562E-2</c:v>
                </c:pt>
                <c:pt idx="1445">
                  <c:v>1.163379470608588E-2</c:v>
                </c:pt>
                <c:pt idx="1446">
                  <c:v>1.1704410357959966E-2</c:v>
                </c:pt>
                <c:pt idx="1447">
                  <c:v>1.1775316338246368E-2</c:v>
                </c:pt>
                <c:pt idx="1448">
                  <c:v>1.1846503667715839E-2</c:v>
                </c:pt>
                <c:pt idx="1449">
                  <c:v>1.1917975339444796E-2</c:v>
                </c:pt>
                <c:pt idx="1450">
                  <c:v>1.1989734346509653E-2</c:v>
                </c:pt>
                <c:pt idx="1451">
                  <c:v>1.2061771709681165E-2</c:v>
                </c:pt>
                <c:pt idx="1452">
                  <c:v>1.2134093415112162E-2</c:v>
                </c:pt>
                <c:pt idx="1453">
                  <c:v>1.2206699462802645E-2</c:v>
                </c:pt>
                <c:pt idx="1454">
                  <c:v>1.2279583866599782E-2</c:v>
                </c:pt>
                <c:pt idx="1455">
                  <c:v>1.2352752612656405E-2</c:v>
                </c:pt>
                <c:pt idx="1456">
                  <c:v>1.2425475390327094E-2</c:v>
                </c:pt>
                <c:pt idx="1457">
                  <c:v>1.2488467676570556E-2</c:v>
                </c:pt>
                <c:pt idx="1458">
                  <c:v>1.255165750585745E-2</c:v>
                </c:pt>
                <c:pt idx="1459">
                  <c:v>1.2615038892034944E-2</c:v>
                </c:pt>
                <c:pt idx="1460">
                  <c:v>1.2678620814332287E-2</c:v>
                </c:pt>
                <c:pt idx="1461">
                  <c:v>1.274240027967306E-2</c:v>
                </c:pt>
                <c:pt idx="1462">
                  <c:v>1.2806377288057265E-2</c:v>
                </c:pt>
                <c:pt idx="1463">
                  <c:v>1.2870545853332072E-2</c:v>
                </c:pt>
                <c:pt idx="1464">
                  <c:v>1.2934914954726725E-2</c:v>
                </c:pt>
                <c:pt idx="1465">
                  <c:v>1.2999478606088395E-2</c:v>
                </c:pt>
                <c:pt idx="1466">
                  <c:v>1.3064242793569913E-2</c:v>
                </c:pt>
                <c:pt idx="1467">
                  <c:v>1.3129201531018448E-2</c:v>
                </c:pt>
                <c:pt idx="1468">
                  <c:v>1.3194357811510413E-2</c:v>
                </c:pt>
                <c:pt idx="1469">
                  <c:v>1.3259702655816564E-2</c:v>
                </c:pt>
                <c:pt idx="1470">
                  <c:v>1.3325254022395394E-2</c:v>
                </c:pt>
                <c:pt idx="1471">
                  <c:v>1.3390996945864824E-2</c:v>
                </c:pt>
                <c:pt idx="1472">
                  <c:v>1.3456940405454101E-2</c:v>
                </c:pt>
                <c:pt idx="1473">
                  <c:v>1.3523078415010397E-2</c:v>
                </c:pt>
                <c:pt idx="1474">
                  <c:v>1.3589410974533709E-2</c:v>
                </c:pt>
                <c:pt idx="1475">
                  <c:v>1.3655941077100451E-2</c:v>
                </c:pt>
                <c:pt idx="1476">
                  <c:v>1.3722665729634209E-2</c:v>
                </c:pt>
                <c:pt idx="1477">
                  <c:v>1.3789593911364232E-2</c:v>
                </c:pt>
                <c:pt idx="1478">
                  <c:v>1.3856713649984854E-2</c:v>
                </c:pt>
                <c:pt idx="1479">
                  <c:v>1.3924030931648909E-2</c:v>
                </c:pt>
                <c:pt idx="1480">
                  <c:v>1.399154874943281E-2</c:v>
                </c:pt>
                <c:pt idx="1481">
                  <c:v>1.4059255131030899E-2</c:v>
                </c:pt>
                <c:pt idx="1482">
                  <c:v>1.412716504182525E-2</c:v>
                </c:pt>
                <c:pt idx="1483">
                  <c:v>1.4195269502586616E-2</c:v>
                </c:pt>
                <c:pt idx="1484">
                  <c:v>1.4263568513315001E-2</c:v>
                </c:pt>
                <c:pt idx="1485">
                  <c:v>1.4332062074010398E-2</c:v>
                </c:pt>
                <c:pt idx="1486">
                  <c:v>1.4400759163902061E-2</c:v>
                </c:pt>
                <c:pt idx="1487">
                  <c:v>1.4469650803760741E-2</c:v>
                </c:pt>
                <c:pt idx="1488">
                  <c:v>1.4538739986662851E-2</c:v>
                </c:pt>
                <c:pt idx="1489">
                  <c:v>1.4608023719531977E-2</c:v>
                </c:pt>
                <c:pt idx="1490">
                  <c:v>1.4677504995444539E-2</c:v>
                </c:pt>
                <c:pt idx="1491">
                  <c:v>1.4747177828247696E-2</c:v>
                </c:pt>
                <c:pt idx="1492">
                  <c:v>1.4817051197170705E-2</c:v>
                </c:pt>
                <c:pt idx="1493">
                  <c:v>1.4887122109137145E-2</c:v>
                </c:pt>
                <c:pt idx="1494">
                  <c:v>1.4957390564147015E-2</c:v>
                </c:pt>
                <c:pt idx="1495">
                  <c:v>1.5027856562200318E-2</c:v>
                </c:pt>
                <c:pt idx="1496">
                  <c:v>1.509851411714422E-2</c:v>
                </c:pt>
                <c:pt idx="1497">
                  <c:v>1.5169369215131559E-2</c:v>
                </c:pt>
                <c:pt idx="1498">
                  <c:v>1.5240424849238741E-2</c:v>
                </c:pt>
                <c:pt idx="1499">
                  <c:v>1.5311672040236526E-2</c:v>
                </c:pt>
                <c:pt idx="1500">
                  <c:v>1.5383119767354155E-2</c:v>
                </c:pt>
                <c:pt idx="1501">
                  <c:v>1.5454765037515221E-2</c:v>
                </c:pt>
                <c:pt idx="1502">
                  <c:v>1.55266048576433E-2</c:v>
                </c:pt>
                <c:pt idx="1503">
                  <c:v>1.5598642220814812E-2</c:v>
                </c:pt>
                <c:pt idx="1504">
                  <c:v>1.5670874133953339E-2</c:v>
                </c:pt>
                <c:pt idx="1505">
                  <c:v>1.5743303590135298E-2</c:v>
                </c:pt>
                <c:pt idx="1506">
                  <c:v>1.5815930589360691E-2</c:v>
                </c:pt>
                <c:pt idx="1507">
                  <c:v>1.5888752138553099E-2</c:v>
                </c:pt>
                <c:pt idx="1508">
                  <c:v>1.5961774223865355E-2</c:v>
                </c:pt>
                <c:pt idx="1509">
                  <c:v>1.6034993852221041E-2</c:v>
                </c:pt>
                <c:pt idx="1510">
                  <c:v>1.6108402044390915E-2</c:v>
                </c:pt>
                <c:pt idx="1511">
                  <c:v>1.6182166412654249E-2</c:v>
                </c:pt>
                <c:pt idx="1512">
                  <c:v>1.6256717960014894E-2</c:v>
                </c:pt>
                <c:pt idx="1513">
                  <c:v>1.633139820966141E-2</c:v>
                </c:pt>
                <c:pt idx="1514">
                  <c:v>1.640620117544097E-2</c:v>
                </c:pt>
                <c:pt idx="1515">
                  <c:v>1.6481132843506399E-2</c:v>
                </c:pt>
                <c:pt idx="1516">
                  <c:v>1.6556184234628457E-2</c:v>
                </c:pt>
                <c:pt idx="1517">
                  <c:v>1.6631364328036385E-2</c:v>
                </c:pt>
                <c:pt idx="1518">
                  <c:v>1.6706670130653772E-2</c:v>
                </c:pt>
                <c:pt idx="1519">
                  <c:v>1.6782092663251365E-2</c:v>
                </c:pt>
                <c:pt idx="1520">
                  <c:v>1.6857646891211251E-2</c:v>
                </c:pt>
                <c:pt idx="1521">
                  <c:v>1.6933326828380588E-2</c:v>
                </c:pt>
                <c:pt idx="1522">
                  <c:v>1.7009129481682969E-2</c:v>
                </c:pt>
                <c:pt idx="1523">
                  <c:v>1.7085057844194809E-2</c:v>
                </c:pt>
                <c:pt idx="1524">
                  <c:v>1.7161108922839688E-2</c:v>
                </c:pt>
                <c:pt idx="1525">
                  <c:v>1.7237285710694022E-2</c:v>
                </c:pt>
                <c:pt idx="1526">
                  <c:v>1.7313597186987061E-2</c:v>
                </c:pt>
                <c:pt idx="1527">
                  <c:v>1.7390022400183894E-2</c:v>
                </c:pt>
                <c:pt idx="1528">
                  <c:v>1.7466576315666602E-2</c:v>
                </c:pt>
                <c:pt idx="1529">
                  <c:v>1.754324995420593E-2</c:v>
                </c:pt>
                <c:pt idx="1530">
                  <c:v>1.7620055288107547E-2</c:v>
                </c:pt>
                <c:pt idx="1531">
                  <c:v>1.7696980345065793E-2</c:v>
                </c:pt>
                <c:pt idx="1532">
                  <c:v>1.7774031111233494E-2</c:v>
                </c:pt>
                <c:pt idx="1533">
                  <c:v>1.7851207586610653E-2</c:v>
                </c:pt>
                <c:pt idx="1534">
                  <c:v>1.7928512764273683E-2</c:v>
                </c:pt>
                <c:pt idx="1535">
                  <c:v>1.8005937664993334E-2</c:v>
                </c:pt>
                <c:pt idx="1536">
                  <c:v>1.8083488274922451E-2</c:v>
                </c:pt>
                <c:pt idx="1537">
                  <c:v>1.816116459406102E-2</c:v>
                </c:pt>
                <c:pt idx="1538">
                  <c:v>1.8238963629332628E-2</c:v>
                </c:pt>
                <c:pt idx="1539">
                  <c:v>1.8316897353042941E-2</c:v>
                </c:pt>
                <c:pt idx="1540">
                  <c:v>1.8394944813657048E-2</c:v>
                </c:pt>
                <c:pt idx="1541">
                  <c:v>1.8473120976557025E-2</c:v>
                </c:pt>
                <c:pt idx="1542">
                  <c:v>1.8551422848666465E-2</c:v>
                </c:pt>
                <c:pt idx="1543">
                  <c:v>1.8629850429985356E-2</c:v>
                </c:pt>
                <c:pt idx="1544">
                  <c:v>1.8708397734360876E-2</c:v>
                </c:pt>
                <c:pt idx="1545">
                  <c:v>1.8787073741022266E-2</c:v>
                </c:pt>
                <c:pt idx="1546">
                  <c:v>1.8865875456893114E-2</c:v>
                </c:pt>
                <c:pt idx="1547">
                  <c:v>1.8944802881973422E-2</c:v>
                </c:pt>
                <c:pt idx="1548">
                  <c:v>1.9023856016263177E-2</c:v>
                </c:pt>
                <c:pt idx="1549">
                  <c:v>1.9103028873609568E-2</c:v>
                </c:pt>
                <c:pt idx="1550">
                  <c:v>1.9182330433241825E-2</c:v>
                </c:pt>
                <c:pt idx="1551">
                  <c:v>1.9261757702083541E-2</c:v>
                </c:pt>
                <c:pt idx="1552">
                  <c:v>1.9341304693981879E-2</c:v>
                </c:pt>
                <c:pt idx="1553">
                  <c:v>1.942098038816609E-2</c:v>
                </c:pt>
                <c:pt idx="1554">
                  <c:v>1.9500778798483345E-2</c:v>
                </c:pt>
                <c:pt idx="1555">
                  <c:v>1.9580702918010059E-2</c:v>
                </c:pt>
                <c:pt idx="1556">
                  <c:v>1.9660755739822639E-2</c:v>
                </c:pt>
                <c:pt idx="1557">
                  <c:v>1.9740931277768266E-2</c:v>
                </c:pt>
                <c:pt idx="1558">
                  <c:v>1.9821232524923346E-2</c:v>
                </c:pt>
                <c:pt idx="1559">
                  <c:v>1.9901656488211468E-2</c:v>
                </c:pt>
                <c:pt idx="1560">
                  <c:v>1.9982206160709046E-2</c:v>
                </c:pt>
                <c:pt idx="1561">
                  <c:v>2.0062878549339667E-2</c:v>
                </c:pt>
                <c:pt idx="1562">
                  <c:v>2.0143679640256158E-2</c:v>
                </c:pt>
                <c:pt idx="1563">
                  <c:v>2.0224603447305693E-2</c:v>
                </c:pt>
                <c:pt idx="1564">
                  <c:v>2.0305649970488268E-2</c:v>
                </c:pt>
                <c:pt idx="1565">
                  <c:v>2.038682519595671E-2</c:v>
                </c:pt>
                <c:pt idx="1566">
                  <c:v>2.0468123137558199E-2</c:v>
                </c:pt>
                <c:pt idx="1567">
                  <c:v>2.0549546788369143E-2</c:v>
                </c:pt>
                <c:pt idx="1568">
                  <c:v>2.0631096148389545E-2</c:v>
                </c:pt>
                <c:pt idx="1569">
                  <c:v>2.0712768224542984E-2</c:v>
                </c:pt>
                <c:pt idx="1570">
                  <c:v>2.0794566009905886E-2</c:v>
                </c:pt>
                <c:pt idx="1571">
                  <c:v>2.0876483518325408E-2</c:v>
                </c:pt>
                <c:pt idx="1572">
                  <c:v>2.0958538708260054E-2</c:v>
                </c:pt>
                <c:pt idx="1573">
                  <c:v>2.104071362125132E-2</c:v>
                </c:pt>
                <c:pt idx="1574">
                  <c:v>2.1123008257299212E-2</c:v>
                </c:pt>
                <c:pt idx="1575">
                  <c:v>2.1205431595632981E-2</c:v>
                </c:pt>
                <c:pt idx="1576">
                  <c:v>2.128798363625262E-2</c:v>
                </c:pt>
                <c:pt idx="1577">
                  <c:v>2.1370655399928884E-2</c:v>
                </c:pt>
                <c:pt idx="1578">
                  <c:v>2.1453452872814603E-2</c:v>
                </c:pt>
                <c:pt idx="1579">
                  <c:v>2.1536376054909781E-2</c:v>
                </c:pt>
                <c:pt idx="1580">
                  <c:v>2.1619421953137999E-2</c:v>
                </c:pt>
                <c:pt idx="1581">
                  <c:v>2.1702596553652091E-2</c:v>
                </c:pt>
                <c:pt idx="1582">
                  <c:v>2.1785893870299226E-2</c:v>
                </c:pt>
                <c:pt idx="1583">
                  <c:v>2.1869316896155813E-2</c:v>
                </c:pt>
                <c:pt idx="1584">
                  <c:v>2.1952859645069024E-2</c:v>
                </c:pt>
                <c:pt idx="1585">
                  <c:v>2.2036534089344525E-2</c:v>
                </c:pt>
                <c:pt idx="1586">
                  <c:v>2.2120334242829484E-2</c:v>
                </c:pt>
                <c:pt idx="1587">
                  <c:v>2.2204254119371072E-2</c:v>
                </c:pt>
                <c:pt idx="1588">
                  <c:v>2.2288299705122111E-2</c:v>
                </c:pt>
                <c:pt idx="1589">
                  <c:v>2.2372471000082609E-2</c:v>
                </c:pt>
                <c:pt idx="1590">
                  <c:v>2.2456773990405396E-2</c:v>
                </c:pt>
                <c:pt idx="1591">
                  <c:v>2.2541193710708386E-2</c:v>
                </c:pt>
                <c:pt idx="1592">
                  <c:v>2.2625739140220841E-2</c:v>
                </c:pt>
                <c:pt idx="1593">
                  <c:v>2.2710413272019166E-2</c:v>
                </c:pt>
                <c:pt idx="1594">
                  <c:v>2.2795210119950528E-2</c:v>
                </c:pt>
                <c:pt idx="1595">
                  <c:v>2.2880129684014937E-2</c:v>
                </c:pt>
                <c:pt idx="1596">
                  <c:v>2.2965174957288798E-2</c:v>
                </c:pt>
                <c:pt idx="1597">
                  <c:v>2.3050342946695702E-2</c:v>
                </c:pt>
                <c:pt idx="1598">
                  <c:v>2.3135642631464892E-2</c:v>
                </c:pt>
                <c:pt idx="1599">
                  <c:v>2.3221059046214295E-2</c:v>
                </c:pt>
                <c:pt idx="1600">
                  <c:v>2.3306610149402402E-2</c:v>
                </c:pt>
                <c:pt idx="1601">
                  <c:v>2.339228097564713E-2</c:v>
                </c:pt>
                <c:pt idx="1602">
                  <c:v>2.3478074518024906E-2</c:v>
                </c:pt>
                <c:pt idx="1603">
                  <c:v>2.3563990776535718E-2</c:v>
                </c:pt>
                <c:pt idx="1604">
                  <c:v>2.3650038730408818E-2</c:v>
                </c:pt>
                <c:pt idx="1605">
                  <c:v>2.3736206407338544E-2</c:v>
                </c:pt>
                <c:pt idx="1606">
                  <c:v>2.382250278655414E-2</c:v>
                </c:pt>
                <c:pt idx="1607">
                  <c:v>2.3908924874979198E-2</c:v>
                </c:pt>
                <c:pt idx="1608">
                  <c:v>2.3995469679537296E-2</c:v>
                </c:pt>
                <c:pt idx="1609">
                  <c:v>2.4082143186381261E-2</c:v>
                </c:pt>
                <c:pt idx="1610">
                  <c:v>2.4168933423205443E-2</c:v>
                </c:pt>
                <c:pt idx="1611">
                  <c:v>2.4255858348468322E-2</c:v>
                </c:pt>
                <c:pt idx="1612">
                  <c:v>2.4342900003711417E-2</c:v>
                </c:pt>
                <c:pt idx="1613">
                  <c:v>2.4430067368163961E-2</c:v>
                </c:pt>
                <c:pt idx="1614">
                  <c:v>2.4517360441825967E-2</c:v>
                </c:pt>
                <c:pt idx="1615">
                  <c:v>2.4604779224697431E-2</c:v>
                </c:pt>
                <c:pt idx="1616">
                  <c:v>2.4692326709854766E-2</c:v>
                </c:pt>
                <c:pt idx="1617">
                  <c:v>2.4779993918068725E-2</c:v>
                </c:pt>
                <c:pt idx="1618">
                  <c:v>2.4867792821644967E-2</c:v>
                </c:pt>
                <c:pt idx="1619">
                  <c:v>2.4955708455201429E-2</c:v>
                </c:pt>
                <c:pt idx="1620">
                  <c:v>2.5043749797967342E-2</c:v>
                </c:pt>
                <c:pt idx="1621">
                  <c:v>2.5131916849942711E-2</c:v>
                </c:pt>
                <c:pt idx="1622">
                  <c:v>2.5220212604203956E-2</c:v>
                </c:pt>
                <c:pt idx="1623">
                  <c:v>2.5308634067674654E-2</c:v>
                </c:pt>
                <c:pt idx="1624">
                  <c:v>2.539717525420198E-2</c:v>
                </c:pt>
                <c:pt idx="1625">
                  <c:v>2.5485842149938761E-2</c:v>
                </c:pt>
                <c:pt idx="1626">
                  <c:v>2.5574637747961416E-2</c:v>
                </c:pt>
                <c:pt idx="1627">
                  <c:v>2.5663559055193526E-2</c:v>
                </c:pt>
                <c:pt idx="1628">
                  <c:v>2.5752597092405845E-2</c:v>
                </c:pt>
                <c:pt idx="1629">
                  <c:v>2.5841763831904039E-2</c:v>
                </c:pt>
                <c:pt idx="1630">
                  <c:v>2.5931059273688103E-2</c:v>
                </c:pt>
                <c:pt idx="1631">
                  <c:v>2.6020480424681625E-2</c:v>
                </c:pt>
                <c:pt idx="1632">
                  <c:v>2.6110027284884603E-2</c:v>
                </c:pt>
                <c:pt idx="1633">
                  <c:v>2.619969087506779E-2</c:v>
                </c:pt>
                <c:pt idx="1634">
                  <c:v>2.6289480174460436E-2</c:v>
                </c:pt>
                <c:pt idx="1635">
                  <c:v>2.6379398176138952E-2</c:v>
                </c:pt>
                <c:pt idx="1636">
                  <c:v>2.6469447873179758E-2</c:v>
                </c:pt>
                <c:pt idx="1637">
                  <c:v>2.6559608314047942E-2</c:v>
                </c:pt>
                <c:pt idx="1638">
                  <c:v>2.6649900450278416E-2</c:v>
                </c:pt>
                <c:pt idx="1639">
                  <c:v>2.6740315302641926E-2</c:v>
                </c:pt>
                <c:pt idx="1640">
                  <c:v>2.6830855864214898E-2</c:v>
                </c:pt>
                <c:pt idx="1641">
                  <c:v>2.6921531114226571E-2</c:v>
                </c:pt>
                <c:pt idx="1642">
                  <c:v>2.7012323094218454E-2</c:v>
                </c:pt>
                <c:pt idx="1643">
                  <c:v>2.7103234797266961E-2</c:v>
                </c:pt>
                <c:pt idx="1644">
                  <c:v>2.7194278195677758E-2</c:v>
                </c:pt>
                <c:pt idx="1645">
                  <c:v>2.7285447303298009E-2</c:v>
                </c:pt>
                <c:pt idx="1646">
                  <c:v>2.7376730147822055E-2</c:v>
                </c:pt>
                <c:pt idx="1647">
                  <c:v>2.7468150673861224E-2</c:v>
                </c:pt>
                <c:pt idx="1648">
                  <c:v>2.7559687929880599E-2</c:v>
                </c:pt>
                <c:pt idx="1649">
                  <c:v>2.7651359874338678E-2</c:v>
                </c:pt>
                <c:pt idx="1650">
                  <c:v>2.7743148548776967E-2</c:v>
                </c:pt>
                <c:pt idx="1651">
                  <c:v>2.783506592550113E-2</c:v>
                </c:pt>
                <c:pt idx="1652">
                  <c:v>2.7927103025281917E-2</c:v>
                </c:pt>
                <c:pt idx="1653">
                  <c:v>2.8019274813501409E-2</c:v>
                </c:pt>
                <c:pt idx="1654">
                  <c:v>2.8111566324777525E-2</c:v>
                </c:pt>
                <c:pt idx="1655">
                  <c:v>2.8203986538339512E-2</c:v>
                </c:pt>
                <c:pt idx="1656">
                  <c:v>2.8296517495728882E-2</c:v>
                </c:pt>
                <c:pt idx="1657">
                  <c:v>2.8389189127709782E-2</c:v>
                </c:pt>
                <c:pt idx="1658">
                  <c:v>2.8481977489670893E-2</c:v>
                </c:pt>
                <c:pt idx="1659">
                  <c:v>2.8574891560841462E-2</c:v>
                </c:pt>
                <c:pt idx="1660">
                  <c:v>2.8667928348145067E-2</c:v>
                </c:pt>
                <c:pt idx="1661">
                  <c:v>2.876109383773455E-2</c:v>
                </c:pt>
                <c:pt idx="1662">
                  <c:v>2.8854385036533491E-2</c:v>
                </c:pt>
                <c:pt idx="1663">
                  <c:v>2.8947801944541884E-2</c:v>
                </c:pt>
                <c:pt idx="1664">
                  <c:v>2.9041338575606906E-2</c:v>
                </c:pt>
                <c:pt idx="1665">
                  <c:v>2.9135006902034213E-2</c:v>
                </c:pt>
                <c:pt idx="1666">
                  <c:v>2.9228791958441729E-2</c:v>
                </c:pt>
                <c:pt idx="1667">
                  <c:v>2.9322708710211535E-2</c:v>
                </c:pt>
                <c:pt idx="1668">
                  <c:v>2.9416742191961553E-2</c:v>
                </c:pt>
                <c:pt idx="1669">
                  <c:v>2.9510913355226692E-2</c:v>
                </c:pt>
                <c:pt idx="1670">
                  <c:v>2.9605201248472036E-2</c:v>
                </c:pt>
                <c:pt idx="1671">
                  <c:v>2.969961185785042E-2</c:v>
                </c:pt>
                <c:pt idx="1672">
                  <c:v>2.9794157155667508E-2</c:v>
                </c:pt>
                <c:pt idx="1673">
                  <c:v>2.9888819183464806E-2</c:v>
                </c:pt>
                <c:pt idx="1674">
                  <c:v>2.9983621885853642E-2</c:v>
                </c:pt>
                <c:pt idx="1675">
                  <c:v>3.0078532338993443E-2</c:v>
                </c:pt>
                <c:pt idx="1676">
                  <c:v>3.0173562515189864E-2</c:v>
                </c:pt>
                <c:pt idx="1677">
                  <c:v>3.026871241444291E-2</c:v>
                </c:pt>
                <c:pt idx="1678">
                  <c:v>3.0364011967516737E-2</c:v>
                </c:pt>
                <c:pt idx="1679">
                  <c:v>3.0459431243647195E-2</c:v>
                </c:pt>
                <c:pt idx="1680">
                  <c:v>3.0554970242834274E-2</c:v>
                </c:pt>
                <c:pt idx="1681">
                  <c:v>3.0650628965077979E-2</c:v>
                </c:pt>
                <c:pt idx="1682">
                  <c:v>3.0746407410378311E-2</c:v>
                </c:pt>
                <c:pt idx="1683">
                  <c:v>3.0842335509499424E-2</c:v>
                </c:pt>
                <c:pt idx="1684">
                  <c:v>3.0938353400913006E-2</c:v>
                </c:pt>
                <c:pt idx="1685">
                  <c:v>3.1034520946147368E-2</c:v>
                </c:pt>
                <c:pt idx="1686">
                  <c:v>3.1130808214438362E-2</c:v>
                </c:pt>
                <c:pt idx="1687">
                  <c:v>3.1227215205785974E-2</c:v>
                </c:pt>
                <c:pt idx="1688">
                  <c:v>3.132377185095437E-2</c:v>
                </c:pt>
                <c:pt idx="1689">
                  <c:v>3.1420418288415235E-2</c:v>
                </c:pt>
                <c:pt idx="1690">
                  <c:v>3.1517214379696887E-2</c:v>
                </c:pt>
                <c:pt idx="1691">
                  <c:v>3.161413019403516E-2</c:v>
                </c:pt>
                <c:pt idx="1692">
                  <c:v>3.1711165731430055E-2</c:v>
                </c:pt>
                <c:pt idx="1693">
                  <c:v>3.1808320991881578E-2</c:v>
                </c:pt>
                <c:pt idx="1694">
                  <c:v>3.1905625906153881E-2</c:v>
                </c:pt>
                <c:pt idx="1695">
                  <c:v>3.2003020612718661E-2</c:v>
                </c:pt>
                <c:pt idx="1696">
                  <c:v>3.2100564973104213E-2</c:v>
                </c:pt>
                <c:pt idx="1697">
                  <c:v>3.2198229056546394E-2</c:v>
                </c:pt>
                <c:pt idx="1698">
                  <c:v>3.2296012863045204E-2</c:v>
                </c:pt>
                <c:pt idx="1699">
                  <c:v>3.2393916392600634E-2</c:v>
                </c:pt>
                <c:pt idx="1700">
                  <c:v>3.2491969575976852E-2</c:v>
                </c:pt>
                <c:pt idx="1701">
                  <c:v>3.2590112551645532E-2</c:v>
                </c:pt>
                <c:pt idx="1702">
                  <c:v>3.2688405181135E-2</c:v>
                </c:pt>
                <c:pt idx="1703">
                  <c:v>3.2786817533681088E-2</c:v>
                </c:pt>
                <c:pt idx="1704">
                  <c:v>3.2885349609283798E-2</c:v>
                </c:pt>
                <c:pt idx="1705">
                  <c:v>3.2984001407943143E-2</c:v>
                </c:pt>
                <c:pt idx="1706">
                  <c:v>3.3082802860423269E-2</c:v>
                </c:pt>
                <c:pt idx="1707">
                  <c:v>3.3181724035960015E-2</c:v>
                </c:pt>
                <c:pt idx="1708">
                  <c:v>3.3280735003789232E-2</c:v>
                </c:pt>
                <c:pt idx="1709">
                  <c:v>3.3379895625439235E-2</c:v>
                </c:pt>
                <c:pt idx="1710">
                  <c:v>3.3479205900910011E-2</c:v>
                </c:pt>
                <c:pt idx="1711">
                  <c:v>3.3578605968673264E-2</c:v>
                </c:pt>
                <c:pt idx="1712">
                  <c:v>3.3678125759493138E-2</c:v>
                </c:pt>
                <c:pt idx="1713">
                  <c:v>3.3777795204133793E-2</c:v>
                </c:pt>
                <c:pt idx="1714">
                  <c:v>3.3877584371831075E-2</c:v>
                </c:pt>
                <c:pt idx="1715">
                  <c:v>3.3977493262584986E-2</c:v>
                </c:pt>
                <c:pt idx="1716">
                  <c:v>3.4077521876395518E-2</c:v>
                </c:pt>
                <c:pt idx="1717">
                  <c:v>3.4177700144026837E-2</c:v>
                </c:pt>
                <c:pt idx="1718">
                  <c:v>3.4277968203950619E-2</c:v>
                </c:pt>
                <c:pt idx="1719">
                  <c:v>3.4378385917695188E-2</c:v>
                </c:pt>
                <c:pt idx="1720">
                  <c:v>3.4478923354496378E-2</c:v>
                </c:pt>
                <c:pt idx="1721">
                  <c:v>3.4579580514354197E-2</c:v>
                </c:pt>
                <c:pt idx="1722">
                  <c:v>3.4680357397268637E-2</c:v>
                </c:pt>
                <c:pt idx="1723">
                  <c:v>3.4781254003239705E-2</c:v>
                </c:pt>
                <c:pt idx="1724">
                  <c:v>3.4882300263031553E-2</c:v>
                </c:pt>
                <c:pt idx="1725">
                  <c:v>3.4983466245880029E-2</c:v>
                </c:pt>
                <c:pt idx="1726">
                  <c:v>3.5084751951785127E-2</c:v>
                </c:pt>
                <c:pt idx="1727">
                  <c:v>3.5186157380746853E-2</c:v>
                </c:pt>
                <c:pt idx="1728">
                  <c:v>3.5287682532765208E-2</c:v>
                </c:pt>
                <c:pt idx="1729">
                  <c:v>3.5389357338604342E-2</c:v>
                </c:pt>
                <c:pt idx="1730">
                  <c:v>3.5491121936735939E-2</c:v>
                </c:pt>
                <c:pt idx="1731">
                  <c:v>3.559303618868833E-2</c:v>
                </c:pt>
                <c:pt idx="1732">
                  <c:v>3.5695070163697336E-2</c:v>
                </c:pt>
                <c:pt idx="1733">
                  <c:v>3.579722386176297E-2</c:v>
                </c:pt>
                <c:pt idx="1734">
                  <c:v>3.5899497282885232E-2</c:v>
                </c:pt>
                <c:pt idx="1735">
                  <c:v>3.6001920357828274E-2</c:v>
                </c:pt>
                <c:pt idx="1736">
                  <c:v>3.6104463155827937E-2</c:v>
                </c:pt>
                <c:pt idx="1737">
                  <c:v>3.6207125676884229E-2</c:v>
                </c:pt>
                <c:pt idx="1738">
                  <c:v>3.6309907920997149E-2</c:v>
                </c:pt>
                <c:pt idx="1739">
                  <c:v>3.641280988816669E-2</c:v>
                </c:pt>
                <c:pt idx="1740">
                  <c:v>3.651583157839286E-2</c:v>
                </c:pt>
                <c:pt idx="1741">
                  <c:v>3.661900292243981E-2</c:v>
                </c:pt>
                <c:pt idx="1742">
                  <c:v>3.6722264058779229E-2</c:v>
                </c:pt>
                <c:pt idx="1743">
                  <c:v>3.6825674848939428E-2</c:v>
                </c:pt>
                <c:pt idx="1744">
                  <c:v>3.6929205362156256E-2</c:v>
                </c:pt>
                <c:pt idx="1745">
                  <c:v>3.7032855598429712E-2</c:v>
                </c:pt>
                <c:pt idx="1746">
                  <c:v>3.7136655488523941E-2</c:v>
                </c:pt>
                <c:pt idx="1747">
                  <c:v>3.7240545170910647E-2</c:v>
                </c:pt>
                <c:pt idx="1748">
                  <c:v>3.7344584507118132E-2</c:v>
                </c:pt>
                <c:pt idx="1749">
                  <c:v>3.7448743566382246E-2</c:v>
                </c:pt>
                <c:pt idx="1750">
                  <c:v>3.7553022348702982E-2</c:v>
                </c:pt>
                <c:pt idx="1751">
                  <c:v>3.7657420854080345E-2</c:v>
                </c:pt>
                <c:pt idx="1752">
                  <c:v>3.7761969013278489E-2</c:v>
                </c:pt>
                <c:pt idx="1753">
                  <c:v>3.7866606964769088E-2</c:v>
                </c:pt>
                <c:pt idx="1754">
                  <c:v>3.7971394570080488E-2</c:v>
                </c:pt>
                <c:pt idx="1755">
                  <c:v>3.807630189844851E-2</c:v>
                </c:pt>
                <c:pt idx="1756">
                  <c:v>3.8181328949873153E-2</c:v>
                </c:pt>
                <c:pt idx="1757">
                  <c:v>3.8286505655118576E-2</c:v>
                </c:pt>
                <c:pt idx="1758">
                  <c:v>3.8391772152656475E-2</c:v>
                </c:pt>
                <c:pt idx="1759">
                  <c:v>3.8497188304015155E-2</c:v>
                </c:pt>
                <c:pt idx="1760">
                  <c:v>3.8602724178430449E-2</c:v>
                </c:pt>
                <c:pt idx="1761">
                  <c:v>3.8708379775902385E-2</c:v>
                </c:pt>
                <c:pt idx="1762">
                  <c:v>3.8814155096430936E-2</c:v>
                </c:pt>
                <c:pt idx="1763">
                  <c:v>3.8920050140016114E-2</c:v>
                </c:pt>
                <c:pt idx="1764">
                  <c:v>3.9026094837422073E-2</c:v>
                </c:pt>
                <c:pt idx="1765">
                  <c:v>3.9132229327120509E-2</c:v>
                </c:pt>
                <c:pt idx="1766">
                  <c:v>3.9238513470639717E-2</c:v>
                </c:pt>
                <c:pt idx="1767">
                  <c:v>3.9344917337215547E-2</c:v>
                </c:pt>
                <c:pt idx="1768">
                  <c:v>3.9451470857612171E-2</c:v>
                </c:pt>
                <c:pt idx="1769">
                  <c:v>3.9685559364079005E-2</c:v>
                </c:pt>
                <c:pt idx="1770">
                  <c:v>3.9961700594185523E-2</c:v>
                </c:pt>
                <c:pt idx="1771">
                  <c:v>4.0238530231867638E-2</c:v>
                </c:pt>
                <c:pt idx="1772">
                  <c:v>4.051610813865366E-2</c:v>
                </c:pt>
                <c:pt idx="1773">
                  <c:v>4.0794434314543597E-2</c:v>
                </c:pt>
                <c:pt idx="1774">
                  <c:v>4.1073448898009124E-2</c:v>
                </c:pt>
                <c:pt idx="1775">
                  <c:v>4.1353211750578558E-2</c:v>
                </c:pt>
                <c:pt idx="1776">
                  <c:v>4.1633692941487749E-2</c:v>
                </c:pt>
                <c:pt idx="1777">
                  <c:v>4.1914892470736695E-2</c:v>
                </c:pt>
                <c:pt idx="1778">
                  <c:v>4.2196840269089542E-2</c:v>
                </c:pt>
                <c:pt idx="1779">
                  <c:v>4.2479506405782144E-2</c:v>
                </c:pt>
                <c:pt idx="1780">
                  <c:v>4.2762890880814496E-2</c:v>
                </c:pt>
                <c:pt idx="1781">
                  <c:v>4.304699369418661E-2</c:v>
                </c:pt>
                <c:pt idx="1782">
                  <c:v>4.3331844776662624E-2</c:v>
                </c:pt>
                <c:pt idx="1783">
                  <c:v>4.3617414197478388E-2</c:v>
                </c:pt>
                <c:pt idx="1784">
                  <c:v>4.3903701956633907E-2</c:v>
                </c:pt>
                <c:pt idx="1785">
                  <c:v>4.4190708054129189E-2</c:v>
                </c:pt>
                <c:pt idx="1786">
                  <c:v>4.4478462420728372E-2</c:v>
                </c:pt>
                <c:pt idx="1787">
                  <c:v>4.4766935125667304E-2</c:v>
                </c:pt>
                <c:pt idx="1788">
                  <c:v>4.5056126168945991E-2</c:v>
                </c:pt>
                <c:pt idx="1789">
                  <c:v>4.5346065481328593E-2</c:v>
                </c:pt>
                <c:pt idx="1790">
                  <c:v>4.5636693201286785E-2</c:v>
                </c:pt>
                <c:pt idx="1791">
                  <c:v>4.5928069190348884E-2</c:v>
                </c:pt>
                <c:pt idx="1792">
                  <c:v>4.6220193448514892E-2</c:v>
                </c:pt>
                <c:pt idx="1793">
                  <c:v>4.6513006114256503E-2</c:v>
                </c:pt>
                <c:pt idx="1794">
                  <c:v>4.6806567049102014E-2</c:v>
                </c:pt>
                <c:pt idx="1795">
                  <c:v>4.7100846322287282E-2</c:v>
                </c:pt>
                <c:pt idx="1796">
                  <c:v>4.7464744552900229E-2</c:v>
                </c:pt>
                <c:pt idx="1797">
                  <c:v>4.7830708006239959E-2</c:v>
                </c:pt>
                <c:pt idx="1798">
                  <c:v>4.8197419728683605E-2</c:v>
                </c:pt>
                <c:pt idx="1799">
                  <c:v>4.8564819858702847E-2</c:v>
                </c:pt>
                <c:pt idx="1800">
                  <c:v>4.8932938327061838E-2</c:v>
                </c:pt>
                <c:pt idx="1801">
                  <c:v>4.9301745202996433E-2</c:v>
                </c:pt>
                <c:pt idx="1802">
                  <c:v>4.9671270417270763E-2</c:v>
                </c:pt>
                <c:pt idx="1803">
                  <c:v>5.0041513969884863E-2</c:v>
                </c:pt>
                <c:pt idx="1804">
                  <c:v>5.0412445930074552E-2</c:v>
                </c:pt>
                <c:pt idx="1805">
                  <c:v>5.0784096228603991E-2</c:v>
                </c:pt>
                <c:pt idx="1806">
                  <c:v>5.1156434934709033E-2</c:v>
                </c:pt>
                <c:pt idx="1807">
                  <c:v>5.1529491979153817E-2</c:v>
                </c:pt>
                <c:pt idx="1808">
                  <c:v>5.1903237431174205E-2</c:v>
                </c:pt>
                <c:pt idx="1809">
                  <c:v>5.2277701221534342E-2</c:v>
                </c:pt>
                <c:pt idx="1810">
                  <c:v>5.2652883350234235E-2</c:v>
                </c:pt>
                <c:pt idx="1811">
                  <c:v>5.3028753886509725E-2</c:v>
                </c:pt>
                <c:pt idx="1812">
                  <c:v>5.3405312830360804E-2</c:v>
                </c:pt>
                <c:pt idx="1813">
                  <c:v>5.3782620043315799E-2</c:v>
                </c:pt>
                <c:pt idx="1814">
                  <c:v>5.416061566384639E-2</c:v>
                </c:pt>
                <c:pt idx="1815">
                  <c:v>5.4539299691952571E-2</c:v>
                </c:pt>
                <c:pt idx="1816">
                  <c:v>5.4918731989162667E-2</c:v>
                </c:pt>
                <c:pt idx="1817">
                  <c:v>5.529885269394836E-2</c:v>
                </c:pt>
                <c:pt idx="1818">
                  <c:v>5.5679661806309642E-2</c:v>
                </c:pt>
                <c:pt idx="1819">
                  <c:v>5.6061189257010681E-2</c:v>
                </c:pt>
                <c:pt idx="1820">
                  <c:v>5.6443435046051468E-2</c:v>
                </c:pt>
                <c:pt idx="1821">
                  <c:v>5.682636924266786E-2</c:v>
                </c:pt>
                <c:pt idx="1822">
                  <c:v>5.7210021777624E-2</c:v>
                </c:pt>
                <c:pt idx="1823">
                  <c:v>5.759436272015573E-2</c:v>
                </c:pt>
                <c:pt idx="1824">
                  <c:v>5.7979422001027216E-2</c:v>
                </c:pt>
                <c:pt idx="1825">
                  <c:v>5.8365199620238464E-2</c:v>
                </c:pt>
                <c:pt idx="1826">
                  <c:v>5.8751665647025296E-2</c:v>
                </c:pt>
                <c:pt idx="1827">
                  <c:v>5.913885001215189E-2</c:v>
                </c:pt>
                <c:pt idx="1828">
                  <c:v>5.9526722784854075E-2</c:v>
                </c:pt>
                <c:pt idx="1829">
                  <c:v>5.9915313895896008E-2</c:v>
                </c:pt>
                <c:pt idx="1830">
                  <c:v>6.0304623345277704E-2</c:v>
                </c:pt>
                <c:pt idx="1831">
                  <c:v>6.0694591271470831E-2</c:v>
                </c:pt>
                <c:pt idx="1832">
                  <c:v>6.1085307466767873E-2</c:v>
                </c:pt>
                <c:pt idx="1833">
                  <c:v>6.1476712069640504E-2</c:v>
                </c:pt>
                <c:pt idx="1834">
                  <c:v>6.1868835010852892E-2</c:v>
                </c:pt>
                <c:pt idx="1835">
                  <c:v>6.2261676290405035E-2</c:v>
                </c:pt>
                <c:pt idx="1836">
                  <c:v>6.2655205977532769E-2</c:v>
                </c:pt>
                <c:pt idx="1837">
                  <c:v>6.3049454003000258E-2</c:v>
                </c:pt>
                <c:pt idx="1838">
                  <c:v>6.3444390436043344E-2</c:v>
                </c:pt>
                <c:pt idx="1839">
                  <c:v>6.3840045207426172E-2</c:v>
                </c:pt>
                <c:pt idx="1840">
                  <c:v>6.423638838638461E-2</c:v>
                </c:pt>
                <c:pt idx="1841">
                  <c:v>6.463347983444695E-2</c:v>
                </c:pt>
                <c:pt idx="1842">
                  <c:v>6.5031229759320741E-2</c:v>
                </c:pt>
                <c:pt idx="1843">
                  <c:v>6.5429727953298433E-2</c:v>
                </c:pt>
                <c:pt idx="1844">
                  <c:v>6.5828884624087564E-2</c:v>
                </c:pt>
                <c:pt idx="1845">
                  <c:v>6.6228789563980595E-2</c:v>
                </c:pt>
                <c:pt idx="1846">
                  <c:v>6.6629352980685078E-2</c:v>
                </c:pt>
                <c:pt idx="1847">
                  <c:v>6.7030664666493461E-2</c:v>
                </c:pt>
                <c:pt idx="1848">
                  <c:v>6.7432694690641615E-2</c:v>
                </c:pt>
                <c:pt idx="1849">
                  <c:v>6.7835413122365351E-2</c:v>
                </c:pt>
                <c:pt idx="1850">
                  <c:v>6.8238819961664671E-2</c:v>
                </c:pt>
                <c:pt idx="1851">
                  <c:v>6.864294513930376E-2</c:v>
                </c:pt>
                <c:pt idx="1852">
                  <c:v>6.9047758724518446E-2</c:v>
                </c:pt>
                <c:pt idx="1853">
                  <c:v>6.9453320578837033E-2</c:v>
                </c:pt>
                <c:pt idx="1854">
                  <c:v>6.9859570840731217E-2</c:v>
                </c:pt>
                <c:pt idx="1855">
                  <c:v>7.0266509510201011E-2</c:v>
                </c:pt>
                <c:pt idx="1856">
                  <c:v>7.0674166518010534E-2</c:v>
                </c:pt>
                <c:pt idx="1857">
                  <c:v>7.1082541864159826E-2</c:v>
                </c:pt>
                <c:pt idx="1858">
                  <c:v>7.1491605617884701E-2</c:v>
                </c:pt>
                <c:pt idx="1859">
                  <c:v>7.1901387709949333E-2</c:v>
                </c:pt>
                <c:pt idx="1860">
                  <c:v>7.2311888140353733E-2</c:v>
                </c:pt>
                <c:pt idx="1861">
                  <c:v>7.2723047047569558E-2</c:v>
                </c:pt>
                <c:pt idx="1862">
                  <c:v>7.3134954223889298E-2</c:v>
                </c:pt>
                <c:pt idx="1863">
                  <c:v>7.3547549807784621E-2</c:v>
                </c:pt>
                <c:pt idx="1864">
                  <c:v>7.3960833799255554E-2</c:v>
                </c:pt>
                <c:pt idx="1865">
                  <c:v>7.4374866059830402E-2</c:v>
                </c:pt>
                <c:pt idx="1866">
                  <c:v>7.4789586727980834E-2</c:v>
                </c:pt>
                <c:pt idx="1867">
                  <c:v>7.5204995803706862E-2</c:v>
                </c:pt>
                <c:pt idx="1868">
                  <c:v>7.5621123217772632E-2</c:v>
                </c:pt>
                <c:pt idx="1869">
                  <c:v>7.6037968970178185E-2</c:v>
                </c:pt>
                <c:pt idx="1870">
                  <c:v>7.6455533060923467E-2</c:v>
                </c:pt>
                <c:pt idx="1871">
                  <c:v>7.6873785559244345E-2</c:v>
                </c:pt>
                <c:pt idx="1872">
                  <c:v>7.7290092557895082E-2</c:v>
                </c:pt>
                <c:pt idx="1873">
                  <c:v>7.7683921552664362E-2</c:v>
                </c:pt>
                <c:pt idx="1874">
                  <c:v>7.8078588608830046E-2</c:v>
                </c:pt>
                <c:pt idx="1875">
                  <c:v>7.8474123657156267E-2</c:v>
                </c:pt>
                <c:pt idx="1876">
                  <c:v>7.8870526697643009E-2</c:v>
                </c:pt>
                <c:pt idx="1877">
                  <c:v>7.9267797730290288E-2</c:v>
                </c:pt>
                <c:pt idx="1878">
                  <c:v>7.9665936755098102E-2</c:v>
                </c:pt>
                <c:pt idx="1879">
                  <c:v>8.0064973702830597E-2</c:v>
                </c:pt>
                <c:pt idx="1880">
                  <c:v>8.0464848711959483E-2</c:v>
                </c:pt>
                <c:pt idx="1881">
                  <c:v>8.0865591713248919E-2</c:v>
                </c:pt>
                <c:pt idx="1882">
                  <c:v>8.1267202706698863E-2</c:v>
                </c:pt>
                <c:pt idx="1883">
                  <c:v>8.1669681692309343E-2</c:v>
                </c:pt>
                <c:pt idx="1884">
                  <c:v>8.2073028670080372E-2</c:v>
                </c:pt>
                <c:pt idx="1885">
                  <c:v>8.247724364001191E-2</c:v>
                </c:pt>
                <c:pt idx="1886">
                  <c:v>8.2882326602103998E-2</c:v>
                </c:pt>
                <c:pt idx="1887">
                  <c:v>8.3288277556356635E-2</c:v>
                </c:pt>
                <c:pt idx="1888">
                  <c:v>8.3695096502769795E-2</c:v>
                </c:pt>
                <c:pt idx="1889">
                  <c:v>8.4102783441343476E-2</c:v>
                </c:pt>
                <c:pt idx="1890">
                  <c:v>8.4511308441313548E-2</c:v>
                </c:pt>
                <c:pt idx="1891">
                  <c:v>8.4920761294972461E-2</c:v>
                </c:pt>
                <c:pt idx="1892">
                  <c:v>8.533105221002775E-2</c:v>
                </c:pt>
                <c:pt idx="1893">
                  <c:v>8.574218118647943E-2</c:v>
                </c:pt>
                <c:pt idx="1894">
                  <c:v>8.6154208085855805E-2</c:v>
                </c:pt>
                <c:pt idx="1895">
                  <c:v>8.6567102977392688E-2</c:v>
                </c:pt>
                <c:pt idx="1896">
                  <c:v>8.6980895791854279E-2</c:v>
                </c:pt>
                <c:pt idx="1897">
                  <c:v>8.7395496736948089E-2</c:v>
                </c:pt>
                <c:pt idx="1898">
                  <c:v>8.781099560496658E-2</c:v>
                </c:pt>
                <c:pt idx="1899">
                  <c:v>8.8227362465145634E-2</c:v>
                </c:pt>
                <c:pt idx="1900">
                  <c:v>8.8644567386721038E-2</c:v>
                </c:pt>
                <c:pt idx="1901">
                  <c:v>8.9062670231221136E-2</c:v>
                </c:pt>
                <c:pt idx="1902">
                  <c:v>8.948164106788177E-2</c:v>
                </c:pt>
                <c:pt idx="1903">
                  <c:v>8.990147989670294E-2</c:v>
                </c:pt>
                <c:pt idx="1904">
                  <c:v>9.0322186717684647E-2</c:v>
                </c:pt>
                <c:pt idx="1905">
                  <c:v>9.0743731600062744E-2</c:v>
                </c:pt>
                <c:pt idx="1906">
                  <c:v>9.1166174405365494E-2</c:v>
                </c:pt>
                <c:pt idx="1907">
                  <c:v>9.1589485202828821E-2</c:v>
                </c:pt>
                <c:pt idx="1908">
                  <c:v>9.2013634061688498E-2</c:v>
                </c:pt>
                <c:pt idx="1909">
                  <c:v>9.243868084347287E-2</c:v>
                </c:pt>
                <c:pt idx="1910">
                  <c:v>9.2864565686653633E-2</c:v>
                </c:pt>
                <c:pt idx="1911">
                  <c:v>9.3291348452759063E-2</c:v>
                </c:pt>
                <c:pt idx="1912">
                  <c:v>9.3718969280260897E-2</c:v>
                </c:pt>
                <c:pt idx="1913">
                  <c:v>9.4147517961451571E-2</c:v>
                </c:pt>
                <c:pt idx="1914">
                  <c:v>9.457687477327445E-2</c:v>
                </c:pt>
                <c:pt idx="1915">
                  <c:v>9.5007099577257892E-2</c:v>
                </c:pt>
                <c:pt idx="1916">
                  <c:v>9.5438222304166001E-2</c:v>
                </c:pt>
                <c:pt idx="1917">
                  <c:v>9.5870183092470487E-2</c:v>
                </c:pt>
                <c:pt idx="1918">
                  <c:v>9.6303041803699682E-2</c:v>
                </c:pt>
                <c:pt idx="1919">
                  <c:v>9.6736768507089399E-2</c:v>
                </c:pt>
                <c:pt idx="1920">
                  <c:v>9.7171333271875493E-2</c:v>
                </c:pt>
                <c:pt idx="1921">
                  <c:v>9.7606766028822137E-2</c:v>
                </c:pt>
                <c:pt idx="1922">
                  <c:v>9.8043096708693434E-2</c:v>
                </c:pt>
                <c:pt idx="1923">
                  <c:v>9.8480295380725308E-2</c:v>
                </c:pt>
                <c:pt idx="1924">
                  <c:v>9.8918332114153545E-2</c:v>
                </c:pt>
                <c:pt idx="1925">
                  <c:v>9.9357236839742305E-2</c:v>
                </c:pt>
                <c:pt idx="1926">
                  <c:v>9.9797039488255759E-2</c:v>
                </c:pt>
                <c:pt idx="1927">
                  <c:v>0.10023768019816559</c:v>
                </c:pt>
                <c:pt idx="1928">
                  <c:v>0.10067918890023597</c:v>
                </c:pt>
                <c:pt idx="1929">
                  <c:v>0.10112252337891989</c:v>
                </c:pt>
                <c:pt idx="1930">
                  <c:v>0.10156744418810408</c:v>
                </c:pt>
                <c:pt idx="1931">
                  <c:v>0.1020137118816753</c:v>
                </c:pt>
                <c:pt idx="1932">
                  <c:v>0.10246120673657695</c:v>
                </c:pt>
                <c:pt idx="1933">
                  <c:v>0.10291001854510147</c:v>
                </c:pt>
                <c:pt idx="1934">
                  <c:v>0.10336008744572055</c:v>
                </c:pt>
                <c:pt idx="1935">
                  <c:v>0.10381147329996253</c:v>
                </c:pt>
                <c:pt idx="1936">
                  <c:v>0.10426414617706323</c:v>
                </c:pt>
                <c:pt idx="1937">
                  <c:v>0.10471810607702263</c:v>
                </c:pt>
                <c:pt idx="1938">
                  <c:v>0.10517338293060492</c:v>
                </c:pt>
                <c:pt idx="1939">
                  <c:v>0.10562991687628179</c:v>
                </c:pt>
                <c:pt idx="1940">
                  <c:v>0.10608776777558152</c:v>
                </c:pt>
                <c:pt idx="1941">
                  <c:v>0.10654687576697583</c:v>
                </c:pt>
                <c:pt idx="1942">
                  <c:v>0.10700730071199302</c:v>
                </c:pt>
                <c:pt idx="1943">
                  <c:v>0.10746901267986893</c:v>
                </c:pt>
                <c:pt idx="1944">
                  <c:v>0.10793201167060357</c:v>
                </c:pt>
                <c:pt idx="1945">
                  <c:v>0.10839629768419691</c:v>
                </c:pt>
                <c:pt idx="1946">
                  <c:v>0.10886190065141314</c:v>
                </c:pt>
                <c:pt idx="1947">
                  <c:v>0.10932876071072395</c:v>
                </c:pt>
                <c:pt idx="1948">
                  <c:v>0.10979693772365763</c:v>
                </c:pt>
                <c:pt idx="1949">
                  <c:v>0.11026337875227026</c:v>
                </c:pt>
                <c:pt idx="1950">
                  <c:v>0.1107031814007837</c:v>
                </c:pt>
                <c:pt idx="1951">
                  <c:v>0.11114504927202395</c:v>
                </c:pt>
                <c:pt idx="1952">
                  <c:v>0.11158901229675514</c:v>
                </c:pt>
                <c:pt idx="1953">
                  <c:v>0.11203504054421312</c:v>
                </c:pt>
                <c:pt idx="1954">
                  <c:v>0.11248316394516206</c:v>
                </c:pt>
                <c:pt idx="1955">
                  <c:v>0.11293341243036609</c:v>
                </c:pt>
                <c:pt idx="1956">
                  <c:v>0.11338569620753274</c:v>
                </c:pt>
                <c:pt idx="1957">
                  <c:v>0.11384007513819033</c:v>
                </c:pt>
                <c:pt idx="1958">
                  <c:v>0.11429654922233888</c:v>
                </c:pt>
                <c:pt idx="1959">
                  <c:v>0.11475508852921422</c:v>
                </c:pt>
                <c:pt idx="1960">
                  <c:v>0.11521572298958051</c:v>
                </c:pt>
                <c:pt idx="1961">
                  <c:v>0.11567845260343773</c:v>
                </c:pt>
                <c:pt idx="1962">
                  <c:v>0.11614327737078589</c:v>
                </c:pt>
                <c:pt idx="1963">
                  <c:v>0.116633932387601</c:v>
                </c:pt>
                <c:pt idx="1964">
                  <c:v>0.11713260884921001</c:v>
                </c:pt>
                <c:pt idx="1965">
                  <c:v>0.11762954932649794</c:v>
                </c:pt>
                <c:pt idx="1966">
                  <c:v>0.11812484361175729</c:v>
                </c:pt>
                <c:pt idx="1967">
                  <c:v>0.1186184318434597</c:v>
                </c:pt>
                <c:pt idx="1968">
                  <c:v>0.11912839220315566</c:v>
                </c:pt>
                <c:pt idx="1969">
                  <c:v>0.11965298870652406</c:v>
                </c:pt>
                <c:pt idx="1970">
                  <c:v>0.12017650770238285</c:v>
                </c:pt>
                <c:pt idx="1971">
                  <c:v>0.12069897912149616</c:v>
                </c:pt>
                <c:pt idx="1972">
                  <c:v>0.12122040296386398</c:v>
                </c:pt>
                <c:pt idx="1973">
                  <c:v>0.12174071936795804</c:v>
                </c:pt>
                <c:pt idx="1974">
                  <c:v>0.12226001812607078</c:v>
                </c:pt>
                <c:pt idx="1975">
                  <c:v>0.12277826930743803</c:v>
                </c:pt>
                <c:pt idx="1976">
                  <c:v>0.1232954130505315</c:v>
                </c:pt>
                <c:pt idx="1977">
                  <c:v>0.1238105514324265</c:v>
                </c:pt>
                <c:pt idx="1978">
                  <c:v>0.12431629155437642</c:v>
                </c:pt>
                <c:pt idx="1979">
                  <c:v>0.12482185209174138</c:v>
                </c:pt>
                <c:pt idx="1980">
                  <c:v>0.12532726297528557</c:v>
                </c:pt>
                <c:pt idx="1981">
                  <c:v>0.12583252420500898</c:v>
                </c:pt>
                <c:pt idx="1982">
                  <c:v>0.12633760585014744</c:v>
                </c:pt>
                <c:pt idx="1983">
                  <c:v>0.12684259770299344</c:v>
                </c:pt>
                <c:pt idx="1984">
                  <c:v>0.12734740997125449</c:v>
                </c:pt>
                <c:pt idx="1985">
                  <c:v>0.12785207258569478</c:v>
                </c:pt>
                <c:pt idx="1986">
                  <c:v>0.12835658554631427</c:v>
                </c:pt>
                <c:pt idx="1987">
                  <c:v>0.12886094885311297</c:v>
                </c:pt>
                <c:pt idx="1988">
                  <c:v>0.1293651625060909</c:v>
                </c:pt>
                <c:pt idx="1989">
                  <c:v>0.1298691965744839</c:v>
                </c:pt>
                <c:pt idx="1990">
                  <c:v>0.13037314085058441</c:v>
                </c:pt>
                <c:pt idx="1991">
                  <c:v>0.13087687561133587</c:v>
                </c:pt>
                <c:pt idx="1992">
                  <c:v>0.13138049064903065</c:v>
                </c:pt>
                <c:pt idx="1993">
                  <c:v>0.13188395603290468</c:v>
                </c:pt>
                <c:pt idx="1994">
                  <c:v>0.13238724183219377</c:v>
                </c:pt>
                <c:pt idx="1995">
                  <c:v>0.13289040790842624</c:v>
                </c:pt>
                <c:pt idx="1996">
                  <c:v>0.13339339440007375</c:v>
                </c:pt>
                <c:pt idx="1997">
                  <c:v>0.1338962910994288</c:v>
                </c:pt>
                <c:pt idx="1998">
                  <c:v>0.13439894835267061</c:v>
                </c:pt>
                <c:pt idx="1999">
                  <c:v>0.13490154574438409</c:v>
                </c:pt>
                <c:pt idx="2000">
                  <c:v>0.13540393362074848</c:v>
                </c:pt>
                <c:pt idx="2001">
                  <c:v>0.1359061718432921</c:v>
                </c:pt>
                <c:pt idx="2002">
                  <c:v>0.13640221439765535</c:v>
                </c:pt>
                <c:pt idx="2003">
                  <c:v>0.13688951716888492</c:v>
                </c:pt>
                <c:pt idx="2004">
                  <c:v>0.13737667028629374</c:v>
                </c:pt>
                <c:pt idx="2005">
                  <c:v>0.13786370368064593</c:v>
                </c:pt>
                <c:pt idx="2006">
                  <c:v>0.13835064728270566</c:v>
                </c:pt>
                <c:pt idx="2007">
                  <c:v>0.13883747116170872</c:v>
                </c:pt>
                <c:pt idx="2008">
                  <c:v>0.13932420524841935</c:v>
                </c:pt>
                <c:pt idx="2009">
                  <c:v>0.13981081961207334</c:v>
                </c:pt>
                <c:pt idx="2010">
                  <c:v>0.1402973142526707</c:v>
                </c:pt>
                <c:pt idx="2011">
                  <c:v>0.14078371910097562</c:v>
                </c:pt>
                <c:pt idx="2012">
                  <c:v>0.14127000422622391</c:v>
                </c:pt>
                <c:pt idx="2013">
                  <c:v>0.14175622948994385</c:v>
                </c:pt>
                <c:pt idx="2014">
                  <c:v>0.14224230509984304</c:v>
                </c:pt>
                <c:pt idx="2015">
                  <c:v>0.14272826098668559</c:v>
                </c:pt>
                <c:pt idx="2016">
                  <c:v>0.14321412708123568</c:v>
                </c:pt>
                <c:pt idx="2017">
                  <c:v>0.14369987345272914</c:v>
                </c:pt>
                <c:pt idx="2018">
                  <c:v>0.14418553003193013</c:v>
                </c:pt>
                <c:pt idx="2019">
                  <c:v>0.14467106688807452</c:v>
                </c:pt>
                <c:pt idx="2020">
                  <c:v>0.14515648402116224</c:v>
                </c:pt>
                <c:pt idx="2021">
                  <c:v>0.14564181136195753</c:v>
                </c:pt>
                <c:pt idx="2022">
                  <c:v>0.14612701897969615</c:v>
                </c:pt>
                <c:pt idx="2023">
                  <c:v>0.14661213680514235</c:v>
                </c:pt>
                <c:pt idx="2024">
                  <c:v>0.1470971349075319</c:v>
                </c:pt>
                <c:pt idx="2025">
                  <c:v>0.14758204321762899</c:v>
                </c:pt>
                <c:pt idx="2026">
                  <c:v>0.14806680187390528</c:v>
                </c:pt>
                <c:pt idx="2027">
                  <c:v>0.14855150066865327</c:v>
                </c:pt>
                <c:pt idx="2028">
                  <c:v>0.14903607974034463</c:v>
                </c:pt>
                <c:pt idx="2029">
                  <c:v>0.14952053908897936</c:v>
                </c:pt>
                <c:pt idx="2030">
                  <c:v>0.1500048487837933</c:v>
                </c:pt>
                <c:pt idx="2031">
                  <c:v>0.15048912854784313</c:v>
                </c:pt>
                <c:pt idx="2032">
                  <c:v>0.15097325865807215</c:v>
                </c:pt>
                <c:pt idx="2033">
                  <c:v>0.15145729897600871</c:v>
                </c:pt>
                <c:pt idx="2034">
                  <c:v>0.15194124950165278</c:v>
                </c:pt>
                <c:pt idx="2035">
                  <c:v>0.15242505037347606</c:v>
                </c:pt>
                <c:pt idx="2036">
                  <c:v>0.15290876145300691</c:v>
                </c:pt>
                <c:pt idx="2037">
                  <c:v>0.1533923528094811</c:v>
                </c:pt>
                <c:pt idx="2038">
                  <c:v>0.15387585437366283</c:v>
                </c:pt>
                <c:pt idx="2039">
                  <c:v>0.15435923621478795</c:v>
                </c:pt>
                <c:pt idx="2040">
                  <c:v>0.15484249833285643</c:v>
                </c:pt>
                <c:pt idx="2041">
                  <c:v>0.15532567065863243</c:v>
                </c:pt>
                <c:pt idx="2042">
                  <c:v>0.15580875319211598</c:v>
                </c:pt>
                <c:pt idx="2043">
                  <c:v>0.15629171600254291</c:v>
                </c:pt>
                <c:pt idx="2044">
                  <c:v>0.15677455908991322</c:v>
                </c:pt>
                <c:pt idx="2045">
                  <c:v>0.15725731238499102</c:v>
                </c:pt>
                <c:pt idx="2046">
                  <c:v>0.15773988609548392</c:v>
                </c:pt>
                <c:pt idx="2047">
                  <c:v>0.15822242987521268</c:v>
                </c:pt>
                <c:pt idx="2048">
                  <c:v>0.15870482400112063</c:v>
                </c:pt>
                <c:pt idx="2049">
                  <c:v>0.15918715826550026</c:v>
                </c:pt>
                <c:pt idx="2050">
                  <c:v>0.15966937280682325</c:v>
                </c:pt>
                <c:pt idx="2051">
                  <c:v>0.16015143769432549</c:v>
                </c:pt>
                <c:pt idx="2052">
                  <c:v>0.16063344272029942</c:v>
                </c:pt>
                <c:pt idx="2053">
                  <c:v>0.16111529809245254</c:v>
                </c:pt>
                <c:pt idx="2054">
                  <c:v>0.16159706367231319</c:v>
                </c:pt>
                <c:pt idx="2055">
                  <c:v>0.16207876939064553</c:v>
                </c:pt>
                <c:pt idx="2056">
                  <c:v>0.16256032545515711</c:v>
                </c:pt>
                <c:pt idx="2057">
                  <c:v>0.16304176179661206</c:v>
                </c:pt>
                <c:pt idx="2058">
                  <c:v>0.16352307841501038</c:v>
                </c:pt>
                <c:pt idx="2059">
                  <c:v>0.16400430524111625</c:v>
                </c:pt>
                <c:pt idx="2060">
                  <c:v>0.16448541234416547</c:v>
                </c:pt>
                <c:pt idx="2061">
                  <c:v>0.16496645958568637</c:v>
                </c:pt>
                <c:pt idx="2062">
                  <c:v>0.16544735717338649</c:v>
                </c:pt>
                <c:pt idx="2063">
                  <c:v>0.16592816496879417</c:v>
                </c:pt>
                <c:pt idx="2064">
                  <c:v>0.16640882311038105</c:v>
                </c:pt>
                <c:pt idx="2065">
                  <c:v>0.16689220495150617</c:v>
                </c:pt>
                <c:pt idx="2066">
                  <c:v>0.16738118384552853</c:v>
                </c:pt>
                <c:pt idx="2067">
                  <c:v>0.16787013280878671</c:v>
                </c:pt>
                <c:pt idx="2068">
                  <c:v>0.1683590219105166</c:v>
                </c:pt>
                <c:pt idx="2069">
                  <c:v>0.1688478810814823</c:v>
                </c:pt>
                <c:pt idx="2070">
                  <c:v>0.16933665046015556</c:v>
                </c:pt>
                <c:pt idx="2071">
                  <c:v>0.16982538990806467</c:v>
                </c:pt>
                <c:pt idx="2072">
                  <c:v>0.17031406949444547</c:v>
                </c:pt>
                <c:pt idx="2073">
                  <c:v>0.17080268921929792</c:v>
                </c:pt>
                <c:pt idx="2074">
                  <c:v>0.1712913089441504</c:v>
                </c:pt>
                <c:pt idx="2075">
                  <c:v>0.17177980894594624</c:v>
                </c:pt>
                <c:pt idx="2076">
                  <c:v>0.17226830894774206</c:v>
                </c:pt>
                <c:pt idx="2077">
                  <c:v>0.17275674908800961</c:v>
                </c:pt>
                <c:pt idx="2078">
                  <c:v>0.173245159297513</c:v>
                </c:pt>
                <c:pt idx="2079">
                  <c:v>0.17373347971472389</c:v>
                </c:pt>
                <c:pt idx="2080">
                  <c:v>0.17422177020117063</c:v>
                </c:pt>
                <c:pt idx="2081">
                  <c:v>0.17471003075685324</c:v>
                </c:pt>
                <c:pt idx="2082">
                  <c:v>0.17519823145100752</c:v>
                </c:pt>
                <c:pt idx="2083">
                  <c:v>0.17568634235286934</c:v>
                </c:pt>
                <c:pt idx="2084">
                  <c:v>0.17617442332396699</c:v>
                </c:pt>
                <c:pt idx="2085">
                  <c:v>0.17666247436430049</c:v>
                </c:pt>
                <c:pt idx="2086">
                  <c:v>0.17715043561234153</c:v>
                </c:pt>
                <c:pt idx="2087">
                  <c:v>0.17763836692961837</c:v>
                </c:pt>
                <c:pt idx="2088">
                  <c:v>0.17812629824689527</c:v>
                </c:pt>
                <c:pt idx="2089">
                  <c:v>0.17861413977187968</c:v>
                </c:pt>
                <c:pt idx="2090">
                  <c:v>0.17910186157380747</c:v>
                </c:pt>
                <c:pt idx="2091">
                  <c:v>0.17958964323726354</c:v>
                </c:pt>
                <c:pt idx="2092">
                  <c:v>0.18007733510842716</c:v>
                </c:pt>
                <c:pt idx="2093">
                  <c:v>0.18054769706714427</c:v>
                </c:pt>
                <c:pt idx="2094">
                  <c:v>0.18101746041057826</c:v>
                </c:pt>
                <c:pt idx="2095">
                  <c:v>0.18148698430789897</c:v>
                </c:pt>
                <c:pt idx="2096">
                  <c:v>0.18195635855139891</c:v>
                </c:pt>
                <c:pt idx="2097">
                  <c:v>0.1824255532103139</c:v>
                </c:pt>
                <c:pt idx="2098">
                  <c:v>0.18289456828464395</c:v>
                </c:pt>
                <c:pt idx="2099">
                  <c:v>0.18336340377438906</c:v>
                </c:pt>
                <c:pt idx="2100">
                  <c:v>0.18383211954107759</c:v>
                </c:pt>
                <c:pt idx="2101">
                  <c:v>0.18430062579241699</c:v>
                </c:pt>
                <c:pt idx="2102">
                  <c:v>0.18476901232069975</c:v>
                </c:pt>
                <c:pt idx="2103">
                  <c:v>0.18523715940286928</c:v>
                </c:pt>
                <c:pt idx="2104">
                  <c:v>0.18570515683121802</c:v>
                </c:pt>
                <c:pt idx="2105">
                  <c:v>0.18617294474421767</c:v>
                </c:pt>
                <c:pt idx="2106">
                  <c:v>0.1866406129341607</c:v>
                </c:pt>
                <c:pt idx="2107">
                  <c:v>0.18710810153951879</c:v>
                </c:pt>
                <c:pt idx="2108">
                  <c:v>0.18757544049105607</c:v>
                </c:pt>
                <c:pt idx="2109">
                  <c:v>0.18804253999648013</c:v>
                </c:pt>
                <c:pt idx="2110">
                  <c:v>0.1885095497096117</c:v>
                </c:pt>
                <c:pt idx="2111">
                  <c:v>0.18897631997663006</c:v>
                </c:pt>
                <c:pt idx="2112">
                  <c:v>0.18944294058982761</c:v>
                </c:pt>
                <c:pt idx="2113">
                  <c:v>0.18990941154920438</c:v>
                </c:pt>
                <c:pt idx="2114">
                  <c:v>0.19037567299323208</c:v>
                </c:pt>
                <c:pt idx="2115">
                  <c:v>0.19084181471420308</c:v>
                </c:pt>
                <c:pt idx="2116">
                  <c:v>0.19130774691982505</c:v>
                </c:pt>
                <c:pt idx="2117">
                  <c:v>0.19177352947162621</c:v>
                </c:pt>
                <c:pt idx="2118">
                  <c:v>0.19223913243884244</c:v>
                </c:pt>
                <c:pt idx="2119">
                  <c:v>0.1927045258907096</c:v>
                </c:pt>
                <c:pt idx="2120">
                  <c:v>0.19316979961952011</c:v>
                </c:pt>
                <c:pt idx="2121">
                  <c:v>0.19363489376374568</c:v>
                </c:pt>
                <c:pt idx="2122">
                  <c:v>0.19409977839262219</c:v>
                </c:pt>
                <c:pt idx="2123">
                  <c:v>0.19456454329844206</c:v>
                </c:pt>
                <c:pt idx="2124">
                  <c:v>0.1950290986889128</c:v>
                </c:pt>
                <c:pt idx="2125">
                  <c:v>0.19549350442556276</c:v>
                </c:pt>
                <c:pt idx="2126">
                  <c:v>0.19595773057762783</c:v>
                </c:pt>
                <c:pt idx="2127">
                  <c:v>0.1964217472143438</c:v>
                </c:pt>
                <c:pt idx="2128">
                  <c:v>0.19688564412800311</c:v>
                </c:pt>
                <c:pt idx="2129">
                  <c:v>0.19734939138784163</c:v>
                </c:pt>
                <c:pt idx="2130">
                  <c:v>0.19781286927080277</c:v>
                </c:pt>
                <c:pt idx="2131">
                  <c:v>0.19827628729223559</c:v>
                </c:pt>
                <c:pt idx="2132">
                  <c:v>0.198739435936791</c:v>
                </c:pt>
                <c:pt idx="2133">
                  <c:v>0.19920249478905394</c:v>
                </c:pt>
                <c:pt idx="2134">
                  <c:v>0.19966534412596781</c:v>
                </c:pt>
                <c:pt idx="2135">
                  <c:v>0.20012804380906088</c:v>
                </c:pt>
                <c:pt idx="2136">
                  <c:v>0.20059053397680487</c:v>
                </c:pt>
                <c:pt idx="2137">
                  <c:v>0.20105287449072803</c:v>
                </c:pt>
                <c:pt idx="2138">
                  <c:v>0.20151503542006632</c:v>
                </c:pt>
                <c:pt idx="2139">
                  <c:v>0.20197704669558378</c:v>
                </c:pt>
                <c:pt idx="2140">
                  <c:v>0.20243893824804463</c:v>
                </c:pt>
                <c:pt idx="2141">
                  <c:v>0.20290082980050544</c:v>
                </c:pt>
                <c:pt idx="2142">
                  <c:v>0.20336254176838137</c:v>
                </c:pt>
                <c:pt idx="2143">
                  <c:v>0.20382407415167234</c:v>
                </c:pt>
                <c:pt idx="2144">
                  <c:v>0.20428539701961423</c:v>
                </c:pt>
                <c:pt idx="2145">
                  <c:v>0.20474651037220701</c:v>
                </c:pt>
                <c:pt idx="2146">
                  <c:v>0.20520750400174317</c:v>
                </c:pt>
                <c:pt idx="2147">
                  <c:v>0.20566822825440192</c:v>
                </c:pt>
                <c:pt idx="2148">
                  <c:v>0.20612883278400401</c:v>
                </c:pt>
                <c:pt idx="2149">
                  <c:v>0.20658922779825706</c:v>
                </c:pt>
                <c:pt idx="2150">
                  <c:v>0.20704941329716098</c:v>
                </c:pt>
                <c:pt idx="2151">
                  <c:v>0.20750944914224415</c:v>
                </c:pt>
                <c:pt idx="2152">
                  <c:v>0.20796798844911948</c:v>
                </c:pt>
                <c:pt idx="2153">
                  <c:v>0.2084257196253626</c:v>
                </c:pt>
                <c:pt idx="2154">
                  <c:v>0.20888333107854909</c:v>
                </c:pt>
                <c:pt idx="2155">
                  <c:v>0.20934085273944311</c:v>
                </c:pt>
                <c:pt idx="2156">
                  <c:v>0.20979828460804467</c:v>
                </c:pt>
                <c:pt idx="2157">
                  <c:v>0.21025556682282542</c:v>
                </c:pt>
                <c:pt idx="2158">
                  <c:v>0.21071281910684203</c:v>
                </c:pt>
                <c:pt idx="2159">
                  <c:v>0.21116995166780203</c:v>
                </c:pt>
                <c:pt idx="2160">
                  <c:v>0.21162696450570539</c:v>
                </c:pt>
                <c:pt idx="2161">
                  <c:v>0.21208394741284461</c:v>
                </c:pt>
                <c:pt idx="2162">
                  <c:v>0.21254075073539885</c:v>
                </c:pt>
                <c:pt idx="2163">
                  <c:v>0.21299746426566069</c:v>
                </c:pt>
                <c:pt idx="2164">
                  <c:v>0.21345414786515829</c:v>
                </c:pt>
                <c:pt idx="2165">
                  <c:v>0.21391071174159931</c:v>
                </c:pt>
                <c:pt idx="2166">
                  <c:v>0.21436709603345538</c:v>
                </c:pt>
                <c:pt idx="2167">
                  <c:v>0.21482348032531146</c:v>
                </c:pt>
                <c:pt idx="2168">
                  <c:v>0.21527971496334677</c:v>
                </c:pt>
                <c:pt idx="2169">
                  <c:v>0.21573544077839144</c:v>
                </c:pt>
                <c:pt idx="2170">
                  <c:v>0.21619068770120956</c:v>
                </c:pt>
                <c:pt idx="2171">
                  <c:v>0.21664599448555602</c:v>
                </c:pt>
                <c:pt idx="2172">
                  <c:v>0.21710130126990246</c:v>
                </c:pt>
                <c:pt idx="2173">
                  <c:v>0.21755657812348472</c:v>
                </c:pt>
                <c:pt idx="2174">
                  <c:v>0.21801182504630287</c:v>
                </c:pt>
                <c:pt idx="2175">
                  <c:v>0.21846704203835687</c:v>
                </c:pt>
                <c:pt idx="2176">
                  <c:v>0.21892234882270331</c:v>
                </c:pt>
                <c:pt idx="2177">
                  <c:v>0.21937756581475731</c:v>
                </c:pt>
                <c:pt idx="2178">
                  <c:v>0.21983281273757543</c:v>
                </c:pt>
                <c:pt idx="2179">
                  <c:v>0.22028841882956343</c:v>
                </c:pt>
                <c:pt idx="2180">
                  <c:v>0.22074414464460809</c:v>
                </c:pt>
                <c:pt idx="2181">
                  <c:v>0.22119984052888855</c:v>
                </c:pt>
                <c:pt idx="2182">
                  <c:v>0.2216555064824049</c:v>
                </c:pt>
                <c:pt idx="2183">
                  <c:v>0.22211114250515707</c:v>
                </c:pt>
                <c:pt idx="2184">
                  <c:v>0.22256677852790924</c:v>
                </c:pt>
                <c:pt idx="2185">
                  <c:v>0.22302238461989723</c:v>
                </c:pt>
                <c:pt idx="2186">
                  <c:v>0.22347796078112109</c:v>
                </c:pt>
                <c:pt idx="2187">
                  <c:v>0.2239335070115808</c:v>
                </c:pt>
                <c:pt idx="2188">
                  <c:v>0.22438893351898387</c:v>
                </c:pt>
                <c:pt idx="2189">
                  <c:v>0.22484447974944358</c:v>
                </c:pt>
                <c:pt idx="2190">
                  <c:v>0.22529996611837499</c:v>
                </c:pt>
                <c:pt idx="2191">
                  <c:v>0.22575539262577804</c:v>
                </c:pt>
                <c:pt idx="2192">
                  <c:v>0.22621081913318111</c:v>
                </c:pt>
                <c:pt idx="2193">
                  <c:v>0.22666615584829172</c:v>
                </c:pt>
                <c:pt idx="2194">
                  <c:v>0.22712152249416651</c:v>
                </c:pt>
                <c:pt idx="2195">
                  <c:v>0.22757688914004126</c:v>
                </c:pt>
                <c:pt idx="2196">
                  <c:v>0.22803222585515184</c:v>
                </c:pt>
                <c:pt idx="2197">
                  <c:v>0.22848747277796999</c:v>
                </c:pt>
                <c:pt idx="2198">
                  <c:v>0.22894274963155228</c:v>
                </c:pt>
                <c:pt idx="2199">
                  <c:v>0.22939799655437043</c:v>
                </c:pt>
                <c:pt idx="2200">
                  <c:v>0.22985321354642438</c:v>
                </c:pt>
                <c:pt idx="2201">
                  <c:v>0.23030837067695006</c:v>
                </c:pt>
                <c:pt idx="2202">
                  <c:v>0.23076352780747575</c:v>
                </c:pt>
                <c:pt idx="2203">
                  <c:v>0.23121868493800141</c:v>
                </c:pt>
                <c:pt idx="2204">
                  <c:v>0.23167381213776289</c:v>
                </c:pt>
                <c:pt idx="2205">
                  <c:v>0.23212887947599614</c:v>
                </c:pt>
                <c:pt idx="2206">
                  <c:v>0.23258388695270102</c:v>
                </c:pt>
                <c:pt idx="2207">
                  <c:v>0.23303898422169839</c:v>
                </c:pt>
                <c:pt idx="2208">
                  <c:v>0.23349399169840326</c:v>
                </c:pt>
                <c:pt idx="2209">
                  <c:v>0.23394899917510814</c:v>
                </c:pt>
                <c:pt idx="2210">
                  <c:v>0.23440391685952056</c:v>
                </c:pt>
                <c:pt idx="2211">
                  <c:v>0.23485889440546129</c:v>
                </c:pt>
                <c:pt idx="2212">
                  <c:v>0.23531378215910953</c:v>
                </c:pt>
                <c:pt idx="2213">
                  <c:v>0.23576863998199366</c:v>
                </c:pt>
                <c:pt idx="2214">
                  <c:v>0.2362235277356419</c:v>
                </c:pt>
                <c:pt idx="2215">
                  <c:v>0.23667835562776185</c:v>
                </c:pt>
                <c:pt idx="2216">
                  <c:v>0.23713321345064597</c:v>
                </c:pt>
                <c:pt idx="2217">
                  <c:v>0.23758798148123758</c:v>
                </c:pt>
                <c:pt idx="2218">
                  <c:v>0.23804271958106507</c:v>
                </c:pt>
                <c:pt idx="2219">
                  <c:v>0.23849739781936424</c:v>
                </c:pt>
                <c:pt idx="2220">
                  <c:v>0.23895210598842759</c:v>
                </c:pt>
                <c:pt idx="2221">
                  <c:v>0.23940681415749088</c:v>
                </c:pt>
                <c:pt idx="2222">
                  <c:v>0.2398614624650259</c:v>
                </c:pt>
                <c:pt idx="2223">
                  <c:v>0.24031608084179676</c:v>
                </c:pt>
                <c:pt idx="2224">
                  <c:v>0.24077066928780344</c:v>
                </c:pt>
                <c:pt idx="2225">
                  <c:v>0.24122525773381015</c:v>
                </c:pt>
                <c:pt idx="2226">
                  <c:v>0.24167978631828854</c:v>
                </c:pt>
                <c:pt idx="2227">
                  <c:v>0.24213434483353108</c:v>
                </c:pt>
                <c:pt idx="2228">
                  <c:v>0.2425888434872453</c:v>
                </c:pt>
                <c:pt idx="2229">
                  <c:v>0.24304334214095952</c:v>
                </c:pt>
                <c:pt idx="2230">
                  <c:v>0.24349796051773037</c:v>
                </c:pt>
                <c:pt idx="2231">
                  <c:v>0.24395257889450123</c:v>
                </c:pt>
                <c:pt idx="2232">
                  <c:v>0.24440707754821547</c:v>
                </c:pt>
                <c:pt idx="2233">
                  <c:v>0.24486157620192969</c:v>
                </c:pt>
                <c:pt idx="2234">
                  <c:v>0.24531604492487977</c:v>
                </c:pt>
                <c:pt idx="2235">
                  <c:v>0.24577048371706567</c:v>
                </c:pt>
                <c:pt idx="2236">
                  <c:v>0.24622489257848745</c:v>
                </c:pt>
                <c:pt idx="2237">
                  <c:v>0.24667924157838086</c:v>
                </c:pt>
                <c:pt idx="2238">
                  <c:v>0.24713353071674601</c:v>
                </c:pt>
                <c:pt idx="2239">
                  <c:v>0.24758778992434699</c:v>
                </c:pt>
                <c:pt idx="2240">
                  <c:v>0.24804204913194797</c:v>
                </c:pt>
                <c:pt idx="2241">
                  <c:v>0.24849624847802065</c:v>
                </c:pt>
                <c:pt idx="2242">
                  <c:v>0.24895041789332911</c:v>
                </c:pt>
                <c:pt idx="2243">
                  <c:v>0.24940452744710936</c:v>
                </c:pt>
                <c:pt idx="2244">
                  <c:v>0.24985863700088956</c:v>
                </c:pt>
                <c:pt idx="2245">
                  <c:v>0.25031265676237724</c:v>
                </c:pt>
                <c:pt idx="2246">
                  <c:v>0.25076664659310083</c:v>
                </c:pt>
                <c:pt idx="2247">
                  <c:v>0.25122063642382436</c:v>
                </c:pt>
                <c:pt idx="2248">
                  <c:v>0.25167459632378381</c:v>
                </c:pt>
                <c:pt idx="2249">
                  <c:v>0.25212846643145076</c:v>
                </c:pt>
                <c:pt idx="2250">
                  <c:v>0.25258227667758942</c:v>
                </c:pt>
                <c:pt idx="2251">
                  <c:v>0.25303608692372803</c:v>
                </c:pt>
                <c:pt idx="2252">
                  <c:v>0.25348804146248899</c:v>
                </c:pt>
                <c:pt idx="2253">
                  <c:v>0.2539399062089574</c:v>
                </c:pt>
                <c:pt idx="2254">
                  <c:v>0.25439177095542592</c:v>
                </c:pt>
                <c:pt idx="2255">
                  <c:v>0.25484366563265853</c:v>
                </c:pt>
                <c:pt idx="2256">
                  <c:v>0.25529562017141949</c:v>
                </c:pt>
                <c:pt idx="2257">
                  <c:v>0.2557474849178879</c:v>
                </c:pt>
                <c:pt idx="2258">
                  <c:v>0.2561991700797715</c:v>
                </c:pt>
                <c:pt idx="2259">
                  <c:v>0.2566503464186643</c:v>
                </c:pt>
                <c:pt idx="2260">
                  <c:v>0.25710155268832136</c:v>
                </c:pt>
                <c:pt idx="2261">
                  <c:v>0.25755272902721427</c:v>
                </c:pt>
                <c:pt idx="2262">
                  <c:v>0.25800393529687127</c:v>
                </c:pt>
                <c:pt idx="2263">
                  <c:v>0.25845511163576418</c:v>
                </c:pt>
                <c:pt idx="2264">
                  <c:v>0.25890634783618532</c:v>
                </c:pt>
                <c:pt idx="2265">
                  <c:v>0.25935758403660653</c:v>
                </c:pt>
                <c:pt idx="2266">
                  <c:v>0.25981016712141469</c:v>
                </c:pt>
                <c:pt idx="2267">
                  <c:v>0.26026275020622297</c:v>
                </c:pt>
                <c:pt idx="2268">
                  <c:v>0.26071542308332368</c:v>
                </c:pt>
                <c:pt idx="2269">
                  <c:v>0.2611680660296602</c:v>
                </c:pt>
                <c:pt idx="2270">
                  <c:v>0.26162070897599671</c:v>
                </c:pt>
                <c:pt idx="2271">
                  <c:v>0.26207329206080493</c:v>
                </c:pt>
                <c:pt idx="2272">
                  <c:v>0.26252587514561315</c:v>
                </c:pt>
                <c:pt idx="2273">
                  <c:v>0.26297845823042137</c:v>
                </c:pt>
                <c:pt idx="2274">
                  <c:v>0.26343107124599374</c:v>
                </c:pt>
                <c:pt idx="2275">
                  <c:v>0.26388383391538695</c:v>
                </c:pt>
                <c:pt idx="2276">
                  <c:v>0.26433689589242165</c:v>
                </c:pt>
                <c:pt idx="2277">
                  <c:v>0.26479001773098471</c:v>
                </c:pt>
                <c:pt idx="2278">
                  <c:v>0.26524316950031185</c:v>
                </c:pt>
                <c:pt idx="2279">
                  <c:v>0.26569626140811076</c:v>
                </c:pt>
                <c:pt idx="2280">
                  <c:v>0.2661494431082021</c:v>
                </c:pt>
                <c:pt idx="2281">
                  <c:v>0.26660256494676515</c:v>
                </c:pt>
                <c:pt idx="2282">
                  <c:v>0.26705568678532815</c:v>
                </c:pt>
                <c:pt idx="2283">
                  <c:v>0.26750889841618364</c:v>
                </c:pt>
                <c:pt idx="2284">
                  <c:v>0.26796199032398255</c:v>
                </c:pt>
                <c:pt idx="2285">
                  <c:v>0.2684151121625456</c:v>
                </c:pt>
                <c:pt idx="2286">
                  <c:v>0.26886829386263694</c:v>
                </c:pt>
                <c:pt idx="2287">
                  <c:v>0.26932144563196414</c:v>
                </c:pt>
                <c:pt idx="2288">
                  <c:v>0.26977462733205548</c:v>
                </c:pt>
                <c:pt idx="2289">
                  <c:v>0.27022774917061848</c:v>
                </c:pt>
                <c:pt idx="2290">
                  <c:v>0.27068090093994568</c:v>
                </c:pt>
                <c:pt idx="2291">
                  <c:v>0.27113411257080122</c:v>
                </c:pt>
                <c:pt idx="2292">
                  <c:v>0.27158726434012842</c:v>
                </c:pt>
                <c:pt idx="2293">
                  <c:v>0.27204041610945562</c:v>
                </c:pt>
                <c:pt idx="2294">
                  <c:v>0.27249359780954696</c:v>
                </c:pt>
                <c:pt idx="2295">
                  <c:v>0.27294674957887416</c:v>
                </c:pt>
                <c:pt idx="2296">
                  <c:v>0.27339993127896545</c:v>
                </c:pt>
                <c:pt idx="2297">
                  <c:v>0.27385320277134928</c:v>
                </c:pt>
                <c:pt idx="2298">
                  <c:v>0.27430632460991233</c:v>
                </c:pt>
                <c:pt idx="2299">
                  <c:v>0.27475947637923953</c:v>
                </c:pt>
                <c:pt idx="2300">
                  <c:v>0.27521268801009502</c:v>
                </c:pt>
                <c:pt idx="2301">
                  <c:v>0.27566586971018642</c:v>
                </c:pt>
                <c:pt idx="2302">
                  <c:v>0.27611908134104191</c:v>
                </c:pt>
                <c:pt idx="2303">
                  <c:v>0.27657223311036905</c:v>
                </c:pt>
                <c:pt idx="2304">
                  <c:v>0.27702544474122459</c:v>
                </c:pt>
                <c:pt idx="2305">
                  <c:v>0.27747865637208008</c:v>
                </c:pt>
                <c:pt idx="2306">
                  <c:v>0.27793192786446391</c:v>
                </c:pt>
                <c:pt idx="2307">
                  <c:v>0.27838507963379111</c:v>
                </c:pt>
                <c:pt idx="2308">
                  <c:v>0.2788383211954108</c:v>
                </c:pt>
                <c:pt idx="2309">
                  <c:v>0.27929153282626629</c:v>
                </c:pt>
                <c:pt idx="2310">
                  <c:v>0.27974471452635763</c:v>
                </c:pt>
                <c:pt idx="2311">
                  <c:v>0.28019789622644897</c:v>
                </c:pt>
                <c:pt idx="2312">
                  <c:v>0.28065113778806866</c:v>
                </c:pt>
                <c:pt idx="2313">
                  <c:v>0.28110434941892415</c:v>
                </c:pt>
                <c:pt idx="2314">
                  <c:v>0.28155762091130793</c:v>
                </c:pt>
                <c:pt idx="2315">
                  <c:v>0.28201083254216347</c:v>
                </c:pt>
                <c:pt idx="2316">
                  <c:v>0.2824640741037831</c:v>
                </c:pt>
                <c:pt idx="2317">
                  <c:v>0.28291728573463865</c:v>
                </c:pt>
                <c:pt idx="2318">
                  <c:v>0.28337049736549413</c:v>
                </c:pt>
                <c:pt idx="2319">
                  <c:v>0.28382379878864211</c:v>
                </c:pt>
                <c:pt idx="2320">
                  <c:v>0.28427695055796931</c:v>
                </c:pt>
                <c:pt idx="2321">
                  <c:v>0.28473025198111729</c:v>
                </c:pt>
                <c:pt idx="2322">
                  <c:v>0.28518349354273692</c:v>
                </c:pt>
                <c:pt idx="2323">
                  <c:v>0.2856367949658849</c:v>
                </c:pt>
                <c:pt idx="2324">
                  <c:v>0.28609000659674039</c:v>
                </c:pt>
                <c:pt idx="2325">
                  <c:v>0.28654321822759593</c:v>
                </c:pt>
                <c:pt idx="2326">
                  <c:v>0.28699648971997971</c:v>
                </c:pt>
                <c:pt idx="2327">
                  <c:v>0.28744979114312769</c:v>
                </c:pt>
                <c:pt idx="2328">
                  <c:v>0.28790303270474737</c:v>
                </c:pt>
                <c:pt idx="2329">
                  <c:v>0.28835624433560286</c:v>
                </c:pt>
                <c:pt idx="2330">
                  <c:v>0.28880954575875084</c:v>
                </c:pt>
                <c:pt idx="2331">
                  <c:v>0.28926281725113467</c:v>
                </c:pt>
                <c:pt idx="2332">
                  <c:v>0.28971635812039587</c:v>
                </c:pt>
                <c:pt idx="2333">
                  <c:v>0.29016998878194961</c:v>
                </c:pt>
                <c:pt idx="2334">
                  <c:v>0.29062364937426743</c:v>
                </c:pt>
                <c:pt idx="2335">
                  <c:v>0.29107736982811361</c:v>
                </c:pt>
                <c:pt idx="2336">
                  <c:v>0.29153109028195973</c:v>
                </c:pt>
                <c:pt idx="2337">
                  <c:v>0.29198478080504175</c:v>
                </c:pt>
                <c:pt idx="2338">
                  <c:v>0.29243850125888793</c:v>
                </c:pt>
                <c:pt idx="2339">
                  <c:v>0.29289228157426239</c:v>
                </c:pt>
                <c:pt idx="2340">
                  <c:v>0.29334606188963686</c:v>
                </c:pt>
                <c:pt idx="2341">
                  <c:v>0.29379987213577552</c:v>
                </c:pt>
                <c:pt idx="2342">
                  <c:v>0.29425371231267827</c:v>
                </c:pt>
                <c:pt idx="2343">
                  <c:v>0.29470755248958108</c:v>
                </c:pt>
                <c:pt idx="2344">
                  <c:v>0.29516145252801218</c:v>
                </c:pt>
                <c:pt idx="2345">
                  <c:v>0.29561541242797162</c:v>
                </c:pt>
                <c:pt idx="2346">
                  <c:v>0.29606931246640272</c:v>
                </c:pt>
                <c:pt idx="2347">
                  <c:v>0.29652324243559797</c:v>
                </c:pt>
                <c:pt idx="2348">
                  <c:v>0.2969772621970857</c:v>
                </c:pt>
                <c:pt idx="2349">
                  <c:v>0.29743122209704509</c:v>
                </c:pt>
                <c:pt idx="2350">
                  <c:v>0.29788527178929697</c:v>
                </c:pt>
                <c:pt idx="2351">
                  <c:v>0.2983392915507847</c:v>
                </c:pt>
                <c:pt idx="2352">
                  <c:v>0.29879337117380073</c:v>
                </c:pt>
                <c:pt idx="2353">
                  <c:v>0.29924745079681681</c:v>
                </c:pt>
                <c:pt idx="2354">
                  <c:v>0.29970212903511595</c:v>
                </c:pt>
                <c:pt idx="2355">
                  <c:v>0.30015737595793412</c:v>
                </c:pt>
                <c:pt idx="2356">
                  <c:v>0.30061262288075219</c:v>
                </c:pt>
                <c:pt idx="2357">
                  <c:v>0.30106816911121193</c:v>
                </c:pt>
                <c:pt idx="2358">
                  <c:v>0.3015234160340301</c:v>
                </c:pt>
                <c:pt idx="2359">
                  <c:v>0.30197836364920666</c:v>
                </c:pt>
                <c:pt idx="2360">
                  <c:v>0.30243331126438322</c:v>
                </c:pt>
                <c:pt idx="2361">
                  <c:v>0.3028885581872014</c:v>
                </c:pt>
                <c:pt idx="2362">
                  <c:v>0.30334350580237796</c:v>
                </c:pt>
                <c:pt idx="2363">
                  <c:v>0.30379845341755451</c:v>
                </c:pt>
                <c:pt idx="2364">
                  <c:v>0.30425370034037263</c:v>
                </c:pt>
                <c:pt idx="2365">
                  <c:v>0.30470924657083232</c:v>
                </c:pt>
                <c:pt idx="2366">
                  <c:v>0.30516479280129205</c:v>
                </c:pt>
                <c:pt idx="2367">
                  <c:v>0.30562033903175173</c:v>
                </c:pt>
                <c:pt idx="2368">
                  <c:v>0.30607588526221147</c:v>
                </c:pt>
                <c:pt idx="2369">
                  <c:v>0.30653173080031271</c:v>
                </c:pt>
                <c:pt idx="2370">
                  <c:v>0.30698727703077239</c:v>
                </c:pt>
                <c:pt idx="2371">
                  <c:v>0.30744312256887363</c:v>
                </c:pt>
                <c:pt idx="2372">
                  <c:v>0.30789866879933336</c:v>
                </c:pt>
                <c:pt idx="2373">
                  <c:v>0.30835451433743466</c:v>
                </c:pt>
                <c:pt idx="2374">
                  <c:v>0.30881065918317746</c:v>
                </c:pt>
                <c:pt idx="2375">
                  <c:v>0.309267701951845</c:v>
                </c:pt>
                <c:pt idx="2376">
                  <c:v>0.30972504402815404</c:v>
                </c:pt>
                <c:pt idx="2377">
                  <c:v>0.31018208679682158</c:v>
                </c:pt>
                <c:pt idx="2378">
                  <c:v>0.31063942887313067</c:v>
                </c:pt>
                <c:pt idx="2379">
                  <c:v>0.31109707025708128</c:v>
                </c:pt>
                <c:pt idx="2380">
                  <c:v>0.31155441233339043</c:v>
                </c:pt>
                <c:pt idx="2381">
                  <c:v>0.31201205371734103</c:v>
                </c:pt>
                <c:pt idx="2382">
                  <c:v>0.31246969510129169</c:v>
                </c:pt>
                <c:pt idx="2383">
                  <c:v>0.31292703717760079</c:v>
                </c:pt>
                <c:pt idx="2384">
                  <c:v>0.313384977869193</c:v>
                </c:pt>
                <c:pt idx="2385">
                  <c:v>0.31384291856078517</c:v>
                </c:pt>
                <c:pt idx="2386">
                  <c:v>0.31430085925237738</c:v>
                </c:pt>
                <c:pt idx="2387">
                  <c:v>0.3147587999439696</c:v>
                </c:pt>
                <c:pt idx="2388">
                  <c:v>0.31521674063556182</c:v>
                </c:pt>
                <c:pt idx="2389">
                  <c:v>0.31567498063479554</c:v>
                </c:pt>
                <c:pt idx="2390">
                  <c:v>0.31613322063402932</c:v>
                </c:pt>
                <c:pt idx="2391">
                  <c:v>0.31659146063326316</c:v>
                </c:pt>
                <c:pt idx="2392">
                  <c:v>0.31704970063249688</c:v>
                </c:pt>
                <c:pt idx="2393">
                  <c:v>0.31750823993937222</c:v>
                </c:pt>
                <c:pt idx="2394">
                  <c:v>0.31796647993860605</c:v>
                </c:pt>
                <c:pt idx="2395">
                  <c:v>0.31842501924548133</c:v>
                </c:pt>
                <c:pt idx="2396">
                  <c:v>0.31888385785999823</c:v>
                </c:pt>
                <c:pt idx="2397">
                  <c:v>0.31934239716687357</c:v>
                </c:pt>
                <c:pt idx="2398">
                  <c:v>0.31980123578139047</c:v>
                </c:pt>
                <c:pt idx="2399">
                  <c:v>0.32026007439590737</c:v>
                </c:pt>
                <c:pt idx="2400">
                  <c:v>0.32071891301042427</c:v>
                </c:pt>
                <c:pt idx="2401">
                  <c:v>0.32117805093258273</c:v>
                </c:pt>
                <c:pt idx="2402">
                  <c:v>0.32163718885474119</c:v>
                </c:pt>
                <c:pt idx="2403">
                  <c:v>0.32209602746925808</c:v>
                </c:pt>
                <c:pt idx="2404">
                  <c:v>0.3225554646990581</c:v>
                </c:pt>
                <c:pt idx="2405">
                  <c:v>0.32301460262121662</c:v>
                </c:pt>
                <c:pt idx="2406">
                  <c:v>0.32347403985101658</c:v>
                </c:pt>
                <c:pt idx="2407">
                  <c:v>0.32393347708081666</c:v>
                </c:pt>
                <c:pt idx="2408">
                  <c:v>0.32439291431061668</c:v>
                </c:pt>
                <c:pt idx="2409">
                  <c:v>0.3248523515404167</c:v>
                </c:pt>
                <c:pt idx="2410">
                  <c:v>0.32531208807785827</c:v>
                </c:pt>
                <c:pt idx="2411">
                  <c:v>0.32577391976879083</c:v>
                </c:pt>
                <c:pt idx="2412">
                  <c:v>0.32623754730557275</c:v>
                </c:pt>
                <c:pt idx="2413">
                  <c:v>0.32670087553471311</c:v>
                </c:pt>
                <c:pt idx="2414">
                  <c:v>0.32716450307149497</c:v>
                </c:pt>
                <c:pt idx="2415">
                  <c:v>0.32762783130063539</c:v>
                </c:pt>
                <c:pt idx="2416">
                  <c:v>0.32809115952977569</c:v>
                </c:pt>
                <c:pt idx="2417">
                  <c:v>0.32855478706655761</c:v>
                </c:pt>
                <c:pt idx="2418">
                  <c:v>0.32901781598805646</c:v>
                </c:pt>
                <c:pt idx="2419">
                  <c:v>0.32948144352483832</c:v>
                </c:pt>
                <c:pt idx="2420">
                  <c:v>0.32994477175397868</c:v>
                </c:pt>
                <c:pt idx="2421">
                  <c:v>0.33040809998311899</c:v>
                </c:pt>
                <c:pt idx="2422">
                  <c:v>0.3308714282122594</c:v>
                </c:pt>
                <c:pt idx="2423">
                  <c:v>0.33133475644139976</c:v>
                </c:pt>
                <c:pt idx="2424">
                  <c:v>0.33179808467054006</c:v>
                </c:pt>
                <c:pt idx="2425">
                  <c:v>0.33226081428439735</c:v>
                </c:pt>
                <c:pt idx="2426">
                  <c:v>0.33272354389825459</c:v>
                </c:pt>
                <c:pt idx="2427">
                  <c:v>0.33318657281975333</c:v>
                </c:pt>
                <c:pt idx="2428">
                  <c:v>0.33364960174125213</c:v>
                </c:pt>
                <c:pt idx="2429">
                  <c:v>0.33411652166209121</c:v>
                </c:pt>
                <c:pt idx="2430">
                  <c:v>0.33458463881349659</c:v>
                </c:pt>
                <c:pt idx="2431">
                  <c:v>0.33505275596490197</c:v>
                </c:pt>
                <c:pt idx="2432">
                  <c:v>0.33552117242394891</c:v>
                </c:pt>
                <c:pt idx="2433">
                  <c:v>0.33598958888299585</c:v>
                </c:pt>
                <c:pt idx="2434">
                  <c:v>0.33645830464968435</c:v>
                </c:pt>
                <c:pt idx="2435">
                  <c:v>0.33692702041637285</c:v>
                </c:pt>
                <c:pt idx="2436">
                  <c:v>0.33739603549070285</c:v>
                </c:pt>
                <c:pt idx="2437">
                  <c:v>0.33786505056503296</c:v>
                </c:pt>
                <c:pt idx="2438">
                  <c:v>0.33833406563936302</c:v>
                </c:pt>
                <c:pt idx="2439">
                  <c:v>0.33880248209840991</c:v>
                </c:pt>
                <c:pt idx="2440">
                  <c:v>0.33927119786509846</c:v>
                </c:pt>
                <c:pt idx="2441">
                  <c:v>0.33973991363178696</c:v>
                </c:pt>
                <c:pt idx="2442">
                  <c:v>0.34020892870611696</c:v>
                </c:pt>
                <c:pt idx="2443">
                  <c:v>0.34067824308808858</c:v>
                </c:pt>
                <c:pt idx="2444">
                  <c:v>0.3411472581624187</c:v>
                </c:pt>
                <c:pt idx="2445">
                  <c:v>0.34161687185203188</c:v>
                </c:pt>
                <c:pt idx="2446">
                  <c:v>0.3420861862340035</c:v>
                </c:pt>
                <c:pt idx="2447">
                  <c:v>0.34255609923125824</c:v>
                </c:pt>
                <c:pt idx="2448">
                  <c:v>0.34302601222851298</c:v>
                </c:pt>
                <c:pt idx="2449">
                  <c:v>0.34349592522576772</c:v>
                </c:pt>
                <c:pt idx="2450">
                  <c:v>0.34396613753066402</c:v>
                </c:pt>
                <c:pt idx="2451">
                  <c:v>0.34443634983556037</c:v>
                </c:pt>
                <c:pt idx="2452">
                  <c:v>0.34490656214045667</c:v>
                </c:pt>
                <c:pt idx="2453">
                  <c:v>0.34537707375299459</c:v>
                </c:pt>
                <c:pt idx="2454">
                  <c:v>0.34584758536553245</c:v>
                </c:pt>
                <c:pt idx="2455">
                  <c:v>0.34631809697807037</c:v>
                </c:pt>
                <c:pt idx="2456">
                  <c:v>0.34678860859060817</c:v>
                </c:pt>
                <c:pt idx="2457">
                  <c:v>0.34725971881842921</c:v>
                </c:pt>
                <c:pt idx="2458">
                  <c:v>0.34773082904625019</c:v>
                </c:pt>
                <c:pt idx="2459">
                  <c:v>0.34820193927407117</c:v>
                </c:pt>
                <c:pt idx="2460">
                  <c:v>0.34867334880953377</c:v>
                </c:pt>
                <c:pt idx="2461">
                  <c:v>0.34914505765263792</c:v>
                </c:pt>
                <c:pt idx="2462">
                  <c:v>0.34961706580338359</c:v>
                </c:pt>
                <c:pt idx="2463">
                  <c:v>0.35008907395412925</c:v>
                </c:pt>
                <c:pt idx="2464">
                  <c:v>0.35056108210487502</c:v>
                </c:pt>
                <c:pt idx="2465">
                  <c:v>0.35103338956326224</c:v>
                </c:pt>
                <c:pt idx="2466">
                  <c:v>0.35150599632929103</c:v>
                </c:pt>
                <c:pt idx="2467">
                  <c:v>0.35197890240296148</c:v>
                </c:pt>
                <c:pt idx="2468">
                  <c:v>0.35245180847663182</c:v>
                </c:pt>
                <c:pt idx="2469">
                  <c:v>0.35292501385794378</c:v>
                </c:pt>
                <c:pt idx="2470">
                  <c:v>0.35339821923925574</c:v>
                </c:pt>
                <c:pt idx="2471">
                  <c:v>0.35387172392820926</c:v>
                </c:pt>
                <c:pt idx="2472">
                  <c:v>0.35434552792480434</c:v>
                </c:pt>
                <c:pt idx="2473">
                  <c:v>0.35481963122904098</c:v>
                </c:pt>
                <c:pt idx="2474">
                  <c:v>0.35529642830205166</c:v>
                </c:pt>
                <c:pt idx="2475">
                  <c:v>0.35577382399034552</c:v>
                </c:pt>
                <c:pt idx="2476">
                  <c:v>0.35625121967863932</c:v>
                </c:pt>
                <c:pt idx="2477">
                  <c:v>0.35672891467457479</c:v>
                </c:pt>
                <c:pt idx="2478">
                  <c:v>0.35720660967051016</c:v>
                </c:pt>
                <c:pt idx="2479">
                  <c:v>0.35768460397408713</c:v>
                </c:pt>
                <c:pt idx="2480">
                  <c:v>0.35816289758530567</c:v>
                </c:pt>
                <c:pt idx="2481">
                  <c:v>0.35864119119652421</c:v>
                </c:pt>
                <c:pt idx="2482">
                  <c:v>0.35912187926887523</c:v>
                </c:pt>
                <c:pt idx="2483">
                  <c:v>0.35960496180235879</c:v>
                </c:pt>
                <c:pt idx="2484">
                  <c:v>0.36008804433584235</c:v>
                </c:pt>
                <c:pt idx="2485">
                  <c:v>0.36057112686932591</c:v>
                </c:pt>
                <c:pt idx="2486">
                  <c:v>0.36105450871045097</c:v>
                </c:pt>
                <c:pt idx="2487">
                  <c:v>0.36153759124393453</c:v>
                </c:pt>
                <c:pt idx="2488">
                  <c:v>0.36202097308505959</c:v>
                </c:pt>
                <c:pt idx="2489">
                  <c:v>0.36250435492618477</c:v>
                </c:pt>
                <c:pt idx="2490">
                  <c:v>0.36298743745966833</c:v>
                </c:pt>
                <c:pt idx="2491">
                  <c:v>0.36347081930079339</c:v>
                </c:pt>
                <c:pt idx="2492">
                  <c:v>0.36395420114191845</c:v>
                </c:pt>
                <c:pt idx="2493">
                  <c:v>0.36443758298304363</c:v>
                </c:pt>
                <c:pt idx="2494">
                  <c:v>0.36492096482416869</c:v>
                </c:pt>
                <c:pt idx="2495">
                  <c:v>0.36540434666529381</c:v>
                </c:pt>
                <c:pt idx="2496">
                  <c:v>0.36588772850641893</c:v>
                </c:pt>
                <c:pt idx="2497">
                  <c:v>0.36637140965518555</c:v>
                </c:pt>
                <c:pt idx="2498">
                  <c:v>0.36685688664980165</c:v>
                </c:pt>
                <c:pt idx="2499">
                  <c:v>0.36734326156734237</c:v>
                </c:pt>
                <c:pt idx="2500">
                  <c:v>0.36782993579252471</c:v>
                </c:pt>
                <c:pt idx="2501">
                  <c:v>0.36831661001770699</c:v>
                </c:pt>
                <c:pt idx="2502">
                  <c:v>0.36880358355053089</c:v>
                </c:pt>
                <c:pt idx="2503">
                  <c:v>0.36929055708335479</c:v>
                </c:pt>
                <c:pt idx="2504">
                  <c:v>0.36977782992382019</c:v>
                </c:pt>
                <c:pt idx="2505">
                  <c:v>0.37026510276428565</c:v>
                </c:pt>
                <c:pt idx="2506">
                  <c:v>0.37075297422003417</c:v>
                </c:pt>
                <c:pt idx="2507">
                  <c:v>0.37124054636814124</c:v>
                </c:pt>
                <c:pt idx="2508">
                  <c:v>0.37172871713153133</c:v>
                </c:pt>
                <c:pt idx="2509">
                  <c:v>0.37222227543246961</c:v>
                </c:pt>
                <c:pt idx="2510">
                  <c:v>0.37271822819454037</c:v>
                </c:pt>
                <c:pt idx="2511">
                  <c:v>0.37321418095661119</c:v>
                </c:pt>
                <c:pt idx="2512">
                  <c:v>0.37371073233396501</c:v>
                </c:pt>
                <c:pt idx="2513">
                  <c:v>0.37420758301896051</c:v>
                </c:pt>
                <c:pt idx="2514">
                  <c:v>0.37470443370395595</c:v>
                </c:pt>
                <c:pt idx="2515">
                  <c:v>0.37520188300423457</c:v>
                </c:pt>
                <c:pt idx="2516">
                  <c:v>0.37569933230451319</c:v>
                </c:pt>
                <c:pt idx="2517">
                  <c:v>0.37619708091243331</c:v>
                </c:pt>
                <c:pt idx="2518">
                  <c:v>0.37669512882799511</c:v>
                </c:pt>
                <c:pt idx="2519">
                  <c:v>0.3771934760511983</c:v>
                </c:pt>
                <c:pt idx="2520">
                  <c:v>0.37769182327440159</c:v>
                </c:pt>
                <c:pt idx="2521">
                  <c:v>0.37819076911288807</c:v>
                </c:pt>
                <c:pt idx="2522">
                  <c:v>0.37869001425901605</c:v>
                </c:pt>
                <c:pt idx="2523">
                  <c:v>0.37918925940514403</c:v>
                </c:pt>
                <c:pt idx="2524">
                  <c:v>0.37968880385891352</c:v>
                </c:pt>
                <c:pt idx="2525">
                  <c:v>0.38018864762032467</c:v>
                </c:pt>
                <c:pt idx="2526">
                  <c:v>0.38068879068937733</c:v>
                </c:pt>
                <c:pt idx="2527">
                  <c:v>0.38118923306607155</c:v>
                </c:pt>
                <c:pt idx="2528">
                  <c:v>0.38168997475040733</c:v>
                </c:pt>
                <c:pt idx="2529">
                  <c:v>0.38219071643474312</c:v>
                </c:pt>
                <c:pt idx="2530">
                  <c:v>0.38269205673436207</c:v>
                </c:pt>
                <c:pt idx="2531">
                  <c:v>0.38319339703398098</c:v>
                </c:pt>
                <c:pt idx="2532">
                  <c:v>0.38369503664124144</c:v>
                </c:pt>
                <c:pt idx="2533">
                  <c:v>0.38419697555614352</c:v>
                </c:pt>
                <c:pt idx="2534">
                  <c:v>0.38469951308632871</c:v>
                </c:pt>
                <c:pt idx="2535">
                  <c:v>0.3852017513088723</c:v>
                </c:pt>
                <c:pt idx="2536">
                  <c:v>0.38570458814669906</c:v>
                </c:pt>
                <c:pt idx="2537">
                  <c:v>0.38620772429216738</c:v>
                </c:pt>
                <c:pt idx="2538">
                  <c:v>0.3867108604376357</c:v>
                </c:pt>
                <c:pt idx="2539">
                  <c:v>0.38721459519838708</c:v>
                </c:pt>
                <c:pt idx="2540">
                  <c:v>0.38771832995913852</c:v>
                </c:pt>
                <c:pt idx="2541">
                  <c:v>0.38822236402753152</c:v>
                </c:pt>
                <c:pt idx="2542">
                  <c:v>0.38872669740356608</c:v>
                </c:pt>
                <c:pt idx="2543">
                  <c:v>0.38923133008724214</c:v>
                </c:pt>
                <c:pt idx="2544">
                  <c:v>0.38973626207855983</c:v>
                </c:pt>
                <c:pt idx="2545">
                  <c:v>0.39024119406987756</c:v>
                </c:pt>
                <c:pt idx="2546">
                  <c:v>0.39074672467647836</c:v>
                </c:pt>
                <c:pt idx="2547">
                  <c:v>0.39125225528307916</c:v>
                </c:pt>
                <c:pt idx="2548">
                  <c:v>0.39175808519732153</c:v>
                </c:pt>
                <c:pt idx="2549">
                  <c:v>0.3922642144192055</c:v>
                </c:pt>
                <c:pt idx="2550">
                  <c:v>0.39277064294873099</c:v>
                </c:pt>
                <c:pt idx="2551">
                  <c:v>0.39327737078589808</c:v>
                </c:pt>
                <c:pt idx="2552">
                  <c:v>0.39378469723834825</c:v>
                </c:pt>
                <c:pt idx="2553">
                  <c:v>0.39429262230608159</c:v>
                </c:pt>
                <c:pt idx="2554">
                  <c:v>0.39480054737381487</c:v>
                </c:pt>
                <c:pt idx="2555">
                  <c:v>0.39531535651730421</c:v>
                </c:pt>
                <c:pt idx="2556">
                  <c:v>0.39583256012192597</c:v>
                </c:pt>
                <c:pt idx="2557">
                  <c:v>0.39635036234183091</c:v>
                </c:pt>
                <c:pt idx="2558">
                  <c:v>0.39686876317701886</c:v>
                </c:pt>
                <c:pt idx="2559">
                  <c:v>0.39738686470456541</c:v>
                </c:pt>
                <c:pt idx="2560">
                  <c:v>0.39790646277031971</c:v>
                </c:pt>
                <c:pt idx="2561">
                  <c:v>0.39843234629654684</c:v>
                </c:pt>
                <c:pt idx="2562">
                  <c:v>0.39895852913041552</c:v>
                </c:pt>
                <c:pt idx="2563">
                  <c:v>0.39948501127192576</c:v>
                </c:pt>
                <c:pt idx="2564">
                  <c:v>0.40001209202871912</c:v>
                </c:pt>
                <c:pt idx="2565">
                  <c:v>0.40053977140079572</c:v>
                </c:pt>
                <c:pt idx="2566">
                  <c:v>0.40106715146523059</c:v>
                </c:pt>
                <c:pt idx="2567">
                  <c:v>0.40159483083730718</c:v>
                </c:pt>
                <c:pt idx="2568">
                  <c:v>0.40212310882466673</c:v>
                </c:pt>
                <c:pt idx="2569">
                  <c:v>0.40265168611966801</c:v>
                </c:pt>
                <c:pt idx="2570">
                  <c:v>0.40318086202995229</c:v>
                </c:pt>
                <c:pt idx="2571">
                  <c:v>0.40371033724787819</c:v>
                </c:pt>
                <c:pt idx="2572">
                  <c:v>0.40424011177344565</c:v>
                </c:pt>
                <c:pt idx="2573">
                  <c:v>0.40476809045316375</c:v>
                </c:pt>
                <c:pt idx="2574">
                  <c:v>0.40529636844052336</c:v>
                </c:pt>
                <c:pt idx="2575">
                  <c:v>0.40582494573552458</c:v>
                </c:pt>
                <c:pt idx="2576">
                  <c:v>0.40635412164580892</c:v>
                </c:pt>
                <c:pt idx="2577">
                  <c:v>0.40688419547901794</c:v>
                </c:pt>
                <c:pt idx="2578">
                  <c:v>0.40741426931222696</c:v>
                </c:pt>
                <c:pt idx="2579">
                  <c:v>0.4079449417607191</c:v>
                </c:pt>
                <c:pt idx="2580">
                  <c:v>0.40847621282449437</c:v>
                </c:pt>
                <c:pt idx="2581">
                  <c:v>0.40900778319591125</c:v>
                </c:pt>
                <c:pt idx="2582">
                  <c:v>0.40953995218261113</c:v>
                </c:pt>
                <c:pt idx="2583">
                  <c:v>0.41007271978459425</c:v>
                </c:pt>
                <c:pt idx="2584">
                  <c:v>0.41060578669421893</c:v>
                </c:pt>
                <c:pt idx="2585">
                  <c:v>0.41113945221912668</c:v>
                </c:pt>
                <c:pt idx="2586">
                  <c:v>0.41167341705167604</c:v>
                </c:pt>
                <c:pt idx="2587">
                  <c:v>0.41220827980715008</c:v>
                </c:pt>
                <c:pt idx="2588">
                  <c:v>0.41274314256262412</c:v>
                </c:pt>
                <c:pt idx="2589">
                  <c:v>0.4132789032410229</c:v>
                </c:pt>
                <c:pt idx="2590">
                  <c:v>0.41381496322706313</c:v>
                </c:pt>
                <c:pt idx="2591">
                  <c:v>0.41435132252074497</c:v>
                </c:pt>
                <c:pt idx="2592">
                  <c:v>0.41488828042970999</c:v>
                </c:pt>
                <c:pt idx="2593">
                  <c:v>0.41542583695395807</c:v>
                </c:pt>
                <c:pt idx="2594">
                  <c:v>0.41596399209348933</c:v>
                </c:pt>
                <c:pt idx="2595">
                  <c:v>0.41650244654066215</c:v>
                </c:pt>
                <c:pt idx="2596">
                  <c:v>0.41704149960311804</c:v>
                </c:pt>
                <c:pt idx="2597">
                  <c:v>0.41758085197321554</c:v>
                </c:pt>
                <c:pt idx="2598">
                  <c:v>0.41812080295859616</c:v>
                </c:pt>
                <c:pt idx="2599">
                  <c:v>0.4186613525592599</c:v>
                </c:pt>
                <c:pt idx="2600">
                  <c:v>0.41920220146756521</c:v>
                </c:pt>
                <c:pt idx="2601">
                  <c:v>0.41974364899115363</c:v>
                </c:pt>
                <c:pt idx="2602">
                  <c:v>0.42028569513002523</c:v>
                </c:pt>
                <c:pt idx="2603">
                  <c:v>0.42082804057653833</c:v>
                </c:pt>
                <c:pt idx="2604">
                  <c:v>0.42137068533069305</c:v>
                </c:pt>
                <c:pt idx="2605">
                  <c:v>0.4219142280077724</c:v>
                </c:pt>
                <c:pt idx="2606">
                  <c:v>0.42245806999249336</c:v>
                </c:pt>
                <c:pt idx="2607">
                  <c:v>0.42301089120646118</c:v>
                </c:pt>
                <c:pt idx="2608">
                  <c:v>0.42357269164967598</c:v>
                </c:pt>
                <c:pt idx="2609">
                  <c:v>0.42413539001581541</c:v>
                </c:pt>
                <c:pt idx="2610">
                  <c:v>0.42469868699723795</c:v>
                </c:pt>
                <c:pt idx="2611">
                  <c:v>0.42526258259394362</c:v>
                </c:pt>
                <c:pt idx="2612">
                  <c:v>0.42582707680593246</c:v>
                </c:pt>
                <c:pt idx="2613">
                  <c:v>0.42639216963320448</c:v>
                </c:pt>
                <c:pt idx="2614">
                  <c:v>0.42695816038340106</c:v>
                </c:pt>
                <c:pt idx="2615">
                  <c:v>0.42752474974888088</c:v>
                </c:pt>
                <c:pt idx="2616">
                  <c:v>0.42809193772964377</c:v>
                </c:pt>
                <c:pt idx="2617">
                  <c:v>0.42865972432568983</c:v>
                </c:pt>
                <c:pt idx="2618">
                  <c:v>0.42922840884466057</c:v>
                </c:pt>
                <c:pt idx="2619">
                  <c:v>0.42979769197891432</c:v>
                </c:pt>
                <c:pt idx="2620">
                  <c:v>0.43036757372845136</c:v>
                </c:pt>
                <c:pt idx="2621">
                  <c:v>0.43093805409327146</c:v>
                </c:pt>
                <c:pt idx="2622">
                  <c:v>0.43150913307337468</c:v>
                </c:pt>
                <c:pt idx="2623">
                  <c:v>0.43208081066876097</c:v>
                </c:pt>
                <c:pt idx="2624">
                  <c:v>0.43265338618707205</c:v>
                </c:pt>
                <c:pt idx="2625">
                  <c:v>0.43322656032066625</c:v>
                </c:pt>
                <c:pt idx="2626">
                  <c:v>0.43380063237718508</c:v>
                </c:pt>
                <c:pt idx="2627">
                  <c:v>0.43437500374134547</c:v>
                </c:pt>
                <c:pt idx="2628">
                  <c:v>0.43495027302843059</c:v>
                </c:pt>
                <c:pt idx="2629">
                  <c:v>0.43552584162315733</c:v>
                </c:pt>
                <c:pt idx="2630">
                  <c:v>0.43610260744845025</c:v>
                </c:pt>
                <c:pt idx="2631">
                  <c:v>0.43667967258138474</c:v>
                </c:pt>
                <c:pt idx="2632">
                  <c:v>0.43725733632960234</c:v>
                </c:pt>
                <c:pt idx="2633">
                  <c:v>0.43782781669442244</c:v>
                </c:pt>
                <c:pt idx="2634">
                  <c:v>0.43839680052103475</c:v>
                </c:pt>
                <c:pt idx="2635">
                  <c:v>0.43896847811642103</c:v>
                </c:pt>
                <c:pt idx="2636">
                  <c:v>0.43954255017293997</c:v>
                </c:pt>
                <c:pt idx="2637">
                  <c:v>0.44011752015238353</c:v>
                </c:pt>
                <c:pt idx="2638">
                  <c:v>0.44069308874711016</c:v>
                </c:pt>
                <c:pt idx="2639">
                  <c:v>0.44126985457240309</c:v>
                </c:pt>
                <c:pt idx="2640">
                  <c:v>0.44184721901297919</c:v>
                </c:pt>
                <c:pt idx="2641">
                  <c:v>0.44244373914261526</c:v>
                </c:pt>
                <c:pt idx="2642">
                  <c:v>0.4430477419632905</c:v>
                </c:pt>
                <c:pt idx="2643">
                  <c:v>0.44365324132217354</c:v>
                </c:pt>
                <c:pt idx="2644">
                  <c:v>0.44426173375747219</c:v>
                </c:pt>
                <c:pt idx="2645">
                  <c:v>0.44487112411569557</c:v>
                </c:pt>
                <c:pt idx="2646">
                  <c:v>0.44548111308920207</c:v>
                </c:pt>
                <c:pt idx="2647">
                  <c:v>0.4460917006779917</c:v>
                </c:pt>
                <c:pt idx="2648">
                  <c:v>0.446703186189706</c:v>
                </c:pt>
                <c:pt idx="2649">
                  <c:v>0.44731527031670337</c:v>
                </c:pt>
                <c:pt idx="2650">
                  <c:v>0.44792795305898397</c:v>
                </c:pt>
                <c:pt idx="2651">
                  <c:v>0.44854123441654764</c:v>
                </c:pt>
                <c:pt idx="2652">
                  <c:v>0.44915541369703599</c:v>
                </c:pt>
                <c:pt idx="2653">
                  <c:v>0.44976989228516595</c:v>
                </c:pt>
                <c:pt idx="2654">
                  <c:v>0.45038556810386216</c:v>
                </c:pt>
                <c:pt idx="2655">
                  <c:v>0.45100154323019986</c:v>
                </c:pt>
                <c:pt idx="2656">
                  <c:v>0.4516181169718208</c:v>
                </c:pt>
                <c:pt idx="2657">
                  <c:v>0.45223558863636637</c:v>
                </c:pt>
                <c:pt idx="2658">
                  <c:v>0.45285365891619506</c:v>
                </c:pt>
                <c:pt idx="2659">
                  <c:v>0.45347232781130686</c:v>
                </c:pt>
                <c:pt idx="2660">
                  <c:v>0.45409159532170179</c:v>
                </c:pt>
                <c:pt idx="2661">
                  <c:v>0.45471146144737995</c:v>
                </c:pt>
                <c:pt idx="2662">
                  <c:v>0.45533222549598268</c:v>
                </c:pt>
                <c:pt idx="2663">
                  <c:v>0.45595358815986858</c:v>
                </c:pt>
                <c:pt idx="2664">
                  <c:v>0.45657584874667911</c:v>
                </c:pt>
                <c:pt idx="2665">
                  <c:v>0.45719840864113132</c:v>
                </c:pt>
                <c:pt idx="2666">
                  <c:v>0.45782156715086658</c:v>
                </c:pt>
                <c:pt idx="2667">
                  <c:v>0.45844562358352658</c:v>
                </c:pt>
                <c:pt idx="2668">
                  <c:v>0.45907027863146965</c:v>
                </c:pt>
                <c:pt idx="2669">
                  <c:v>0.4596958316023374</c:v>
                </c:pt>
                <c:pt idx="2670">
                  <c:v>0.46032168388084682</c:v>
                </c:pt>
                <c:pt idx="2671">
                  <c:v>0.46094843408228087</c:v>
                </c:pt>
                <c:pt idx="2672">
                  <c:v>0.46157578289899803</c:v>
                </c:pt>
                <c:pt idx="2673">
                  <c:v>0.46220163517750734</c:v>
                </c:pt>
                <c:pt idx="2674">
                  <c:v>0.46282658953309203</c:v>
                </c:pt>
                <c:pt idx="2675">
                  <c:v>0.46345244181160139</c:v>
                </c:pt>
                <c:pt idx="2676">
                  <c:v>0.46407889270539388</c:v>
                </c:pt>
                <c:pt idx="2677">
                  <c:v>0.46470624152211104</c:v>
                </c:pt>
                <c:pt idx="2678">
                  <c:v>0.46533418895411133</c:v>
                </c:pt>
                <c:pt idx="2679">
                  <c:v>0.46596303430903629</c:v>
                </c:pt>
                <c:pt idx="2680">
                  <c:v>0.46659247827924438</c:v>
                </c:pt>
                <c:pt idx="2681">
                  <c:v>0.46722282017237726</c:v>
                </c:pt>
                <c:pt idx="2682">
                  <c:v>0.46785376068079321</c:v>
                </c:pt>
                <c:pt idx="2683">
                  <c:v>0.46848559911213383</c:v>
                </c:pt>
                <c:pt idx="2684">
                  <c:v>0.46911833546639908</c:v>
                </c:pt>
                <c:pt idx="2685">
                  <c:v>0.46975167043594757</c:v>
                </c:pt>
                <c:pt idx="2686">
                  <c:v>0.47038560402077911</c:v>
                </c:pt>
                <c:pt idx="2687">
                  <c:v>0.47102073483617696</c:v>
                </c:pt>
                <c:pt idx="2688">
                  <c:v>0.47165646426685792</c:v>
                </c:pt>
                <c:pt idx="2689">
                  <c:v>0.47229279231282201</c:v>
                </c:pt>
                <c:pt idx="2690">
                  <c:v>0.47293001828171072</c:v>
                </c:pt>
                <c:pt idx="2691">
                  <c:v>0.47359507986126492</c:v>
                </c:pt>
                <c:pt idx="2692">
                  <c:v>0.47426702551657501</c:v>
                </c:pt>
                <c:pt idx="2693">
                  <c:v>0.47493687601839418</c:v>
                </c:pt>
                <c:pt idx="2694">
                  <c:v>0.47560822305842126</c:v>
                </c:pt>
                <c:pt idx="2695">
                  <c:v>0.47628555625127955</c:v>
                </c:pt>
                <c:pt idx="2696">
                  <c:v>0.47696528390527027</c:v>
                </c:pt>
                <c:pt idx="2697">
                  <c:v>0.47764710671275201</c:v>
                </c:pt>
                <c:pt idx="2698">
                  <c:v>0.47832982744315844</c:v>
                </c:pt>
                <c:pt idx="2699">
                  <c:v>0.47901404471177267</c:v>
                </c:pt>
                <c:pt idx="2700">
                  <c:v>0.47969975851859475</c:v>
                </c:pt>
                <c:pt idx="2701">
                  <c:v>0.48038696886362464</c:v>
                </c:pt>
                <c:pt idx="2702">
                  <c:v>0.48107567574686233</c:v>
                </c:pt>
                <c:pt idx="2703">
                  <c:v>0.48176557986066626</c:v>
                </c:pt>
                <c:pt idx="2704">
                  <c:v>0.48245727982031966</c:v>
                </c:pt>
                <c:pt idx="2705">
                  <c:v>0.48314987770289763</c:v>
                </c:pt>
                <c:pt idx="2706">
                  <c:v>0.48384427143132502</c:v>
                </c:pt>
                <c:pt idx="2707">
                  <c:v>0.48453986239031865</c:v>
                </c:pt>
                <c:pt idx="2708">
                  <c:v>0.48523694988752014</c:v>
                </c:pt>
                <c:pt idx="2709">
                  <c:v>0.48593553392292943</c:v>
                </c:pt>
                <c:pt idx="2710">
                  <c:v>0.48663531518890496</c:v>
                </c:pt>
                <c:pt idx="2711">
                  <c:v>0.48733659299308835</c:v>
                </c:pt>
                <c:pt idx="2712">
                  <c:v>0.48803936733547953</c:v>
                </c:pt>
                <c:pt idx="2713">
                  <c:v>0.48874393752372008</c:v>
                </c:pt>
                <c:pt idx="2714">
                  <c:v>0.48944940563488537</c:v>
                </c:pt>
                <c:pt idx="2715">
                  <c:v>0.49015637028425846</c:v>
                </c:pt>
                <c:pt idx="2716">
                  <c:v>0.49086483147183935</c:v>
                </c:pt>
                <c:pt idx="2717">
                  <c:v>0.49157478919762804</c:v>
                </c:pt>
                <c:pt idx="2718">
                  <c:v>0.49228594415398297</c:v>
                </c:pt>
                <c:pt idx="2719">
                  <c:v>0.49299859564854576</c:v>
                </c:pt>
                <c:pt idx="2720">
                  <c:v>0.49371274368131635</c:v>
                </c:pt>
                <c:pt idx="2721">
                  <c:v>0.49444395224965604</c:v>
                </c:pt>
                <c:pt idx="2722">
                  <c:v>0.49517635804856208</c:v>
                </c:pt>
                <c:pt idx="2723">
                  <c:v>0.49590786592454333</c:v>
                </c:pt>
                <c:pt idx="2724">
                  <c:v>0.49664027172344932</c:v>
                </c:pt>
                <c:pt idx="2725">
                  <c:v>0.4973738747529215</c:v>
                </c:pt>
                <c:pt idx="2726">
                  <c:v>0.49810867501296002</c:v>
                </c:pt>
                <c:pt idx="2727">
                  <c:v>0.49884467250356473</c:v>
                </c:pt>
                <c:pt idx="2728">
                  <c:v>0.49958396237822666</c:v>
                </c:pt>
                <c:pt idx="2729">
                  <c:v>0.5003235515605301</c:v>
                </c:pt>
                <c:pt idx="2730">
                  <c:v>0.50106523589632457</c:v>
                </c:pt>
                <c:pt idx="2731">
                  <c:v>0.50180841677032684</c:v>
                </c:pt>
                <c:pt idx="2732">
                  <c:v>0.50255309418253691</c:v>
                </c:pt>
                <c:pt idx="2733">
                  <c:v>0.5032998667482379</c:v>
                </c:pt>
                <c:pt idx="2734">
                  <c:v>0.50404933308271305</c:v>
                </c:pt>
                <c:pt idx="2735">
                  <c:v>0.50480059526303755</c:v>
                </c:pt>
                <c:pt idx="2736">
                  <c:v>0.50555395259685298</c:v>
                </c:pt>
                <c:pt idx="2737">
                  <c:v>0.50631179954529182</c:v>
                </c:pt>
                <c:pt idx="2738">
                  <c:v>0.50708940079807385</c:v>
                </c:pt>
                <c:pt idx="2739">
                  <c:v>0.50786789997378068</c:v>
                </c:pt>
                <c:pt idx="2740">
                  <c:v>0.50864520191892115</c:v>
                </c:pt>
                <c:pt idx="2741">
                  <c:v>0.50941801424943822</c:v>
                </c:pt>
                <c:pt idx="2742">
                  <c:v>0.51019112588759685</c:v>
                </c:pt>
                <c:pt idx="2743">
                  <c:v>0.51096453683339693</c:v>
                </c:pt>
                <c:pt idx="2744">
                  <c:v>0.51173854639448024</c:v>
                </c:pt>
                <c:pt idx="2745">
                  <c:v>0.51250896426386483</c:v>
                </c:pt>
                <c:pt idx="2746">
                  <c:v>0.51327848421032463</c:v>
                </c:pt>
                <c:pt idx="2747">
                  <c:v>0.51406446607707046</c:v>
                </c:pt>
                <c:pt idx="2748">
                  <c:v>0.51485553617372293</c:v>
                </c:pt>
                <c:pt idx="2749">
                  <c:v>0.51564870142386632</c:v>
                </c:pt>
                <c:pt idx="2750">
                  <c:v>0.51644216598165127</c:v>
                </c:pt>
                <c:pt idx="2751">
                  <c:v>0.51723742638528558</c:v>
                </c:pt>
                <c:pt idx="2752">
                  <c:v>0.51803837363410954</c:v>
                </c:pt>
                <c:pt idx="2753">
                  <c:v>0.51884560634340648</c:v>
                </c:pt>
                <c:pt idx="2754">
                  <c:v>0.51965224043742009</c:v>
                </c:pt>
                <c:pt idx="2755">
                  <c:v>0.52045977245435859</c:v>
                </c:pt>
                <c:pt idx="2756">
                  <c:v>0.52126760377893855</c:v>
                </c:pt>
                <c:pt idx="2757">
                  <c:v>0.5220838157174823</c:v>
                </c:pt>
                <c:pt idx="2758">
                  <c:v>0.52290212280951698</c:v>
                </c:pt>
                <c:pt idx="2759">
                  <c:v>0.52372342297796737</c:v>
                </c:pt>
                <c:pt idx="2760">
                  <c:v>0.52454981137632428</c:v>
                </c:pt>
                <c:pt idx="2761">
                  <c:v>0.525377696312889</c:v>
                </c:pt>
                <c:pt idx="2762">
                  <c:v>0.52620647917237839</c:v>
                </c:pt>
                <c:pt idx="2763">
                  <c:v>0.52703945233884975</c:v>
                </c:pt>
                <c:pt idx="2764">
                  <c:v>0.52787811235051074</c:v>
                </c:pt>
                <c:pt idx="2765">
                  <c:v>0.52871826890037954</c:v>
                </c:pt>
                <c:pt idx="2766">
                  <c:v>0.52955842545024845</c:v>
                </c:pt>
                <c:pt idx="2767">
                  <c:v>0.53040456815294856</c:v>
                </c:pt>
                <c:pt idx="2768">
                  <c:v>0.53125310531678116</c:v>
                </c:pt>
                <c:pt idx="2769">
                  <c:v>0.53210643140287883</c:v>
                </c:pt>
                <c:pt idx="2770">
                  <c:v>0.53296304987303367</c:v>
                </c:pt>
                <c:pt idx="2771">
                  <c:v>0.53382715103422762</c:v>
                </c:pt>
                <c:pt idx="2772">
                  <c:v>0.53469215011834625</c:v>
                </c:pt>
                <c:pt idx="2773">
                  <c:v>0.53555625127954021</c:v>
                </c:pt>
                <c:pt idx="2774">
                  <c:v>0.53642274690186653</c:v>
                </c:pt>
                <c:pt idx="2775">
                  <c:v>0.5372958272923074</c:v>
                </c:pt>
                <c:pt idx="2776">
                  <c:v>0.5381754924508626</c:v>
                </c:pt>
                <c:pt idx="2777">
                  <c:v>0.53905635483998415</c:v>
                </c:pt>
                <c:pt idx="2778">
                  <c:v>0.5399402103055212</c:v>
                </c:pt>
                <c:pt idx="2779">
                  <c:v>0.54082945330860654</c:v>
                </c:pt>
                <c:pt idx="2780">
                  <c:v>0.54172408384923998</c:v>
                </c:pt>
                <c:pt idx="2781">
                  <c:v>0.54261811577459018</c:v>
                </c:pt>
                <c:pt idx="2782">
                  <c:v>0.54351873246805482</c:v>
                </c:pt>
                <c:pt idx="2783">
                  <c:v>0.54442563462199245</c:v>
                </c:pt>
                <c:pt idx="2784">
                  <c:v>0.54533463192942089</c:v>
                </c:pt>
                <c:pt idx="2785">
                  <c:v>0.54624452715977401</c:v>
                </c:pt>
                <c:pt idx="2786">
                  <c:v>0.54716310231173249</c:v>
                </c:pt>
                <c:pt idx="2787">
                  <c:v>0.54808347330954044</c:v>
                </c:pt>
                <c:pt idx="2788">
                  <c:v>0.5490044429226314</c:v>
                </c:pt>
                <c:pt idx="2789">
                  <c:v>0.54993409245732772</c:v>
                </c:pt>
                <c:pt idx="2790">
                  <c:v>0.55086643576079808</c:v>
                </c:pt>
                <c:pt idx="2791">
                  <c:v>0.55180087421775947</c:v>
                </c:pt>
                <c:pt idx="2792">
                  <c:v>0.55273950298170271</c:v>
                </c:pt>
                <c:pt idx="2793">
                  <c:v>0.55369070266659159</c:v>
                </c:pt>
                <c:pt idx="2794">
                  <c:v>0.55464190235148059</c:v>
                </c:pt>
                <c:pt idx="2795">
                  <c:v>0.55559639442042663</c:v>
                </c:pt>
                <c:pt idx="2796">
                  <c:v>0.55655208371993903</c:v>
                </c:pt>
                <c:pt idx="2797">
                  <c:v>0.55751884740218927</c:v>
                </c:pt>
                <c:pt idx="2798">
                  <c:v>0.55848920277613823</c:v>
                </c:pt>
                <c:pt idx="2799">
                  <c:v>0.55946165330357811</c:v>
                </c:pt>
                <c:pt idx="2800">
                  <c:v>0.56043141006224395</c:v>
                </c:pt>
                <c:pt idx="2801">
                  <c:v>0.56140984674251515</c:v>
                </c:pt>
                <c:pt idx="2802">
                  <c:v>0.56239516749854235</c:v>
                </c:pt>
                <c:pt idx="2803">
                  <c:v>0.56338288271570203</c:v>
                </c:pt>
                <c:pt idx="2804">
                  <c:v>0.56437957716210863</c:v>
                </c:pt>
                <c:pt idx="2805">
                  <c:v>0.56538106053078019</c:v>
                </c:pt>
                <c:pt idx="2806">
                  <c:v>0.56638793143699995</c:v>
                </c:pt>
                <c:pt idx="2807">
                  <c:v>0.56739929195784311</c:v>
                </c:pt>
                <c:pt idx="2808">
                  <c:v>0.5684127476321772</c:v>
                </c:pt>
                <c:pt idx="2809">
                  <c:v>0.56943009430585168</c:v>
                </c:pt>
                <c:pt idx="2810">
                  <c:v>0.57045761743933932</c:v>
                </c:pt>
                <c:pt idx="2811">
                  <c:v>0.57148813364924256</c:v>
                </c:pt>
                <c:pt idx="2812">
                  <c:v>0.57251775193622112</c:v>
                </c:pt>
                <c:pt idx="2813">
                  <c:v>0.57355275776074788</c:v>
                </c:pt>
                <c:pt idx="2814">
                  <c:v>0.5746054227361268</c:v>
                </c:pt>
                <c:pt idx="2815">
                  <c:v>0.57565329878924076</c:v>
                </c:pt>
                <c:pt idx="2816">
                  <c:v>0.57670446722641189</c:v>
                </c:pt>
                <c:pt idx="2817">
                  <c:v>0.57775982597056486</c:v>
                </c:pt>
                <c:pt idx="2818">
                  <c:v>0.57882506186688953</c:v>
                </c:pt>
                <c:pt idx="2819">
                  <c:v>0.57989239291670502</c:v>
                </c:pt>
                <c:pt idx="2820">
                  <c:v>0.5809690025034091</c:v>
                </c:pt>
                <c:pt idx="2821">
                  <c:v>0.58205249616586907</c:v>
                </c:pt>
                <c:pt idx="2822">
                  <c:v>0.58314496905757596</c:v>
                </c:pt>
                <c:pt idx="2823">
                  <c:v>0.58423444887286724</c:v>
                </c:pt>
                <c:pt idx="2824">
                  <c:v>0.5853248266110832</c:v>
                </c:pt>
                <c:pt idx="2825">
                  <c:v>0.58641999327156413</c:v>
                </c:pt>
                <c:pt idx="2826">
                  <c:v>0.58752533639185833</c:v>
                </c:pt>
                <c:pt idx="2827">
                  <c:v>0.58863636635734218</c:v>
                </c:pt>
                <c:pt idx="2828">
                  <c:v>0.58975338247565723</c:v>
                </c:pt>
                <c:pt idx="2829">
                  <c:v>0.59087668405444527</c:v>
                </c:pt>
                <c:pt idx="2830">
                  <c:v>0.59200537317078128</c:v>
                </c:pt>
                <c:pt idx="2831">
                  <c:v>0.59314124567051496</c:v>
                </c:pt>
                <c:pt idx="2832">
                  <c:v>0.59428011124666424</c:v>
                </c:pt>
                <c:pt idx="2833">
                  <c:v>0.59542556159092785</c:v>
                </c:pt>
                <c:pt idx="2834">
                  <c:v>0.59657669878038122</c:v>
                </c:pt>
                <c:pt idx="2835">
                  <c:v>0.59773651589143983</c:v>
                </c:pt>
                <c:pt idx="2836">
                  <c:v>0.59890471361646247</c:v>
                </c:pt>
                <c:pt idx="2837">
                  <c:v>0.6000720134185602</c:v>
                </c:pt>
                <c:pt idx="2838">
                  <c:v>0.60124380283528145</c:v>
                </c:pt>
                <c:pt idx="2839">
                  <c:v>0.60243235347993018</c:v>
                </c:pt>
                <c:pt idx="2840">
                  <c:v>0.60362629166212711</c:v>
                </c:pt>
                <c:pt idx="2841">
                  <c:v>0.60481933192139947</c:v>
                </c:pt>
                <c:pt idx="2842">
                  <c:v>0.60600818187368977</c:v>
                </c:pt>
                <c:pt idx="2843">
                  <c:v>0.60721977920673897</c:v>
                </c:pt>
                <c:pt idx="2844">
                  <c:v>0.60843227446271275</c:v>
                </c:pt>
                <c:pt idx="2845">
                  <c:v>0.60965793925491552</c:v>
                </c:pt>
                <c:pt idx="2846">
                  <c:v>0.61088689643117533</c:v>
                </c:pt>
                <c:pt idx="2847">
                  <c:v>0.61211884668385097</c:v>
                </c:pt>
                <c:pt idx="2848">
                  <c:v>0.61335349070530043</c:v>
                </c:pt>
                <c:pt idx="2849">
                  <c:v>0.61461986133675583</c:v>
                </c:pt>
                <c:pt idx="2850">
                  <c:v>0.61588473543000322</c:v>
                </c:pt>
                <c:pt idx="2851">
                  <c:v>0.61713853514051298</c:v>
                </c:pt>
                <c:pt idx="2852">
                  <c:v>0.61841208915536583</c:v>
                </c:pt>
                <c:pt idx="2853">
                  <c:v>0.61968504455493545</c:v>
                </c:pt>
                <c:pt idx="2854">
                  <c:v>0.62096069372327933</c:v>
                </c:pt>
                <c:pt idx="2855">
                  <c:v>0.62226597434813791</c:v>
                </c:pt>
                <c:pt idx="2856">
                  <c:v>0.62359549889196308</c:v>
                </c:pt>
                <c:pt idx="2857">
                  <c:v>0.62492502343578837</c:v>
                </c:pt>
                <c:pt idx="2858">
                  <c:v>0.62625514659489667</c:v>
                </c:pt>
                <c:pt idx="2859">
                  <c:v>0.62759245313740264</c:v>
                </c:pt>
                <c:pt idx="2860">
                  <c:v>0.62891688945132118</c:v>
                </c:pt>
                <c:pt idx="2861">
                  <c:v>0.63025479460911016</c:v>
                </c:pt>
                <c:pt idx="2862">
                  <c:v>0.63164747306530522</c:v>
                </c:pt>
                <c:pt idx="2863">
                  <c:v>0.63301171729555195</c:v>
                </c:pt>
                <c:pt idx="2864">
                  <c:v>0.6343801518327804</c:v>
                </c:pt>
                <c:pt idx="2865">
                  <c:v>0.63576983721255986</c:v>
                </c:pt>
                <c:pt idx="2866">
                  <c:v>0.63720561596914016</c:v>
                </c:pt>
                <c:pt idx="2867">
                  <c:v>0.63860966811571473</c:v>
                </c:pt>
                <c:pt idx="2868">
                  <c:v>0.64000623757125008</c:v>
                </c:pt>
                <c:pt idx="2869">
                  <c:v>0.64144081909726425</c:v>
                </c:pt>
                <c:pt idx="2870">
                  <c:v>0.64289874661932012</c:v>
                </c:pt>
                <c:pt idx="2871">
                  <c:v>0.64437163952345433</c:v>
                </c:pt>
                <c:pt idx="2872">
                  <c:v>0.64584991996513663</c:v>
                </c:pt>
                <c:pt idx="2873">
                  <c:v>0.64733897548191521</c:v>
                </c:pt>
                <c:pt idx="2874">
                  <c:v>0.64883401715152511</c:v>
                </c:pt>
                <c:pt idx="2875">
                  <c:v>0.65038353281189942</c:v>
                </c:pt>
                <c:pt idx="2876">
                  <c:v>0.65192107616661144</c:v>
                </c:pt>
                <c:pt idx="2877">
                  <c:v>0.65345951744424802</c:v>
                </c:pt>
                <c:pt idx="2878">
                  <c:v>0.65500125110594176</c:v>
                </c:pt>
                <c:pt idx="2879">
                  <c:v>0.65656064391848779</c:v>
                </c:pt>
                <c:pt idx="2880">
                  <c:v>0.65815146403339797</c:v>
                </c:pt>
                <c:pt idx="2881">
                  <c:v>0.65977520798888012</c:v>
                </c:pt>
                <c:pt idx="2882">
                  <c:v>0.66143067855436799</c:v>
                </c:pt>
                <c:pt idx="2883">
                  <c:v>0.66309303319561186</c:v>
                </c:pt>
                <c:pt idx="2884">
                  <c:v>0.66473443630194629</c:v>
                </c:pt>
                <c:pt idx="2885">
                  <c:v>0.66642492586149715</c:v>
                </c:pt>
                <c:pt idx="2886">
                  <c:v>0.66814205380114722</c:v>
                </c:pt>
                <c:pt idx="2887">
                  <c:v>0.66986905889296877</c:v>
                </c:pt>
                <c:pt idx="2888">
                  <c:v>0.6716221037496064</c:v>
                </c:pt>
                <c:pt idx="2889">
                  <c:v>0.673443690056162</c:v>
                </c:pt>
                <c:pt idx="2890">
                  <c:v>0.67526228328630211</c:v>
                </c:pt>
                <c:pt idx="2891">
                  <c:v>0.67705872775096643</c:v>
                </c:pt>
                <c:pt idx="2892">
                  <c:v>0.67892491089611506</c:v>
                </c:pt>
                <c:pt idx="2893">
                  <c:v>0.68083030334230854</c:v>
                </c:pt>
                <c:pt idx="2894">
                  <c:v>0.68274257986425801</c:v>
                </c:pt>
                <c:pt idx="2895">
                  <c:v>0.6846752093058337</c:v>
                </c:pt>
                <c:pt idx="2896">
                  <c:v>0.68668326427308357</c:v>
                </c:pt>
                <c:pt idx="2897">
                  <c:v>0.68870927769882706</c:v>
                </c:pt>
                <c:pt idx="2898">
                  <c:v>0.69076492258108535</c:v>
                </c:pt>
                <c:pt idx="2899">
                  <c:v>0.69285229407334947</c:v>
                </c:pt>
                <c:pt idx="2900">
                  <c:v>0.69501509109128756</c:v>
                </c:pt>
                <c:pt idx="2901">
                  <c:v>0.69716382065007221</c:v>
                </c:pt>
                <c:pt idx="2902">
                  <c:v>0.69937690135179298</c:v>
                </c:pt>
                <c:pt idx="2903">
                  <c:v>0.70164685050541087</c:v>
                </c:pt>
                <c:pt idx="2904">
                  <c:v>0.70398743626243776</c:v>
                </c:pt>
                <c:pt idx="2905">
                  <c:v>0.70635316386135594</c:v>
                </c:pt>
                <c:pt idx="2906">
                  <c:v>0.7087637876065086</c:v>
                </c:pt>
                <c:pt idx="2907">
                  <c:v>0.71124744241620286</c:v>
                </c:pt>
                <c:pt idx="2908">
                  <c:v>0.71374875637674928</c:v>
                </c:pt>
                <c:pt idx="2909">
                  <c:v>0.71629526579117186</c:v>
                </c:pt>
                <c:pt idx="2910">
                  <c:v>0.71890852080966317</c:v>
                </c:pt>
                <c:pt idx="2911">
                  <c:v>0.72160378612194265</c:v>
                </c:pt>
                <c:pt idx="2912">
                  <c:v>0.72440380910876956</c:v>
                </c:pt>
                <c:pt idx="2913">
                  <c:v>0.72730260361731236</c:v>
                </c:pt>
                <c:pt idx="2914">
                  <c:v>0.73024030811925844</c:v>
                </c:pt>
                <c:pt idx="2915">
                  <c:v>0.73315017701053919</c:v>
                </c:pt>
                <c:pt idx="2916">
                  <c:v>0.73609775866465688</c:v>
                </c:pt>
                <c:pt idx="2917">
                  <c:v>0.73918362044917685</c:v>
                </c:pt>
                <c:pt idx="2918">
                  <c:v>0.74241554436278001</c:v>
                </c:pt>
                <c:pt idx="2919">
                  <c:v>0.74569625542195794</c:v>
                </c:pt>
                <c:pt idx="2920">
                  <c:v>0.74903383493303288</c:v>
                </c:pt>
                <c:pt idx="2921">
                  <c:v>0.75241002512986954</c:v>
                </c:pt>
                <c:pt idx="2922">
                  <c:v>0.75590474115276529</c:v>
                </c:pt>
                <c:pt idx="2923">
                  <c:v>0.75948715431463931</c:v>
                </c:pt>
                <c:pt idx="2924">
                  <c:v>0.7631213476985037</c:v>
                </c:pt>
                <c:pt idx="2925">
                  <c:v>0.76680702199671724</c:v>
                </c:pt>
                <c:pt idx="2926">
                  <c:v>0.77061002489042341</c:v>
                </c:pt>
                <c:pt idx="2927">
                  <c:v>0.77456118506670368</c:v>
                </c:pt>
                <c:pt idx="2928">
                  <c:v>0.77853239885496861</c:v>
                </c:pt>
                <c:pt idx="2929">
                  <c:v>0.78256736517088665</c:v>
                </c:pt>
                <c:pt idx="2930">
                  <c:v>0.78670050439323758</c:v>
                </c:pt>
                <c:pt idx="2931">
                  <c:v>0.79096533897787635</c:v>
                </c:pt>
                <c:pt idx="2932">
                  <c:v>0.79526190017252085</c:v>
                </c:pt>
                <c:pt idx="2933">
                  <c:v>0.79961054089679751</c:v>
                </c:pt>
                <c:pt idx="2934">
                  <c:v>0.80414175928242781</c:v>
                </c:pt>
                <c:pt idx="2935">
                  <c:v>0.80876037549939472</c:v>
                </c:pt>
                <c:pt idx="2936">
                  <c:v>0.81336971317947315</c:v>
                </c:pt>
                <c:pt idx="2937">
                  <c:v>0.81803083108154218</c:v>
                </c:pt>
                <c:pt idx="2938">
                  <c:v>0.82281256996316121</c:v>
                </c:pt>
                <c:pt idx="2939">
                  <c:v>0.8276553676036591</c:v>
                </c:pt>
                <c:pt idx="2940">
                  <c:v>0.83256461154058437</c:v>
                </c:pt>
                <c:pt idx="2941">
                  <c:v>0.83760315637866478</c:v>
                </c:pt>
                <c:pt idx="2942">
                  <c:v>0.84271503158892846</c:v>
                </c:pt>
                <c:pt idx="2943">
                  <c:v>0.84788018355939043</c:v>
                </c:pt>
                <c:pt idx="2944">
                  <c:v>0.85307855867806581</c:v>
                </c:pt>
                <c:pt idx="2945">
                  <c:v>0.85830895971438859</c:v>
                </c:pt>
                <c:pt idx="2946">
                  <c:v>0.86361029666176192</c:v>
                </c:pt>
                <c:pt idx="2947">
                  <c:v>0.8690086092850019</c:v>
                </c:pt>
                <c:pt idx="2948">
                  <c:v>0.87438656898861555</c:v>
                </c:pt>
                <c:pt idx="2949">
                  <c:v>0.87982139714412622</c:v>
                </c:pt>
                <c:pt idx="2950">
                  <c:v>0.8853008221382298</c:v>
                </c:pt>
                <c:pt idx="2951">
                  <c:v>0.89079670905261943</c:v>
                </c:pt>
                <c:pt idx="2952">
                  <c:v>0.89631863573182513</c:v>
                </c:pt>
                <c:pt idx="2953">
                  <c:v>0.90188216617320804</c:v>
                </c:pt>
                <c:pt idx="2954">
                  <c:v>0.90742235061854903</c:v>
                </c:pt>
                <c:pt idx="2955">
                  <c:v>0.91295565098813425</c:v>
                </c:pt>
                <c:pt idx="2956">
                  <c:v>0.91849044789592704</c:v>
                </c:pt>
                <c:pt idx="2957">
                  <c:v>0.92400159950003657</c:v>
                </c:pt>
                <c:pt idx="2958">
                  <c:v>0.92942804704158333</c:v>
                </c:pt>
                <c:pt idx="2959">
                  <c:v>0.93480989774453738</c:v>
                </c:pt>
                <c:pt idx="2960">
                  <c:v>0.94009207900285063</c:v>
                </c:pt>
                <c:pt idx="2961">
                  <c:v>0.94527788320058048</c:v>
                </c:pt>
                <c:pt idx="2962">
                  <c:v>0.95040262863943115</c:v>
                </c:pt>
                <c:pt idx="2963">
                  <c:v>0.95546960770346034</c:v>
                </c:pt>
                <c:pt idx="2964">
                  <c:v>0.96048091554615855</c:v>
                </c:pt>
                <c:pt idx="2965">
                  <c:v>0.9652641509659855</c:v>
                </c:pt>
                <c:pt idx="2966">
                  <c:v>0.96965918437470433</c:v>
                </c:pt>
                <c:pt idx="2967">
                  <c:v>0.97387433389084355</c:v>
                </c:pt>
                <c:pt idx="2968">
                  <c:v>0.97808379656179323</c:v>
                </c:pt>
                <c:pt idx="2969">
                  <c:v>0.98197270074862819</c:v>
                </c:pt>
                <c:pt idx="2970">
                  <c:v>0.9857032711930761</c:v>
                </c:pt>
                <c:pt idx="2971">
                  <c:v>0.98901151855527791</c:v>
                </c:pt>
                <c:pt idx="2972">
                  <c:v>0.99187738922324864</c:v>
                </c:pt>
                <c:pt idx="2973">
                  <c:v>0.99452296946702878</c:v>
                </c:pt>
                <c:pt idx="2974">
                  <c:v>0.99682674038414343</c:v>
                </c:pt>
                <c:pt idx="2975">
                  <c:v>0.99818140676985989</c:v>
                </c:pt>
                <c:pt idx="2976">
                  <c:v>0.99911285215040568</c:v>
                </c:pt>
                <c:pt idx="2977">
                  <c:v>0.99980604864826683</c:v>
                </c:pt>
                <c:pt idx="2978">
                  <c:v>1</c:v>
                </c:pt>
                <c:pt idx="2979">
                  <c:v>0.99975666288740883</c:v>
                </c:pt>
                <c:pt idx="2980">
                  <c:v>0.99857649285672379</c:v>
                </c:pt>
                <c:pt idx="2981">
                  <c:v>0.99632270631575037</c:v>
                </c:pt>
                <c:pt idx="2982">
                  <c:v>0.9934403737274935</c:v>
                </c:pt>
                <c:pt idx="2983">
                  <c:v>0.99005101399442808</c:v>
                </c:pt>
                <c:pt idx="2984">
                  <c:v>0.98615043680957204</c:v>
                </c:pt>
                <c:pt idx="2985">
                  <c:v>0.98079342864086783</c:v>
                </c:pt>
                <c:pt idx="2986">
                  <c:v>0.9745136550132234</c:v>
                </c:pt>
                <c:pt idx="2987">
                  <c:v>0.96748471435874539</c:v>
                </c:pt>
                <c:pt idx="2988">
                  <c:v>0.95995622925049773</c:v>
                </c:pt>
                <c:pt idx="2989">
                  <c:v>0.95075521304119315</c:v>
                </c:pt>
                <c:pt idx="2990">
                  <c:v>0.94075235166013982</c:v>
                </c:pt>
                <c:pt idx="2991">
                  <c:v>0.93014249438199559</c:v>
                </c:pt>
                <c:pt idx="2992">
                  <c:v>0.9184961347411168</c:v>
                </c:pt>
                <c:pt idx="2993">
                  <c:v>0.90524219375740034</c:v>
                </c:pt>
                <c:pt idx="2994">
                  <c:v>0.89132019811771401</c:v>
                </c:pt>
                <c:pt idx="2995">
                  <c:v>0.87672116859281113</c:v>
                </c:pt>
                <c:pt idx="2996">
                  <c:v>0.86091263688834985</c:v>
                </c:pt>
                <c:pt idx="2997">
                  <c:v>0.84415649719069852</c:v>
                </c:pt>
                <c:pt idx="2998">
                  <c:v>0.82663173546951196</c:v>
                </c:pt>
                <c:pt idx="2999">
                  <c:v>0.80851584115623742</c:v>
                </c:pt>
                <c:pt idx="3000">
                  <c:v>0.78931585456521969</c:v>
                </c:pt>
                <c:pt idx="3001">
                  <c:v>0.76977675241631061</c:v>
                </c:pt>
                <c:pt idx="3002">
                  <c:v>0.7502361537291935</c:v>
                </c:pt>
                <c:pt idx="3003">
                  <c:v>0.730204989817554</c:v>
                </c:pt>
                <c:pt idx="3004">
                  <c:v>0.70994036594549492</c:v>
                </c:pt>
                <c:pt idx="3005">
                  <c:v>0.68936296558800181</c:v>
                </c:pt>
                <c:pt idx="3006">
                  <c:v>0.66864698579246484</c:v>
                </c:pt>
                <c:pt idx="3007">
                  <c:v>0.64878044108368516</c:v>
                </c:pt>
                <c:pt idx="3008">
                  <c:v>0.62921619709288468</c:v>
                </c:pt>
                <c:pt idx="3009">
                  <c:v>0.60998598043006924</c:v>
                </c:pt>
                <c:pt idx="3010">
                  <c:v>0.59245164086435254</c:v>
                </c:pt>
                <c:pt idx="3011">
                  <c:v>0.57616451624103115</c:v>
                </c:pt>
                <c:pt idx="3012">
                  <c:v>0.56102194403904881</c:v>
                </c:pt>
                <c:pt idx="3013">
                  <c:v>0.54702512148897164</c:v>
                </c:pt>
                <c:pt idx="3014">
                  <c:v>0.53683698867779051</c:v>
                </c:pt>
                <c:pt idx="3015">
                  <c:v>0.52928934788048287</c:v>
                </c:pt>
                <c:pt idx="3016">
                  <c:v>0.52362405284096825</c:v>
                </c:pt>
                <c:pt idx="3017">
                  <c:v>0.51974143411460616</c:v>
                </c:pt>
                <c:pt idx="3018">
                  <c:v>0.52266926146438064</c:v>
                </c:pt>
                <c:pt idx="3019">
                  <c:v>0.52453245153311356</c:v>
                </c:pt>
                <c:pt idx="3020">
                  <c:v>0.52100271651615482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1.815370884070967E-4</c:v>
                </c:pt>
                <c:pt idx="3160">
                  <c:v>1.460383939870292E-4</c:v>
                </c:pt>
                <c:pt idx="3161">
                  <c:v>1.3280794865317547E-4</c:v>
                </c:pt>
                <c:pt idx="3162">
                  <c:v>1.1920375786730136E-4</c:v>
                </c:pt>
                <c:pt idx="3163">
                  <c:v>1.0644696687622193E-4</c:v>
                </c:pt>
                <c:pt idx="3164">
                  <c:v>9.4719734310592731E-5</c:v>
                </c:pt>
                <c:pt idx="3165">
                  <c:v>8.3857530759846318E-5</c:v>
                </c:pt>
                <c:pt idx="3166">
                  <c:v>7.3860386154746838E-5</c:v>
                </c:pt>
                <c:pt idx="3167">
                  <c:v>5.8360141321096037E-5</c:v>
                </c:pt>
                <c:pt idx="3168">
                  <c:v>4.5524572558757086E-5</c:v>
                </c:pt>
                <c:pt idx="3169">
                  <c:v>4.0231945463753242E-5</c:v>
                </c:pt>
                <c:pt idx="3170">
                  <c:v>3.7475681254122961E-5</c:v>
                </c:pt>
                <c:pt idx="3171">
                  <c:v>3.4847640438138496E-5</c:v>
                </c:pt>
                <c:pt idx="3172">
                  <c:v>3.2348212115733882E-5</c:v>
                </c:pt>
                <c:pt idx="3173">
                  <c:v>2.997664801780521E-5</c:v>
                </c:pt>
                <c:pt idx="3174">
                  <c:v>2.7665565015007285E-5</c:v>
                </c:pt>
                <c:pt idx="3175">
                  <c:v>2.5296793457374399E-5</c:v>
                </c:pt>
                <c:pt idx="3176">
                  <c:v>2.3057227022451663E-5</c:v>
                </c:pt>
                <c:pt idx="3177">
                  <c:v>2.0946886661773986E-5</c:v>
                </c:pt>
                <c:pt idx="3178">
                  <c:v>1.8965760403035699E-5</c:v>
                </c:pt>
                <c:pt idx="3179">
                  <c:v>1.711385123931322E-5</c:v>
                </c:pt>
                <c:pt idx="3180">
                  <c:v>1.539116216368297E-5</c:v>
                </c:pt>
                <c:pt idx="3181">
                  <c:v>1.379792064995253E-5</c:v>
                </c:pt>
                <c:pt idx="3182">
                  <c:v>1.2204724032368325E-5</c:v>
                </c:pt>
                <c:pt idx="3183">
                  <c:v>1.03425067134704E-5</c:v>
                </c:pt>
                <c:pt idx="3184">
                  <c:v>8.5605098286643331E-6</c:v>
                </c:pt>
                <c:pt idx="3185">
                  <c:v>6.8587243987208791E-6</c:v>
                </c:pt>
                <c:pt idx="3186">
                  <c:v>5.2371444374872036E-6</c:v>
                </c:pt>
                <c:pt idx="3187">
                  <c:v>3.6957879034218047E-6</c:v>
                </c:pt>
                <c:pt idx="3188">
                  <c:v>2.2346359401432605E-6</c:v>
                </c:pt>
                <c:pt idx="3189">
                  <c:v>1.5275443843301674E-6</c:v>
                </c:pt>
                <c:pt idx="3190">
                  <c:v>1.1000959580298852E-6</c:v>
                </c:pt>
                <c:pt idx="3191">
                  <c:v>7.8747720772309497E-7</c:v>
                </c:pt>
                <c:pt idx="3192">
                  <c:v>5.8965999849148938E-7</c:v>
                </c:pt>
                <c:pt idx="3193">
                  <c:v>5.066598943324302E-7</c:v>
                </c:pt>
                <c:pt idx="3194">
                  <c:v>5.3848407862931463E-7</c:v>
                </c:pt>
                <c:pt idx="3195">
                  <c:v>6.8511519153893208E-7</c:v>
                </c:pt>
                <c:pt idx="3196">
                  <c:v>9.465664025975114E-7</c:v>
                </c:pt>
                <c:pt idx="3197">
                  <c:v>3.8485754752107426E-6</c:v>
                </c:pt>
                <c:pt idx="3198">
                  <c:v>6.8557582599929835E-6</c:v>
                </c:pt>
                <c:pt idx="3199">
                  <c:v>9.9673335639997548E-6</c:v>
                </c:pt>
                <c:pt idx="3200">
                  <c:v>1.3182867391150789E-5</c:v>
                </c:pt>
                <c:pt idx="3201">
                  <c:v>1.6502350762216838E-5</c:v>
                </c:pt>
                <c:pt idx="3202">
                  <c:v>1.9925792656427152E-5</c:v>
                </c:pt>
                <c:pt idx="3203">
                  <c:v>2.3453199059934559E-5</c:v>
                </c:pt>
                <c:pt idx="3204">
                  <c:v>2.7084534055822071E-5</c:v>
                </c:pt>
                <c:pt idx="3205">
                  <c:v>3.0819857505618004E-5</c:v>
                </c:pt>
                <c:pt idx="3206">
                  <c:v>2.6188227392395909E-5</c:v>
                </c:pt>
                <c:pt idx="3207">
                  <c:v>2.0624565255650627E-5</c:v>
                </c:pt>
                <c:pt idx="3208">
                  <c:v>1.6262698126693331E-5</c:v>
                </c:pt>
                <c:pt idx="3209">
                  <c:v>1.310349699076097E-5</c:v>
                </c:pt>
                <c:pt idx="3210">
                  <c:v>1.1147036674763936E-5</c:v>
                </c:pt>
                <c:pt idx="3211">
                  <c:v>1.0393296227167316E-5</c:v>
                </c:pt>
                <c:pt idx="3212">
                  <c:v>1.0842293606429605E-5</c:v>
                </c:pt>
                <c:pt idx="3213">
                  <c:v>1.2493980923328157E-5</c:v>
                </c:pt>
                <c:pt idx="3214">
                  <c:v>1.5348346205557304E-5</c:v>
                </c:pt>
                <c:pt idx="3215">
                  <c:v>1.9405434349263284E-5</c:v>
                </c:pt>
                <c:pt idx="3216">
                  <c:v>2.4664386341514806E-5</c:v>
                </c:pt>
                <c:pt idx="3217">
                  <c:v>3.1126737630513094E-5</c:v>
                </c:pt>
                <c:pt idx="3218">
                  <c:v>3.8791766884841981E-5</c:v>
                </c:pt>
                <c:pt idx="3219">
                  <c:v>5.1557327589819232E-5</c:v>
                </c:pt>
                <c:pt idx="3220">
                  <c:v>6.4454164626386243E-5</c:v>
                </c:pt>
                <c:pt idx="3221">
                  <c:v>7.5594215460796091E-5</c:v>
                </c:pt>
                <c:pt idx="3222">
                  <c:v>8.5525123284817554E-5</c:v>
                </c:pt>
                <c:pt idx="3223">
                  <c:v>9.5984219303906206E-5</c:v>
                </c:pt>
                <c:pt idx="3224">
                  <c:v>1.0697135386424123E-4</c:v>
                </c:pt>
                <c:pt idx="3225">
                  <c:v>1.4570939502742255E-4</c:v>
                </c:pt>
                <c:pt idx="3226">
                  <c:v>1.8507496459190599E-4</c:v>
                </c:pt>
                <c:pt idx="3227">
                  <c:v>2.2485705067038924E-4</c:v>
                </c:pt>
                <c:pt idx="3228">
                  <c:v>2.6505571312440061E-4</c:v>
                </c:pt>
                <c:pt idx="3229">
                  <c:v>3.0567092202317598E-4</c:v>
                </c:pt>
                <c:pt idx="3230">
                  <c:v>3.4670270729747943E-4</c:v>
                </c:pt>
                <c:pt idx="3231">
                  <c:v>3.8815112880883935E-4</c:v>
                </c:pt>
                <c:pt idx="3232">
                  <c:v>4.2596954724331674E-4</c:v>
                </c:pt>
                <c:pt idx="3233">
                  <c:v>4.598604508051974E-4</c:v>
                </c:pt>
                <c:pt idx="3234">
                  <c:v>4.9242781597608404E-4</c:v>
                </c:pt>
                <c:pt idx="3235">
                  <c:v>5.2366685383371185E-4</c:v>
                </c:pt>
                <c:pt idx="3236">
                  <c:v>5.5357726507043899E-4</c:v>
                </c:pt>
                <c:pt idx="3237">
                  <c:v>5.8215934899390729E-4</c:v>
                </c:pt>
                <c:pt idx="3238">
                  <c:v>6.0941280629647494E-4</c:v>
                </c:pt>
                <c:pt idx="3239">
                  <c:v>6.3533793628578364E-4</c:v>
                </c:pt>
                <c:pt idx="3240">
                  <c:v>6.5829333585549913E-4</c:v>
                </c:pt>
                <c:pt idx="3241">
                  <c:v>6.5513803469813628E-4</c:v>
                </c:pt>
                <c:pt idx="3242">
                  <c:v>6.5136436395330324E-4</c:v>
                </c:pt>
                <c:pt idx="3243">
                  <c:v>6.4697112639043358E-4</c:v>
                </c:pt>
                <c:pt idx="3244">
                  <c:v>6.4195921993245224E-4</c:v>
                </c:pt>
                <c:pt idx="3245">
                  <c:v>6.3632834527171749E-4</c:v>
                </c:pt>
                <c:pt idx="3246">
                  <c:v>6.3007850240822923E-4</c:v>
                </c:pt>
                <c:pt idx="3247">
                  <c:v>6.1775091857515195E-4</c:v>
                </c:pt>
                <c:pt idx="3248">
                  <c:v>5.8067837478345086E-4</c:v>
                </c:pt>
                <c:pt idx="3249">
                  <c:v>5.4372555404837532E-4</c:v>
                </c:pt>
                <c:pt idx="3250">
                  <c:v>5.0689185775464193E-4</c:v>
                </c:pt>
                <c:pt idx="3251">
                  <c:v>4.7018207482451592E-4</c:v>
                </c:pt>
                <c:pt idx="3252">
                  <c:v>5.3300615017341877E-4</c:v>
                </c:pt>
                <c:pt idx="3253">
                  <c:v>6.6897981588988342E-4</c:v>
                </c:pt>
                <c:pt idx="3254">
                  <c:v>8.0055395858300569E-4</c:v>
                </c:pt>
                <c:pt idx="3255">
                  <c:v>9.2834395476384024E-4</c:v>
                </c:pt>
                <c:pt idx="3256">
                  <c:v>1.0205160422909725E-3</c:v>
                </c:pt>
                <c:pt idx="3257">
                  <c:v>1.0425226366369313E-3</c:v>
                </c:pt>
                <c:pt idx="3258">
                  <c:v>1.0534859762397623E-3</c:v>
                </c:pt>
                <c:pt idx="3259">
                  <c:v>1.0593084077910977E-3</c:v>
                </c:pt>
                <c:pt idx="3260">
                  <c:v>1.0638186746418186E-3</c:v>
                </c:pt>
                <c:pt idx="3261">
                  <c:v>1.0670176747148495E-3</c:v>
                </c:pt>
                <c:pt idx="3262">
                  <c:v>1.0689045100872661E-3</c:v>
                </c:pt>
                <c:pt idx="3263">
                  <c:v>1.0694797793743512E-3</c:v>
                </c:pt>
                <c:pt idx="3264">
                  <c:v>1.0687428839608218E-3</c:v>
                </c:pt>
                <c:pt idx="3265">
                  <c:v>1.0666941231543194E-3</c:v>
                </c:pt>
                <c:pt idx="3266">
                  <c:v>1.0633334969548441E-3</c:v>
                </c:pt>
                <c:pt idx="3267">
                  <c:v>1.0586610053623957E-3</c:v>
                </c:pt>
                <c:pt idx="3268">
                  <c:v>1.0526766483769743E-3</c:v>
                </c:pt>
                <c:pt idx="3269">
                  <c:v>1.0453813239215046E-3</c:v>
                </c:pt>
                <c:pt idx="3270">
                  <c:v>1.0367732361501376E-3</c:v>
                </c:pt>
                <c:pt idx="3271">
                  <c:v>1.0319798242704975E-3</c:v>
                </c:pt>
                <c:pt idx="3272">
                  <c:v>1.0698661855396098E-3</c:v>
                </c:pt>
                <c:pt idx="3273">
                  <c:v>1.1072380369728744E-3</c:v>
                </c:pt>
                <c:pt idx="3274">
                  <c:v>1.1440959771855743E-3</c:v>
                </c:pt>
                <c:pt idx="3275">
                  <c:v>1.1804394075624267E-3</c:v>
                </c:pt>
                <c:pt idx="3276">
                  <c:v>1.2162689267187141E-3</c:v>
                </c:pt>
                <c:pt idx="3277">
                  <c:v>1.2515788478092477E-3</c:v>
                </c:pt>
                <c:pt idx="3278">
                  <c:v>1.2863796466014814E-3</c:v>
                </c:pt>
                <c:pt idx="3279">
                  <c:v>1.3206665341731507E-3</c:v>
                </c:pt>
                <c:pt idx="3280">
                  <c:v>1.3544392112166137E-3</c:v>
                </c:pt>
                <c:pt idx="3281">
                  <c:v>1.387697378424229E-3</c:v>
                </c:pt>
                <c:pt idx="3282">
                  <c:v>1.4204413351036381E-3</c:v>
                </c:pt>
                <c:pt idx="3283">
                  <c:v>1.4526713805624828E-3</c:v>
                </c:pt>
                <c:pt idx="3284">
                  <c:v>1.4843869161854796E-3</c:v>
                </c:pt>
                <c:pt idx="3285">
                  <c:v>1.5155882412802705E-3</c:v>
                </c:pt>
                <c:pt idx="3286">
                  <c:v>1.5462708662322315E-3</c:v>
                </c:pt>
                <c:pt idx="3287">
                  <c:v>1.5764440695782516E-3</c:v>
                </c:pt>
                <c:pt idx="3288">
                  <c:v>1.6061027630884237E-3</c:v>
                </c:pt>
                <c:pt idx="3289">
                  <c:v>1.6352469467627482E-3</c:v>
                </c:pt>
                <c:pt idx="3290">
                  <c:v>1.6638778178317912E-3</c:v>
                </c:pt>
                <c:pt idx="3291">
                  <c:v>1.6919935804497036E-3</c:v>
                </c:pt>
                <c:pt idx="3292">
                  <c:v>1.719595731154693E-3</c:v>
                </c:pt>
                <c:pt idx="3293">
                  <c:v>1.7466833720238344E-3</c:v>
                </c:pt>
                <c:pt idx="3294">
                  <c:v>1.7732571016724112E-3</c:v>
                </c:pt>
                <c:pt idx="3295">
                  <c:v>1.7993121311781586E-3</c:v>
                </c:pt>
                <c:pt idx="3296">
                  <c:v>1.8248571404626817E-3</c:v>
                </c:pt>
                <c:pt idx="3297">
                  <c:v>1.8498879392189985E-3</c:v>
                </c:pt>
                <c:pt idx="3298">
                  <c:v>1.8744048267547507E-3</c:v>
                </c:pt>
                <c:pt idx="3299">
                  <c:v>1.8984072044546554E-3</c:v>
                </c:pt>
                <c:pt idx="3300">
                  <c:v>1.9218953716263539E-3</c:v>
                </c:pt>
                <c:pt idx="3301">
                  <c:v>1.9448693282698461E-3</c:v>
                </c:pt>
                <c:pt idx="3302">
                  <c:v>1.9673290743851325E-3</c:v>
                </c:pt>
                <c:pt idx="3303">
                  <c:v>1.9892746099722121E-3</c:v>
                </c:pt>
                <c:pt idx="3304">
                  <c:v>2.0114236747555553E-3</c:v>
                </c:pt>
                <c:pt idx="3305">
                  <c:v>2.0365403748050011E-3</c:v>
                </c:pt>
                <c:pt idx="3306">
                  <c:v>2.0617393844558768E-3</c:v>
                </c:pt>
                <c:pt idx="3307">
                  <c:v>2.0870180099394082E-3</c:v>
                </c:pt>
                <c:pt idx="3308">
                  <c:v>2.1123783464090861E-3</c:v>
                </c:pt>
                <c:pt idx="3309">
                  <c:v>2.1378200945572699E-3</c:v>
                </c:pt>
                <c:pt idx="3310">
                  <c:v>2.1633426557686759E-3</c:v>
                </c:pt>
                <c:pt idx="3311">
                  <c:v>2.1889460300433036E-3</c:v>
                </c:pt>
                <c:pt idx="3312">
                  <c:v>2.2146302173811539E-3</c:v>
                </c:pt>
                <c:pt idx="3313">
                  <c:v>2.2403919253981687E-3</c:v>
                </c:pt>
                <c:pt idx="3314">
                  <c:v>2.2662386367853877E-3</c:v>
                </c:pt>
                <c:pt idx="3315">
                  <c:v>2.2921658619281878E-3</c:v>
                </c:pt>
                <c:pt idx="3316">
                  <c:v>2.3181747980571339E-3</c:v>
                </c:pt>
                <c:pt idx="3317">
                  <c:v>2.3431214913661714E-3</c:v>
                </c:pt>
                <c:pt idx="3318">
                  <c:v>2.3580584392184E-3</c:v>
                </c:pt>
                <c:pt idx="3319">
                  <c:v>2.3728029322571029E-3</c:v>
                </c:pt>
                <c:pt idx="3320">
                  <c:v>2.3873552697899216E-3</c:v>
                </c:pt>
                <c:pt idx="3321">
                  <c:v>2.4017133566633661E-3</c:v>
                </c:pt>
                <c:pt idx="3322">
                  <c:v>2.4158816824920593E-3</c:v>
                </c:pt>
                <c:pt idx="3323">
                  <c:v>2.4298572541995855E-3</c:v>
                </c:pt>
                <c:pt idx="3324">
                  <c:v>2.4436409697088692E-3</c:v>
                </c:pt>
                <c:pt idx="3325">
                  <c:v>2.4572319310969862E-3</c:v>
                </c:pt>
                <c:pt idx="3326">
                  <c:v>2.4706316349021444E-3</c:v>
                </c:pt>
                <c:pt idx="3327">
                  <c:v>2.4838382852784935E-3</c:v>
                </c:pt>
                <c:pt idx="3328">
                  <c:v>2.4968536780718836E-3</c:v>
                </c:pt>
                <c:pt idx="3329">
                  <c:v>2.5096763167441073E-3</c:v>
                </c:pt>
                <c:pt idx="3330">
                  <c:v>2.5223053033722391E-3</c:v>
                </c:pt>
                <c:pt idx="3331">
                  <c:v>2.534743032417412E-3</c:v>
                </c:pt>
                <c:pt idx="3332">
                  <c:v>2.5469895038796259E-3</c:v>
                </c:pt>
                <c:pt idx="3333">
                  <c:v>2.559043520528314E-3</c:v>
                </c:pt>
                <c:pt idx="3334">
                  <c:v>2.5709050823634768E-3</c:v>
                </c:pt>
                <c:pt idx="3335">
                  <c:v>2.582575087308039E-3</c:v>
                </c:pt>
                <c:pt idx="3336">
                  <c:v>2.5940526374390758E-3</c:v>
                </c:pt>
                <c:pt idx="3337">
                  <c:v>2.6053380320642293E-3</c:v>
                </c:pt>
                <c:pt idx="3338">
                  <c:v>2.6164303732605734E-3</c:v>
                </c:pt>
                <c:pt idx="3339">
                  <c:v>2.6273299603357513E-3</c:v>
                </c:pt>
                <c:pt idx="3340">
                  <c:v>2.6380388884432531E-3</c:v>
                </c:pt>
                <c:pt idx="3341">
                  <c:v>2.6485550624295879E-3</c:v>
                </c:pt>
                <c:pt idx="3342">
                  <c:v>2.6588793802176801E-3</c:v>
                </c:pt>
                <c:pt idx="3343">
                  <c:v>2.6690115424998894E-3</c:v>
                </c:pt>
                <c:pt idx="3344">
                  <c:v>2.6789515492762141E-3</c:v>
                </c:pt>
                <c:pt idx="3345">
                  <c:v>2.6886991012390138E-3</c:v>
                </c:pt>
                <c:pt idx="3346">
                  <c:v>2.6982550963112126E-3</c:v>
                </c:pt>
                <c:pt idx="3347">
                  <c:v>2.7076186365698864E-3</c:v>
                </c:pt>
                <c:pt idx="3348">
                  <c:v>2.7167882254768268E-3</c:v>
                </c:pt>
                <c:pt idx="3349">
                  <c:v>2.7257668561084494E-3</c:v>
                </c:pt>
                <c:pt idx="3350">
                  <c:v>2.7345536305418304E-3</c:v>
                </c:pt>
                <c:pt idx="3351">
                  <c:v>2.7431485487769691E-3</c:v>
                </c:pt>
                <c:pt idx="3352">
                  <c:v>2.7505638955967059E-3</c:v>
                </c:pt>
                <c:pt idx="3353">
                  <c:v>2.7576664659310084E-3</c:v>
                </c:pt>
                <c:pt idx="3354">
                  <c:v>2.7646858287409563E-3</c:v>
                </c:pt>
                <c:pt idx="3355">
                  <c:v>2.7716222833341908E-3</c:v>
                </c:pt>
                <c:pt idx="3356">
                  <c:v>2.7784764283259964E-3</c:v>
                </c:pt>
                <c:pt idx="3357">
                  <c:v>2.7852464678705217E-3</c:v>
                </c:pt>
                <c:pt idx="3358">
                  <c:v>2.7919338985059757E-3</c:v>
                </c:pt>
                <c:pt idx="3359">
                  <c:v>2.7985390195399999E-3</c:v>
                </c:pt>
                <c:pt idx="3360">
                  <c:v>2.8050609330496695E-3</c:v>
                </c:pt>
                <c:pt idx="3361">
                  <c:v>2.8115005369579089E-3</c:v>
                </c:pt>
                <c:pt idx="3362">
                  <c:v>2.8178566340341521E-3</c:v>
                </c:pt>
                <c:pt idx="3363">
                  <c:v>2.8241301222013235E-3</c:v>
                </c:pt>
                <c:pt idx="3364">
                  <c:v>2.8303207021517823E-3</c:v>
                </c:pt>
                <c:pt idx="3365">
                  <c:v>2.8364268773473198E-3</c:v>
                </c:pt>
                <c:pt idx="3366">
                  <c:v>2.8424516408643527E-3</c:v>
                </c:pt>
                <c:pt idx="3367">
                  <c:v>2.8483931968570301E-3</c:v>
                </c:pt>
                <c:pt idx="3368">
                  <c:v>2.8542518446329945E-3</c:v>
                </c:pt>
                <c:pt idx="3369">
                  <c:v>2.860027584192246E-3</c:v>
                </c:pt>
                <c:pt idx="3370">
                  <c:v>2.865720415534785E-3</c:v>
                </c:pt>
                <c:pt idx="3371">
                  <c:v>2.8713300393529684E-3</c:v>
                </c:pt>
                <c:pt idx="3372">
                  <c:v>2.8768570542620805E-3</c:v>
                </c:pt>
                <c:pt idx="3373">
                  <c:v>2.8823011609544797E-3</c:v>
                </c:pt>
                <c:pt idx="3374">
                  <c:v>2.887661760814883E-3</c:v>
                </c:pt>
                <c:pt idx="3375">
                  <c:v>2.8929397517662141E-3</c:v>
                </c:pt>
                <c:pt idx="3376">
                  <c:v>2.8981354331161155E-3</c:v>
                </c:pt>
                <c:pt idx="3377">
                  <c:v>2.9032473083263795E-3</c:v>
                </c:pt>
                <c:pt idx="3378">
                  <c:v>2.9082768739352128E-3</c:v>
                </c:pt>
                <c:pt idx="3379">
                  <c:v>2.9132235313273336E-3</c:v>
                </c:pt>
                <c:pt idx="3380">
                  <c:v>2.9180869811950994E-3</c:v>
                </c:pt>
                <c:pt idx="3381">
                  <c:v>2.9228681214614354E-3</c:v>
                </c:pt>
                <c:pt idx="3382">
                  <c:v>2.9275654555881332E-3</c:v>
                </c:pt>
                <c:pt idx="3383">
                  <c:v>2.9321795821904769E-3</c:v>
                </c:pt>
                <c:pt idx="3384">
                  <c:v>2.9367119978066735E-3</c:v>
                </c:pt>
                <c:pt idx="3385">
                  <c:v>2.9411603079755907E-3</c:v>
                </c:pt>
                <c:pt idx="3386">
                  <c:v>2.9455266078507194E-3</c:v>
                </c:pt>
                <c:pt idx="3387">
                  <c:v>2.9478483372263279E-3</c:v>
                </c:pt>
                <c:pt idx="3388">
                  <c:v>2.9416478801236978E-3</c:v>
                </c:pt>
                <c:pt idx="3389">
                  <c:v>2.9354420354835192E-3</c:v>
                </c:pt>
                <c:pt idx="3390">
                  <c:v>2.9292308033057927E-3</c:v>
                </c:pt>
                <c:pt idx="3391">
                  <c:v>2.9230147822058017E-3</c:v>
                </c:pt>
                <c:pt idx="3392">
                  <c:v>2.9167939721835446E-3</c:v>
                </c:pt>
                <c:pt idx="3393">
                  <c:v>2.9105671760084571E-3</c:v>
                </c:pt>
                <c:pt idx="3394">
                  <c:v>2.9043346929881796E-3</c:v>
                </c:pt>
                <c:pt idx="3395">
                  <c:v>2.8980971217379956E-3</c:v>
                </c:pt>
                <c:pt idx="3396">
                  <c:v>2.8918547615655464E-3</c:v>
                </c:pt>
                <c:pt idx="3397">
                  <c:v>2.885606415240266E-3</c:v>
                </c:pt>
                <c:pt idx="3398">
                  <c:v>2.8793529806850795E-3</c:v>
                </c:pt>
                <c:pt idx="3399">
                  <c:v>2.873094757207627E-3</c:v>
                </c:pt>
                <c:pt idx="3400">
                  <c:v>2.866830547577344E-3</c:v>
                </c:pt>
                <c:pt idx="3401">
                  <c:v>2.8605627462553618E-3</c:v>
                </c:pt>
                <c:pt idx="3402">
                  <c:v>2.8542883601652656E-3</c:v>
                </c:pt>
                <c:pt idx="3403">
                  <c:v>2.848008586537621E-3</c:v>
                </c:pt>
                <c:pt idx="3404">
                  <c:v>2.8417231260647866E-3</c:v>
                </c:pt>
                <c:pt idx="3405">
                  <c:v>2.8354334752849707E-3</c:v>
                </c:pt>
                <c:pt idx="3406">
                  <c:v>2.8291378383523231E-3</c:v>
                </c:pt>
                <c:pt idx="3407">
                  <c:v>2.8228371131897695E-3</c:v>
                </c:pt>
                <c:pt idx="3408">
                  <c:v>2.8165310004896675E-3</c:v>
                </c:pt>
                <c:pt idx="3409">
                  <c:v>2.8102206974825834E-3</c:v>
                </c:pt>
                <c:pt idx="3410">
                  <c:v>2.803904109015026E-3</c:v>
                </c:pt>
                <c:pt idx="3411">
                  <c:v>2.7975818337022799E-3</c:v>
                </c:pt>
                <c:pt idx="3412">
                  <c:v>2.7912547694672681E-3</c:v>
                </c:pt>
                <c:pt idx="3413">
                  <c:v>2.7849226170023503E-3</c:v>
                </c:pt>
                <c:pt idx="3414">
                  <c:v>2.7785844783846003E-3</c:v>
                </c:pt>
                <c:pt idx="3415">
                  <c:v>2.7722412515369449E-3</c:v>
                </c:pt>
                <c:pt idx="3416">
                  <c:v>2.7658932357670237E-3</c:v>
                </c:pt>
                <c:pt idx="3417">
                  <c:v>2.7595398324595545E-3</c:v>
                </c:pt>
                <c:pt idx="3418">
                  <c:v>2.7531816402298201E-3</c:v>
                </c:pt>
                <c:pt idx="3419">
                  <c:v>2.7468177611548964E-3</c:v>
                </c:pt>
                <c:pt idx="3420">
                  <c:v>2.7404481952347831E-3</c:v>
                </c:pt>
                <c:pt idx="3421">
                  <c:v>2.734073241777121E-3</c:v>
                </c:pt>
                <c:pt idx="3422">
                  <c:v>2.7276934993971944E-3</c:v>
                </c:pt>
                <c:pt idx="3423">
                  <c:v>2.721308668787361E-3</c:v>
                </c:pt>
                <c:pt idx="3424">
                  <c:v>2.7149181513323383E-3</c:v>
                </c:pt>
                <c:pt idx="3425">
                  <c:v>2.7085222463397668E-3</c:v>
                </c:pt>
                <c:pt idx="3426">
                  <c:v>2.7021212531172893E-3</c:v>
                </c:pt>
                <c:pt idx="3427">
                  <c:v>2.6957157702801877E-3</c:v>
                </c:pt>
                <c:pt idx="3428">
                  <c:v>2.6893037026749721E-3</c:v>
                </c:pt>
                <c:pt idx="3429">
                  <c:v>2.6828871454551329E-3</c:v>
                </c:pt>
                <c:pt idx="3430">
                  <c:v>2.676465200697746E-3</c:v>
                </c:pt>
                <c:pt idx="3431">
                  <c:v>2.6700369704798859E-3</c:v>
                </c:pt>
                <c:pt idx="3432">
                  <c:v>2.6636042506474021E-3</c:v>
                </c:pt>
                <c:pt idx="3433">
                  <c:v>2.6571667418926539E-3</c:v>
                </c:pt>
                <c:pt idx="3434">
                  <c:v>2.6507232469850741E-3</c:v>
                </c:pt>
                <c:pt idx="3435">
                  <c:v>2.6442746638475879E-3</c:v>
                </c:pt>
                <c:pt idx="3436">
                  <c:v>2.6378218904031191E-3</c:v>
                </c:pt>
                <c:pt idx="3437">
                  <c:v>2.631362831498178E-3</c:v>
                </c:pt>
                <c:pt idx="3438">
                  <c:v>2.6248983850556892E-3</c:v>
                </c:pt>
                <c:pt idx="3439">
                  <c:v>2.6184285510756516E-3</c:v>
                </c:pt>
                <c:pt idx="3440">
                  <c:v>2.6119536288657075E-3</c:v>
                </c:pt>
                <c:pt idx="3441">
                  <c:v>2.6054730198105738E-3</c:v>
                </c:pt>
                <c:pt idx="3442">
                  <c:v>2.5989879211408169E-3</c:v>
                </c:pt>
                <c:pt idx="3443">
                  <c:v>2.5924968363182288E-3</c:v>
                </c:pt>
                <c:pt idx="3444">
                  <c:v>2.586001261881017E-3</c:v>
                </c:pt>
                <c:pt idx="3445">
                  <c:v>2.5795008985215399E-3</c:v>
                </c:pt>
                <c:pt idx="3446">
                  <c:v>2.5729939503939489E-3</c:v>
                </c:pt>
                <c:pt idx="3447">
                  <c:v>2.5664828119593753E-3</c:v>
                </c:pt>
                <c:pt idx="3448">
                  <c:v>2.5599650887566882E-3</c:v>
                </c:pt>
                <c:pt idx="3449">
                  <c:v>2.5534425766317358E-3</c:v>
                </c:pt>
                <c:pt idx="3450">
                  <c:v>2.5469149762768761E-3</c:v>
                </c:pt>
                <c:pt idx="3451">
                  <c:v>2.5403816890768273E-3</c:v>
                </c:pt>
                <c:pt idx="3452">
                  <c:v>2.533843313646872E-3</c:v>
                </c:pt>
                <c:pt idx="3453">
                  <c:v>2.5272998499870098E-3</c:v>
                </c:pt>
                <c:pt idx="3454">
                  <c:v>2.5207524953278077E-3</c:v>
                </c:pt>
                <c:pt idx="3455">
                  <c:v>2.5141976579775662E-3</c:v>
                </c:pt>
                <c:pt idx="3456">
                  <c:v>2.5076383310127012E-3</c:v>
                </c:pt>
                <c:pt idx="3457">
                  <c:v>2.5010736165102881E-3</c:v>
                </c:pt>
                <c:pt idx="3458">
                  <c:v>2.4945041130856106E-3</c:v>
                </c:pt>
                <c:pt idx="3459">
                  <c:v>2.487928623508101E-3</c:v>
                </c:pt>
                <c:pt idx="3460">
                  <c:v>2.4813480457006854E-3</c:v>
                </c:pt>
                <c:pt idx="3461">
                  <c:v>2.4747623796633625E-3</c:v>
                </c:pt>
                <c:pt idx="3462">
                  <c:v>2.4681719247037748E-3</c:v>
                </c:pt>
                <c:pt idx="3463">
                  <c:v>2.4615760822066395E-3</c:v>
                </c:pt>
                <c:pt idx="3464">
                  <c:v>2.454973954249031E-3</c:v>
                </c:pt>
                <c:pt idx="3465">
                  <c:v>2.4483676359844408E-3</c:v>
                </c:pt>
                <c:pt idx="3466">
                  <c:v>2.4417547329517362E-3</c:v>
                </c:pt>
                <c:pt idx="3467">
                  <c:v>2.4351379389196907E-3</c:v>
                </c:pt>
                <c:pt idx="3468">
                  <c:v>2.4285148594271732E-3</c:v>
                </c:pt>
                <c:pt idx="3469">
                  <c:v>2.4218866917047489E-3</c:v>
                </c:pt>
                <c:pt idx="3470">
                  <c:v>2.4152540343677009E-3</c:v>
                </c:pt>
                <c:pt idx="3471">
                  <c:v>2.4086159894931044E-3</c:v>
                </c:pt>
                <c:pt idx="3472">
                  <c:v>2.4019722577733184E-3</c:v>
                </c:pt>
                <c:pt idx="3473">
                  <c:v>2.3953231385159847E-3</c:v>
                </c:pt>
                <c:pt idx="3474">
                  <c:v>2.388668631721103E-3</c:v>
                </c:pt>
                <c:pt idx="3475">
                  <c:v>2.3820084380810308E-3</c:v>
                </c:pt>
                <c:pt idx="3476">
                  <c:v>2.3753440541339774E-3</c:v>
                </c:pt>
                <c:pt idx="3477">
                  <c:v>2.3686736840340923E-3</c:v>
                </c:pt>
                <c:pt idx="3478">
                  <c:v>2.3619985250119425E-3</c:v>
                </c:pt>
                <c:pt idx="3479">
                  <c:v>2.3553173798369609E-3</c:v>
                </c:pt>
                <c:pt idx="3480">
                  <c:v>2.3486320443549982E-3</c:v>
                </c:pt>
                <c:pt idx="3481">
                  <c:v>2.3419416206431282E-3</c:v>
                </c:pt>
                <c:pt idx="3482">
                  <c:v>2.335244013547861E-3</c:v>
                </c:pt>
                <c:pt idx="3483">
                  <c:v>2.3285425154532537E-3</c:v>
                </c:pt>
                <c:pt idx="3484">
                  <c:v>2.3218353305134564E-3</c:v>
                </c:pt>
                <c:pt idx="3485">
                  <c:v>2.3151230573437522E-3</c:v>
                </c:pt>
                <c:pt idx="3486">
                  <c:v>2.3084050973288589E-3</c:v>
                </c:pt>
                <c:pt idx="3487">
                  <c:v>2.3016820490840586E-3</c:v>
                </c:pt>
                <c:pt idx="3488">
                  <c:v>2.2949536133017104E-3</c:v>
                </c:pt>
                <c:pt idx="3489">
                  <c:v>2.2882209872123805E-3</c:v>
                </c:pt>
                <c:pt idx="3490">
                  <c:v>2.281482374970219E-3</c:v>
                </c:pt>
                <c:pt idx="3491">
                  <c:v>2.2747380758828678E-3</c:v>
                </c:pt>
                <c:pt idx="3492">
                  <c:v>2.2679889878732514E-3</c:v>
                </c:pt>
                <c:pt idx="3493">
                  <c:v>2.2612342130184458E-3</c:v>
                </c:pt>
                <c:pt idx="3494">
                  <c:v>2.2544743499337333E-3</c:v>
                </c:pt>
                <c:pt idx="3495">
                  <c:v>2.2477090993114728E-3</c:v>
                </c:pt>
                <c:pt idx="3496">
                  <c:v>2.2409384611516638E-3</c:v>
                </c:pt>
                <c:pt idx="3497">
                  <c:v>2.23416303406959E-3</c:v>
                </c:pt>
                <c:pt idx="3498">
                  <c:v>2.2273825187576098E-3</c:v>
                </c:pt>
                <c:pt idx="3499">
                  <c:v>2.2205963166004395E-3</c:v>
                </c:pt>
                <c:pt idx="3500">
                  <c:v>2.21380442759808E-3</c:v>
                </c:pt>
                <c:pt idx="3501">
                  <c:v>2.2070080489810968E-3</c:v>
                </c:pt>
                <c:pt idx="3502">
                  <c:v>2.2002053849036409E-3</c:v>
                </c:pt>
                <c:pt idx="3503">
                  <c:v>2.1933979319039201E-3</c:v>
                </c:pt>
                <c:pt idx="3504">
                  <c:v>2.1865856899819336E-3</c:v>
                </c:pt>
                <c:pt idx="3505">
                  <c:v>2.1797674619071163E-3</c:v>
                </c:pt>
                <c:pt idx="3506">
                  <c:v>2.1729453428329585E-3</c:v>
                </c:pt>
                <c:pt idx="3507">
                  <c:v>2.1661166389906868E-3</c:v>
                </c:pt>
                <c:pt idx="3508">
                  <c:v>2.1592828469185078E-3</c:v>
                </c:pt>
                <c:pt idx="3509">
                  <c:v>2.1524433680011395E-3</c:v>
                </c:pt>
                <c:pt idx="3510">
                  <c:v>2.145599100161506E-3</c:v>
                </c:pt>
                <c:pt idx="3511">
                  <c:v>2.1387494447843249E-3</c:v>
                </c:pt>
                <c:pt idx="3512">
                  <c:v>2.131894401869595E-3</c:v>
                </c:pt>
                <c:pt idx="3513">
                  <c:v>2.125034270724959E-3</c:v>
                </c:pt>
                <c:pt idx="3514">
                  <c:v>2.1181690513504161E-3</c:v>
                </c:pt>
                <c:pt idx="3515">
                  <c:v>2.1112987437459665E-3</c:v>
                </c:pt>
                <c:pt idx="3516">
                  <c:v>2.1044227492963276E-3</c:v>
                </c:pt>
                <c:pt idx="3517">
                  <c:v>2.0975413673091402E-3</c:v>
                </c:pt>
                <c:pt idx="3518">
                  <c:v>2.0906554957073296E-3</c:v>
                </c:pt>
                <c:pt idx="3519">
                  <c:v>2.0837633386450462E-3</c:v>
                </c:pt>
                <c:pt idx="3520">
                  <c:v>2.076866093352856E-3</c:v>
                </c:pt>
                <c:pt idx="3521">
                  <c:v>2.0699634605231177E-3</c:v>
                </c:pt>
                <c:pt idx="3522">
                  <c:v>2.0630557394634729E-3</c:v>
                </c:pt>
                <c:pt idx="3523">
                  <c:v>2.0561426308662802E-3</c:v>
                </c:pt>
                <c:pt idx="3524">
                  <c:v>2.0492253319621049E-3</c:v>
                </c:pt>
                <c:pt idx="3525">
                  <c:v>2.0423023462127405E-3</c:v>
                </c:pt>
                <c:pt idx="3526">
                  <c:v>2.0353736736181864E-3</c:v>
                </c:pt>
                <c:pt idx="3527">
                  <c:v>2.0284390148708007E-3</c:v>
                </c:pt>
                <c:pt idx="3528">
                  <c:v>2.0214992678935085E-3</c:v>
                </c:pt>
                <c:pt idx="3529">
                  <c:v>2.0145547319939516E-3</c:v>
                </c:pt>
                <c:pt idx="3530">
                  <c:v>2.0076045092492045E-3</c:v>
                </c:pt>
                <c:pt idx="3531">
                  <c:v>2.0006500961974759E-3</c:v>
                </c:pt>
                <c:pt idx="3532">
                  <c:v>1.9936893976852743E-3</c:v>
                </c:pt>
                <c:pt idx="3533">
                  <c:v>1.9867242095584492E-3</c:v>
                </c:pt>
                <c:pt idx="3534">
                  <c:v>1.9797533345864348E-3</c:v>
                </c:pt>
                <c:pt idx="3535">
                  <c:v>1.9727764734615884E-3</c:v>
                </c:pt>
                <c:pt idx="3536">
                  <c:v>1.9657954220297607E-3</c:v>
                </c:pt>
                <c:pt idx="3537">
                  <c:v>1.958808683752743E-3</c:v>
                </c:pt>
                <c:pt idx="3538">
                  <c:v>1.9518165579381773E-3</c:v>
                </c:pt>
                <c:pt idx="3539">
                  <c:v>1.9448190445860633E-3</c:v>
                </c:pt>
                <c:pt idx="3540">
                  <c:v>1.9378161436964013E-3</c:v>
                </c:pt>
                <c:pt idx="3541">
                  <c:v>1.9310476006900838E-3</c:v>
                </c:pt>
                <c:pt idx="3542">
                  <c:v>1.9243880056652948E-3</c:v>
                </c:pt>
                <c:pt idx="3543">
                  <c:v>1.9177400836385273E-3</c:v>
                </c:pt>
                <c:pt idx="3544">
                  <c:v>1.9111062290709132E-3</c:v>
                </c:pt>
                <c:pt idx="3545">
                  <c:v>1.9044855440395277E-3</c:v>
                </c:pt>
                <c:pt idx="3546">
                  <c:v>1.8978789264672957E-3</c:v>
                </c:pt>
                <c:pt idx="3547">
                  <c:v>1.8912860770465758E-3</c:v>
                </c:pt>
                <c:pt idx="3548">
                  <c:v>1.884706696469726E-3</c:v>
                </c:pt>
                <c:pt idx="3549">
                  <c:v>1.8781407847367469E-3</c:v>
                </c:pt>
                <c:pt idx="3550">
                  <c:v>1.8715892397705627E-3</c:v>
                </c:pt>
                <c:pt idx="3551">
                  <c:v>1.8650502657253242E-3</c:v>
                </c:pt>
                <c:pt idx="3552">
                  <c:v>1.8585256584468805E-3</c:v>
                </c:pt>
                <c:pt idx="3553">
                  <c:v>1.8520139213970244E-3</c:v>
                </c:pt>
                <c:pt idx="3554">
                  <c:v>1.8455162518063216E-3</c:v>
                </c:pt>
                <c:pt idx="3555">
                  <c:v>1.8390320510594891E-3</c:v>
                </c:pt>
                <c:pt idx="3556">
                  <c:v>1.8325610198488855E-3</c:v>
                </c:pt>
                <c:pt idx="3557">
                  <c:v>1.8261043554050769E-3</c:v>
                </c:pt>
                <c:pt idx="3558">
                  <c:v>1.8196608604974971E-3</c:v>
                </c:pt>
                <c:pt idx="3559">
                  <c:v>1.8132320316643538E-3</c:v>
                </c:pt>
                <c:pt idx="3560">
                  <c:v>1.8068157737521563E-3</c:v>
                </c:pt>
                <c:pt idx="3561">
                  <c:v>1.8004129846838294E-3</c:v>
                </c:pt>
                <c:pt idx="3562">
                  <c:v>1.7940239637670142E-3</c:v>
                </c:pt>
                <c:pt idx="3563">
                  <c:v>1.7876490103093524E-3</c:v>
                </c:pt>
                <c:pt idx="3564">
                  <c:v>1.7812872263879194E-3</c:v>
                </c:pt>
                <c:pt idx="3565">
                  <c:v>1.7749386120027152E-3</c:v>
                </c:pt>
                <c:pt idx="3566">
                  <c:v>1.7686043643843062E-3</c:v>
                </c:pt>
                <c:pt idx="3567">
                  <c:v>1.762283286302126E-3</c:v>
                </c:pt>
                <c:pt idx="3568">
                  <c:v>1.7559768742943821E-3</c:v>
                </c:pt>
                <c:pt idx="3569">
                  <c:v>1.7496833325152256E-3</c:v>
                </c:pt>
                <c:pt idx="3570">
                  <c:v>1.7434026609646565E-3</c:v>
                </c:pt>
                <c:pt idx="3571">
                  <c:v>1.7371366554885239E-3</c:v>
                </c:pt>
                <c:pt idx="3572">
                  <c:v>1.7308835202409787E-3</c:v>
                </c:pt>
                <c:pt idx="3573">
                  <c:v>1.7246444524525867E-3</c:v>
                </c:pt>
                <c:pt idx="3574">
                  <c:v>1.718418853508065E-3</c:v>
                </c:pt>
                <c:pt idx="3575">
                  <c:v>1.7122070227150554E-3</c:v>
                </c:pt>
                <c:pt idx="3576">
                  <c:v>1.7060083614582747E-3</c:v>
                </c:pt>
                <c:pt idx="3577">
                  <c:v>1.6998243662759305E-3</c:v>
                </c:pt>
                <c:pt idx="3578">
                  <c:v>1.6936532413221734E-3</c:v>
                </c:pt>
                <c:pt idx="3579">
                  <c:v>1.6874952859046455E-3</c:v>
                </c:pt>
                <c:pt idx="3580">
                  <c:v>1.6813510986386289E-3</c:v>
                </c:pt>
                <c:pt idx="3581">
                  <c:v>1.6752206795241247E-3</c:v>
                </c:pt>
                <c:pt idx="3582">
                  <c:v>1.6691040285611324E-3</c:v>
                </c:pt>
                <c:pt idx="3583">
                  <c:v>1.6630008464420102E-3</c:v>
                </c:pt>
                <c:pt idx="3584">
                  <c:v>1.6569117317820419E-3</c:v>
                </c:pt>
                <c:pt idx="3585">
                  <c:v>1.6508354873506605E-3</c:v>
                </c:pt>
                <c:pt idx="3586">
                  <c:v>1.6447742083013574E-3</c:v>
                </c:pt>
                <c:pt idx="3587">
                  <c:v>1.6387255001729998E-3</c:v>
                </c:pt>
                <c:pt idx="3588">
                  <c:v>1.632689961580871E-3</c:v>
                </c:pt>
                <c:pt idx="3589">
                  <c:v>1.6266684904478958E-3</c:v>
                </c:pt>
                <c:pt idx="3590">
                  <c:v>1.6206607874664327E-3</c:v>
                </c:pt>
                <c:pt idx="3591">
                  <c:v>1.6146662540211982E-3</c:v>
                </c:pt>
                <c:pt idx="3592">
                  <c:v>1.6086854887274757E-3</c:v>
                </c:pt>
                <c:pt idx="3593">
                  <c:v>1.6027187908929064E-3</c:v>
                </c:pt>
                <c:pt idx="3594">
                  <c:v>1.5967655619022077E-3</c:v>
                </c:pt>
                <c:pt idx="3595">
                  <c:v>1.5908261010630211E-3</c:v>
                </c:pt>
                <c:pt idx="3596">
                  <c:v>1.5848995104524215E-3</c:v>
                </c:pt>
                <c:pt idx="3597">
                  <c:v>1.5789869873009752E-3</c:v>
                </c:pt>
                <c:pt idx="3598">
                  <c:v>1.5730879329933997E-3</c:v>
                </c:pt>
                <c:pt idx="3599">
                  <c:v>1.5672026468373358E-3</c:v>
                </c:pt>
                <c:pt idx="3600">
                  <c:v>1.5613305302175006E-3</c:v>
                </c:pt>
                <c:pt idx="3601">
                  <c:v>1.5554721817491778E-3</c:v>
                </c:pt>
                <c:pt idx="3602">
                  <c:v>1.549627900740008E-3</c:v>
                </c:pt>
                <c:pt idx="3603">
                  <c:v>1.5437973878823506E-3</c:v>
                </c:pt>
                <c:pt idx="3604">
                  <c:v>1.5379800445609216E-3</c:v>
                </c:pt>
                <c:pt idx="3605">
                  <c:v>1.5321761700833631E-3</c:v>
                </c:pt>
                <c:pt idx="3606">
                  <c:v>1.5263860637573163E-3</c:v>
                </c:pt>
                <c:pt idx="3607">
                  <c:v>1.5206094262751402E-3</c:v>
                </c:pt>
                <c:pt idx="3608">
                  <c:v>1.514846556944476E-3</c:v>
                </c:pt>
                <c:pt idx="3609">
                  <c:v>1.5090974557653237E-3</c:v>
                </c:pt>
                <c:pt idx="3610">
                  <c:v>1.5033615241223999E-3</c:v>
                </c:pt>
                <c:pt idx="3611">
                  <c:v>1.4976393606309882E-3</c:v>
                </c:pt>
                <c:pt idx="3612">
                  <c:v>1.4919315639063718E-3</c:v>
                </c:pt>
                <c:pt idx="3613">
                  <c:v>1.4862366374103423E-3</c:v>
                </c:pt>
                <c:pt idx="3614">
                  <c:v>1.4805551797581833E-3</c:v>
                </c:pt>
                <c:pt idx="3615">
                  <c:v>1.4748874902575362E-3</c:v>
                </c:pt>
                <c:pt idx="3616">
                  <c:v>1.4692332696007594E-3</c:v>
                </c:pt>
                <c:pt idx="3617">
                  <c:v>1.4635931164031363E-3</c:v>
                </c:pt>
                <c:pt idx="3618">
                  <c:v>1.4579661327417419E-3</c:v>
                </c:pt>
                <c:pt idx="3619">
                  <c:v>1.4523529172318591E-3</c:v>
                </c:pt>
                <c:pt idx="3620">
                  <c:v>1.4467537691811303E-3</c:v>
                </c:pt>
                <c:pt idx="3621">
                  <c:v>1.4411674913589884E-3</c:v>
                </c:pt>
                <c:pt idx="3622">
                  <c:v>1.4355958796112831E-3</c:v>
                </c:pt>
                <c:pt idx="3623">
                  <c:v>1.430071558470945E-3</c:v>
                </c:pt>
                <c:pt idx="3624">
                  <c:v>1.4247055710729939E-3</c:v>
                </c:pt>
                <c:pt idx="3625">
                  <c:v>1.419354549057121E-3</c:v>
                </c:pt>
                <c:pt idx="3626">
                  <c:v>1.4140181931156846E-3</c:v>
                </c:pt>
                <c:pt idx="3627">
                  <c:v>1.4086965032486852E-3</c:v>
                </c:pt>
                <c:pt idx="3628">
                  <c:v>1.4033897787637637E-3</c:v>
                </c:pt>
                <c:pt idx="3629">
                  <c:v>1.3980980196609202E-3</c:v>
                </c:pt>
                <c:pt idx="3630">
                  <c:v>1.3928212259401551E-3</c:v>
                </c:pt>
                <c:pt idx="3631">
                  <c:v>1.387558798986185E-3</c:v>
                </c:pt>
                <c:pt idx="3632">
                  <c:v>1.3823107387990099E-3</c:v>
                </c:pt>
                <c:pt idx="3633">
                  <c:v>1.3770776439939131E-3</c:v>
                </c:pt>
                <c:pt idx="3634">
                  <c:v>1.3718595145708946E-3</c:v>
                </c:pt>
                <c:pt idx="3635">
                  <c:v>1.366655751914671E-3</c:v>
                </c:pt>
                <c:pt idx="3636">
                  <c:v>1.3614669546405257E-3</c:v>
                </c:pt>
                <c:pt idx="3637">
                  <c:v>1.3562928234408167E-3</c:v>
                </c:pt>
                <c:pt idx="3638">
                  <c:v>1.3511342562384692E-3</c:v>
                </c:pt>
                <c:pt idx="3639">
                  <c:v>1.3459897564952752E-3</c:v>
                </c:pt>
                <c:pt idx="3640">
                  <c:v>1.3408599228265177E-3</c:v>
                </c:pt>
                <c:pt idx="3641">
                  <c:v>1.3357447552321969E-3</c:v>
                </c:pt>
                <c:pt idx="3642">
                  <c:v>1.3306442537123124E-3</c:v>
                </c:pt>
                <c:pt idx="3643">
                  <c:v>1.3255587175745067E-3</c:v>
                </c:pt>
                <c:pt idx="3644">
                  <c:v>1.3204881468187788E-3</c:v>
                </c:pt>
                <c:pt idx="3645">
                  <c:v>1.3154319428298458E-3</c:v>
                </c:pt>
                <c:pt idx="3646">
                  <c:v>1.3103904049153498E-3</c:v>
                </c:pt>
                <c:pt idx="3647">
                  <c:v>1.305364430998215E-3</c:v>
                </c:pt>
                <c:pt idx="3648">
                  <c:v>1.3003525245402336E-3</c:v>
                </c:pt>
                <c:pt idx="3649">
                  <c:v>1.2953555834643304E-3</c:v>
                </c:pt>
                <c:pt idx="3650">
                  <c:v>1.2903733084628636E-3</c:v>
                </c:pt>
                <c:pt idx="3651">
                  <c:v>1.2854056995358337E-3</c:v>
                </c:pt>
                <c:pt idx="3652">
                  <c:v>1.2804530559908818E-3</c:v>
                </c:pt>
                <c:pt idx="3653">
                  <c:v>1.2755147792127249E-3</c:v>
                </c:pt>
                <c:pt idx="3654">
                  <c:v>1.2705911685090051E-3</c:v>
                </c:pt>
                <c:pt idx="3655">
                  <c:v>1.2656828224950046E-3</c:v>
                </c:pt>
                <c:pt idx="3656">
                  <c:v>1.2607894418630824E-3</c:v>
                </c:pt>
                <c:pt idx="3657">
                  <c:v>1.2559107273055967E-3</c:v>
                </c:pt>
                <c:pt idx="3658">
                  <c:v>1.2510463795149063E-3</c:v>
                </c:pt>
                <c:pt idx="3659">
                  <c:v>1.2461963984910106E-3</c:v>
                </c:pt>
                <c:pt idx="3660">
                  <c:v>1.2413616821568348E-3</c:v>
                </c:pt>
                <c:pt idx="3661">
                  <c:v>1.2365416318970955E-3</c:v>
                </c:pt>
                <c:pt idx="3662">
                  <c:v>1.2317362477117929E-3</c:v>
                </c:pt>
                <c:pt idx="3663">
                  <c:v>1.2269458289085686E-3</c:v>
                </c:pt>
                <c:pt idx="3664">
                  <c:v>1.2221697768721393E-3</c:v>
                </c:pt>
                <c:pt idx="3665">
                  <c:v>1.2174095881407128E-3</c:v>
                </c:pt>
                <c:pt idx="3666">
                  <c:v>1.2126628682531569E-3</c:v>
                </c:pt>
                <c:pt idx="3667">
                  <c:v>1.2079314130553204E-3</c:v>
                </c:pt>
                <c:pt idx="3668">
                  <c:v>1.2032146239319206E-3</c:v>
                </c:pt>
                <c:pt idx="3669">
                  <c:v>1.1985125008829574E-3</c:v>
                </c:pt>
                <c:pt idx="3670">
                  <c:v>1.1938250439084308E-3</c:v>
                </c:pt>
                <c:pt idx="3671">
                  <c:v>1.1891525523159826E-3</c:v>
                </c:pt>
                <c:pt idx="3672">
                  <c:v>1.1844947267979709E-3</c:v>
                </c:pt>
                <c:pt idx="3673">
                  <c:v>1.1798515673543959E-3</c:v>
                </c:pt>
                <c:pt idx="3674">
                  <c:v>1.1752236726005403E-3</c:v>
                </c:pt>
                <c:pt idx="3675">
                  <c:v>1.1706101446134801E-3</c:v>
                </c:pt>
                <c:pt idx="3676">
                  <c:v>1.1660112827008562E-3</c:v>
                </c:pt>
                <c:pt idx="3677">
                  <c:v>1.1614270868626692E-3</c:v>
                </c:pt>
                <c:pt idx="3678">
                  <c:v>1.1568578564065603E-3</c:v>
                </c:pt>
                <c:pt idx="3679">
                  <c:v>1.1523032920248879E-3</c:v>
                </c:pt>
                <c:pt idx="3680">
                  <c:v>1.1477633937176522E-3</c:v>
                </c:pt>
                <c:pt idx="3681">
                  <c:v>1.1432381614848532E-3</c:v>
                </c:pt>
                <c:pt idx="3682">
                  <c:v>1.1387284932494154E-3</c:v>
                </c:pt>
                <c:pt idx="3683">
                  <c:v>1.1342328924731312E-3</c:v>
                </c:pt>
                <c:pt idx="3684">
                  <c:v>1.1297519577712835E-3</c:v>
                </c:pt>
                <c:pt idx="3685">
                  <c:v>1.125285988451514E-3</c:v>
                </c:pt>
                <c:pt idx="3686">
                  <c:v>1.1208346852061811E-3</c:v>
                </c:pt>
                <c:pt idx="3687">
                  <c:v>1.1163980480352847E-3</c:v>
                </c:pt>
                <c:pt idx="3688">
                  <c:v>1.1119760769388251E-3</c:v>
                </c:pt>
                <c:pt idx="3689">
                  <c:v>1.1075687719168021E-3</c:v>
                </c:pt>
                <c:pt idx="3690">
                  <c:v>1.1031764322768571E-3</c:v>
                </c:pt>
                <c:pt idx="3691">
                  <c:v>1.098799357326632E-3</c:v>
                </c:pt>
                <c:pt idx="3692">
                  <c:v>1.0944366491432019E-3</c:v>
                </c:pt>
                <c:pt idx="3693">
                  <c:v>1.0900886070342084E-3</c:v>
                </c:pt>
                <c:pt idx="3694">
                  <c:v>1.0857552309996516E-3</c:v>
                </c:pt>
                <c:pt idx="3695">
                  <c:v>1.0814365210395313E-3</c:v>
                </c:pt>
                <c:pt idx="3696">
                  <c:v>1.0771324771538476E-3</c:v>
                </c:pt>
                <c:pt idx="3697">
                  <c:v>1.0728433986502421E-3</c:v>
                </c:pt>
                <c:pt idx="3698">
                  <c:v>1.0685689862210733E-3</c:v>
                </c:pt>
                <c:pt idx="3699">
                  <c:v>1.0643095391739826E-3</c:v>
                </c:pt>
                <c:pt idx="3700">
                  <c:v>1.0600653568166116E-3</c:v>
                </c:pt>
                <c:pt idx="3701">
                  <c:v>1.0558349426107528E-3</c:v>
                </c:pt>
                <c:pt idx="3702">
                  <c:v>1.0516197930946134E-3</c:v>
                </c:pt>
                <c:pt idx="3703">
                  <c:v>1.0474190103452693E-3</c:v>
                </c:pt>
                <c:pt idx="3704">
                  <c:v>1.0432331929780033E-3</c:v>
                </c:pt>
                <c:pt idx="3705">
                  <c:v>1.0390620416851739E-3</c:v>
                </c:pt>
                <c:pt idx="3706">
                  <c:v>1.0349055564667809E-3</c:v>
                </c:pt>
                <c:pt idx="3707">
                  <c:v>1.0307637373228248E-3</c:v>
                </c:pt>
                <c:pt idx="3708">
                  <c:v>1.0266368835609469E-3</c:v>
                </c:pt>
                <c:pt idx="3709">
                  <c:v>1.02252559379643E-3</c:v>
                </c:pt>
                <c:pt idx="3710">
                  <c:v>1.0184280721834253E-3</c:v>
                </c:pt>
                <c:pt idx="3711">
                  <c:v>1.0143455159524987E-3</c:v>
                </c:pt>
                <c:pt idx="3712">
                  <c:v>1.0102776257960087E-3</c:v>
                </c:pt>
                <c:pt idx="3713">
                  <c:v>1.0062244017139553E-3</c:v>
                </c:pt>
                <c:pt idx="3714">
                  <c:v>1.0021858437063386E-3</c:v>
                </c:pt>
                <c:pt idx="3715">
                  <c:v>9.9816225108079995E-4</c:v>
                </c:pt>
                <c:pt idx="3716">
                  <c:v>9.9415332452969783E-4</c:v>
                </c:pt>
                <c:pt idx="3717">
                  <c:v>9.9015936336067402E-4</c:v>
                </c:pt>
                <c:pt idx="3718">
                  <c:v>9.8618066688136992E-4</c:v>
                </c:pt>
                <c:pt idx="3719">
                  <c:v>9.8221573855357793E-4</c:v>
                </c:pt>
                <c:pt idx="3720">
                  <c:v>9.7826607491550543E-4</c:v>
                </c:pt>
                <c:pt idx="3721">
                  <c:v>9.7433077804422803E-4</c:v>
                </c:pt>
                <c:pt idx="3722">
                  <c:v>9.7041044655502885E-4</c:v>
                </c:pt>
                <c:pt idx="3723">
                  <c:v>9.6650478114026638E-4</c:v>
                </c:pt>
                <c:pt idx="3724">
                  <c:v>9.626137817999404E-4</c:v>
                </c:pt>
                <c:pt idx="3725">
                  <c:v>9.5873774784169252E-4</c:v>
                </c:pt>
                <c:pt idx="3726">
                  <c:v>9.5487697857316457E-4</c:v>
                </c:pt>
                <c:pt idx="3727">
                  <c:v>9.510302767637899E-4</c:v>
                </c:pt>
                <c:pt idx="3728">
                  <c:v>9.4719824102885205E-4</c:v>
                </c:pt>
                <c:pt idx="3729">
                  <c:v>9.4338117067599219E-4</c:v>
                </c:pt>
                <c:pt idx="3730">
                  <c:v>9.3957876639756905E-4</c:v>
                </c:pt>
                <c:pt idx="3731">
                  <c:v>9.357910281935825E-4</c:v>
                </c:pt>
                <c:pt idx="3732">
                  <c:v>9.3201825537167428E-4</c:v>
                </c:pt>
                <c:pt idx="3733">
                  <c:v>9.2825984931656084E-4</c:v>
                </c:pt>
                <c:pt idx="3734">
                  <c:v>9.2451640864352582E-4</c:v>
                </c:pt>
                <c:pt idx="3735">
                  <c:v>9.207885319678519E-4</c:v>
                </c:pt>
                <c:pt idx="3736">
                  <c:v>9.1707442344368998E-4</c:v>
                </c:pt>
                <c:pt idx="3737">
                  <c:v>9.1337528030160627E-4</c:v>
                </c:pt>
                <c:pt idx="3738">
                  <c:v>9.0969080323395916E-4</c:v>
                </c:pt>
                <c:pt idx="3739">
                  <c:v>9.0691622139666523E-4</c:v>
                </c:pt>
                <c:pt idx="3740">
                  <c:v>9.0545919179753386E-4</c:v>
                </c:pt>
                <c:pt idx="3741">
                  <c:v>9.040024615060441E-4</c:v>
                </c:pt>
                <c:pt idx="3742">
                  <c:v>9.0254632982983765E-4</c:v>
                </c:pt>
                <c:pt idx="3743">
                  <c:v>9.010907967689142E-4</c:v>
                </c:pt>
                <c:pt idx="3744">
                  <c:v>8.9963616163091535E-4</c:v>
                </c:pt>
                <c:pt idx="3745">
                  <c:v>8.981818258005581E-4</c:v>
                </c:pt>
                <c:pt idx="3746">
                  <c:v>8.9672808858548407E-4</c:v>
                </c:pt>
                <c:pt idx="3747">
                  <c:v>8.9527494998569302E-4</c:v>
                </c:pt>
                <c:pt idx="3748">
                  <c:v>8.938221106935437E-4</c:v>
                </c:pt>
                <c:pt idx="3749">
                  <c:v>8.9237016932431886E-4</c:v>
                </c:pt>
                <c:pt idx="3750">
                  <c:v>8.9091852726273584E-4</c:v>
                </c:pt>
                <c:pt idx="3751">
                  <c:v>8.8946778312407732E-4</c:v>
                </c:pt>
                <c:pt idx="3752">
                  <c:v>8.8801733829306051E-4</c:v>
                </c:pt>
                <c:pt idx="3753">
                  <c:v>8.865677913849683E-4</c:v>
                </c:pt>
                <c:pt idx="3754">
                  <c:v>8.8511854378451758E-4</c:v>
                </c:pt>
                <c:pt idx="3755">
                  <c:v>8.8366989479935019E-4</c:v>
                </c:pt>
                <c:pt idx="3756">
                  <c:v>8.8222184442946579E-4</c:v>
                </c:pt>
                <c:pt idx="3757">
                  <c:v>8.8077409336722288E-4</c:v>
                </c:pt>
                <c:pt idx="3758">
                  <c:v>8.7932724022790479E-4</c:v>
                </c:pt>
                <c:pt idx="3759">
                  <c:v>8.7788098570386981E-4</c:v>
                </c:pt>
                <c:pt idx="3760">
                  <c:v>8.7643532979511793E-4</c:v>
                </c:pt>
                <c:pt idx="3761">
                  <c:v>8.7498997319400765E-4</c:v>
                </c:pt>
                <c:pt idx="3762">
                  <c:v>8.7354551451582197E-4</c:v>
                </c:pt>
                <c:pt idx="3763">
                  <c:v>8.7210165445291939E-4</c:v>
                </c:pt>
                <c:pt idx="3764">
                  <c:v>8.7065809369765853E-4</c:v>
                </c:pt>
                <c:pt idx="3765">
                  <c:v>8.6921513155768077E-4</c:v>
                </c:pt>
                <c:pt idx="3766">
                  <c:v>8.6777276803298611E-4</c:v>
                </c:pt>
                <c:pt idx="3767">
                  <c:v>8.6633100312357445E-4</c:v>
                </c:pt>
                <c:pt idx="3768">
                  <c:v>8.648898368294461E-4</c:v>
                </c:pt>
                <c:pt idx="3769">
                  <c:v>8.6344896984295926E-4</c:v>
                </c:pt>
                <c:pt idx="3770">
                  <c:v>8.6200930008703861E-4</c:v>
                </c:pt>
                <c:pt idx="3771">
                  <c:v>8.6056963033111797E-4</c:v>
                </c:pt>
                <c:pt idx="3772">
                  <c:v>8.5913085849812214E-4</c:v>
                </c:pt>
                <c:pt idx="3773">
                  <c:v>8.5769238597276781E-4</c:v>
                </c:pt>
                <c:pt idx="3774">
                  <c:v>8.5625481137033808E-4</c:v>
                </c:pt>
                <c:pt idx="3775">
                  <c:v>8.5481753607554996E-4</c:v>
                </c:pt>
                <c:pt idx="3776">
                  <c:v>8.5338085939604504E-4</c:v>
                </c:pt>
                <c:pt idx="3777">
                  <c:v>8.5194478133182312E-4</c:v>
                </c:pt>
                <c:pt idx="3778">
                  <c:v>8.5050930188288441E-4</c:v>
                </c:pt>
                <c:pt idx="3779">
                  <c:v>8.4907472035687041E-4</c:v>
                </c:pt>
                <c:pt idx="3780">
                  <c:v>8.4764043813849801E-4</c:v>
                </c:pt>
                <c:pt idx="3781">
                  <c:v>8.46206455227767E-4</c:v>
                </c:pt>
                <c:pt idx="3782">
                  <c:v>8.4477337023996092E-4</c:v>
                </c:pt>
                <c:pt idx="3783">
                  <c:v>8.4334088386743772E-4</c:v>
                </c:pt>
                <c:pt idx="3784">
                  <c:v>8.4190869680255635E-4</c:v>
                </c:pt>
                <c:pt idx="3785">
                  <c:v>8.4047710835295796E-4</c:v>
                </c:pt>
                <c:pt idx="3786">
                  <c:v>8.3904611851864258E-4</c:v>
                </c:pt>
                <c:pt idx="3787">
                  <c:v>8.3761602660725211E-4</c:v>
                </c:pt>
                <c:pt idx="3788">
                  <c:v>8.3609464586518469E-4</c:v>
                </c:pt>
                <c:pt idx="3789">
                  <c:v>8.3402912383075459E-4</c:v>
                </c:pt>
                <c:pt idx="3790">
                  <c:v>8.3196599625745722E-4</c:v>
                </c:pt>
                <c:pt idx="3791">
                  <c:v>8.2990556245293387E-4</c:v>
                </c:pt>
                <c:pt idx="3792">
                  <c:v>8.2784752310954303E-4</c:v>
                </c:pt>
                <c:pt idx="3793">
                  <c:v>8.2579247684256782E-4</c:v>
                </c:pt>
                <c:pt idx="3794">
                  <c:v>8.2374012434436651E-4</c:v>
                </c:pt>
                <c:pt idx="3795">
                  <c:v>8.2169016630729793E-4</c:v>
                </c:pt>
                <c:pt idx="3796">
                  <c:v>8.1964290203900337E-4</c:v>
                </c:pt>
                <c:pt idx="3797">
                  <c:v>8.1759863084712432E-4</c:v>
                </c:pt>
                <c:pt idx="3798">
                  <c:v>8.155564548087363E-4</c:v>
                </c:pt>
                <c:pt idx="3799">
                  <c:v>8.135172718467641E-4</c:v>
                </c:pt>
                <c:pt idx="3800">
                  <c:v>8.1148048334592411E-4</c:v>
                </c:pt>
                <c:pt idx="3801">
                  <c:v>8.0944638861385834E-4</c:v>
                </c:pt>
                <c:pt idx="3802">
                  <c:v>8.074149876505667E-4</c:v>
                </c:pt>
                <c:pt idx="3803">
                  <c:v>8.0538628045604896E-4</c:v>
                </c:pt>
                <c:pt idx="3804">
                  <c:v>8.0335996772266396E-4</c:v>
                </c:pt>
                <c:pt idx="3805">
                  <c:v>8.0133664806569436E-4</c:v>
                </c:pt>
                <c:pt idx="3806">
                  <c:v>7.9931602217749888E-4</c:v>
                </c:pt>
                <c:pt idx="3807">
                  <c:v>7.9729779075043603E-4</c:v>
                </c:pt>
                <c:pt idx="3808">
                  <c:v>7.9528225309214719E-4</c:v>
                </c:pt>
                <c:pt idx="3809">
                  <c:v>7.9326940920263237E-4</c:v>
                </c:pt>
                <c:pt idx="3810">
                  <c:v>7.9125895977425018E-4</c:v>
                </c:pt>
                <c:pt idx="3811">
                  <c:v>7.8925120411464189E-4</c:v>
                </c:pt>
                <c:pt idx="3812">
                  <c:v>7.8724644153144944E-4</c:v>
                </c:pt>
                <c:pt idx="3813">
                  <c:v>7.852440734093894E-4</c:v>
                </c:pt>
                <c:pt idx="3814">
                  <c:v>7.8324439905610337E-4</c:v>
                </c:pt>
                <c:pt idx="3815">
                  <c:v>7.8124741847159147E-4</c:v>
                </c:pt>
                <c:pt idx="3816">
                  <c:v>7.7925283234821208E-4</c:v>
                </c:pt>
                <c:pt idx="3817">
                  <c:v>7.7726093999360682E-4</c:v>
                </c:pt>
                <c:pt idx="3818">
                  <c:v>7.7527204071541707E-4</c:v>
                </c:pt>
                <c:pt idx="3819">
                  <c:v>7.7328523659071823E-4</c:v>
                </c:pt>
                <c:pt idx="3820">
                  <c:v>7.7130142554243523E-4</c:v>
                </c:pt>
                <c:pt idx="3821">
                  <c:v>7.6932000895528453E-4</c:v>
                </c:pt>
                <c:pt idx="3822">
                  <c:v>7.6734158544454966E-4</c:v>
                </c:pt>
                <c:pt idx="3823">
                  <c:v>7.653658557025887E-4</c:v>
                </c:pt>
                <c:pt idx="3824">
                  <c:v>7.6339252042176026E-4</c:v>
                </c:pt>
                <c:pt idx="3825">
                  <c:v>7.6142187890970595E-4</c:v>
                </c:pt>
                <c:pt idx="3826">
                  <c:v>7.5945363185878426E-4</c:v>
                </c:pt>
                <c:pt idx="3827">
                  <c:v>7.5748837788427808E-4</c:v>
                </c:pt>
                <c:pt idx="3828">
                  <c:v>7.5552551837090442E-4</c:v>
                </c:pt>
                <c:pt idx="3829">
                  <c:v>7.5356535262630477E-4</c:v>
                </c:pt>
                <c:pt idx="3830">
                  <c:v>7.5160788065047935E-4</c:v>
                </c:pt>
                <c:pt idx="3831">
                  <c:v>7.4965280313578635E-4</c:v>
                </c:pt>
                <c:pt idx="3832">
                  <c:v>7.4770101800515046E-4</c:v>
                </c:pt>
                <c:pt idx="3833">
                  <c:v>7.4575132802800559E-4</c:v>
                </c:pt>
                <c:pt idx="3834">
                  <c:v>7.4380433181963474E-4</c:v>
                </c:pt>
                <c:pt idx="3835">
                  <c:v>7.4186002938003801E-4</c:v>
                </c:pt>
                <c:pt idx="3836">
                  <c:v>7.399184207092154E-4</c:v>
                </c:pt>
                <c:pt idx="3837">
                  <c:v>7.3797950580716692E-4</c:v>
                </c:pt>
                <c:pt idx="3838">
                  <c:v>7.3604298536625074E-4</c:v>
                </c:pt>
                <c:pt idx="3839">
                  <c:v>7.3410915869410868E-4</c:v>
                </c:pt>
                <c:pt idx="3840">
                  <c:v>7.3217802579074074E-4</c:v>
                </c:pt>
                <c:pt idx="3841">
                  <c:v>7.3024988596378853E-4</c:v>
                </c:pt>
                <c:pt idx="3842">
                  <c:v>7.2832414059796873E-4</c:v>
                </c:pt>
                <c:pt idx="3843">
                  <c:v>7.2640078969328145E-4</c:v>
                </c:pt>
                <c:pt idx="3844">
                  <c:v>7.244804318650099E-4</c:v>
                </c:pt>
                <c:pt idx="3845">
                  <c:v>7.2256246849787065E-4</c:v>
                </c:pt>
                <c:pt idx="3846">
                  <c:v>7.2064689959186413E-4</c:v>
                </c:pt>
                <c:pt idx="3847">
                  <c:v>7.1873432376227302E-4</c:v>
                </c:pt>
                <c:pt idx="3848">
                  <c:v>7.1682444170145625E-4</c:v>
                </c:pt>
                <c:pt idx="3849">
                  <c:v>7.1491695410177177E-4</c:v>
                </c:pt>
                <c:pt idx="3850">
                  <c:v>7.1301275888614453E-4</c:v>
                </c:pt>
                <c:pt idx="3851">
                  <c:v>7.111106588240083E-4</c:v>
                </c:pt>
                <c:pt idx="3852">
                  <c:v>7.0921095322300448E-4</c:v>
                </c:pt>
                <c:pt idx="3853">
                  <c:v>7.073142406984164E-4</c:v>
                </c:pt>
                <c:pt idx="3854">
                  <c:v>7.0541992263496072E-4</c:v>
                </c:pt>
                <c:pt idx="3855">
                  <c:v>7.0352859764792077E-4</c:v>
                </c:pt>
                <c:pt idx="3856">
                  <c:v>7.0163966712201333E-4</c:v>
                </c:pt>
                <c:pt idx="3857">
                  <c:v>6.9975343036488002E-4</c:v>
                </c:pt>
                <c:pt idx="3858">
                  <c:v>6.9786988737652062E-4</c:v>
                </c:pt>
                <c:pt idx="3859">
                  <c:v>6.9598903815693534E-4</c:v>
                </c:pt>
                <c:pt idx="3860">
                  <c:v>6.9411058339848258E-4</c:v>
                </c:pt>
                <c:pt idx="3861">
                  <c:v>6.9223512171644555E-4</c:v>
                </c:pt>
                <c:pt idx="3862">
                  <c:v>6.9036205449554092E-4</c:v>
                </c:pt>
                <c:pt idx="3863">
                  <c:v>6.8849168104341031E-4</c:v>
                </c:pt>
                <c:pt idx="3864">
                  <c:v>6.8662370205241222E-4</c:v>
                </c:pt>
                <c:pt idx="3865">
                  <c:v>6.8475871613782996E-4</c:v>
                </c:pt>
                <c:pt idx="3866">
                  <c:v>6.8289612468438001E-4</c:v>
                </c:pt>
                <c:pt idx="3867">
                  <c:v>6.8103652630734578E-4</c:v>
                </c:pt>
                <c:pt idx="3868">
                  <c:v>6.7917932239144408E-4</c:v>
                </c:pt>
                <c:pt idx="3869">
                  <c:v>6.7732481224431638E-4</c:v>
                </c:pt>
                <c:pt idx="3870">
                  <c:v>6.7547269655832121E-4</c:v>
                </c:pt>
                <c:pt idx="3871">
                  <c:v>6.7362327464110027E-4</c:v>
                </c:pt>
                <c:pt idx="3872">
                  <c:v>6.7177684580029472E-4</c:v>
                </c:pt>
                <c:pt idx="3873">
                  <c:v>6.6993281142062181E-4</c:v>
                </c:pt>
                <c:pt idx="3874">
                  <c:v>6.6809147080972291E-4</c:v>
                </c:pt>
                <c:pt idx="3875">
                  <c:v>6.6625282396759803E-4</c:v>
                </c:pt>
                <c:pt idx="3876">
                  <c:v>6.6441687089424748E-4</c:v>
                </c:pt>
                <c:pt idx="3877">
                  <c:v>6.6258331228202924E-4</c:v>
                </c:pt>
                <c:pt idx="3878">
                  <c:v>6.6075244743858501E-4</c:v>
                </c:pt>
                <c:pt idx="3879">
                  <c:v>6.589242763639149E-4</c:v>
                </c:pt>
                <c:pt idx="3880">
                  <c:v>6.5709879905801903E-4</c:v>
                </c:pt>
                <c:pt idx="3881">
                  <c:v>6.5527601552089695E-4</c:v>
                </c:pt>
                <c:pt idx="3882">
                  <c:v>6.5345562644490761E-4</c:v>
                </c:pt>
                <c:pt idx="3883">
                  <c:v>6.5163793113769228E-4</c:v>
                </c:pt>
                <c:pt idx="3884">
                  <c:v>6.4982292959925097E-4</c:v>
                </c:pt>
                <c:pt idx="3885">
                  <c:v>6.4801092113722528E-4</c:v>
                </c:pt>
                <c:pt idx="3886">
                  <c:v>6.462013071363321E-4</c:v>
                </c:pt>
                <c:pt idx="3887">
                  <c:v>6.4439438690421305E-4</c:v>
                </c:pt>
                <c:pt idx="3888">
                  <c:v>6.4258956182558502E-4</c:v>
                </c:pt>
                <c:pt idx="3889">
                  <c:v>6.4078802913101422E-4</c:v>
                </c:pt>
                <c:pt idx="3890">
                  <c:v>6.3898889089757571E-4</c:v>
                </c:pt>
                <c:pt idx="3891">
                  <c:v>6.3719214712526972E-4</c:v>
                </c:pt>
                <c:pt idx="3892">
                  <c:v>6.3539839642937958E-4</c:v>
                </c:pt>
                <c:pt idx="3893">
                  <c:v>6.3360704019462183E-4</c:v>
                </c:pt>
                <c:pt idx="3894">
                  <c:v>6.3181897634392121E-4</c:v>
                </c:pt>
                <c:pt idx="3895">
                  <c:v>6.3003300764671161E-4</c:v>
                </c:pt>
                <c:pt idx="3896">
                  <c:v>6.2824943341063453E-4</c:v>
                </c:pt>
                <c:pt idx="3897">
                  <c:v>6.2646885225097295E-4</c:v>
                </c:pt>
                <c:pt idx="3898">
                  <c:v>6.2469096486008561E-4</c:v>
                </c:pt>
                <c:pt idx="3899">
                  <c:v>6.2291547193033068E-4</c:v>
                </c:pt>
                <c:pt idx="3900">
                  <c:v>6.2114267276934998E-4</c:v>
                </c:pt>
                <c:pt idx="3901">
                  <c:v>6.1937256737714318E-4</c:v>
                </c:pt>
                <c:pt idx="3902">
                  <c:v>6.1760545506135201E-4</c:v>
                </c:pt>
                <c:pt idx="3903">
                  <c:v>6.1584043789905186E-4</c:v>
                </c:pt>
                <c:pt idx="3904">
                  <c:v>6.1407811450552583E-4</c:v>
                </c:pt>
                <c:pt idx="3905">
                  <c:v>6.1231878418841542E-4</c:v>
                </c:pt>
                <c:pt idx="3906">
                  <c:v>6.1056184833243731E-4</c:v>
                </c:pt>
                <c:pt idx="3907">
                  <c:v>6.0880760624523354E-4</c:v>
                </c:pt>
                <c:pt idx="3908">
                  <c:v>6.0705605792680368E-4</c:v>
                </c:pt>
                <c:pt idx="3909">
                  <c:v>6.0530690406950633E-4</c:v>
                </c:pt>
                <c:pt idx="3910">
                  <c:v>6.0356044398098322E-4</c:v>
                </c:pt>
                <c:pt idx="3911">
                  <c:v>6.0181697696887562E-4</c:v>
                </c:pt>
                <c:pt idx="3912">
                  <c:v>6.0007590441790053E-4</c:v>
                </c:pt>
                <c:pt idx="3913">
                  <c:v>5.9833752563569957E-4</c:v>
                </c:pt>
                <c:pt idx="3914">
                  <c:v>5.9660154131463091E-4</c:v>
                </c:pt>
                <c:pt idx="3915">
                  <c:v>5.9486855006997809E-4</c:v>
                </c:pt>
                <c:pt idx="3916">
                  <c:v>5.9313795328645768E-4</c:v>
                </c:pt>
                <c:pt idx="3917">
                  <c:v>5.9141005027171149E-4</c:v>
                </c:pt>
                <c:pt idx="3918">
                  <c:v>5.8968484102573922E-4</c:v>
                </c:pt>
                <c:pt idx="3919">
                  <c:v>5.8796232554854107E-4</c:v>
                </c:pt>
                <c:pt idx="3920">
                  <c:v>5.8624250384011704E-4</c:v>
                </c:pt>
                <c:pt idx="3921">
                  <c:v>5.8452507659282542E-4</c:v>
                </c:pt>
                <c:pt idx="3922">
                  <c:v>5.8281064242194953E-4</c:v>
                </c:pt>
                <c:pt idx="3923">
                  <c:v>5.8109860271220604E-4</c:v>
                </c:pt>
                <c:pt idx="3924">
                  <c:v>5.7938895746359519E-4</c:v>
                </c:pt>
                <c:pt idx="3925">
                  <c:v>5.7768230529139995E-4</c:v>
                </c:pt>
                <c:pt idx="3926">
                  <c:v>5.7597804758033712E-4</c:v>
                </c:pt>
                <c:pt idx="3927">
                  <c:v>5.7427648363804842E-4</c:v>
                </c:pt>
                <c:pt idx="3928">
                  <c:v>5.7257791277217534E-4</c:v>
                </c:pt>
                <c:pt idx="3929">
                  <c:v>5.7088173636743477E-4</c:v>
                </c:pt>
                <c:pt idx="3930">
                  <c:v>5.6918825373146833E-4</c:v>
                </c:pt>
                <c:pt idx="3931">
                  <c:v>5.6749716555663441E-4</c:v>
                </c:pt>
                <c:pt idx="3932">
                  <c:v>5.658087711505745E-4</c:v>
                </c:pt>
                <c:pt idx="3933">
                  <c:v>5.6412336982093021E-4</c:v>
                </c:pt>
                <c:pt idx="3934">
                  <c:v>5.6244036295241843E-4</c:v>
                </c:pt>
                <c:pt idx="3935">
                  <c:v>5.6075975054503918E-4</c:v>
                </c:pt>
                <c:pt idx="3936">
                  <c:v>5.5908213121407565E-4</c:v>
                </c:pt>
                <c:pt idx="3937">
                  <c:v>5.5740690634424443E-4</c:v>
                </c:pt>
                <c:pt idx="3938">
                  <c:v>5.5573497385847054E-4</c:v>
                </c:pt>
                <c:pt idx="3939">
                  <c:v>5.5406513652618767E-4</c:v>
                </c:pt>
                <c:pt idx="3940">
                  <c:v>5.523979929626787E-4</c:v>
                </c:pt>
                <c:pt idx="3941">
                  <c:v>5.5073324386030237E-4</c:v>
                </c:pt>
                <c:pt idx="3942">
                  <c:v>5.4907148783434154E-4</c:v>
                </c:pt>
                <c:pt idx="3943">
                  <c:v>5.4741212626951334E-4</c:v>
                </c:pt>
                <c:pt idx="3944">
                  <c:v>5.4575545847345916E-4</c:v>
                </c:pt>
                <c:pt idx="3945">
                  <c:v>5.441014844461791E-4</c:v>
                </c:pt>
                <c:pt idx="3946">
                  <c:v>5.4245050349531465E-4</c:v>
                </c:pt>
                <c:pt idx="3947">
                  <c:v>5.4080161769794112E-4</c:v>
                </c:pt>
                <c:pt idx="3948">
                  <c:v>5.3915572497698322E-4</c:v>
                </c:pt>
                <c:pt idx="3949">
                  <c:v>5.3751192740951633E-4</c:v>
                </c:pt>
                <c:pt idx="3950">
                  <c:v>5.3587142222610656E-4</c:v>
                </c:pt>
                <c:pt idx="3951">
                  <c:v>5.342330121961878E-4</c:v>
                </c:pt>
                <c:pt idx="3952">
                  <c:v>5.3259759524268467E-4</c:v>
                </c:pt>
                <c:pt idx="3953">
                  <c:v>5.3096487205795545E-4</c:v>
                </c:pt>
                <c:pt idx="3954">
                  <c:v>5.2933454333435896E-4</c:v>
                </c:pt>
                <c:pt idx="3955">
                  <c:v>5.2770720768717798E-4</c:v>
                </c:pt>
                <c:pt idx="3956">
                  <c:v>5.2608226650112952E-4</c:v>
                </c:pt>
                <c:pt idx="3957">
                  <c:v>5.2446001908385519E-4</c:v>
                </c:pt>
                <c:pt idx="3958">
                  <c:v>5.2284016612771337E-4</c:v>
                </c:pt>
                <c:pt idx="3959">
                  <c:v>5.2122330624798717E-4</c:v>
                </c:pt>
                <c:pt idx="3960">
                  <c:v>5.1960884082939349E-4</c:v>
                </c:pt>
                <c:pt idx="3961">
                  <c:v>5.1799706917957382E-4</c:v>
                </c:pt>
                <c:pt idx="3962">
                  <c:v>5.1638799129852828E-4</c:v>
                </c:pt>
                <c:pt idx="3963">
                  <c:v>5.1478160718625675E-4</c:v>
                </c:pt>
                <c:pt idx="3964">
                  <c:v>5.1317791684275934E-4</c:v>
                </c:pt>
                <c:pt idx="3965">
                  <c:v>5.1157662096039435E-4</c:v>
                </c:pt>
                <c:pt idx="3966">
                  <c:v>5.0997801884680358E-4</c:v>
                </c:pt>
                <c:pt idx="3967">
                  <c:v>5.0838211050198683E-4</c:v>
                </c:pt>
                <c:pt idx="3968">
                  <c:v>5.067888959259441E-4</c:v>
                </c:pt>
                <c:pt idx="3969">
                  <c:v>5.0519837511867549E-4</c:v>
                </c:pt>
                <c:pt idx="3970">
                  <c:v>5.0361024877253939E-4</c:v>
                </c:pt>
                <c:pt idx="3971">
                  <c:v>5.0202481619517731E-4</c:v>
                </c:pt>
                <c:pt idx="3972">
                  <c:v>5.0044207738658936E-4</c:v>
                </c:pt>
                <c:pt idx="3973">
                  <c:v>4.9886233165441691E-4</c:v>
                </c:pt>
                <c:pt idx="3974">
                  <c:v>4.972849803833772E-4</c:v>
                </c:pt>
                <c:pt idx="3975">
                  <c:v>4.9571002357346979E-4</c:v>
                </c:pt>
                <c:pt idx="3976">
                  <c:v>4.9413776053233661E-4</c:v>
                </c:pt>
                <c:pt idx="3977">
                  <c:v>4.9256849056761895E-4</c:v>
                </c:pt>
                <c:pt idx="3978">
                  <c:v>4.9100161506403391E-4</c:v>
                </c:pt>
                <c:pt idx="3979">
                  <c:v>4.8943713402158128E-4</c:v>
                </c:pt>
                <c:pt idx="3980">
                  <c:v>4.8787564605554427E-4</c:v>
                </c:pt>
                <c:pt idx="3981">
                  <c:v>4.8631655255063983E-4</c:v>
                </c:pt>
                <c:pt idx="3982">
                  <c:v>4.8476045212215101E-4</c:v>
                </c:pt>
                <c:pt idx="3983">
                  <c:v>4.8320674615479466E-4</c:v>
                </c:pt>
                <c:pt idx="3984">
                  <c:v>4.8165573395621248E-4</c:v>
                </c:pt>
                <c:pt idx="3985">
                  <c:v>4.8010741552640432E-4</c:v>
                </c:pt>
                <c:pt idx="3986">
                  <c:v>4.7856149155772862E-4</c:v>
                </c:pt>
                <c:pt idx="3987">
                  <c:v>4.7701856066546859E-4</c:v>
                </c:pt>
                <c:pt idx="3988">
                  <c:v>4.7547802423434109E-4</c:v>
                </c:pt>
                <c:pt idx="3989">
                  <c:v>4.739401815719877E-4</c:v>
                </c:pt>
                <c:pt idx="3990">
                  <c:v>4.7240533198604988E-4</c:v>
                </c:pt>
                <c:pt idx="3991">
                  <c:v>4.7087257755360298E-4</c:v>
                </c:pt>
                <c:pt idx="3992">
                  <c:v>4.6934251688993014E-4</c:v>
                </c:pt>
                <c:pt idx="3993">
                  <c:v>4.6781544930267304E-4</c:v>
                </c:pt>
                <c:pt idx="3994">
                  <c:v>4.6629077617654839E-4</c:v>
                </c:pt>
                <c:pt idx="3995">
                  <c:v>4.6476849751155626E-4</c:v>
                </c:pt>
                <c:pt idx="3996">
                  <c:v>4.6324921192297976E-4</c:v>
                </c:pt>
                <c:pt idx="3997">
                  <c:v>4.6173262010317732E-4</c:v>
                </c:pt>
                <c:pt idx="3998">
                  <c:v>4.602184227445074E-4</c:v>
                </c:pt>
                <c:pt idx="3999">
                  <c:v>4.587072184622531E-4</c:v>
                </c:pt>
                <c:pt idx="4000">
                  <c:v>4.5719810933348977E-4</c:v>
                </c:pt>
                <c:pt idx="4001">
                  <c:v>4.5569229258878361E-4</c:v>
                </c:pt>
                <c:pt idx="4002">
                  <c:v>4.5418857099756841E-4</c:v>
                </c:pt>
                <c:pt idx="4003">
                  <c:v>4.5268784248276883E-4</c:v>
                </c:pt>
                <c:pt idx="4004">
                  <c:v>4.5118950842910178E-4</c:v>
                </c:pt>
                <c:pt idx="4005">
                  <c:v>4.4969386814420884E-4</c:v>
                </c:pt>
                <c:pt idx="4006">
                  <c:v>4.4820062232044832E-4</c:v>
                </c:pt>
                <c:pt idx="4007">
                  <c:v>4.4671066888074507E-4</c:v>
                </c:pt>
                <c:pt idx="4008">
                  <c:v>4.4522310990217429E-4</c:v>
                </c:pt>
                <c:pt idx="4009">
                  <c:v>4.4373794538473603E-4</c:v>
                </c:pt>
                <c:pt idx="4010">
                  <c:v>4.4225547463607183E-4</c:v>
                </c:pt>
                <c:pt idx="4011">
                  <c:v>4.4077569765618171E-4</c:v>
                </c:pt>
                <c:pt idx="4012">
                  <c:v>4.3929861444506565E-4</c:v>
                </c:pt>
                <c:pt idx="4013">
                  <c:v>4.3782422500272372E-4</c:v>
                </c:pt>
                <c:pt idx="4014">
                  <c:v>4.3635223002151425E-4</c:v>
                </c:pt>
                <c:pt idx="4015">
                  <c:v>4.3488292880907884E-4</c:v>
                </c:pt>
                <c:pt idx="4016">
                  <c:v>4.3341632136541751E-4</c:v>
                </c:pt>
                <c:pt idx="4017">
                  <c:v>4.3195270699817185E-4</c:v>
                </c:pt>
                <c:pt idx="4018">
                  <c:v>4.3049118778441711E-4</c:v>
                </c:pt>
                <c:pt idx="4019">
                  <c:v>4.2903266164707798E-4</c:v>
                </c:pt>
                <c:pt idx="4020">
                  <c:v>4.2757652997087137E-4</c:v>
                </c:pt>
                <c:pt idx="4021">
                  <c:v>4.2612309206343884E-4</c:v>
                </c:pt>
                <c:pt idx="4022">
                  <c:v>4.2467234792478037E-4</c:v>
                </c:pt>
                <c:pt idx="4023">
                  <c:v>4.2322429755489596E-4</c:v>
                </c:pt>
                <c:pt idx="4024">
                  <c:v>4.2177864164614413E-4</c:v>
                </c:pt>
                <c:pt idx="4025">
                  <c:v>4.2033597881380787E-4</c:v>
                </c:pt>
                <c:pt idx="4026">
                  <c:v>4.1889600975024573E-4</c:v>
                </c:pt>
                <c:pt idx="4027">
                  <c:v>4.1745843514781606E-4</c:v>
                </c:pt>
                <c:pt idx="4028">
                  <c:v>4.1602355431416045E-4</c:v>
                </c:pt>
                <c:pt idx="4029">
                  <c:v>4.1459136724927896E-4</c:v>
                </c:pt>
                <c:pt idx="4030">
                  <c:v>4.1316157464552994E-4</c:v>
                </c:pt>
                <c:pt idx="4031">
                  <c:v>4.1173477511819654E-4</c:v>
                </c:pt>
                <c:pt idx="4032">
                  <c:v>4.1031037005199571E-4</c:v>
                </c:pt>
                <c:pt idx="4033">
                  <c:v>4.088883594469274E-4</c:v>
                </c:pt>
                <c:pt idx="4034">
                  <c:v>4.0746964122591621E-4</c:v>
                </c:pt>
                <c:pt idx="4035">
                  <c:v>4.0605331746603753E-4</c:v>
                </c:pt>
                <c:pt idx="4036">
                  <c:v>4.0463938816729137E-4</c:v>
                </c:pt>
                <c:pt idx="4037">
                  <c:v>4.0322815263731934E-4</c:v>
                </c:pt>
                <c:pt idx="4038">
                  <c:v>4.0181961087612132E-4</c:v>
                </c:pt>
                <c:pt idx="4039">
                  <c:v>4.0041376288369742E-4</c:v>
                </c:pt>
                <c:pt idx="4040">
                  <c:v>3.9901060866004759E-4</c:v>
                </c:pt>
                <c:pt idx="4041">
                  <c:v>3.9760984889753023E-4</c:v>
                </c:pt>
                <c:pt idx="4042">
                  <c:v>3.9621208221142854E-4</c:v>
                </c:pt>
                <c:pt idx="4043">
                  <c:v>3.9481700929410086E-4</c:v>
                </c:pt>
                <c:pt idx="4044">
                  <c:v>3.934240315302642E-4</c:v>
                </c:pt>
                <c:pt idx="4045">
                  <c:v>3.9203404684284312E-4</c:v>
                </c:pt>
                <c:pt idx="4046">
                  <c:v>3.9064675592419615E-4</c:v>
                </c:pt>
                <c:pt idx="4047">
                  <c:v>3.8926185946668165E-4</c:v>
                </c:pt>
                <c:pt idx="4048">
                  <c:v>3.8787965677794127E-4</c:v>
                </c:pt>
                <c:pt idx="4049">
                  <c:v>3.8650044716561645E-4</c:v>
                </c:pt>
                <c:pt idx="4050">
                  <c:v>3.8512333270678266E-4</c:v>
                </c:pt>
                <c:pt idx="4051">
                  <c:v>3.8374921132436449E-4</c:v>
                </c:pt>
                <c:pt idx="4052">
                  <c:v>3.8237778371072039E-4</c:v>
                </c:pt>
                <c:pt idx="4053">
                  <c:v>3.810090498658503E-4</c:v>
                </c:pt>
                <c:pt idx="4054">
                  <c:v>3.7964271048211278E-4</c:v>
                </c:pt>
                <c:pt idx="4055">
                  <c:v>3.7827906486714928E-4</c:v>
                </c:pt>
                <c:pt idx="4056">
                  <c:v>3.7691781371331835E-4</c:v>
                </c:pt>
                <c:pt idx="4057">
                  <c:v>3.7555985494354459E-4</c:v>
                </c:pt>
                <c:pt idx="4058">
                  <c:v>3.7420369201962025E-4</c:v>
                </c:pt>
                <c:pt idx="4059">
                  <c:v>3.7285082147975302E-4</c:v>
                </c:pt>
                <c:pt idx="4060">
                  <c:v>3.7150004609337676E-4</c:v>
                </c:pt>
                <c:pt idx="4061">
                  <c:v>3.7015256309105778E-4</c:v>
                </c:pt>
                <c:pt idx="4062">
                  <c:v>3.6880717524222966E-4</c:v>
                </c:pt>
                <c:pt idx="4063">
                  <c:v>3.6746478046981721E-4</c:v>
                </c:pt>
                <c:pt idx="4064">
                  <c:v>3.6612478015853728E-4</c:v>
                </c:pt>
                <c:pt idx="4065">
                  <c:v>3.6478777292367292E-4</c:v>
                </c:pt>
                <c:pt idx="4066">
                  <c:v>3.6345316014994118E-4</c:v>
                </c:pt>
                <c:pt idx="4067">
                  <c:v>3.621212411449834E-4</c:v>
                </c:pt>
                <c:pt idx="4068">
                  <c:v>3.6079201590879975E-4</c:v>
                </c:pt>
                <c:pt idx="4069">
                  <c:v>3.5946518513374861E-4</c:v>
                </c:pt>
                <c:pt idx="4070">
                  <c:v>3.5814134743511309E-4</c:v>
                </c:pt>
                <c:pt idx="4071">
                  <c:v>3.5681960488996849E-4</c:v>
                </c:pt>
                <c:pt idx="4072">
                  <c:v>3.5550115472888117E-4</c:v>
                </c:pt>
                <c:pt idx="4073">
                  <c:v>3.541847997212847E-4</c:v>
                </c:pt>
                <c:pt idx="4074">
                  <c:v>3.5287143779010391E-4</c:v>
                </c:pt>
                <c:pt idx="4075">
                  <c:v>3.5156047032005564E-4</c:v>
                </c:pt>
                <c:pt idx="4076">
                  <c:v>3.5025219661878143E-4</c:v>
                </c:pt>
                <c:pt idx="4077">
                  <c:v>3.4894691599392285E-4</c:v>
                </c:pt>
                <c:pt idx="4078">
                  <c:v>3.4764373052255523E-4</c:v>
                </c:pt>
                <c:pt idx="4079">
                  <c:v>3.4634353812760317E-4</c:v>
                </c:pt>
                <c:pt idx="4080">
                  <c:v>3.4504574019378369E-4</c:v>
                </c:pt>
                <c:pt idx="4081">
                  <c:v>3.4375093533637983E-4</c:v>
                </c:pt>
                <c:pt idx="4082">
                  <c:v>3.4245822563246699E-4</c:v>
                </c:pt>
                <c:pt idx="4083">
                  <c:v>3.4116880831261122E-4</c:v>
                </c:pt>
                <c:pt idx="4084">
                  <c:v>3.3988178545388807E-4</c:v>
                </c:pt>
                <c:pt idx="4085">
                  <c:v>3.3859715705629733E-4</c:v>
                </c:pt>
                <c:pt idx="4086">
                  <c:v>3.3731552173512231E-4</c:v>
                </c:pt>
                <c:pt idx="4087">
                  <c:v>3.3603598156743816E-4</c:v>
                </c:pt>
                <c:pt idx="4088">
                  <c:v>3.3475973378381129E-4</c:v>
                </c:pt>
                <c:pt idx="4089">
                  <c:v>3.3348558115367527E-4</c:v>
                </c:pt>
                <c:pt idx="4090">
                  <c:v>3.3221442159995498E-4</c:v>
                </c:pt>
                <c:pt idx="4091">
                  <c:v>3.3094565650736716E-4</c:v>
                </c:pt>
                <c:pt idx="4092">
                  <c:v>3.2967988449119495E-4</c:v>
                </c:pt>
                <c:pt idx="4093">
                  <c:v>3.2841650693615527E-4</c:v>
                </c:pt>
                <c:pt idx="4094">
                  <c:v>3.2715582314988965E-4</c:v>
                </c:pt>
                <c:pt idx="4095">
                  <c:v>3.2589783313239815E-4</c:v>
                </c:pt>
                <c:pt idx="4096">
                  <c:v>3.2464223757603912E-4</c:v>
                </c:pt>
                <c:pt idx="4097">
                  <c:v>3.2338963509609571E-4</c:v>
                </c:pt>
                <c:pt idx="4098">
                  <c:v>3.2213912776964321E-4</c:v>
                </c:pt>
                <c:pt idx="4099">
                  <c:v>3.2089191282724805E-4</c:v>
                </c:pt>
                <c:pt idx="4100">
                  <c:v>3.1964679303834374E-4</c:v>
                </c:pt>
                <c:pt idx="4101">
                  <c:v>3.18404666325855E-4</c:v>
                </c:pt>
                <c:pt idx="4102">
                  <c:v>3.1716553268978199E-4</c:v>
                </c:pt>
                <c:pt idx="4103">
                  <c:v>3.1592819489955834E-4</c:v>
                </c:pt>
                <c:pt idx="4104">
                  <c:v>3.1469414949339191E-4</c:v>
                </c:pt>
                <c:pt idx="4105">
                  <c:v>3.134621992407164E-4</c:v>
                </c:pt>
                <c:pt idx="4106">
                  <c:v>3.1223324206445651E-4</c:v>
                </c:pt>
                <c:pt idx="4107">
                  <c:v>3.1100667934932908E-4</c:v>
                </c:pt>
                <c:pt idx="4108">
                  <c:v>3.0978310971061738E-4</c:v>
                </c:pt>
                <c:pt idx="4109">
                  <c:v>3.0856223384067975E-4</c:v>
                </c:pt>
                <c:pt idx="4110">
                  <c:v>3.0734345312423297E-4</c:v>
                </c:pt>
                <c:pt idx="4111">
                  <c:v>3.0612796479184353E-4</c:v>
                </c:pt>
                <c:pt idx="4112">
                  <c:v>3.049142723053034E-4</c:v>
                </c:pt>
                <c:pt idx="4113">
                  <c:v>3.0370417151046199E-4</c:v>
                </c:pt>
                <c:pt idx="4114">
                  <c:v>3.0249586656146994E-4</c:v>
                </c:pt>
                <c:pt idx="4115">
                  <c:v>3.0129085399653523E-4</c:v>
                </c:pt>
                <c:pt idx="4116">
                  <c:v>3.0008793658509137E-4</c:v>
                </c:pt>
                <c:pt idx="4117">
                  <c:v>2.9888816190388394E-4</c:v>
                </c:pt>
                <c:pt idx="4118">
                  <c:v>2.976909911991581E-4</c:v>
                </c:pt>
                <c:pt idx="4119">
                  <c:v>2.9649606530174398E-4</c:v>
                </c:pt>
                <c:pt idx="4120">
                  <c:v>2.9530410254998134E-4</c:v>
                </c:pt>
                <c:pt idx="4121">
                  <c:v>2.9411453425935122E-4</c:v>
                </c:pt>
                <c:pt idx="4122">
                  <c:v>2.9292783932208011E-4</c:v>
                </c:pt>
                <c:pt idx="4123">
                  <c:v>2.917434490536491E-4</c:v>
                </c:pt>
                <c:pt idx="4124">
                  <c:v>2.9056214165392612E-4</c:v>
                </c:pt>
                <c:pt idx="4125">
                  <c:v>2.893829892692224E-4</c:v>
                </c:pt>
                <c:pt idx="4126">
                  <c:v>2.88206949683991E-4</c:v>
                </c:pt>
                <c:pt idx="4127">
                  <c:v>2.870335440060053E-4</c:v>
                </c:pt>
                <c:pt idx="4128">
                  <c:v>2.8586235320456716E-4</c:v>
                </c:pt>
                <c:pt idx="4129">
                  <c:v>2.8469418541030885E-4</c:v>
                </c:pt>
                <c:pt idx="4130">
                  <c:v>2.835282624233623E-4</c:v>
                </c:pt>
                <c:pt idx="4131">
                  <c:v>2.8236539237435965E-4</c:v>
                </c:pt>
                <c:pt idx="4132">
                  <c:v>2.8120482699419699E-4</c:v>
                </c:pt>
                <c:pt idx="4133">
                  <c:v>2.8004719482892172E-4</c:v>
                </c:pt>
                <c:pt idx="4134">
                  <c:v>2.7889189726325065E-4</c:v>
                </c:pt>
                <c:pt idx="4135">
                  <c:v>2.7773959277399519E-4</c:v>
                </c:pt>
                <c:pt idx="4136">
                  <c:v>2.76589832399693E-4</c:v>
                </c:pt>
                <c:pt idx="4137">
                  <c:v>2.7544249641728752E-4</c:v>
                </c:pt>
                <c:pt idx="4138">
                  <c:v>2.7429803378824105E-4</c:v>
                </c:pt>
                <c:pt idx="4139">
                  <c:v>2.7315593568956291E-4</c:v>
                </c:pt>
                <c:pt idx="4140">
                  <c:v>2.7201677080577205E-4</c:v>
                </c:pt>
                <c:pt idx="4141">
                  <c:v>2.7087994052158549E-4</c:v>
                </c:pt>
                <c:pt idx="4142">
                  <c:v>2.6974604345228616E-4</c:v>
                </c:pt>
                <c:pt idx="4143">
                  <c:v>2.6861451091335522E-4</c:v>
                </c:pt>
                <c:pt idx="4144">
                  <c:v>2.6748597145083989E-4</c:v>
                </c:pt>
                <c:pt idx="4145">
                  <c:v>2.6635994617251374E-4</c:v>
                </c:pt>
                <c:pt idx="4146">
                  <c:v>2.6523628542455592E-4</c:v>
                </c:pt>
                <c:pt idx="4147">
                  <c:v>2.6411567761454205E-4</c:v>
                </c:pt>
                <c:pt idx="4148">
                  <c:v>2.6299725475031156E-4</c:v>
                </c:pt>
                <c:pt idx="4149">
                  <c:v>2.6188188482402503E-4</c:v>
                </c:pt>
                <c:pt idx="4150">
                  <c:v>2.6076884949734273E-4</c:v>
                </c:pt>
                <c:pt idx="4151">
                  <c:v>2.5965871745478358E-4</c:v>
                </c:pt>
                <c:pt idx="4152">
                  <c:v>2.5855092001182862E-4</c:v>
                </c:pt>
                <c:pt idx="4153">
                  <c:v>2.5744608571452515E-4</c:v>
                </c:pt>
                <c:pt idx="4154">
                  <c:v>2.563439152552316E-4</c:v>
                </c:pt>
                <c:pt idx="4155">
                  <c:v>2.5524398960324976E-4</c:v>
                </c:pt>
                <c:pt idx="4156">
                  <c:v>2.5414705702768355E-4</c:v>
                </c:pt>
                <c:pt idx="4157">
                  <c:v>2.5305245905172158E-4</c:v>
                </c:pt>
                <c:pt idx="4158">
                  <c:v>2.5196079429064684E-4</c:v>
                </c:pt>
                <c:pt idx="4159">
                  <c:v>2.5087149405994053E-4</c:v>
                </c:pt>
                <c:pt idx="4160">
                  <c:v>2.4978512704412151E-4</c:v>
                </c:pt>
                <c:pt idx="4161">
                  <c:v>2.487010646971426E-4</c:v>
                </c:pt>
                <c:pt idx="4162">
                  <c:v>2.4762002535734339E-4</c:v>
                </c:pt>
                <c:pt idx="4163">
                  <c:v>2.4654150020173336E-4</c:v>
                </c:pt>
                <c:pt idx="4164">
                  <c:v>2.4546536950725579E-4</c:v>
                </c:pt>
                <c:pt idx="4165">
                  <c:v>2.4439226181995809E-4</c:v>
                </c:pt>
                <c:pt idx="4166">
                  <c:v>2.4332139893997205E-4</c:v>
                </c:pt>
                <c:pt idx="4167">
                  <c:v>2.4208600664941856E-4</c:v>
                </c:pt>
                <c:pt idx="4168">
                  <c:v>2.4084025831446699E-4</c:v>
                </c:pt>
                <c:pt idx="4169">
                  <c:v>2.3959819146350664E-4</c:v>
                </c:pt>
                <c:pt idx="4170">
                  <c:v>2.3835905782743357E-4</c:v>
                </c:pt>
                <c:pt idx="4171">
                  <c:v>2.3712351588305928E-4</c:v>
                </c:pt>
                <c:pt idx="4172">
                  <c:v>2.3589129625350638E-4</c:v>
                </c:pt>
                <c:pt idx="4173">
                  <c:v>2.3466197990807663E-4</c:v>
                </c:pt>
                <c:pt idx="4174">
                  <c:v>2.334362851851098E-4</c:v>
                </c:pt>
                <c:pt idx="4175">
                  <c:v>2.3221349374626612E-4</c:v>
                </c:pt>
                <c:pt idx="4176">
                  <c:v>2.3099429399912121E-4</c:v>
                </c:pt>
                <c:pt idx="4177">
                  <c:v>2.2977811725915611E-4</c:v>
                </c:pt>
                <c:pt idx="4178">
                  <c:v>2.2856553221088974E-4</c:v>
                </c:pt>
                <c:pt idx="4179">
                  <c:v>2.2735588037751074E-4</c:v>
                </c:pt>
                <c:pt idx="4180">
                  <c:v>2.2630037197953691E-4</c:v>
                </c:pt>
                <c:pt idx="4181">
                  <c:v>2.2543480421089934E-4</c:v>
                </c:pt>
                <c:pt idx="4182">
                  <c:v>2.245701642959506E-4</c:v>
                </c:pt>
                <c:pt idx="4183">
                  <c:v>2.2370687126538891E-4</c:v>
                </c:pt>
                <c:pt idx="4184">
                  <c:v>2.2295961980746135E-4</c:v>
                </c:pt>
                <c:pt idx="4185">
                  <c:v>2.2225370273483376E-4</c:v>
                </c:pt>
                <c:pt idx="4186">
                  <c:v>2.2154883323895165E-4</c:v>
                </c:pt>
                <c:pt idx="4187">
                  <c:v>2.2084525076592826E-4</c:v>
                </c:pt>
                <c:pt idx="4188">
                  <c:v>2.20142656008122E-4</c:v>
                </c:pt>
                <c:pt idx="4189">
                  <c:v>2.1944140813470281E-4</c:v>
                </c:pt>
                <c:pt idx="4190">
                  <c:v>2.1874135749184984E-4</c:v>
                </c:pt>
                <c:pt idx="4191">
                  <c:v>2.1804223470268575E-4</c:v>
                </c:pt>
                <c:pt idx="4192">
                  <c:v>2.17344518659437E-4</c:v>
                </c:pt>
                <c:pt idx="4193">
                  <c:v>2.1664773046987709E-4</c:v>
                </c:pt>
                <c:pt idx="4194">
                  <c:v>2.1595231909546836E-4</c:v>
                </c:pt>
                <c:pt idx="4195">
                  <c:v>2.1525789543627678E-4</c:v>
                </c:pt>
                <c:pt idx="4196">
                  <c:v>2.1456478873070812E-4</c:v>
                </c:pt>
                <c:pt idx="4197">
                  <c:v>2.1387290918646983E-4</c:v>
                </c:pt>
                <c:pt idx="4198">
                  <c:v>2.1318201735744872E-4</c:v>
                </c:pt>
                <c:pt idx="4199">
                  <c:v>2.1249235268975807E-4</c:v>
                </c:pt>
                <c:pt idx="4200">
                  <c:v>2.1180376552957698E-4</c:v>
                </c:pt>
                <c:pt idx="4201">
                  <c:v>2.1111649532301878E-4</c:v>
                </c:pt>
                <c:pt idx="4202">
                  <c:v>2.1043024276244191E-4</c:v>
                </c:pt>
                <c:pt idx="4203">
                  <c:v>2.0974530715548793E-4</c:v>
                </c:pt>
                <c:pt idx="4204">
                  <c:v>2.0906132933298693E-4</c:v>
                </c:pt>
                <c:pt idx="4205">
                  <c:v>2.0837869839487297E-4</c:v>
                </c:pt>
                <c:pt idx="4206">
                  <c:v>2.0769732454885357E-4</c:v>
                </c:pt>
                <c:pt idx="4207">
                  <c:v>2.0701681869499472E-4</c:v>
                </c:pt>
                <c:pt idx="4208">
                  <c:v>2.0633777944857953E-4</c:v>
                </c:pt>
                <c:pt idx="4209">
                  <c:v>2.0565960819432486E-4</c:v>
                </c:pt>
                <c:pt idx="4210">
                  <c:v>2.0498281375522139E-4</c:v>
                </c:pt>
                <c:pt idx="4211">
                  <c:v>2.043070070313351E-4</c:v>
                </c:pt>
                <c:pt idx="4212">
                  <c:v>2.0363254719183585E-4</c:v>
                </c:pt>
                <c:pt idx="4213">
                  <c:v>2.0295907506755374E-4</c:v>
                </c:pt>
                <c:pt idx="4214">
                  <c:v>2.0228694982765864E-4</c:v>
                </c:pt>
                <c:pt idx="4215">
                  <c:v>2.01616051749094E-4</c:v>
                </c:pt>
                <c:pt idx="4216">
                  <c:v>2.0094602166268984E-4</c:v>
                </c:pt>
                <c:pt idx="4217">
                  <c:v>2.0027736839143694E-4</c:v>
                </c:pt>
                <c:pt idx="4218">
                  <c:v>1.9960973276616532E-4</c:v>
                </c:pt>
                <c:pt idx="4219">
                  <c:v>1.9894344402528072E-4</c:v>
                </c:pt>
                <c:pt idx="4220">
                  <c:v>1.9827814299961326E-4</c:v>
                </c:pt>
                <c:pt idx="4221">
                  <c:v>1.9761415892756876E-4</c:v>
                </c:pt>
                <c:pt idx="4222">
                  <c:v>1.9695116257074135E-4</c:v>
                </c:pt>
                <c:pt idx="4223">
                  <c:v>1.9628954302906515E-4</c:v>
                </c:pt>
                <c:pt idx="4224">
                  <c:v>1.9562909078719106E-4</c:v>
                </c:pt>
                <c:pt idx="4225">
                  <c:v>1.9496950653747751E-4</c:v>
                </c:pt>
                <c:pt idx="4226">
                  <c:v>1.9431135896444345E-4</c:v>
                </c:pt>
                <c:pt idx="4227">
                  <c:v>1.9365416917586239E-4</c:v>
                </c:pt>
                <c:pt idx="4228">
                  <c:v>1.9299838613319668E-4</c:v>
                </c:pt>
                <c:pt idx="4229">
                  <c:v>1.9234350101345567E-4</c:v>
                </c:pt>
                <c:pt idx="4230">
                  <c:v>1.9169005257039414E-4</c:v>
                </c:pt>
                <c:pt idx="4231">
                  <c:v>1.9103750205025732E-4</c:v>
                </c:pt>
                <c:pt idx="4232">
                  <c:v>1.903863283452717E-4</c:v>
                </c:pt>
                <c:pt idx="4233">
                  <c:v>1.8973635187085233E-4</c:v>
                </c:pt>
                <c:pt idx="4234">
                  <c:v>1.8908730325012182E-4</c:v>
                </c:pt>
                <c:pt idx="4235">
                  <c:v>1.8843963144454248E-4</c:v>
                </c:pt>
                <c:pt idx="4236">
                  <c:v>1.8779297728494445E-4</c:v>
                </c:pt>
                <c:pt idx="4237">
                  <c:v>1.8714767000973349E-4</c:v>
                </c:pt>
                <c:pt idx="4238">
                  <c:v>1.8650329058821132E-4</c:v>
                </c:pt>
                <c:pt idx="4239">
                  <c:v>1.8586025805107626E-4</c:v>
                </c:pt>
                <c:pt idx="4240">
                  <c:v>1.852182132291583E-4</c:v>
                </c:pt>
                <c:pt idx="4241">
                  <c:v>1.8457757515315568E-4</c:v>
                </c:pt>
                <c:pt idx="4242">
                  <c:v>1.8393804451542691E-4</c:v>
                </c:pt>
                <c:pt idx="4243">
                  <c:v>1.8329947166215109E-4</c:v>
                </c:pt>
                <c:pt idx="4244">
                  <c:v>1.826622756240265E-4</c:v>
                </c:pt>
                <c:pt idx="4245">
                  <c:v>1.8202603737035489E-4</c:v>
                </c:pt>
                <c:pt idx="4246">
                  <c:v>1.8139117593183446E-4</c:v>
                </c:pt>
                <c:pt idx="4247">
                  <c:v>1.8075727227776704E-4</c:v>
                </c:pt>
                <c:pt idx="4248">
                  <c:v>1.8012480530037915E-4</c:v>
                </c:pt>
                <c:pt idx="4249">
                  <c:v>1.7949320631515178E-4</c:v>
                </c:pt>
                <c:pt idx="4250">
                  <c:v>1.7886298414507558E-4</c:v>
                </c:pt>
                <c:pt idx="4251">
                  <c:v>1.7823398913632984E-4</c:v>
                </c:pt>
                <c:pt idx="4252">
                  <c:v>1.776058621197446E-4</c:v>
                </c:pt>
                <c:pt idx="4253">
                  <c:v>1.7697917177983888E-4</c:v>
                </c:pt>
                <c:pt idx="4254">
                  <c:v>1.76353409293622E-4</c:v>
                </c:pt>
                <c:pt idx="4255">
                  <c:v>1.7572908348408459E-4</c:v>
                </c:pt>
                <c:pt idx="4256">
                  <c:v>1.7510565559747192E-4</c:v>
                </c:pt>
                <c:pt idx="4257">
                  <c:v>1.7448360452601043E-4</c:v>
                </c:pt>
                <c:pt idx="4258">
                  <c:v>1.7386248130823778E-4</c:v>
                </c:pt>
                <c:pt idx="4259">
                  <c:v>1.7324282469790881E-4</c:v>
                </c:pt>
                <c:pt idx="4260">
                  <c:v>1.7262424559508942E-4</c:v>
                </c:pt>
                <c:pt idx="4261">
                  <c:v>1.7200662427672308E-4</c:v>
                </c:pt>
                <c:pt idx="4262">
                  <c:v>1.7139043963503622E-4</c:v>
                </c:pt>
                <c:pt idx="4263">
                  <c:v>1.7077518284703823E-4</c:v>
                </c:pt>
                <c:pt idx="4264">
                  <c:v>1.7016124301266311E-4</c:v>
                </c:pt>
                <c:pt idx="4265">
                  <c:v>1.6954829089350514E-4</c:v>
                </c:pt>
                <c:pt idx="4266">
                  <c:v>1.6893674552026253E-4</c:v>
                </c:pt>
                <c:pt idx="4267">
                  <c:v>1.6832612800070875E-4</c:v>
                </c:pt>
                <c:pt idx="4268">
                  <c:v>1.6771685736554202E-4</c:v>
                </c:pt>
                <c:pt idx="4269">
                  <c:v>1.6710884382246987E-4</c:v>
                </c:pt>
                <c:pt idx="4270">
                  <c:v>1.6650172820232236E-4</c:v>
                </c:pt>
                <c:pt idx="4271">
                  <c:v>1.6589592953579778E-4</c:v>
                </c:pt>
                <c:pt idx="4272">
                  <c:v>1.6529120837678282E-4</c:v>
                </c:pt>
                <c:pt idx="4273">
                  <c:v>1.6468774430986242E-4</c:v>
                </c:pt>
                <c:pt idx="4274">
                  <c:v>1.6408529788892334E-4</c:v>
                </c:pt>
                <c:pt idx="4275">
                  <c:v>1.6348419835237129E-4</c:v>
                </c:pt>
                <c:pt idx="4276">
                  <c:v>1.628840865310364E-4</c:v>
                </c:pt>
                <c:pt idx="4277">
                  <c:v>1.6228529166332437E-4</c:v>
                </c:pt>
                <c:pt idx="4278">
                  <c:v>1.616877239569428E-4</c:v>
                </c:pt>
                <c:pt idx="4279">
                  <c:v>1.6109108410425002E-4</c:v>
                </c:pt>
                <c:pt idx="4280">
                  <c:v>1.6049579113594433E-4</c:v>
                </c:pt>
                <c:pt idx="4281">
                  <c:v>1.5990151581361992E-4</c:v>
                </c:pt>
                <c:pt idx="4282">
                  <c:v>1.5930855744491842E-4</c:v>
                </c:pt>
                <c:pt idx="4283">
                  <c:v>1.5871658679143404E-4</c:v>
                </c:pt>
                <c:pt idx="4284">
                  <c:v>1.5812599295310091E-4</c:v>
                </c:pt>
                <c:pt idx="4285">
                  <c:v>1.5753647662227732E-4</c:v>
                </c:pt>
                <c:pt idx="4286">
                  <c:v>1.5694800786819927E-4</c:v>
                </c:pt>
                <c:pt idx="4287">
                  <c:v>1.5636091592927242E-4</c:v>
                </c:pt>
                <c:pt idx="4288">
                  <c:v>1.5577478177479853E-4</c:v>
                </c:pt>
                <c:pt idx="4289">
                  <c:v>1.5518996457394754E-4</c:v>
                </c:pt>
                <c:pt idx="4290">
                  <c:v>1.5460616501907786E-4</c:v>
                </c:pt>
                <c:pt idx="4291">
                  <c:v>1.5402368241783108E-4</c:v>
                </c:pt>
                <c:pt idx="4292">
                  <c:v>1.5344218753180142E-4</c:v>
                </c:pt>
                <c:pt idx="4293">
                  <c:v>1.5286206946092299E-4</c:v>
                </c:pt>
                <c:pt idx="4294">
                  <c:v>1.5228305882831832E-4</c:v>
                </c:pt>
                <c:pt idx="4295">
                  <c:v>1.5170509577245913E-4</c:v>
                </c:pt>
                <c:pt idx="4296">
                  <c:v>1.5112844967022284E-4</c:v>
                </c:pt>
                <c:pt idx="4297">
                  <c:v>1.5055279128320368E-4</c:v>
                </c:pt>
                <c:pt idx="4298">
                  <c:v>1.4997844984980744E-4</c:v>
                </c:pt>
                <c:pt idx="4299">
                  <c:v>1.4940509613162832E-4</c:v>
                </c:pt>
                <c:pt idx="4300">
                  <c:v>1.488331192286004E-4</c:v>
                </c:pt>
                <c:pt idx="4301">
                  <c:v>1.4826210011002549E-4</c:v>
                </c:pt>
                <c:pt idx="4302">
                  <c:v>1.4769245780660179E-4</c:v>
                </c:pt>
                <c:pt idx="4303">
                  <c:v>1.4712395287221601E-4</c:v>
                </c:pt>
                <c:pt idx="4304">
                  <c:v>1.4655640572228321E-4</c:v>
                </c:pt>
                <c:pt idx="4305">
                  <c:v>1.4599026531826579E-4</c:v>
                </c:pt>
                <c:pt idx="4306">
                  <c:v>1.4542508269870137E-4</c:v>
                </c:pt>
                <c:pt idx="4307">
                  <c:v>1.448612170327598E-4</c:v>
                </c:pt>
                <c:pt idx="4308">
                  <c:v>1.442983690127996E-4</c:v>
                </c:pt>
                <c:pt idx="4309">
                  <c:v>1.4373686787722638E-4</c:v>
                </c:pt>
                <c:pt idx="4310">
                  <c:v>1.431763245261062E-4</c:v>
                </c:pt>
                <c:pt idx="4311">
                  <c:v>1.4261715799013722E-4</c:v>
                </c:pt>
                <c:pt idx="4312">
                  <c:v>1.4205912882320616E-4</c:v>
                </c:pt>
                <c:pt idx="4313">
                  <c:v>1.4150208737149226E-4</c:v>
                </c:pt>
                <c:pt idx="4314">
                  <c:v>1.4094636287340125E-4</c:v>
                </c:pt>
                <c:pt idx="4315">
                  <c:v>1.4039171588281984E-4</c:v>
                </c:pt>
                <c:pt idx="4316">
                  <c:v>1.3983829605356888E-4</c:v>
                </c:pt>
                <c:pt idx="4317">
                  <c:v>1.3928598366259168E-4</c:v>
                </c:pt>
                <c:pt idx="4318">
                  <c:v>1.3873492836370907E-4</c:v>
                </c:pt>
                <c:pt idx="4319">
                  <c:v>1.3818489071080775E-4</c:v>
                </c:pt>
                <c:pt idx="4320">
                  <c:v>1.3763614008076517E-4</c:v>
                </c:pt>
                <c:pt idx="4321">
                  <c:v>1.3708864654281714E-4</c:v>
                </c:pt>
                <c:pt idx="4322">
                  <c:v>1.3654208085855799E-4</c:v>
                </c:pt>
                <c:pt idx="4323">
                  <c:v>1.3599689198945001E-4</c:v>
                </c:pt>
                <c:pt idx="4324">
                  <c:v>1.3545263097403085E-4</c:v>
                </c:pt>
                <c:pt idx="4325">
                  <c:v>1.3490974677376292E-4</c:v>
                </c:pt>
                <c:pt idx="4326">
                  <c:v>1.3436788021947631E-4</c:v>
                </c:pt>
                <c:pt idx="4327">
                  <c:v>1.338273006880484E-4</c:v>
                </c:pt>
                <c:pt idx="4328">
                  <c:v>1.3328773880260181E-4</c:v>
                </c:pt>
                <c:pt idx="4329">
                  <c:v>1.3274952380154227E-4</c:v>
                </c:pt>
                <c:pt idx="4330">
                  <c:v>1.322124162387565E-4</c:v>
                </c:pt>
                <c:pt idx="4331">
                  <c:v>1.3167638618348038E-4</c:v>
                </c:pt>
                <c:pt idx="4332">
                  <c:v>1.3114164315106296E-4</c:v>
                </c:pt>
                <c:pt idx="4333">
                  <c:v>1.3060788783386269E-4</c:v>
                </c:pt>
                <c:pt idx="4334">
                  <c:v>1.3007544947028532E-4</c:v>
                </c:pt>
                <c:pt idx="4335">
                  <c:v>1.2954405868345343E-4</c:v>
                </c:pt>
                <c:pt idx="4336">
                  <c:v>1.2901401478100858E-4</c:v>
                </c:pt>
                <c:pt idx="4337">
                  <c:v>1.2848492866301671E-4</c:v>
                </c:pt>
                <c:pt idx="4338">
                  <c:v>1.2795715949864771E-4</c:v>
                </c:pt>
                <c:pt idx="4339">
                  <c:v>1.2743055763408086E-4</c:v>
                </c:pt>
                <c:pt idx="4340">
                  <c:v>1.2690497341549527E-4</c:v>
                </c:pt>
                <c:pt idx="4341">
                  <c:v>1.2638070615053257E-4</c:v>
                </c:pt>
                <c:pt idx="4342">
                  <c:v>1.2585745653155122E-4</c:v>
                </c:pt>
                <c:pt idx="4343">
                  <c:v>1.2533549393542857E-4</c:v>
                </c:pt>
                <c:pt idx="4344">
                  <c:v>1.2481460884681555E-4</c:v>
                </c:pt>
                <c:pt idx="4345">
                  <c:v>1.2429501078106123E-4</c:v>
                </c:pt>
                <c:pt idx="4346">
                  <c:v>1.2377640043052411E-4</c:v>
                </c:pt>
                <c:pt idx="4347">
                  <c:v>1.23259136964374E-4</c:v>
                </c:pt>
                <c:pt idx="4348">
                  <c:v>1.2274304079802601E-4</c:v>
                </c:pt>
                <c:pt idx="4349">
                  <c:v>1.22227902416131E-4</c:v>
                </c:pt>
                <c:pt idx="4350">
                  <c:v>1.2171411091862303E-4</c:v>
                </c:pt>
                <c:pt idx="4351">
                  <c:v>1.2120133706709638E-4</c:v>
                </c:pt>
                <c:pt idx="4352">
                  <c:v>1.2068988016919261E-4</c:v>
                </c:pt>
                <c:pt idx="4353">
                  <c:v>1.2017944091727017E-4</c:v>
                </c:pt>
                <c:pt idx="4354">
                  <c:v>1.1967028868820645E-4</c:v>
                </c:pt>
                <c:pt idx="4355">
                  <c:v>1.1916218403588817E-4</c:v>
                </c:pt>
                <c:pt idx="4356">
                  <c:v>1.186553963371928E-4</c:v>
                </c:pt>
                <c:pt idx="4357">
                  <c:v>1.1814977593829953E-4</c:v>
                </c:pt>
                <c:pt idx="4358">
                  <c:v>1.1764511332385924E-4</c:v>
                </c:pt>
                <c:pt idx="4359">
                  <c:v>1.1714179759380601E-4</c:v>
                </c:pt>
                <c:pt idx="4360">
                  <c:v>1.1663952944049823E-4</c:v>
                </c:pt>
                <c:pt idx="4361">
                  <c:v>1.1613854831004918E-4</c:v>
                </c:pt>
                <c:pt idx="4362">
                  <c:v>1.1563858482558147E-4</c:v>
                </c:pt>
                <c:pt idx="4363">
                  <c:v>1.1513993829473662E-4</c:v>
                </c:pt>
                <c:pt idx="4364">
                  <c:v>1.1464230940987308E-4</c:v>
                </c:pt>
                <c:pt idx="4365">
                  <c:v>1.1414599747863242E-4</c:v>
                </c:pt>
                <c:pt idx="4366">
                  <c:v>1.1365085284719386E-4</c:v>
                </c:pt>
                <c:pt idx="4367">
                  <c:v>1.1315666600020831E-4</c:v>
                </c:pt>
                <c:pt idx="4368">
                  <c:v>1.1266385596837395E-4</c:v>
                </c:pt>
                <c:pt idx="4369">
                  <c:v>1.1217203365175675E-4</c:v>
                </c:pt>
                <c:pt idx="4370">
                  <c:v>1.1168152828876243E-4</c:v>
                </c:pt>
                <c:pt idx="4371">
                  <c:v>1.1119204057174943E-4</c:v>
                </c:pt>
                <c:pt idx="4372">
                  <c:v>1.107038698083593E-4</c:v>
                </c:pt>
                <c:pt idx="4373">
                  <c:v>1.1021686634477128E-4</c:v>
                </c:pt>
                <c:pt idx="4374">
                  <c:v>1.0973088052716456E-4</c:v>
                </c:pt>
                <c:pt idx="4375">
                  <c:v>1.0924621166318072E-4</c:v>
                </c:pt>
                <c:pt idx="4376">
                  <c:v>1.0876253051441404E-4</c:v>
                </c:pt>
                <c:pt idx="4377">
                  <c:v>1.0828019625003441E-4</c:v>
                </c:pt>
                <c:pt idx="4378">
                  <c:v>1.0779884970087195E-4</c:v>
                </c:pt>
                <c:pt idx="4379">
                  <c:v>1.0731882010533234E-4</c:v>
                </c:pt>
                <c:pt idx="4380">
                  <c:v>1.0683983808653822E-4</c:v>
                </c:pt>
                <c:pt idx="4381">
                  <c:v>1.0636211315983866E-4</c:v>
                </c:pt>
                <c:pt idx="4382">
                  <c:v>1.0588558546370535E-4</c:v>
                </c:pt>
                <c:pt idx="4383">
                  <c:v>1.0541007541355337E-4</c:v>
                </c:pt>
                <c:pt idx="4384">
                  <c:v>1.0493591224778842E-4</c:v>
                </c:pt>
                <c:pt idx="4385">
                  <c:v>1.0446270686647646E-4</c:v>
                </c:pt>
                <c:pt idx="4386">
                  <c:v>1.0399081843878739E-4</c:v>
                </c:pt>
                <c:pt idx="4387">
                  <c:v>1.0344329497007521E-4</c:v>
                </c:pt>
                <c:pt idx="4388">
                  <c:v>1.0285778936164863E-4</c:v>
                </c:pt>
                <c:pt idx="4389">
                  <c:v>1.0227276264544856E-4</c:v>
                </c:pt>
                <c:pt idx="4390">
                  <c:v>1.0168848419835236E-4</c:v>
                </c:pt>
                <c:pt idx="4391">
                  <c:v>1.0110483429730348E-4</c:v>
                </c:pt>
                <c:pt idx="4392">
                  <c:v>1.0052166328848109E-4</c:v>
                </c:pt>
                <c:pt idx="4393">
                  <c:v>9.9939270479526763E-5</c:v>
                </c:pt>
                <c:pt idx="4394">
                  <c:v>9.9357296701270612E-5</c:v>
                </c:pt>
                <c:pt idx="4395">
                  <c:v>9.8776131053646699E-5</c:v>
                </c:pt>
                <c:pt idx="4396">
                  <c:v>9.8195444298249278E-5</c:v>
                </c:pt>
                <c:pt idx="4397">
                  <c:v>9.7615535742719942E-5</c:v>
                </c:pt>
                <c:pt idx="4398">
                  <c:v>9.7036076148652932E-5</c:v>
                </c:pt>
                <c:pt idx="4399">
                  <c:v>9.645742468521816E-5</c:v>
                </c:pt>
                <c:pt idx="4400">
                  <c:v>9.5879371837066489E-5</c:v>
                </c:pt>
                <c:pt idx="4401">
                  <c:v>9.5301797881141339E-5</c:v>
                </c:pt>
                <c:pt idx="4402">
                  <c:v>9.4724972194320094E-5</c:v>
                </c:pt>
                <c:pt idx="4403">
                  <c:v>9.4148625399725355E-5</c:v>
                </c:pt>
                <c:pt idx="4404">
                  <c:v>9.3573056804998673E-5</c:v>
                </c:pt>
                <c:pt idx="4405">
                  <c:v>9.2997937171734345E-5</c:v>
                </c:pt>
                <c:pt idx="4406">
                  <c:v>9.2423625669102241E-5</c:v>
                </c:pt>
                <c:pt idx="4407">
                  <c:v>9.1849793058696629E-5</c:v>
                </c:pt>
                <c:pt idx="4408">
                  <c:v>9.127667878663077E-5</c:v>
                </c:pt>
                <c:pt idx="4409">
                  <c:v>9.0704252922140497E-5</c:v>
                </c:pt>
                <c:pt idx="4410">
                  <c:v>9.0132246088348426E-5</c:v>
                </c:pt>
                <c:pt idx="4411">
                  <c:v>8.9561047385188565E-5</c:v>
                </c:pt>
                <c:pt idx="4412">
                  <c:v>8.8990297643491072E-5</c:v>
                </c:pt>
                <c:pt idx="4413">
                  <c:v>8.8420326101661635E-5</c:v>
                </c:pt>
                <c:pt idx="4414">
                  <c:v>8.7850833452058692E-5</c:v>
                </c:pt>
                <c:pt idx="4415">
                  <c:v>8.7282089071559667E-5</c:v>
                </c:pt>
                <c:pt idx="4416">
                  <c:v>8.6713823583287148E-5</c:v>
                </c:pt>
                <c:pt idx="4417">
                  <c:v>8.6146336294882673E-5</c:v>
                </c:pt>
                <c:pt idx="4418">
                  <c:v>8.5579507483289646E-5</c:v>
                </c:pt>
                <c:pt idx="4419">
                  <c:v>8.501309770239482E-5</c:v>
                </c:pt>
                <c:pt idx="4420">
                  <c:v>8.4447496052132205E-5</c:v>
                </c:pt>
                <c:pt idx="4421">
                  <c:v>8.3882343363331943E-5</c:v>
                </c:pt>
                <c:pt idx="4422">
                  <c:v>8.3317938943635586E-5</c:v>
                </c:pt>
                <c:pt idx="4423">
                  <c:v>8.2754043346929874E-5</c:v>
                </c:pt>
                <c:pt idx="4424">
                  <c:v>8.2190925950092247E-5</c:v>
                </c:pt>
                <c:pt idx="4425">
                  <c:v>8.1628257514716946E-5</c:v>
                </c:pt>
                <c:pt idx="4426">
                  <c:v>8.106636727920973E-5</c:v>
                </c:pt>
                <c:pt idx="4427">
                  <c:v>8.0505135520513949E-5</c:v>
                </c:pt>
                <c:pt idx="4428">
                  <c:v>7.9944322792516355E-5</c:v>
                </c:pt>
                <c:pt idx="4429">
                  <c:v>7.9384288264386818E-5</c:v>
                </c:pt>
                <c:pt idx="4430">
                  <c:v>7.8824732628483788E-5</c:v>
                </c:pt>
                <c:pt idx="4431">
                  <c:v>7.8265955192448829E-5</c:v>
                </c:pt>
                <c:pt idx="4432">
                  <c:v>7.7707656648640363E-5</c:v>
                </c:pt>
                <c:pt idx="4433">
                  <c:v>7.7150106373935801E-5</c:v>
                </c:pt>
                <c:pt idx="4434">
                  <c:v>7.659303499145776E-5</c:v>
                </c:pt>
                <c:pt idx="4435">
                  <c:v>7.6036741808847762E-5</c:v>
                </c:pt>
                <c:pt idx="4436">
                  <c:v>7.5481077172285074E-5</c:v>
                </c:pt>
                <c:pt idx="4437">
                  <c:v>7.4925891427948878E-5</c:v>
                </c:pt>
                <c:pt idx="4438">
                  <c:v>7.4371453952716573E-5</c:v>
                </c:pt>
                <c:pt idx="4439">
                  <c:v>7.3817495369710775E-5</c:v>
                </c:pt>
                <c:pt idx="4440">
                  <c:v>7.3264314986573047E-5</c:v>
                </c:pt>
                <c:pt idx="4441">
                  <c:v>7.2711583564897674E-5</c:v>
                </c:pt>
                <c:pt idx="4442">
                  <c:v>7.2159630343090358E-5</c:v>
                </c:pt>
                <c:pt idx="4443">
                  <c:v>7.1608156013509548E-5</c:v>
                </c:pt>
                <c:pt idx="4444">
                  <c:v>7.1057489814560948E-5</c:v>
                </c:pt>
                <c:pt idx="4445">
                  <c:v>7.0507422230895491E-5</c:v>
                </c:pt>
                <c:pt idx="4446">
                  <c:v>6.9957803608692375E-5</c:v>
                </c:pt>
                <c:pt idx="4447">
                  <c:v>6.9408993117121468E-5</c:v>
                </c:pt>
                <c:pt idx="4448">
                  <c:v>6.8860601656248763E-5</c:v>
                </c:pt>
                <c:pt idx="4449">
                  <c:v>6.8313018326008267E-5</c:v>
                </c:pt>
                <c:pt idx="4450">
                  <c:v>6.7765883957230126E-5</c:v>
                </c:pt>
                <c:pt idx="4451">
                  <c:v>6.7219557719084208E-5</c:v>
                </c:pt>
                <c:pt idx="4452">
                  <c:v>6.667368044240063E-5</c:v>
                </c:pt>
                <c:pt idx="4453">
                  <c:v>6.6128581365585136E-5</c:v>
                </c:pt>
                <c:pt idx="4454">
                  <c:v>6.5584110834816898E-5</c:v>
                </c:pt>
                <c:pt idx="4455">
                  <c:v>6.5040089265511013E-5</c:v>
                </c:pt>
                <c:pt idx="4456">
                  <c:v>6.4496845896073199E-5</c:v>
                </c:pt>
                <c:pt idx="4457">
                  <c:v>6.3954081418861892E-5</c:v>
                </c:pt>
                <c:pt idx="4458">
                  <c:v>6.3412095141518641E-5</c:v>
                </c:pt>
                <c:pt idx="4459">
                  <c:v>6.2870557825637732E-5</c:v>
                </c:pt>
                <c:pt idx="4460">
                  <c:v>6.2329828640389045E-5</c:v>
                </c:pt>
                <c:pt idx="4461">
                  <c:v>6.1789668139659336E-5</c:v>
                </c:pt>
                <c:pt idx="4462">
                  <c:v>6.1250016461920285E-5</c:v>
                </c:pt>
                <c:pt idx="4463">
                  <c:v>6.0711142984049299E-5</c:v>
                </c:pt>
                <c:pt idx="4464">
                  <c:v>6.0172718467640646E-5</c:v>
                </c:pt>
                <c:pt idx="4465">
                  <c:v>5.963510208186423E-5</c:v>
                </c:pt>
                <c:pt idx="4466">
                  <c:v>5.9097934657550154E-5</c:v>
                </c:pt>
                <c:pt idx="4467">
                  <c:v>5.856151550233999E-5</c:v>
                </c:pt>
                <c:pt idx="4468">
                  <c:v>5.8025575239356319E-5</c:v>
                </c:pt>
                <c:pt idx="4469">
                  <c:v>5.7490443107004871E-5</c:v>
                </c:pt>
                <c:pt idx="4470">
                  <c:v>5.6955909589936553E-5</c:v>
                </c:pt>
                <c:pt idx="4471">
                  <c:v>5.6421854965094748E-5</c:v>
                </c:pt>
                <c:pt idx="4472">
                  <c:v>5.5888548609356834E-5</c:v>
                </c:pt>
                <c:pt idx="4473">
                  <c:v>5.5355751076609579E-5</c:v>
                </c:pt>
                <c:pt idx="4474">
                  <c:v>5.4823701812966242E-5</c:v>
                </c:pt>
                <c:pt idx="4475">
                  <c:v>5.4292101510785246E-5</c:v>
                </c:pt>
                <c:pt idx="4476">
                  <c:v>5.3761309339236473E-5</c:v>
                </c:pt>
                <c:pt idx="4477">
                  <c:v>5.3230966129150047E-5</c:v>
                </c:pt>
                <c:pt idx="4478">
                  <c:v>5.2701401118931685E-5</c:v>
                </c:pt>
                <c:pt idx="4479">
                  <c:v>5.2172494585524758E-5</c:v>
                </c:pt>
                <c:pt idx="4480">
                  <c:v>5.1644007082816025E-5</c:v>
                </c:pt>
                <c:pt idx="4481">
                  <c:v>5.1151406566330765E-5</c:v>
                </c:pt>
                <c:pt idx="4482">
                  <c:v>5.0973707619534489E-5</c:v>
                </c:pt>
                <c:pt idx="4483">
                  <c:v>5.0796307980379785E-5</c:v>
                </c:pt>
                <c:pt idx="4484">
                  <c:v>5.0619087925810016E-5</c:v>
                </c:pt>
                <c:pt idx="4485">
                  <c:v>5.0442197109645963E-5</c:v>
                </c:pt>
                <c:pt idx="4486">
                  <c:v>5.0265515808831012E-5</c:v>
                </c:pt>
                <c:pt idx="4487">
                  <c:v>5.0089103884893459E-5</c:v>
                </c:pt>
                <c:pt idx="4488">
                  <c:v>4.9912991268597478E-5</c:v>
                </c:pt>
                <c:pt idx="4489">
                  <c:v>4.9737058236886432E-5</c:v>
                </c:pt>
                <c:pt idx="4490">
                  <c:v>4.956142451281695E-5</c:v>
                </c:pt>
                <c:pt idx="4491">
                  <c:v>4.9386000304096562E-5</c:v>
                </c:pt>
                <c:pt idx="4492">
                  <c:v>4.9210875403017739E-5</c:v>
                </c:pt>
                <c:pt idx="4493">
                  <c:v>4.9035960017288003E-5</c:v>
                </c:pt>
                <c:pt idx="4494">
                  <c:v>4.8861343939199839E-5</c:v>
                </c:pt>
                <c:pt idx="4495">
                  <c:v>4.8686937376460769E-5</c:v>
                </c:pt>
                <c:pt idx="4496">
                  <c:v>4.8512830121363256E-5</c:v>
                </c:pt>
                <c:pt idx="4497">
                  <c:v>4.8338992243143156E-5</c:v>
                </c:pt>
                <c:pt idx="4498">
                  <c:v>4.8165333949507998E-5</c:v>
                </c:pt>
                <c:pt idx="4499">
                  <c:v>4.7992004894278549E-5</c:v>
                </c:pt>
                <c:pt idx="4500">
                  <c:v>4.7818885354398202E-5</c:v>
                </c:pt>
                <c:pt idx="4501">
                  <c:v>4.764603519139526E-5</c:v>
                </c:pt>
                <c:pt idx="4502">
                  <c:v>4.7473424474505571E-5</c:v>
                </c:pt>
                <c:pt idx="4503">
                  <c:v>4.7301083134493288E-5</c:v>
                </c:pt>
                <c:pt idx="4504">
                  <c:v>4.7128981240594257E-5</c:v>
                </c:pt>
                <c:pt idx="4505">
                  <c:v>4.6957148723572633E-5</c:v>
                </c:pt>
                <c:pt idx="4506">
                  <c:v>4.6785615514192573E-5</c:v>
                </c:pt>
                <c:pt idx="4507">
                  <c:v>4.6614231958633289E-5</c:v>
                </c:pt>
                <c:pt idx="4508">
                  <c:v>4.6443207572243881E-5</c:v>
                </c:pt>
                <c:pt idx="4509">
                  <c:v>4.6272362770439421E-5</c:v>
                </c:pt>
                <c:pt idx="4510">
                  <c:v>4.6101787345512353E-5</c:v>
                </c:pt>
                <c:pt idx="4511">
                  <c:v>4.5931451366698552E-5</c:v>
                </c:pt>
                <c:pt idx="4512">
                  <c:v>4.5761414695526302E-5</c:v>
                </c:pt>
                <c:pt idx="4513">
                  <c:v>4.559158753970316E-5</c:v>
                </c:pt>
                <c:pt idx="4514">
                  <c:v>4.5422059691521575E-5</c:v>
                </c:pt>
                <c:pt idx="4515">
                  <c:v>4.525280122021739E-5</c:v>
                </c:pt>
                <c:pt idx="4516">
                  <c:v>4.5083722333498152E-5</c:v>
                </c:pt>
                <c:pt idx="4517">
                  <c:v>4.4914942754420466E-5</c:v>
                </c:pt>
                <c:pt idx="4518">
                  <c:v>4.4746372690691888E-5</c:v>
                </c:pt>
                <c:pt idx="4519">
                  <c:v>4.4578161796133178E-5</c:v>
                </c:pt>
                <c:pt idx="4520">
                  <c:v>4.4410070624631106E-5</c:v>
                </c:pt>
                <c:pt idx="4521">
                  <c:v>4.4242338622298896E-5</c:v>
                </c:pt>
                <c:pt idx="4522">
                  <c:v>4.4074816135315787E-5</c:v>
                </c:pt>
                <c:pt idx="4523">
                  <c:v>4.3907563025210084E-5</c:v>
                </c:pt>
                <c:pt idx="4524">
                  <c:v>4.3740579291981786E-5</c:v>
                </c:pt>
                <c:pt idx="4525">
                  <c:v>4.3573805074102582E-5</c:v>
                </c:pt>
                <c:pt idx="4526">
                  <c:v>4.3407300233100791E-5</c:v>
                </c:pt>
                <c:pt idx="4527">
                  <c:v>4.3241034838212246E-5</c:v>
                </c:pt>
                <c:pt idx="4528">
                  <c:v>4.3075068750965265E-5</c:v>
                </c:pt>
                <c:pt idx="4529">
                  <c:v>4.2909312179067385E-5</c:v>
                </c:pt>
                <c:pt idx="4530">
                  <c:v>4.2743854914811057E-5</c:v>
                </c:pt>
                <c:pt idx="4531">
                  <c:v>4.2578577235139676E-5</c:v>
                </c:pt>
                <c:pt idx="4532">
                  <c:v>4.2413658724638166E-5</c:v>
                </c:pt>
                <c:pt idx="4533">
                  <c:v>4.2248949729485756E-5</c:v>
                </c:pt>
                <c:pt idx="4534">
                  <c:v>4.2084450249682433E-5</c:v>
                </c:pt>
                <c:pt idx="4535">
                  <c:v>4.1920280008284834E-5</c:v>
                </c:pt>
                <c:pt idx="4536">
                  <c:v>4.175628935147217E-5</c:v>
                </c:pt>
                <c:pt idx="4537">
                  <c:v>4.1592598002301077E-5</c:v>
                </c:pt>
                <c:pt idx="4538">
                  <c:v>4.1429116168479071E-5</c:v>
                </c:pt>
                <c:pt idx="4539">
                  <c:v>4.1265933642298631E-5</c:v>
                </c:pt>
                <c:pt idx="4540">
                  <c:v>4.110296063146729E-5</c:v>
                </c:pt>
                <c:pt idx="4541">
                  <c:v>4.0940316859041661E-5</c:v>
                </c:pt>
                <c:pt idx="4542">
                  <c:v>4.0777882601965132E-5</c:v>
                </c:pt>
                <c:pt idx="4543">
                  <c:v>4.0615717721766008E-5</c:v>
                </c:pt>
                <c:pt idx="4544">
                  <c:v>4.045382221844429E-5</c:v>
                </c:pt>
                <c:pt idx="4545">
                  <c:v>4.0292106299707521E-5</c:v>
                </c:pt>
                <c:pt idx="4546">
                  <c:v>4.0130689688612296E-5</c:v>
                </c:pt>
                <c:pt idx="4547">
                  <c:v>3.9969512523630337E-5</c:v>
                </c:pt>
                <c:pt idx="4548">
                  <c:v>3.9808634666289943E-5</c:v>
                </c:pt>
                <c:pt idx="4549">
                  <c:v>3.9647996255062789E-5</c:v>
                </c:pt>
                <c:pt idx="4550">
                  <c:v>3.9487597289948888E-5</c:v>
                </c:pt>
                <c:pt idx="4551">
                  <c:v>3.9327467701712399E-5</c:v>
                </c:pt>
                <c:pt idx="4552">
                  <c:v>3.9167517698060845E-5</c:v>
                </c:pt>
                <c:pt idx="4553">
                  <c:v>3.9007926863579167E-5</c:v>
                </c:pt>
                <c:pt idx="4554">
                  <c:v>3.8848515613682431E-5</c:v>
                </c:pt>
                <c:pt idx="4555">
                  <c:v>3.868940367142726E-5</c:v>
                </c:pt>
                <c:pt idx="4556">
                  <c:v>3.8530501244521176E-5</c:v>
                </c:pt>
                <c:pt idx="4557">
                  <c:v>3.8371898125256649E-5</c:v>
                </c:pt>
                <c:pt idx="4558">
                  <c:v>3.8213564382869549E-5</c:v>
                </c:pt>
                <c:pt idx="4559">
                  <c:v>3.8055440155831529E-5</c:v>
                </c:pt>
                <c:pt idx="4560">
                  <c:v>3.7897585305670921E-5</c:v>
                </c:pt>
                <c:pt idx="4561">
                  <c:v>3.7739939970859407E-5</c:v>
                </c:pt>
                <c:pt idx="4562">
                  <c:v>3.758265380521777E-5</c:v>
                </c:pt>
                <c:pt idx="4563">
                  <c:v>3.7425517293396915E-5</c:v>
                </c:pt>
                <c:pt idx="4564">
                  <c:v>3.7268710019981777E-5</c:v>
                </c:pt>
                <c:pt idx="4565">
                  <c:v>3.711208233115158E-5</c:v>
                </c:pt>
                <c:pt idx="4566">
                  <c:v>3.6955753949962949E-5</c:v>
                </c:pt>
                <c:pt idx="4567">
                  <c:v>3.6799724876415875E-5</c:v>
                </c:pt>
                <c:pt idx="4568">
                  <c:v>3.6643845456689583E-5</c:v>
                </c:pt>
                <c:pt idx="4569">
                  <c:v>3.6488325206133168E-5</c:v>
                </c:pt>
                <c:pt idx="4570">
                  <c:v>3.6332984540161695E-5</c:v>
                </c:pt>
                <c:pt idx="4571">
                  <c:v>3.6177913251067633E-5</c:v>
                </c:pt>
                <c:pt idx="4572">
                  <c:v>3.6023111338850964E-5</c:v>
                </c:pt>
                <c:pt idx="4573">
                  <c:v>3.5868578803511714E-5</c:v>
                </c:pt>
                <c:pt idx="4574">
                  <c:v>3.5714225852757399E-5</c:v>
                </c:pt>
                <c:pt idx="4575">
                  <c:v>3.5560202140408807E-5</c:v>
                </c:pt>
                <c:pt idx="4576">
                  <c:v>3.5406477735701774E-5</c:v>
                </c:pt>
                <c:pt idx="4577">
                  <c:v>3.525287305405137E-5</c:v>
                </c:pt>
                <c:pt idx="4578">
                  <c:v>3.5099627541570836E-5</c:v>
                </c:pt>
                <c:pt idx="4579">
                  <c:v>3.4946591544439403E-5</c:v>
                </c:pt>
                <c:pt idx="4580">
                  <c:v>3.4793824924185375E-5</c:v>
                </c:pt>
                <c:pt idx="4581">
                  <c:v>3.4641267819280441E-5</c:v>
                </c:pt>
                <c:pt idx="4582">
                  <c:v>3.4489039952781224E-5</c:v>
                </c:pt>
                <c:pt idx="4583">
                  <c:v>3.4472099140268733E-5</c:v>
                </c:pt>
                <c:pt idx="4584">
                  <c:v>3.4488471268262254E-5</c:v>
                </c:pt>
                <c:pt idx="4585">
                  <c:v>3.4505172634661499E-5</c:v>
                </c:pt>
                <c:pt idx="4586">
                  <c:v>3.452223317023062E-5</c:v>
                </c:pt>
                <c:pt idx="4587">
                  <c:v>3.4539622944205459E-5</c:v>
                </c:pt>
                <c:pt idx="4588">
                  <c:v>3.455737188735018E-5</c:v>
                </c:pt>
                <c:pt idx="4589">
                  <c:v>3.457542013813646E-5</c:v>
                </c:pt>
                <c:pt idx="4590">
                  <c:v>3.4593827558092616E-5</c:v>
                </c:pt>
                <c:pt idx="4591">
                  <c:v>3.4612564216454495E-5</c:v>
                </c:pt>
                <c:pt idx="4592">
                  <c:v>3.4631660043986251E-5</c:v>
                </c:pt>
                <c:pt idx="4593">
                  <c:v>3.4651115040687884E-5</c:v>
                </c:pt>
                <c:pt idx="4594">
                  <c:v>3.4670869345031074E-5</c:v>
                </c:pt>
                <c:pt idx="4595">
                  <c:v>3.469098281854414E-5</c:v>
                </c:pt>
                <c:pt idx="4596">
                  <c:v>3.4711425530462931E-5</c:v>
                </c:pt>
                <c:pt idx="4597">
                  <c:v>3.4732197480787439E-5</c:v>
                </c:pt>
                <c:pt idx="4598">
                  <c:v>3.4753328600281829E-5</c:v>
                </c:pt>
                <c:pt idx="4599">
                  <c:v>3.4774818888946089E-5</c:v>
                </c:pt>
                <c:pt idx="4600">
                  <c:v>3.4796608485251914E-5</c:v>
                </c:pt>
                <c:pt idx="4601">
                  <c:v>3.4818787181491775E-5</c:v>
                </c:pt>
                <c:pt idx="4602">
                  <c:v>3.4841265185373193E-5</c:v>
                </c:pt>
                <c:pt idx="4603">
                  <c:v>3.4864072427660336E-5</c:v>
                </c:pt>
                <c:pt idx="4604">
                  <c:v>3.4887238839117354E-5</c:v>
                </c:pt>
                <c:pt idx="4605">
                  <c:v>3.4910764419744249E-5</c:v>
                </c:pt>
                <c:pt idx="4606">
                  <c:v>3.4934619238776861E-5</c:v>
                </c:pt>
                <c:pt idx="4607">
                  <c:v>3.495880329621519E-5</c:v>
                </c:pt>
                <c:pt idx="4608">
                  <c:v>3.4983346522823403E-5</c:v>
                </c:pt>
                <c:pt idx="4609">
                  <c:v>3.5008218987837332E-5</c:v>
                </c:pt>
                <c:pt idx="4610">
                  <c:v>3.5033420691256978E-5</c:v>
                </c:pt>
                <c:pt idx="4611">
                  <c:v>3.5058981563846508E-5</c:v>
                </c:pt>
                <c:pt idx="4612">
                  <c:v>3.5084871674841755E-5</c:v>
                </c:pt>
                <c:pt idx="4613">
                  <c:v>3.5111091024242719E-5</c:v>
                </c:pt>
                <c:pt idx="4614">
                  <c:v>3.5137669542813566E-5</c:v>
                </c:pt>
                <c:pt idx="4615">
                  <c:v>3.5164577299790123E-5</c:v>
                </c:pt>
                <c:pt idx="4616">
                  <c:v>3.5191814295172404E-5</c:v>
                </c:pt>
                <c:pt idx="4617">
                  <c:v>3.5219440390488721E-5</c:v>
                </c:pt>
                <c:pt idx="4618">
                  <c:v>3.5247365793446602E-5</c:v>
                </c:pt>
                <c:pt idx="4619">
                  <c:v>3.5275620434810194E-5</c:v>
                </c:pt>
                <c:pt idx="4620">
                  <c:v>3.5304234245343669E-5</c:v>
                </c:pt>
                <c:pt idx="4621">
                  <c:v>3.533320722504702E-5</c:v>
                </c:pt>
                <c:pt idx="4622">
                  <c:v>3.5362479512391929E-5</c:v>
                </c:pt>
                <c:pt idx="4623">
                  <c:v>3.5392110968906721E-5</c:v>
                </c:pt>
                <c:pt idx="4624">
                  <c:v>3.542210159459139E-5</c:v>
                </c:pt>
                <c:pt idx="4625">
                  <c:v>3.5452391527917623E-5</c:v>
                </c:pt>
                <c:pt idx="4626">
                  <c:v>3.5483040630413726E-5</c:v>
                </c:pt>
                <c:pt idx="4627">
                  <c:v>3.5514048902079711E-5</c:v>
                </c:pt>
                <c:pt idx="4628">
                  <c:v>3.5545386412151408E-5</c:v>
                </c:pt>
                <c:pt idx="4629">
                  <c:v>3.5577053160628834E-5</c:v>
                </c:pt>
                <c:pt idx="4630">
                  <c:v>3.5609049147511972E-5</c:v>
                </c:pt>
                <c:pt idx="4631">
                  <c:v>3.5641404303564992E-5</c:v>
                </c:pt>
                <c:pt idx="4632">
                  <c:v>3.5674118628787889E-5</c:v>
                </c:pt>
                <c:pt idx="4633">
                  <c:v>3.5707132261652343E-5</c:v>
                </c:pt>
                <c:pt idx="4634">
                  <c:v>3.5740505063686681E-5</c:v>
                </c:pt>
                <c:pt idx="4635">
                  <c:v>3.5774237034890888E-5</c:v>
                </c:pt>
                <c:pt idx="4636">
                  <c:v>3.5808298244500819E-5</c:v>
                </c:pt>
                <c:pt idx="4637">
                  <c:v>3.5842658761752315E-5</c:v>
                </c:pt>
                <c:pt idx="4638">
                  <c:v>3.5877408378937839E-5</c:v>
                </c:pt>
                <c:pt idx="4639">
                  <c:v>3.5912457303764929E-5</c:v>
                </c:pt>
                <c:pt idx="4640">
                  <c:v>3.5947895328526053E-5</c:v>
                </c:pt>
                <c:pt idx="4641">
                  <c:v>3.5983662591692895E-5</c:v>
                </c:pt>
                <c:pt idx="4642">
                  <c:v>3.6019729162501302E-5</c:v>
                </c:pt>
                <c:pt idx="4643">
                  <c:v>3.6056184833243737E-5</c:v>
                </c:pt>
                <c:pt idx="4644">
                  <c:v>3.6092969742391896E-5</c:v>
                </c:pt>
                <c:pt idx="4645">
                  <c:v>3.6130083889945779E-5</c:v>
                </c:pt>
                <c:pt idx="4646">
                  <c:v>3.6167527275905373E-5</c:v>
                </c:pt>
                <c:pt idx="4647">
                  <c:v>3.620529990027069E-5</c:v>
                </c:pt>
                <c:pt idx="4648">
                  <c:v>3.6243461624570043E-5</c:v>
                </c:pt>
                <c:pt idx="4649">
                  <c:v>3.6281922656510961E-5</c:v>
                </c:pt>
                <c:pt idx="4650">
                  <c:v>3.6320742857621748E-5</c:v>
                </c:pt>
                <c:pt idx="4651">
                  <c:v>3.6359892297138259E-5</c:v>
                </c:pt>
                <c:pt idx="4652">
                  <c:v>3.6399400905824646E-5</c:v>
                </c:pt>
                <c:pt idx="4653">
                  <c:v>3.6439208822152591E-5</c:v>
                </c:pt>
                <c:pt idx="4654">
                  <c:v>3.6479405838414579E-5</c:v>
                </c:pt>
                <c:pt idx="4655">
                  <c:v>3.6519902162318124E-5</c:v>
                </c:pt>
                <c:pt idx="4656">
                  <c:v>3.6560787586155699E-5</c:v>
                </c:pt>
                <c:pt idx="4657">
                  <c:v>3.6601972317634844E-5</c:v>
                </c:pt>
                <c:pt idx="4658">
                  <c:v>3.6643516218283866E-5</c:v>
                </c:pt>
                <c:pt idx="4659">
                  <c:v>3.6685389357338605E-5</c:v>
                </c:pt>
                <c:pt idx="4660">
                  <c:v>3.6727591734799062E-5</c:v>
                </c:pt>
                <c:pt idx="4661">
                  <c:v>3.6770153281429394E-5</c:v>
                </c:pt>
                <c:pt idx="4662">
                  <c:v>3.6813044066465451E-5</c:v>
                </c:pt>
                <c:pt idx="4663">
                  <c:v>3.6856294020671377E-5</c:v>
                </c:pt>
                <c:pt idx="4664">
                  <c:v>3.6899873213283027E-5</c:v>
                </c:pt>
                <c:pt idx="4665">
                  <c:v>3.6943781644300407E-5</c:v>
                </c:pt>
                <c:pt idx="4666">
                  <c:v>3.6988049244487651E-5</c:v>
                </c:pt>
                <c:pt idx="4667">
                  <c:v>3.7032646083080618E-5</c:v>
                </c:pt>
                <c:pt idx="4668">
                  <c:v>3.7077572160079302E-5</c:v>
                </c:pt>
                <c:pt idx="4669">
                  <c:v>3.712285740624787E-5</c:v>
                </c:pt>
                <c:pt idx="4670">
                  <c:v>3.7168471890822147E-5</c:v>
                </c:pt>
                <c:pt idx="4671">
                  <c:v>3.7214445544566308E-5</c:v>
                </c:pt>
                <c:pt idx="4672">
                  <c:v>3.7260718505952034E-5</c:v>
                </c:pt>
                <c:pt idx="4673">
                  <c:v>3.7307350636507629E-5</c:v>
                </c:pt>
                <c:pt idx="4674">
                  <c:v>3.7354341936233107E-5</c:v>
                </c:pt>
                <c:pt idx="4675">
                  <c:v>3.7401632543600143E-5</c:v>
                </c:pt>
                <c:pt idx="4676">
                  <c:v>3.7449312250901215E-5</c:v>
                </c:pt>
                <c:pt idx="4677">
                  <c:v>3.7497321196608004E-5</c:v>
                </c:pt>
                <c:pt idx="4678">
                  <c:v>3.7545629449956358E-5</c:v>
                </c:pt>
                <c:pt idx="4679">
                  <c:v>3.7594326803238747E-5</c:v>
                </c:pt>
                <c:pt idx="4680">
                  <c:v>3.7643353394926859E-5</c:v>
                </c:pt>
                <c:pt idx="4681">
                  <c:v>3.7665113060468525E-5</c:v>
                </c:pt>
                <c:pt idx="4682">
                  <c:v>3.7423003109207781E-5</c:v>
                </c:pt>
                <c:pt idx="4683">
                  <c:v>3.7181102673296123E-5</c:v>
                </c:pt>
                <c:pt idx="4684">
                  <c:v>3.6939531475790196E-5</c:v>
                </c:pt>
                <c:pt idx="4685">
                  <c:v>3.6698229655161675E-5</c:v>
                </c:pt>
                <c:pt idx="4686">
                  <c:v>3.6457227142174718E-5</c:v>
                </c:pt>
                <c:pt idx="4687">
                  <c:v>3.6216494006065167E-5</c:v>
                </c:pt>
                <c:pt idx="4688">
                  <c:v>3.5976090108361334E-5</c:v>
                </c:pt>
                <c:pt idx="4689">
                  <c:v>3.5735925656770753E-5</c:v>
                </c:pt>
                <c:pt idx="4690">
                  <c:v>3.5496120374350055E-5</c:v>
                </c:pt>
                <c:pt idx="4691">
                  <c:v>3.5256584468806756E-5</c:v>
                </c:pt>
                <c:pt idx="4692">
                  <c:v>3.501728800937671E-5</c:v>
                </c:pt>
                <c:pt idx="4693">
                  <c:v>3.4778320788352382E-5</c:v>
                </c:pt>
                <c:pt idx="4694">
                  <c:v>3.4539593013441306E-5</c:v>
                </c:pt>
                <c:pt idx="4695">
                  <c:v>3.4301224407700107E-5</c:v>
                </c:pt>
                <c:pt idx="4696">
                  <c:v>3.4063065317308002E-5</c:v>
                </c:pt>
                <c:pt idx="4697">
                  <c:v>3.3825295326849925E-5</c:v>
                </c:pt>
                <c:pt idx="4698">
                  <c:v>3.3587734851740949E-5</c:v>
                </c:pt>
                <c:pt idx="4699">
                  <c:v>3.3350503615037698E-5</c:v>
                </c:pt>
                <c:pt idx="4700">
                  <c:v>3.3113571685976004E-5</c:v>
                </c:pt>
                <c:pt idx="4701">
                  <c:v>3.2876879203027556E-5</c:v>
                </c:pt>
                <c:pt idx="4702">
                  <c:v>3.2640545889248985E-5</c:v>
                </c:pt>
                <c:pt idx="4703">
                  <c:v>3.2404422090819514E-5</c:v>
                </c:pt>
                <c:pt idx="4704">
                  <c:v>3.2168627530795761E-5</c:v>
                </c:pt>
                <c:pt idx="4705">
                  <c:v>3.193310234764942E-5</c:v>
                </c:pt>
                <c:pt idx="4706">
                  <c:v>3.1697906402908789E-5</c:v>
                </c:pt>
                <c:pt idx="4707">
                  <c:v>3.1462919973517259E-5</c:v>
                </c:pt>
                <c:pt idx="4708">
                  <c:v>3.1228322644059757E-5</c:v>
                </c:pt>
                <c:pt idx="4709">
                  <c:v>3.0993994691479668E-5</c:v>
                </c:pt>
                <c:pt idx="4710">
                  <c:v>3.0759906185012826E-5</c:v>
                </c:pt>
                <c:pt idx="4711">
                  <c:v>3.0526146916951707E-5</c:v>
                </c:pt>
                <c:pt idx="4712">
                  <c:v>3.0292627095003835E-5</c:v>
                </c:pt>
                <c:pt idx="4713">
                  <c:v>3.0059436511461686E-5</c:v>
                </c:pt>
                <c:pt idx="4714">
                  <c:v>2.9826509318644113E-5</c:v>
                </c:pt>
                <c:pt idx="4715">
                  <c:v>2.9593914357308672E-5</c:v>
                </c:pt>
                <c:pt idx="4716">
                  <c:v>2.9361549862857238E-5</c:v>
                </c:pt>
                <c:pt idx="4717">
                  <c:v>2.9129550523728511E-5</c:v>
                </c:pt>
                <c:pt idx="4718">
                  <c:v>2.8897829540706435E-5</c:v>
                </c:pt>
                <c:pt idx="4719">
                  <c:v>2.8666318073033457E-5</c:v>
                </c:pt>
                <c:pt idx="4720">
                  <c:v>2.8435177746836016E-5</c:v>
                </c:pt>
                <c:pt idx="4721">
                  <c:v>2.8204255915216921E-5</c:v>
                </c:pt>
                <c:pt idx="4722">
                  <c:v>2.7973690259691281E-5</c:v>
                </c:pt>
                <c:pt idx="4723">
                  <c:v>2.7743346091820399E-5</c:v>
                </c:pt>
                <c:pt idx="4724">
                  <c:v>2.7513355106966567E-5</c:v>
                </c:pt>
                <c:pt idx="4725">
                  <c:v>2.7283594588996731E-5</c:v>
                </c:pt>
                <c:pt idx="4726">
                  <c:v>2.7054178274814699E-5</c:v>
                </c:pt>
                <c:pt idx="4727">
                  <c:v>2.6825055282121394E-5</c:v>
                </c:pt>
                <c:pt idx="4728">
                  <c:v>2.6596162756312097E-5</c:v>
                </c:pt>
                <c:pt idx="4729">
                  <c:v>2.6367614434290597E-5</c:v>
                </c:pt>
                <c:pt idx="4730">
                  <c:v>2.6139287599923858E-5</c:v>
                </c:pt>
                <c:pt idx="4731">
                  <c:v>2.5911334900109069E-5</c:v>
                </c:pt>
                <c:pt idx="4732">
                  <c:v>2.5683594708719788E-5</c:v>
                </c:pt>
                <c:pt idx="4733">
                  <c:v>2.5456201714194723E-5</c:v>
                </c:pt>
                <c:pt idx="4734">
                  <c:v>2.5229105034234804E-5</c:v>
                </c:pt>
                <c:pt idx="4735">
                  <c:v>2.5002232835006062E-5</c:v>
                </c:pt>
                <c:pt idx="4736">
                  <c:v>2.4775710825717951E-5</c:v>
                </c:pt>
                <c:pt idx="4737">
                  <c:v>2.4549413297161006E-5</c:v>
                </c:pt>
                <c:pt idx="4738">
                  <c:v>2.4323477930850356E-5</c:v>
                </c:pt>
                <c:pt idx="4739">
                  <c:v>2.4097758066041631E-5</c:v>
                </c:pt>
                <c:pt idx="4740">
                  <c:v>2.3872391384249951E-5</c:v>
                </c:pt>
                <c:pt idx="4741">
                  <c:v>2.3647249183189445E-5</c:v>
                </c:pt>
                <c:pt idx="4742">
                  <c:v>2.3422466151298812E-5</c:v>
                </c:pt>
                <c:pt idx="4743">
                  <c:v>2.3197970454744087E-5</c:v>
                </c:pt>
                <c:pt idx="4744">
                  <c:v>2.2973702231996946E-5</c:v>
                </c:pt>
                <c:pt idx="4745">
                  <c:v>2.2749772226884768E-5</c:v>
                </c:pt>
                <c:pt idx="4746">
                  <c:v>2.2526078674809429E-5</c:v>
                </c:pt>
                <c:pt idx="4747">
                  <c:v>2.2302747284980384E-5</c:v>
                </c:pt>
                <c:pt idx="4748">
                  <c:v>2.2079628403576848E-5</c:v>
                </c:pt>
                <c:pt idx="4749">
                  <c:v>2.1856859712113936E-5</c:v>
                </c:pt>
                <c:pt idx="4750">
                  <c:v>2.1634333459840696E-5</c:v>
                </c:pt>
                <c:pt idx="4751">
                  <c:v>2.1412145425202423E-5</c:v>
                </c:pt>
                <c:pt idx="4752">
                  <c:v>2.1190244725900049E-5</c:v>
                </c:pt>
                <c:pt idx="4753">
                  <c:v>2.0968580479634507E-5</c:v>
                </c:pt>
                <c:pt idx="4754">
                  <c:v>2.0747248464851107E-5</c:v>
                </c:pt>
                <c:pt idx="4755">
                  <c:v>2.0526164875410199E-5</c:v>
                </c:pt>
                <c:pt idx="4756">
                  <c:v>2.0305434468986341E-5</c:v>
                </c:pt>
                <c:pt idx="4757">
                  <c:v>2.0084919564064407E-5</c:v>
                </c:pt>
                <c:pt idx="4758">
                  <c:v>1.9864751856006685E-5</c:v>
                </c:pt>
                <c:pt idx="4759">
                  <c:v>1.964481461483297E-5</c:v>
                </c:pt>
                <c:pt idx="4760">
                  <c:v>1.9425227563599882E-5</c:v>
                </c:pt>
                <c:pt idx="4761">
                  <c:v>1.9205936826931941E-5</c:v>
                </c:pt>
                <c:pt idx="4762">
                  <c:v>1.8986867577918758E-5</c:v>
                </c:pt>
                <c:pt idx="4763">
                  <c:v>1.8768157498075448E-5</c:v>
                </c:pt>
                <c:pt idx="4764">
                  <c:v>1.8549659926657657E-5</c:v>
                </c:pt>
                <c:pt idx="4765">
                  <c:v>1.8331521524409736E-5</c:v>
                </c:pt>
                <c:pt idx="4766">
                  <c:v>1.8113604609816573E-5</c:v>
                </c:pt>
                <c:pt idx="4767">
                  <c:v>1.7896055843622532E-5</c:v>
                </c:pt>
                <c:pt idx="4768">
                  <c:v>1.7678725572006834E-5</c:v>
                </c:pt>
                <c:pt idx="4769">
                  <c:v>1.7461739504178933E-5</c:v>
                </c:pt>
                <c:pt idx="4770">
                  <c:v>1.7245046757839762E-5</c:v>
                </c:pt>
                <c:pt idx="4771">
                  <c:v>1.7028569513002523E-5</c:v>
                </c:pt>
                <c:pt idx="4772">
                  <c:v>1.6812454430411572E-5</c:v>
                </c:pt>
                <c:pt idx="4773">
                  <c:v>1.6596569814704625E-5</c:v>
                </c:pt>
                <c:pt idx="4774">
                  <c:v>1.6381032395861894E-5</c:v>
                </c:pt>
                <c:pt idx="4775">
                  <c:v>1.6165713471597498E-5</c:v>
                </c:pt>
                <c:pt idx="4776">
                  <c:v>1.5950756709579401E-5</c:v>
                </c:pt>
                <c:pt idx="4777">
                  <c:v>1.5736036400598135E-5</c:v>
                </c:pt>
                <c:pt idx="4778">
                  <c:v>1.552164533002259E-5</c:v>
                </c:pt>
                <c:pt idx="4779">
                  <c:v>1.5307562546317855E-5</c:v>
                </c:pt>
                <c:pt idx="4780">
                  <c:v>1.5093686284885801E-5</c:v>
                </c:pt>
                <c:pt idx="4781">
                  <c:v>1.4880178171852868E-5</c:v>
                </c:pt>
                <c:pt idx="4782">
                  <c:v>1.4666879574169031E-5</c:v>
                </c:pt>
                <c:pt idx="4783">
                  <c:v>1.4453955111037149E-5</c:v>
                </c:pt>
                <c:pt idx="4784">
                  <c:v>1.4241249142483606E-5</c:v>
                </c:pt>
                <c:pt idx="4785">
                  <c:v>1.4028893363870695E-5</c:v>
                </c:pt>
                <c:pt idx="4786">
                  <c:v>1.3816753086759707E-5</c:v>
                </c:pt>
                <c:pt idx="4787">
                  <c:v>1.3604977964971428E-5</c:v>
                </c:pt>
                <c:pt idx="4788">
                  <c:v>1.339349017851905E-5</c:v>
                </c:pt>
                <c:pt idx="4789">
                  <c:v>1.3182232858950674E-5</c:v>
                </c:pt>
                <c:pt idx="4790">
                  <c:v>1.2971313757017266E-5</c:v>
                </c:pt>
                <c:pt idx="4791">
                  <c:v>1.2760622128891448E-5</c:v>
                </c:pt>
                <c:pt idx="4792">
                  <c:v>1.2550289669935504E-5</c:v>
                </c:pt>
                <c:pt idx="4793">
                  <c:v>1.2340178698634319E-5</c:v>
                </c:pt>
                <c:pt idx="4794">
                  <c:v>1.2130432882655839E-5</c:v>
                </c:pt>
                <c:pt idx="4795">
                  <c:v>1.1920896582026457E-5</c:v>
                </c:pt>
                <c:pt idx="4796">
                  <c:v>1.1711728429796195E-5</c:v>
                </c:pt>
                <c:pt idx="4797">
                  <c:v>1.1502838633672588E-5</c:v>
                </c:pt>
                <c:pt idx="4798">
                  <c:v>1.1294173318280154E-5</c:v>
                </c:pt>
                <c:pt idx="4799">
                  <c:v>1.1085858192828348E-5</c:v>
                </c:pt>
                <c:pt idx="4800">
                  <c:v>1.0877788499642626E-5</c:v>
                </c:pt>
                <c:pt idx="4801">
                  <c:v>1.0670033079480545E-5</c:v>
                </c:pt>
                <c:pt idx="4802">
                  <c:v>1.0462544043119456E-5</c:v>
                </c:pt>
                <c:pt idx="4803">
                  <c:v>1.0255381252087671E-5</c:v>
                </c:pt>
                <c:pt idx="4804">
                  <c:v>1.0048451921016305E-5</c:v>
                </c:pt>
                <c:pt idx="4805">
                  <c:v>9.8418787660383994E-6</c:v>
                </c:pt>
                <c:pt idx="4806">
                  <c:v>9.6355899533199794E-6</c:v>
                </c:pt>
                <c:pt idx="4807">
                  <c:v>9.4295405867148108E-6</c:v>
                </c:pt>
                <c:pt idx="4808">
                  <c:v>9.2238324308210254E-6</c:v>
                </c:pt>
                <c:pt idx="4809">
                  <c:v>9.0183218179706696E-6</c:v>
                </c:pt>
                <c:pt idx="4810">
                  <c:v>8.8132062912071798E-6</c:v>
                </c:pt>
                <c:pt idx="4811">
                  <c:v>8.6083032728691975E-6</c:v>
                </c:pt>
                <c:pt idx="4812">
                  <c:v>8.4037624167775101E-6</c:v>
                </c:pt>
                <c:pt idx="4813">
                  <c:v>8.1994280829584997E-6</c:v>
                </c:pt>
                <c:pt idx="4814">
                  <c:v>7.9954469321565352E-6</c:v>
                </c:pt>
                <c:pt idx="4815">
                  <c:v>7.7917591028433032E-6</c:v>
                </c:pt>
                <c:pt idx="4816">
                  <c:v>7.5882987473376575E-6</c:v>
                </c:pt>
                <c:pt idx="4817">
                  <c:v>7.3851975610018897E-6</c:v>
                </c:pt>
                <c:pt idx="4818">
                  <c:v>7.1823118761680481E-6</c:v>
                </c:pt>
                <c:pt idx="4819">
                  <c:v>6.9797823674276658E-6</c:v>
                </c:pt>
                <c:pt idx="4820">
                  <c:v>6.7774863186477037E-6</c:v>
                </c:pt>
                <c:pt idx="4821">
                  <c:v>6.5755314805791239E-6</c:v>
                </c:pt>
                <c:pt idx="4822">
                  <c:v>6.3738789432285232E-6</c:v>
                </c:pt>
                <c:pt idx="4823">
                  <c:v>6.1724359212270173E-6</c:v>
                </c:pt>
                <c:pt idx="4824">
                  <c:v>5.9713371030133098E-6</c:v>
                </c:pt>
                <c:pt idx="4825">
                  <c:v>5.7704986824477612E-6</c:v>
                </c:pt>
                <c:pt idx="4826">
                  <c:v>5.569986507211518E-6</c:v>
                </c:pt>
                <c:pt idx="4827">
                  <c:v>5.369707791935694E-6</c:v>
                </c:pt>
                <c:pt idx="4828">
                  <c:v>5.1697672942948363E-6</c:v>
                </c:pt>
                <c:pt idx="4829">
                  <c:v>4.9700782150728935E-6</c:v>
                </c:pt>
                <c:pt idx="4830">
                  <c:v>4.7707333396387474E-6</c:v>
                </c:pt>
                <c:pt idx="4831">
                  <c:v>4.654841420825347E-6</c:v>
                </c:pt>
                <c:pt idx="4832">
                  <c:v>4.543564825844855E-6</c:v>
                </c:pt>
                <c:pt idx="4833">
                  <c:v>4.4323211547049366E-6</c:v>
                </c:pt>
                <c:pt idx="4834">
                  <c:v>4.3210146289602888E-6</c:v>
                </c:pt>
                <c:pt idx="4835">
                  <c:v>4.2097290547505511E-6</c:v>
                </c:pt>
                <c:pt idx="4836">
                  <c:v>4.098398584394578E-6</c:v>
                </c:pt>
                <c:pt idx="4837">
                  <c:v>3.9870651209621905E-6</c:v>
                </c:pt>
                <c:pt idx="4838">
                  <c:v>3.8757047198420616E-6</c:v>
                </c:pt>
                <c:pt idx="4839">
                  <c:v>3.7643443187219327E-6</c:v>
                </c:pt>
                <c:pt idx="4840">
                  <c:v>3.652986910678219E-6</c:v>
                </c:pt>
                <c:pt idx="4841">
                  <c:v>3.5415696411061929E-6</c:v>
                </c:pt>
                <c:pt idx="4842">
                  <c:v>3.4301733230690765E-6</c:v>
                </c:pt>
                <c:pt idx="4843">
                  <c:v>3.3187111573508159E-6</c:v>
                </c:pt>
                <c:pt idx="4844">
                  <c:v>3.2072908947023741E-6</c:v>
                </c:pt>
                <c:pt idx="4845">
                  <c:v>3.0958047843727886E-6</c:v>
                </c:pt>
                <c:pt idx="4846">
                  <c:v>2.9843495027302844E-6</c:v>
                </c:pt>
                <c:pt idx="4847">
                  <c:v>2.8728295706372023E-6</c:v>
                </c:pt>
                <c:pt idx="4848">
                  <c:v>2.7613269983873304E-6</c:v>
                </c:pt>
                <c:pt idx="4849">
                  <c:v>2.6498181406769858E-6</c:v>
                </c:pt>
                <c:pt idx="4850">
                  <c:v>2.5382548089758771E-6</c:v>
                </c:pt>
                <c:pt idx="4851">
                  <c:v>2.4267055447339216E-6</c:v>
                </c:pt>
                <c:pt idx="4852">
                  <c:v>2.3151059968081832E-6</c:v>
                </c:pt>
                <c:pt idx="4853">
                  <c:v>2.2035276997249962E-6</c:v>
                </c:pt>
                <c:pt idx="4854">
                  <c:v>2.0918952279586858E-6</c:v>
                </c:pt>
                <c:pt idx="4855">
                  <c:v>1.9802723340369058E-6</c:v>
                </c:pt>
                <c:pt idx="4856">
                  <c:v>1.8686177135051198E-6</c:v>
                </c:pt>
                <c:pt idx="4857">
                  <c:v>1.756969378433807E-6</c:v>
                </c:pt>
                <c:pt idx="4858">
                  <c:v>1.6453198461319276E-6</c:v>
                </c:pt>
                <c:pt idx="4859">
                  <c:v>1.5335921945356002E-6</c:v>
                </c:pt>
                <c:pt idx="4860">
                  <c:v>1.4219055480861669E-6</c:v>
                </c:pt>
                <c:pt idx="4861">
                  <c:v>1.3101500608791741E-6</c:v>
                </c:pt>
                <c:pt idx="4862">
                  <c:v>1.1984265995898287E-6</c:v>
                </c:pt>
                <c:pt idx="4863">
                  <c:v>1.0866381885422641E-6</c:v>
                </c:pt>
                <c:pt idx="4864">
                  <c:v>9.7489257848744284E-7</c:v>
                </c:pt>
                <c:pt idx="4865">
                  <c:v>8.6308142005911918E-7</c:v>
                </c:pt>
                <c:pt idx="4866">
                  <c:v>7.5129091385806341E-7</c:v>
                </c:pt>
                <c:pt idx="4867">
                  <c:v>6.3947077620049297E-7</c:v>
                </c:pt>
                <c:pt idx="4868">
                  <c:v>5.2761711608706745E-7</c:v>
                </c:pt>
                <c:pt idx="4869">
                  <c:v>4.1577423104873808E-7</c:v>
                </c:pt>
                <c:pt idx="4870">
                  <c:v>3.0388704847945732E-7</c:v>
                </c:pt>
                <c:pt idx="4871">
                  <c:v>1.9201492108454722E-7</c:v>
                </c:pt>
                <c:pt idx="4872">
                  <c:v>8.0087302052891257E-8</c:v>
                </c:pt>
                <c:pt idx="4873">
                  <c:v>-3.1824543466054321E-8</c:v>
                </c:pt>
                <c:pt idx="4874">
                  <c:v>-1.4378427820765004E-7</c:v>
                </c:pt>
                <c:pt idx="4875">
                  <c:v>-2.5572934687480921E-7</c:v>
                </c:pt>
                <c:pt idx="4876">
                  <c:v>-3.6768626812457424E-7</c:v>
                </c:pt>
                <c:pt idx="4877">
                  <c:v>-4.7969556821161282E-7</c:v>
                </c:pt>
                <c:pt idx="4878">
                  <c:v>-5.9168361745610051E-7</c:v>
                </c:pt>
                <c:pt idx="4879">
                  <c:v>-7.0372673930663582E-7</c:v>
                </c:pt>
                <c:pt idx="4880">
                  <c:v>-8.1574861031462014E-7</c:v>
                </c:pt>
                <c:pt idx="4881">
                  <c:v>-9.2782046569874569E-7</c:v>
                </c:pt>
                <c:pt idx="4882">
                  <c:v>-1.0398764577778681E-6</c:v>
                </c:pt>
                <c:pt idx="4883">
                  <c:v>-1.1519767473879421E-6</c:v>
                </c:pt>
                <c:pt idx="4884">
                  <c:v>-1.2640584799242391E-6</c:v>
                </c:pt>
                <c:pt idx="4885">
                  <c:v>-1.3761662522253523E-6</c:v>
                </c:pt>
                <c:pt idx="4886">
                  <c:v>-1.4883198185956246E-6</c:v>
                </c:pt>
                <c:pt idx="4887">
                  <c:v>-1.6004620112755175E-6</c:v>
                </c:pt>
                <c:pt idx="4888">
                  <c:v>-1.7126595758690994E-6</c:v>
                </c:pt>
                <c:pt idx="4889">
                  <c:v>-1.8248269103908838E-6</c:v>
                </c:pt>
                <c:pt idx="4890">
                  <c:v>-1.9370457258270167E-6</c:v>
                </c:pt>
                <c:pt idx="4891">
                  <c:v>-2.0492438890358821E-6</c:v>
                </c:pt>
                <c:pt idx="4892">
                  <c:v>-2.1614989206966447E-6</c:v>
                </c:pt>
                <c:pt idx="4893">
                  <c:v>-2.2737371911294794E-6</c:v>
                </c:pt>
                <c:pt idx="4894">
                  <c:v>-2.3859955151742991E-6</c:v>
                </c:pt>
                <c:pt idx="4895">
                  <c:v>-2.4982987353653529E-6</c:v>
                </c:pt>
                <c:pt idx="4896">
                  <c:v>-2.6105872894819702E-6</c:v>
                </c:pt>
                <c:pt idx="4897">
                  <c:v>-2.7229216376677468E-6</c:v>
                </c:pt>
                <c:pt idx="4898">
                  <c:v>-2.8352260550893672E-6</c:v>
                </c:pt>
                <c:pt idx="4899">
                  <c:v>-2.9476005104991132E-6</c:v>
                </c:pt>
                <c:pt idx="4900">
                  <c:v>-3.0599537150663085E-6</c:v>
                </c:pt>
                <c:pt idx="4901">
                  <c:v>-3.1723527137026627E-6</c:v>
                </c:pt>
                <c:pt idx="4902">
                  <c:v>-3.284727767727692E-6</c:v>
                </c:pt>
                <c:pt idx="4903">
                  <c:v>-3.3971357455932937E-6</c:v>
                </c:pt>
                <c:pt idx="4904">
                  <c:v>-3.5095736542230511E-6</c:v>
                </c:pt>
                <c:pt idx="4905">
                  <c:v>-3.6220175490056402E-6</c:v>
                </c:pt>
                <c:pt idx="4906">
                  <c:v>-3.7345003537816322E-6</c:v>
                </c:pt>
                <c:pt idx="4907">
                  <c:v>-3.8469652000991305E-6</c:v>
                </c:pt>
                <c:pt idx="4908">
                  <c:v>-3.9594809287156948E-6</c:v>
                </c:pt>
                <c:pt idx="4909">
                  <c:v>-4.071978698873765E-6</c:v>
                </c:pt>
                <c:pt idx="4910">
                  <c:v>-4.1844974205667454E-6</c:v>
                </c:pt>
                <c:pt idx="4911">
                  <c:v>-4.2970640314823747E-6</c:v>
                </c:pt>
                <c:pt idx="4912">
                  <c:v>-4.4096216631687582E-6</c:v>
                </c:pt>
                <c:pt idx="4913">
                  <c:v>-4.5222122186957128E-6</c:v>
                </c:pt>
                <c:pt idx="4914">
                  <c:v>-4.6348027742226682E-6</c:v>
                </c:pt>
                <c:pt idx="4915">
                  <c:v>-4.7474232605137794E-6</c:v>
                </c:pt>
                <c:pt idx="4916">
                  <c:v>-4.8600287814228128E-6</c:v>
                </c:pt>
                <c:pt idx="4917">
                  <c:v>-4.9727001500129898E-6</c:v>
                </c:pt>
                <c:pt idx="4918">
                  <c:v>-5.0853415878390103E-6</c:v>
                </c:pt>
                <c:pt idx="4919">
                  <c:v>-5.1980099633527721E-6</c:v>
                </c:pt>
                <c:pt idx="4920">
                  <c:v>-5.3107172488599372E-6</c:v>
                </c:pt>
                <c:pt idx="4921">
                  <c:v>-5.4234125620614388E-6</c:v>
                </c:pt>
                <c:pt idx="4922">
                  <c:v>-5.5361557644855918E-6</c:v>
                </c:pt>
                <c:pt idx="4923">
                  <c:v>-5.6488869946040813E-6</c:v>
                </c:pt>
                <c:pt idx="4924">
                  <c:v>-5.7616661139452215E-6</c:v>
                </c:pt>
                <c:pt idx="4925">
                  <c:v>-5.8744302679042829E-6</c:v>
                </c:pt>
                <c:pt idx="4926">
                  <c:v>-5.9872393180095805E-6</c:v>
                </c:pt>
                <c:pt idx="4927">
                  <c:v>-6.1000334027327986E-6</c:v>
                </c:pt>
                <c:pt idx="4928">
                  <c:v>-6.2128454459145106E-6</c:v>
                </c:pt>
                <c:pt idx="4929">
                  <c:v>-6.3257053783188724E-6</c:v>
                </c:pt>
                <c:pt idx="4930">
                  <c:v>-6.438544359188325E-6</c:v>
                </c:pt>
                <c:pt idx="4931">
                  <c:v>-6.5514342223568443E-6</c:v>
                </c:pt>
                <c:pt idx="4932">
                  <c:v>-6.6643121132197001E-6</c:v>
                </c:pt>
                <c:pt idx="4933">
                  <c:v>-6.7772438794580379E-6</c:v>
                </c:pt>
                <c:pt idx="4934">
                  <c:v>-6.8901457149322181E-6</c:v>
                </c:pt>
                <c:pt idx="4935">
                  <c:v>-7.0031074119347125E-6</c:v>
                </c:pt>
                <c:pt idx="4936">
                  <c:v>-7.1160511504787129E-6</c:v>
                </c:pt>
                <c:pt idx="4937">
                  <c:v>-7.2290068613283751E-6</c:v>
                </c:pt>
                <c:pt idx="4938">
                  <c:v>-7.3420134544771032E-6</c:v>
                </c:pt>
                <c:pt idx="4939">
                  <c:v>-7.4550050822437543E-6</c:v>
                </c:pt>
                <c:pt idx="4940">
                  <c:v>-7.5680475923094686E-6</c:v>
                </c:pt>
                <c:pt idx="4941">
                  <c:v>-7.6810751369931068E-6</c:v>
                </c:pt>
                <c:pt idx="4942">
                  <c:v>-7.7941415916701482E-6</c:v>
                </c:pt>
                <c:pt idx="4943">
                  <c:v>-7.907202060194359E-6</c:v>
                </c:pt>
                <c:pt idx="4944">
                  <c:v>-8.0203074248648019E-6</c:v>
                </c:pt>
                <c:pt idx="4945">
                  <c:v>-8.1333918380003364E-6</c:v>
                </c:pt>
                <c:pt idx="4946">
                  <c:v>-8.2465061819000284E-6</c:v>
                </c:pt>
                <c:pt idx="4947">
                  <c:v>-8.3596534496402915E-6</c:v>
                </c:pt>
                <c:pt idx="4948">
                  <c:v>-8.472794731227724E-6</c:v>
                </c:pt>
                <c:pt idx="4949">
                  <c:v>-8.5859868951142224E-6</c:v>
                </c:pt>
                <c:pt idx="4950">
                  <c:v>-8.6991491282365634E-6</c:v>
                </c:pt>
                <c:pt idx="4951">
                  <c:v>-8.8123682298108006E-6</c:v>
                </c:pt>
                <c:pt idx="4952">
                  <c:v>-8.9255813452322091E-6</c:v>
                </c:pt>
                <c:pt idx="4953">
                  <c:v>-9.0388273844941887E-6</c:v>
                </c:pt>
                <c:pt idx="4954">
                  <c:v>-9.1520704306797512E-6</c:v>
                </c:pt>
                <c:pt idx="4955">
                  <c:v>-9.265319463018146E-6</c:v>
                </c:pt>
                <c:pt idx="4956">
                  <c:v>-9.3786253638084388E-6</c:v>
                </c:pt>
                <c:pt idx="4957">
                  <c:v>-9.4919133061402351E-6</c:v>
                </c:pt>
                <c:pt idx="4958">
                  <c:v>-9.6052431515418532E-6</c:v>
                </c:pt>
                <c:pt idx="4959">
                  <c:v>-9.7185640177142239E-6</c:v>
                </c:pt>
                <c:pt idx="4960">
                  <c:v>-9.8319327731092419E-6</c:v>
                </c:pt>
                <c:pt idx="4961">
                  <c:v>-9.9452835700457701E-6</c:v>
                </c:pt>
                <c:pt idx="4962">
                  <c:v>-1.0058697221587025E-5</c:v>
                </c:pt>
                <c:pt idx="4963">
                  <c:v>-1.0172077949287707E-5</c:v>
                </c:pt>
                <c:pt idx="4964">
                  <c:v>-1.0285467656217637E-5</c:v>
                </c:pt>
                <c:pt idx="4965">
                  <c:v>-1.0398926203905126E-5</c:v>
                </c:pt>
                <c:pt idx="4966">
                  <c:v>-1.0512351827752045E-5</c:v>
                </c:pt>
                <c:pt idx="4967">
                  <c:v>-1.0625837313127273E-5</c:v>
                </c:pt>
                <c:pt idx="4968">
                  <c:v>-1.0739310826196839E-5</c:v>
                </c:pt>
                <c:pt idx="4969">
                  <c:v>-1.0852820256183396E-5</c:v>
                </c:pt>
                <c:pt idx="4970">
                  <c:v>-1.0966320706940706E-5</c:v>
                </c:pt>
                <c:pt idx="4971">
                  <c:v>-1.1079869046920662E-5</c:v>
                </c:pt>
                <c:pt idx="4972">
                  <c:v>-1.1193399428442127E-5</c:v>
                </c:pt>
                <c:pt idx="4973">
                  <c:v>-1.1306950761498502E-5</c:v>
                </c:pt>
                <c:pt idx="4974">
                  <c:v>-1.1420552976853941E-5</c:v>
                </c:pt>
                <c:pt idx="4975">
                  <c:v>-1.1534131247598056E-5</c:v>
                </c:pt>
                <c:pt idx="4976">
                  <c:v>-1.1647772372946898E-5</c:v>
                </c:pt>
                <c:pt idx="4977">
                  <c:v>-1.1761374588302339E-5</c:v>
                </c:pt>
                <c:pt idx="4978">
                  <c:v>-1.1875045644415338E-5</c:v>
                </c:pt>
                <c:pt idx="4979">
                  <c:v>-1.1988689762840596E-5</c:v>
                </c:pt>
                <c:pt idx="4980">
                  <c:v>-1.2102381770488505E-5</c:v>
                </c:pt>
                <c:pt idx="4981">
                  <c:v>-1.2216073778136415E-5</c:v>
                </c:pt>
                <c:pt idx="4982">
                  <c:v>-1.2329765785784323E-5</c:v>
                </c:pt>
                <c:pt idx="4983">
                  <c:v>-1.2443502689578466E-5</c:v>
                </c:pt>
                <c:pt idx="4984">
                  <c:v>-1.2557233607219777E-5</c:v>
                </c:pt>
                <c:pt idx="4985">
                  <c:v>-1.2671006427930909E-5</c:v>
                </c:pt>
                <c:pt idx="4986">
                  <c:v>-1.278477924864204E-5</c:v>
                </c:pt>
                <c:pt idx="4987">
                  <c:v>-1.2898584993193744E-5</c:v>
                </c:pt>
                <c:pt idx="4988">
                  <c:v>-1.3012384751592616E-5</c:v>
                </c:pt>
                <c:pt idx="4989">
                  <c:v>-1.3126226413061306E-5</c:v>
                </c:pt>
                <c:pt idx="4990">
                  <c:v>-1.3240047122995087E-5</c:v>
                </c:pt>
                <c:pt idx="4991">
                  <c:v>-1.3353897763693024E-5</c:v>
                </c:pt>
                <c:pt idx="4992">
                  <c:v>-1.3467793300537197E-5</c:v>
                </c:pt>
                <c:pt idx="4993">
                  <c:v>-1.3581661899693628E-5</c:v>
                </c:pt>
                <c:pt idx="4994">
                  <c:v>-1.3695590360378373E-5</c:v>
                </c:pt>
                <c:pt idx="4995">
                  <c:v>-1.3809521814139532E-5</c:v>
                </c:pt>
                <c:pt idx="4996">
                  <c:v>-1.3923474219435601E-5</c:v>
                </c:pt>
                <c:pt idx="4997">
                  <c:v>-1.4037408666273176E-5</c:v>
                </c:pt>
                <c:pt idx="4998">
                  <c:v>-1.4151364064645661E-5</c:v>
                </c:pt>
                <c:pt idx="4999">
                  <c:v>-1.4265364359164379E-5</c:v>
                </c:pt>
                <c:pt idx="5000">
                  <c:v>-1.4379367646759515E-5</c:v>
                </c:pt>
                <c:pt idx="5001">
                  <c:v>-1.4493409844348055E-5</c:v>
                </c:pt>
                <c:pt idx="5002">
                  <c:v>-1.4607425104248851E-5</c:v>
                </c:pt>
                <c:pt idx="5003">
                  <c:v>-1.4721509204907208E-5</c:v>
                </c:pt>
                <c:pt idx="5004">
                  <c:v>-1.4835551402495747E-5</c:v>
                </c:pt>
                <c:pt idx="5005">
                  <c:v>-1.4949659447765429E-5</c:v>
                </c:pt>
                <c:pt idx="5006">
                  <c:v>-1.5063755520729449E-5</c:v>
                </c:pt>
                <c:pt idx="5007">
                  <c:v>-1.5177857579846299E-5</c:v>
                </c:pt>
                <c:pt idx="5008">
                  <c:v>-1.5292019500491461E-5</c:v>
                </c:pt>
                <c:pt idx="5009">
                  <c:v>-1.5406160469601719E-5</c:v>
                </c:pt>
                <c:pt idx="5010">
                  <c:v>-1.5520352321011037E-5</c:v>
                </c:pt>
                <c:pt idx="5011">
                  <c:v>-1.5634520227809032E-5</c:v>
                </c:pt>
                <c:pt idx="5012">
                  <c:v>-1.5748745003058924E-5</c:v>
                </c:pt>
                <c:pt idx="5013">
                  <c:v>-1.5862957806003152E-5</c:v>
                </c:pt>
                <c:pt idx="5014">
                  <c:v>-1.5977203532787954E-5</c:v>
                </c:pt>
                <c:pt idx="5015">
                  <c:v>-1.6091434294190676E-5</c:v>
                </c:pt>
                <c:pt idx="5016">
                  <c:v>-1.6205689000204727E-5</c:v>
                </c:pt>
                <c:pt idx="5017">
                  <c:v>-1.6319994588517841E-5</c:v>
                </c:pt>
                <c:pt idx="5018">
                  <c:v>-1.6434273239143214E-5</c:v>
                </c:pt>
                <c:pt idx="5019">
                  <c:v>-1.6548614744373314E-5</c:v>
                </c:pt>
                <c:pt idx="5020">
                  <c:v>-1.6662938291144923E-5</c:v>
                </c:pt>
                <c:pt idx="5021">
                  <c:v>-1.6777306734062766E-5</c:v>
                </c:pt>
                <c:pt idx="5022">
                  <c:v>-1.6891657218522112E-5</c:v>
                </c:pt>
                <c:pt idx="5023">
                  <c:v>-1.7006052599127696E-5</c:v>
                </c:pt>
                <c:pt idx="5024">
                  <c:v>-1.7120441993580447E-5</c:v>
                </c:pt>
                <c:pt idx="5025">
                  <c:v>-1.7234846353415277E-5</c:v>
                </c:pt>
                <c:pt idx="5026">
                  <c:v>-1.7349298602472761E-5</c:v>
                </c:pt>
                <c:pt idx="5027">
                  <c:v>-1.7463744865377408E-5</c:v>
                </c:pt>
                <c:pt idx="5028">
                  <c:v>-1.7578221059046214E-5</c:v>
                </c:pt>
                <c:pt idx="5029">
                  <c:v>-1.7692694259638601E-5</c:v>
                </c:pt>
                <c:pt idx="5030">
                  <c:v>-1.7807206370224397E-5</c:v>
                </c:pt>
                <c:pt idx="5031">
                  <c:v>-1.7921700522351695E-5</c:v>
                </c:pt>
                <c:pt idx="5032">
                  <c:v>-1.8036248549854477E-5</c:v>
                </c:pt>
                <c:pt idx="5033">
                  <c:v>-1.8150796577357259E-5</c:v>
                </c:pt>
                <c:pt idx="5034">
                  <c:v>-1.8265329639477958E-5</c:v>
                </c:pt>
                <c:pt idx="5035">
                  <c:v>-1.8379928549279806E-5</c:v>
                </c:pt>
                <c:pt idx="5036">
                  <c:v>-1.8494506507546743E-5</c:v>
                </c:pt>
                <c:pt idx="5037">
                  <c:v>-1.8609138341189162E-5</c:v>
                </c:pt>
                <c:pt idx="5038">
                  <c:v>-1.8723755209449498E-5</c:v>
                </c:pt>
                <c:pt idx="5039">
                  <c:v>-1.8838419966932492E-5</c:v>
                </c:pt>
                <c:pt idx="5040">
                  <c:v>-1.8953069759033405E-5</c:v>
                </c:pt>
                <c:pt idx="5041">
                  <c:v>-1.9067770433433378E-5</c:v>
                </c:pt>
                <c:pt idx="5042">
                  <c:v>-1.918244417014562E-5</c:v>
                </c:pt>
                <c:pt idx="5043">
                  <c:v>-1.9297144844545597E-5</c:v>
                </c:pt>
                <c:pt idx="5044">
                  <c:v>-1.9411890415091808E-5</c:v>
                </c:pt>
                <c:pt idx="5045">
                  <c:v>-1.9526618027179525E-5</c:v>
                </c:pt>
                <c:pt idx="5046">
                  <c:v>-1.9641402507719145E-5</c:v>
                </c:pt>
                <c:pt idx="5047">
                  <c:v>-1.9756163043647436E-5</c:v>
                </c:pt>
                <c:pt idx="5048">
                  <c:v>-1.9870977454951208E-5</c:v>
                </c:pt>
                <c:pt idx="5049">
                  <c:v>-1.9985767921643655E-5</c:v>
                </c:pt>
                <c:pt idx="5050">
                  <c:v>-2.0100624236017244E-5</c:v>
                </c:pt>
                <c:pt idx="5051">
                  <c:v>-2.0215441640397432E-5</c:v>
                </c:pt>
                <c:pt idx="5052">
                  <c:v>-2.033028598246536E-5</c:v>
                </c:pt>
                <c:pt idx="5053">
                  <c:v>-2.0445175220679524E-5</c:v>
                </c:pt>
                <c:pt idx="5054">
                  <c:v>-2.0560061465817272E-5</c:v>
                </c:pt>
                <c:pt idx="5055">
                  <c:v>-2.0674983627872006E-5</c:v>
                </c:pt>
                <c:pt idx="5056">
                  <c:v>-2.0789884838391831E-5</c:v>
                </c:pt>
                <c:pt idx="5057">
                  <c:v>-2.0904842917363555E-5</c:v>
                </c:pt>
                <c:pt idx="5058">
                  <c:v>-2.101979201710603E-5</c:v>
                </c:pt>
                <c:pt idx="5059">
                  <c:v>-2.1134791999147571E-5</c:v>
                </c:pt>
                <c:pt idx="5060">
                  <c:v>-2.1249765043501371E-5</c:v>
                </c:pt>
                <c:pt idx="5061">
                  <c:v>-2.1364756046313666E-5</c:v>
                </c:pt>
                <c:pt idx="5062">
                  <c:v>-2.1479797931425028E-5</c:v>
                </c:pt>
                <c:pt idx="5063">
                  <c:v>-2.1594824851154309E-5</c:v>
                </c:pt>
                <c:pt idx="5064">
                  <c:v>-2.1709896667029826E-5</c:v>
                </c:pt>
                <c:pt idx="5065">
                  <c:v>-2.1824953517523267E-5</c:v>
                </c:pt>
                <c:pt idx="5066">
                  <c:v>-2.1940064243392182E-5</c:v>
                </c:pt>
                <c:pt idx="5067">
                  <c:v>-2.2055148031573366E-5</c:v>
                </c:pt>
                <c:pt idx="5068">
                  <c:v>-2.2170294674359271E-5</c:v>
                </c:pt>
                <c:pt idx="5069">
                  <c:v>-2.2285408393304608E-5</c:v>
                </c:pt>
                <c:pt idx="5070">
                  <c:v>-2.2400561022243346E-5</c:v>
                </c:pt>
                <c:pt idx="5071">
                  <c:v>-2.2515743581946241E-5</c:v>
                </c:pt>
                <c:pt idx="5072">
                  <c:v>-2.2630926141649135E-5</c:v>
                </c:pt>
                <c:pt idx="5073">
                  <c:v>-2.2746135639039773E-5</c:v>
                </c:pt>
                <c:pt idx="5074">
                  <c:v>-2.2861345136430408E-5</c:v>
                </c:pt>
                <c:pt idx="5075">
                  <c:v>-2.2976599529967282E-5</c:v>
                </c:pt>
                <c:pt idx="5076">
                  <c:v>-2.3091841951198484E-5</c:v>
                </c:pt>
                <c:pt idx="5077">
                  <c:v>-2.3207120289346683E-5</c:v>
                </c:pt>
                <c:pt idx="5078">
                  <c:v>-2.3322398627494879E-5</c:v>
                </c:pt>
                <c:pt idx="5079">
                  <c:v>-2.3437694924101569E-5</c:v>
                </c:pt>
                <c:pt idx="5080">
                  <c:v>-2.3553018158395997E-5</c:v>
                </c:pt>
                <c:pt idx="5081">
                  <c:v>-2.3668344385766843E-5</c:v>
                </c:pt>
                <c:pt idx="5082">
                  <c:v>-2.3783715509283921E-5</c:v>
                </c:pt>
                <c:pt idx="5083">
                  <c:v>-2.3899053708960432E-5</c:v>
                </c:pt>
                <c:pt idx="5084">
                  <c:v>-2.3994544818924859E-5</c:v>
                </c:pt>
                <c:pt idx="5085">
                  <c:v>-2.4074495876139314E-5</c:v>
                </c:pt>
                <c:pt idx="5086">
                  <c:v>-2.4154704337925507E-5</c:v>
                </c:pt>
                <c:pt idx="5087">
                  <c:v>-2.4235206121200438E-5</c:v>
                </c:pt>
                <c:pt idx="5088">
                  <c:v>-2.4315944357512203E-5</c:v>
                </c:pt>
                <c:pt idx="5089">
                  <c:v>-2.4396975915312699E-5</c:v>
                </c:pt>
                <c:pt idx="5090">
                  <c:v>-2.4478234946920783E-5</c:v>
                </c:pt>
                <c:pt idx="5091">
                  <c:v>-2.4559787300017595E-5</c:v>
                </c:pt>
                <c:pt idx="5092">
                  <c:v>-2.4641579099227667E-5</c:v>
                </c:pt>
                <c:pt idx="5093">
                  <c:v>-2.4723658233773633E-5</c:v>
                </c:pt>
                <c:pt idx="5094">
                  <c:v>-2.4805970828280021E-5</c:v>
                </c:pt>
                <c:pt idx="5095">
                  <c:v>-2.4888552799663818E-5</c:v>
                </c:pt>
                <c:pt idx="5096">
                  <c:v>-2.4971416120230679E-5</c:v>
                </c:pt>
                <c:pt idx="5097">
                  <c:v>-2.5054521879987211E-5</c:v>
                </c:pt>
                <c:pt idx="5098">
                  <c:v>-2.5137914975079643E-5</c:v>
                </c:pt>
                <c:pt idx="5099">
                  <c:v>-2.5221541530132498E-5</c:v>
                </c:pt>
                <c:pt idx="5100">
                  <c:v>-2.5305461406674081E-5</c:v>
                </c:pt>
                <c:pt idx="5101">
                  <c:v>-2.5389617736252498E-5</c:v>
                </c:pt>
                <c:pt idx="5102">
                  <c:v>-2.5474055415013988E-5</c:v>
                </c:pt>
                <c:pt idx="5103">
                  <c:v>-2.5558741519117977E-5</c:v>
                </c:pt>
                <c:pt idx="5104">
                  <c:v>-2.5643688020870123E-5</c:v>
                </c:pt>
                <c:pt idx="5105">
                  <c:v>-2.5728915871805339E-5</c:v>
                </c:pt>
                <c:pt idx="5106">
                  <c:v>-2.5814386161930222E-5</c:v>
                </c:pt>
                <c:pt idx="5107">
                  <c:v>-2.5900146780467422E-5</c:v>
                </c:pt>
                <c:pt idx="5108">
                  <c:v>-2.5986140858965041E-5</c:v>
                </c:pt>
                <c:pt idx="5109">
                  <c:v>-2.6072425265874978E-5</c:v>
                </c:pt>
                <c:pt idx="5110">
                  <c:v>-2.6158943132745335E-5</c:v>
                </c:pt>
                <c:pt idx="5111">
                  <c:v>-2.6245757314180835E-5</c:v>
                </c:pt>
                <c:pt idx="5112">
                  <c:v>-2.6332801962500342E-5</c:v>
                </c:pt>
                <c:pt idx="5113">
                  <c:v>-2.6420110001544428E-5</c:v>
                </c:pt>
                <c:pt idx="5114">
                  <c:v>-2.6507711362077244E-5</c:v>
                </c:pt>
                <c:pt idx="5115">
                  <c:v>-2.6595543189494061E-5</c:v>
                </c:pt>
                <c:pt idx="5116">
                  <c:v>-2.6683668338399612E-5</c:v>
                </c:pt>
                <c:pt idx="5117">
                  <c:v>-2.6772029940341998E-5</c:v>
                </c:pt>
                <c:pt idx="5118">
                  <c:v>-2.6860675884543873E-5</c:v>
                </c:pt>
                <c:pt idx="5119">
                  <c:v>-2.6949564267935412E-5</c:v>
                </c:pt>
                <c:pt idx="5120">
                  <c:v>-2.7038742979739267E-5</c:v>
                </c:pt>
                <c:pt idx="5121">
                  <c:v>-2.7128146172274295E-5</c:v>
                </c:pt>
                <c:pt idx="5122">
                  <c:v>-2.7217827720915975E-5</c:v>
                </c:pt>
                <c:pt idx="5123">
                  <c:v>-2.7307790618740728E-5</c:v>
                </c:pt>
                <c:pt idx="5124">
                  <c:v>-2.7397989969602312E-5</c:v>
                </c:pt>
                <c:pt idx="5125">
                  <c:v>-2.7488476655799803E-5</c:v>
                </c:pt>
                <c:pt idx="5126">
                  <c:v>-2.7579202788110541E-5</c:v>
                </c:pt>
                <c:pt idx="5127">
                  <c:v>-2.7670225234986428E-5</c:v>
                </c:pt>
                <c:pt idx="5128">
                  <c:v>-2.7761475155669904E-5</c:v>
                </c:pt>
                <c:pt idx="5129">
                  <c:v>-2.7853015404765695E-5</c:v>
                </c:pt>
                <c:pt idx="5130">
                  <c:v>-2.7944792106898321E-5</c:v>
                </c:pt>
                <c:pt idx="5131">
                  <c:v>-2.8036829206679107E-5</c:v>
                </c:pt>
                <c:pt idx="5132">
                  <c:v>-2.812915962794863E-5</c:v>
                </c:pt>
                <c:pt idx="5133">
                  <c:v>-2.8221726502254982E-5</c:v>
                </c:pt>
                <c:pt idx="5134">
                  <c:v>-2.831458669805007E-5</c:v>
                </c:pt>
                <c:pt idx="5135">
                  <c:v>-2.8407674367652748E-5</c:v>
                </c:pt>
                <c:pt idx="5136">
                  <c:v>-2.8501058351820568E-5</c:v>
                </c:pt>
                <c:pt idx="5137">
                  <c:v>-2.8594675795948811E-5</c:v>
                </c:pt>
                <c:pt idx="5138">
                  <c:v>-2.8688586561565785E-5</c:v>
                </c:pt>
                <c:pt idx="5139">
                  <c:v>-2.8782721807913936E-5</c:v>
                </c:pt>
                <c:pt idx="5140">
                  <c:v>-2.8877126431139485E-5</c:v>
                </c:pt>
                <c:pt idx="5141">
                  <c:v>-2.8971830362006606E-5</c:v>
                </c:pt>
                <c:pt idx="5142">
                  <c:v>-2.9066758773604897E-5</c:v>
                </c:pt>
                <c:pt idx="5143">
                  <c:v>-2.9161983499768334E-5</c:v>
                </c:pt>
                <c:pt idx="5144">
                  <c:v>-2.9257435699739364E-5</c:v>
                </c:pt>
                <c:pt idx="5145">
                  <c:v>-2.9353184214275536E-5</c:v>
                </c:pt>
                <c:pt idx="5146">
                  <c:v>-2.9449169181848546E-5</c:v>
                </c:pt>
                <c:pt idx="5147">
                  <c:v>-2.9545441484757459E-5</c:v>
                </c:pt>
                <c:pt idx="5148">
                  <c:v>-2.9641950240703201E-5</c:v>
                </c:pt>
                <c:pt idx="5149">
                  <c:v>-2.9700856977639324E-5</c:v>
                </c:pt>
                <c:pt idx="5150">
                  <c:v>-2.9735771214027707E-5</c:v>
                </c:pt>
                <c:pt idx="5151">
                  <c:v>-2.977082612500763E-5</c:v>
                </c:pt>
                <c:pt idx="5152">
                  <c:v>-2.9806030689808336E-5</c:v>
                </c:pt>
                <c:pt idx="5153">
                  <c:v>-2.9841378922276986E-5</c:v>
                </c:pt>
                <c:pt idx="5154">
                  <c:v>-2.9876867829337177E-5</c:v>
                </c:pt>
                <c:pt idx="5155">
                  <c:v>-2.9912497410988901E-5</c:v>
                </c:pt>
                <c:pt idx="5156">
                  <c:v>-2.9948273653384988E-5</c:v>
                </c:pt>
                <c:pt idx="5157">
                  <c:v>-2.9984190570372613E-5</c:v>
                </c:pt>
                <c:pt idx="5158">
                  <c:v>-3.0020257141181019E-5</c:v>
                </c:pt>
                <c:pt idx="5159">
                  <c:v>-3.0056503296574364E-5</c:v>
                </c:pt>
                <c:pt idx="5160">
                  <c:v>-3.0092839244260179E-5</c:v>
                </c:pt>
                <c:pt idx="5161">
                  <c:v>-3.0129324845766771E-5</c:v>
                </c:pt>
                <c:pt idx="5162">
                  <c:v>-3.0165990031858303E-5</c:v>
                </c:pt>
                <c:pt idx="5163">
                  <c:v>-3.0202774941006466E-5</c:v>
                </c:pt>
                <c:pt idx="5164">
                  <c:v>-3.0239709503975404E-5</c:v>
                </c:pt>
                <c:pt idx="5165">
                  <c:v>-3.0276793720765124E-5</c:v>
                </c:pt>
                <c:pt idx="5166">
                  <c:v>-3.0313997660611472E-5</c:v>
                </c:pt>
                <c:pt idx="5167">
                  <c:v>-3.035138118504276E-5</c:v>
                </c:pt>
                <c:pt idx="5168">
                  <c:v>-3.0388884432530669E-5</c:v>
                </c:pt>
                <c:pt idx="5169">
                  <c:v>-3.0426537333839363E-5</c:v>
                </c:pt>
                <c:pt idx="5170">
                  <c:v>-3.0464339888968836E-5</c:v>
                </c:pt>
                <c:pt idx="5171">
                  <c:v>-3.0502292097919092E-5</c:v>
                </c:pt>
                <c:pt idx="5172">
                  <c:v>-3.0540393960690129E-5</c:v>
                </c:pt>
                <c:pt idx="5173">
                  <c:v>-3.0578615546517794E-5</c:v>
                </c:pt>
                <c:pt idx="5174">
                  <c:v>-3.0616986786166241E-5</c:v>
                </c:pt>
                <c:pt idx="5175">
                  <c:v>-3.065550767963547E-5</c:v>
                </c:pt>
                <c:pt idx="5176">
                  <c:v>-3.0694178226925475E-5</c:v>
                </c:pt>
                <c:pt idx="5177">
                  <c:v>-3.0732998428036262E-5</c:v>
                </c:pt>
                <c:pt idx="5178">
                  <c:v>-3.0771938352203679E-5</c:v>
                </c:pt>
                <c:pt idx="5179">
                  <c:v>-3.0811057860956037E-5</c:v>
                </c:pt>
                <c:pt idx="5180">
                  <c:v>-3.0850297092765019E-5</c:v>
                </c:pt>
                <c:pt idx="5181">
                  <c:v>-3.0889685978394776E-5</c:v>
                </c:pt>
                <c:pt idx="5182">
                  <c:v>-3.0929224517845316E-5</c:v>
                </c:pt>
                <c:pt idx="5183">
                  <c:v>-3.0968882780352486E-5</c:v>
                </c:pt>
                <c:pt idx="5184">
                  <c:v>-3.100872062744459E-5</c:v>
                </c:pt>
                <c:pt idx="5185">
                  <c:v>-3.1048678197593325E-5</c:v>
                </c:pt>
                <c:pt idx="5186">
                  <c:v>-3.1088815352326994E-5</c:v>
                </c:pt>
                <c:pt idx="5187">
                  <c:v>-3.1129042299353134E-5</c:v>
                </c:pt>
                <c:pt idx="5188">
                  <c:v>-3.1169448830964215E-5</c:v>
                </c:pt>
                <c:pt idx="5189">
                  <c:v>-3.1210005016396072E-5</c:v>
                </c:pt>
                <c:pt idx="5190">
                  <c:v>-3.1250680924884559E-5</c:v>
                </c:pt>
                <c:pt idx="5191">
                  <c:v>-3.1291536417957981E-5</c:v>
                </c:pt>
                <c:pt idx="5192">
                  <c:v>-3.1332511634088026E-5</c:v>
                </c:pt>
                <c:pt idx="5193">
                  <c:v>-3.1373606573274701E-5</c:v>
                </c:pt>
                <c:pt idx="5194">
                  <c:v>-3.1414881097046311E-5</c:v>
                </c:pt>
                <c:pt idx="5195">
                  <c:v>-3.145630527463871E-5</c:v>
                </c:pt>
                <c:pt idx="5196">
                  <c:v>-3.1497849175287725E-5</c:v>
                </c:pt>
                <c:pt idx="5197">
                  <c:v>-3.1539572660521675E-5</c:v>
                </c:pt>
                <c:pt idx="5198">
                  <c:v>-3.1581385938048102E-5</c:v>
                </c:pt>
                <c:pt idx="5199">
                  <c:v>-3.1623408730923631E-5</c:v>
                </c:pt>
                <c:pt idx="5200">
                  <c:v>-3.1665521316091616E-5</c:v>
                </c:pt>
                <c:pt idx="5201">
                  <c:v>-3.1707813485844543E-5</c:v>
                </c:pt>
                <c:pt idx="5202">
                  <c:v>-3.17502253786541E-5</c:v>
                </c:pt>
                <c:pt idx="5203">
                  <c:v>-3.1792786925284433E-5</c:v>
                </c:pt>
                <c:pt idx="5204">
                  <c:v>-3.1835498125735548E-5</c:v>
                </c:pt>
                <c:pt idx="5205">
                  <c:v>-3.1878358980007445E-5</c:v>
                </c:pt>
                <c:pt idx="5206">
                  <c:v>-3.1921369488100125E-5</c:v>
                </c:pt>
                <c:pt idx="5207">
                  <c:v>-3.1964499719249427E-5</c:v>
                </c:pt>
                <c:pt idx="5208">
                  <c:v>-3.2007809534983672E-5</c:v>
                </c:pt>
                <c:pt idx="5209">
                  <c:v>-3.2051239073774539E-5</c:v>
                </c:pt>
                <c:pt idx="5210">
                  <c:v>-3.2094818266386196E-5</c:v>
                </c:pt>
                <c:pt idx="5211">
                  <c:v>-3.2138547112818628E-5</c:v>
                </c:pt>
                <c:pt idx="5212">
                  <c:v>-3.2182395682307684E-5</c:v>
                </c:pt>
                <c:pt idx="5213">
                  <c:v>-3.2226393905617528E-5</c:v>
                </c:pt>
                <c:pt idx="5214">
                  <c:v>-3.2270571713512301E-5</c:v>
                </c:pt>
                <c:pt idx="5215">
                  <c:v>-3.2314869244463703E-5</c:v>
                </c:pt>
                <c:pt idx="5216">
                  <c:v>-3.2359316429235888E-5</c:v>
                </c:pt>
                <c:pt idx="5217">
                  <c:v>-3.2403913267828855E-5</c:v>
                </c:pt>
                <c:pt idx="5218">
                  <c:v>-3.2448629829478446E-5</c:v>
                </c:pt>
                <c:pt idx="5219">
                  <c:v>-3.2493496044948819E-5</c:v>
                </c:pt>
                <c:pt idx="5220">
                  <c:v>-3.2538511914239981E-5</c:v>
                </c:pt>
                <c:pt idx="5221">
                  <c:v>-3.2583707368116077E-5</c:v>
                </c:pt>
                <c:pt idx="5222">
                  <c:v>-3.2628992614284638E-5</c:v>
                </c:pt>
                <c:pt idx="5223">
                  <c:v>-3.267445744503814E-5</c:v>
                </c:pt>
                <c:pt idx="5224">
                  <c:v>-3.2754103208458197E-5</c:v>
                </c:pt>
                <c:pt idx="5225">
                  <c:v>-3.2851587707315439E-5</c:v>
                </c:pt>
                <c:pt idx="5226">
                  <c:v>-3.2949371513814239E-5</c:v>
                </c:pt>
                <c:pt idx="5227">
                  <c:v>-3.3047364835662146E-5</c:v>
                </c:pt>
                <c:pt idx="5228">
                  <c:v>-3.3145657465151612E-5</c:v>
                </c:pt>
                <c:pt idx="5229">
                  <c:v>-3.3244249402282642E-5</c:v>
                </c:pt>
                <c:pt idx="5230">
                  <c:v>-3.3343080785526918E-5</c:v>
                </c:pt>
                <c:pt idx="5231">
                  <c:v>-3.3442181545648607E-5</c:v>
                </c:pt>
                <c:pt idx="5232">
                  <c:v>-3.3541551682647701E-5</c:v>
                </c:pt>
                <c:pt idx="5233">
                  <c:v>-3.3641221127288354E-5</c:v>
                </c:pt>
                <c:pt idx="5234">
                  <c:v>-3.3741130018042266E-5</c:v>
                </c:pt>
                <c:pt idx="5235">
                  <c:v>-3.3841308285673577E-5</c:v>
                </c:pt>
                <c:pt idx="5236">
                  <c:v>-3.39417559301823E-5</c:v>
                </c:pt>
                <c:pt idx="5237">
                  <c:v>-3.4042472951568429E-5</c:v>
                </c:pt>
                <c:pt idx="5238">
                  <c:v>-3.4143459349831963E-5</c:v>
                </c:pt>
                <c:pt idx="5239">
                  <c:v>-3.424471512497291E-5</c:v>
                </c:pt>
                <c:pt idx="5240">
                  <c:v>-3.4346270207755421E-5</c:v>
                </c:pt>
                <c:pt idx="5241">
                  <c:v>-3.4448064736651179E-5</c:v>
                </c:pt>
                <c:pt idx="5242">
                  <c:v>-3.4550158573188502E-5</c:v>
                </c:pt>
                <c:pt idx="5243">
                  <c:v>-3.465249185583907E-5</c:v>
                </c:pt>
                <c:pt idx="5244">
                  <c:v>-3.4755094515367052E-5</c:v>
                </c:pt>
                <c:pt idx="5245">
                  <c:v>-3.4857966551772438E-5</c:v>
                </c:pt>
                <c:pt idx="5246">
                  <c:v>-3.4961107965055231E-5</c:v>
                </c:pt>
                <c:pt idx="5247">
                  <c:v>-3.5064548685979594E-5</c:v>
                </c:pt>
                <c:pt idx="5248">
                  <c:v>-3.5168198922253045E-5</c:v>
                </c:pt>
                <c:pt idx="5249">
                  <c:v>-3.5272178396932213E-5</c:v>
                </c:pt>
                <c:pt idx="5250">
                  <c:v>-3.5376397317724634E-5</c:v>
                </c:pt>
                <c:pt idx="5251">
                  <c:v>-3.5480885615394468E-5</c:v>
                </c:pt>
                <c:pt idx="5252">
                  <c:v>-3.5585673220705859E-5</c:v>
                </c:pt>
                <c:pt idx="5253">
                  <c:v>-3.5690700272130504E-5</c:v>
                </c:pt>
                <c:pt idx="5254">
                  <c:v>-3.5795966769668401E-5</c:v>
                </c:pt>
                <c:pt idx="5255">
                  <c:v>-3.5901532574847857E-5</c:v>
                </c:pt>
                <c:pt idx="5256">
                  <c:v>-3.6007397687668884E-5</c:v>
                </c:pt>
                <c:pt idx="5257">
                  <c:v>-3.6113502246603158E-5</c:v>
                </c:pt>
                <c:pt idx="5258">
                  <c:v>-3.6219906113178989E-5</c:v>
                </c:pt>
                <c:pt idx="5259">
                  <c:v>-3.6326519495103928E-5</c:v>
                </c:pt>
                <c:pt idx="5260">
                  <c:v>-3.6433462115434577E-5</c:v>
                </c:pt>
                <c:pt idx="5261">
                  <c:v>-3.654064418187848E-5</c:v>
                </c:pt>
                <c:pt idx="5262">
                  <c:v>-3.6648065694435635E-5</c:v>
                </c:pt>
                <c:pt idx="5263">
                  <c:v>-3.6755816445398508E-5</c:v>
                </c:pt>
                <c:pt idx="5264">
                  <c:v>-3.6863776711710474E-5</c:v>
                </c:pt>
                <c:pt idx="5265">
                  <c:v>-3.6972066216428158E-5</c:v>
                </c:pt>
                <c:pt idx="5266">
                  <c:v>-3.7080595167259095E-5</c:v>
                </c:pt>
                <c:pt idx="5267">
                  <c:v>-3.7189423425731597E-5</c:v>
                </c:pt>
                <c:pt idx="5268">
                  <c:v>-3.7298491130317345E-5</c:v>
                </c:pt>
                <c:pt idx="5269">
                  <c:v>-3.7407858142544664E-5</c:v>
                </c:pt>
                <c:pt idx="5270">
                  <c:v>-3.7517434670121071E-5</c:v>
                </c:pt>
                <c:pt idx="5271">
                  <c:v>-3.7627280574574889E-5</c:v>
                </c:pt>
                <c:pt idx="5272">
                  <c:v>-3.7737455717434426E-5</c:v>
                </c:pt>
                <c:pt idx="5273">
                  <c:v>-3.7847870306407215E-5</c:v>
                </c:pt>
                <c:pt idx="5274">
                  <c:v>-3.7958554272257416E-5</c:v>
                </c:pt>
                <c:pt idx="5275">
                  <c:v>-3.8069507614985017E-5</c:v>
                </c:pt>
                <c:pt idx="5276">
                  <c:v>-3.8180760265354188E-5</c:v>
                </c:pt>
                <c:pt idx="5277">
                  <c:v>-3.829222243107244E-5</c:v>
                </c:pt>
                <c:pt idx="5278">
                  <c:v>-3.8404013835196417E-5</c:v>
                </c:pt>
                <c:pt idx="5279">
                  <c:v>-3.8516044685433652E-5</c:v>
                </c:pt>
                <c:pt idx="5280">
                  <c:v>-3.8628314981784135E-5</c:v>
                </c:pt>
                <c:pt idx="5281">
                  <c:v>-3.8740914516540334E-5</c:v>
                </c:pt>
                <c:pt idx="5282">
                  <c:v>-3.8853723566645634E-5</c:v>
                </c:pt>
                <c:pt idx="5283">
                  <c:v>-3.8966861855156652E-5</c:v>
                </c:pt>
                <c:pt idx="5284">
                  <c:v>-3.9080239589780915E-5</c:v>
                </c:pt>
                <c:pt idx="5285">
                  <c:v>-3.9193916632046744E-5</c:v>
                </c:pt>
                <c:pt idx="5286">
                  <c:v>-3.9307803189661673E-5</c:v>
                </c:pt>
                <c:pt idx="5287">
                  <c:v>-3.9422018985682319E-5</c:v>
                </c:pt>
                <c:pt idx="5288">
                  <c:v>-3.9536444297052059E-5</c:v>
                </c:pt>
                <c:pt idx="5289">
                  <c:v>-3.9651168916063357E-5</c:v>
                </c:pt>
                <c:pt idx="5290">
                  <c:v>-3.9766192842716234E-5</c:v>
                </c:pt>
                <c:pt idx="5291">
                  <c:v>-3.9881426284718191E-5</c:v>
                </c:pt>
                <c:pt idx="5292">
                  <c:v>-3.9996988965125865E-5</c:v>
                </c:pt>
                <c:pt idx="5293">
                  <c:v>-4.0112791091646805E-5</c:v>
                </c:pt>
                <c:pt idx="5294">
                  <c:v>-4.0228862595045138E-5</c:v>
                </c:pt>
                <c:pt idx="5295">
                  <c:v>-4.034520347532089E-5</c:v>
                </c:pt>
                <c:pt idx="5296">
                  <c:v>-4.046181373247404E-5</c:v>
                </c:pt>
                <c:pt idx="5297">
                  <c:v>-4.0578693366504596E-5</c:v>
                </c:pt>
                <c:pt idx="5298">
                  <c:v>-4.0695812446648405E-5</c:v>
                </c:pt>
                <c:pt idx="5299">
                  <c:v>-4.0813260765197945E-5</c:v>
                </c:pt>
                <c:pt idx="5300">
                  <c:v>-4.0930948529860724E-5</c:v>
                </c:pt>
                <c:pt idx="5301">
                  <c:v>-4.1048905671400916E-5</c:v>
                </c:pt>
                <c:pt idx="5302">
                  <c:v>-4.1167132189818506E-5</c:v>
                </c:pt>
                <c:pt idx="5303">
                  <c:v>-4.1285628085113516E-5</c:v>
                </c:pt>
                <c:pt idx="5304">
                  <c:v>-4.1404393357285918E-5</c:v>
                </c:pt>
                <c:pt idx="5305">
                  <c:v>-4.1523457937099897E-5</c:v>
                </c:pt>
                <c:pt idx="5306">
                  <c:v>-4.1642732032262964E-5</c:v>
                </c:pt>
                <c:pt idx="5307">
                  <c:v>-4.176227550430345E-5</c:v>
                </c:pt>
                <c:pt idx="5308">
                  <c:v>-4.188214821474964E-5</c:v>
                </c:pt>
                <c:pt idx="5309">
                  <c:v>-4.2002260371309083E-5</c:v>
                </c:pt>
                <c:pt idx="5310">
                  <c:v>-4.2122641904745938E-5</c:v>
                </c:pt>
                <c:pt idx="5311">
                  <c:v>-4.2243292815060205E-5</c:v>
                </c:pt>
                <c:pt idx="5312">
                  <c:v>-4.2364243033016024E-5</c:v>
                </c:pt>
                <c:pt idx="5313">
                  <c:v>-4.2485402766320943E-5</c:v>
                </c:pt>
                <c:pt idx="5314">
                  <c:v>-4.260689173803158E-5</c:v>
                </c:pt>
                <c:pt idx="5315">
                  <c:v>-4.2728590225091317E-5</c:v>
                </c:pt>
                <c:pt idx="5316">
                  <c:v>-4.2850588019792612E-5</c:v>
                </c:pt>
                <c:pt idx="5317">
                  <c:v>-4.2972855191371319E-5</c:v>
                </c:pt>
                <c:pt idx="5318">
                  <c:v>-4.3095391739827426E-5</c:v>
                </c:pt>
                <c:pt idx="5319">
                  <c:v>-4.3218197665160944E-5</c:v>
                </c:pt>
                <c:pt idx="5320">
                  <c:v>-4.3341272967371875E-5</c:v>
                </c:pt>
                <c:pt idx="5321">
                  <c:v>-4.3464647577224364E-5</c:v>
                </c:pt>
                <c:pt idx="5322">
                  <c:v>-4.358823170242594E-5</c:v>
                </c:pt>
                <c:pt idx="5323">
                  <c:v>-4.3712145066033253E-5</c:v>
                </c:pt>
                <c:pt idx="5324">
                  <c:v>-4.3836267944989653E-5</c:v>
                </c:pt>
                <c:pt idx="5325">
                  <c:v>-4.3960660200823453E-5</c:v>
                </c:pt>
                <c:pt idx="5326">
                  <c:v>-4.4085381695062983E-5</c:v>
                </c:pt>
                <c:pt idx="5327">
                  <c:v>-4.4210342635415752E-5</c:v>
                </c:pt>
                <c:pt idx="5328">
                  <c:v>-4.4335572952645934E-5</c:v>
                </c:pt>
                <c:pt idx="5329">
                  <c:v>-4.4461072646753528E-5</c:v>
                </c:pt>
                <c:pt idx="5330">
                  <c:v>-4.4586841717738528E-5</c:v>
                </c:pt>
                <c:pt idx="5331">
                  <c:v>-4.4712850234836774E-5</c:v>
                </c:pt>
                <c:pt idx="5332">
                  <c:v>-4.4839187990340744E-5</c:v>
                </c:pt>
                <c:pt idx="5333">
                  <c:v>-4.4965765191957961E-5</c:v>
                </c:pt>
                <c:pt idx="5334">
                  <c:v>-4.5092581839688437E-5</c:v>
                </c:pt>
                <c:pt idx="5335">
                  <c:v>-4.5219727725824617E-5</c:v>
                </c:pt>
                <c:pt idx="5336">
                  <c:v>-4.5347083127309904E-5</c:v>
                </c:pt>
                <c:pt idx="5337">
                  <c:v>-4.5474767767200909E-5</c:v>
                </c:pt>
                <c:pt idx="5338">
                  <c:v>-4.5602661922441007E-5</c:v>
                </c:pt>
                <c:pt idx="5339">
                  <c:v>-4.5730885316086829E-5</c:v>
                </c:pt>
                <c:pt idx="5340">
                  <c:v>-4.5859318225081739E-5</c:v>
                </c:pt>
                <c:pt idx="5341">
                  <c:v>-4.5988080372482372E-5</c:v>
                </c:pt>
                <c:pt idx="5342">
                  <c:v>-4.61170520352321E-5</c:v>
                </c:pt>
                <c:pt idx="5343">
                  <c:v>-4.6246293074859233E-5</c:v>
                </c:pt>
                <c:pt idx="5344">
                  <c:v>-4.6375863352892089E-5</c:v>
                </c:pt>
                <c:pt idx="5345">
                  <c:v>-4.650564314627404E-5</c:v>
                </c:pt>
                <c:pt idx="5346">
                  <c:v>-4.6635752178061708E-5</c:v>
                </c:pt>
                <c:pt idx="5347">
                  <c:v>-4.6766100655962622E-5</c:v>
                </c:pt>
                <c:pt idx="5348">
                  <c:v>-4.6896718510740955E-5</c:v>
                </c:pt>
                <c:pt idx="5349">
                  <c:v>-4.7027605742396688E-5</c:v>
                </c:pt>
                <c:pt idx="5350">
                  <c:v>-4.7158762350929825E-5</c:v>
                </c:pt>
                <c:pt idx="5351">
                  <c:v>-4.7290158405576216E-5</c:v>
                </c:pt>
                <c:pt idx="5352">
                  <c:v>-4.7421853767864178E-5</c:v>
                </c:pt>
                <c:pt idx="5353">
                  <c:v>-4.7553818507029539E-5</c:v>
                </c:pt>
                <c:pt idx="5354">
                  <c:v>-4.7686052623072306E-5</c:v>
                </c:pt>
                <c:pt idx="5355">
                  <c:v>-4.7818556115992485E-5</c:v>
                </c:pt>
                <c:pt idx="5356">
                  <c:v>-4.7951328985790069E-5</c:v>
                </c:pt>
                <c:pt idx="5357">
                  <c:v>-4.8084371232465059E-5</c:v>
                </c:pt>
                <c:pt idx="5358">
                  <c:v>-4.8217652925253295E-5</c:v>
                </c:pt>
                <c:pt idx="5359">
                  <c:v>-4.835123392568311E-5</c:v>
                </c:pt>
                <c:pt idx="5360">
                  <c:v>-4.8485084302990316E-5</c:v>
                </c:pt>
                <c:pt idx="5361">
                  <c:v>-4.8619204057174942E-5</c:v>
                </c:pt>
                <c:pt idx="5362">
                  <c:v>-4.8753593188236966E-5</c:v>
                </c:pt>
                <c:pt idx="5363">
                  <c:v>-4.8888251696176403E-5</c:v>
                </c:pt>
                <c:pt idx="5364">
                  <c:v>-4.9023179580993245E-5</c:v>
                </c:pt>
                <c:pt idx="5365">
                  <c:v>-4.9158346911923334E-5</c:v>
                </c:pt>
                <c:pt idx="5366">
                  <c:v>-4.9293843481259153E-5</c:v>
                </c:pt>
                <c:pt idx="5367">
                  <c:v>-4.9429549565944053E-5</c:v>
                </c:pt>
                <c:pt idx="5368">
                  <c:v>-4.9565554958270531E-5</c:v>
                </c:pt>
                <c:pt idx="5369">
                  <c:v>-4.9701829727474408E-5</c:v>
                </c:pt>
                <c:pt idx="5370">
                  <c:v>-4.9838343942791531E-5</c:v>
                </c:pt>
                <c:pt idx="5371">
                  <c:v>-4.9975187396514378E-5</c:v>
                </c:pt>
                <c:pt idx="5372">
                  <c:v>-5.0112240365586326E-5</c:v>
                </c:pt>
                <c:pt idx="5373">
                  <c:v>-5.0249622573063984E-5</c:v>
                </c:pt>
                <c:pt idx="5374">
                  <c:v>-5.0387214295890749E-5</c:v>
                </c:pt>
                <c:pt idx="5375">
                  <c:v>-5.0525135257123218E-5</c:v>
                </c:pt>
                <c:pt idx="5376">
                  <c:v>-5.0663265733704788E-5</c:v>
                </c:pt>
                <c:pt idx="5377">
                  <c:v>-5.080166558716377E-5</c:v>
                </c:pt>
                <c:pt idx="5378">
                  <c:v>-5.094039467902847E-5</c:v>
                </c:pt>
                <c:pt idx="5379">
                  <c:v>-5.1079333286242263E-5</c:v>
                </c:pt>
                <c:pt idx="5380">
                  <c:v>-5.121860113186178E-5</c:v>
                </c:pt>
                <c:pt idx="5381">
                  <c:v>-5.1358078492830384E-5</c:v>
                </c:pt>
                <c:pt idx="5382">
                  <c:v>-5.1497855161440554E-5</c:v>
                </c:pt>
                <c:pt idx="5383">
                  <c:v>-5.1637901206928128E-5</c:v>
                </c:pt>
                <c:pt idx="5384">
                  <c:v>-5.1778216629293115E-5</c:v>
                </c:pt>
                <c:pt idx="5385">
                  <c:v>-5.1918771497771355E-5</c:v>
                </c:pt>
                <c:pt idx="5386">
                  <c:v>-5.2059595743127001E-5</c:v>
                </c:pt>
                <c:pt idx="5387">
                  <c:v>-5.2200749226888363E-5</c:v>
                </c:pt>
                <c:pt idx="5388">
                  <c:v>-5.234211222599882E-5</c:v>
                </c:pt>
                <c:pt idx="5389">
                  <c:v>-5.2483804463514994E-5</c:v>
                </c:pt>
                <c:pt idx="5390">
                  <c:v>-5.2625706216380262E-5</c:v>
                </c:pt>
                <c:pt idx="5391">
                  <c:v>-5.276793720765126E-5</c:v>
                </c:pt>
                <c:pt idx="5392">
                  <c:v>-5.2910347783507193E-5</c:v>
                </c:pt>
                <c:pt idx="5393">
                  <c:v>-5.3053117528532996E-5</c:v>
                </c:pt>
                <c:pt idx="5394">
                  <c:v>-5.3196126719672058E-5</c:v>
                </c:pt>
                <c:pt idx="5395">
                  <c:v>-5.3339375356924354E-5</c:v>
                </c:pt>
                <c:pt idx="5396">
                  <c:v>-5.3482923301818234E-5</c:v>
                </c:pt>
                <c:pt idx="5397">
                  <c:v>-5.3626710692825354E-5</c:v>
                </c:pt>
                <c:pt idx="5398">
                  <c:v>-5.3770827322238198E-5</c:v>
                </c:pt>
                <c:pt idx="5399">
                  <c:v>-5.3915153467000136E-5</c:v>
                </c:pt>
                <c:pt idx="5400">
                  <c:v>-5.4059808850167785E-5</c:v>
                </c:pt>
                <c:pt idx="5401">
                  <c:v>-5.4204643817920381E-5</c:v>
                </c:pt>
                <c:pt idx="5402">
                  <c:v>-5.4349837954842854E-5</c:v>
                </c:pt>
                <c:pt idx="5403">
                  <c:v>-5.4495241607114428E-5</c:v>
                </c:pt>
                <c:pt idx="5404">
                  <c:v>-5.4640914636263393E-5</c:v>
                </c:pt>
                <c:pt idx="5405">
                  <c:v>-5.4786916903818083E-5</c:v>
                </c:pt>
                <c:pt idx="5406">
                  <c:v>-5.4933128686721873E-5</c:v>
                </c:pt>
                <c:pt idx="5407">
                  <c:v>-5.507966970803138E-5</c:v>
                </c:pt>
                <c:pt idx="5408">
                  <c:v>-5.5226420244689982E-5</c:v>
                </c:pt>
                <c:pt idx="5409">
                  <c:v>-5.5373470088990148E-5</c:v>
                </c:pt>
                <c:pt idx="5410">
                  <c:v>-5.5520789310167713E-5</c:v>
                </c:pt>
                <c:pt idx="5411">
                  <c:v>-5.5668377908222696E-5</c:v>
                </c:pt>
                <c:pt idx="5412">
                  <c:v>-5.5816205952390927E-5</c:v>
                </c:pt>
                <c:pt idx="5413">
                  <c:v>-5.5964303373436562E-5</c:v>
                </c:pt>
                <c:pt idx="5414">
                  <c:v>-5.6112730032887922E-5</c:v>
                </c:pt>
                <c:pt idx="5415">
                  <c:v>-5.6261366207688369E-5</c:v>
                </c:pt>
                <c:pt idx="5416">
                  <c:v>-5.6410301690130387E-5</c:v>
                </c:pt>
                <c:pt idx="5417">
                  <c:v>-5.6559476618685652E-5</c:v>
                </c:pt>
                <c:pt idx="5418">
                  <c:v>-5.6708980785646641E-5</c:v>
                </c:pt>
                <c:pt idx="5419">
                  <c:v>-5.6858694467956723E-5</c:v>
                </c:pt>
                <c:pt idx="5420">
                  <c:v>-5.7008737388672523E-5</c:v>
                </c:pt>
                <c:pt idx="5421">
                  <c:v>-5.715898982473741E-5</c:v>
                </c:pt>
                <c:pt idx="5422">
                  <c:v>-5.7309481706915563E-5</c:v>
                </c:pt>
                <c:pt idx="5423">
                  <c:v>-5.7460332758263586E-5</c:v>
                </c:pt>
                <c:pt idx="5424">
                  <c:v>-5.7611393324960697E-5</c:v>
                </c:pt>
                <c:pt idx="5425">
                  <c:v>-5.7762783130063538E-5</c:v>
                </c:pt>
                <c:pt idx="5426">
                  <c:v>-5.7914352519751306E-5</c:v>
                </c:pt>
                <c:pt idx="5427">
                  <c:v>-5.8066281078608958E-5</c:v>
                </c:pt>
                <c:pt idx="5428">
                  <c:v>-5.8218419152815704E-5</c:v>
                </c:pt>
                <c:pt idx="5429">
                  <c:v>-5.8370886465428167E-5</c:v>
                </c:pt>
                <c:pt idx="5430">
                  <c:v>-5.8523563293389731E-5</c:v>
                </c:pt>
                <c:pt idx="5431">
                  <c:v>-5.8676479567464535E-5</c:v>
                </c:pt>
                <c:pt idx="5432">
                  <c:v>-5.8829755010709228E-5</c:v>
                </c:pt>
                <c:pt idx="5433">
                  <c:v>-5.8983239969303008E-5</c:v>
                </c:pt>
                <c:pt idx="5434">
                  <c:v>-5.9137024235538354E-5</c:v>
                </c:pt>
                <c:pt idx="5435">
                  <c:v>-5.9291077878651104E-5</c:v>
                </c:pt>
                <c:pt idx="5436">
                  <c:v>-5.944540089864126E-5</c:v>
                </c:pt>
                <c:pt idx="5437">
                  <c:v>-5.959996336474467E-5</c:v>
                </c:pt>
                <c:pt idx="5438">
                  <c:v>-5.9754855069253796E-5</c:v>
                </c:pt>
                <c:pt idx="5439">
                  <c:v>-5.9909956289112023E-5</c:v>
                </c:pt>
                <c:pt idx="5440">
                  <c:v>-6.0065326885847649E-5</c:v>
                </c:pt>
                <c:pt idx="5441">
                  <c:v>-6.0231472557679578E-5</c:v>
                </c:pt>
                <c:pt idx="5442">
                  <c:v>-6.0403275143937044E-5</c:v>
                </c:pt>
                <c:pt idx="5443">
                  <c:v>-6.0573730845807475E-5</c:v>
                </c:pt>
                <c:pt idx="5444">
                  <c:v>-6.0742749870998407E-5</c:v>
                </c:pt>
                <c:pt idx="5445">
                  <c:v>-6.0910422011802299E-5</c:v>
                </c:pt>
                <c:pt idx="5446">
                  <c:v>-6.1076657475926685E-5</c:v>
                </c:pt>
                <c:pt idx="5447">
                  <c:v>-6.1241486194135725E-5</c:v>
                </c:pt>
                <c:pt idx="5448">
                  <c:v>-6.140496802795773E-5</c:v>
                </c:pt>
                <c:pt idx="5449">
                  <c:v>-6.1567013185100217E-5</c:v>
                </c:pt>
                <c:pt idx="5450">
                  <c:v>-6.1727711457855683E-5</c:v>
                </c:pt>
                <c:pt idx="5451">
                  <c:v>-6.1886973053931643E-5</c:v>
                </c:pt>
                <c:pt idx="5452">
                  <c:v>-6.2044857834856403E-5</c:v>
                </c:pt>
                <c:pt idx="5453">
                  <c:v>-6.2201335869865824E-5</c:v>
                </c:pt>
                <c:pt idx="5454">
                  <c:v>-6.2356437089724045E-5</c:v>
                </c:pt>
                <c:pt idx="5455">
                  <c:v>-6.2510131563666926E-5</c:v>
                </c:pt>
                <c:pt idx="5456">
                  <c:v>-6.2662419291694454E-5</c:v>
                </c:pt>
                <c:pt idx="5457">
                  <c:v>-6.2813330204570782E-5</c:v>
                </c:pt>
                <c:pt idx="5458">
                  <c:v>-6.2962834371531771E-5</c:v>
                </c:pt>
                <c:pt idx="5459">
                  <c:v>-6.3110961723341559E-5</c:v>
                </c:pt>
                <c:pt idx="5460">
                  <c:v>-6.3257682329236008E-5</c:v>
                </c:pt>
                <c:pt idx="5461">
                  <c:v>-6.340302611997927E-5</c:v>
                </c:pt>
                <c:pt idx="5462">
                  <c:v>-6.3546933234043013E-5</c:v>
                </c:pt>
                <c:pt idx="5463">
                  <c:v>-6.3689493463719722E-5</c:v>
                </c:pt>
                <c:pt idx="5464">
                  <c:v>-6.3830617016716925E-5</c:v>
                </c:pt>
                <c:pt idx="5465">
                  <c:v>-6.3970333823798789E-5</c:v>
                </c:pt>
                <c:pt idx="5466">
                  <c:v>-6.4108703746493606E-5</c:v>
                </c:pt>
                <c:pt idx="5467">
                  <c:v>-6.424563699250893E-5</c:v>
                </c:pt>
                <c:pt idx="5468">
                  <c:v>-6.4381253284901373E-5</c:v>
                </c:pt>
                <c:pt idx="5469">
                  <c:v>-6.4515402969850144E-5</c:v>
                </c:pt>
                <c:pt idx="5470">
                  <c:v>-6.4648175839647728E-5</c:v>
                </c:pt>
                <c:pt idx="5471">
                  <c:v>-6.477954196352996E-5</c:v>
                </c:pt>
                <c:pt idx="5472">
                  <c:v>-6.4909531272261005E-5</c:v>
                </c:pt>
                <c:pt idx="5473">
                  <c:v>-6.5038113835076697E-5</c:v>
                </c:pt>
                <c:pt idx="5474">
                  <c:v>-6.5165289651977049E-5</c:v>
                </c:pt>
                <c:pt idx="5475">
                  <c:v>-6.5291118584490354E-5</c:v>
                </c:pt>
                <c:pt idx="5476">
                  <c:v>-6.5415510840324153E-5</c:v>
                </c:pt>
                <c:pt idx="5477">
                  <c:v>-6.5538526281006779E-5</c:v>
                </c:pt>
                <c:pt idx="5478">
                  <c:v>-6.5660105045009873E-5</c:v>
                </c:pt>
                <c:pt idx="5479">
                  <c:v>-6.5780336924625945E-5</c:v>
                </c:pt>
                <c:pt idx="5480">
                  <c:v>-6.5899162058326679E-5</c:v>
                </c:pt>
                <c:pt idx="5481">
                  <c:v>-6.6016610376876212E-5</c:v>
                </c:pt>
                <c:pt idx="5482">
                  <c:v>-6.613262201874624E-5</c:v>
                </c:pt>
                <c:pt idx="5483">
                  <c:v>-6.6247256845465067E-5</c:v>
                </c:pt>
                <c:pt idx="5484">
                  <c:v>-6.6360514857032708E-5</c:v>
                </c:pt>
                <c:pt idx="5485">
                  <c:v>-6.6472366122684995E-5</c:v>
                </c:pt>
                <c:pt idx="5486">
                  <c:v>-6.6582810642421944E-5</c:v>
                </c:pt>
                <c:pt idx="5487">
                  <c:v>-6.6691878347007691E-5</c:v>
                </c:pt>
                <c:pt idx="5488">
                  <c:v>-6.67995393056781E-5</c:v>
                </c:pt>
                <c:pt idx="5489">
                  <c:v>-6.6905823449197308E-5</c:v>
                </c:pt>
                <c:pt idx="5490">
                  <c:v>-6.7010700846801177E-5</c:v>
                </c:pt>
                <c:pt idx="5491">
                  <c:v>-6.7114171498489693E-5</c:v>
                </c:pt>
                <c:pt idx="5492">
                  <c:v>-6.7216235404262857E-5</c:v>
                </c:pt>
                <c:pt idx="5493">
                  <c:v>-6.7316952425648986E-5</c:v>
                </c:pt>
                <c:pt idx="5494">
                  <c:v>-6.7416232770355609E-5</c:v>
                </c:pt>
                <c:pt idx="5495">
                  <c:v>-6.7514136299911046E-5</c:v>
                </c:pt>
                <c:pt idx="5496">
                  <c:v>-6.761063308355113E-5</c:v>
                </c:pt>
                <c:pt idx="5497">
                  <c:v>-6.7705782982804179E-5</c:v>
                </c:pt>
                <c:pt idx="5498">
                  <c:v>-6.7799466274613557E-5</c:v>
                </c:pt>
                <c:pt idx="5499">
                  <c:v>-6.7891802682035915E-5</c:v>
                </c:pt>
                <c:pt idx="5500">
                  <c:v>-6.7982702412778767E-5</c:v>
                </c:pt>
                <c:pt idx="5501">
                  <c:v>-6.8072225328370418E-5</c:v>
                </c:pt>
                <c:pt idx="5502">
                  <c:v>-6.8160371428810869E-5</c:v>
                </c:pt>
                <c:pt idx="5503">
                  <c:v>-6.8247110783335981E-5</c:v>
                </c:pt>
                <c:pt idx="5504">
                  <c:v>-6.8332473322709906E-5</c:v>
                </c:pt>
                <c:pt idx="5505">
                  <c:v>-6.8416429116168479E-5</c:v>
                </c:pt>
                <c:pt idx="5506">
                  <c:v>-6.8498978163711698E-5</c:v>
                </c:pt>
                <c:pt idx="5507">
                  <c:v>-6.8580150396103731E-5</c:v>
                </c:pt>
                <c:pt idx="5508">
                  <c:v>-6.865991588258041E-5</c:v>
                </c:pt>
                <c:pt idx="5509">
                  <c:v>-6.8738274623141737E-5</c:v>
                </c:pt>
                <c:pt idx="5510">
                  <c:v>-6.8815256548551891E-5</c:v>
                </c:pt>
                <c:pt idx="5511">
                  <c:v>-6.8890831728046678E-5</c:v>
                </c:pt>
                <c:pt idx="5512">
                  <c:v>-6.8965030092390278E-5</c:v>
                </c:pt>
                <c:pt idx="5513">
                  <c:v>-6.9037821710818525E-5</c:v>
                </c:pt>
                <c:pt idx="5514">
                  <c:v>-6.9109206583331433E-5</c:v>
                </c:pt>
                <c:pt idx="5515">
                  <c:v>-6.9179214640693141E-5</c:v>
                </c:pt>
                <c:pt idx="5516">
                  <c:v>-6.924781595213951E-5</c:v>
                </c:pt>
                <c:pt idx="5517">
                  <c:v>-6.9315040448434678E-5</c:v>
                </c:pt>
                <c:pt idx="5518">
                  <c:v>-6.9380858198814506E-5</c:v>
                </c:pt>
                <c:pt idx="5519">
                  <c:v>-6.9445269203278969E-5</c:v>
                </c:pt>
                <c:pt idx="5520">
                  <c:v>-6.9508303392592258E-5</c:v>
                </c:pt>
                <c:pt idx="5521">
                  <c:v>-6.956993083599018E-5</c:v>
                </c:pt>
                <c:pt idx="5522">
                  <c:v>-6.963018146423693E-5</c:v>
                </c:pt>
                <c:pt idx="5523">
                  <c:v>-6.9689025346568312E-5</c:v>
                </c:pt>
                <c:pt idx="5524">
                  <c:v>-6.9746492413748522E-5</c:v>
                </c:pt>
                <c:pt idx="5525">
                  <c:v>-6.9802522804249213E-5</c:v>
                </c:pt>
                <c:pt idx="5526">
                  <c:v>-6.9857206310362869E-5</c:v>
                </c:pt>
                <c:pt idx="5527">
                  <c:v>-6.991045313979702E-5</c:v>
                </c:pt>
                <c:pt idx="5528">
                  <c:v>-6.9962293223315819E-5</c:v>
                </c:pt>
                <c:pt idx="5529">
                  <c:v>-7.0012816353211748E-5</c:v>
                </c:pt>
                <c:pt idx="5530">
                  <c:v>-7.0061872875664007E-5</c:v>
                </c:pt>
                <c:pt idx="5531">
                  <c:v>-7.0109552582965079E-5</c:v>
                </c:pt>
                <c:pt idx="5532">
                  <c:v>-7.0155825544350811E-5</c:v>
                </c:pt>
                <c:pt idx="5533">
                  <c:v>-7.0200751621349495E-5</c:v>
                </c:pt>
                <c:pt idx="5534">
                  <c:v>-7.0244241021668674E-5</c:v>
                </c:pt>
                <c:pt idx="5535">
                  <c:v>-7.0286353606836667E-5</c:v>
                </c:pt>
                <c:pt idx="5536">
                  <c:v>-7.0327089376853459E-5</c:v>
                </c:pt>
                <c:pt idx="5537">
                  <c:v>-7.0366388470190745E-5</c:v>
                </c:pt>
                <c:pt idx="5538">
                  <c:v>-7.0404310748376845E-5</c:v>
                </c:pt>
                <c:pt idx="5539">
                  <c:v>-7.0440826280647605E-5</c:v>
                </c:pt>
                <c:pt idx="5540">
                  <c:v>-7.0475964997767165E-5</c:v>
                </c:pt>
                <c:pt idx="5541">
                  <c:v>-7.0509696968971373E-5</c:v>
                </c:pt>
                <c:pt idx="5542">
                  <c:v>-7.0542052125024393E-5</c:v>
                </c:pt>
                <c:pt idx="5543">
                  <c:v>-7.057300053516206E-5</c:v>
                </c:pt>
                <c:pt idx="5544">
                  <c:v>-7.0602542199384375E-5</c:v>
                </c:pt>
                <c:pt idx="5545">
                  <c:v>-7.0630707048455503E-5</c:v>
                </c:pt>
                <c:pt idx="5546">
                  <c:v>-7.0657435220847139E-5</c:v>
                </c:pt>
                <c:pt idx="5547">
                  <c:v>-7.0682816508851727E-5</c:v>
                </c:pt>
                <c:pt idx="5548">
                  <c:v>-7.0706791050940962E-5</c:v>
                </c:pt>
                <c:pt idx="5549">
                  <c:v>-7.072938877787901E-5</c:v>
                </c:pt>
                <c:pt idx="5550">
                  <c:v>-7.0750549828137553E-5</c:v>
                </c:pt>
                <c:pt idx="5551">
                  <c:v>-7.0770334063244896E-5</c:v>
                </c:pt>
                <c:pt idx="5552">
                  <c:v>-7.0788741483201052E-5</c:v>
                </c:pt>
                <c:pt idx="5553">
                  <c:v>-7.0805712226477703E-5</c:v>
                </c:pt>
                <c:pt idx="5554">
                  <c:v>-7.0821336085367319E-5</c:v>
                </c:pt>
                <c:pt idx="5555">
                  <c:v>-7.0835553198341595E-5</c:v>
                </c:pt>
                <c:pt idx="5556">
                  <c:v>-7.0848363565400506E-5</c:v>
                </c:pt>
                <c:pt idx="5557">
                  <c:v>-7.0859767186544077E-5</c:v>
                </c:pt>
                <c:pt idx="5558">
                  <c:v>-7.0869793992536461E-5</c:v>
                </c:pt>
                <c:pt idx="5559">
                  <c:v>-7.0878414052613493E-5</c:v>
                </c:pt>
                <c:pt idx="5560">
                  <c:v>-7.0885657297539337E-5</c:v>
                </c:pt>
                <c:pt idx="5561">
                  <c:v>-7.0891523727313968E-5</c:v>
                </c:pt>
                <c:pt idx="5562">
                  <c:v>-7.089595348040912E-5</c:v>
                </c:pt>
                <c:pt idx="5563">
                  <c:v>-7.0899006418353059E-5</c:v>
                </c:pt>
                <c:pt idx="5564">
                  <c:v>-7.0900652610381658E-5</c:v>
                </c:pt>
                <c:pt idx="5565">
                  <c:v>-7.0900892056494904E-5</c:v>
                </c:pt>
                <c:pt idx="5566">
                  <c:v>-7.089978461822113E-5</c:v>
                </c:pt>
                <c:pt idx="5567">
                  <c:v>-7.0897240503267836E-5</c:v>
                </c:pt>
                <c:pt idx="5568">
                  <c:v>-7.0893319573163356E-5</c:v>
                </c:pt>
                <c:pt idx="5569">
                  <c:v>-7.0887991897143523E-5</c:v>
                </c:pt>
                <c:pt idx="5570">
                  <c:v>-7.0881287405972503E-5</c:v>
                </c:pt>
                <c:pt idx="5571">
                  <c:v>-7.087317616888613E-5</c:v>
                </c:pt>
                <c:pt idx="5572">
                  <c:v>-7.0863688116648557E-5</c:v>
                </c:pt>
                <c:pt idx="5573">
                  <c:v>-7.0852793318495658E-5</c:v>
                </c:pt>
                <c:pt idx="5574">
                  <c:v>-7.084037205137077E-5</c:v>
                </c:pt>
                <c:pt idx="5575">
                  <c:v>-7.0806879526279809E-5</c:v>
                </c:pt>
                <c:pt idx="5576">
                  <c:v>-7.0772848247434037E-5</c:v>
                </c:pt>
                <c:pt idx="5577">
                  <c:v>-7.0738308145597593E-5</c:v>
                </c:pt>
                <c:pt idx="5578">
                  <c:v>-7.0703229290006351E-5</c:v>
                </c:pt>
                <c:pt idx="5579">
                  <c:v>-7.0667671542188603E-5</c:v>
                </c:pt>
                <c:pt idx="5580">
                  <c:v>-7.0631545109851892E-5</c:v>
                </c:pt>
                <c:pt idx="5581">
                  <c:v>-7.0594909854524508E-5</c:v>
                </c:pt>
                <c:pt idx="5582">
                  <c:v>-7.0557735845442314E-5</c:v>
                </c:pt>
                <c:pt idx="5583">
                  <c:v>-7.0520053013369474E-5</c:v>
                </c:pt>
                <c:pt idx="5584">
                  <c:v>-7.0481831427541809E-5</c:v>
                </c:pt>
                <c:pt idx="5585">
                  <c:v>-7.0443101018723486E-5</c:v>
                </c:pt>
                <c:pt idx="5586">
                  <c:v>-7.04038019253862E-5</c:v>
                </c:pt>
                <c:pt idx="5587">
                  <c:v>-7.0364053870586559E-5</c:v>
                </c:pt>
                <c:pt idx="5588">
                  <c:v>-7.0323737131267942E-5</c:v>
                </c:pt>
                <c:pt idx="5589">
                  <c:v>-7.0282881638194527E-5</c:v>
                </c:pt>
                <c:pt idx="5590">
                  <c:v>-7.024151732213044E-5</c:v>
                </c:pt>
                <c:pt idx="5591">
                  <c:v>-7.0199644183075707E-5</c:v>
                </c:pt>
                <c:pt idx="5592">
                  <c:v>-7.0157202359501998E-5</c:v>
                </c:pt>
                <c:pt idx="5593">
                  <c:v>-7.0114281643701782E-5</c:v>
                </c:pt>
                <c:pt idx="5594">
                  <c:v>-7.0070792243382603E-5</c:v>
                </c:pt>
                <c:pt idx="5595">
                  <c:v>-7.0026823950836918E-5</c:v>
                </c:pt>
                <c:pt idx="5596">
                  <c:v>-6.9982286973772269E-5</c:v>
                </c:pt>
                <c:pt idx="5597">
                  <c:v>-6.9937271104481114E-5</c:v>
                </c:pt>
                <c:pt idx="5598">
                  <c:v>-6.9891716481435134E-5</c:v>
                </c:pt>
                <c:pt idx="5599">
                  <c:v>-6.9845623104634357E-5</c:v>
                </c:pt>
                <c:pt idx="5600">
                  <c:v>-6.9799020904842921E-5</c:v>
                </c:pt>
                <c:pt idx="5601">
                  <c:v>-6.9751850020532494E-5</c:v>
                </c:pt>
                <c:pt idx="5602">
                  <c:v>-6.9704230174759741E-5</c:v>
                </c:pt>
                <c:pt idx="5603">
                  <c:v>-6.9656011713703858E-5</c:v>
                </c:pt>
                <c:pt idx="5604">
                  <c:v>-6.9607284429657317E-5</c:v>
                </c:pt>
                <c:pt idx="5605">
                  <c:v>-6.9558048322620116E-5</c:v>
                </c:pt>
                <c:pt idx="5606">
                  <c:v>-6.9508303392592258E-5</c:v>
                </c:pt>
                <c:pt idx="5607">
                  <c:v>-6.9458019708809574E-5</c:v>
                </c:pt>
                <c:pt idx="5608">
                  <c:v>-6.9407227202036246E-5</c:v>
                </c:pt>
                <c:pt idx="5609">
                  <c:v>-6.935586601074394E-5</c:v>
                </c:pt>
                <c:pt idx="5610">
                  <c:v>-6.9303995996460976E-5</c:v>
                </c:pt>
                <c:pt idx="5611">
                  <c:v>-6.9251647089951519E-5</c:v>
                </c:pt>
                <c:pt idx="5612">
                  <c:v>-6.9198729498923085E-5</c:v>
                </c:pt>
                <c:pt idx="5613">
                  <c:v>-6.914527315413984E-5</c:v>
                </c:pt>
                <c:pt idx="5614">
                  <c:v>-6.9091307986365936E-5</c:v>
                </c:pt>
                <c:pt idx="5615">
                  <c:v>-6.9036833995601374E-5</c:v>
                </c:pt>
                <c:pt idx="5616">
                  <c:v>-6.8981821251081987E-5</c:v>
                </c:pt>
                <c:pt idx="5617">
                  <c:v>-6.8926299683571955E-5</c:v>
                </c:pt>
                <c:pt idx="5618">
                  <c:v>-6.8870239362307112E-5</c:v>
                </c:pt>
                <c:pt idx="5619">
                  <c:v>-6.8813640287287444E-5</c:v>
                </c:pt>
                <c:pt idx="5620">
                  <c:v>-6.8756532389277117E-5</c:v>
                </c:pt>
                <c:pt idx="5621">
                  <c:v>-6.869888573751198E-5</c:v>
                </c:pt>
                <c:pt idx="5622">
                  <c:v>-6.8640730262756197E-5</c:v>
                </c:pt>
                <c:pt idx="5623">
                  <c:v>-6.8582065965009728E-5</c:v>
                </c:pt>
                <c:pt idx="5624">
                  <c:v>-6.852283298274431E-5</c:v>
                </c:pt>
                <c:pt idx="5625">
                  <c:v>-6.8463121108252385E-5</c:v>
                </c:pt>
                <c:pt idx="5626">
                  <c:v>-6.8402840549241497E-5</c:v>
                </c:pt>
                <c:pt idx="5627">
                  <c:v>-6.8342081098004103E-5</c:v>
                </c:pt>
                <c:pt idx="5628">
                  <c:v>-6.8280752962247731E-5</c:v>
                </c:pt>
                <c:pt idx="5629">
                  <c:v>-6.8218945934264854E-5</c:v>
                </c:pt>
                <c:pt idx="5630">
                  <c:v>-6.815654029099886E-5</c:v>
                </c:pt>
                <c:pt idx="5631">
                  <c:v>-6.8093685686270513E-5</c:v>
                </c:pt>
                <c:pt idx="5632">
                  <c:v>-6.8030292327787354E-5</c:v>
                </c:pt>
                <c:pt idx="5633">
                  <c:v>-6.7966330284785232E-5</c:v>
                </c:pt>
                <c:pt idx="5634">
                  <c:v>-6.7901889349556604E-5</c:v>
                </c:pt>
                <c:pt idx="5635">
                  <c:v>-6.7836909660573164E-5</c:v>
                </c:pt>
                <c:pt idx="5636">
                  <c:v>-6.77713912178349E-5</c:v>
                </c:pt>
                <c:pt idx="5637">
                  <c:v>-6.7705363952105991E-5</c:v>
                </c:pt>
                <c:pt idx="5638">
                  <c:v>-6.763882786338641E-5</c:v>
                </c:pt>
                <c:pt idx="5639">
                  <c:v>-6.7571723090147865E-5</c:v>
                </c:pt>
                <c:pt idx="5640">
                  <c:v>-6.7504139424682814E-5</c:v>
                </c:pt>
                <c:pt idx="5641">
                  <c:v>-6.7435987074698799E-5</c:v>
                </c:pt>
                <c:pt idx="5642">
                  <c:v>-6.7367325901724126E-5</c:v>
                </c:pt>
                <c:pt idx="5643">
                  <c:v>-6.7298155905758794E-5</c:v>
                </c:pt>
                <c:pt idx="5644">
                  <c:v>-6.7228447156038651E-5</c:v>
                </c:pt>
                <c:pt idx="5645">
                  <c:v>-6.715822958332785E-5</c:v>
                </c:pt>
                <c:pt idx="5646">
                  <c:v>-6.7087473256862223E-5</c:v>
                </c:pt>
                <c:pt idx="5647">
                  <c:v>-6.7016178176641786E-5</c:v>
                </c:pt>
                <c:pt idx="5648">
                  <c:v>-6.6944374273430703E-5</c:v>
                </c:pt>
                <c:pt idx="5649">
                  <c:v>-6.6872031616464796E-5</c:v>
                </c:pt>
                <c:pt idx="5650">
                  <c:v>-6.6799210067272383E-5</c:v>
                </c:pt>
                <c:pt idx="5651">
                  <c:v>-6.6725819833561006E-5</c:v>
                </c:pt>
                <c:pt idx="5652">
                  <c:v>-6.6651920776858971E-5</c:v>
                </c:pt>
                <c:pt idx="5653">
                  <c:v>-6.6577453035637958E-5</c:v>
                </c:pt>
                <c:pt idx="5654">
                  <c:v>-6.6502536332954605E-5</c:v>
                </c:pt>
                <c:pt idx="5655">
                  <c:v>-6.6427050945752289E-5</c:v>
                </c:pt>
                <c:pt idx="5656">
                  <c:v>-6.6351026804795148E-5</c:v>
                </c:pt>
                <c:pt idx="5657">
                  <c:v>-6.6274493840847348E-5</c:v>
                </c:pt>
                <c:pt idx="5658">
                  <c:v>-6.6197452053908903E-5</c:v>
                </c:pt>
                <c:pt idx="5659">
                  <c:v>-6.6119871513215634E-5</c:v>
                </c:pt>
                <c:pt idx="5660">
                  <c:v>-6.6041782149531706E-5</c:v>
                </c:pt>
                <c:pt idx="5661">
                  <c:v>-6.5963154032092967E-5</c:v>
                </c:pt>
                <c:pt idx="5662">
                  <c:v>-6.5883987160899403E-5</c:v>
                </c:pt>
                <c:pt idx="5663">
                  <c:v>-6.5804311466715194E-5</c:v>
                </c:pt>
                <c:pt idx="5664">
                  <c:v>-6.5724097018776161E-5</c:v>
                </c:pt>
                <c:pt idx="5665">
                  <c:v>-6.5643373747846482E-5</c:v>
                </c:pt>
                <c:pt idx="5666">
                  <c:v>-6.5562111723161979E-5</c:v>
                </c:pt>
                <c:pt idx="5667">
                  <c:v>-6.5480340875486817E-5</c:v>
                </c:pt>
                <c:pt idx="5668">
                  <c:v>-6.539806120482101E-5</c:v>
                </c:pt>
                <c:pt idx="5669">
                  <c:v>-6.5315212849636212E-5</c:v>
                </c:pt>
                <c:pt idx="5670">
                  <c:v>-6.5231885602224935E-5</c:v>
                </c:pt>
                <c:pt idx="5671">
                  <c:v>-6.5147989670294668E-5</c:v>
                </c:pt>
                <c:pt idx="5672">
                  <c:v>-6.5063584915373755E-5</c:v>
                </c:pt>
                <c:pt idx="5673">
                  <c:v>-6.4978641406698018E-5</c:v>
                </c:pt>
                <c:pt idx="5674">
                  <c:v>-6.4893219005795788E-5</c:v>
                </c:pt>
                <c:pt idx="5675">
                  <c:v>-6.4807227920374581E-5</c:v>
                </c:pt>
                <c:pt idx="5676">
                  <c:v>-6.4720728011962729E-5</c:v>
                </c:pt>
                <c:pt idx="5677">
                  <c:v>-6.4633719280560205E-5</c:v>
                </c:pt>
                <c:pt idx="5678">
                  <c:v>-6.4546141864638718E-5</c:v>
                </c:pt>
                <c:pt idx="5679">
                  <c:v>-6.4458085556490724E-5</c:v>
                </c:pt>
                <c:pt idx="5680">
                  <c:v>-6.4369460563823753E-5</c:v>
                </c:pt>
                <c:pt idx="5681">
                  <c:v>-6.4280356678930302E-5</c:v>
                </c:pt>
                <c:pt idx="5682">
                  <c:v>-6.4190684109517862E-5</c:v>
                </c:pt>
                <c:pt idx="5683">
                  <c:v>-6.4100532647878928E-5</c:v>
                </c:pt>
                <c:pt idx="5684">
                  <c:v>-6.4009812501721018E-5</c:v>
                </c:pt>
                <c:pt idx="5685">
                  <c:v>-6.3918613463336614E-5</c:v>
                </c:pt>
                <c:pt idx="5686">
                  <c:v>-6.3826875671197387E-5</c:v>
                </c:pt>
                <c:pt idx="5687">
                  <c:v>-6.3734569194539195E-5</c:v>
                </c:pt>
                <c:pt idx="5688">
                  <c:v>-6.3641783825654498E-5</c:v>
                </c:pt>
                <c:pt idx="5689">
                  <c:v>-6.3548429772250823E-5</c:v>
                </c:pt>
                <c:pt idx="5690">
                  <c:v>-6.3454596826620656E-5</c:v>
                </c:pt>
                <c:pt idx="5691">
                  <c:v>-6.3360195196471525E-5</c:v>
                </c:pt>
                <c:pt idx="5692">
                  <c:v>-6.326534460486004E-5</c:v>
                </c:pt>
                <c:pt idx="5693">
                  <c:v>-6.3169895397965426E-5</c:v>
                </c:pt>
                <c:pt idx="5694">
                  <c:v>-6.3073967298844306E-5</c:v>
                </c:pt>
                <c:pt idx="5695">
                  <c:v>-6.2977470515204222E-5</c:v>
                </c:pt>
                <c:pt idx="5696">
                  <c:v>-6.2880464908573493E-5</c:v>
                </c:pt>
                <c:pt idx="5697">
                  <c:v>-6.2782950478952092E-5</c:v>
                </c:pt>
                <c:pt idx="5698">
                  <c:v>-6.2684897295575866E-5</c:v>
                </c:pt>
                <c:pt idx="5699">
                  <c:v>-6.2586335289208995E-5</c:v>
                </c:pt>
                <c:pt idx="5700">
                  <c:v>-6.248720459832316E-5</c:v>
                </c:pt>
                <c:pt idx="5701">
                  <c:v>-6.2387624945974958E-5</c:v>
                </c:pt>
                <c:pt idx="5702">
                  <c:v>-6.2287446678343654E-5</c:v>
                </c:pt>
                <c:pt idx="5703">
                  <c:v>-6.218678951848583E-5</c:v>
                </c:pt>
                <c:pt idx="5704">
                  <c:v>-6.2085623535637361E-5</c:v>
                </c:pt>
                <c:pt idx="5705">
                  <c:v>-6.1983888868269915E-5</c:v>
                </c:pt>
                <c:pt idx="5706">
                  <c:v>-6.188164537791181E-5</c:v>
                </c:pt>
                <c:pt idx="5707">
                  <c:v>-6.1778863133798894E-5</c:v>
                </c:pt>
                <c:pt idx="5708">
                  <c:v>-6.167557206669532E-5</c:v>
                </c:pt>
                <c:pt idx="5709">
                  <c:v>-6.1571712315072768E-5</c:v>
                </c:pt>
                <c:pt idx="5710">
                  <c:v>-6.1467403601987876E-5</c:v>
                </c:pt>
                <c:pt idx="5711">
                  <c:v>-6.1362526204384021E-5</c:v>
                </c:pt>
                <c:pt idx="5712">
                  <c:v>-6.1257110053025341E-5</c:v>
                </c:pt>
                <c:pt idx="5713">
                  <c:v>-6.1151215009440168E-5</c:v>
                </c:pt>
                <c:pt idx="5714">
                  <c:v>-6.1044751281336018E-5</c:v>
                </c:pt>
                <c:pt idx="5715">
                  <c:v>-6.0937808661005362E-5</c:v>
                </c:pt>
                <c:pt idx="5716">
                  <c:v>-6.0830297356155736E-5</c:v>
                </c:pt>
                <c:pt idx="5717">
                  <c:v>-6.0722277228315464E-5</c:v>
                </c:pt>
                <c:pt idx="5718">
                  <c:v>-6.0613718346720368E-5</c:v>
                </c:pt>
                <c:pt idx="5719">
                  <c:v>-6.0504650642134614E-5</c:v>
                </c:pt>
                <c:pt idx="5720">
                  <c:v>-6.03950741145582E-5</c:v>
                </c:pt>
                <c:pt idx="5721">
                  <c:v>-6.0284928902462823E-5</c:v>
                </c:pt>
                <c:pt idx="5722">
                  <c:v>-6.017430479814094E-5</c:v>
                </c:pt>
                <c:pt idx="5723">
                  <c:v>-6.006311200930008E-5</c:v>
                </c:pt>
                <c:pt idx="5724">
                  <c:v>-5.9951440328232727E-5</c:v>
                </c:pt>
                <c:pt idx="5725">
                  <c:v>-5.9839229893410563E-5</c:v>
                </c:pt>
                <c:pt idx="5726">
                  <c:v>-5.9726480704833575E-5</c:v>
                </c:pt>
                <c:pt idx="5727">
                  <c:v>-5.9613192762501782E-5</c:v>
                </c:pt>
                <c:pt idx="5728">
                  <c:v>-5.9499395997179323E-5</c:v>
                </c:pt>
                <c:pt idx="5729">
                  <c:v>-5.9385090408866206E-5</c:v>
                </c:pt>
                <c:pt idx="5730">
                  <c:v>-5.9270246066798278E-5</c:v>
                </c:pt>
                <c:pt idx="5731">
                  <c:v>-5.9154892901739691E-5</c:v>
                </c:pt>
                <c:pt idx="5732">
                  <c:v>-5.9038971052162134E-5</c:v>
                </c:pt>
                <c:pt idx="5733">
                  <c:v>-5.8922570310358078E-5</c:v>
                </c:pt>
                <c:pt idx="5734">
                  <c:v>-5.8805600884035051E-5</c:v>
                </c:pt>
                <c:pt idx="5735">
                  <c:v>-5.8688152565485518E-5</c:v>
                </c:pt>
                <c:pt idx="5736">
                  <c:v>-5.8570135562417015E-5</c:v>
                </c:pt>
                <c:pt idx="5737">
                  <c:v>-5.8451639667122012E-5</c:v>
                </c:pt>
                <c:pt idx="5738">
                  <c:v>-5.8332634948836351E-5</c:v>
                </c:pt>
                <c:pt idx="5739">
                  <c:v>-5.821303161526756E-5</c:v>
                </c:pt>
                <c:pt idx="5740">
                  <c:v>-5.8092949389472269E-5</c:v>
                </c:pt>
                <c:pt idx="5741">
                  <c:v>-5.7972328409922168E-5</c:v>
                </c:pt>
                <c:pt idx="5742">
                  <c:v>-5.7851198607381401E-5</c:v>
                </c:pt>
                <c:pt idx="5743">
                  <c:v>-5.7729500120321671E-5</c:v>
                </c:pt>
                <c:pt idx="5744">
                  <c:v>-5.7607352671799586E-5</c:v>
                </c:pt>
                <c:pt idx="5745">
                  <c:v>-5.7484576677230227E-5</c:v>
                </c:pt>
                <c:pt idx="5746">
                  <c:v>-5.736138165196268E-5</c:v>
                </c:pt>
                <c:pt idx="5747">
                  <c:v>-5.7237617942176156E-5</c:v>
                </c:pt>
                <c:pt idx="5748">
                  <c:v>-5.711331547863482E-5</c:v>
                </c:pt>
                <c:pt idx="5749">
                  <c:v>-5.698850419210282E-5</c:v>
                </c:pt>
                <c:pt idx="5750">
                  <c:v>-5.6863154151816014E-5</c:v>
                </c:pt>
                <c:pt idx="5751">
                  <c:v>-5.6737295288538551E-5</c:v>
                </c:pt>
                <c:pt idx="5752">
                  <c:v>-5.6610897671506262E-5</c:v>
                </c:pt>
                <c:pt idx="5753">
                  <c:v>-5.6483991231483336E-5</c:v>
                </c:pt>
                <c:pt idx="5754">
                  <c:v>-5.6356546037705578E-5</c:v>
                </c:pt>
                <c:pt idx="5755">
                  <c:v>-5.6228592020937168E-5</c:v>
                </c:pt>
                <c:pt idx="5756">
                  <c:v>-5.610009925041394E-5</c:v>
                </c:pt>
                <c:pt idx="5757">
                  <c:v>-5.5971067726135901E-5</c:v>
                </c:pt>
                <c:pt idx="5758">
                  <c:v>-5.5841557309631355E-5</c:v>
                </c:pt>
                <c:pt idx="5759">
                  <c:v>-5.5711478208607847E-5</c:v>
                </c:pt>
                <c:pt idx="5760">
                  <c:v>-5.5580890284593673E-5</c:v>
                </c:pt>
                <c:pt idx="5761">
                  <c:v>-5.5449763606824694E-5</c:v>
                </c:pt>
                <c:pt idx="5762">
                  <c:v>-5.531812810606505E-5</c:v>
                </c:pt>
                <c:pt idx="5763">
                  <c:v>-5.5185953851550595E-5</c:v>
                </c:pt>
                <c:pt idx="5764">
                  <c:v>-5.5053270774045475E-5</c:v>
                </c:pt>
                <c:pt idx="5765">
                  <c:v>-5.4920078873549703E-5</c:v>
                </c:pt>
                <c:pt idx="5766">
                  <c:v>-5.478631828853496E-5</c:v>
                </c:pt>
                <c:pt idx="5767">
                  <c:v>-5.4646272243047379E-5</c:v>
                </c:pt>
                <c:pt idx="5768">
                  <c:v>-5.4503502498021569E-5</c:v>
                </c:pt>
                <c:pt idx="5769">
                  <c:v>-5.4359266145552109E-5</c:v>
                </c:pt>
                <c:pt idx="5770">
                  <c:v>-5.4213503324110666E-5</c:v>
                </c:pt>
                <c:pt idx="5771">
                  <c:v>-5.4066214033697247E-5</c:v>
                </c:pt>
                <c:pt idx="5772">
                  <c:v>-5.3917398274311858E-5</c:v>
                </c:pt>
                <c:pt idx="5773">
                  <c:v>-5.3767115907482805E-5</c:v>
                </c:pt>
                <c:pt idx="5774">
                  <c:v>-5.3615307071681783E-5</c:v>
                </c:pt>
                <c:pt idx="5775">
                  <c:v>-5.3461911905380474E-5</c:v>
                </c:pt>
                <c:pt idx="5776">
                  <c:v>-5.3307080062399659E-5</c:v>
                </c:pt>
                <c:pt idx="5777">
                  <c:v>-5.3150661888918556E-5</c:v>
                </c:pt>
                <c:pt idx="5778">
                  <c:v>-5.2992777107993783E-5</c:v>
                </c:pt>
                <c:pt idx="5779">
                  <c:v>-5.2833335927332894E-5</c:v>
                </c:pt>
                <c:pt idx="5780">
                  <c:v>-5.2672398208464182E-5</c:v>
                </c:pt>
                <c:pt idx="5781">
                  <c:v>-5.2509934020623494E-5</c:v>
                </c:pt>
                <c:pt idx="5782">
                  <c:v>-5.2345973294574982E-5</c:v>
                </c:pt>
                <c:pt idx="5783">
                  <c:v>-5.2180516030318667E-5</c:v>
                </c:pt>
                <c:pt idx="5784">
                  <c:v>-5.2013472435562057E-5</c:v>
                </c:pt>
                <c:pt idx="5785">
                  <c:v>-5.1844992164125936E-5</c:v>
                </c:pt>
                <c:pt idx="5786">
                  <c:v>-5.1674895631425381E-5</c:v>
                </c:pt>
                <c:pt idx="5787">
                  <c:v>-5.1503362422045321E-5</c:v>
                </c:pt>
                <c:pt idx="5788">
                  <c:v>-5.1330272812929133E-5</c:v>
                </c:pt>
                <c:pt idx="5789">
                  <c:v>-5.1155686665605121E-5</c:v>
                </c:pt>
                <c:pt idx="5790">
                  <c:v>-5.097957404930914E-5</c:v>
                </c:pt>
                <c:pt idx="5791">
                  <c:v>-5.0801964894805335E-5</c:v>
                </c:pt>
                <c:pt idx="5792">
                  <c:v>-5.0622829271329561E-5</c:v>
                </c:pt>
                <c:pt idx="5793">
                  <c:v>-5.0442137248117652E-5</c:v>
                </c:pt>
                <c:pt idx="5794">
                  <c:v>-5.0260008548226237E-5</c:v>
                </c:pt>
                <c:pt idx="5795">
                  <c:v>-5.007626358707039E-5</c:v>
                </c:pt>
                <c:pt idx="5796">
                  <c:v>-4.989108194923503E-5</c:v>
                </c:pt>
                <c:pt idx="5797">
                  <c:v>-4.9704313980899383E-5</c:v>
                </c:pt>
                <c:pt idx="5798">
                  <c:v>-4.9516079405120071E-5</c:v>
                </c:pt>
                <c:pt idx="5799">
                  <c:v>-4.9326348291132949E-5</c:v>
                </c:pt>
                <c:pt idx="5800">
                  <c:v>-4.9135060777409699E-5</c:v>
                </c:pt>
                <c:pt idx="5801">
                  <c:v>-4.8942276725478618E-5</c:v>
                </c:pt>
                <c:pt idx="5802">
                  <c:v>-4.8747936273811416E-5</c:v>
                </c:pt>
                <c:pt idx="5803">
                  <c:v>-4.855212921470055E-5</c:v>
                </c:pt>
                <c:pt idx="5804">
                  <c:v>-4.8354735825089395E-5</c:v>
                </c:pt>
                <c:pt idx="5805">
                  <c:v>-4.8155905758798743E-5</c:v>
                </c:pt>
                <c:pt idx="5806">
                  <c:v>-4.7955489362007802E-5</c:v>
                </c:pt>
                <c:pt idx="5807">
                  <c:v>-4.7753606357773198E-5</c:v>
                </c:pt>
                <c:pt idx="5808">
                  <c:v>-4.7550226815330776E-5</c:v>
                </c:pt>
                <c:pt idx="5809">
                  <c:v>-4.7345231011623908E-5</c:v>
                </c:pt>
                <c:pt idx="5810">
                  <c:v>-4.7138828462001693E-5</c:v>
                </c:pt>
                <c:pt idx="5811">
                  <c:v>-4.6930809651115039E-5</c:v>
                </c:pt>
                <c:pt idx="5812">
                  <c:v>-4.6721354163548879E-5</c:v>
                </c:pt>
                <c:pt idx="5813">
                  <c:v>-4.6510312345482432E-5</c:v>
                </c:pt>
                <c:pt idx="5814">
                  <c:v>-4.6297833850736473E-5</c:v>
                </c:pt>
                <c:pt idx="5815">
                  <c:v>-4.608373909472608E-5</c:v>
                </c:pt>
                <c:pt idx="5816">
                  <c:v>-4.5868207662036183E-5</c:v>
                </c:pt>
                <c:pt idx="5817">
                  <c:v>-4.5651179691138455E-5</c:v>
                </c:pt>
                <c:pt idx="5818">
                  <c:v>-4.5432535458976293E-5</c:v>
                </c:pt>
                <c:pt idx="5819">
                  <c:v>-4.5212454550134627E-5</c:v>
                </c:pt>
                <c:pt idx="5820">
                  <c:v>-4.4990817241556825E-5</c:v>
                </c:pt>
                <c:pt idx="5821">
                  <c:v>-4.4767683394771213E-5</c:v>
                </c:pt>
                <c:pt idx="5822">
                  <c:v>-4.4542993148249473E-5</c:v>
                </c:pt>
                <c:pt idx="5823">
                  <c:v>-4.4316866225048221E-5</c:v>
                </c:pt>
                <c:pt idx="5824">
                  <c:v>-4.4089123040582521E-5</c:v>
                </c:pt>
                <c:pt idx="5825">
                  <c:v>-4.3859943179437331E-5</c:v>
                </c:pt>
                <c:pt idx="5826">
                  <c:v>-4.362923684932015E-5</c:v>
                </c:pt>
                <c:pt idx="5827">
                  <c:v>-4.3389012536201258E-5</c:v>
                </c:pt>
                <c:pt idx="5828">
                  <c:v>-4.3142083731911346E-5</c:v>
                </c:pt>
                <c:pt idx="5829">
                  <c:v>-4.2895364442970521E-5</c:v>
                </c:pt>
                <c:pt idx="5830">
                  <c:v>-4.2649034253963731E-5</c:v>
                </c:pt>
                <c:pt idx="5831">
                  <c:v>-4.2402943511070188E-5</c:v>
                </c:pt>
                <c:pt idx="5832">
                  <c:v>-4.2157211937346528E-5</c:v>
                </c:pt>
                <c:pt idx="5833">
                  <c:v>-4.1911749740500273E-5</c:v>
                </c:pt>
                <c:pt idx="5834">
                  <c:v>-4.1666646712823895E-5</c:v>
                </c:pt>
                <c:pt idx="5835">
                  <c:v>-4.1421842992789081E-5</c:v>
                </c:pt>
                <c:pt idx="5836">
                  <c:v>-4.1177248788103355E-5</c:v>
                </c:pt>
                <c:pt idx="5837">
                  <c:v>-4.093307361411583E-5</c:v>
                </c:pt>
                <c:pt idx="5838">
                  <c:v>-4.0689107955477385E-5</c:v>
                </c:pt>
                <c:pt idx="5839">
                  <c:v>-4.044550146600883E-5</c:v>
                </c:pt>
                <c:pt idx="5840">
                  <c:v>-4.0202164353417674E-5</c:v>
                </c:pt>
                <c:pt idx="5841">
                  <c:v>-3.9959186409996395E-5</c:v>
                </c:pt>
                <c:pt idx="5842">
                  <c:v>-3.9716447912688362E-5</c:v>
                </c:pt>
                <c:pt idx="5843">
                  <c:v>-3.9474098515314371E-5</c:v>
                </c:pt>
                <c:pt idx="5844">
                  <c:v>-3.9232018494817792E-5</c:v>
                </c:pt>
                <c:pt idx="5845">
                  <c:v>-3.8990207851198605E-5</c:v>
                </c:pt>
                <c:pt idx="5846">
                  <c:v>-3.8748756376749301E-5</c:v>
                </c:pt>
                <c:pt idx="5847">
                  <c:v>-3.8507544348413251E-5</c:v>
                </c:pt>
                <c:pt idx="5848">
                  <c:v>-3.8266721420011229E-5</c:v>
                </c:pt>
                <c:pt idx="5849">
                  <c:v>-3.8026108006958301E-5</c:v>
                </c:pt>
                <c:pt idx="5850">
                  <c:v>-3.7785883693839402E-5</c:v>
                </c:pt>
                <c:pt idx="5851">
                  <c:v>-3.754589882683377E-5</c:v>
                </c:pt>
                <c:pt idx="5852">
                  <c:v>-3.7306273128998E-5</c:v>
                </c:pt>
                <c:pt idx="5853">
                  <c:v>-3.7066946738803802E-5</c:v>
                </c:pt>
                <c:pt idx="5854">
                  <c:v>-3.6827889725487003E-5</c:v>
                </c:pt>
                <c:pt idx="5855">
                  <c:v>-3.6589191881340079E-5</c:v>
                </c:pt>
                <c:pt idx="5856">
                  <c:v>-3.6350703552542257E-5</c:v>
                </c:pt>
                <c:pt idx="5857">
                  <c:v>-3.6112634254442623E-5</c:v>
                </c:pt>
                <c:pt idx="5858">
                  <c:v>-3.5874774471692082E-5</c:v>
                </c:pt>
                <c:pt idx="5859">
                  <c:v>-3.5637273858111411E-5</c:v>
                </c:pt>
                <c:pt idx="5860">
                  <c:v>-3.5400042621408159E-5</c:v>
                </c:pt>
                <c:pt idx="5861">
                  <c:v>-3.5163170553874777E-5</c:v>
                </c:pt>
                <c:pt idx="5862">
                  <c:v>-3.4926597793982959E-5</c:v>
                </c:pt>
                <c:pt idx="5863">
                  <c:v>-3.4690264480204388E-5</c:v>
                </c:pt>
                <c:pt idx="5864">
                  <c:v>-3.4454320266359852E-5</c:v>
                </c:pt>
                <c:pt idx="5865">
                  <c:v>-3.4218615498628569E-5</c:v>
                </c:pt>
                <c:pt idx="5866">
                  <c:v>-3.3983269900067163E-5</c:v>
                </c:pt>
                <c:pt idx="5867">
                  <c:v>-3.3748133816854851E-5</c:v>
                </c:pt>
                <c:pt idx="5868">
                  <c:v>-3.3513416764340726E-5</c:v>
                </c:pt>
                <c:pt idx="5869">
                  <c:v>-3.3278909227175695E-5</c:v>
                </c:pt>
                <c:pt idx="5870">
                  <c:v>-3.30447907899447E-5</c:v>
                </c:pt>
                <c:pt idx="5871">
                  <c:v>-3.2810971660355263E-5</c:v>
                </c:pt>
                <c:pt idx="5872">
                  <c:v>-3.2577391976879079E-5</c:v>
                </c:pt>
                <c:pt idx="5873">
                  <c:v>-3.2344171462572778E-5</c:v>
                </c:pt>
                <c:pt idx="5874">
                  <c:v>-3.2111190394379717E-5</c:v>
                </c:pt>
                <c:pt idx="5875">
                  <c:v>-3.1878598426120698E-5</c:v>
                </c:pt>
                <c:pt idx="5876">
                  <c:v>-3.1646245903974925E-5</c:v>
                </c:pt>
                <c:pt idx="5877">
                  <c:v>-3.1414252550999029E-5</c:v>
                </c:pt>
                <c:pt idx="5878">
                  <c:v>-3.1182498644136386E-5</c:v>
                </c:pt>
                <c:pt idx="5879">
                  <c:v>-3.0951133837207771E-5</c:v>
                </c:pt>
                <c:pt idx="5880">
                  <c:v>-3.0720068337920721E-5</c:v>
                </c:pt>
                <c:pt idx="5881">
                  <c:v>-3.0489212353982765E-5</c:v>
                </c:pt>
                <c:pt idx="5882">
                  <c:v>-3.0258745469978842E-5</c:v>
                </c:pt>
                <c:pt idx="5883">
                  <c:v>-3.0028518032088174E-5</c:v>
                </c:pt>
                <c:pt idx="5884">
                  <c:v>-2.9798682687207948E-5</c:v>
                </c:pt>
                <c:pt idx="5885">
                  <c:v>-2.9569062843829649E-5</c:v>
                </c:pt>
                <c:pt idx="5886">
                  <c:v>-2.9339826114232558E-5</c:v>
                </c:pt>
                <c:pt idx="5887">
                  <c:v>-2.9110891685353441E-5</c:v>
                </c:pt>
                <c:pt idx="5888">
                  <c:v>-2.8882190716434743E-5</c:v>
                </c:pt>
                <c:pt idx="5889">
                  <c:v>-2.8653863882068001E-5</c:v>
                </c:pt>
                <c:pt idx="5890">
                  <c:v>-2.842577350073809E-5</c:v>
                </c:pt>
                <c:pt idx="5891">
                  <c:v>-2.8198060247036553E-5</c:v>
                </c:pt>
                <c:pt idx="5892">
                  <c:v>-2.7970577460219021E-5</c:v>
                </c:pt>
                <c:pt idx="5893">
                  <c:v>-2.7743471801029856E-5</c:v>
                </c:pt>
                <c:pt idx="5894">
                  <c:v>-2.751660259487753E-5</c:v>
                </c:pt>
                <c:pt idx="5895">
                  <c:v>-2.729011051635357E-5</c:v>
                </c:pt>
                <c:pt idx="5896">
                  <c:v>-2.7063926724700418E-5</c:v>
                </c:pt>
                <c:pt idx="5897">
                  <c:v>-2.6837967413778447E-5</c:v>
                </c:pt>
                <c:pt idx="5898">
                  <c:v>-2.6612388223561258E-5</c:v>
                </c:pt>
                <c:pt idx="5899">
                  <c:v>-2.6387045486380904E-5</c:v>
                </c:pt>
                <c:pt idx="5900">
                  <c:v>-2.6162076883752506E-5</c:v>
                </c:pt>
                <c:pt idx="5901">
                  <c:v>-2.5937350720313769E-5</c:v>
                </c:pt>
                <c:pt idx="5902">
                  <c:v>-2.5712986719121331E-5</c:v>
                </c:pt>
                <c:pt idx="5903">
                  <c:v>-2.5488868150194969E-5</c:v>
                </c:pt>
                <c:pt idx="5904">
                  <c:v>-2.5265120722744145E-5</c:v>
                </c:pt>
                <c:pt idx="5905">
                  <c:v>-2.5041672602934892E-5</c:v>
                </c:pt>
                <c:pt idx="5906">
                  <c:v>-2.4818469915391713E-5</c:v>
                </c:pt>
                <c:pt idx="5907">
                  <c:v>-2.4595635376247662E-5</c:v>
                </c:pt>
                <c:pt idx="5908">
                  <c:v>-2.4373040283216862E-5</c:v>
                </c:pt>
                <c:pt idx="5909">
                  <c:v>-2.4150816331661598E-5</c:v>
                </c:pt>
                <c:pt idx="5910">
                  <c:v>-2.3928831826219588E-5</c:v>
                </c:pt>
                <c:pt idx="5911">
                  <c:v>-2.3707224448405945E-5</c:v>
                </c:pt>
                <c:pt idx="5912">
                  <c:v>-2.3485847537476307E-5</c:v>
                </c:pt>
                <c:pt idx="5913">
                  <c:v>-2.3264844761098627E-5</c:v>
                </c:pt>
                <c:pt idx="5914">
                  <c:v>-2.304415326466817E-5</c:v>
                </c:pt>
                <c:pt idx="5915">
                  <c:v>-2.2823686248968887E-5</c:v>
                </c:pt>
                <c:pt idx="5916">
                  <c:v>-2.2603605340127217E-5</c:v>
                </c:pt>
                <c:pt idx="5917">
                  <c:v>-2.2383751905093139E-5</c:v>
                </c:pt>
                <c:pt idx="5918">
                  <c:v>-2.2164278590763844E-5</c:v>
                </c:pt>
                <c:pt idx="5919">
                  <c:v>-2.1945038736394972E-5</c:v>
                </c:pt>
                <c:pt idx="5920">
                  <c:v>-2.1726173016578049E-5</c:v>
                </c:pt>
                <c:pt idx="5921">
                  <c:v>-2.1507546742874383E-5</c:v>
                </c:pt>
                <c:pt idx="5922">
                  <c:v>-2.1289288617569838E-5</c:v>
                </c:pt>
                <c:pt idx="5923">
                  <c:v>-2.1071341772212516E-5</c:v>
                </c:pt>
                <c:pt idx="5924">
                  <c:v>-2.085363437296845E-5</c:v>
                </c:pt>
                <c:pt idx="5925">
                  <c:v>-2.0636289135970673E-5</c:v>
                </c:pt>
                <c:pt idx="5926">
                  <c:v>-2.0419192324315391E-5</c:v>
                </c:pt>
                <c:pt idx="5927">
                  <c:v>-2.0202457674906407E-5</c:v>
                </c:pt>
                <c:pt idx="5928">
                  <c:v>-1.9985965464687082E-5</c:v>
                </c:pt>
                <c:pt idx="5929">
                  <c:v>-1.9769850382096137E-5</c:v>
                </c:pt>
                <c:pt idx="5930">
                  <c:v>-1.9553971752542021E-5</c:v>
                </c:pt>
                <c:pt idx="5931">
                  <c:v>-1.9338461271387027E-5</c:v>
                </c:pt>
                <c:pt idx="5932">
                  <c:v>-1.9123259077102843E-5</c:v>
                </c:pt>
                <c:pt idx="5933">
                  <c:v>-1.8908284356626251E-5</c:v>
                </c:pt>
                <c:pt idx="5934">
                  <c:v>-1.8693695743007276E-5</c:v>
                </c:pt>
                <c:pt idx="5935">
                  <c:v>-1.8479346575501547E-5</c:v>
                </c:pt>
                <c:pt idx="5936">
                  <c:v>-1.8265359570242114E-5</c:v>
                </c:pt>
                <c:pt idx="5937">
                  <c:v>-1.8051620990325179E-5</c:v>
                </c:pt>
                <c:pt idx="5938">
                  <c:v>-1.7838247565730951E-5</c:v>
                </c:pt>
                <c:pt idx="5939">
                  <c:v>-1.7625116580326388E-5</c:v>
                </c:pt>
                <c:pt idx="5940">
                  <c:v>-1.741234775716812E-5</c:v>
                </c:pt>
                <c:pt idx="5941">
                  <c:v>-1.7199893207033489E-5</c:v>
                </c:pt>
                <c:pt idx="5942">
                  <c:v>-1.6987675109935696E-5</c:v>
                </c:pt>
                <c:pt idx="5943">
                  <c:v>-1.6775825161237026E-5</c:v>
                </c:pt>
                <c:pt idx="5944">
                  <c:v>-1.6564223637880854E-5</c:v>
                </c:pt>
                <c:pt idx="5945">
                  <c:v>-1.6352984276770974E-5</c:v>
                </c:pt>
                <c:pt idx="5946">
                  <c:v>-1.6141987354850758E-5</c:v>
                </c:pt>
                <c:pt idx="5947">
                  <c:v>-1.5931361574406084E-5</c:v>
                </c:pt>
                <c:pt idx="5948">
                  <c:v>-1.5720978233151074E-5</c:v>
                </c:pt>
                <c:pt idx="5949">
                  <c:v>-1.5510960047218775E-5</c:v>
                </c:pt>
                <c:pt idx="5950">
                  <c:v>-1.5301247155080867E-5</c:v>
                </c:pt>
                <c:pt idx="5951">
                  <c:v>-1.5091770715979794E-5</c:v>
                </c:pt>
                <c:pt idx="5952">
                  <c:v>-1.4882668411430679E-5</c:v>
                </c:pt>
                <c:pt idx="5953">
                  <c:v>-1.4673817525300474E-5</c:v>
                </c:pt>
                <c:pt idx="5954">
                  <c:v>-1.4465325808340147E-5</c:v>
                </c:pt>
                <c:pt idx="5955">
                  <c:v>-1.4257076530569485E-5</c:v>
                </c:pt>
                <c:pt idx="5956">
                  <c:v>-1.3863070944291663E-5</c:v>
                </c:pt>
                <c:pt idx="5957">
                  <c:v>-1.3461953808450292E-5</c:v>
                </c:pt>
                <c:pt idx="5958">
                  <c:v>-1.3063733970579255E-5</c:v>
                </c:pt>
                <c:pt idx="5959">
                  <c:v>-1.2668306673004006E-5</c:v>
                </c:pt>
                <c:pt idx="5960">
                  <c:v>-1.2275543213438673E-5</c:v>
                </c:pt>
                <c:pt idx="5961">
                  <c:v>-1.1885695010302169E-5</c:v>
                </c:pt>
                <c:pt idx="5962">
                  <c:v>-1.1498507652099164E-5</c:v>
                </c:pt>
                <c:pt idx="5963">
                  <c:v>-1.1114220584942909E-5</c:v>
                </c:pt>
                <c:pt idx="5964">
                  <c:v>-1.0732609328102235E-5</c:v>
                </c:pt>
                <c:pt idx="5965">
                  <c:v>-1.0353895369231893E-5</c:v>
                </c:pt>
                <c:pt idx="5966">
                  <c:v>-9.9778602137535453E-6</c:v>
                </c:pt>
                <c:pt idx="5967">
                  <c:v>-9.6047193631691167E-6</c:v>
                </c:pt>
                <c:pt idx="5968">
                  <c:v>-9.2343620736512294E-6</c:v>
                </c:pt>
                <c:pt idx="5969">
                  <c:v>-8.8666865806017519E-6</c:v>
                </c:pt>
                <c:pt idx="5970">
                  <c:v>-8.501899406293361E-6</c:v>
                </c:pt>
                <c:pt idx="5971">
                  <c:v>-8.1397940284533815E-6</c:v>
                </c:pt>
                <c:pt idx="5972">
                  <c:v>-7.7805859485837361E-6</c:v>
                </c:pt>
                <c:pt idx="5973">
                  <c:v>-7.4240566721060834E-6</c:v>
                </c:pt>
                <c:pt idx="5974">
                  <c:v>-7.0704157143695208E-6</c:v>
                </c:pt>
                <c:pt idx="5975">
                  <c:v>-6.7194625392541975E-6</c:v>
                </c:pt>
                <c:pt idx="5976">
                  <c:v>-6.3713946898035456E-6</c:v>
                </c:pt>
                <c:pt idx="5977">
                  <c:v>-6.0261074083430208E-6</c:v>
                </c:pt>
                <c:pt idx="5978">
                  <c:v>-5.6835079095037361E-6</c:v>
                </c:pt>
                <c:pt idx="5979">
                  <c:v>-5.3438057086347863E-6</c:v>
                </c:pt>
                <c:pt idx="5980">
                  <c:v>-5.0067793180814141E-6</c:v>
                </c:pt>
                <c:pt idx="5981">
                  <c:v>-4.6726442393455454E-6</c:v>
                </c:pt>
                <c:pt idx="5982">
                  <c:v>-4.3411909570780864E-6</c:v>
                </c:pt>
                <c:pt idx="5983">
                  <c:v>-4.0126230004753006E-6</c:v>
                </c:pt>
                <c:pt idx="5984">
                  <c:v>-3.6868505772447171E-6</c:v>
                </c:pt>
                <c:pt idx="5985">
                  <c:v>-3.3637569574061281E-6</c:v>
                </c:pt>
                <c:pt idx="5986">
                  <c:v>-3.0435456701557952E-6</c:v>
                </c:pt>
                <c:pt idx="5987">
                  <c:v>-2.7260317433712332E-6</c:v>
                </c:pt>
                <c:pt idx="5988">
                  <c:v>-2.4113974554061545E-6</c:v>
                </c:pt>
                <c:pt idx="5989">
                  <c:v>-2.0994524466005235E-6</c:v>
                </c:pt>
                <c:pt idx="5990">
                  <c:v>-1.790389471075508E-6</c:v>
                </c:pt>
                <c:pt idx="5991">
                  <c:v>-1.4840181691710734E-6</c:v>
                </c:pt>
                <c:pt idx="5992">
                  <c:v>-1.1805250095479138E-6</c:v>
                </c:pt>
                <c:pt idx="5993">
                  <c:v>-8.7982109783648454E-7</c:v>
                </c:pt>
                <c:pt idx="5994">
                  <c:v>-5.8180975766856111E-7</c:v>
                </c:pt>
                <c:pt idx="5995">
                  <c:v>-2.8667617068197847E-7</c:v>
                </c:pt>
                <c:pt idx="5996">
                  <c:v>5.7589903036296436E-9</c:v>
                </c:pt>
                <c:pt idx="5997">
                  <c:v>2.9532259976223E-7</c:v>
                </c:pt>
                <c:pt idx="5998">
                  <c:v>5.8218389222051542E-7</c:v>
                </c:pt>
                <c:pt idx="5999">
                  <c:v>8.6617446522703678E-7</c:v>
                </c:pt>
                <c:pt idx="6000">
                  <c:v>1.1474619909225978E-6</c:v>
                </c:pt>
                <c:pt idx="6001">
                  <c:v>1.4258782584126396E-6</c:v>
                </c:pt>
                <c:pt idx="6002">
                  <c:v>1.7015163523736891E-6</c:v>
                </c:pt>
                <c:pt idx="6003">
                  <c:v>1.9744493038702873E-6</c:v>
                </c:pt>
                <c:pt idx="6004">
                  <c:v>2.2445005213939113E-6</c:v>
                </c:pt>
                <c:pt idx="6005">
                  <c:v>2.511854378451765E-6</c:v>
                </c:pt>
                <c:pt idx="6006">
                  <c:v>2.7763462558409887E-6</c:v>
                </c:pt>
                <c:pt idx="6007">
                  <c:v>3.0381371810727426E-6</c:v>
                </c:pt>
                <c:pt idx="6008">
                  <c:v>3.2970442771780314E-6</c:v>
                </c:pt>
                <c:pt idx="6009">
                  <c:v>3.5532516183564179E-6</c:v>
                </c:pt>
                <c:pt idx="6010">
                  <c:v>3.8066005715578722E-6</c:v>
                </c:pt>
                <c:pt idx="6011">
                  <c:v>4.0571599775399546E-6</c:v>
                </c:pt>
                <c:pt idx="6012">
                  <c:v>4.3050106493658863E-6</c:v>
                </c:pt>
                <c:pt idx="6013">
                  <c:v>4.5499909609092245E-6</c:v>
                </c:pt>
                <c:pt idx="6014">
                  <c:v>4.7922685244492438E-6</c:v>
                </c:pt>
                <c:pt idx="6015">
                  <c:v>5.0316817138595001E-6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7A-4A2A-92EE-F30C71B83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5768800"/>
        <c:axId val="755767552"/>
      </c:scatterChart>
      <c:valAx>
        <c:axId val="755768800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 (mm)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5767552"/>
        <c:crosses val="autoZero"/>
        <c:crossBetween val="midCat"/>
      </c:valAx>
      <c:valAx>
        <c:axId val="7557675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magnetic field (arb. unit)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5768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4033-C7F5-4CB8-8CFC-7B2E68772780}" type="datetimeFigureOut">
              <a:rPr kumimoji="1" lang="ja-JP" altLang="en-US" smtClean="0"/>
              <a:t>2023/4/20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664DD-30CE-4259-9D7E-C556D1E3A5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04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E6FD8-D564-4BA1-A685-475324DE8811}" type="datetimeFigureOut">
              <a:rPr kumimoji="1" lang="ja-JP" altLang="en-US" smtClean="0"/>
              <a:t>2023/4/20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746125"/>
            <a:ext cx="52673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3A99-117A-4FFA-AA6D-2382E5F3A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4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67295" y="1007957"/>
            <a:ext cx="2940249" cy="277188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1984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0" y="1847920"/>
            <a:ext cx="10157222" cy="1259946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72953" y="3947830"/>
            <a:ext cx="6593285" cy="209991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80083" y="1590682"/>
            <a:ext cx="8286155" cy="1763924"/>
          </a:xfrm>
        </p:spPr>
        <p:txBody>
          <a:bodyPr anchor="ctr"/>
          <a:lstStyle>
            <a:lvl1pPr algn="l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>
          <a:xfrm>
            <a:off x="7306072" y="6989200"/>
            <a:ext cx="2494756" cy="402483"/>
          </a:xfrm>
        </p:spPr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8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89FE-BAE0-4142-A679-701543534333}" type="datetime1">
              <a:rPr lang="ja-JP" altLang="en-US" smtClean="0"/>
              <a:t>2023/4/20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4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4C26-87FB-42AE-8B87-3F2DEB72AE7B}" type="datetime1">
              <a:rPr kumimoji="1" lang="ja-JP" altLang="en-US" smtClean="0"/>
              <a:t>2023/4/20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 Unicode MS" panose="020B060402020202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 Unicode MS" panose="020B0604020202020204" pitchFamily="50" charset="-128"/>
              </a:defRPr>
            </a:lvl1pPr>
          </a:lstStyle>
          <a:p>
            <a:fld id="{4977087D-8287-4C3B-8E30-49BFCDBEDAE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948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C2A81E-7853-4226-ADDA-18A5565F1319}" type="datetime1">
              <a:rPr lang="ja-JP" altLang="en-US" smtClean="0"/>
              <a:t>2023/4/20</a:t>
            </a:fld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ea typeface="Arial Unicode MS" panose="020B0604020202020204" pitchFamily="50" charset="-128"/>
              </a:defRPr>
            </a:lvl1pPr>
          </a:lstStyle>
          <a:p>
            <a:fld id="{B0C199F8-A211-45E5-AEA2-CC5E857C2E7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012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DD1802-C2BD-43BB-8ABD-0BC4B5FF2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6BC274-CB86-4856-AA60-FDC50B22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82D8AB-860E-4D6B-A886-8E6FA150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EEBA-B37A-4858-A394-DE373B4B7430}" type="datetime1">
              <a:rPr kumimoji="1" lang="ja-JP" altLang="en-US" smtClean="0"/>
              <a:t>2023/4/20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D79A7F-4F07-44DF-AF48-3A890E6A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 Unicode MS" panose="020B060402020202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997DCC-353C-4D68-9C54-9E78FC80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Arial Unicode MS" panose="020B0604020202020204" pitchFamily="50" charset="-128"/>
              </a:defRPr>
            </a:lvl1pPr>
          </a:lstStyle>
          <a:p>
            <a:fld id="{54F8205C-53F2-4FC3-AB38-4372D95CE47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435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0691813" cy="98694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3850" y="89226"/>
            <a:ext cx="8369684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985" y="1186435"/>
            <a:ext cx="8958106" cy="5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>
          <a:xfrm>
            <a:off x="980083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>
          <a:xfrm>
            <a:off x="7306072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2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93472" indent="-49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527">
          <a:solidFill>
            <a:schemeClr val="tx1"/>
          </a:solidFill>
          <a:latin typeface="+mn-lt"/>
          <a:ea typeface="+mn-ea"/>
          <a:cs typeface="+mn-cs"/>
        </a:defRPr>
      </a:lvl1pPr>
      <a:lvl2pPr marL="979945" indent="-48472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3086">
          <a:solidFill>
            <a:schemeClr val="tx1"/>
          </a:solidFill>
          <a:latin typeface="+mn-lt"/>
          <a:ea typeface="+mn-ea"/>
        </a:defRPr>
      </a:lvl2pPr>
      <a:lvl3pPr marL="1426170" indent="-4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646">
          <a:solidFill>
            <a:schemeClr val="tx1"/>
          </a:solidFill>
          <a:latin typeface="+mn-lt"/>
          <a:ea typeface="+mn-ea"/>
        </a:defRPr>
      </a:lvl3pPr>
      <a:lvl4pPr marL="1853146" indent="-42522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205">
          <a:solidFill>
            <a:schemeClr val="tx1"/>
          </a:solidFill>
          <a:latin typeface="+mn-lt"/>
          <a:ea typeface="+mn-ea"/>
        </a:defRPr>
      </a:lvl4pPr>
      <a:lvl5pPr marL="2281871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5pPr>
      <a:lvl6pPr marL="2785843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6pPr>
      <a:lvl7pPr marL="3289814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7pPr>
      <a:lvl8pPr marL="3793786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8pPr>
      <a:lvl9pPr marL="4297757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defRPr>
            </a:lvl1pPr>
          </a:lstStyle>
          <a:p>
            <a:fld id="{DD02198F-840C-490D-970D-D2BBC7B470BB}" type="datetime1">
              <a:rPr lang="ja-JP" altLang="en-US" smtClean="0"/>
              <a:t>2023/4/20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Times New Roman" panose="02020603050405020304" pitchFamily="18" charset="0"/>
          <a:ea typeface="Arial Unicode MS" panose="020B0604020202020204" pitchFamily="50" charset="-128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Times New Roman" panose="02020603050405020304" pitchFamily="18" charset="0"/>
          <a:ea typeface="Arial Unicode MS" panose="020B0604020202020204" pitchFamily="50" charset="-128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Times New Roman" panose="02020603050405020304" pitchFamily="18" charset="0"/>
          <a:ea typeface="Arial Unicode MS" panose="020B0604020202020204" pitchFamily="50" charset="-128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Times New Roman" panose="02020603050405020304" pitchFamily="18" charset="0"/>
          <a:ea typeface="Arial Unicode MS" panose="020B0604020202020204" pitchFamily="50" charset="-128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Times New Roman" panose="02020603050405020304" pitchFamily="18" charset="0"/>
          <a:ea typeface="Arial Unicode MS" panose="020B0604020202020204" pitchFamily="50" charset="-128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sz="2800" dirty="0"/>
              <a:t>2023/4/21</a:t>
            </a:r>
          </a:p>
          <a:p>
            <a:r>
              <a:rPr lang="en-US" altLang="ja-JP" sz="2800" dirty="0"/>
              <a:t>KEK </a:t>
            </a:r>
            <a:r>
              <a:rPr lang="en-US" altLang="ja-JP" sz="2800" dirty="0" err="1"/>
              <a:t>iCASA</a:t>
            </a:r>
            <a:r>
              <a:rPr lang="en-US" altLang="ja-JP" sz="2800" dirty="0"/>
              <a:t> positron group</a:t>
            </a:r>
            <a:endParaRPr kumimoji="1" lang="en-US" altLang="ja-JP" sz="2800" dirty="0"/>
          </a:p>
          <a:p>
            <a:r>
              <a:rPr lang="en-US" altLang="ja-JP" sz="2800" dirty="0"/>
              <a:t>Y. Enomoto</a:t>
            </a:r>
            <a:endParaRPr kumimoji="1" lang="ja-JP" altLang="en-US" sz="2800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3200" dirty="0"/>
              <a:t>Flux concentrator from </a:t>
            </a:r>
            <a:r>
              <a:rPr kumimoji="1" lang="en-US" altLang="ja-JP" sz="3200" dirty="0" err="1"/>
              <a:t>SuperKEKB</a:t>
            </a:r>
            <a:r>
              <a:rPr kumimoji="1" lang="en-US" altLang="ja-JP" sz="3200" dirty="0"/>
              <a:t> to ILC</a:t>
            </a:r>
            <a:endParaRPr kumimoji="1" lang="ja-JP" altLang="en-US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881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D53467-355F-4285-A7C4-44E9AA99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Transient Magnetic field simulation for FC</a:t>
            </a: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32406B-8E71-4BCF-86D5-0178DF44A4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5EAF6F-8A3D-4708-B191-B124557CC6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CA3168-D6F2-4CEB-A76A-654A2DD0B9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AC8FBE88-9E1C-4F55-BB6D-2A84F3B65B3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5" t="14490" r="6004" b="2458"/>
          <a:stretch/>
        </p:blipFill>
        <p:spPr>
          <a:xfrm>
            <a:off x="5561930" y="1043911"/>
            <a:ext cx="4841850" cy="3586557"/>
          </a:xfrm>
        </p:spPr>
      </p:pic>
      <p:pic>
        <p:nvPicPr>
          <p:cNvPr id="9" name="コンテンツ プレースホルダー 7">
            <a:extLst>
              <a:ext uri="{FF2B5EF4-FFF2-40B4-BE49-F238E27FC236}">
                <a16:creationId xmlns:a16="http://schemas.microsoft.com/office/drawing/2014/main" id="{05AE6DDB-1ACF-4FF8-BE59-4A1948888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8973" r="27292" b="21908"/>
          <a:stretch/>
        </p:blipFill>
        <p:spPr bwMode="auto">
          <a:xfrm>
            <a:off x="221662" y="1028215"/>
            <a:ext cx="3997594" cy="362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C2E1D87-2D26-4BB1-8132-472125ECA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3" y="4683796"/>
            <a:ext cx="3997594" cy="2225224"/>
          </a:xfrm>
          <a:prstGeom prst="rect">
            <a:avLst/>
          </a:prstGeom>
        </p:spPr>
      </p:pic>
      <p:pic>
        <p:nvPicPr>
          <p:cNvPr id="11" name="コンテンツ プレースホルダー 7">
            <a:extLst>
              <a:ext uri="{FF2B5EF4-FFF2-40B4-BE49-F238E27FC236}">
                <a16:creationId xmlns:a16="http://schemas.microsoft.com/office/drawing/2014/main" id="{DB6F1F1C-760D-44F0-870E-EFF2034A0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1930" y="4705236"/>
            <a:ext cx="3992926" cy="222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4C8398-AB90-4D57-B181-54792FF24986}"/>
              </a:ext>
            </a:extLst>
          </p:cNvPr>
          <p:cNvSpPr txBox="1"/>
          <p:nvPr/>
        </p:nvSpPr>
        <p:spPr>
          <a:xfrm>
            <a:off x="221662" y="1037599"/>
            <a:ext cx="995785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~ 2014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3285F55-7DDC-47F9-B8A8-59F60AD91FF4}"/>
              </a:ext>
            </a:extLst>
          </p:cNvPr>
          <p:cNvSpPr txBox="1"/>
          <p:nvPr/>
        </p:nvSpPr>
        <p:spPr>
          <a:xfrm>
            <a:off x="5561930" y="1037599"/>
            <a:ext cx="712054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Now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BA5561-F5A0-448B-A995-133ABA950A2F}"/>
              </a:ext>
            </a:extLst>
          </p:cNvPr>
          <p:cNvSpPr txBox="1"/>
          <p:nvPr/>
        </p:nvSpPr>
        <p:spPr>
          <a:xfrm>
            <a:off x="377354" y="6981875"/>
            <a:ext cx="9241632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Simulation using realistic model and measured current shape was established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4BC76E-D6D6-4E6F-9AE0-4369B105C12E}"/>
              </a:ext>
            </a:extLst>
          </p:cNvPr>
          <p:cNvSpPr txBox="1"/>
          <p:nvPr/>
        </p:nvSpPr>
        <p:spPr>
          <a:xfrm>
            <a:off x="278832" y="4829809"/>
            <a:ext cx="1370888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Excitation current</a:t>
            </a:r>
            <a:endParaRPr kumimoji="1" lang="ja-JP" altLang="en-US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05288B2-32A1-3AC3-2893-C1D53B661330}"/>
              </a:ext>
            </a:extLst>
          </p:cNvPr>
          <p:cNvSpPr txBox="1"/>
          <p:nvPr/>
        </p:nvSpPr>
        <p:spPr>
          <a:xfrm>
            <a:off x="9415502" y="0"/>
            <a:ext cx="1276311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SuperKEKB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552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A7460A-AC2F-7FFB-C6B7-DD15651F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From conceptual model to engineering model</a:t>
            </a:r>
            <a:endParaRPr kumimoji="1" lang="ja-JP" altLang="en-US" sz="3200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4C81924E-CF2C-F233-DB61-66044E15ED5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1115541"/>
            <a:ext cx="4149661" cy="3314542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34C1C2-3B77-70C4-1D67-CF5FF1EA743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A039B1-FC55-9593-6831-D02F5431F1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76F3D5-C68E-DED2-9014-AD4CD1D35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9" name="図 2" descr="図 2">
            <a:extLst>
              <a:ext uri="{FF2B5EF4-FFF2-40B4-BE49-F238E27FC236}">
                <a16:creationId xmlns:a16="http://schemas.microsoft.com/office/drawing/2014/main" id="{45244C18-0596-51CC-0939-B8321CDDC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8" y="1219708"/>
            <a:ext cx="2808312" cy="321037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22D7E4E-69B5-4952-F89C-B00675411886}"/>
              </a:ext>
            </a:extLst>
          </p:cNvPr>
          <p:cNvSpPr txBox="1"/>
          <p:nvPr/>
        </p:nvSpPr>
        <p:spPr>
          <a:xfrm>
            <a:off x="5645607" y="4571925"/>
            <a:ext cx="32752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800" dirty="0"/>
              <a:t>☑</a:t>
            </a:r>
            <a:r>
              <a:rPr lang="en-US" altLang="ja-JP" sz="1800" dirty="0"/>
              <a:t>Mechanical design</a:t>
            </a:r>
          </a:p>
          <a:p>
            <a:r>
              <a:rPr kumimoji="1" lang="ja-JP" altLang="en-US" sz="1800" dirty="0"/>
              <a:t>□</a:t>
            </a:r>
            <a:r>
              <a:rPr kumimoji="1" lang="en-US" altLang="ja-JP" sz="1800" dirty="0"/>
              <a:t>Electric feedthrough</a:t>
            </a:r>
          </a:p>
          <a:p>
            <a:r>
              <a:rPr kumimoji="1" lang="ja-JP" altLang="en-US" sz="1800" dirty="0"/>
              <a:t>　　</a:t>
            </a:r>
            <a:r>
              <a:rPr kumimoji="1" lang="en-US" altLang="ja-JP" sz="1800" dirty="0"/>
              <a:t>experiences in </a:t>
            </a:r>
            <a:r>
              <a:rPr kumimoji="1" lang="en-US" altLang="ja-JP" sz="1800" dirty="0" err="1"/>
              <a:t>SuperKEKB</a:t>
            </a:r>
            <a:endParaRPr kumimoji="1" lang="en-US" altLang="ja-JP" sz="1800" dirty="0"/>
          </a:p>
          <a:p>
            <a:r>
              <a:rPr kumimoji="1" lang="ja-JP" altLang="en-US" sz="1800" dirty="0"/>
              <a:t>□</a:t>
            </a:r>
            <a:r>
              <a:rPr kumimoji="1" lang="en-US" altLang="ja-JP" sz="1800" dirty="0"/>
              <a:t>Cooling water pass</a:t>
            </a:r>
          </a:p>
          <a:p>
            <a:r>
              <a:rPr kumimoji="1" lang="en-US" altLang="ja-JP" sz="1800" dirty="0"/>
              <a:t>     completely new issue</a:t>
            </a:r>
          </a:p>
          <a:p>
            <a:endParaRPr kumimoji="1" lang="en-US" altLang="ja-JP" sz="1800" dirty="0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66560D9-56E6-63B3-27BD-6562EDD53F13}"/>
              </a:ext>
            </a:extLst>
          </p:cNvPr>
          <p:cNvSpPr/>
          <p:nvPr/>
        </p:nvSpPr>
        <p:spPr>
          <a:xfrm>
            <a:off x="3761730" y="2411685"/>
            <a:ext cx="1512168" cy="1010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3D3EA992-F2EE-8EDE-B1DC-7A899F16CA28}"/>
              </a:ext>
            </a:extLst>
          </p:cNvPr>
          <p:cNvSpPr txBox="1">
            <a:spLocks/>
          </p:cNvSpPr>
          <p:nvPr/>
        </p:nvSpPr>
        <p:spPr bwMode="auto">
          <a:xfrm>
            <a:off x="378293" y="4277462"/>
            <a:ext cx="4895605" cy="259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sz="1600" kern="0" dirty="0"/>
              <a:t>Conceptual design and its simulation looks work</a:t>
            </a:r>
          </a:p>
          <a:p>
            <a:pPr defTabSz="914400"/>
            <a:r>
              <a:rPr lang="en-US" altLang="ja-JP" sz="1600" kern="0" dirty="0"/>
              <a:t>Before going to detailed simulation, prepare “realistic” model </a:t>
            </a:r>
            <a:r>
              <a:rPr lang="ja-JP" altLang="en-US" sz="1600" kern="0" dirty="0">
                <a:solidFill>
                  <a:srgbClr val="FF0000"/>
                </a:solidFill>
              </a:rPr>
              <a:t>←（</a:t>
            </a:r>
            <a:r>
              <a:rPr lang="en-US" altLang="ja-JP" sz="1600" kern="0" dirty="0">
                <a:solidFill>
                  <a:srgbClr val="FF0000"/>
                </a:solidFill>
              </a:rPr>
              <a:t>now</a:t>
            </a:r>
            <a:r>
              <a:rPr lang="ja-JP" altLang="en-US" sz="1600" kern="0" dirty="0">
                <a:solidFill>
                  <a:srgbClr val="FF0000"/>
                </a:solidFill>
              </a:rPr>
              <a:t>）</a:t>
            </a:r>
            <a:endParaRPr lang="en-US" altLang="ja-JP" sz="1600" kern="0" dirty="0">
              <a:solidFill>
                <a:srgbClr val="FF0000"/>
              </a:solidFill>
            </a:endParaRPr>
          </a:p>
          <a:p>
            <a:pPr defTabSz="914400"/>
            <a:r>
              <a:rPr lang="en-US" altLang="ja-JP" sz="1600" kern="0" dirty="0"/>
              <a:t>Once the model design finished, it will be imported to CST and </a:t>
            </a:r>
            <a:r>
              <a:rPr lang="en-US" altLang="ja-JP" sz="1600" kern="0" dirty="0" err="1"/>
              <a:t>ansys</a:t>
            </a:r>
            <a:endParaRPr lang="en-US" altLang="ja-JP" sz="1600" kern="0" dirty="0"/>
          </a:p>
          <a:p>
            <a:pPr defTabSz="914400"/>
            <a:r>
              <a:rPr lang="en-US" altLang="ja-JP" sz="1600" kern="0" dirty="0"/>
              <a:t>Detail design will be modified taking into account simulation results</a:t>
            </a:r>
          </a:p>
          <a:p>
            <a:pPr defTabSz="914400"/>
            <a:r>
              <a:rPr lang="en-US" altLang="ja-JP" sz="1800" kern="0" dirty="0"/>
              <a:t>Iterate several times…</a:t>
            </a:r>
          </a:p>
          <a:p>
            <a:pPr marL="495222" lvl="1" indent="0" defTabSz="914400">
              <a:buNone/>
            </a:pPr>
            <a:endParaRPr lang="en-US" altLang="ja-JP" sz="1600" kern="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CAB86E-4FE6-A613-FD0F-5E08F1F55453}"/>
              </a:ext>
            </a:extLst>
          </p:cNvPr>
          <p:cNvSpPr txBox="1"/>
          <p:nvPr/>
        </p:nvSpPr>
        <p:spPr>
          <a:xfrm>
            <a:off x="18233" y="946264"/>
            <a:ext cx="140211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/>
              <a:t>P. </a:t>
            </a:r>
            <a:r>
              <a:rPr lang="en-US" altLang="ja-JP" sz="1600" dirty="0" err="1"/>
              <a:t>Martyshkin</a:t>
            </a:r>
            <a:endParaRPr kumimoji="1"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6BBFB6-F709-649F-1C45-7B7EBE07C804}"/>
              </a:ext>
            </a:extLst>
          </p:cNvPr>
          <p:cNvSpPr txBox="1"/>
          <p:nvPr/>
        </p:nvSpPr>
        <p:spPr>
          <a:xfrm>
            <a:off x="10188149" y="0"/>
            <a:ext cx="503664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/>
              <a:t>ILC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7692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E8596E-ED55-4A7E-B735-35A7E01662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D058F7-EA21-43C7-B5C8-5280AC1990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FE1DD2-3AF6-44F1-B272-AA84811926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1C93DD-FAAF-4B7F-B342-759DD691CC7C}"/>
              </a:ext>
            </a:extLst>
          </p:cNvPr>
          <p:cNvSpPr txBox="1"/>
          <p:nvPr/>
        </p:nvSpPr>
        <p:spPr>
          <a:xfrm>
            <a:off x="17314" y="3021243"/>
            <a:ext cx="224933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b="1" i="1" dirty="0"/>
              <a:t>FC</a:t>
            </a:r>
            <a:r>
              <a:rPr lang="ja-JP" altLang="en-US" sz="1800" b="1" i="1" dirty="0"/>
              <a:t> </a:t>
            </a:r>
            <a:r>
              <a:rPr lang="en-US" altLang="ja-JP" sz="1800" b="1" i="1" dirty="0"/>
              <a:t>mag.</a:t>
            </a:r>
            <a:r>
              <a:rPr lang="ja-JP" altLang="en-US" sz="1800" b="1" i="1" dirty="0"/>
              <a:t> </a:t>
            </a:r>
            <a:r>
              <a:rPr lang="en-US" altLang="ja-JP" sz="1800" b="1" i="1" dirty="0"/>
              <a:t>field(CST)</a:t>
            </a:r>
            <a:endParaRPr kumimoji="1" lang="ja-JP" altLang="en-US" sz="1800" b="1" i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920223-E361-4D11-9B6A-D2D95FB77434}"/>
              </a:ext>
            </a:extLst>
          </p:cNvPr>
          <p:cNvSpPr txBox="1"/>
          <p:nvPr/>
        </p:nvSpPr>
        <p:spPr>
          <a:xfrm>
            <a:off x="230519" y="3986569"/>
            <a:ext cx="30444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b="1" i="1" dirty="0"/>
              <a:t>Solenoid mag. Field.(CST)</a:t>
            </a:r>
            <a:endParaRPr kumimoji="1" lang="ja-JP" altLang="en-US" sz="1800" b="1" i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43CF51-67E2-4137-B227-B1793A5B46A6}"/>
              </a:ext>
            </a:extLst>
          </p:cNvPr>
          <p:cNvSpPr txBox="1"/>
          <p:nvPr/>
        </p:nvSpPr>
        <p:spPr>
          <a:xfrm>
            <a:off x="234317" y="4778657"/>
            <a:ext cx="3493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dirty="0"/>
              <a:t>Acc. Structure (</a:t>
            </a:r>
            <a:r>
              <a:rPr kumimoji="1" lang="en-US" altLang="ja-JP" sz="1800" dirty="0" err="1"/>
              <a:t>SuperFish</a:t>
            </a:r>
            <a:r>
              <a:rPr kumimoji="1" lang="en-US" altLang="ja-JP" sz="1800" dirty="0"/>
              <a:t>, CST)</a:t>
            </a:r>
            <a:endParaRPr kumimoji="1" lang="ja-JP" altLang="en-US" sz="1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4D54A8-C4FF-4CCF-A3DD-D6E1CDDFB140}"/>
              </a:ext>
            </a:extLst>
          </p:cNvPr>
          <p:cNvSpPr txBox="1"/>
          <p:nvPr/>
        </p:nvSpPr>
        <p:spPr>
          <a:xfrm>
            <a:off x="5705946" y="3464601"/>
            <a:ext cx="3153556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dirty="0"/>
              <a:t>Tracking</a:t>
            </a:r>
            <a:r>
              <a:rPr lang="ja-JP" altLang="en-US" sz="1800" dirty="0"/>
              <a:t> </a:t>
            </a:r>
            <a:r>
              <a:rPr lang="en-US" altLang="ja-JP" sz="1800" dirty="0"/>
              <a:t>(CST)</a:t>
            </a:r>
          </a:p>
          <a:p>
            <a:r>
              <a:rPr kumimoji="1" lang="en-US" altLang="ja-JP" sz="1800" dirty="0"/>
              <a:t>Target ~ entrance of 1</a:t>
            </a:r>
            <a:r>
              <a:rPr kumimoji="1" lang="en-US" altLang="ja-JP" sz="1800" baseline="30000" dirty="0"/>
              <a:t>st</a:t>
            </a:r>
            <a:r>
              <a:rPr kumimoji="1" lang="en-US" altLang="ja-JP" sz="1800" dirty="0"/>
              <a:t> ACC</a:t>
            </a:r>
            <a:endParaRPr kumimoji="1" lang="ja-JP" altLang="en-US" sz="1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B38798-7B30-4971-87D6-255AB1252067}"/>
              </a:ext>
            </a:extLst>
          </p:cNvPr>
          <p:cNvSpPr txBox="1"/>
          <p:nvPr/>
        </p:nvSpPr>
        <p:spPr>
          <a:xfrm>
            <a:off x="8019866" y="4499917"/>
            <a:ext cx="26196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dirty="0"/>
              <a:t>Tracking</a:t>
            </a:r>
            <a:r>
              <a:rPr lang="ja-JP" altLang="en-US" sz="1800" dirty="0"/>
              <a:t> </a:t>
            </a:r>
            <a:r>
              <a:rPr kumimoji="1" lang="en-US" altLang="ja-JP" sz="1800" dirty="0"/>
              <a:t>(CST)</a:t>
            </a:r>
          </a:p>
          <a:p>
            <a:r>
              <a:rPr lang="en-US" altLang="ja-JP" sz="1800" dirty="0"/>
              <a:t>1</a:t>
            </a:r>
            <a:r>
              <a:rPr lang="en-US" altLang="ja-JP" sz="1800" baseline="30000" dirty="0"/>
              <a:t>st</a:t>
            </a:r>
            <a:r>
              <a:rPr lang="en-US" altLang="ja-JP" sz="1800" dirty="0"/>
              <a:t> ACC entrance ~ exit</a:t>
            </a:r>
            <a:endParaRPr kumimoji="1" lang="ja-JP" altLang="en-US" sz="1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80501EF-2FDF-4CCE-9644-78EE7F6247B9}"/>
              </a:ext>
            </a:extLst>
          </p:cNvPr>
          <p:cNvSpPr txBox="1"/>
          <p:nvPr/>
        </p:nvSpPr>
        <p:spPr>
          <a:xfrm>
            <a:off x="4276399" y="6002793"/>
            <a:ext cx="242887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b="1" dirty="0"/>
              <a:t>FC structure (</a:t>
            </a:r>
            <a:r>
              <a:rPr lang="en-US" altLang="ja-JP" sz="1800" b="1" dirty="0" err="1"/>
              <a:t>ansys</a:t>
            </a:r>
            <a:r>
              <a:rPr lang="en-US" altLang="ja-JP" sz="1800" b="1" dirty="0"/>
              <a:t>)</a:t>
            </a:r>
            <a:endParaRPr kumimoji="1" lang="ja-JP" altLang="en-US" sz="18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8AC365-A065-4581-820B-34E83309C44A}"/>
              </a:ext>
            </a:extLst>
          </p:cNvPr>
          <p:cNvSpPr txBox="1"/>
          <p:nvPr/>
        </p:nvSpPr>
        <p:spPr>
          <a:xfrm>
            <a:off x="2873108" y="1691605"/>
            <a:ext cx="25784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i="1" dirty="0"/>
              <a:t>Target thermal(</a:t>
            </a:r>
            <a:r>
              <a:rPr kumimoji="1" lang="en-US" altLang="ja-JP" sz="1800" b="1" i="1" dirty="0" err="1"/>
              <a:t>ansys</a:t>
            </a:r>
            <a:r>
              <a:rPr kumimoji="1" lang="en-US" altLang="ja-JP" sz="1800" b="1" i="1" dirty="0"/>
              <a:t>)</a:t>
            </a:r>
            <a:endParaRPr kumimoji="1" lang="ja-JP" altLang="en-US" sz="1800" b="1" i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583729-7784-46B4-9D84-EC644FC0317A}"/>
              </a:ext>
            </a:extLst>
          </p:cNvPr>
          <p:cNvSpPr txBox="1"/>
          <p:nvPr/>
        </p:nvSpPr>
        <p:spPr>
          <a:xfrm>
            <a:off x="4756078" y="2245095"/>
            <a:ext cx="27451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i="1" dirty="0"/>
              <a:t>Target</a:t>
            </a:r>
            <a:r>
              <a:rPr lang="ja-JP" altLang="en-US" sz="1800" b="1" i="1" dirty="0"/>
              <a:t> </a:t>
            </a:r>
            <a:r>
              <a:rPr lang="en-US" altLang="ja-JP" sz="1800" b="1" i="1" dirty="0"/>
              <a:t>structure</a:t>
            </a:r>
            <a:r>
              <a:rPr kumimoji="1" lang="en-US" altLang="ja-JP" sz="1800" b="1" i="1" dirty="0"/>
              <a:t>(</a:t>
            </a:r>
            <a:r>
              <a:rPr kumimoji="1" lang="en-US" altLang="ja-JP" sz="1800" b="1" i="1" dirty="0" err="1"/>
              <a:t>ansys</a:t>
            </a:r>
            <a:r>
              <a:rPr kumimoji="1" lang="en-US" altLang="ja-JP" sz="1800" b="1" i="1" dirty="0"/>
              <a:t>)</a:t>
            </a:r>
            <a:endParaRPr kumimoji="1" lang="ja-JP" altLang="en-US" sz="1800" b="1" i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BACC8C2-2495-40CF-8965-FF809D31E7B8}"/>
              </a:ext>
            </a:extLst>
          </p:cNvPr>
          <p:cNvSpPr txBox="1"/>
          <p:nvPr/>
        </p:nvSpPr>
        <p:spPr>
          <a:xfrm>
            <a:off x="230519" y="1149662"/>
            <a:ext cx="49081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i="1" dirty="0"/>
              <a:t>Target</a:t>
            </a:r>
            <a:r>
              <a:rPr kumimoji="1" lang="ja-JP" altLang="en-US" sz="1800" b="1" i="1" dirty="0"/>
              <a:t>　</a:t>
            </a:r>
            <a:r>
              <a:rPr kumimoji="1" lang="en-US" altLang="ja-JP" sz="1800" b="1" i="1" dirty="0"/>
              <a:t>particle generation (</a:t>
            </a:r>
            <a:r>
              <a:rPr kumimoji="1" lang="en-US" altLang="ja-JP" sz="1800" b="1" i="1" dirty="0" err="1"/>
              <a:t>Gambet</a:t>
            </a:r>
            <a:r>
              <a:rPr kumimoji="1" lang="en-US" altLang="ja-JP" sz="1800" b="1" i="1" dirty="0"/>
              <a:t>, </a:t>
            </a:r>
            <a:r>
              <a:rPr kumimoji="1" lang="en-US" altLang="ja-JP" sz="1800" b="1" i="1" dirty="0" err="1"/>
              <a:t>Fluka</a:t>
            </a:r>
            <a:r>
              <a:rPr kumimoji="1" lang="en-US" altLang="ja-JP" sz="1800" b="1" i="1" dirty="0"/>
              <a:t>)</a:t>
            </a:r>
            <a:endParaRPr kumimoji="1" lang="ja-JP" altLang="en-US" sz="1800" b="1" i="1" dirty="0"/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67753263-4DF4-4001-AEA3-750A7D5E89C3}"/>
              </a:ext>
            </a:extLst>
          </p:cNvPr>
          <p:cNvCxnSpPr>
            <a:cxnSpLocks/>
            <a:stCxn id="21" idx="2"/>
            <a:endCxn id="19" idx="1"/>
          </p:cNvCxnSpPr>
          <p:nvPr/>
        </p:nvCxnSpPr>
        <p:spPr>
          <a:xfrm rot="16200000" flipH="1">
            <a:off x="2600210" y="1603372"/>
            <a:ext cx="357277" cy="18852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B06993A-726B-41FD-9E67-D220E727F561}"/>
              </a:ext>
            </a:extLst>
          </p:cNvPr>
          <p:cNvSpPr txBox="1"/>
          <p:nvPr/>
        </p:nvSpPr>
        <p:spPr>
          <a:xfrm>
            <a:off x="230519" y="5489694"/>
            <a:ext cx="340349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b="1" dirty="0"/>
              <a:t>FC</a:t>
            </a:r>
            <a:r>
              <a:rPr lang="ja-JP" altLang="en-US" sz="1800" b="1" dirty="0"/>
              <a:t> </a:t>
            </a:r>
            <a:r>
              <a:rPr lang="en-US" altLang="ja-JP" sz="1800" b="1" dirty="0"/>
              <a:t>mag.</a:t>
            </a:r>
            <a:r>
              <a:rPr lang="ja-JP" altLang="en-US" sz="1800" b="1" dirty="0"/>
              <a:t> </a:t>
            </a:r>
            <a:r>
              <a:rPr lang="en-US" altLang="ja-JP" sz="1800" b="1" dirty="0"/>
              <a:t>field(</a:t>
            </a:r>
            <a:r>
              <a:rPr lang="en-US" altLang="ja-JP" sz="1800" b="1" dirty="0" err="1"/>
              <a:t>ansys</a:t>
            </a:r>
            <a:r>
              <a:rPr lang="en-US" altLang="ja-JP" sz="1800" b="1" dirty="0"/>
              <a:t> maxwell)</a:t>
            </a:r>
            <a:endParaRPr kumimoji="1" lang="ja-JP" altLang="en-US" sz="1800" b="1" dirty="0"/>
          </a:p>
        </p:txBody>
      </p: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C7DA2941-AFAF-4D05-B93F-48FA2D4B0501}"/>
              </a:ext>
            </a:extLst>
          </p:cNvPr>
          <p:cNvCxnSpPr>
            <a:cxnSpLocks/>
            <a:stCxn id="10" idx="0"/>
            <a:endCxn id="37" idx="1"/>
          </p:cNvCxnSpPr>
          <p:nvPr/>
        </p:nvCxnSpPr>
        <p:spPr>
          <a:xfrm rot="5400000" flipH="1" flipV="1">
            <a:off x="1148793" y="2510251"/>
            <a:ext cx="504180" cy="51780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コネクタ: カギ線 29">
            <a:extLst>
              <a:ext uri="{FF2B5EF4-FFF2-40B4-BE49-F238E27FC236}">
                <a16:creationId xmlns:a16="http://schemas.microsoft.com/office/drawing/2014/main" id="{1DF4F133-E93F-41BC-BE0C-5838A6493173}"/>
              </a:ext>
            </a:extLst>
          </p:cNvPr>
          <p:cNvCxnSpPr>
            <a:cxnSpLocks/>
            <a:stCxn id="24" idx="2"/>
            <a:endCxn id="18" idx="1"/>
          </p:cNvCxnSpPr>
          <p:nvPr/>
        </p:nvCxnSpPr>
        <p:spPr>
          <a:xfrm rot="16200000" flipH="1">
            <a:off x="2940117" y="4851176"/>
            <a:ext cx="328433" cy="234413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4269D93-5257-43FA-93CA-D6CC51DFB519}"/>
              </a:ext>
            </a:extLst>
          </p:cNvPr>
          <p:cNvSpPr txBox="1"/>
          <p:nvPr/>
        </p:nvSpPr>
        <p:spPr>
          <a:xfrm>
            <a:off x="1076363" y="272371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Ohmic loss</a:t>
            </a:r>
            <a:endParaRPr kumimoji="1" lang="ja-JP" altLang="en-US" sz="1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B462C21-2217-44D6-8C41-600163B99402}"/>
              </a:ext>
            </a:extLst>
          </p:cNvPr>
          <p:cNvSpPr txBox="1"/>
          <p:nvPr/>
        </p:nvSpPr>
        <p:spPr>
          <a:xfrm>
            <a:off x="2147490" y="6203352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/>
              <a:t>Loretz</a:t>
            </a:r>
            <a:r>
              <a:rPr lang="ja-JP" altLang="en-US" sz="1400" dirty="0"/>
              <a:t> </a:t>
            </a:r>
            <a:r>
              <a:rPr lang="en-US" altLang="ja-JP" sz="1400" dirty="0"/>
              <a:t>force</a:t>
            </a:r>
            <a:endParaRPr kumimoji="1" lang="ja-JP" altLang="en-US" sz="1400" dirty="0"/>
          </a:p>
        </p:txBody>
      </p:sp>
      <p:cxnSp>
        <p:nvCxnSpPr>
          <p:cNvPr id="45" name="コネクタ: カギ線 44">
            <a:extLst>
              <a:ext uri="{FF2B5EF4-FFF2-40B4-BE49-F238E27FC236}">
                <a16:creationId xmlns:a16="http://schemas.microsoft.com/office/drawing/2014/main" id="{3A62EFE5-B6A0-4A98-86C7-F0764BEBE2D9}"/>
              </a:ext>
            </a:extLst>
          </p:cNvPr>
          <p:cNvCxnSpPr>
            <a:stCxn id="19" idx="2"/>
            <a:endCxn id="20" idx="1"/>
          </p:cNvCxnSpPr>
          <p:nvPr/>
        </p:nvCxnSpPr>
        <p:spPr>
          <a:xfrm rot="16200000" flipH="1">
            <a:off x="4274797" y="1948480"/>
            <a:ext cx="368824" cy="59373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68CFA52-6840-41D6-841D-982C5D90F426}"/>
              </a:ext>
            </a:extLst>
          </p:cNvPr>
          <p:cNvSpPr txBox="1"/>
          <p:nvPr/>
        </p:nvSpPr>
        <p:spPr>
          <a:xfrm>
            <a:off x="3613054" y="2463948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Thermal exp.</a:t>
            </a:r>
            <a:endParaRPr kumimoji="1" lang="ja-JP" altLang="en-US" sz="14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8A576AC-D2A8-4238-B0E9-DEA084E4508C}"/>
              </a:ext>
            </a:extLst>
          </p:cNvPr>
          <p:cNvSpPr txBox="1"/>
          <p:nvPr/>
        </p:nvSpPr>
        <p:spPr>
          <a:xfrm>
            <a:off x="1337812" y="1880604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Energy deposit</a:t>
            </a:r>
            <a:endParaRPr kumimoji="1" lang="ja-JP" altLang="en-US" sz="1400" dirty="0"/>
          </a:p>
        </p:txBody>
      </p:sp>
      <p:cxnSp>
        <p:nvCxnSpPr>
          <p:cNvPr id="49" name="コネクタ: カギ線 48">
            <a:extLst>
              <a:ext uri="{FF2B5EF4-FFF2-40B4-BE49-F238E27FC236}">
                <a16:creationId xmlns:a16="http://schemas.microsoft.com/office/drawing/2014/main" id="{11ADCFEA-B78D-4E0C-ABE9-660307F88F90}"/>
              </a:ext>
            </a:extLst>
          </p:cNvPr>
          <p:cNvCxnSpPr>
            <a:stCxn id="21" idx="3"/>
            <a:endCxn id="13" idx="0"/>
          </p:cNvCxnSpPr>
          <p:nvPr/>
        </p:nvCxnSpPr>
        <p:spPr>
          <a:xfrm>
            <a:off x="5138657" y="1334328"/>
            <a:ext cx="2144067" cy="213027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DC0CDCD7-7B7E-45AC-A345-DEC17C3F5532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 flipV="1">
            <a:off x="3274942" y="3787767"/>
            <a:ext cx="2431004" cy="383468"/>
          </a:xfrm>
          <a:prstGeom prst="bentConnector3">
            <a:avLst>
              <a:gd name="adj1" fmla="val 5591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3018DF2-BD6A-47AC-B2AB-04BCCC027D8E}"/>
              </a:ext>
            </a:extLst>
          </p:cNvPr>
          <p:cNvSpPr txBox="1"/>
          <p:nvPr/>
        </p:nvSpPr>
        <p:spPr>
          <a:xfrm>
            <a:off x="3302595" y="4178709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Magnetic field</a:t>
            </a:r>
            <a:endParaRPr kumimoji="1" lang="ja-JP" altLang="en-US" sz="14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14CD9FE-A634-479E-AC92-1D0BB4794B23}"/>
              </a:ext>
            </a:extLst>
          </p:cNvPr>
          <p:cNvSpPr txBox="1"/>
          <p:nvPr/>
        </p:nvSpPr>
        <p:spPr>
          <a:xfrm>
            <a:off x="2391061" y="321767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Magnetic field</a:t>
            </a:r>
            <a:endParaRPr kumimoji="1" lang="ja-JP" altLang="en-US" sz="1400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60F01C1-760A-4E4E-9C32-1BA24EF53C5B}"/>
              </a:ext>
            </a:extLst>
          </p:cNvPr>
          <p:cNvSpPr txBox="1"/>
          <p:nvPr/>
        </p:nvSpPr>
        <p:spPr>
          <a:xfrm>
            <a:off x="5193123" y="131995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Particle dist.</a:t>
            </a:r>
            <a:endParaRPr kumimoji="1" lang="ja-JP" altLang="en-US" sz="1400" dirty="0"/>
          </a:p>
        </p:txBody>
      </p:sp>
      <p:cxnSp>
        <p:nvCxnSpPr>
          <p:cNvPr id="68" name="コネクタ: カギ線 67">
            <a:extLst>
              <a:ext uri="{FF2B5EF4-FFF2-40B4-BE49-F238E27FC236}">
                <a16:creationId xmlns:a16="http://schemas.microsoft.com/office/drawing/2014/main" id="{0A2D005C-2ECC-4CA9-B488-F3E051AC0D3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266648" y="3205909"/>
            <a:ext cx="3474888" cy="474593"/>
          </a:xfrm>
          <a:prstGeom prst="bentConnector3">
            <a:avLst>
              <a:gd name="adj1" fmla="val 6785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コネクタ: カギ線 69">
            <a:extLst>
              <a:ext uri="{FF2B5EF4-FFF2-40B4-BE49-F238E27FC236}">
                <a16:creationId xmlns:a16="http://schemas.microsoft.com/office/drawing/2014/main" id="{672EC079-523D-405C-B962-C0618DBAD665}"/>
              </a:ext>
            </a:extLst>
          </p:cNvPr>
          <p:cNvCxnSpPr>
            <a:stCxn id="13" idx="3"/>
            <a:endCxn id="14" idx="0"/>
          </p:cNvCxnSpPr>
          <p:nvPr/>
        </p:nvCxnSpPr>
        <p:spPr>
          <a:xfrm>
            <a:off x="8859502" y="3787767"/>
            <a:ext cx="470210" cy="71215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FE99621F-C58E-4C9C-90E9-72E62D51120F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3727581" y="4823083"/>
            <a:ext cx="4292285" cy="14024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コネクタ: カギ線 73">
            <a:extLst>
              <a:ext uri="{FF2B5EF4-FFF2-40B4-BE49-F238E27FC236}">
                <a16:creationId xmlns:a16="http://schemas.microsoft.com/office/drawing/2014/main" id="{FF11B3B9-36EE-4F48-9A4D-343D557C7468}"/>
              </a:ext>
            </a:extLst>
          </p:cNvPr>
          <p:cNvCxnSpPr>
            <a:cxnSpLocks/>
          </p:cNvCxnSpPr>
          <p:nvPr/>
        </p:nvCxnSpPr>
        <p:spPr>
          <a:xfrm>
            <a:off x="4049762" y="4171235"/>
            <a:ext cx="3970104" cy="468923"/>
          </a:xfrm>
          <a:prstGeom prst="bentConnector3">
            <a:avLst>
              <a:gd name="adj1" fmla="val 1462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665ECA2-9AA4-4D0B-B42B-8A7F49EF2159}"/>
              </a:ext>
            </a:extLst>
          </p:cNvPr>
          <p:cNvSpPr txBox="1"/>
          <p:nvPr/>
        </p:nvSpPr>
        <p:spPr>
          <a:xfrm>
            <a:off x="9335686" y="3751164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Particle dist.</a:t>
            </a:r>
            <a:endParaRPr kumimoji="1" lang="ja-JP" altLang="en-US" sz="1400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81A9CF9F-AD1A-4045-AE3F-58593663CC37}"/>
              </a:ext>
            </a:extLst>
          </p:cNvPr>
          <p:cNvSpPr txBox="1"/>
          <p:nvPr/>
        </p:nvSpPr>
        <p:spPr>
          <a:xfrm>
            <a:off x="3906597" y="498422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EM field</a:t>
            </a:r>
            <a:endParaRPr kumimoji="1" lang="ja-JP" altLang="en-US" sz="1400" dirty="0"/>
          </a:p>
        </p:txBody>
      </p:sp>
      <p:sp>
        <p:nvSpPr>
          <p:cNvPr id="85" name="タイトル 84">
            <a:extLst>
              <a:ext uri="{FF2B5EF4-FFF2-40B4-BE49-F238E27FC236}">
                <a16:creationId xmlns:a16="http://schemas.microsoft.com/office/drawing/2014/main" id="{9EC9B092-4A93-467D-B167-CADB40D0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Simulation flow of positron source</a:t>
            </a:r>
            <a:endParaRPr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A24A079-7FE7-4ACF-A9CE-179DEC17E5B7}"/>
              </a:ext>
            </a:extLst>
          </p:cNvPr>
          <p:cNvSpPr txBox="1"/>
          <p:nvPr/>
        </p:nvSpPr>
        <p:spPr>
          <a:xfrm>
            <a:off x="1659786" y="2332397"/>
            <a:ext cx="2005677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dirty="0"/>
              <a:t>FC thermal(CST)</a:t>
            </a:r>
            <a:endParaRPr kumimoji="1" lang="ja-JP" altLang="en-US" sz="1800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9B4F0FB-D1D1-4C76-B8AE-5B7F91E441F9}"/>
              </a:ext>
            </a:extLst>
          </p:cNvPr>
          <p:cNvSpPr txBox="1"/>
          <p:nvPr/>
        </p:nvSpPr>
        <p:spPr>
          <a:xfrm>
            <a:off x="4286926" y="6501009"/>
            <a:ext cx="2262158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b="1" dirty="0"/>
              <a:t>FC thermal (</a:t>
            </a:r>
            <a:r>
              <a:rPr lang="en-US" altLang="ja-JP" sz="1800" b="1" dirty="0" err="1"/>
              <a:t>ansys</a:t>
            </a:r>
            <a:r>
              <a:rPr lang="en-US" altLang="ja-JP" sz="1800" b="1" dirty="0"/>
              <a:t>)</a:t>
            </a:r>
            <a:endParaRPr kumimoji="1" lang="ja-JP" altLang="en-US" sz="18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B12DB1C-8FDB-41A1-9CEF-45BB8F5B4649}"/>
              </a:ext>
            </a:extLst>
          </p:cNvPr>
          <p:cNvSpPr txBox="1"/>
          <p:nvPr/>
        </p:nvSpPr>
        <p:spPr>
          <a:xfrm>
            <a:off x="2158120" y="667826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Ohmic loss</a:t>
            </a:r>
            <a:endParaRPr kumimoji="1" lang="ja-JP" altLang="en-US" sz="1400" dirty="0"/>
          </a:p>
        </p:txBody>
      </p:sp>
      <p:cxnSp>
        <p:nvCxnSpPr>
          <p:cNvPr id="39" name="コネクタ: カギ線 38">
            <a:extLst>
              <a:ext uri="{FF2B5EF4-FFF2-40B4-BE49-F238E27FC236}">
                <a16:creationId xmlns:a16="http://schemas.microsoft.com/office/drawing/2014/main" id="{0ED7E50A-DF58-43D2-8F09-0CD4CC9922C5}"/>
              </a:ext>
            </a:extLst>
          </p:cNvPr>
          <p:cNvCxnSpPr>
            <a:cxnSpLocks/>
            <a:stCxn id="24" idx="2"/>
            <a:endCxn id="36" idx="1"/>
          </p:cNvCxnSpPr>
          <p:nvPr/>
        </p:nvCxnSpPr>
        <p:spPr>
          <a:xfrm rot="16200000" flipH="1">
            <a:off x="2696272" y="5095020"/>
            <a:ext cx="826649" cy="235465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78B49D-0D2F-4843-A11A-B0D50632EC39}"/>
              </a:ext>
            </a:extLst>
          </p:cNvPr>
          <p:cNvSpPr txBox="1"/>
          <p:nvPr/>
        </p:nvSpPr>
        <p:spPr>
          <a:xfrm>
            <a:off x="209538" y="5830136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C4A796A-50E5-445B-810C-54CE52323F23}"/>
              </a:ext>
            </a:extLst>
          </p:cNvPr>
          <p:cNvSpPr txBox="1"/>
          <p:nvPr/>
        </p:nvSpPr>
        <p:spPr>
          <a:xfrm>
            <a:off x="6673287" y="5974077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Transient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4BD70EE-F1A9-4011-A634-0F2611C59BBA}"/>
              </a:ext>
            </a:extLst>
          </p:cNvPr>
          <p:cNvSpPr txBox="1"/>
          <p:nvPr/>
        </p:nvSpPr>
        <p:spPr>
          <a:xfrm>
            <a:off x="6678421" y="6529314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Transient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D371470-9E52-48A4-B37C-D408487C841D}"/>
              </a:ext>
            </a:extLst>
          </p:cNvPr>
          <p:cNvSpPr txBox="1"/>
          <p:nvPr/>
        </p:nvSpPr>
        <p:spPr>
          <a:xfrm>
            <a:off x="201654" y="3412610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Transient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B53D91C-F27C-412C-925D-ED821B4A1708}"/>
              </a:ext>
            </a:extLst>
          </p:cNvPr>
          <p:cNvSpPr txBox="1"/>
          <p:nvPr/>
        </p:nvSpPr>
        <p:spPr>
          <a:xfrm>
            <a:off x="230519" y="434125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</a:t>
            </a:r>
            <a:r>
              <a:rPr kumimoji="1" lang="en-US" altLang="ja-JP" sz="1600" dirty="0">
                <a:solidFill>
                  <a:srgbClr val="FF0000"/>
                </a:solidFill>
              </a:rPr>
              <a:t>tatic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ABBBF1B-4CEC-414E-B21D-70CEC51EC9F2}"/>
              </a:ext>
            </a:extLst>
          </p:cNvPr>
          <p:cNvSpPr txBox="1"/>
          <p:nvPr/>
        </p:nvSpPr>
        <p:spPr>
          <a:xfrm>
            <a:off x="2924548" y="2051645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Transient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E89CEB2-14EC-457F-82F9-8127097E1ADB}"/>
              </a:ext>
            </a:extLst>
          </p:cNvPr>
          <p:cNvSpPr txBox="1"/>
          <p:nvPr/>
        </p:nvSpPr>
        <p:spPr>
          <a:xfrm>
            <a:off x="4760550" y="2617115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Static</a:t>
            </a:r>
            <a:r>
              <a:rPr lang="en-US" altLang="ja-JP" sz="1600" dirty="0">
                <a:solidFill>
                  <a:srgbClr val="FF0000"/>
                </a:solidFill>
              </a:rPr>
              <a:t>, </a:t>
            </a:r>
            <a:r>
              <a:rPr kumimoji="1" lang="en-US" altLang="ja-JP" sz="1600" dirty="0">
                <a:solidFill>
                  <a:srgbClr val="FF0000"/>
                </a:solidFill>
              </a:rPr>
              <a:t>transient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0B5DF4F-CEC0-4438-9CF4-AA144AD59FAE}"/>
              </a:ext>
            </a:extLst>
          </p:cNvPr>
          <p:cNvSpPr txBox="1"/>
          <p:nvPr/>
        </p:nvSpPr>
        <p:spPr>
          <a:xfrm>
            <a:off x="2286341" y="2709333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Transient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ED751C5-4DAD-4F51-95D3-0DDE4C9F55FE}"/>
              </a:ext>
            </a:extLst>
          </p:cNvPr>
          <p:cNvSpPr txBox="1"/>
          <p:nvPr/>
        </p:nvSpPr>
        <p:spPr>
          <a:xfrm>
            <a:off x="5717957" y="4112741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Single, PIC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36060CB-AFF5-4753-A175-FC76DA5C2A17}"/>
              </a:ext>
            </a:extLst>
          </p:cNvPr>
          <p:cNvSpPr txBox="1"/>
          <p:nvPr/>
        </p:nvSpPr>
        <p:spPr>
          <a:xfrm>
            <a:off x="223913" y="1520264"/>
            <a:ext cx="1470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Single particle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63FB876-9835-48DB-A320-DB9B492B793D}"/>
              </a:ext>
            </a:extLst>
          </p:cNvPr>
          <p:cNvSpPr txBox="1"/>
          <p:nvPr/>
        </p:nvSpPr>
        <p:spPr>
          <a:xfrm>
            <a:off x="295230" y="5149877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Frequency domain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FD26783-97FB-4BC4-92CB-1675329C11C1}"/>
              </a:ext>
            </a:extLst>
          </p:cNvPr>
          <p:cNvSpPr txBox="1"/>
          <p:nvPr/>
        </p:nvSpPr>
        <p:spPr>
          <a:xfrm>
            <a:off x="8082210" y="6301858"/>
            <a:ext cx="245297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dirty="0"/>
              <a:t>Tracking</a:t>
            </a:r>
            <a:r>
              <a:rPr lang="ja-JP" altLang="en-US" sz="1800" dirty="0"/>
              <a:t> </a:t>
            </a:r>
            <a:r>
              <a:rPr kumimoji="1" lang="en-US" altLang="ja-JP" sz="1800" dirty="0"/>
              <a:t>(GPT)</a:t>
            </a:r>
          </a:p>
          <a:p>
            <a:r>
              <a:rPr lang="en-US" altLang="ja-JP" sz="1800" dirty="0"/>
              <a:t>1</a:t>
            </a:r>
            <a:r>
              <a:rPr lang="en-US" altLang="ja-JP" sz="1800" baseline="30000" dirty="0"/>
              <a:t>st</a:t>
            </a:r>
            <a:r>
              <a:rPr lang="en-US" altLang="ja-JP" sz="1800" dirty="0"/>
              <a:t> ACC exit ~ chicane</a:t>
            </a:r>
            <a:endParaRPr kumimoji="1" lang="ja-JP" altLang="en-US" sz="1800" dirty="0"/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203ECD31-A3A0-476F-B0C7-DE80D667FB90}"/>
              </a:ext>
            </a:extLst>
          </p:cNvPr>
          <p:cNvCxnSpPr>
            <a:cxnSpLocks/>
            <a:stCxn id="14" idx="2"/>
            <a:endCxn id="59" idx="0"/>
          </p:cNvCxnSpPr>
          <p:nvPr/>
        </p:nvCxnSpPr>
        <p:spPr>
          <a:xfrm rot="5400000">
            <a:off x="8741401" y="5713547"/>
            <a:ext cx="1155610" cy="2101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BBF3858-6220-446F-9D3E-74DB3B68B950}"/>
              </a:ext>
            </a:extLst>
          </p:cNvPr>
          <p:cNvSpPr txBox="1"/>
          <p:nvPr/>
        </p:nvSpPr>
        <p:spPr>
          <a:xfrm>
            <a:off x="7857345" y="5161250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Single, PIC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B9B08F9-D2D8-4ADA-AA75-68AC7AE37B7E}"/>
              </a:ext>
            </a:extLst>
          </p:cNvPr>
          <p:cNvSpPr txBox="1"/>
          <p:nvPr/>
        </p:nvSpPr>
        <p:spPr>
          <a:xfrm>
            <a:off x="7930656" y="5760309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Particle dist.</a:t>
            </a:r>
          </a:p>
          <a:p>
            <a:r>
              <a:rPr lang="en-US" altLang="ja-JP" sz="1400" dirty="0"/>
              <a:t>Magnetic field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9751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C5F105-9C89-4669-9307-4FCD0DDD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31" y="89226"/>
            <a:ext cx="10348132" cy="755968"/>
          </a:xfrm>
        </p:spPr>
        <p:txBody>
          <a:bodyPr/>
          <a:lstStyle/>
          <a:p>
            <a:r>
              <a:rPr kumimoji="1" lang="en-US" altLang="ja-JP" sz="2800" dirty="0"/>
              <a:t>Particle tracking from targe to </a:t>
            </a:r>
            <a:r>
              <a:rPr lang="en-US" altLang="ja-JP" sz="2800" dirty="0"/>
              <a:t>the entrance of </a:t>
            </a:r>
            <a:r>
              <a:rPr kumimoji="1" lang="en-US" altLang="ja-JP" sz="2800" dirty="0"/>
              <a:t>1</a:t>
            </a:r>
            <a:r>
              <a:rPr kumimoji="1" lang="en-US" altLang="ja-JP" sz="2800" baseline="30000" dirty="0"/>
              <a:t>st</a:t>
            </a:r>
            <a:r>
              <a:rPr kumimoji="1" lang="en-US" altLang="ja-JP" sz="2800" dirty="0"/>
              <a:t> acc structure</a:t>
            </a:r>
            <a:endParaRPr kumimoji="1" lang="ja-JP" altLang="en-US" sz="2800" dirty="0"/>
          </a:p>
        </p:txBody>
      </p:sp>
      <p:pic>
        <p:nvPicPr>
          <p:cNvPr id="7" name="PIC2_05">
            <a:hlinkClick r:id="" action="ppaction://media"/>
            <a:extLst>
              <a:ext uri="{FF2B5EF4-FFF2-40B4-BE49-F238E27FC236}">
                <a16:creationId xmlns:a16="http://schemas.microsoft.com/office/drawing/2014/main" id="{963A4BB9-D953-4575-9AF0-C466F7365011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825" y="1292225"/>
            <a:ext cx="9345613" cy="5213350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4AA428-5176-44DE-BF3C-B5CEFBD1FD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27377A-61F7-4ED4-839C-320FF7E02E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631AC9-26B8-43C5-9178-4144D0815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0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124B4A-19FF-48BC-BE5A-5E7A9C24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FC temperature change by ohmic loss</a:t>
            </a:r>
            <a:br>
              <a:rPr lang="en-US" altLang="ja-JP" sz="2400" dirty="0"/>
            </a:br>
            <a:r>
              <a:rPr lang="en-US" altLang="ja-JP" sz="2400" dirty="0"/>
              <a:t>measurement </a:t>
            </a:r>
            <a:r>
              <a:rPr kumimoji="1" lang="en-US" altLang="ja-JP" sz="2400" dirty="0"/>
              <a:t>(left) and simulation </a:t>
            </a:r>
            <a:r>
              <a:rPr lang="en-US" altLang="ja-JP" sz="2400" dirty="0"/>
              <a:t>(right)</a:t>
            </a:r>
            <a:endParaRPr kumimoji="1" lang="ja-JP" altLang="en-US" sz="2400" dirty="0"/>
          </a:p>
        </p:txBody>
      </p:sp>
      <p:pic>
        <p:nvPicPr>
          <p:cNvPr id="8" name="Thermal4_front1-50fps-2step">
            <a:hlinkClick r:id="" action="ppaction://media"/>
            <a:extLst>
              <a:ext uri="{FF2B5EF4-FFF2-40B4-BE49-F238E27FC236}">
                <a16:creationId xmlns:a16="http://schemas.microsoft.com/office/drawing/2014/main" id="{01E4194A-8A01-4CF0-B065-1CE76660B5CB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574" t="22301" r="26052" b="22601"/>
          <a:stretch/>
        </p:blipFill>
        <p:spPr>
          <a:xfrm>
            <a:off x="4880059" y="1013391"/>
            <a:ext cx="5811754" cy="5953505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3D0C58-126F-4D0A-B6BE-B82D15F30B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960DB2-E79C-41E4-AB13-705742DAD0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3EF61C-B29C-460C-B666-64809B2DB7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7" name="FC-IRtest">
            <a:hlinkClick r:id="" action="ppaction://media"/>
            <a:extLst>
              <a:ext uri="{FF2B5EF4-FFF2-40B4-BE49-F238E27FC236}">
                <a16:creationId xmlns:a16="http://schemas.microsoft.com/office/drawing/2014/main" id="{D88ACF7F-9CA8-4C22-8E17-D19FA12901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 rot="16200000">
            <a:off x="-733789" y="1852261"/>
            <a:ext cx="62406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97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6B9DD-ECE6-DC9B-B6AB-244CFFF7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8D827E-FC11-0667-1438-BEEAD81C06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62490A-6B57-FEF9-28B6-C2C577C75D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D3BF55-9B9A-A7AB-550B-1BA7B004A0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Thermal2_02">
            <a:hlinkClick r:id="" action="ppaction://media"/>
            <a:extLst>
              <a:ext uri="{FF2B5EF4-FFF2-40B4-BE49-F238E27FC236}">
                <a16:creationId xmlns:a16="http://schemas.microsoft.com/office/drawing/2014/main" id="{2C81DDA4-17E9-2258-7B66-DDC6E961CCB3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637628" cy="7559675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D55E24-9639-360A-8F2D-0AA3339B04DD}"/>
              </a:ext>
            </a:extLst>
          </p:cNvPr>
          <p:cNvSpPr txBox="1"/>
          <p:nvPr/>
        </p:nvSpPr>
        <p:spPr>
          <a:xfrm>
            <a:off x="161330" y="5796061"/>
            <a:ext cx="10081120" cy="10400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Simulation method have already established through the experiences of </a:t>
            </a:r>
            <a:r>
              <a:rPr lang="en-US" altLang="ja-JP" dirty="0" err="1"/>
              <a:t>SuperKEKB</a:t>
            </a:r>
            <a:r>
              <a:rPr lang="en-US" altLang="ja-JP" dirty="0"/>
              <a:t> positron source development</a:t>
            </a:r>
          </a:p>
          <a:p>
            <a:r>
              <a:rPr kumimoji="1" lang="en-US" altLang="ja-JP" dirty="0"/>
              <a:t>Apply </a:t>
            </a:r>
            <a:r>
              <a:rPr lang="en-US" altLang="ja-JP" dirty="0"/>
              <a:t>the same method for new FC design for ILC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76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Energy recovery pulse driver for </a:t>
            </a:r>
            <a:r>
              <a:rPr lang="en-US" altLang="ja-JP" sz="2800" dirty="0"/>
              <a:t>Q</a:t>
            </a:r>
            <a:r>
              <a:rPr kumimoji="1" lang="en-US" altLang="ja-JP" sz="2800" dirty="0"/>
              <a:t> magnet</a:t>
            </a:r>
            <a:endParaRPr kumimoji="1" lang="ja-JP" altLang="en-US" sz="2800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5" y="3889788"/>
            <a:ext cx="3304992" cy="2749675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8" name="コンテンツ プレースホルダ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41930" y="1943326"/>
            <a:ext cx="3015758" cy="435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9" y="1589355"/>
            <a:ext cx="3332954" cy="2277405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6892598" y="1915558"/>
            <a:ext cx="3666233" cy="242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744" tIns="36372" rIns="72744" bIns="36372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727405"/>
            <a:r>
              <a:rPr lang="en-US" altLang="ja-JP" sz="1909" kern="0" dirty="0"/>
              <a:t>Turn on both IGBTs and current flow from both of capacitors.</a:t>
            </a:r>
          </a:p>
          <a:p>
            <a:pPr defTabSz="727405"/>
            <a:r>
              <a:rPr lang="en-US" altLang="ja-JP" sz="1909" kern="0" dirty="0"/>
              <a:t>Turn off IGBT 1 and control gate voltage of IGBT 2 to keep constant current</a:t>
            </a:r>
          </a:p>
          <a:p>
            <a:pPr defTabSz="727405"/>
            <a:r>
              <a:rPr lang="en-US" altLang="ja-JP" sz="1909" kern="0" dirty="0"/>
              <a:t>Turn off both IGBTs and stored energy is recovered to the capacitor (C_HV).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49809" y="1460413"/>
            <a:ext cx="2488182" cy="288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273" dirty="0"/>
              <a:t>Operation principle of the circuit</a:t>
            </a:r>
            <a:endParaRPr lang="ja-JP" altLang="en-US" sz="1273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3A550B-DE66-0BE6-C883-3D0A852DFFAC}"/>
              </a:ext>
            </a:extLst>
          </p:cNvPr>
          <p:cNvSpPr txBox="1"/>
          <p:nvPr/>
        </p:nvSpPr>
        <p:spPr>
          <a:xfrm>
            <a:off x="6892599" y="5364013"/>
            <a:ext cx="370989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800" dirty="0"/>
              <a:t>Parameters ar</a:t>
            </a:r>
            <a:r>
              <a:rPr lang="en-US" altLang="ja-JP" sz="1800" dirty="0"/>
              <a:t>e very different from those for FC power supply.</a:t>
            </a:r>
          </a:p>
          <a:p>
            <a:r>
              <a:rPr lang="en-US" altLang="ja-JP" sz="1800" dirty="0"/>
              <a:t>But the same circuit is considered as one of a possible solution.</a:t>
            </a:r>
          </a:p>
        </p:txBody>
      </p:sp>
    </p:spTree>
    <p:extLst>
      <p:ext uri="{BB962C8B-B14F-4D97-AF65-F5344CB8AC3E}">
        <p14:creationId xmlns:p14="http://schemas.microsoft.com/office/powerpoint/2010/main" val="360886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consumption balance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448916" y="1488442"/>
            <a:ext cx="6049118" cy="4501686"/>
            <a:chOff x="1588621" y="293371"/>
            <a:chExt cx="8478174" cy="6309360"/>
          </a:xfrm>
        </p:grpSpPr>
        <p:graphicFrame>
          <p:nvGraphicFramePr>
            <p:cNvPr id="8" name="コンテンツ プレースホルダー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11932063"/>
                </p:ext>
              </p:extLst>
            </p:nvPr>
          </p:nvGraphicFramePr>
          <p:xfrm>
            <a:off x="1588621" y="293371"/>
            <a:ext cx="8478174" cy="6309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テキスト ボックス 8"/>
            <p:cNvSpPr txBox="1"/>
            <p:nvPr/>
          </p:nvSpPr>
          <p:spPr>
            <a:xfrm rot="16200000">
              <a:off x="3973982" y="3842011"/>
              <a:ext cx="3822081" cy="472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1" dirty="0"/>
                <a:t>Stored energy in inductance</a:t>
              </a:r>
              <a:endParaRPr lang="ja-JP" altLang="en-US" sz="1591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16200000">
              <a:off x="3397030" y="4786613"/>
              <a:ext cx="1930362" cy="472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1" dirty="0"/>
                <a:t>Loss in cable</a:t>
              </a:r>
              <a:endParaRPr lang="ja-JP" altLang="en-US" sz="159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6200000">
              <a:off x="2189511" y="4842022"/>
              <a:ext cx="1818027" cy="472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1" dirty="0"/>
                <a:t>Loss in coils</a:t>
              </a:r>
              <a:endParaRPr lang="ja-JP" altLang="en-US" sz="1591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6398588" y="4842664"/>
              <a:ext cx="1817758" cy="472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1" dirty="0"/>
                <a:t>Total energy</a:t>
              </a:r>
              <a:endParaRPr lang="ja-JP" altLang="en-US" sz="159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6200000">
              <a:off x="6616190" y="3683835"/>
              <a:ext cx="4141112" cy="472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1" dirty="0"/>
                <a:t>Consumed energy (measured)</a:t>
              </a:r>
              <a:endParaRPr lang="ja-JP" altLang="en-US" sz="1591" dirty="0"/>
            </a:p>
          </p:txBody>
        </p:sp>
        <p:sp>
          <p:nvSpPr>
            <p:cNvPr id="14" name="上下矢印 13"/>
            <p:cNvSpPr/>
            <p:nvPr/>
          </p:nvSpPr>
          <p:spPr>
            <a:xfrm>
              <a:off x="9446007" y="1207315"/>
              <a:ext cx="177511" cy="3292295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73"/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7970375" y="1207315"/>
              <a:ext cx="18944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 rot="16200000">
              <a:off x="8210325" y="2644090"/>
              <a:ext cx="3060451" cy="541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909" dirty="0">
                  <a:solidFill>
                    <a:srgbClr val="FF0000"/>
                  </a:solidFill>
                </a:rPr>
                <a:t>Recovered energy</a:t>
              </a:r>
              <a:endParaRPr lang="ja-JP" altLang="en-US" sz="1909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733615" y="5698771"/>
            <a:ext cx="5838842" cy="5330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432" dirty="0"/>
              <a:t>Total energy recovery efficiency = 100 x (1 - </a:t>
            </a:r>
            <a:r>
              <a:rPr lang="en-US" altLang="ja-JP" sz="1432" dirty="0" err="1"/>
              <a:t>P</a:t>
            </a:r>
            <a:r>
              <a:rPr lang="en-US" altLang="ja-JP" sz="1432" baseline="-25000" dirty="0" err="1"/>
              <a:t>measured</a:t>
            </a:r>
            <a:r>
              <a:rPr lang="en-US" altLang="ja-JP" sz="1432" baseline="-25000" dirty="0"/>
              <a:t> </a:t>
            </a:r>
            <a:r>
              <a:rPr lang="en-US" altLang="ja-JP" sz="1432" dirty="0"/>
              <a:t>/ </a:t>
            </a:r>
            <a:r>
              <a:rPr lang="en-US" altLang="ja-JP" sz="1432" dirty="0" err="1"/>
              <a:t>P</a:t>
            </a:r>
            <a:r>
              <a:rPr lang="en-US" altLang="ja-JP" sz="1432" baseline="-25000" dirty="0" err="1"/>
              <a:t>total</a:t>
            </a:r>
            <a:r>
              <a:rPr lang="en-US" altLang="ja-JP" sz="1432" dirty="0"/>
              <a:t> ) = 68.5% </a:t>
            </a:r>
          </a:p>
          <a:p>
            <a:r>
              <a:rPr lang="en-US" altLang="ja-JP" sz="1432" dirty="0"/>
              <a:t>L energy recovery efficiency = 100 x (1- </a:t>
            </a:r>
            <a:r>
              <a:rPr lang="en-US" altLang="ja-JP" sz="1432" dirty="0" err="1"/>
              <a:t>P</a:t>
            </a:r>
            <a:r>
              <a:rPr lang="en-US" altLang="ja-JP" sz="1432" baseline="-25000" dirty="0" err="1"/>
              <a:t>measured</a:t>
            </a:r>
            <a:r>
              <a:rPr lang="en-US" altLang="ja-JP" sz="1432" baseline="-25000" dirty="0"/>
              <a:t> </a:t>
            </a:r>
            <a:r>
              <a:rPr lang="en-US" altLang="ja-JP" sz="1432" dirty="0"/>
              <a:t>/ P</a:t>
            </a:r>
            <a:r>
              <a:rPr lang="en-US" altLang="ja-JP" sz="1432" baseline="-25000" dirty="0"/>
              <a:t>L</a:t>
            </a:r>
            <a:r>
              <a:rPr lang="en-US" altLang="ja-JP" sz="1432" dirty="0"/>
              <a:t> ) = 80.1%</a:t>
            </a:r>
            <a:endParaRPr lang="ja-JP" altLang="en-US" sz="1432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 bwMode="auto">
          <a:xfrm>
            <a:off x="6434319" y="1744732"/>
            <a:ext cx="4009532" cy="444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744" tIns="36372" rIns="72744" bIns="36372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727405"/>
            <a:r>
              <a:rPr lang="en-US" altLang="ja-JP" sz="1909" kern="0" dirty="0"/>
              <a:t>Measured consumed energy includes loss in puled driver circuit and DC power supplies to charge capacitors</a:t>
            </a:r>
          </a:p>
          <a:p>
            <a:pPr lvl="1" defTabSz="727405"/>
            <a:r>
              <a:rPr lang="en-US" altLang="ja-JP" sz="1909" kern="0" dirty="0"/>
              <a:t>True energy recovery efficiency (ratio of recovered energy and stored energy in inductance is better than 80.1%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9FE6B1F-8599-36AC-421A-7D2958086112}"/>
              </a:ext>
            </a:extLst>
          </p:cNvPr>
          <p:cNvSpPr txBox="1"/>
          <p:nvPr/>
        </p:nvSpPr>
        <p:spPr>
          <a:xfrm rot="16200000">
            <a:off x="-493659" y="3580690"/>
            <a:ext cx="143020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(W)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2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071DB1-74E3-4A23-9D1C-663EC3D0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field measurement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6EA32291-B82A-4A99-B4EA-4F424716A7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0" y="4007758"/>
            <a:ext cx="3564637" cy="3401424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70E1C3-5D4F-4E56-A363-5CF12728EA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D67728-2972-4233-AA4D-0518C2576A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5EE799-242F-4373-8E5B-80C76E819C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0A348E7-1A81-43BD-8DF0-28AFD37AA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810" y="3851845"/>
            <a:ext cx="4481810" cy="290080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A9B0DB-95CA-41A0-B9C6-CE63A1F0F45F}"/>
              </a:ext>
            </a:extLst>
          </p:cNvPr>
          <p:cNvSpPr txBox="1"/>
          <p:nvPr/>
        </p:nvSpPr>
        <p:spPr>
          <a:xfrm>
            <a:off x="4409802" y="6708163"/>
            <a:ext cx="4362156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Pick up coil is mounted on FRP rod.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C5044E-146A-43E4-A7B3-0D3A1F0B73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0" y="1043648"/>
            <a:ext cx="3555822" cy="290080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438E8B-0125-4144-AE32-B351F739A409}"/>
              </a:ext>
            </a:extLst>
          </p:cNvPr>
          <p:cNvSpPr txBox="1"/>
          <p:nvPr/>
        </p:nvSpPr>
        <p:spPr>
          <a:xfrm>
            <a:off x="3684101" y="1475581"/>
            <a:ext cx="4752528" cy="1356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XYZ stage with motor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Rotary stage with motor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XYZ positions are monitored by linear   gauge by 10um precision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1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B76A5-7536-4D3E-A1B2-46E875E0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50" y="215557"/>
            <a:ext cx="8369684" cy="755968"/>
          </a:xfrm>
        </p:spPr>
        <p:txBody>
          <a:bodyPr/>
          <a:lstStyle/>
          <a:p>
            <a:r>
              <a:rPr lang="en-US" altLang="ja-JP" sz="2800" dirty="0"/>
              <a:t>Looking from downstream side</a:t>
            </a:r>
            <a:br>
              <a:rPr lang="en-US" altLang="ja-JP" sz="2800" dirty="0"/>
            </a:br>
            <a:r>
              <a:rPr lang="en-US" altLang="ja-JP" sz="2800" dirty="0"/>
              <a:t>with the measurement system attached</a:t>
            </a:r>
            <a:endParaRPr kumimoji="1" lang="ja-JP" altLang="en-US" sz="2800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095BFC90-7041-4434-A497-F5D0CC24A5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01" y="1043533"/>
            <a:ext cx="9470208" cy="6426916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A50C3C-1F15-4623-AA45-9FB64B76B3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2ABE04-8644-4478-917D-91BFCF19D8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E57E5D-9D04-4088-ADEA-A53EAEA43A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13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2DCC1E-A42E-C984-041E-7DB9785B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Recent topics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57C148-E062-B4A2-ED65-3C25B97F9A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322" y="1187549"/>
            <a:ext cx="10513168" cy="2092108"/>
          </a:xfrm>
        </p:spPr>
        <p:txBody>
          <a:bodyPr/>
          <a:lstStyle/>
          <a:p>
            <a:r>
              <a:rPr kumimoji="1" lang="en-US" altLang="ja-JP" sz="2400" dirty="0"/>
              <a:t>2022/9 New group to develop positron source for ILC launched in KEK </a:t>
            </a:r>
            <a:r>
              <a:rPr kumimoji="1" lang="en-US" altLang="ja-JP" sz="2400" dirty="0" err="1"/>
              <a:t>iCASA</a:t>
            </a:r>
            <a:r>
              <a:rPr kumimoji="1" lang="en-US" altLang="ja-JP" sz="2400" dirty="0"/>
              <a:t> </a:t>
            </a:r>
            <a:r>
              <a:rPr kumimoji="1" lang="en-US" altLang="ja-JP" sz="1800" dirty="0"/>
              <a:t>(Innovation Center for Applied Superconducting Accelerators)</a:t>
            </a:r>
            <a:endParaRPr kumimoji="1" lang="en-US" altLang="ja-JP" sz="2400" dirty="0"/>
          </a:p>
          <a:p>
            <a:r>
              <a:rPr lang="en-US" altLang="ja-JP" sz="2400" dirty="0"/>
              <a:t>2023/4 5 years budget for selected time-critical work packages* was approved</a:t>
            </a:r>
          </a:p>
          <a:p>
            <a:pPr marL="495222" lvl="1" indent="0">
              <a:buNone/>
            </a:pPr>
            <a:r>
              <a:rPr lang="en-US" altLang="ja-JP" sz="2000" dirty="0"/>
              <a:t>*Source, SRF, nano-beam</a:t>
            </a:r>
            <a:endParaRPr kumimoji="1" lang="ja-JP" altLang="en-US" sz="2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0A997B-08C7-98D7-5F50-DF71229694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9E50FF-41E4-BB9B-16FD-7214D408AE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C4025D-8C37-5D62-034B-883A058E86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1" name="山形 33">
            <a:extLst>
              <a:ext uri="{FF2B5EF4-FFF2-40B4-BE49-F238E27FC236}">
                <a16:creationId xmlns:a16="http://schemas.microsoft.com/office/drawing/2014/main" id="{FA5AB8DC-FAB7-3EF2-30D5-6F418332D3CD}"/>
              </a:ext>
            </a:extLst>
          </p:cNvPr>
          <p:cNvSpPr/>
          <p:nvPr/>
        </p:nvSpPr>
        <p:spPr>
          <a:xfrm>
            <a:off x="2270809" y="4343233"/>
            <a:ext cx="1577588" cy="729314"/>
          </a:xfrm>
          <a:prstGeom prst="chevron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7542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角丸四角形吹き出し 3">
            <a:extLst>
              <a:ext uri="{FF2B5EF4-FFF2-40B4-BE49-F238E27FC236}">
                <a16:creationId xmlns:a16="http://schemas.microsoft.com/office/drawing/2014/main" id="{6187956B-551B-2114-8B89-3B9440668E5A}"/>
              </a:ext>
            </a:extLst>
          </p:cNvPr>
          <p:cNvSpPr/>
          <p:nvPr/>
        </p:nvSpPr>
        <p:spPr>
          <a:xfrm>
            <a:off x="1752644" y="6147377"/>
            <a:ext cx="2300134" cy="1376876"/>
          </a:xfrm>
          <a:prstGeom prst="wedgeRoundRectCallout">
            <a:avLst>
              <a:gd name="adj1" fmla="val 12888"/>
              <a:gd name="adj2" fmla="val -160328"/>
              <a:gd name="adj3" fmla="val 16667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039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4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EAD86DD-CCE6-F968-3612-8F36A88F4F9E}"/>
              </a:ext>
            </a:extLst>
          </p:cNvPr>
          <p:cNvSpPr txBox="1"/>
          <p:nvPr/>
        </p:nvSpPr>
        <p:spPr>
          <a:xfrm>
            <a:off x="507849" y="5132865"/>
            <a:ext cx="1794146" cy="80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International</a:t>
            </a:r>
          </a:p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Development</a:t>
            </a:r>
          </a:p>
          <a:p>
            <a:pPr defTabSz="754293">
              <a:defRPr/>
            </a:pPr>
            <a:r>
              <a:rPr kumimoji="0"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T</a:t>
            </a:r>
            <a:r>
              <a:rPr lang="en-US" altLang="ja-JP" sz="1543" b="1" dirty="0" err="1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eam</a:t>
            </a: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 under ICFA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A39DDC9-37FF-ABC5-F321-53283496DD49}"/>
              </a:ext>
            </a:extLst>
          </p:cNvPr>
          <p:cNvSpPr txBox="1"/>
          <p:nvPr/>
        </p:nvSpPr>
        <p:spPr>
          <a:xfrm>
            <a:off x="3507602" y="5163043"/>
            <a:ext cx="1842171" cy="80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Pre-lab organized</a:t>
            </a:r>
          </a:p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by </a:t>
            </a:r>
            <a:r>
              <a:rPr lang="en-US" altLang="ja-JP" sz="1543" b="1" dirty="0" err="1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MoU’S</a:t>
            </a: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 among</a:t>
            </a:r>
          </a:p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the relevant labs.</a:t>
            </a:r>
          </a:p>
        </p:txBody>
      </p:sp>
      <p:sp>
        <p:nvSpPr>
          <p:cNvPr id="35" name="山形 28">
            <a:extLst>
              <a:ext uri="{FF2B5EF4-FFF2-40B4-BE49-F238E27FC236}">
                <a16:creationId xmlns:a16="http://schemas.microsoft.com/office/drawing/2014/main" id="{69B6B8A7-6895-26E7-5AD1-40FBC3511640}"/>
              </a:ext>
            </a:extLst>
          </p:cNvPr>
          <p:cNvSpPr/>
          <p:nvPr/>
        </p:nvSpPr>
        <p:spPr>
          <a:xfrm>
            <a:off x="923698" y="4327385"/>
            <a:ext cx="1577588" cy="729314"/>
          </a:xfrm>
          <a:prstGeom prst="chevron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7542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山形 29">
            <a:extLst>
              <a:ext uri="{FF2B5EF4-FFF2-40B4-BE49-F238E27FC236}">
                <a16:creationId xmlns:a16="http://schemas.microsoft.com/office/drawing/2014/main" id="{5BBA0463-D36D-E5E2-748D-6E2F738DC803}"/>
              </a:ext>
            </a:extLst>
          </p:cNvPr>
          <p:cNvSpPr/>
          <p:nvPr/>
        </p:nvSpPr>
        <p:spPr>
          <a:xfrm>
            <a:off x="3599190" y="4347666"/>
            <a:ext cx="1537661" cy="730266"/>
          </a:xfrm>
          <a:prstGeom prst="chevron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7542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山形 30">
            <a:extLst>
              <a:ext uri="{FF2B5EF4-FFF2-40B4-BE49-F238E27FC236}">
                <a16:creationId xmlns:a16="http://schemas.microsoft.com/office/drawing/2014/main" id="{E07194CC-E6F5-3021-0D4E-6CE1C937C3C5}"/>
              </a:ext>
            </a:extLst>
          </p:cNvPr>
          <p:cNvSpPr/>
          <p:nvPr/>
        </p:nvSpPr>
        <p:spPr>
          <a:xfrm>
            <a:off x="4898725" y="4348139"/>
            <a:ext cx="3333770" cy="730266"/>
          </a:xfrm>
          <a:prstGeom prst="chevron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7542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山形 31">
            <a:extLst>
              <a:ext uri="{FF2B5EF4-FFF2-40B4-BE49-F238E27FC236}">
                <a16:creationId xmlns:a16="http://schemas.microsoft.com/office/drawing/2014/main" id="{F5CC4DA1-99BF-1430-BBED-F942556B39D2}"/>
              </a:ext>
            </a:extLst>
          </p:cNvPr>
          <p:cNvSpPr/>
          <p:nvPr/>
        </p:nvSpPr>
        <p:spPr>
          <a:xfrm>
            <a:off x="7994369" y="4348619"/>
            <a:ext cx="2053841" cy="729314"/>
          </a:xfrm>
          <a:prstGeom prst="chevron">
            <a:avLst/>
          </a:prstGeom>
          <a:solidFill>
            <a:srgbClr val="FF66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7542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6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E702CBC-8890-85E3-9695-51C54C9D6FE1}"/>
              </a:ext>
            </a:extLst>
          </p:cNvPr>
          <p:cNvSpPr txBox="1"/>
          <p:nvPr/>
        </p:nvSpPr>
        <p:spPr>
          <a:xfrm>
            <a:off x="1445891" y="4467682"/>
            <a:ext cx="59503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98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IDT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43D9C7F-B0A1-C0CA-A4C1-EE681DC359A8}"/>
              </a:ext>
            </a:extLst>
          </p:cNvPr>
          <p:cNvSpPr txBox="1"/>
          <p:nvPr/>
        </p:nvSpPr>
        <p:spPr>
          <a:xfrm>
            <a:off x="5454353" y="4388306"/>
            <a:ext cx="2024913" cy="635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76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ILC construction</a:t>
            </a:r>
          </a:p>
          <a:p>
            <a:pPr defTabSz="754293">
              <a:defRPr/>
            </a:pPr>
            <a:r>
              <a:rPr lang="en-US" altLang="ja-JP" sz="176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          by ILC Lab.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2D6D503-8922-C729-A4CE-9FD34FD13B6D}"/>
              </a:ext>
            </a:extLst>
          </p:cNvPr>
          <p:cNvSpPr txBox="1"/>
          <p:nvPr/>
        </p:nvSpPr>
        <p:spPr>
          <a:xfrm>
            <a:off x="672759" y="4036231"/>
            <a:ext cx="958917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323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Aug. 2020</a:t>
            </a:r>
            <a:endParaRPr lang="ja-JP" altLang="en-US" sz="1323" dirty="0">
              <a:solidFill>
                <a:prstClr val="black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9E526D6-5847-C03F-C546-C6CCB2F1ED64}"/>
              </a:ext>
            </a:extLst>
          </p:cNvPr>
          <p:cNvSpPr txBox="1"/>
          <p:nvPr/>
        </p:nvSpPr>
        <p:spPr>
          <a:xfrm>
            <a:off x="8430934" y="4388306"/>
            <a:ext cx="1412566" cy="635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76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Experiment</a:t>
            </a:r>
          </a:p>
          <a:p>
            <a:pPr defTabSz="754293">
              <a:defRPr/>
            </a:pPr>
            <a:r>
              <a:rPr lang="en-US" altLang="ja-JP" sz="176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at ILC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680E9FC0-5141-7CC1-0C5A-5FB17C28C4AA}"/>
              </a:ext>
            </a:extLst>
          </p:cNvPr>
          <p:cNvCxnSpPr/>
          <p:nvPr/>
        </p:nvCxnSpPr>
        <p:spPr>
          <a:xfrm>
            <a:off x="3533468" y="4199790"/>
            <a:ext cx="1275960" cy="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CBD15A6-C891-0C50-8F79-323803C27BC6}"/>
              </a:ext>
            </a:extLst>
          </p:cNvPr>
          <p:cNvCxnSpPr/>
          <p:nvPr/>
        </p:nvCxnSpPr>
        <p:spPr>
          <a:xfrm>
            <a:off x="4898724" y="4199790"/>
            <a:ext cx="2976581" cy="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1CF508BC-49BB-0130-B7C5-F30011AF7C26}"/>
              </a:ext>
            </a:extLst>
          </p:cNvPr>
          <p:cNvCxnSpPr/>
          <p:nvPr/>
        </p:nvCxnSpPr>
        <p:spPr>
          <a:xfrm>
            <a:off x="7994369" y="4206728"/>
            <a:ext cx="1344982" cy="9492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F62D783-2E36-38BF-FD10-93A4BC0A8F6B}"/>
              </a:ext>
            </a:extLst>
          </p:cNvPr>
          <p:cNvSpPr txBox="1"/>
          <p:nvPr/>
        </p:nvSpPr>
        <p:spPr>
          <a:xfrm>
            <a:off x="810887" y="3634239"/>
            <a:ext cx="1220912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764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IDT</a:t>
            </a:r>
            <a:r>
              <a:rPr lang="ja-JP" altLang="en-US" sz="1764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altLang="ja-JP" sz="1764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phase</a:t>
            </a:r>
            <a:endParaRPr lang="ja-JP" altLang="en-US" sz="1764" dirty="0">
              <a:solidFill>
                <a:prstClr val="black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C01362D-DE8F-8AB8-B6E1-D99A74C1AF14}"/>
              </a:ext>
            </a:extLst>
          </p:cNvPr>
          <p:cNvSpPr txBox="1"/>
          <p:nvPr/>
        </p:nvSpPr>
        <p:spPr>
          <a:xfrm>
            <a:off x="3350902" y="3554864"/>
            <a:ext cx="1587294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764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Pre-lab phase</a:t>
            </a:r>
            <a:endParaRPr lang="ja-JP" altLang="en-US" sz="1764" dirty="0">
              <a:solidFill>
                <a:prstClr val="black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2B95D7C-9811-469B-4EDB-ACB934053637}"/>
              </a:ext>
            </a:extLst>
          </p:cNvPr>
          <p:cNvSpPr txBox="1"/>
          <p:nvPr/>
        </p:nvSpPr>
        <p:spPr>
          <a:xfrm>
            <a:off x="5335290" y="3554864"/>
            <a:ext cx="2127505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764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Construction phase</a:t>
            </a:r>
            <a:endParaRPr lang="ja-JP" altLang="en-US" sz="1764" dirty="0">
              <a:solidFill>
                <a:prstClr val="black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CAB509C-DA41-FB3D-11B4-57867AA3A64B}"/>
              </a:ext>
            </a:extLst>
          </p:cNvPr>
          <p:cNvSpPr txBox="1"/>
          <p:nvPr/>
        </p:nvSpPr>
        <p:spPr>
          <a:xfrm>
            <a:off x="7994369" y="3594552"/>
            <a:ext cx="2143536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764" dirty="0">
                <a:solidFill>
                  <a:prstClr val="black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Physics experiment</a:t>
            </a:r>
            <a:endParaRPr lang="ja-JP" altLang="en-US" sz="1764" dirty="0">
              <a:solidFill>
                <a:prstClr val="black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805D4E0-567A-A0B8-9AFA-7D7EE8071BDF}"/>
              </a:ext>
            </a:extLst>
          </p:cNvPr>
          <p:cNvSpPr txBox="1"/>
          <p:nvPr/>
        </p:nvSpPr>
        <p:spPr>
          <a:xfrm>
            <a:off x="5573416" y="5182061"/>
            <a:ext cx="1872629" cy="80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ILC lab. based on </a:t>
            </a:r>
          </a:p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the Governmental</a:t>
            </a:r>
          </a:p>
          <a:p>
            <a:pPr defTabSz="754293">
              <a:defRPr/>
            </a:pPr>
            <a:r>
              <a:rPr lang="en-US" altLang="ja-JP" sz="1543" b="1" dirty="0">
                <a:solidFill>
                  <a:srgbClr val="44546A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agreement</a:t>
            </a:r>
            <a:endParaRPr lang="ja-JP" altLang="en-US" sz="1543" b="1" dirty="0">
              <a:solidFill>
                <a:srgbClr val="44546A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54A037FE-C154-DC3E-99EF-570F1E0DD1F0}"/>
              </a:ext>
            </a:extLst>
          </p:cNvPr>
          <p:cNvCxnSpPr/>
          <p:nvPr/>
        </p:nvCxnSpPr>
        <p:spPr>
          <a:xfrm flipV="1">
            <a:off x="9394152" y="4221611"/>
            <a:ext cx="661868" cy="1261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2589B9B-5455-ED05-1899-BCB58807E11A}"/>
              </a:ext>
            </a:extLst>
          </p:cNvPr>
          <p:cNvSpPr txBox="1"/>
          <p:nvPr/>
        </p:nvSpPr>
        <p:spPr>
          <a:xfrm>
            <a:off x="4004925" y="4478843"/>
            <a:ext cx="1047082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98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Pre-lab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1500C9E-4639-D8E9-B54B-42AC15022591}"/>
              </a:ext>
            </a:extLst>
          </p:cNvPr>
          <p:cNvSpPr txBox="1"/>
          <p:nvPr/>
        </p:nvSpPr>
        <p:spPr>
          <a:xfrm>
            <a:off x="2754967" y="4359914"/>
            <a:ext cx="59503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293">
              <a:defRPr/>
            </a:pPr>
            <a:r>
              <a:rPr lang="en-US" altLang="ja-JP" sz="1984" b="1" dirty="0">
                <a:solidFill>
                  <a:prstClr val="white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IDT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292A960-5342-B1B4-B65F-87B00E9B5E14}"/>
              </a:ext>
            </a:extLst>
          </p:cNvPr>
          <p:cNvSpPr txBox="1"/>
          <p:nvPr/>
        </p:nvSpPr>
        <p:spPr>
          <a:xfrm>
            <a:off x="1800189" y="6235039"/>
            <a:ext cx="2387192" cy="1279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 defTabSz="503972">
              <a:buClr>
                <a:srgbClr val="002060"/>
              </a:buClr>
              <a:buSzPct val="90000"/>
              <a:buFont typeface="Wingdings" panose="05000000000000000000" pitchFamily="2" charset="2"/>
              <a:buChar char="n"/>
            </a:pPr>
            <a:r>
              <a:rPr lang="en-US" altLang="ja-JP" sz="1543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Joint R&amp;D</a:t>
            </a:r>
          </a:p>
          <a:p>
            <a:pPr defTabSz="503972">
              <a:buClr>
                <a:srgbClr val="002060"/>
              </a:buClr>
              <a:buSzPct val="90000"/>
            </a:pPr>
            <a:r>
              <a:rPr lang="en-US" altLang="ja-JP" sz="1543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(</a:t>
            </a:r>
            <a:r>
              <a:rPr lang="en-US" altLang="ja-JP" sz="1543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ILC technology network</a:t>
            </a:r>
            <a:r>
              <a:rPr lang="en-US" altLang="ja-JP" sz="1543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)</a:t>
            </a:r>
          </a:p>
          <a:p>
            <a:pPr marL="314982" indent="-314982" defTabSz="503972">
              <a:buClr>
                <a:srgbClr val="002060"/>
              </a:buClr>
              <a:buSzPct val="90000"/>
              <a:buFont typeface="Wingdings" panose="05000000000000000000" pitchFamily="2" charset="2"/>
              <a:buChar char="n"/>
            </a:pPr>
            <a:r>
              <a:rPr kumimoji="0" lang="en-US" altLang="ja-JP" sz="1543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Int. Expert Panel </a:t>
            </a:r>
          </a:p>
          <a:p>
            <a:pPr defTabSz="503972">
              <a:buClr>
                <a:srgbClr val="002060"/>
              </a:buClr>
              <a:buSzPct val="90000"/>
            </a:pPr>
            <a:r>
              <a:rPr kumimoji="0" lang="en-US" altLang="ja-JP" sz="1543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     + governmental</a:t>
            </a:r>
          </a:p>
          <a:p>
            <a:pPr defTabSz="503972">
              <a:buClr>
                <a:srgbClr val="002060"/>
              </a:buClr>
              <a:buSzPct val="90000"/>
            </a:pPr>
            <a:r>
              <a:rPr kumimoji="0" lang="en-US" altLang="ja-JP" sz="1543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        discussions</a:t>
            </a:r>
            <a:endParaRPr lang="ja-JP" altLang="en-US" sz="1543" b="1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8032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F91762-CE8D-4A8F-8FC1-4BA99081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Comparison between simulation and measurement</a:t>
            </a:r>
            <a:endParaRPr kumimoji="1" lang="ja-JP" altLang="en-US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541A5F-D4B1-45F2-BC39-69BCE588B6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DAF220-562F-4651-AD6E-086B857679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2998AE-BDB1-418A-A564-48B698D803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20</a:t>
            </a:fld>
            <a:endParaRPr kumimoji="1" lang="ja-JP" altLang="en-US"/>
          </a:p>
        </p:txBody>
      </p:sp>
      <p:graphicFrame>
        <p:nvGraphicFramePr>
          <p:cNvPr id="8" name="コンテンツ プレースホルダー 6">
            <a:extLst>
              <a:ext uri="{FF2B5EF4-FFF2-40B4-BE49-F238E27FC236}">
                <a16:creationId xmlns:a16="http://schemas.microsoft.com/office/drawing/2014/main" id="{15D37C7A-4201-405A-B81C-351E99A4FA62}"/>
              </a:ext>
            </a:extLst>
          </p:cNvPr>
          <p:cNvGraphicFramePr>
            <a:graphicFrameLocks/>
          </p:cNvGraphicFramePr>
          <p:nvPr/>
        </p:nvGraphicFramePr>
        <p:xfrm>
          <a:off x="456434" y="1074292"/>
          <a:ext cx="10023082" cy="587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CEDBFC5-3C8F-43B4-8C40-89B721AA74E8}"/>
              </a:ext>
            </a:extLst>
          </p:cNvPr>
          <p:cNvSpPr txBox="1"/>
          <p:nvPr/>
        </p:nvSpPr>
        <p:spPr>
          <a:xfrm>
            <a:off x="4302878" y="1331565"/>
            <a:ext cx="6229462" cy="13560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Vertical axis is normalized at peak value to 100%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Target exit surface is z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Distance between FC and target is 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Solid line shows simulation </a:t>
            </a:r>
            <a:r>
              <a:rPr lang="en-US" altLang="ja-JP" dirty="0"/>
              <a:t>using CST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9179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64993D-8984-8206-0CB2-A84F0060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F87995-8D56-9616-F10F-BDD151B2DF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sz="1600" dirty="0"/>
              <a:t>Simulation method for designing FC is ready</a:t>
            </a:r>
          </a:p>
          <a:p>
            <a:r>
              <a:rPr lang="en-US" altLang="ja-JP" sz="1600" dirty="0"/>
              <a:t>Magnetic field measurement is ready</a:t>
            </a:r>
            <a:endParaRPr kumimoji="1" lang="en-US" altLang="ja-JP" sz="1600" dirty="0"/>
          </a:p>
          <a:p>
            <a:r>
              <a:rPr kumimoji="1" lang="en-US" altLang="ja-JP" sz="1600" dirty="0"/>
              <a:t>Requirement for ILC is very high</a:t>
            </a:r>
          </a:p>
          <a:p>
            <a:pPr lvl="1"/>
            <a:r>
              <a:rPr kumimoji="1" lang="en-US" altLang="ja-JP" sz="1600" dirty="0"/>
              <a:t>Present parameter is not realistic</a:t>
            </a:r>
          </a:p>
          <a:p>
            <a:r>
              <a:rPr lang="en-US" altLang="ja-JP" sz="1600" dirty="0"/>
              <a:t>parameter optimization to reduce power is necessary</a:t>
            </a:r>
            <a:r>
              <a:rPr kumimoji="1" lang="en-US" altLang="ja-JP" sz="1600" dirty="0"/>
              <a:t> </a:t>
            </a:r>
          </a:p>
          <a:p>
            <a:pPr lvl="1"/>
            <a:r>
              <a:rPr kumimoji="1" lang="en-US" altLang="ja-JP" sz="1600" dirty="0"/>
              <a:t>Max. voltage of power supply, pulse width, load inductance and resistance, peak current, magnetic field profile and peak value are not independent</a:t>
            </a:r>
          </a:p>
          <a:p>
            <a:pPr lvl="1"/>
            <a:r>
              <a:rPr lang="en-US" altLang="ja-JP" sz="1600" dirty="0"/>
              <a:t>Total design consideration including power supply is important</a:t>
            </a:r>
          </a:p>
          <a:p>
            <a:r>
              <a:rPr lang="en-US" altLang="ja-JP" sz="1600" dirty="0"/>
              <a:t>To reduce power for both FC and power supply, </a:t>
            </a:r>
          </a:p>
          <a:p>
            <a:pPr lvl="1"/>
            <a:r>
              <a:rPr lang="en-US" altLang="ja-JP" sz="1600" dirty="0"/>
              <a:t>Need flat-top control</a:t>
            </a:r>
          </a:p>
          <a:p>
            <a:pPr lvl="1"/>
            <a:r>
              <a:rPr lang="en-US" altLang="ja-JP" sz="1600" dirty="0"/>
              <a:t>Reduce pulse width</a:t>
            </a:r>
          </a:p>
          <a:p>
            <a:pPr lvl="1"/>
            <a:r>
              <a:rPr kumimoji="1" lang="en-US" altLang="ja-JP" sz="1600" dirty="0"/>
              <a:t>Need Higher voltage</a:t>
            </a:r>
          </a:p>
          <a:p>
            <a:pPr lvl="2"/>
            <a:r>
              <a:rPr lang="en-US" altLang="ja-JP" sz="1600" dirty="0"/>
              <a:t>Reduce load inductance</a:t>
            </a:r>
          </a:p>
          <a:p>
            <a:pPr lvl="2"/>
            <a:r>
              <a:rPr kumimoji="1" lang="en-US" altLang="ja-JP" sz="1600" dirty="0"/>
              <a:t>Counter measure for discharg</a:t>
            </a:r>
            <a:r>
              <a:rPr lang="en-US" altLang="ja-JP" sz="1600" dirty="0"/>
              <a:t>e</a:t>
            </a:r>
          </a:p>
          <a:p>
            <a:pPr lvl="1"/>
            <a:r>
              <a:rPr kumimoji="1" lang="en-US" altLang="ja-JP" sz="1600" dirty="0"/>
              <a:t>Need energy recovery power supply</a:t>
            </a:r>
          </a:p>
          <a:p>
            <a:r>
              <a:rPr kumimoji="1" lang="en-US" altLang="ja-JP" sz="1600" dirty="0"/>
              <a:t>Our plan</a:t>
            </a:r>
          </a:p>
          <a:p>
            <a:pPr lvl="1"/>
            <a:r>
              <a:rPr kumimoji="1" lang="en-US" altLang="ja-JP" sz="1600" dirty="0"/>
              <a:t>FY2023 design and simulation</a:t>
            </a:r>
          </a:p>
          <a:p>
            <a:pPr lvl="1"/>
            <a:r>
              <a:rPr lang="en-US" altLang="ja-JP" sz="1600" dirty="0"/>
              <a:t>FY2024 prototype manufacturing</a:t>
            </a:r>
          </a:p>
          <a:p>
            <a:pPr lvl="1"/>
            <a:r>
              <a:rPr lang="en-US" altLang="ja-JP" sz="1600" dirty="0"/>
              <a:t>FY2025~ full power pulsed power supply (300 Hz compatible)</a:t>
            </a:r>
          </a:p>
          <a:p>
            <a:pPr marL="495222" lvl="1" indent="0">
              <a:buNone/>
            </a:pPr>
            <a:endParaRPr kumimoji="1" lang="en-US" altLang="ja-JP" sz="1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8B361B-D7C1-9E9A-8365-609067B9CB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06249-871C-1BE0-927F-9B0C53028F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2C9E6C-43B0-7897-AC48-96D9C2AFD7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66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4027FF-9499-3CA2-AC26-AB3EA38F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Outlook and Collaboration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F2DF72-F71E-0BF4-83BD-E34656EC4C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sz="3200" dirty="0"/>
              <a:t>Many common point and method between FCC and ILC, </a:t>
            </a:r>
            <a:r>
              <a:rPr kumimoji="1" lang="en-US" altLang="ja-JP" sz="3200" dirty="0" err="1"/>
              <a:t>SuperKEKB</a:t>
            </a:r>
            <a:endParaRPr kumimoji="1" lang="en-US" altLang="ja-JP" sz="3200" dirty="0"/>
          </a:p>
          <a:p>
            <a:pPr lvl="1"/>
            <a:r>
              <a:rPr kumimoji="1" lang="en-US" altLang="ja-JP" sz="3200" dirty="0"/>
              <a:t>Not only FC</a:t>
            </a:r>
            <a:r>
              <a:rPr lang="en-US" altLang="ja-JP" sz="3200" dirty="0"/>
              <a:t> but target, acc. Structure….</a:t>
            </a:r>
          </a:p>
          <a:p>
            <a:r>
              <a:rPr lang="en-US" altLang="ja-JP" sz="3200" dirty="0"/>
              <a:t>Similar development phase</a:t>
            </a:r>
          </a:p>
          <a:p>
            <a:pPr lvl="1"/>
            <a:r>
              <a:rPr lang="en-US" altLang="ja-JP" sz="3200" dirty="0"/>
              <a:t>From conceptual design to engineering design</a:t>
            </a:r>
          </a:p>
          <a:p>
            <a:r>
              <a:rPr kumimoji="1" lang="en-US" altLang="ja-JP" sz="3200" dirty="0"/>
              <a:t>New gro</a:t>
            </a:r>
            <a:r>
              <a:rPr lang="en-US" altLang="ja-JP" sz="3200" dirty="0"/>
              <a:t>up launched and new budget approved</a:t>
            </a:r>
          </a:p>
          <a:p>
            <a:pPr marL="495222" lvl="1" indent="0">
              <a:buNone/>
            </a:pP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C0FE4C-C2A6-8337-5C37-5E6444FD36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CD1C21-9B16-25D4-4829-647F2ECACE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BCD074-1C71-0173-9CF1-86C8C925F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D8540B-55A3-5887-E306-164DED5F4D28}"/>
              </a:ext>
            </a:extLst>
          </p:cNvPr>
          <p:cNvSpPr txBox="1"/>
          <p:nvPr/>
        </p:nvSpPr>
        <p:spPr>
          <a:xfrm>
            <a:off x="1225739" y="5508029"/>
            <a:ext cx="824033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/>
              <a:t>Now it’s time to start new collaborative work!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6484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9F0E9F-BC59-DA12-3D4B-C838887F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 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C8C0CC-AE36-0F52-7257-8D58BAAF9E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9B3216-9945-CD08-2B63-4B8BAA8F8C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B3DB92-117B-E03E-B7F6-D9C9B171A8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3D8B9E-B761-C9C6-ACB0-0F4B96C60E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10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FA50FC-A164-6D0A-D9AF-0E626CA7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テキスト&#10;&#10;自動的に生成された説明">
            <a:extLst>
              <a:ext uri="{FF2B5EF4-FFF2-40B4-BE49-F238E27FC236}">
                <a16:creationId xmlns:a16="http://schemas.microsoft.com/office/drawing/2014/main" id="{BEAA2758-5D4B-1AC5-4F70-F4BF4B795B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30" y="3851845"/>
            <a:ext cx="5073229" cy="2005431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C96884-A783-55F5-2AC2-5BBAF5AA95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C68AD8-0E55-EC55-CC8D-0CA50D3E7A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C7683B-7B0D-F67A-89D2-27769242CC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10" name="図 9" descr="テーブル&#10;&#10;自動的に生成された説明">
            <a:extLst>
              <a:ext uri="{FF2B5EF4-FFF2-40B4-BE49-F238E27FC236}">
                <a16:creationId xmlns:a16="http://schemas.microsoft.com/office/drawing/2014/main" id="{0A106E43-539B-9897-5AB0-6B160FA6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8" y="3725644"/>
            <a:ext cx="4512959" cy="25744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図 13" descr="白黒の写真にテキストが書いてあるスクリーンショットの画面&#10;&#10;低い精度で自動的に生成された説明">
            <a:extLst>
              <a:ext uri="{FF2B5EF4-FFF2-40B4-BE49-F238E27FC236}">
                <a16:creationId xmlns:a16="http://schemas.microsoft.com/office/drawing/2014/main" id="{D5109B6A-591A-3D9B-3B91-E4FC6FA8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8"/>
            <a:ext cx="7249512" cy="320513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4C8B2C-09D9-5FD7-D060-9C2CE0F97536}"/>
              </a:ext>
            </a:extLst>
          </p:cNvPr>
          <p:cNvSpPr txBox="1"/>
          <p:nvPr/>
        </p:nvSpPr>
        <p:spPr>
          <a:xfrm>
            <a:off x="665746" y="6588148"/>
            <a:ext cx="9360319" cy="7241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In the case of 7T operation, ohmic loss is ½ of 10T operation</a:t>
            </a:r>
          </a:p>
          <a:p>
            <a:r>
              <a:rPr kumimoji="1" lang="en-US" altLang="ja-JP" dirty="0"/>
              <a:t>As is usual with accelerator operation, design and real parameters are different</a:t>
            </a:r>
            <a:endParaRPr kumimoji="1" lang="ja-JP" altLang="en-US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C2E1B93-0F3E-894B-F498-273BF76D8646}"/>
              </a:ext>
            </a:extLst>
          </p:cNvPr>
          <p:cNvCxnSpPr>
            <a:cxnSpLocks/>
          </p:cNvCxnSpPr>
          <p:nvPr/>
        </p:nvCxnSpPr>
        <p:spPr>
          <a:xfrm>
            <a:off x="8874298" y="4715941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A9C8346-BB7D-4DD3-9289-78F91CC125BA}"/>
              </a:ext>
            </a:extLst>
          </p:cNvPr>
          <p:cNvCxnSpPr>
            <a:cxnSpLocks/>
          </p:cNvCxnSpPr>
          <p:nvPr/>
        </p:nvCxnSpPr>
        <p:spPr>
          <a:xfrm>
            <a:off x="5346700" y="5003973"/>
            <a:ext cx="4823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1D326489-6803-7E2E-9B3D-C26AB1BEB2E3}"/>
              </a:ext>
            </a:extLst>
          </p:cNvPr>
          <p:cNvCxnSpPr>
            <a:cxnSpLocks/>
          </p:cNvCxnSpPr>
          <p:nvPr/>
        </p:nvCxnSpPr>
        <p:spPr>
          <a:xfrm>
            <a:off x="5345906" y="5292005"/>
            <a:ext cx="4824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45F7D0DB-17BA-A6F3-0C70-63BEAA11CCEB}"/>
              </a:ext>
            </a:extLst>
          </p:cNvPr>
          <p:cNvCxnSpPr>
            <a:cxnSpLocks/>
          </p:cNvCxnSpPr>
          <p:nvPr/>
        </p:nvCxnSpPr>
        <p:spPr>
          <a:xfrm>
            <a:off x="5345906" y="5508028"/>
            <a:ext cx="316835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37D06AE-8643-69D4-F402-D9D2D6DFCBA7}"/>
              </a:ext>
            </a:extLst>
          </p:cNvPr>
          <p:cNvSpPr txBox="1"/>
          <p:nvPr/>
        </p:nvSpPr>
        <p:spPr>
          <a:xfrm>
            <a:off x="233338" y="3338497"/>
            <a:ext cx="311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BINP</a:t>
            </a:r>
            <a:r>
              <a:rPr kumimoji="1" lang="ja-JP" altLang="en-US" sz="1800" dirty="0"/>
              <a:t> </a:t>
            </a:r>
            <a:r>
              <a:rPr kumimoji="1" lang="en-US" altLang="ja-JP" sz="1800" dirty="0"/>
              <a:t>FC</a:t>
            </a:r>
            <a:r>
              <a:rPr kumimoji="1" lang="ja-JP" altLang="en-US" sz="1800" dirty="0"/>
              <a:t>の</a:t>
            </a:r>
            <a:r>
              <a:rPr kumimoji="1" lang="en-US" altLang="ja-JP" sz="1800" dirty="0"/>
              <a:t>design parameter</a:t>
            </a:r>
            <a:endParaRPr kumimoji="1" lang="ja-JP" altLang="en-US" sz="18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47F3E01-E77F-9BDD-17C9-A9B6E1F91F68}"/>
              </a:ext>
            </a:extLst>
          </p:cNvPr>
          <p:cNvSpPr txBox="1"/>
          <p:nvPr/>
        </p:nvSpPr>
        <p:spPr>
          <a:xfrm>
            <a:off x="4231884" y="5436021"/>
            <a:ext cx="957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978655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51CB88-790A-9723-9CF6-46D9127E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テーブル&#10;&#10;自動的に生成された説明">
            <a:extLst>
              <a:ext uri="{FF2B5EF4-FFF2-40B4-BE49-F238E27FC236}">
                <a16:creationId xmlns:a16="http://schemas.microsoft.com/office/drawing/2014/main" id="{47007278-457C-B240-C788-0595F58D8B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2" y="2575374"/>
            <a:ext cx="4680014" cy="4922084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6A9893-85A3-BB97-E8F6-E65909C7C4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089AD3-635F-0705-B663-AE4F74D900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706BD4-D19C-1FA3-F371-542B0BB9A5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4575997A-27CA-731E-3AA0-5AD2B6D5D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6186" cy="2522151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AC7AE35-E10B-3DD2-2E3A-26D09BE4B9DD}"/>
              </a:ext>
            </a:extLst>
          </p:cNvPr>
          <p:cNvCxnSpPr>
            <a:cxnSpLocks/>
          </p:cNvCxnSpPr>
          <p:nvPr/>
        </p:nvCxnSpPr>
        <p:spPr>
          <a:xfrm>
            <a:off x="5705946" y="5868069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87F2A23-7A5E-B4D1-B1E9-4793C32B10F5}"/>
              </a:ext>
            </a:extLst>
          </p:cNvPr>
          <p:cNvCxnSpPr>
            <a:cxnSpLocks/>
          </p:cNvCxnSpPr>
          <p:nvPr/>
        </p:nvCxnSpPr>
        <p:spPr>
          <a:xfrm>
            <a:off x="5489922" y="6084093"/>
            <a:ext cx="2664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36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8AAD1D-B7C1-C15F-6586-C0EE66F4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テーブル&#10;&#10;自動的に生成された説明">
            <a:extLst>
              <a:ext uri="{FF2B5EF4-FFF2-40B4-BE49-F238E27FC236}">
                <a16:creationId xmlns:a16="http://schemas.microsoft.com/office/drawing/2014/main" id="{5378333B-A8B9-9727-A504-7B206BC1CC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2" y="3234721"/>
            <a:ext cx="4896533" cy="4324954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A619D5-0B9A-B07F-84E3-4886C691BC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AF4CCB-CF6E-6471-19EE-9C2913FAD4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0B0479-26DD-4A89-803D-DDC3DAA66E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F66C7F8E-F92D-513B-6269-82C0B405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34982" cy="2915741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5258656-901C-69ED-A419-C482955FF267}"/>
              </a:ext>
            </a:extLst>
          </p:cNvPr>
          <p:cNvSpPr/>
          <p:nvPr/>
        </p:nvSpPr>
        <p:spPr>
          <a:xfrm>
            <a:off x="5705946" y="4787949"/>
            <a:ext cx="460851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5428396-D4ED-166B-AA13-BA995BABECE0}"/>
              </a:ext>
            </a:extLst>
          </p:cNvPr>
          <p:cNvSpPr txBox="1"/>
          <p:nvPr/>
        </p:nvSpPr>
        <p:spPr>
          <a:xfrm>
            <a:off x="377354" y="3923853"/>
            <a:ext cx="3384324" cy="13560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2016</a:t>
            </a:r>
            <a:r>
              <a:rPr kumimoji="1" lang="ja-JP" altLang="en-US" dirty="0"/>
              <a:t>～</a:t>
            </a:r>
            <a:r>
              <a:rPr kumimoji="1" lang="en-US" altLang="ja-JP" dirty="0"/>
              <a:t>2021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en-US" altLang="ja-JP" dirty="0"/>
              <a:t>12.5</a:t>
            </a:r>
            <a:r>
              <a:rPr lang="ja-JP" altLang="en-US" dirty="0"/>
              <a:t> </a:t>
            </a:r>
            <a:r>
              <a:rPr lang="en-US" altLang="ja-JP" dirty="0"/>
              <a:t>Hz, 7.3 T</a:t>
            </a:r>
          </a:p>
          <a:p>
            <a:r>
              <a:rPr kumimoji="1" lang="en-US" altLang="ja-JP" dirty="0"/>
              <a:t>Compared</a:t>
            </a:r>
            <a:r>
              <a:rPr kumimoji="1" lang="ja-JP" altLang="en-US" dirty="0"/>
              <a:t> </a:t>
            </a:r>
            <a:r>
              <a:rPr kumimoji="1" lang="en-US" altLang="ja-JP" dirty="0"/>
              <a:t>with 50 Hz, 10 T</a:t>
            </a:r>
            <a:endParaRPr lang="en-US" altLang="ja-JP" dirty="0"/>
          </a:p>
          <a:p>
            <a:r>
              <a:rPr lang="en-US" altLang="ja-JP" dirty="0"/>
              <a:t>(12.5/50) x (7.3/10)</a:t>
            </a:r>
            <a:r>
              <a:rPr lang="en-US" altLang="ja-JP" baseline="30000" dirty="0"/>
              <a:t>2</a:t>
            </a:r>
            <a:r>
              <a:rPr lang="en-US" altLang="ja-JP" dirty="0"/>
              <a:t> </a:t>
            </a:r>
            <a:r>
              <a:rPr lang="ja-JP" altLang="en-US" dirty="0"/>
              <a:t>～ </a:t>
            </a:r>
            <a:r>
              <a:rPr lang="en-US" altLang="ja-JP" dirty="0"/>
              <a:t>1/8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3010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17DA9B-EA6F-43FA-5543-D0A49B9E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Circuit diagram of power supply for FC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C143FB-8F58-2F2D-3946-FD300F12C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795F0C-D42B-0DB6-EA46-066141989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530071-F3C5-3873-5E03-BB390D6F7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66B15E8-14E3-5F78-606D-95B2130E64E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21" y="1315506"/>
            <a:ext cx="70675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DA6C26-D42F-52E8-D734-EB157398A004}"/>
              </a:ext>
            </a:extLst>
          </p:cNvPr>
          <p:cNvSpPr txBox="1"/>
          <p:nvPr/>
        </p:nvSpPr>
        <p:spPr>
          <a:xfrm>
            <a:off x="89322" y="1023788"/>
            <a:ext cx="88133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T.</a:t>
            </a:r>
            <a:r>
              <a:rPr lang="ja-JP" altLang="en-US" sz="1400" dirty="0"/>
              <a:t> </a:t>
            </a:r>
            <a:r>
              <a:rPr lang="en-US" altLang="ja-JP" sz="1400" dirty="0" err="1"/>
              <a:t>Natsui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985F2F-A26D-8ECB-7C17-C21A93470E00}"/>
              </a:ext>
            </a:extLst>
          </p:cNvPr>
          <p:cNvSpPr txBox="1"/>
          <p:nvPr/>
        </p:nvSpPr>
        <p:spPr>
          <a:xfrm>
            <a:off x="233338" y="4811756"/>
            <a:ext cx="993710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/>
              <a:t>1</a:t>
            </a:r>
            <a:r>
              <a:rPr lang="ja-JP" altLang="en-US" sz="1800" dirty="0"/>
              <a:t> </a:t>
            </a:r>
            <a:r>
              <a:rPr lang="en-US" altLang="ja-JP" sz="1800" dirty="0"/>
              <a:t>pulse</a:t>
            </a:r>
            <a:r>
              <a:rPr lang="ja-JP" altLang="en-US" sz="1800" dirty="0"/>
              <a:t> </a:t>
            </a:r>
            <a:r>
              <a:rPr lang="en-US" altLang="ja-JP" sz="1800" dirty="0"/>
              <a:t>energy</a:t>
            </a:r>
            <a:r>
              <a:rPr kumimoji="1" lang="ja-JP" altLang="en-US" sz="1800" dirty="0"/>
              <a:t> </a:t>
            </a:r>
            <a:r>
              <a:rPr kumimoji="1" lang="en-US" altLang="ja-JP" sz="1800" dirty="0"/>
              <a:t>stored in the capacitor = ½CV</a:t>
            </a:r>
            <a:r>
              <a:rPr kumimoji="1" lang="en-US" altLang="ja-JP" sz="1800" baseline="30000" dirty="0"/>
              <a:t>2</a:t>
            </a:r>
            <a:r>
              <a:rPr kumimoji="1" lang="en-US" altLang="ja-JP" sz="1800" dirty="0"/>
              <a:t> = ½ x 1.4 </a:t>
            </a:r>
            <a:r>
              <a:rPr kumimoji="1" lang="en-US" altLang="ja-JP" sz="1800" dirty="0" err="1"/>
              <a:t>uF</a:t>
            </a:r>
            <a:r>
              <a:rPr kumimoji="1" lang="en-US" altLang="ja-JP" sz="1800" dirty="0"/>
              <a:t> x 18.5 kV</a:t>
            </a:r>
            <a:r>
              <a:rPr kumimoji="1" lang="en-US" altLang="ja-JP" sz="1800" baseline="30000" dirty="0"/>
              <a:t>2</a:t>
            </a:r>
            <a:r>
              <a:rPr kumimoji="1" lang="en-US" altLang="ja-JP" sz="1800" dirty="0"/>
              <a:t> = 240 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/>
              <a:t>In the case of 50 Hz, average power</a:t>
            </a:r>
            <a:r>
              <a:rPr lang="ja-JP" altLang="en-US" sz="1800" dirty="0"/>
              <a:t> </a:t>
            </a:r>
            <a:r>
              <a:rPr lang="en-US" altLang="ja-JP" sz="1800" dirty="0"/>
              <a:t>= 240 J x 50 Hz = 12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/>
              <a:t>Power in the inductance of FC</a:t>
            </a:r>
            <a:r>
              <a:rPr kumimoji="1" lang="ja-JP" altLang="en-US" sz="1800" dirty="0"/>
              <a:t>： </a:t>
            </a:r>
            <a:r>
              <a:rPr lang="en-US" altLang="ja-JP" sz="1800" dirty="0"/>
              <a:t>ohmic loss = 11.2 kW : 0.8 kW = 93.3 : 6.6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/>
              <a:t>Suppose the same ratio for the ILC case,</a:t>
            </a:r>
            <a:r>
              <a:rPr lang="ja-JP" altLang="en-US" sz="1800" dirty="0"/>
              <a:t> </a:t>
            </a:r>
            <a:r>
              <a:rPr lang="en-US" altLang="ja-JP" sz="1800" dirty="0"/>
              <a:t>12 kW * (14 kW / 0.8 kW) = 210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800" dirty="0"/>
              <a:t>Including charging efficiency, control, cooling etc., roughly speaking, 5% of the total power is consumed  in the FC, in the case of ILC, total power </a:t>
            </a:r>
            <a:r>
              <a:rPr kumimoji="1" lang="en-US" altLang="ja-JP" sz="1800" dirty="0" err="1"/>
              <a:t>requride</a:t>
            </a:r>
            <a:r>
              <a:rPr kumimoji="1" lang="en-US" altLang="ja-JP" sz="1800" dirty="0"/>
              <a:t> = </a:t>
            </a:r>
            <a:r>
              <a:rPr lang="en-US" altLang="ja-JP" sz="1800" dirty="0"/>
              <a:t>14 kW</a:t>
            </a:r>
            <a:r>
              <a:rPr lang="ja-JP" altLang="en-US" sz="1800" dirty="0"/>
              <a:t> </a:t>
            </a:r>
            <a:r>
              <a:rPr lang="en-US" altLang="ja-JP" sz="1800" dirty="0"/>
              <a:t>x 20 = 280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800" dirty="0"/>
              <a:t>Need the same amount of cooling water to dump whole </a:t>
            </a:r>
            <a:r>
              <a:rPr kumimoji="1" lang="en-US" altLang="ja-JP" sz="1800" dirty="0" err="1"/>
              <a:t>neregy</a:t>
            </a:r>
            <a:endParaRPr kumimoji="1" lang="ja-JP" altLang="en-US" sz="1800" dirty="0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58297C69-4D53-AFC7-5178-1C25908835EE}"/>
              </a:ext>
            </a:extLst>
          </p:cNvPr>
          <p:cNvSpPr/>
          <p:nvPr/>
        </p:nvSpPr>
        <p:spPr>
          <a:xfrm rot="10800000">
            <a:off x="4111768" y="2411685"/>
            <a:ext cx="504056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36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95EC53-3995-BA67-0EA2-997F47F9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34" y="7102829"/>
            <a:ext cx="2267903" cy="402483"/>
          </a:xfrm>
        </p:spPr>
        <p:txBody>
          <a:bodyPr/>
          <a:lstStyle/>
          <a:p>
            <a:pPr defTabSz="503972"/>
            <a:fld id="{DED8F30D-D541-424C-94AB-D99F080AE047}" type="slidenum">
              <a:rPr lang="ja-JP" altLang="en-US">
                <a:solidFill>
                  <a:prstClr val="black">
                    <a:tint val="75000"/>
                  </a:prstClr>
                </a:solidFill>
                <a:ea typeface="Arial Unicode MS" panose="020B0604020202020204" pitchFamily="50" charset="-128"/>
              </a:rPr>
              <a:pPr defTabSz="503972"/>
              <a:t>3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Arial Unicode MS" panose="020B0604020202020204" pitchFamily="50" charset="-128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0AC4F816-63F5-FA46-59F9-603CE5A64396}"/>
              </a:ext>
            </a:extLst>
          </p:cNvPr>
          <p:cNvGraphicFramePr>
            <a:graphicFrameLocks noGrp="1"/>
          </p:cNvGraphicFramePr>
          <p:nvPr/>
        </p:nvGraphicFramePr>
        <p:xfrm>
          <a:off x="6756113" y="3651593"/>
          <a:ext cx="2606301" cy="31288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70840">
                  <a:extLst>
                    <a:ext uri="{9D8B030D-6E8A-4147-A177-3AD203B41FA5}">
                      <a16:colId xmlns:a16="http://schemas.microsoft.com/office/drawing/2014/main" val="414153846"/>
                    </a:ext>
                  </a:extLst>
                </a:gridCol>
                <a:gridCol w="342504">
                  <a:extLst>
                    <a:ext uri="{9D8B030D-6E8A-4147-A177-3AD203B41FA5}">
                      <a16:colId xmlns:a16="http://schemas.microsoft.com/office/drawing/2014/main" val="2853629616"/>
                    </a:ext>
                  </a:extLst>
                </a:gridCol>
                <a:gridCol w="1692957">
                  <a:extLst>
                    <a:ext uri="{9D8B030D-6E8A-4147-A177-3AD203B41FA5}">
                      <a16:colId xmlns:a16="http://schemas.microsoft.com/office/drawing/2014/main" val="3367541277"/>
                    </a:ext>
                  </a:extLst>
                </a:gridCol>
              </a:tblGrid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Cavity production</a:t>
                      </a:r>
                    </a:p>
                  </a:txBody>
                  <a:tcPr marL="7000" marR="7000" marT="700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078403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CM design</a:t>
                      </a:r>
                    </a:p>
                  </a:txBody>
                  <a:tcPr marL="7000" marR="7000" marT="700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90710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Crab cavity</a:t>
                      </a:r>
                    </a:p>
                  </a:txBody>
                  <a:tcPr marL="7000" marR="7000" marT="70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136821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 source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958968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Undulator target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55936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Undulator focusing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76987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E-driven target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22838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E-driven focusing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14725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E-driven capture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52249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Target replacement</a:t>
                      </a:r>
                    </a:p>
                  </a:txBody>
                  <a:tcPr marL="7000" marR="7000" marT="700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459596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System design</a:t>
                      </a:r>
                    </a:p>
                  </a:txBody>
                  <a:tcPr marL="7000" marR="7000" marT="700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977438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Injection/extraction</a:t>
                      </a:r>
                    </a:p>
                  </a:txBody>
                  <a:tcPr marL="7000" marR="7000" marT="700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387623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Final focus</a:t>
                      </a:r>
                    </a:p>
                  </a:txBody>
                  <a:tcPr marL="7000" marR="7000" marT="700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40254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Final doublet</a:t>
                      </a:r>
                    </a:p>
                  </a:txBody>
                  <a:tcPr marL="7000" marR="7000" marT="700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862405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WPP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3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ja-JP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975" marR="3975" marT="397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8"/>
                          <a:cs typeface="Times New Roman" panose="02020603050405020304" pitchFamily="18" charset="0"/>
                        </a:rPr>
                        <a:t>Main dump</a:t>
                      </a:r>
                    </a:p>
                  </a:txBody>
                  <a:tcPr marL="7000" marR="7000" marT="700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707110"/>
                  </a:ext>
                </a:extLst>
              </a:tr>
            </a:tbl>
          </a:graphicData>
        </a:graphic>
      </p:graphicFrame>
      <p:sp>
        <p:nvSpPr>
          <p:cNvPr id="66" name="タイトル 12">
            <a:extLst>
              <a:ext uri="{FF2B5EF4-FFF2-40B4-BE49-F238E27FC236}">
                <a16:creationId xmlns:a16="http://schemas.microsoft.com/office/drawing/2014/main" id="{82BE7D4C-12DF-7C7D-EDCA-2EAB14B8988C}"/>
              </a:ext>
            </a:extLst>
          </p:cNvPr>
          <p:cNvSpPr txBox="1">
            <a:spLocks/>
          </p:cNvSpPr>
          <p:nvPr/>
        </p:nvSpPr>
        <p:spPr>
          <a:xfrm>
            <a:off x="-1" y="3043"/>
            <a:ext cx="10691811" cy="663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5597" tIns="37798" rIns="75597" bIns="3779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07943"/>
            <a:r>
              <a:rPr lang="en-US" altLang="ja-JP" sz="3527" dirty="0">
                <a:solidFill>
                  <a:prstClr val="black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ILC Technology Network</a:t>
            </a:r>
            <a:endParaRPr lang="ja-JP" altLang="en-US" sz="2646" dirty="0">
              <a:solidFill>
                <a:prstClr val="black"/>
              </a:solidFill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7" name="フッター プレースホルダー 66">
            <a:extLst>
              <a:ext uri="{FF2B5EF4-FFF2-40B4-BE49-F238E27FC236}">
                <a16:creationId xmlns:a16="http://schemas.microsoft.com/office/drawing/2014/main" id="{88A295CE-6103-3891-E7C4-65B15F8F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972"/>
            <a:endParaRPr lang="ja-JP" altLang="en-US" dirty="0">
              <a:solidFill>
                <a:prstClr val="black">
                  <a:tint val="75000"/>
                </a:prstClr>
              </a:solidFill>
              <a:ea typeface="Arial Unicode MS" panose="020B060402020202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5F2E6FB-7138-0D5F-9E64-E528E3D4DC42}"/>
              </a:ext>
            </a:extLst>
          </p:cNvPr>
          <p:cNvGrpSpPr/>
          <p:nvPr/>
        </p:nvGrpSpPr>
        <p:grpSpPr>
          <a:xfrm>
            <a:off x="374954" y="658301"/>
            <a:ext cx="9462231" cy="5039426"/>
            <a:chOff x="462167" y="250436"/>
            <a:chExt cx="11255183" cy="6412521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11BC6248-291A-A0BE-A98D-B0B5477A0A63}"/>
                </a:ext>
              </a:extLst>
            </p:cNvPr>
            <p:cNvGrpSpPr/>
            <p:nvPr/>
          </p:nvGrpSpPr>
          <p:grpSpPr>
            <a:xfrm>
              <a:off x="462167" y="712641"/>
              <a:ext cx="11255183" cy="5950316"/>
              <a:chOff x="462167" y="712641"/>
              <a:chExt cx="11255183" cy="5950316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0B98DA9-C232-DE34-889E-63F57E0CA17B}"/>
                  </a:ext>
                </a:extLst>
              </p:cNvPr>
              <p:cNvSpPr txBox="1"/>
              <p:nvPr/>
            </p:nvSpPr>
            <p:spPr>
              <a:xfrm>
                <a:off x="651336" y="1373180"/>
                <a:ext cx="1877436" cy="4166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Cavity</a:t>
                </a:r>
                <a:r>
                  <a:rPr kumimoji="0" lang="ja-JP" altLang="en-US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production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7C456D0-53A8-CCDA-23B9-ED9315BC84AE}"/>
                  </a:ext>
                </a:extLst>
              </p:cNvPr>
              <p:cNvSpPr txBox="1"/>
              <p:nvPr/>
            </p:nvSpPr>
            <p:spPr>
              <a:xfrm>
                <a:off x="659692" y="1962152"/>
                <a:ext cx="1869078" cy="4166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2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Cryomodule</a:t>
                </a:r>
                <a:r>
                  <a:rPr kumimoji="0" lang="ja-JP" altLang="en-US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design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27F310A-456E-E231-C556-1D7BF12B572C}"/>
                  </a:ext>
                </a:extLst>
              </p:cNvPr>
              <p:cNvSpPr txBox="1"/>
              <p:nvPr/>
            </p:nvSpPr>
            <p:spPr>
              <a:xfrm>
                <a:off x="685406" y="2533005"/>
                <a:ext cx="1853773" cy="4166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3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Crab cavity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2A32385-44DB-8322-A21A-54AB3B926856}"/>
                  </a:ext>
                </a:extLst>
              </p:cNvPr>
              <p:cNvSpPr txBox="1"/>
              <p:nvPr/>
            </p:nvSpPr>
            <p:spPr>
              <a:xfrm>
                <a:off x="3017026" y="1379779"/>
                <a:ext cx="1968806" cy="4166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4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Electron source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55D5218-1686-62F5-00D6-034F2D0E7B00}"/>
                  </a:ext>
                </a:extLst>
              </p:cNvPr>
              <p:cNvSpPr txBox="1"/>
              <p:nvPr/>
            </p:nvSpPr>
            <p:spPr>
              <a:xfrm>
                <a:off x="3017026" y="2243147"/>
                <a:ext cx="1968806" cy="4166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white">
                        <a:lumMod val="75000"/>
                      </a:prst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WP-5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white">
                        <a:lumMod val="75000"/>
                      </a:prst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Undulator</a:t>
                </a:r>
                <a:endParaRPr kumimoji="0" lang="ja-JP" altLang="en-US" sz="1102" dirty="0">
                  <a:solidFill>
                    <a:prstClr val="white">
                      <a:lumMod val="75000"/>
                    </a:prstClr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6337254-34BF-4E67-EACB-FD9745C63300}"/>
                  </a:ext>
                </a:extLst>
              </p:cNvPr>
              <p:cNvSpPr txBox="1"/>
              <p:nvPr/>
            </p:nvSpPr>
            <p:spPr>
              <a:xfrm>
                <a:off x="3071157" y="1960184"/>
                <a:ext cx="2099711" cy="333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3972"/>
                <a:r>
                  <a:rPr kumimoji="0" lang="en-US" altLang="ja-JP" sz="1102" b="1" i="1" u="sng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Undulator positron scheme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EA2DC9C-5561-FB0E-B29A-7C836550C96B}"/>
                  </a:ext>
                </a:extLst>
              </p:cNvPr>
              <p:cNvSpPr txBox="1"/>
              <p:nvPr/>
            </p:nvSpPr>
            <p:spPr>
              <a:xfrm>
                <a:off x="3078469" y="4093807"/>
                <a:ext cx="1987213" cy="333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3972"/>
                <a:r>
                  <a:rPr kumimoji="0" lang="en-US" altLang="ja-JP" sz="1102" b="1" i="1" u="sng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E-driven positron scheme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FA4CA94-4063-F6AF-41D6-BA3075BC8FA6}"/>
                  </a:ext>
                </a:extLst>
              </p:cNvPr>
              <p:cNvSpPr txBox="1"/>
              <p:nvPr/>
            </p:nvSpPr>
            <p:spPr>
              <a:xfrm>
                <a:off x="3017026" y="2816466"/>
                <a:ext cx="1968806" cy="4166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6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Rotating target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0485019-23E9-D1B2-6907-B7A230E68667}"/>
                  </a:ext>
                </a:extLst>
              </p:cNvPr>
              <p:cNvSpPr txBox="1"/>
              <p:nvPr/>
            </p:nvSpPr>
            <p:spPr>
              <a:xfrm>
                <a:off x="3017026" y="3414841"/>
                <a:ext cx="1987079" cy="4166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7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Magnetic focusing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EFC0DE6-8543-E4AF-B619-9F720FBDEE50}"/>
                  </a:ext>
                </a:extLst>
              </p:cNvPr>
              <p:cNvSpPr txBox="1"/>
              <p:nvPr/>
            </p:nvSpPr>
            <p:spPr>
              <a:xfrm>
                <a:off x="3017026" y="4347522"/>
                <a:ext cx="1987079" cy="4166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8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Rotating target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13F7FEF-D29D-F8E3-1447-BAE49C9CF151}"/>
                  </a:ext>
                </a:extLst>
              </p:cNvPr>
              <p:cNvSpPr txBox="1"/>
              <p:nvPr/>
            </p:nvSpPr>
            <p:spPr>
              <a:xfrm>
                <a:off x="3017024" y="4964680"/>
                <a:ext cx="1987080" cy="4166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9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Magnetic focusing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6F79D2B-5089-7C70-7BB6-25CBB1B3C482}"/>
                  </a:ext>
                </a:extLst>
              </p:cNvPr>
              <p:cNvSpPr txBox="1"/>
              <p:nvPr/>
            </p:nvSpPr>
            <p:spPr>
              <a:xfrm>
                <a:off x="3039098" y="5581842"/>
                <a:ext cx="1987079" cy="4166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10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Capture cavity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6672414-E303-E24E-633C-34ACD88C2347}"/>
                  </a:ext>
                </a:extLst>
              </p:cNvPr>
              <p:cNvSpPr txBox="1"/>
              <p:nvPr/>
            </p:nvSpPr>
            <p:spPr>
              <a:xfrm>
                <a:off x="5346137" y="1373518"/>
                <a:ext cx="1877436" cy="4166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12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System design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DF4016D-BF15-3534-8B35-59A024CBDA3F}"/>
                  </a:ext>
                </a:extLst>
              </p:cNvPr>
              <p:cNvSpPr txBox="1"/>
              <p:nvPr/>
            </p:nvSpPr>
            <p:spPr>
              <a:xfrm>
                <a:off x="5358029" y="1968632"/>
                <a:ext cx="1877436" cy="4166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white">
                        <a:lumMod val="75000"/>
                      </a:prst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WP-13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white">
                        <a:lumMod val="75000"/>
                      </a:prst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Collective effect</a:t>
                </a:r>
                <a:endParaRPr kumimoji="0" lang="ja-JP" altLang="en-US" sz="1102" dirty="0">
                  <a:solidFill>
                    <a:prstClr val="white">
                      <a:lumMod val="75000"/>
                    </a:prstClr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EE6B66E-8749-6B86-E7EF-DF3B9BEA6DCC}"/>
                  </a:ext>
                </a:extLst>
              </p:cNvPr>
              <p:cNvSpPr txBox="1"/>
              <p:nvPr/>
            </p:nvSpPr>
            <p:spPr>
              <a:xfrm>
                <a:off x="5351088" y="2526196"/>
                <a:ext cx="1877436" cy="41668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14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Injection/extraction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36EB25F-9556-0830-EB64-73930CB24918}"/>
                  </a:ext>
                </a:extLst>
              </p:cNvPr>
              <p:cNvSpPr txBox="1"/>
              <p:nvPr/>
            </p:nvSpPr>
            <p:spPr>
              <a:xfrm>
                <a:off x="7552295" y="1354890"/>
                <a:ext cx="1877436" cy="41668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15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Final focus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FAAD2DE-3CB0-4088-4473-C7983FD1D284}"/>
                  </a:ext>
                </a:extLst>
              </p:cNvPr>
              <p:cNvSpPr txBox="1"/>
              <p:nvPr/>
            </p:nvSpPr>
            <p:spPr>
              <a:xfrm>
                <a:off x="9824258" y="1345198"/>
                <a:ext cx="1877436" cy="41668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17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Main dump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7AFB44C-D177-65B8-7008-277684749C6C}"/>
                  </a:ext>
                </a:extLst>
              </p:cNvPr>
              <p:cNvSpPr txBox="1"/>
              <p:nvPr/>
            </p:nvSpPr>
            <p:spPr>
              <a:xfrm>
                <a:off x="9839914" y="1973365"/>
                <a:ext cx="1877436" cy="4166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white">
                        <a:lumMod val="75000"/>
                      </a:prst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WP-18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white">
                        <a:lumMod val="75000"/>
                      </a:prstClr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Photon dump</a:t>
                </a:r>
                <a:endParaRPr kumimoji="0" lang="ja-JP" altLang="en-US" sz="1102" dirty="0">
                  <a:solidFill>
                    <a:prstClr val="white">
                      <a:lumMod val="75000"/>
                    </a:prstClr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15B78BB-B513-D010-151F-414B6FB4C7B2}"/>
                  </a:ext>
                </a:extLst>
              </p:cNvPr>
              <p:cNvSpPr txBox="1"/>
              <p:nvPr/>
            </p:nvSpPr>
            <p:spPr>
              <a:xfrm>
                <a:off x="3029963" y="6246271"/>
                <a:ext cx="1987079" cy="4166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WP-prime 11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Target replacement</a:t>
                </a:r>
                <a:endParaRPr kumimoji="0" lang="ja-JP" altLang="en-US" sz="1102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4BC0A716-ECA7-8A55-2E92-CF8743FAEB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0" y="736486"/>
                <a:ext cx="9109100" cy="31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6626803C-96B2-BBC0-B1FD-CA7A8FAE1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0" y="736486"/>
                <a:ext cx="0" cy="204667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2B839301-DC78-B9DE-ECF1-C2061A41AD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67" y="2783161"/>
                <a:ext cx="210756" cy="129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9238D8CF-D291-708B-578E-50412009A217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>
                <a:off x="474651" y="2170495"/>
                <a:ext cx="185041" cy="1860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B2B53B3C-D335-7299-6409-A146ECBB5AFC}"/>
                  </a:ext>
                </a:extLst>
              </p:cNvPr>
              <p:cNvCxnSpPr>
                <a:cxnSpLocks/>
                <a:stCxn id="7" idx="1"/>
              </p:cNvCxnSpPr>
              <p:nvPr/>
            </p:nvCxnSpPr>
            <p:spPr>
              <a:xfrm flipH="1">
                <a:off x="479054" y="1581523"/>
                <a:ext cx="172281" cy="1861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ED7E6FD2-C519-0CE9-9595-F4EC8B7B9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66980" y="736486"/>
                <a:ext cx="11121" cy="573075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3B202D72-C795-EA02-8DEB-29CF55BA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2817" y="712641"/>
                <a:ext cx="10992" cy="204731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4C023913-9D8C-E9C2-5EE4-B8114D01E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9374" y="736486"/>
                <a:ext cx="0" cy="14753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D6D4E943-AE49-EA7A-A4A8-5974627F5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8840" y="736486"/>
                <a:ext cx="15657" cy="145261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324D1B41-C06B-03F5-A5C7-8F85593443DE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2778100" y="1588122"/>
                <a:ext cx="238926" cy="1861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F417DB28-CD44-F676-8492-F58C65E25331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 flipV="1">
                <a:off x="2786119" y="2451490"/>
                <a:ext cx="230908" cy="2087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CD37A690-61A8-96B2-C557-A074F7379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8101" y="3062450"/>
                <a:ext cx="25186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EE5E0C7B-F6BD-3FEE-669D-304BF022D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6980" y="3660821"/>
                <a:ext cx="287948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439C6DCD-EB55-33E1-E8CB-7013D799D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8101" y="4609773"/>
                <a:ext cx="25779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774CCA72-BB09-47BB-0057-41A017DEBB56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2786119" y="5173023"/>
                <a:ext cx="230905" cy="261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3492F24D-C8DA-D627-0F84-EA0A5B6796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8101" y="5808794"/>
                <a:ext cx="276827" cy="854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9263074C-6D9C-C79E-6C45-A3D55E4EF2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135" y="6458693"/>
                <a:ext cx="276827" cy="854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D3657BFE-82EC-26B9-C683-F05F9CF7B61B}"/>
                  </a:ext>
                </a:extLst>
              </p:cNvPr>
              <p:cNvCxnSpPr>
                <a:cxnSpLocks/>
                <a:stCxn id="19" idx="1"/>
              </p:cNvCxnSpPr>
              <p:nvPr/>
            </p:nvCxnSpPr>
            <p:spPr>
              <a:xfrm flipH="1">
                <a:off x="5148412" y="1581860"/>
                <a:ext cx="197725" cy="2716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F7AB9747-6D63-BB1B-2F1A-BEE3353B73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3809" y="2211789"/>
                <a:ext cx="209618" cy="728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307C068F-E24E-2AEB-6BED-B2475AAEF7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4709" y="2759958"/>
                <a:ext cx="19332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76EF9592-AA39-5278-AD9A-D49A494A74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32923" y="1623848"/>
                <a:ext cx="23272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10C795AF-CE94-8023-7CCB-53EF49A884F4}"/>
                  </a:ext>
                </a:extLst>
              </p:cNvPr>
              <p:cNvGrpSpPr/>
              <p:nvPr/>
            </p:nvGrpSpPr>
            <p:grpSpPr>
              <a:xfrm>
                <a:off x="7339374" y="1976098"/>
                <a:ext cx="2090353" cy="416686"/>
                <a:chOff x="7339374" y="1976098"/>
                <a:chExt cx="2090353" cy="416686"/>
              </a:xfrm>
            </p:grpSpPr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1B3662F3-C0C3-E790-5CAC-5C6E730ED3E9}"/>
                    </a:ext>
                  </a:extLst>
                </p:cNvPr>
                <p:cNvSpPr txBox="1"/>
                <p:nvPr/>
              </p:nvSpPr>
              <p:spPr>
                <a:xfrm>
                  <a:off x="7552291" y="1976098"/>
                  <a:ext cx="1877436" cy="416686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503972">
                    <a:lnSpc>
                      <a:spcPts val="869"/>
                    </a:lnSpc>
                  </a:pPr>
                  <a:r>
                    <a:rPr kumimoji="0" lang="en-US" altLang="ja-JP" sz="1102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rial Unicode MS" panose="020B0604020202020204" pitchFamily="50" charset="-128"/>
                      <a:cs typeface="Times New Roman" panose="02020603050405020304" pitchFamily="18" charset="0"/>
                    </a:rPr>
                    <a:t>WP-prime 16</a:t>
                  </a:r>
                </a:p>
                <a:p>
                  <a:pPr algn="ctr" defTabSz="503972">
                    <a:lnSpc>
                      <a:spcPts val="869"/>
                    </a:lnSpc>
                  </a:pPr>
                  <a:r>
                    <a:rPr kumimoji="0" lang="en-US" altLang="ja-JP" sz="1102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rial Unicode MS" panose="020B0604020202020204" pitchFamily="50" charset="-128"/>
                      <a:cs typeface="Times New Roman" panose="02020603050405020304" pitchFamily="18" charset="0"/>
                    </a:rPr>
                    <a:t>Final doublet</a:t>
                  </a:r>
                  <a:endParaRPr kumimoji="0" lang="ja-JP" altLang="en-US" sz="110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D177DA97-2364-8E3E-FB5B-5DC841963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39374" y="2200319"/>
                  <a:ext cx="23272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8E41476B-3E83-0F7C-2757-0E9AE30EC39E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H="1">
                <a:off x="9578841" y="1553540"/>
                <a:ext cx="245417" cy="186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5F7546AD-4F6B-8BA9-E525-4BF3DD0F6CC4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9594497" y="2181708"/>
                <a:ext cx="245417" cy="1861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7D83A6FF-958C-50AF-2B98-FEE36035E085}"/>
                  </a:ext>
                </a:extLst>
              </p:cNvPr>
              <p:cNvSpPr/>
              <p:nvPr/>
            </p:nvSpPr>
            <p:spPr>
              <a:xfrm>
                <a:off x="2929955" y="1943881"/>
                <a:ext cx="2142950" cy="2003691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972"/>
                <a:endParaRPr kumimoji="0" lang="ja-JP" altLang="en-US" sz="1323" dirty="0">
                  <a:solidFill>
                    <a:prstClr val="white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</a:endParaRPr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9CA8CFC4-0743-A287-844F-E079044527AC}"/>
                  </a:ext>
                </a:extLst>
              </p:cNvPr>
              <p:cNvSpPr/>
              <p:nvPr/>
            </p:nvSpPr>
            <p:spPr>
              <a:xfrm>
                <a:off x="2940827" y="4099289"/>
                <a:ext cx="2170599" cy="2022225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972"/>
                <a:endParaRPr kumimoji="0" lang="ja-JP" altLang="en-US" sz="1323" dirty="0">
                  <a:solidFill>
                    <a:prstClr val="white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6DF572B4-E7B3-573F-E690-0AC47FE34FA7}"/>
                  </a:ext>
                </a:extLst>
              </p:cNvPr>
              <p:cNvSpPr txBox="1"/>
              <p:nvPr/>
            </p:nvSpPr>
            <p:spPr>
              <a:xfrm>
                <a:off x="627282" y="770316"/>
                <a:ext cx="1884248" cy="567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  <a:tabLst>
                    <a:tab pos="1002037" algn="l"/>
                  </a:tabLst>
                </a:pPr>
                <a:r>
                  <a:rPr kumimoji="0" lang="en-US" altLang="ja-JP" sz="2205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ML&amp;SRF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21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(Main </a:t>
                </a:r>
                <a:r>
                  <a:rPr kumimoji="0" lang="en-US" altLang="ja-JP" sz="1213" b="1" i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linac</a:t>
                </a:r>
                <a:r>
                  <a:rPr kumimoji="0" lang="en-US" altLang="ja-JP" sz="121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&amp; 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21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Superconducting RF)</a:t>
                </a:r>
                <a:endParaRPr kumimoji="0" lang="ja-JP" altLang="en-US" sz="1213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C2A61D5-0A2F-A075-EC68-8CD875797FA0}"/>
                  </a:ext>
                </a:extLst>
              </p:cNvPr>
              <p:cNvSpPr txBox="1"/>
              <p:nvPr/>
            </p:nvSpPr>
            <p:spPr>
              <a:xfrm>
                <a:off x="3541864" y="945493"/>
                <a:ext cx="1321758" cy="312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3972">
                  <a:lnSpc>
                    <a:spcPts val="869"/>
                  </a:lnSpc>
                </a:pPr>
                <a:r>
                  <a:rPr kumimoji="0" lang="en-US" altLang="ja-JP" sz="2205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Sources</a:t>
                </a:r>
                <a:endParaRPr kumimoji="0" lang="ja-JP" altLang="en-US" sz="2205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1AFCD12E-AA2A-08A5-E2CF-13D0F6CE5F14}"/>
                  </a:ext>
                </a:extLst>
              </p:cNvPr>
              <p:cNvSpPr txBox="1"/>
              <p:nvPr/>
            </p:nvSpPr>
            <p:spPr>
              <a:xfrm>
                <a:off x="5552187" y="870214"/>
                <a:ext cx="1419002" cy="420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2205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DR</a:t>
                </a:r>
                <a:r>
                  <a:rPr kumimoji="0" lang="ja-JP" altLang="en-US" sz="2205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  <a:endParaRPr kumimoji="0" lang="en-US" altLang="ja-JP" sz="2205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21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(Damping ring)</a:t>
                </a:r>
                <a:endParaRPr kumimoji="0" lang="ja-JP" altLang="en-US" sz="1213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9D440794-9810-027A-C6E6-2A8B84B2D532}"/>
                  </a:ext>
                </a:extLst>
              </p:cNvPr>
              <p:cNvSpPr txBox="1"/>
              <p:nvPr/>
            </p:nvSpPr>
            <p:spPr>
              <a:xfrm>
                <a:off x="7436351" y="876097"/>
                <a:ext cx="2046322" cy="420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2205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BDS</a:t>
                </a:r>
              </a:p>
              <a:p>
                <a:pPr algn="ctr" defTabSz="503972">
                  <a:lnSpc>
                    <a:spcPts val="869"/>
                  </a:lnSpc>
                </a:pPr>
                <a:r>
                  <a:rPr kumimoji="0" lang="en-US" altLang="ja-JP" sz="121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(Beam Delivery System)</a:t>
                </a:r>
                <a:endParaRPr kumimoji="0" lang="ja-JP" altLang="en-US" sz="1213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B301C932-31D5-BBCF-F036-62C2BD84037C}"/>
                  </a:ext>
                </a:extLst>
              </p:cNvPr>
              <p:cNvSpPr txBox="1"/>
              <p:nvPr/>
            </p:nvSpPr>
            <p:spPr>
              <a:xfrm>
                <a:off x="10382904" y="935842"/>
                <a:ext cx="1077694" cy="312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3972">
                  <a:lnSpc>
                    <a:spcPts val="869"/>
                  </a:lnSpc>
                </a:pPr>
                <a:r>
                  <a:rPr kumimoji="0" lang="en-US" altLang="ja-JP" sz="2205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Dump</a:t>
                </a:r>
                <a:endParaRPr kumimoji="0" lang="ja-JP" altLang="en-US" sz="2205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96F1824-7AD5-0859-19C0-1694E93F42BD}"/>
                </a:ext>
              </a:extLst>
            </p:cNvPr>
            <p:cNvSpPr txBox="1"/>
            <p:nvPr/>
          </p:nvSpPr>
          <p:spPr>
            <a:xfrm>
              <a:off x="4457437" y="250436"/>
              <a:ext cx="1688541" cy="376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3972"/>
              <a:r>
                <a:rPr kumimoji="0" lang="en-US" altLang="ja-JP" sz="1323" dirty="0">
                  <a:solidFill>
                    <a:prstClr val="black"/>
                  </a:solidFill>
                  <a:latin typeface="Times New Roman" panose="02020603050405020304" pitchFamily="18" charset="0"/>
                  <a:ea typeface="Arial Unicode MS" panose="020B0604020202020204" pitchFamily="50" charset="-128"/>
                </a:rPr>
                <a:t>Time-critical WPs</a:t>
              </a:r>
              <a:endParaRPr kumimoji="0" lang="ja-JP" altLang="en-US" sz="1323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7E9D50F-E71B-88A6-62FE-4D74102B866F}"/>
              </a:ext>
            </a:extLst>
          </p:cNvPr>
          <p:cNvSpPr txBox="1"/>
          <p:nvPr/>
        </p:nvSpPr>
        <p:spPr>
          <a:xfrm>
            <a:off x="4242911" y="4863209"/>
            <a:ext cx="199022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984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KEK’s main WPs</a:t>
            </a:r>
            <a:endParaRPr lang="ja-JP" altLang="en-US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9645348-26A8-52C2-03BE-15E4B5D2FD31}"/>
              </a:ext>
            </a:extLst>
          </p:cNvPr>
          <p:cNvCxnSpPr>
            <a:cxnSpLocks/>
          </p:cNvCxnSpPr>
          <p:nvPr/>
        </p:nvCxnSpPr>
        <p:spPr>
          <a:xfrm flipV="1">
            <a:off x="6156493" y="3757205"/>
            <a:ext cx="571196" cy="1319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E79AB7C-6566-09A7-EF8B-9BE8F34C3913}"/>
              </a:ext>
            </a:extLst>
          </p:cNvPr>
          <p:cNvCxnSpPr>
            <a:cxnSpLocks/>
          </p:cNvCxnSpPr>
          <p:nvPr/>
        </p:nvCxnSpPr>
        <p:spPr>
          <a:xfrm flipV="1">
            <a:off x="6156492" y="4000651"/>
            <a:ext cx="588744" cy="1076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0A267975-AF8E-80D8-B2A8-5CC8EE848657}"/>
              </a:ext>
            </a:extLst>
          </p:cNvPr>
          <p:cNvCxnSpPr>
            <a:cxnSpLocks/>
          </p:cNvCxnSpPr>
          <p:nvPr/>
        </p:nvCxnSpPr>
        <p:spPr>
          <a:xfrm flipV="1">
            <a:off x="6156492" y="4999077"/>
            <a:ext cx="561576" cy="77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AE984DC5-FE54-BC76-C948-35986EC7E096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6156492" y="5077001"/>
            <a:ext cx="599621" cy="139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631FBF5B-8B3C-2070-8486-7CFB87A4F4CB}"/>
              </a:ext>
            </a:extLst>
          </p:cNvPr>
          <p:cNvCxnSpPr>
            <a:cxnSpLocks/>
          </p:cNvCxnSpPr>
          <p:nvPr/>
        </p:nvCxnSpPr>
        <p:spPr>
          <a:xfrm>
            <a:off x="6156492" y="5077001"/>
            <a:ext cx="588744" cy="361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AFA681D6-74DD-EF77-77E8-51403D45AE22}"/>
              </a:ext>
            </a:extLst>
          </p:cNvPr>
          <p:cNvCxnSpPr>
            <a:cxnSpLocks/>
          </p:cNvCxnSpPr>
          <p:nvPr/>
        </p:nvCxnSpPr>
        <p:spPr>
          <a:xfrm>
            <a:off x="6156492" y="5077000"/>
            <a:ext cx="599621" cy="518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79554A1-2C87-0E25-1A71-3964E57CAFFB}"/>
              </a:ext>
            </a:extLst>
          </p:cNvPr>
          <p:cNvCxnSpPr>
            <a:cxnSpLocks/>
          </p:cNvCxnSpPr>
          <p:nvPr/>
        </p:nvCxnSpPr>
        <p:spPr>
          <a:xfrm>
            <a:off x="6156492" y="5077000"/>
            <a:ext cx="588744" cy="905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3DAC39B6-AB26-982B-CD32-66A2D2B5D85E}"/>
              </a:ext>
            </a:extLst>
          </p:cNvPr>
          <p:cNvCxnSpPr>
            <a:cxnSpLocks/>
          </p:cNvCxnSpPr>
          <p:nvPr/>
        </p:nvCxnSpPr>
        <p:spPr>
          <a:xfrm>
            <a:off x="6156492" y="5077000"/>
            <a:ext cx="599621" cy="1201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D528B506-3B4F-0F61-858D-AE67A1207103}"/>
              </a:ext>
            </a:extLst>
          </p:cNvPr>
          <p:cNvCxnSpPr>
            <a:cxnSpLocks/>
          </p:cNvCxnSpPr>
          <p:nvPr/>
        </p:nvCxnSpPr>
        <p:spPr>
          <a:xfrm>
            <a:off x="6156492" y="5077001"/>
            <a:ext cx="599621" cy="1602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0460F9F-C282-AB63-E1C1-8FE1811FC69D}"/>
              </a:ext>
            </a:extLst>
          </p:cNvPr>
          <p:cNvSpPr txBox="1"/>
          <p:nvPr/>
        </p:nvSpPr>
        <p:spPr>
          <a:xfrm>
            <a:off x="5540971" y="3721566"/>
            <a:ext cx="1282787" cy="2840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03972"/>
            <a:r>
              <a:rPr lang="en-US" altLang="ja-JP" sz="1984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SRF</a:t>
            </a:r>
          </a:p>
          <a:p>
            <a:pPr algn="r" defTabSz="503972"/>
            <a:endParaRPr lang="en-US" altLang="ja-JP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 defTabSz="503972"/>
            <a:endParaRPr lang="en-US" altLang="ja-JP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 defTabSz="503972"/>
            <a:endParaRPr lang="en-US" altLang="ja-JP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 defTabSz="503972"/>
            <a:endParaRPr lang="en-US" altLang="ja-JP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 defTabSz="503972"/>
            <a:r>
              <a:rPr lang="en-US" altLang="ja-JP" sz="1984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Sources</a:t>
            </a:r>
          </a:p>
          <a:p>
            <a:pPr algn="r" defTabSz="503972"/>
            <a:endParaRPr lang="en-US" altLang="ja-JP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 defTabSz="503972"/>
            <a:endParaRPr lang="en-US" altLang="ja-JP" sz="1984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  <a:p>
            <a:pPr algn="r" defTabSz="503972"/>
            <a:r>
              <a:rPr lang="en-US" altLang="ja-JP" sz="1984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 Unicode MS" panose="020B0604020202020204" pitchFamily="50" charset="-128"/>
              </a:rPr>
              <a:t>Nanobeam</a:t>
            </a:r>
            <a:endParaRPr lang="ja-JP" altLang="en-US" sz="1984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 Unicode MS" panose="020B0604020202020204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388CF37E-334A-086B-7975-BC89F5A4252A}"/>
              </a:ext>
            </a:extLst>
          </p:cNvPr>
          <p:cNvSpPr txBox="1"/>
          <p:nvPr/>
        </p:nvSpPr>
        <p:spPr>
          <a:xfrm>
            <a:off x="9373291" y="3387876"/>
            <a:ext cx="887755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/>
            <a:r>
              <a:rPr lang="en-US" altLang="ja-JP" sz="132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with Americas and Europe</a:t>
            </a:r>
            <a:endParaRPr lang="ja-JP" altLang="en-US" sz="1323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4BDAD327-DB18-3F03-9C1F-75C686D490BD}"/>
              </a:ext>
            </a:extLst>
          </p:cNvPr>
          <p:cNvSpPr txBox="1"/>
          <p:nvPr/>
        </p:nvSpPr>
        <p:spPr>
          <a:xfrm>
            <a:off x="9314777" y="6023821"/>
            <a:ext cx="115921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/>
            <a:r>
              <a:rPr lang="en-US" altLang="ja-JP" sz="132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ATF collaboration</a:t>
            </a:r>
            <a:endParaRPr lang="ja-JP" altLang="en-US" sz="1323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743D97-3CD6-3F8A-4201-950222639489}"/>
              </a:ext>
            </a:extLst>
          </p:cNvPr>
          <p:cNvSpPr txBox="1"/>
          <p:nvPr/>
        </p:nvSpPr>
        <p:spPr>
          <a:xfrm>
            <a:off x="158242" y="5923521"/>
            <a:ext cx="520180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dirty="0"/>
              <a:t>H. </a:t>
            </a:r>
            <a:r>
              <a:rPr kumimoji="1" lang="en-US" altLang="ja-JP" sz="1800" dirty="0" err="1"/>
              <a:t>Hayano</a:t>
            </a:r>
            <a:r>
              <a:rPr lang="en-US" altLang="ja-JP" sz="1800" dirty="0"/>
              <a:t> support</a:t>
            </a:r>
            <a:r>
              <a:rPr kumimoji="1" lang="en-US" altLang="ja-JP" sz="1800" dirty="0"/>
              <a:t> us mainly on capture cavity design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92EAEDBD-E074-8112-580C-2D84134B69BD}"/>
              </a:ext>
            </a:extLst>
          </p:cNvPr>
          <p:cNvSpPr txBox="1"/>
          <p:nvPr/>
        </p:nvSpPr>
        <p:spPr>
          <a:xfrm>
            <a:off x="109296" y="3585299"/>
            <a:ext cx="2140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KEK members in charge</a:t>
            </a:r>
            <a:endParaRPr kumimoji="1" lang="ja-JP" altLang="en-US" sz="1600" dirty="0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146A455C-87E5-48BC-A0CF-F9BB8AD95D4F}"/>
              </a:ext>
            </a:extLst>
          </p:cNvPr>
          <p:cNvSpPr txBox="1"/>
          <p:nvPr/>
        </p:nvSpPr>
        <p:spPr>
          <a:xfrm>
            <a:off x="41518" y="3923853"/>
            <a:ext cx="2293256" cy="13560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WP-8 : Y. Morikawa</a:t>
            </a: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WP-9 :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Y.</a:t>
            </a:r>
            <a:r>
              <a:rPr lang="ja-JP" altLang="en-US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Enomoto</a:t>
            </a:r>
            <a:endParaRPr kumimoji="1" lang="en-US" altLang="ja-JP" sz="20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WP-10 :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M.</a:t>
            </a:r>
            <a:r>
              <a:rPr lang="ja-JP" altLang="en-US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Fukuda</a:t>
            </a:r>
            <a:endParaRPr kumimoji="1" lang="en-US" altLang="ja-JP" sz="20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WP-11 :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Y.</a:t>
            </a:r>
            <a:r>
              <a:rPr lang="ja-JP" altLang="en-US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Enomoto</a:t>
            </a:r>
            <a:endParaRPr kumimoji="1" lang="en-US" altLang="ja-JP" sz="20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46"/>
    </mc:Choice>
    <mc:Fallback xmlns="">
      <p:transition spd="slow" advTm="926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8C7D6C-5662-8437-90B3-75F247FD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Main mission of positron source group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6B79C-3A51-DD2F-F635-BD8D235631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ja-JP" sz="2000" dirty="0"/>
              <a:t>Goals of ILC positron group in KEK till 2027 is demonstrate our design </a:t>
            </a:r>
          </a:p>
          <a:p>
            <a:pPr lvl="1"/>
            <a:r>
              <a:rPr kumimoji="1" lang="en-US" altLang="ja-JP" sz="2000" dirty="0"/>
              <a:t>Prepar</a:t>
            </a:r>
            <a:r>
              <a:rPr lang="en-US" altLang="ja-JP" sz="2000" dirty="0"/>
              <a:t>e </a:t>
            </a:r>
          </a:p>
          <a:p>
            <a:pPr lvl="2"/>
            <a:r>
              <a:rPr lang="en-US" altLang="ja-JP" sz="2000" dirty="0"/>
              <a:t>engineering design report (EDR)</a:t>
            </a:r>
          </a:p>
          <a:p>
            <a:pPr lvl="2"/>
            <a:r>
              <a:rPr kumimoji="1" lang="en-US" altLang="ja-JP" sz="2000" dirty="0"/>
              <a:t>3D CAD model</a:t>
            </a:r>
          </a:p>
          <a:p>
            <a:pPr lvl="2"/>
            <a:r>
              <a:rPr lang="en-US" altLang="ja-JP" sz="2000" dirty="0"/>
              <a:t>Drawings for manufacturing </a:t>
            </a:r>
          </a:p>
          <a:p>
            <a:pPr lvl="1"/>
            <a:r>
              <a:rPr lang="en-US" altLang="ja-JP" sz="2000" dirty="0"/>
              <a:t>Arrange test environment</a:t>
            </a:r>
          </a:p>
          <a:p>
            <a:pPr lvl="1"/>
            <a:r>
              <a:rPr lang="en-US" altLang="ja-JP" sz="2000" dirty="0"/>
              <a:t>Construct prototype and test it</a:t>
            </a:r>
          </a:p>
          <a:p>
            <a:pPr lvl="2"/>
            <a:endParaRPr kumimoji="1" lang="ja-JP" altLang="en-US" sz="2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0AE319-0633-8D61-D8FD-F8AB7F5365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132821-DC88-C6D4-1FB6-6195272E78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F3F288-AC6B-833A-0C5B-7E4E68F453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942298C7-54CC-7472-62C3-CB6AFA440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7" t="-856" r="1097" b="15701"/>
          <a:stretch/>
        </p:blipFill>
        <p:spPr bwMode="auto">
          <a:xfrm>
            <a:off x="1227197" y="3779837"/>
            <a:ext cx="354797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210127-992C-7C07-DD62-20AEB2D34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51" y="3851845"/>
            <a:ext cx="4032448" cy="30243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BA9120-CD1E-2EE6-7B78-6EE46FDD4AF5}"/>
              </a:ext>
            </a:extLst>
          </p:cNvPr>
          <p:cNvSpPr txBox="1"/>
          <p:nvPr/>
        </p:nvSpPr>
        <p:spPr>
          <a:xfrm>
            <a:off x="1806133" y="6876181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3D model and test bench of positron source for </a:t>
            </a:r>
            <a:r>
              <a:rPr kumimoji="1" lang="en-US" altLang="ja-JP" sz="1800" dirty="0" err="1"/>
              <a:t>SuperKEKB</a:t>
            </a:r>
            <a:endParaRPr kumimoji="1" lang="en-US" altLang="ja-JP" sz="1800" dirty="0"/>
          </a:p>
          <a:p>
            <a:r>
              <a:rPr lang="en-US" altLang="ja-JP" sz="1800" dirty="0"/>
              <a:t>We are going to prepare similar ones for ILC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7246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4A6B58-98C1-38E5-264F-213DCB9C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five years development plan for positron source</a:t>
            </a:r>
            <a:endParaRPr kumimoji="1" lang="ja-JP" altLang="en-US" sz="2800" dirty="0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385C506-2408-C257-E65A-BF3D11D18CA9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233338" y="1157346"/>
          <a:ext cx="10332169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705">
                  <a:extLst>
                    <a:ext uri="{9D8B030D-6E8A-4147-A177-3AD203B41FA5}">
                      <a16:colId xmlns:a16="http://schemas.microsoft.com/office/drawing/2014/main" val="395983289"/>
                    </a:ext>
                  </a:extLst>
                </a:gridCol>
                <a:gridCol w="865266">
                  <a:extLst>
                    <a:ext uri="{9D8B030D-6E8A-4147-A177-3AD203B41FA5}">
                      <a16:colId xmlns:a16="http://schemas.microsoft.com/office/drawing/2014/main" val="4167180879"/>
                    </a:ext>
                  </a:extLst>
                </a:gridCol>
                <a:gridCol w="421072">
                  <a:extLst>
                    <a:ext uri="{9D8B030D-6E8A-4147-A177-3AD203B41FA5}">
                      <a16:colId xmlns:a16="http://schemas.microsoft.com/office/drawing/2014/main" val="177825376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55409351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2763999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42360838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45908477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4077553560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86394600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40098777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4825417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6401051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0603820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406414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46662692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68450510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00880698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176014079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75445127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248486520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25905551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185879968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93724054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636519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2022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2023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2024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2025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2026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2027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26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year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2023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2024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2025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2026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2027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60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Quarter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388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71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Test bench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383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High power test bench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302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W-Cu connection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7948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Target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4520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</a:t>
                      </a:r>
                      <a:r>
                        <a:rPr kumimoji="1" lang="en-US" altLang="ja-JP" sz="1000" b="1" baseline="30000" dirty="0"/>
                        <a:t>nd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144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3</a:t>
                      </a:r>
                      <a:r>
                        <a:rPr kumimoji="1" lang="en-US" altLang="ja-JP" sz="1000" b="1" baseline="30000" dirty="0"/>
                        <a:t>rd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622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FC base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1330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</a:t>
                      </a:r>
                      <a:r>
                        <a:rPr kumimoji="1" lang="en-US" altLang="ja-JP" sz="1000" b="1" baseline="30000" dirty="0"/>
                        <a:t>nd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06171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magnet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Solenoid + ST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2658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14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Chamber, vacuum, support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47008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Acc. Structure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Dummy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721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5257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</a:t>
                      </a:r>
                      <a:r>
                        <a:rPr kumimoji="1" lang="en-US" altLang="ja-JP" sz="1000" b="1" baseline="30000" dirty="0"/>
                        <a:t>nd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707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FC 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93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RF 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754669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B64E02-7C8B-8D0C-F871-C68E6C51FB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BC063E-C888-26B7-EAC0-9575697FB8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4086C-27C6-14DB-4B2C-F06A4D657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E18D09-ABBE-DC9E-E5A5-ECC48FF84F1B}"/>
              </a:ext>
            </a:extLst>
          </p:cNvPr>
          <p:cNvSpPr txBox="1"/>
          <p:nvPr/>
        </p:nvSpPr>
        <p:spPr>
          <a:xfrm>
            <a:off x="233338" y="6805914"/>
            <a:ext cx="11128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B0F0"/>
                </a:solidFill>
              </a:rPr>
              <a:t>Design</a:t>
            </a:r>
          </a:p>
          <a:p>
            <a:r>
              <a:rPr lang="en-US" altLang="ja-JP" sz="1200" dirty="0" err="1">
                <a:solidFill>
                  <a:srgbClr val="FF0000"/>
                </a:solidFill>
              </a:rPr>
              <a:t>Manufacuring</a:t>
            </a:r>
            <a:endParaRPr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</a:rPr>
              <a:t>test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60FF6C-3A14-471F-927D-1F86C37261F7}"/>
              </a:ext>
            </a:extLst>
          </p:cNvPr>
          <p:cNvSpPr txBox="1"/>
          <p:nvPr/>
        </p:nvSpPr>
        <p:spPr>
          <a:xfrm>
            <a:off x="1782500" y="6844531"/>
            <a:ext cx="4105611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5 years budget start from FY2023</a:t>
            </a:r>
            <a:endParaRPr kumimoji="1" lang="ja-JP" altLang="en-US" dirty="0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06453BA-992C-B542-B00B-AD57C70FF998}"/>
              </a:ext>
            </a:extLst>
          </p:cNvPr>
          <p:cNvSpPr/>
          <p:nvPr/>
        </p:nvSpPr>
        <p:spPr>
          <a:xfrm>
            <a:off x="161330" y="3707829"/>
            <a:ext cx="1051316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0713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1919C0-CD8E-DB82-6693-CF319A78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図書館の中&#10;&#10;中程度の精度で自動的に生成された説明">
            <a:extLst>
              <a:ext uri="{FF2B5EF4-FFF2-40B4-BE49-F238E27FC236}">
                <a16:creationId xmlns:a16="http://schemas.microsoft.com/office/drawing/2014/main" id="{E8975483-8BDA-9A0B-68C9-43BD68805E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" y="-25389"/>
            <a:ext cx="10096648" cy="7572486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C49A4C-2271-137C-EB07-AD4B94B90C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414E81-D9D0-5802-5B39-4F5C0BB38E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A077D9-810A-A1B2-829F-03853CEB91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0" name="図 9" descr="レゴ が含まれている画像&#10;&#10;自動的に生成された説明">
            <a:extLst>
              <a:ext uri="{FF2B5EF4-FFF2-40B4-BE49-F238E27FC236}">
                <a16:creationId xmlns:a16="http://schemas.microsoft.com/office/drawing/2014/main" id="{7CEBD565-D5B3-54CC-F000-EABBE8E94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14817" r="25754" b="8534"/>
          <a:stretch/>
        </p:blipFill>
        <p:spPr>
          <a:xfrm>
            <a:off x="7306072" y="0"/>
            <a:ext cx="3385741" cy="2549755"/>
          </a:xfrm>
          <a:prstGeom prst="rect">
            <a:avLst/>
          </a:prstGeom>
        </p:spPr>
      </p:pic>
      <p:sp>
        <p:nvSpPr>
          <p:cNvPr id="11" name="矢印: 折線 10">
            <a:extLst>
              <a:ext uri="{FF2B5EF4-FFF2-40B4-BE49-F238E27FC236}">
                <a16:creationId xmlns:a16="http://schemas.microsoft.com/office/drawing/2014/main" id="{E4767FF8-D082-1B98-552C-06EE8A9E014D}"/>
              </a:ext>
            </a:extLst>
          </p:cNvPr>
          <p:cNvSpPr/>
          <p:nvPr/>
        </p:nvSpPr>
        <p:spPr>
          <a:xfrm rot="16200000" flipH="1">
            <a:off x="5209865" y="315478"/>
            <a:ext cx="1296144" cy="2896270"/>
          </a:xfrm>
          <a:prstGeom prst="ben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2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35133-16DB-4C22-3E57-829EF4DE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SKEKB and ILC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13C4A4-94E7-96E2-9498-9388A890E6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293" y="998517"/>
            <a:ext cx="4895605" cy="6093688"/>
          </a:xfrm>
        </p:spPr>
        <p:txBody>
          <a:bodyPr/>
          <a:lstStyle/>
          <a:p>
            <a:r>
              <a:rPr lang="en-US" altLang="ja-JP" sz="1600" dirty="0"/>
              <a:t>Make use of past experiences in the </a:t>
            </a:r>
            <a:r>
              <a:rPr lang="en-US" altLang="ja-JP" sz="1600" dirty="0" err="1"/>
              <a:t>SuperKEKB</a:t>
            </a:r>
            <a:endParaRPr kumimoji="1" lang="en-US" altLang="ja-JP" sz="1600" dirty="0"/>
          </a:p>
          <a:p>
            <a:pPr lvl="1"/>
            <a:r>
              <a:rPr lang="en-US" altLang="ja-JP" sz="1600" dirty="0"/>
              <a:t>Total system design, building up test bench, temperature measurement of FC</a:t>
            </a:r>
          </a:p>
          <a:p>
            <a:pPr lvl="1"/>
            <a:r>
              <a:rPr kumimoji="1" lang="en-US" altLang="ja-JP" sz="1600" dirty="0"/>
              <a:t>Magnetic, thermal, tracking simulation using CST 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Present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parameter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is not realistic from the viewpoint of ohmic loss and huge power requirement for the pulsed power supply</a:t>
            </a:r>
          </a:p>
          <a:p>
            <a:pPr lvl="1"/>
            <a:r>
              <a:rPr lang="en-US" altLang="ja-JP" sz="1600" dirty="0">
                <a:solidFill>
                  <a:srgbClr val="FF0000"/>
                </a:solidFill>
              </a:rPr>
              <a:t>20 times of the </a:t>
            </a:r>
            <a:r>
              <a:rPr lang="en-US" altLang="ja-JP" sz="1600" dirty="0" err="1">
                <a:solidFill>
                  <a:srgbClr val="FF0000"/>
                </a:solidFill>
              </a:rPr>
              <a:t>SuperKEKB</a:t>
            </a:r>
            <a:r>
              <a:rPr lang="en-US" altLang="ja-JP" sz="1600" dirty="0">
                <a:solidFill>
                  <a:srgbClr val="FF0000"/>
                </a:solidFill>
              </a:rPr>
              <a:t> (FC@100Hz)</a:t>
            </a:r>
          </a:p>
          <a:p>
            <a:pPr lvl="1"/>
            <a:r>
              <a:rPr lang="en-US" altLang="ja-JP" sz="1600" dirty="0">
                <a:solidFill>
                  <a:srgbClr val="FF0000"/>
                </a:solidFill>
              </a:rPr>
              <a:t>50 times of the </a:t>
            </a:r>
            <a:r>
              <a:rPr lang="en-US" altLang="ja-JP" sz="1600" dirty="0" err="1">
                <a:solidFill>
                  <a:srgbClr val="FF0000"/>
                </a:solidFill>
              </a:rPr>
              <a:t>SuperKEKB</a:t>
            </a:r>
            <a:r>
              <a:rPr lang="en-US" altLang="ja-JP" sz="1600" dirty="0">
                <a:solidFill>
                  <a:srgbClr val="FF0000"/>
                </a:solidFill>
              </a:rPr>
              <a:t> (PS@300Hz)</a:t>
            </a:r>
          </a:p>
          <a:p>
            <a:pPr lvl="1"/>
            <a:r>
              <a:rPr lang="en-US" altLang="ja-JP" sz="1600" dirty="0"/>
              <a:t>Optimization of the parameter is necessary</a:t>
            </a:r>
          </a:p>
          <a:p>
            <a:r>
              <a:rPr lang="en-US" altLang="ja-JP" sz="1600" dirty="0"/>
              <a:t>Is Shorter pulse length possible?</a:t>
            </a:r>
          </a:p>
          <a:p>
            <a:pPr lvl="1"/>
            <a:r>
              <a:rPr lang="en-US" altLang="ja-JP" sz="1600" dirty="0"/>
              <a:t>Need higher voltage</a:t>
            </a:r>
          </a:p>
          <a:p>
            <a:pPr lvl="1"/>
            <a:r>
              <a:rPr lang="en-US" altLang="ja-JP" sz="1600" dirty="0"/>
              <a:t>Discharge risk</a:t>
            </a:r>
          </a:p>
          <a:p>
            <a:pPr lvl="1"/>
            <a:r>
              <a:rPr lang="en-US" altLang="ja-JP" sz="1600" dirty="0"/>
              <a:t>Flat top control of PS</a:t>
            </a:r>
          </a:p>
          <a:p>
            <a:pPr lvl="1"/>
            <a:r>
              <a:rPr lang="en-US" altLang="ja-JP" sz="1600" dirty="0"/>
              <a:t>PS, load, transmission line are not independent</a:t>
            </a:r>
          </a:p>
          <a:p>
            <a:r>
              <a:rPr lang="en-US" altLang="ja-JP" sz="1600" dirty="0"/>
              <a:t>Present model is very rough model</a:t>
            </a:r>
          </a:p>
          <a:p>
            <a:pPr lvl="1"/>
            <a:r>
              <a:rPr lang="en-US" altLang="ja-JP" sz="1600" dirty="0"/>
              <a:t>Need realistic simulation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ACA6D5-5E7D-0930-C4C5-D1A4BD717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06BBD4-AA68-4E9B-D8EF-B2106751FA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BF68E2-C574-F514-75C5-87877156A3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7</a:t>
            </a:fld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C45318C9-BBC9-D52F-2938-62CAACC52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0204"/>
              </p:ext>
            </p:extLst>
          </p:nvPr>
        </p:nvGraphicFramePr>
        <p:xfrm>
          <a:off x="5345906" y="998517"/>
          <a:ext cx="5345905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181">
                  <a:extLst>
                    <a:ext uri="{9D8B030D-6E8A-4147-A177-3AD203B41FA5}">
                      <a16:colId xmlns:a16="http://schemas.microsoft.com/office/drawing/2014/main" val="838657052"/>
                    </a:ext>
                  </a:extLst>
                </a:gridCol>
                <a:gridCol w="1069181">
                  <a:extLst>
                    <a:ext uri="{9D8B030D-6E8A-4147-A177-3AD203B41FA5}">
                      <a16:colId xmlns:a16="http://schemas.microsoft.com/office/drawing/2014/main" val="3800953573"/>
                    </a:ext>
                  </a:extLst>
                </a:gridCol>
                <a:gridCol w="1069181">
                  <a:extLst>
                    <a:ext uri="{9D8B030D-6E8A-4147-A177-3AD203B41FA5}">
                      <a16:colId xmlns:a16="http://schemas.microsoft.com/office/drawing/2014/main" val="4272066062"/>
                    </a:ext>
                  </a:extLst>
                </a:gridCol>
                <a:gridCol w="1069181">
                  <a:extLst>
                    <a:ext uri="{9D8B030D-6E8A-4147-A177-3AD203B41FA5}">
                      <a16:colId xmlns:a16="http://schemas.microsoft.com/office/drawing/2014/main" val="4014401522"/>
                    </a:ext>
                  </a:extLst>
                </a:gridCol>
                <a:gridCol w="1069181">
                  <a:extLst>
                    <a:ext uri="{9D8B030D-6E8A-4147-A177-3AD203B41FA5}">
                      <a16:colId xmlns:a16="http://schemas.microsoft.com/office/drawing/2014/main" val="1094889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ILC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SKEKB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BINP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BINP operation*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79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Primary Current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 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18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Secondary current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25 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 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120 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0.73 x 120kA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90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Peak </a:t>
                      </a:r>
                      <a:r>
                        <a:rPr kumimoji="1" lang="en-US" altLang="ja-JP" sz="1200" dirty="0" err="1"/>
                        <a:t>Bz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 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3.5 T (+1 T from DC magnet)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 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7.3 T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61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Pulse width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25 us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 us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26 us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26 us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890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repetition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300 Hz**</a:t>
                      </a:r>
                    </a:p>
                    <a:p>
                      <a:r>
                        <a:rPr kumimoji="1" lang="en-US" altLang="ja-JP" sz="1200" dirty="0"/>
                        <a:t>100 Hz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50 Hz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50 Hz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12.5 Hz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77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Ohmic loss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(41 kW)</a:t>
                      </a:r>
                    </a:p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14 kW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0.7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0.8 kW (measured)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4 kW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0.5 kW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58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Beam loss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 kW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Small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Small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Small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6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Total loss</a:t>
                      </a:r>
                      <a:r>
                        <a:rPr kumimoji="1" lang="ja-JP" altLang="en-US" sz="1200" dirty="0"/>
                        <a:t>＠</a:t>
                      </a:r>
                      <a:r>
                        <a:rPr kumimoji="1" lang="en-US" altLang="ja-JP" sz="1200" dirty="0"/>
                        <a:t>Load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(45 kW)</a:t>
                      </a:r>
                    </a:p>
                    <a:p>
                      <a:r>
                        <a:rPr kumimoji="1" lang="en-US" altLang="ja-JP" sz="1200" dirty="0"/>
                        <a:t>18 kW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0.7</a:t>
                      </a:r>
                      <a:r>
                        <a:rPr kumimoji="1" lang="ja-JP" altLang="en-US" sz="1200" dirty="0"/>
                        <a:t>～</a:t>
                      </a:r>
                      <a:r>
                        <a:rPr kumimoji="1" lang="en-US" altLang="ja-JP" sz="1200" dirty="0"/>
                        <a:t>0.8 kW (measured)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 kW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0.5 kW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084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Power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for</a:t>
                      </a:r>
                      <a:r>
                        <a:rPr kumimoji="1" lang="ja-JP" altLang="en-US" sz="1200" dirty="0"/>
                        <a:t>  </a:t>
                      </a:r>
                      <a:r>
                        <a:rPr kumimoji="1" lang="en-US" altLang="ja-JP" sz="1200" dirty="0"/>
                        <a:t>power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supply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630 kW</a:t>
                      </a:r>
                    </a:p>
                    <a:p>
                      <a:r>
                        <a:rPr kumimoji="1" lang="en-US" altLang="ja-JP" sz="1200" dirty="0"/>
                        <a:t>210 kW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 kW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2303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9FA3AF-37ED-BC16-7B55-9BF07B089A39}"/>
              </a:ext>
            </a:extLst>
          </p:cNvPr>
          <p:cNvSpPr txBox="1"/>
          <p:nvPr/>
        </p:nvSpPr>
        <p:spPr>
          <a:xfrm>
            <a:off x="735548" y="6922917"/>
            <a:ext cx="4149454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Energy recovery power supply is necessary</a:t>
            </a:r>
            <a:endParaRPr kumimoji="1" lang="ja-JP" altLang="en-US" sz="1600" dirty="0"/>
          </a:p>
        </p:txBody>
      </p:sp>
      <p:pic>
        <p:nvPicPr>
          <p:cNvPr id="10" name="図 9" descr="屋内, 建物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908428D5-3A56-C780-2C5D-3AF85320A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31" y="5428725"/>
            <a:ext cx="2605846" cy="195438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83B151-62A0-0CAA-299B-AB848D5533B0}"/>
              </a:ext>
            </a:extLst>
          </p:cNvPr>
          <p:cNvSpPr txBox="1"/>
          <p:nvPr/>
        </p:nvSpPr>
        <p:spPr>
          <a:xfrm>
            <a:off x="6116967" y="7215965"/>
            <a:ext cx="448552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/>
              <a:t>Pulsed power supply for the FC </a:t>
            </a:r>
            <a:r>
              <a:rPr lang="en-US" altLang="ja-JP" sz="1200" dirty="0"/>
              <a:t>in</a:t>
            </a:r>
            <a:r>
              <a:rPr kumimoji="1" lang="en-US" altLang="ja-JP" sz="1200" dirty="0"/>
              <a:t> </a:t>
            </a:r>
            <a:r>
              <a:rPr kumimoji="1" lang="en-US" altLang="ja-JP" sz="1200" dirty="0" err="1"/>
              <a:t>SuperKEKB</a:t>
            </a:r>
            <a:r>
              <a:rPr kumimoji="1" lang="ja-JP" altLang="en-US" sz="1200" dirty="0"/>
              <a:t> </a:t>
            </a:r>
            <a:r>
              <a:rPr kumimoji="1" lang="en-US" altLang="ja-JP" sz="1200" dirty="0"/>
              <a:t>W1800 x D1500</a:t>
            </a:r>
            <a:endParaRPr kumimoji="1" lang="ja-JP" altLang="en-US" sz="1200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A71D8364-FA36-142E-72A9-67646339DC14}"/>
              </a:ext>
            </a:extLst>
          </p:cNvPr>
          <p:cNvSpPr txBox="1">
            <a:spLocks/>
          </p:cNvSpPr>
          <p:nvPr/>
        </p:nvSpPr>
        <p:spPr>
          <a:xfrm>
            <a:off x="5417916" y="5858254"/>
            <a:ext cx="2356530" cy="1095325"/>
          </a:xfrm>
          <a:prstGeom prst="rect">
            <a:avLst/>
          </a:prstGeom>
        </p:spPr>
        <p:txBody>
          <a:bodyPr/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tx1"/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tx1"/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altLang="ja-JP" sz="1200" kern="0" dirty="0"/>
              <a:t>*Reference for BINP operation</a:t>
            </a:r>
          </a:p>
          <a:p>
            <a:pPr marL="0" indent="0" defTabSz="914400">
              <a:buNone/>
            </a:pPr>
            <a:r>
              <a:rPr lang="en-US" altLang="ja-JP" sz="1200" kern="0" dirty="0"/>
              <a:t>  </a:t>
            </a:r>
            <a:r>
              <a:rPr lang="ja-JP" altLang="en-US" sz="1200" kern="0" dirty="0"/>
              <a:t>・</a:t>
            </a:r>
            <a:r>
              <a:rPr lang="en-US" altLang="ja-JP" sz="1200" kern="0" dirty="0"/>
              <a:t>RuPAC2016 WEXMH01</a:t>
            </a:r>
          </a:p>
          <a:p>
            <a:pPr marL="0" indent="0" defTabSz="914400">
              <a:buNone/>
            </a:pPr>
            <a:r>
              <a:rPr lang="ja-JP" altLang="en-US" sz="1200" kern="0" dirty="0"/>
              <a:t>  ・</a:t>
            </a:r>
            <a:r>
              <a:rPr lang="en-US" altLang="ja-JP" sz="1200" kern="0" dirty="0"/>
              <a:t>IPAC2016 THPOR018</a:t>
            </a:r>
          </a:p>
          <a:p>
            <a:pPr marL="0" indent="0" defTabSz="914400">
              <a:buNone/>
            </a:pPr>
            <a:r>
              <a:rPr lang="ja-JP" altLang="en-US" sz="1200" kern="0" dirty="0"/>
              <a:t>  ・</a:t>
            </a:r>
            <a:r>
              <a:rPr lang="en-US" altLang="ja-JP" sz="1200" kern="0" dirty="0"/>
              <a:t>RuPAC2021 TUA02</a:t>
            </a:r>
          </a:p>
          <a:p>
            <a:pPr marL="0" indent="0" defTabSz="914400">
              <a:buNone/>
            </a:pPr>
            <a:r>
              <a:rPr lang="en-US" altLang="ja-JP" sz="1200" kern="0" dirty="0"/>
              <a:t>**assume half sine</a:t>
            </a:r>
          </a:p>
          <a:p>
            <a:pPr defTabSz="914400"/>
            <a:endParaRPr lang="ja-JP" alt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325263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DDA9CD-E000-FF62-CFF6-6CA79D1F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Bunch structure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847C2B-5B21-3412-9901-3D58E61D6B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88276" y="1160447"/>
            <a:ext cx="4774215" cy="5931758"/>
          </a:xfrm>
        </p:spPr>
        <p:txBody>
          <a:bodyPr/>
          <a:lstStyle/>
          <a:p>
            <a:r>
              <a:rPr kumimoji="1" lang="en-US" altLang="ja-JP" sz="2000" dirty="0"/>
              <a:t>Create positron for 66 </a:t>
            </a:r>
            <a:r>
              <a:rPr kumimoji="1" lang="en-US" altLang="ja-JP" sz="2000" dirty="0" err="1"/>
              <a:t>ms</a:t>
            </a:r>
            <a:endParaRPr kumimoji="1" lang="en-US" altLang="ja-JP" sz="2000" dirty="0"/>
          </a:p>
          <a:p>
            <a:r>
              <a:rPr lang="en-US" altLang="ja-JP" sz="2000" dirty="0"/>
              <a:t>Store them in the DR for 199.3 </a:t>
            </a:r>
            <a:r>
              <a:rPr lang="en-US" altLang="ja-JP" sz="2000" dirty="0" err="1"/>
              <a:t>ms</a:t>
            </a:r>
            <a:endParaRPr lang="en-US" altLang="ja-JP" sz="2000" dirty="0"/>
          </a:p>
          <a:p>
            <a:r>
              <a:rPr kumimoji="1" lang="en-US" altLang="ja-JP" sz="2000" dirty="0"/>
              <a:t>Extract them to main </a:t>
            </a:r>
            <a:r>
              <a:rPr kumimoji="1" lang="en-US" altLang="ja-JP" sz="2000" dirty="0" err="1"/>
              <a:t>linac</a:t>
            </a:r>
            <a:r>
              <a:rPr kumimoji="1" lang="en-US" altLang="ja-JP" sz="2000" dirty="0"/>
              <a:t> for 0.7 </a:t>
            </a:r>
            <a:r>
              <a:rPr kumimoji="1" lang="en-US" altLang="ja-JP" sz="2000" dirty="0" err="1"/>
              <a:t>ms</a:t>
            </a:r>
            <a:endParaRPr kumimoji="1" lang="en-US" altLang="ja-JP" sz="2000" dirty="0"/>
          </a:p>
          <a:p>
            <a:r>
              <a:rPr kumimoji="1" lang="en-US" altLang="ja-JP" sz="2000" dirty="0"/>
              <a:t>20 pulse / train</a:t>
            </a:r>
          </a:p>
          <a:p>
            <a:r>
              <a:rPr lang="en-US" altLang="ja-JP" sz="2000" dirty="0"/>
              <a:t>66 bunch / pulse</a:t>
            </a:r>
            <a:endParaRPr kumimoji="1" lang="en-US" altLang="ja-JP" sz="2000" dirty="0"/>
          </a:p>
          <a:p>
            <a:r>
              <a:rPr lang="en-US" altLang="ja-JP" sz="2000" dirty="0"/>
              <a:t>1320 bunch / train</a:t>
            </a:r>
          </a:p>
          <a:p>
            <a:r>
              <a:rPr lang="en-US" altLang="ja-JP" sz="2000" dirty="0"/>
              <a:t>Repetition 5 Hz</a:t>
            </a:r>
          </a:p>
          <a:p>
            <a:pPr marL="0" indent="0">
              <a:buNone/>
            </a:pPr>
            <a:endParaRPr kumimoji="1" lang="en-US" altLang="ja-JP" sz="2000" dirty="0"/>
          </a:p>
          <a:p>
            <a:r>
              <a:rPr lang="en-US" altLang="ja-JP" sz="2000" dirty="0"/>
              <a:t>FC must keep field variation below the requirement to keep bunch-by-bunch charge variation</a:t>
            </a:r>
          </a:p>
          <a:p>
            <a:r>
              <a:rPr kumimoji="1" lang="en-US" altLang="ja-JP" sz="2000" dirty="0"/>
              <a:t>Minimu</a:t>
            </a:r>
            <a:r>
              <a:rPr lang="en-US" altLang="ja-JP" sz="2000" dirty="0"/>
              <a:t>m current pulse width is about 500 ns</a:t>
            </a:r>
          </a:p>
          <a:p>
            <a:r>
              <a:rPr kumimoji="1" lang="en-US" altLang="ja-JP" sz="2000" dirty="0"/>
              <a:t>Flat top </a:t>
            </a:r>
            <a:r>
              <a:rPr lang="en-US" altLang="ja-JP" sz="2000" dirty="0"/>
              <a:t>control is necessary to satisfy short pulse length to reduce ohmic loss and flat field</a:t>
            </a:r>
            <a:endParaRPr kumimoji="1" lang="ja-JP" altLang="en-US" sz="2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3A5A8F-0776-EF93-6D66-AB854FFF8A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C9A932-49C8-A634-8DCC-511FFA501A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3F6A18-E53D-E8B2-C743-D7F3C06678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FBF32B-9FFF-3BBC-8C7C-234038FDA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" y="5736345"/>
            <a:ext cx="3671471" cy="15718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60B50B-F499-3A6C-E823-87B4C7551DA6}"/>
              </a:ext>
            </a:extLst>
          </p:cNvPr>
          <p:cNvSpPr txBox="1"/>
          <p:nvPr/>
        </p:nvSpPr>
        <p:spPr>
          <a:xfrm>
            <a:off x="10188149" y="0"/>
            <a:ext cx="503664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/>
              <a:t>ILC</a:t>
            </a:r>
            <a:endParaRPr kumimoji="1" lang="ja-JP" altLang="en-US" sz="16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F92EF80-FF19-7199-D2AD-29415F5FA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0" y="1297001"/>
            <a:ext cx="4372944" cy="24892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F4D6BC-B204-0327-2A62-F7B10C18FC0E}"/>
              </a:ext>
            </a:extLst>
          </p:cNvPr>
          <p:cNvSpPr txBox="1"/>
          <p:nvPr/>
        </p:nvSpPr>
        <p:spPr>
          <a:xfrm>
            <a:off x="41315" y="877265"/>
            <a:ext cx="252344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M. </a:t>
            </a:r>
            <a:r>
              <a:rPr kumimoji="1" lang="en-US" altLang="ja-JP" sz="1400" dirty="0" err="1"/>
              <a:t>Kuriki</a:t>
            </a:r>
            <a:r>
              <a:rPr lang="en-US" altLang="ja-JP" sz="1400" dirty="0"/>
              <a:t>, OHO seminar 2021</a:t>
            </a:r>
            <a:endParaRPr kumimoji="1" lang="ja-JP" altLang="en-US" sz="14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F8E0CB9-D87E-00D0-A69D-125E6B689766}"/>
              </a:ext>
            </a:extLst>
          </p:cNvPr>
          <p:cNvGrpSpPr/>
          <p:nvPr/>
        </p:nvGrpSpPr>
        <p:grpSpPr>
          <a:xfrm>
            <a:off x="161330" y="4197747"/>
            <a:ext cx="4988028" cy="943510"/>
            <a:chOff x="161330" y="3803632"/>
            <a:chExt cx="4988028" cy="94351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737B18E-57DE-7373-B686-41AD98795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30" y="3854828"/>
              <a:ext cx="1295206" cy="55452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865F668-6D02-5363-E2CF-6A6F58BC9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490" y="3854828"/>
              <a:ext cx="1295206" cy="55452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178E7C5-8936-4CA9-5AA0-C7855BFF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150" y="3854828"/>
              <a:ext cx="1295206" cy="5545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933E343-8422-FA6F-09B7-0004481ED225}"/>
                </a:ext>
              </a:extLst>
            </p:cNvPr>
            <p:cNvSpPr txBox="1"/>
            <p:nvPr/>
          </p:nvSpPr>
          <p:spPr>
            <a:xfrm>
              <a:off x="3000432" y="3803632"/>
              <a:ext cx="784189" cy="408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…….</a:t>
              </a:r>
              <a:endParaRPr kumimoji="1" lang="ja-JP" altLang="en-US" dirty="0"/>
            </a:p>
          </p:txBody>
        </p:sp>
        <p:sp>
          <p:nvSpPr>
            <p:cNvPr id="15" name="左中かっこ 14">
              <a:extLst>
                <a:ext uri="{FF2B5EF4-FFF2-40B4-BE49-F238E27FC236}">
                  <a16:creationId xmlns:a16="http://schemas.microsoft.com/office/drawing/2014/main" id="{3F64D705-FC0E-4B68-59EE-5F0B6B39B27C}"/>
                </a:ext>
              </a:extLst>
            </p:cNvPr>
            <p:cNvSpPr/>
            <p:nvPr/>
          </p:nvSpPr>
          <p:spPr>
            <a:xfrm rot="16200000">
              <a:off x="2594913" y="2192696"/>
              <a:ext cx="188854" cy="492003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09121B-B6FF-54BB-57B7-645740FBF814}"/>
              </a:ext>
            </a:extLst>
          </p:cNvPr>
          <p:cNvSpPr txBox="1"/>
          <p:nvPr/>
        </p:nvSpPr>
        <p:spPr>
          <a:xfrm>
            <a:off x="2726406" y="5182064"/>
            <a:ext cx="254749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3.3 </a:t>
            </a:r>
            <a:r>
              <a:rPr kumimoji="1" lang="en-US" altLang="ja-JP" dirty="0" err="1"/>
              <a:t>ms</a:t>
            </a:r>
            <a:r>
              <a:rPr kumimoji="1" lang="ja-JP" altLang="en-US" dirty="0"/>
              <a:t>✕</a:t>
            </a:r>
            <a:r>
              <a:rPr kumimoji="1" lang="en-US" altLang="ja-JP" dirty="0"/>
              <a:t>20</a:t>
            </a:r>
            <a:r>
              <a:rPr kumimoji="1" lang="ja-JP" altLang="en-US" dirty="0"/>
              <a:t> </a:t>
            </a:r>
            <a:r>
              <a:rPr kumimoji="1" lang="en-US" altLang="ja-JP" dirty="0"/>
              <a:t>= 66 </a:t>
            </a:r>
            <a:r>
              <a:rPr kumimoji="1" lang="en-US" altLang="ja-JP" dirty="0" err="1"/>
              <a:t>ms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F4C735-4D99-B4E6-AA74-9E0990B2D448}"/>
              </a:ext>
            </a:extLst>
          </p:cNvPr>
          <p:cNvSpPr txBox="1"/>
          <p:nvPr/>
        </p:nvSpPr>
        <p:spPr>
          <a:xfrm>
            <a:off x="1851824" y="1949440"/>
            <a:ext cx="325730" cy="2462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000" dirty="0"/>
              <a:t>66</a:t>
            </a:r>
            <a:endParaRPr kumimoji="1" lang="ja-JP" altLang="en-US" sz="1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AF944E3-AAB1-1BE5-AAAF-268A66A4C6D8}"/>
              </a:ext>
            </a:extLst>
          </p:cNvPr>
          <p:cNvSpPr txBox="1"/>
          <p:nvPr/>
        </p:nvSpPr>
        <p:spPr>
          <a:xfrm rot="16200000">
            <a:off x="5136612" y="4421091"/>
            <a:ext cx="532518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train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F16F00-100E-2FFF-A3E6-62D8B467E218}"/>
              </a:ext>
            </a:extLst>
          </p:cNvPr>
          <p:cNvSpPr txBox="1"/>
          <p:nvPr/>
        </p:nvSpPr>
        <p:spPr>
          <a:xfrm rot="16200000">
            <a:off x="5096537" y="6271942"/>
            <a:ext cx="612668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pulse</a:t>
            </a:r>
            <a:endParaRPr kumimoji="1" lang="ja-JP" altLang="en-US" sz="14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828064FE-D357-0205-5860-C34BC1569D07}"/>
              </a:ext>
            </a:extLst>
          </p:cNvPr>
          <p:cNvCxnSpPr/>
          <p:nvPr/>
        </p:nvCxnSpPr>
        <p:spPr>
          <a:xfrm flipH="1">
            <a:off x="229321" y="3520593"/>
            <a:ext cx="1372169" cy="576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6B5FA02-A63B-6400-86C3-263A7B3DDDE1}"/>
              </a:ext>
            </a:extLst>
          </p:cNvPr>
          <p:cNvCxnSpPr/>
          <p:nvPr/>
        </p:nvCxnSpPr>
        <p:spPr>
          <a:xfrm>
            <a:off x="2321570" y="3518587"/>
            <a:ext cx="2704260" cy="629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6707E76-DBC1-F3EA-F992-E9F35CA59400}"/>
              </a:ext>
            </a:extLst>
          </p:cNvPr>
          <p:cNvCxnSpPr>
            <a:cxnSpLocks/>
          </p:cNvCxnSpPr>
          <p:nvPr/>
        </p:nvCxnSpPr>
        <p:spPr>
          <a:xfrm>
            <a:off x="200450" y="4803465"/>
            <a:ext cx="28871" cy="99259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0BD4F5F-E510-1AB1-B15E-A204A495246A}"/>
              </a:ext>
            </a:extLst>
          </p:cNvPr>
          <p:cNvCxnSpPr>
            <a:cxnSpLocks/>
          </p:cNvCxnSpPr>
          <p:nvPr/>
        </p:nvCxnSpPr>
        <p:spPr>
          <a:xfrm>
            <a:off x="1415594" y="4786308"/>
            <a:ext cx="1772691" cy="9500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2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633E1E-D282-447C-99AC-641E7CBC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Pulse width dependence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A5E48F-F2B1-4733-BB5B-D51A4B197D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EE381D-3428-4732-90B0-41D5546B7B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068352-2868-4305-B203-C2AB9B411A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C61F92CA-FC1B-4A44-A01F-D59C7F31F2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338" y="1187509"/>
            <a:ext cx="6653994" cy="5476875"/>
          </a:xfr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D16D20-BA70-49E3-8738-495CC9F32A08}"/>
              </a:ext>
            </a:extLst>
          </p:cNvPr>
          <p:cNvSpPr txBox="1"/>
          <p:nvPr/>
        </p:nvSpPr>
        <p:spPr>
          <a:xfrm>
            <a:off x="6591820" y="2267669"/>
            <a:ext cx="4032448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Magnetic field shape is determined by skin depth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779E5E-66B4-4A4F-929E-26029D215A08}"/>
              </a:ext>
            </a:extLst>
          </p:cNvPr>
          <p:cNvSpPr txBox="1"/>
          <p:nvPr/>
        </p:nvSpPr>
        <p:spPr>
          <a:xfrm>
            <a:off x="6570042" y="3664048"/>
            <a:ext cx="3888433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It is important to use realistic current </a:t>
            </a:r>
            <a:r>
              <a:rPr kumimoji="1" lang="en-US" altLang="ja-JP" dirty="0"/>
              <a:t>waveform for simulation.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049761-351C-D8CF-756A-3AA5CCA927C8}"/>
              </a:ext>
            </a:extLst>
          </p:cNvPr>
          <p:cNvSpPr txBox="1"/>
          <p:nvPr/>
        </p:nvSpPr>
        <p:spPr>
          <a:xfrm>
            <a:off x="3833738" y="2110064"/>
            <a:ext cx="237705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Half sine pulse width</a:t>
            </a:r>
          </a:p>
          <a:p>
            <a:r>
              <a:rPr kumimoji="1" lang="en-US" altLang="ja-JP" sz="1600" dirty="0"/>
              <a:t>Exp</a:t>
            </a:r>
          </a:p>
          <a:p>
            <a:r>
              <a:rPr kumimoji="1" lang="en-US" altLang="ja-JP" sz="1600" dirty="0">
                <a:solidFill>
                  <a:srgbClr val="3062FF"/>
                </a:solidFill>
              </a:rPr>
              <a:t>500 us</a:t>
            </a:r>
          </a:p>
          <a:p>
            <a:r>
              <a:rPr lang="en-US" altLang="ja-JP" sz="1600" dirty="0">
                <a:solidFill>
                  <a:srgbClr val="006025"/>
                </a:solidFill>
              </a:rPr>
              <a:t>100 us</a:t>
            </a:r>
          </a:p>
          <a:p>
            <a:r>
              <a:rPr kumimoji="1" lang="en-US" altLang="ja-JP" sz="1600" dirty="0">
                <a:solidFill>
                  <a:srgbClr val="92D050"/>
                </a:solidFill>
              </a:rPr>
              <a:t>12.5 us</a:t>
            </a:r>
          </a:p>
          <a:p>
            <a:r>
              <a:rPr lang="en-US" altLang="ja-JP" sz="1600" dirty="0">
                <a:solidFill>
                  <a:srgbClr val="FFC000"/>
                </a:solidFill>
              </a:rPr>
              <a:t>6 us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0.5 us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1F5BAE-E616-6E79-79DB-93F4270D5ED2}"/>
              </a:ext>
            </a:extLst>
          </p:cNvPr>
          <p:cNvSpPr txBox="1"/>
          <p:nvPr/>
        </p:nvSpPr>
        <p:spPr>
          <a:xfrm>
            <a:off x="980083" y="6780829"/>
            <a:ext cx="6165470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Present design value of pulse width is 25 us</a:t>
            </a:r>
            <a:r>
              <a:rPr lang="ja-JP" altLang="en-US" dirty="0"/>
              <a:t> </a:t>
            </a:r>
            <a:r>
              <a:rPr lang="en-US" altLang="ja-JP" dirty="0"/>
              <a:t>for</a:t>
            </a:r>
            <a:r>
              <a:rPr lang="ja-JP" altLang="en-US" dirty="0"/>
              <a:t> </a:t>
            </a:r>
            <a:r>
              <a:rPr lang="en-US" altLang="ja-JP" dirty="0"/>
              <a:t>ILC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C15AD8C-8668-ACD7-0737-07D27B3F63E7}"/>
              </a:ext>
            </a:extLst>
          </p:cNvPr>
          <p:cNvSpPr txBox="1"/>
          <p:nvPr/>
        </p:nvSpPr>
        <p:spPr>
          <a:xfrm>
            <a:off x="9415502" y="0"/>
            <a:ext cx="1276311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SuperKEKB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81571239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1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D9C3E6DB-175F-4306-8305-E4775B64B718}" vid="{20BA47D9-DCA3-4C43-83B5-99A9A8FB733F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main-v2</Template>
  <TotalTime>233</TotalTime>
  <Words>1851</Words>
  <Application>Microsoft Office PowerPoint</Application>
  <PresentationFormat>ユーザー設定</PresentationFormat>
  <Paragraphs>484</Paragraphs>
  <Slides>27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ppt-template1</vt:lpstr>
      <vt:lpstr>Office テーマ</vt:lpstr>
      <vt:lpstr>Flux concentrator from SuperKEKB to ILC</vt:lpstr>
      <vt:lpstr>Recent topics</vt:lpstr>
      <vt:lpstr>PowerPoint プレゼンテーション</vt:lpstr>
      <vt:lpstr>Main mission of positron source group</vt:lpstr>
      <vt:lpstr>five years development plan for positron source</vt:lpstr>
      <vt:lpstr>PowerPoint プレゼンテーション</vt:lpstr>
      <vt:lpstr>Comparison SKEKB and ILC</vt:lpstr>
      <vt:lpstr>Bunch structure</vt:lpstr>
      <vt:lpstr>Pulse width dependence</vt:lpstr>
      <vt:lpstr>Transient Magnetic field simulation for FC</vt:lpstr>
      <vt:lpstr>From conceptual model to engineering model</vt:lpstr>
      <vt:lpstr>Simulation flow of positron source</vt:lpstr>
      <vt:lpstr>Particle tracking from targe to the entrance of 1st acc structure</vt:lpstr>
      <vt:lpstr>FC temperature change by ohmic loss measurement (left) and simulation (right)</vt:lpstr>
      <vt:lpstr>PowerPoint プレゼンテーション</vt:lpstr>
      <vt:lpstr>Energy recovery pulse driver for Q magnet</vt:lpstr>
      <vt:lpstr>Energy consumption balance</vt:lpstr>
      <vt:lpstr>Magnetic field measurement</vt:lpstr>
      <vt:lpstr>Looking from downstream side with the measurement system attached</vt:lpstr>
      <vt:lpstr>Comparison between simulation and measurement</vt:lpstr>
      <vt:lpstr>Summary</vt:lpstr>
      <vt:lpstr>Outlook and Collaboration</vt:lpstr>
      <vt:lpstr>Back up</vt:lpstr>
      <vt:lpstr>PowerPoint プレゼンテーション</vt:lpstr>
      <vt:lpstr>PowerPoint プレゼンテーション</vt:lpstr>
      <vt:lpstr>PowerPoint プレゼンテーション</vt:lpstr>
      <vt:lpstr>Circuit diagram of power supply for FC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Start-to-end simulation of positron sources for future colliders</dc:title>
  <dc:creator>ENOMOTO Yoshinori</dc:creator>
  <cp:lastModifiedBy>ENOMOTO Yoshinori</cp:lastModifiedBy>
  <cp:revision>57</cp:revision>
  <cp:lastPrinted>2011-01-25T09:13:57Z</cp:lastPrinted>
  <dcterms:created xsi:type="dcterms:W3CDTF">2023-04-14T11:55:13Z</dcterms:created>
  <dcterms:modified xsi:type="dcterms:W3CDTF">2023-04-20T10:38:37Z</dcterms:modified>
</cp:coreProperties>
</file>