
<file path=[Content_Types].xml><?xml version="1.0" encoding="utf-8"?>
<Types xmlns="http://schemas.openxmlformats.org/package/2006/content-types">
  <Default Extension="png" ContentType="image/png"/>
  <Default Extension="wdp" ContentType="image/vnd.ms-photo"/>
  <Default Extension="jpeg" ContentType="image/jpeg"/>
  <Default Extension="JPG" ContentType="image/.jpg"/>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diagrams/colors1.xml" ContentType="application/vnd.openxmlformats-officedocument.drawingml.diagramColors+xml"/>
  <Override PartName="/ppt/diagrams/data1.xml" ContentType="application/vnd.openxmlformats-officedocument.drawingml.diagramData+xml"/>
  <Override PartName="/ppt/diagrams/drawing1.xml" ContentType="application/vnd.ms-office.drawingml.diagramDrawing+xml"/>
  <Override PartName="/ppt/diagrams/layout1.xml" ContentType="application/vnd.openxmlformats-officedocument.drawingml.diagramLayout+xml"/>
  <Override PartName="/ppt/diagrams/quickStyle1.xml" ContentType="application/vnd.openxmlformats-officedocument.drawingml.diagramStyle+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heme/theme1.xml" ContentType="application/vnd.openxmlformats-officedocument.theme+xml"/>
  <Override PartName="/ppt/theme/theme2.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3" Type="http://schemas.openxmlformats.org/package/2006/relationships/metadata/core-properties" Target="docProps/core.xml"/><Relationship Id="rId2" Type="http://schemas.openxmlformats.org/officeDocument/2006/relationships/extended-properties" Target="docProps/app.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4"/>
  </p:notesMasterIdLst>
  <p:sldIdLst>
    <p:sldId id="4319" r:id="rId3"/>
    <p:sldId id="4345" r:id="rId5"/>
    <p:sldId id="4402" r:id="rId6"/>
    <p:sldId id="4443" r:id="rId7"/>
    <p:sldId id="4401" r:id="rId8"/>
    <p:sldId id="4366" r:id="rId9"/>
    <p:sldId id="4367" r:id="rId10"/>
    <p:sldId id="4344" r:id="rId11"/>
    <p:sldId id="4368" r:id="rId12"/>
    <p:sldId id="4393" r:id="rId13"/>
    <p:sldId id="4432" r:id="rId14"/>
    <p:sldId id="4396" r:id="rId15"/>
    <p:sldId id="4433" r:id="rId16"/>
    <p:sldId id="4434" r:id="rId17"/>
    <p:sldId id="4435" r:id="rId18"/>
    <p:sldId id="4436" r:id="rId19"/>
    <p:sldId id="4437" r:id="rId20"/>
    <p:sldId id="4417" r:id="rId21"/>
    <p:sldId id="4421" r:id="rId22"/>
    <p:sldId id="4285" r:id="rId23"/>
    <p:sldId id="4371" r:id="rId24"/>
  </p:sldIdLst>
  <p:sldSz cx="12192000" cy="6858000"/>
  <p:notesSz cx="6858000" cy="9144000"/>
  <p:custDataLst>
    <p:tags r:id="rId28"/>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封面" id="{145CC3CF-E644-4465-A7C6-AEEA48003549}">
          <p14:sldIdLst>
            <p14:sldId id="4319"/>
          </p14:sldIdLst>
        </p14:section>
        <p14:section name="目录" id="{9D787302-161E-4F2C-8C0B-3225F6C8989A}">
          <p14:sldIdLst/>
        </p14:section>
        <p14:section name="标题页" id="{CAFD225A-9477-49B3-8F4B-1A028784924A}">
          <p14:sldIdLst/>
        </p14:section>
        <p14:section name="内页" id="{DA247B06-3869-48B6-ACBD-F1324A0CE628}">
          <p14:sldIdLst>
            <p14:sldId id="4345"/>
            <p14:sldId id="4402"/>
            <p14:sldId id="4443"/>
            <p14:sldId id="4401"/>
            <p14:sldId id="4366"/>
            <p14:sldId id="4367"/>
            <p14:sldId id="4344"/>
            <p14:sldId id="4368"/>
            <p14:sldId id="4393"/>
            <p14:sldId id="4432"/>
            <p14:sldId id="4396"/>
            <p14:sldId id="4433"/>
            <p14:sldId id="4434"/>
            <p14:sldId id="4435"/>
            <p14:sldId id="4436"/>
            <p14:sldId id="4437"/>
            <p14:sldId id="4417"/>
            <p14:sldId id="4421"/>
          </p14:sldIdLst>
        </p14:section>
        <p14:section name="结束页" id="{0DD37F36-7149-4CFA-B4A1-8AD2980B95EB}">
          <p14:sldIdLst>
            <p14:sldId id="4285"/>
            <p14:sldId id="4371"/>
          </p14:sldIdLst>
        </p14:section>
        <p14:section name="规范设计" id="{A251EC3D-ACA9-4715-A359-357F4F6D0ED8}">
          <p14:sldIdLst/>
        </p14:section>
      </p14:section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4098"/>
    <a:srgbClr val="204DA0"/>
    <a:srgbClr val="1B4B77"/>
    <a:srgbClr val="BDBEDD"/>
    <a:srgbClr val="FED201"/>
    <a:srgbClr val="003A80"/>
    <a:srgbClr val="FEE895"/>
    <a:srgbClr val="054DA1"/>
    <a:srgbClr val="122862"/>
    <a:srgbClr val="132A54"/>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4476" autoAdjust="0"/>
    <p:restoredTop sz="93822"/>
  </p:normalViewPr>
  <p:slideViewPr>
    <p:cSldViewPr snapToGrid="0" showGuides="1">
      <p:cViewPr varScale="1">
        <p:scale>
          <a:sx n="79" d="100"/>
          <a:sy n="79" d="100"/>
        </p:scale>
        <p:origin x="60" y="207"/>
      </p:cViewPr>
      <p:guideLst>
        <p:guide orient="horz" pos="2247"/>
        <p:guide pos="3874"/>
        <p:guide orient="horz" pos="80"/>
        <p:guide orient="horz" pos="4115"/>
        <p:guide pos="350"/>
        <p:guide pos="7382"/>
        <p:guide orient="horz" pos="338"/>
        <p:guide orient="horz" pos="620"/>
        <p:guide orient="horz" pos="3748"/>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9" Type="http://schemas.openxmlformats.org/officeDocument/2006/relationships/slide" Target="slides/slide6.xml"/><Relationship Id="rId8" Type="http://schemas.openxmlformats.org/officeDocument/2006/relationships/slide" Target="slides/slide5.xml"/><Relationship Id="rId7" Type="http://schemas.openxmlformats.org/officeDocument/2006/relationships/slide" Target="slides/slide4.xml"/><Relationship Id="rId6" Type="http://schemas.openxmlformats.org/officeDocument/2006/relationships/slide" Target="slides/slide3.xml"/><Relationship Id="rId5" Type="http://schemas.openxmlformats.org/officeDocument/2006/relationships/slide" Target="slides/slide2.xml"/><Relationship Id="rId4" Type="http://schemas.openxmlformats.org/officeDocument/2006/relationships/notesMaster" Target="notesMasters/notesMaster1.xml"/><Relationship Id="rId3" Type="http://schemas.openxmlformats.org/officeDocument/2006/relationships/slide" Target="slides/slide1.xml"/><Relationship Id="rId28" Type="http://schemas.openxmlformats.org/officeDocument/2006/relationships/tags" Target="tags/tag1.xml"/><Relationship Id="rId27" Type="http://schemas.openxmlformats.org/officeDocument/2006/relationships/tableStyles" Target="tableStyles.xml"/><Relationship Id="rId26" Type="http://schemas.openxmlformats.org/officeDocument/2006/relationships/viewProps" Target="viewProps.xml"/><Relationship Id="rId25" Type="http://schemas.openxmlformats.org/officeDocument/2006/relationships/presProps" Target="presProps.xml"/><Relationship Id="rId24" Type="http://schemas.openxmlformats.org/officeDocument/2006/relationships/slide" Target="slides/slide21.xml"/><Relationship Id="rId23" Type="http://schemas.openxmlformats.org/officeDocument/2006/relationships/slide" Target="slides/slide20.xml"/><Relationship Id="rId22" Type="http://schemas.openxmlformats.org/officeDocument/2006/relationships/slide" Target="slides/slide19.xml"/><Relationship Id="rId21" Type="http://schemas.openxmlformats.org/officeDocument/2006/relationships/slide" Target="slides/slide18.xml"/><Relationship Id="rId20" Type="http://schemas.openxmlformats.org/officeDocument/2006/relationships/slide" Target="slides/slide17.xml"/><Relationship Id="rId2" Type="http://schemas.openxmlformats.org/officeDocument/2006/relationships/theme" Target="theme/theme1.xml"/><Relationship Id="rId19" Type="http://schemas.openxmlformats.org/officeDocument/2006/relationships/slide" Target="slides/slide16.xml"/><Relationship Id="rId18" Type="http://schemas.openxmlformats.org/officeDocument/2006/relationships/slide" Target="slides/slide15.xml"/><Relationship Id="rId17" Type="http://schemas.openxmlformats.org/officeDocument/2006/relationships/slide" Target="slides/slide14.xml"/><Relationship Id="rId16" Type="http://schemas.openxmlformats.org/officeDocument/2006/relationships/slide" Target="slides/slide13.xml"/><Relationship Id="rId15" Type="http://schemas.openxmlformats.org/officeDocument/2006/relationships/slide" Target="slides/slide12.xml"/><Relationship Id="rId14" Type="http://schemas.openxmlformats.org/officeDocument/2006/relationships/slide" Target="slides/slide11.xml"/><Relationship Id="rId13" Type="http://schemas.openxmlformats.org/officeDocument/2006/relationships/slide" Target="slides/slide10.xml"/><Relationship Id="rId12" Type="http://schemas.openxmlformats.org/officeDocument/2006/relationships/slide" Target="slides/slide9.xml"/><Relationship Id="rId11" Type="http://schemas.openxmlformats.org/officeDocument/2006/relationships/slide" Target="slides/slide8.xml"/><Relationship Id="rId10" Type="http://schemas.openxmlformats.org/officeDocument/2006/relationships/slide" Target="slides/slide7.xml"/><Relationship Id="rId1" Type="http://schemas.openxmlformats.org/officeDocument/2006/relationships/slideMaster" Target="slideMasters/slideMaster1.xml"/></Relationships>
</file>

<file path=ppt/diagrams/colors1.xml><?xml version="1.0" encoding="utf-8"?>
<dgm:colorsDef xmlns:dgm="http://schemas.openxmlformats.org/drawingml/2006/diagram" xmlns:a="http://schemas.openxmlformats.org/drawingml/2006/main" uniqueId="urn:microsoft.com/office/officeart/2005/8/colors/accent3_1">
  <dgm:title val=""/>
  <dgm:desc val=""/>
  <dgm:catLst>
    <dgm:cat type="accent3" pri="11100"/>
  </dgm:catLst>
  <dgm:styleLbl name="alignAcc1">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3">
        <a:alpha val="90000"/>
      </a:schemeClr>
    </dgm:linClrLst>
    <dgm:effectClrLst/>
    <dgm:txLinClrLst/>
    <dgm:txFillClrLst meth="repeat">
      <a:schemeClr val="dk1"/>
    </dgm:txFillClrLst>
    <dgm:txEffectClrLst/>
  </dgm:styleLbl>
  <dgm:styleLbl name="alignImgPlace1">
    <dgm:fillClrLst meth="repeat">
      <a:schemeClr val="accent3">
        <a:tint val="40000"/>
      </a:schemeClr>
    </dgm:fillClrLst>
    <dgm:linClrLst meth="repeat">
      <a:schemeClr val="accent3">
        <a:shade val="80000"/>
      </a:schemeClr>
    </dgm:linClrLst>
    <dgm:effectClrLst/>
    <dgm:txLinClrLst/>
    <dgm:txFillClrLst meth="repeat">
      <a:schemeClr val="lt1"/>
    </dgm:txFillClrLst>
    <dgm:txEffectClrLst/>
  </dgm:styleLbl>
  <dgm:styleLbl name="alignNode1">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sst0">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bgAcc1">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3">
        <a:alpha val="90000"/>
      </a:schemeClr>
    </dgm:linClrLst>
    <dgm:effectClrLst/>
    <dgm:txLinClrLst/>
    <dgm:txFillClrLst meth="repeat">
      <a:schemeClr val="dk1"/>
    </dgm:txFillClrLst>
    <dgm:txEffectClrLst/>
  </dgm:styleLbl>
  <dgm:styleLbl name="bgImgPlace1">
    <dgm:fillClrLst meth="repeat">
      <a:schemeClr val="accent3">
        <a:tint val="40000"/>
      </a:schemeClr>
    </dgm:fillClrLst>
    <dgm:linClrLst meth="repeat">
      <a:schemeClr val="accent3">
        <a:shade val="80000"/>
      </a:schemeClr>
    </dgm:linClrLst>
    <dgm:effectClrLst/>
    <dgm:txLinClrLst/>
    <dgm:txFillClrLst meth="repeat">
      <a:schemeClr val="lt1"/>
    </dgm:txFillClrLst>
    <dgm:txEffectClrLst/>
  </dgm:styleLbl>
  <dgm:styleLbl name="bgShp">
    <dgm:fillClrLst meth="repeat">
      <a:schemeClr val="accent3">
        <a:tint val="40000"/>
      </a:schemeClr>
    </dgm:fillClrLst>
    <dgm:linClrLst meth="repeat">
      <a:schemeClr val="accent3"/>
    </dgm:linClrLst>
    <dgm:effectClrLst/>
    <dgm:txLinClrLst/>
    <dgm:txFillClrLst meth="repeat">
      <a:schemeClr val="dk1"/>
    </dgm:txFillClrLst>
    <dgm:txEffectClrLst/>
  </dgm:styleLbl>
  <dgm:styleLbl name="bgSibTrans2D1">
    <dgm:fillClrLst meth="repeat">
      <a:schemeClr val="accent3">
        <a:tint val="60000"/>
      </a:schemeClr>
    </dgm:fillClrLst>
    <dgm:linClrLst meth="repeat">
      <a:schemeClr val="accent3">
        <a:tint val="60000"/>
      </a:schemeClr>
    </dgm:linClrLst>
    <dgm:effectClrLst/>
    <dgm:txLinClrLst/>
    <dgm:txFillClrLst meth="repeat">
      <a:schemeClr val="dk1"/>
    </dgm:txFillClrLst>
    <dgm:txEffectClrLst/>
  </dgm:styleLbl>
  <dgm:styleLbl name="callout">
    <dgm:fillClrLst meth="repeat">
      <a:schemeClr val="accent3"/>
    </dgm:fillClrLst>
    <dgm:linClrLst meth="repeat">
      <a:schemeClr val="accent3"/>
    </dgm:linClrLst>
    <dgm:effectClrLst/>
    <dgm:txLinClrLst/>
    <dgm:txFillClrLst meth="repeat">
      <a:schemeClr val="tx1"/>
    </dgm:txFillClrLst>
    <dgm:txEffectClrLst/>
  </dgm:styleLbl>
  <dgm:styleLbl name="conFgAcc1">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dkBgShp">
    <dgm:fillClrLst meth="repeat">
      <a:schemeClr val="accent3">
        <a:shade val="80000"/>
      </a:schemeClr>
    </dgm:fillClrLst>
    <dgm:linClrLst meth="repeat">
      <a:schemeClr val="accent3"/>
    </dgm:linClrLst>
    <dgm:effectClrLst/>
    <dgm:txLinClrLst/>
    <dgm:txFillClrLst meth="repeat">
      <a:schemeClr val="lt1"/>
    </dgm:txFillClrLst>
    <dgm:txEffectClrLst/>
  </dgm:styleLbl>
  <dgm:styleLbl name="fgAcc0">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fgAcc1">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fgAcc2">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fgAcc3">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fgAcc4">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3">
        <a:alpha val="90000"/>
      </a:schemeClr>
    </dgm:linClrLst>
    <dgm:effectClrLst/>
    <dgm:txLinClrLst/>
    <dgm:txFillClrLst meth="repeat">
      <a:schemeClr val="dk1"/>
    </dgm:txFillClrLst>
    <dgm:txEffectClrLst/>
  </dgm:styleLbl>
  <dgm:styleLbl name="fgImgPlace1">
    <dgm:fillClrLst meth="repeat">
      <a:schemeClr val="accent3">
        <a:tint val="40000"/>
      </a:schemeClr>
    </dgm:fillClrLst>
    <dgm:linClrLst meth="repeat">
      <a:schemeClr val="accent3">
        <a:shade val="80000"/>
      </a:schemeClr>
    </dgm:linClrLst>
    <dgm:effectClrLst/>
    <dgm:txLinClrLst/>
    <dgm:txFillClrLst meth="repeat">
      <a:schemeClr val="lt1"/>
    </dgm:txFillClrLst>
    <dgm:txEffectClrLst/>
  </dgm:styleLbl>
  <dgm:styleLbl name="fgShp">
    <dgm:fillClrLst meth="repeat">
      <a:schemeClr val="accent3">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3">
        <a:tint val="60000"/>
      </a:schemeClr>
    </dgm:fillClrLst>
    <dgm:linClrLst meth="repeat">
      <a:schemeClr val="accent3">
        <a:tint val="60000"/>
      </a:schemeClr>
    </dgm:linClrLst>
    <dgm:effectClrLst/>
    <dgm:txLinClrLst/>
    <dgm:txFillClrLst meth="repeat">
      <a:schemeClr val="dk1"/>
    </dgm:txFillClrLst>
    <dgm:txEffectClrLst/>
  </dgm:styleLbl>
  <dgm:styleLbl name="lnNode1">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node0">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node2">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parChTrans1D1">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2">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3">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parChTrans1D4">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parChTrans2D1">
    <dgm:fillClrLst meth="repeat">
      <a:schemeClr val="accent3">
        <a:tint val="60000"/>
      </a:schemeClr>
    </dgm:fillClrLst>
    <dgm:linClrLst meth="repeat">
      <a:schemeClr val="accent3">
        <a:tint val="60000"/>
      </a:schemeClr>
    </dgm:linClrLst>
    <dgm:effectClrLst/>
    <dgm:txLinClrLst/>
    <dgm:txFillClrLst/>
    <dgm:txEffectClrLst/>
  </dgm:styleLbl>
  <dgm:styleLbl name="parChTrans2D2">
    <dgm:fillClrLst meth="repeat">
      <a:schemeClr val="accent3"/>
    </dgm:fillClrLst>
    <dgm:linClrLst meth="repeat">
      <a:schemeClr val="accent3"/>
    </dgm:linClrLst>
    <dgm:effectClrLst/>
    <dgm:txLinClrLst/>
    <dgm:txFillClrLst/>
    <dgm:txEffectClrLst/>
  </dgm:styleLbl>
  <dgm:styleLbl name="parChTrans2D3">
    <dgm:fillClrLst meth="repeat">
      <a:schemeClr val="accent3"/>
    </dgm:fillClrLst>
    <dgm:linClrLst meth="repeat">
      <a:schemeClr val="accent3"/>
    </dgm:linClrLst>
    <dgm:effectClrLst/>
    <dgm:txLinClrLst/>
    <dgm:txFillClrLst/>
    <dgm:txEffectClrLst/>
  </dgm:styleLbl>
  <dgm:styleLbl name="parChTrans2D4">
    <dgm:fillClrLst meth="repeat">
      <a:schemeClr val="accent3"/>
    </dgm:fillClrLst>
    <dgm:linClrLst meth="repeat">
      <a:schemeClr val="accent3"/>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3"/>
    </dgm:fillClrLst>
    <dgm:linClrLst meth="repeat">
      <a:schemeClr val="accent3"/>
    </dgm:linClrLst>
    <dgm:effectClrLst/>
    <dgm:txLinClrLst/>
    <dgm:txFillClrLst meth="repeat">
      <a:schemeClr val="tx1"/>
    </dgm:txFillClrLst>
    <dgm:txEffectClrLst/>
  </dgm:styleLbl>
  <dgm:styleLbl name="sibTrans2D1">
    <dgm:fillClrLst meth="repeat">
      <a:schemeClr val="accent3">
        <a:tint val="60000"/>
      </a:schemeClr>
    </dgm:fillClrLst>
    <dgm:linClrLst meth="repeat">
      <a:schemeClr val="accent3">
        <a:tint val="6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solidFgAcc1">
    <dgm:fillClrLst meth="repeat">
      <a:schemeClr val="lt1"/>
    </dgm:fillClrLst>
    <dgm:linClrLst meth="repeat">
      <a:schemeClr val="accent3"/>
    </dgm:linClrLst>
    <dgm:effectClrLst/>
    <dgm:txLinClrLst/>
    <dgm:txFillClrLst meth="repeat">
      <a:schemeClr val="dk1"/>
    </dgm:txFillClrLst>
    <dgm:txEffectClrLst/>
  </dgm:styleLbl>
  <dgm:styleLbl name="trAlignAcc1">
    <dgm:fillClrLst meth="repeat">
      <a:schemeClr val="accent3">
        <a:alpha val="40000"/>
        <a:tint val="40000"/>
      </a:schemeClr>
    </dgm:fillClrLst>
    <dgm:linClrLst meth="repeat">
      <a:schemeClr val="accent3"/>
    </dgm:linClrLst>
    <dgm:effectClrLst/>
    <dgm:txLinClrLst/>
    <dgm:txFillClrLst meth="repeat">
      <a:schemeClr val="dk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vennNode1">
    <dgm:fillClrLst meth="repeat">
      <a:schemeClr val="lt1">
        <a:alpha val="50000"/>
      </a:schemeClr>
    </dgm:fillClrLst>
    <dgm:linClrLst meth="repeat">
      <a:schemeClr val="accent3">
        <a:shade val="80000"/>
      </a:schemeClr>
    </dgm:linClrLst>
    <dgm:effectClrLst/>
    <dgm:txLinClrLst/>
    <dgm:txFillClrLst/>
    <dgm:txEffectClrLst/>
  </dgm:styleLbl>
</dgm:colorsDef>
</file>

<file path=ppt/diagrams/data1.xml><?xml version="1.0" encoding="utf-8"?>
<dgm:dataModel xmlns:dgm="http://schemas.openxmlformats.org/drawingml/2006/diagram" xmlns:a="http://schemas.openxmlformats.org/drawingml/2006/main">
  <dgm:ptLst>
    <dgm:pt modelId="{EFE73B03-4D71-4565-8C52-4902BE6377A4}" type="doc">
      <dgm:prSet loTypeId="urn:microsoft.com/office/officeart/2005/8/layout/hierarchy2" loCatId="hierarchy" qsTypeId="urn:microsoft.com/office/officeart/2005/8/quickstyle/simple3" qsCatId="simple" csTypeId="urn:microsoft.com/office/officeart/2005/8/colors/accent3_1" csCatId="accent1" phldr="0"/>
      <dgm:spPr/>
      <dgm:t>
        <a:bodyPr/>
        <a:p>
          <a:endParaRPr lang="en-US"/>
        </a:p>
      </dgm:t>
    </dgm:pt>
    <dgm:pt modelId="{0605F139-5EF0-48E7-A091-192233D2011D}">
      <dgm:prSet phldrT="[Text]" phldr="0" custT="0"/>
      <dgm:spPr/>
      <dgm:t>
        <a:bodyPr vert="horz" wrap="square"/>
        <a:p>
          <a:pPr>
            <a:lnSpc>
              <a:spcPct val="100000"/>
            </a:lnSpc>
            <a:spcBef>
              <a:spcPct val="0"/>
            </a:spcBef>
            <a:spcAft>
              <a:spcPct val="35000"/>
            </a:spcAft>
          </a:pPr>
          <a:r>
            <a:rPr lang="en-US"/>
            <a:t>Measurements</a:t>
          </a:r>
          <a:r>
            <a:rPr lang="en-US"/>
            <a:t/>
          </a:r>
          <a:endParaRPr lang="en-US"/>
        </a:p>
      </dgm:t>
    </dgm:pt>
    <dgm:pt modelId="{2AFB1B2A-8749-4E5E-9CB9-0B60F81C46F8}" cxnId="{66471539-5BFB-41C3-AE79-549F9A845103}" type="parTrans">
      <dgm:prSet/>
      <dgm:spPr/>
      <dgm:t>
        <a:bodyPr/>
        <a:p>
          <a:endParaRPr lang="en-US"/>
        </a:p>
      </dgm:t>
    </dgm:pt>
    <dgm:pt modelId="{E0FFEB56-236E-4FE9-83BF-31494E265D5A}" cxnId="{66471539-5BFB-41C3-AE79-549F9A845103}" type="sibTrans">
      <dgm:prSet/>
      <dgm:spPr/>
      <dgm:t>
        <a:bodyPr/>
        <a:p>
          <a:endParaRPr lang="en-US"/>
        </a:p>
      </dgm:t>
    </dgm:pt>
    <dgm:pt modelId="{4530EE7D-F557-4815-9ED2-EABC47F46978}">
      <dgm:prSet phldrT="[Text]" phldr="0" custT="0"/>
      <dgm:spPr/>
      <dgm:t>
        <a:bodyPr vert="horz" wrap="square"/>
        <a:p>
          <a:pPr>
            <a:lnSpc>
              <a:spcPct val="100000"/>
            </a:lnSpc>
            <a:spcBef>
              <a:spcPct val="0"/>
            </a:spcBef>
            <a:spcAft>
              <a:spcPct val="35000"/>
            </a:spcAft>
          </a:pPr>
          <a:r>
            <a:rPr lang="en-US"/>
            <a:t>high-energy neutrinos</a:t>
          </a:r>
          <a:endParaRPr lang="en-US"/>
        </a:p>
        <a:p>
          <a:pPr>
            <a:lnSpc>
              <a:spcPct val="100000"/>
            </a:lnSpc>
            <a:spcBef>
              <a:spcPct val="0"/>
            </a:spcBef>
            <a:spcAft>
              <a:spcPct val="35000"/>
            </a:spcAft>
          </a:pPr>
          <a:r>
            <a:rPr lang="en-US"/>
            <a:t>(LBNF)</a:t>
          </a:r>
          <a:r>
            <a:rPr lang="en-US"/>
            <a:t/>
          </a:r>
          <a:endParaRPr lang="en-US"/>
        </a:p>
      </dgm:t>
    </dgm:pt>
    <dgm:pt modelId="{AC2BFF99-DAE2-494A-88AB-85D75BC6D2EE}" cxnId="{580E5D64-D5C6-4BC1-B2CD-982FD82A117A}" type="parTrans">
      <dgm:prSet/>
      <dgm:spPr/>
      <dgm:t>
        <a:bodyPr/>
        <a:p>
          <a:endParaRPr lang="en-US"/>
        </a:p>
      </dgm:t>
    </dgm:pt>
    <dgm:pt modelId="{B98A0394-6758-42EB-8D0E-4491BED52B6C}" cxnId="{580E5D64-D5C6-4BC1-B2CD-982FD82A117A}" type="sibTrans">
      <dgm:prSet/>
      <dgm:spPr/>
      <dgm:t>
        <a:bodyPr/>
        <a:p>
          <a:endParaRPr lang="en-US"/>
        </a:p>
      </dgm:t>
    </dgm:pt>
    <dgm:pt modelId="{2C2A4BF3-AA22-4080-9546-909CF9AC3ECB}">
      <dgm:prSet phldrT="[Text]" phldr="0" custT="0"/>
      <dgm:spPr/>
      <dgm:t>
        <a:bodyPr vert="horz" wrap="square"/>
        <a:p>
          <a:pPr>
            <a:lnSpc>
              <a:spcPct val="100000"/>
            </a:lnSpc>
            <a:spcBef>
              <a:spcPct val="0"/>
            </a:spcBef>
            <a:spcAft>
              <a:spcPct val="35000"/>
            </a:spcAft>
          </a:pPr>
          <a:r>
            <a:rPr lang="en-US"/>
            <a:t>DUNE far detectors</a:t>
          </a:r>
          <a:r>
            <a:rPr lang="en-US"/>
            <a:t/>
          </a:r>
          <a:endParaRPr lang="en-US"/>
        </a:p>
      </dgm:t>
    </dgm:pt>
    <dgm:pt modelId="{4A6A0524-D9B7-4A37-8E78-5FE688BDCCE6}" cxnId="{B9580C38-31CD-4858-B1D6-F976BEC5A581}" type="parTrans">
      <dgm:prSet/>
      <dgm:spPr/>
      <dgm:t>
        <a:bodyPr/>
        <a:p>
          <a:endParaRPr lang="en-US"/>
        </a:p>
      </dgm:t>
    </dgm:pt>
    <dgm:pt modelId="{39CECE7E-7D7C-4022-9437-1E0813814145}" cxnId="{B9580C38-31CD-4858-B1D6-F976BEC5A581}" type="sibTrans">
      <dgm:prSet/>
      <dgm:spPr/>
      <dgm:t>
        <a:bodyPr/>
        <a:p>
          <a:endParaRPr lang="en-US"/>
        </a:p>
      </dgm:t>
    </dgm:pt>
    <dgm:pt modelId="{C78C4F92-AD69-46C8-910C-41059E8ED0A9}">
      <dgm:prSet phldrT="[Text]" phldr="0" custT="0"/>
      <dgm:spPr/>
      <dgm:t>
        <a:bodyPr vert="horz" wrap="square"/>
        <a:p>
          <a:pPr>
            <a:lnSpc>
              <a:spcPct val="100000"/>
            </a:lnSpc>
            <a:spcBef>
              <a:spcPct val="0"/>
            </a:spcBef>
            <a:spcAft>
              <a:spcPct val="35000"/>
            </a:spcAft>
          </a:pPr>
          <a:r>
            <a:rPr lang="en-US"/>
            <a:t>THEIA detector</a:t>
          </a:r>
          <a:r>
            <a:rPr lang="en-US"/>
            <a:t/>
          </a:r>
          <a:endParaRPr lang="en-US"/>
        </a:p>
      </dgm:t>
    </dgm:pt>
    <dgm:pt modelId="{581124B7-0397-40F7-9B1D-41220103BA68}" cxnId="{F1F4B1DA-87E4-440C-923A-81B6830FD8A8}" type="parTrans">
      <dgm:prSet/>
      <dgm:spPr/>
      <dgm:t>
        <a:bodyPr/>
        <a:p>
          <a:endParaRPr lang="en-US"/>
        </a:p>
      </dgm:t>
    </dgm:pt>
    <dgm:pt modelId="{A23C44A9-E7A6-467B-BF93-DD0656347715}" cxnId="{F1F4B1DA-87E4-440C-923A-81B6830FD8A8}" type="sibTrans">
      <dgm:prSet/>
      <dgm:spPr/>
      <dgm:t>
        <a:bodyPr/>
        <a:p>
          <a:endParaRPr lang="en-US"/>
        </a:p>
      </dgm:t>
    </dgm:pt>
    <dgm:pt modelId="{4E4A1E17-A3EC-4A54-9171-277E11A0B287}">
      <dgm:prSet phldrT="[Text]" phldr="0" custT="0"/>
      <dgm:spPr/>
      <dgm:t>
        <a:bodyPr vert="horz" wrap="square"/>
        <a:p>
          <a:pPr>
            <a:lnSpc>
              <a:spcPct val="100000"/>
            </a:lnSpc>
            <a:spcBef>
              <a:spcPct val="0"/>
            </a:spcBef>
            <a:spcAft>
              <a:spcPct val="35000"/>
            </a:spcAft>
          </a:pPr>
          <a:r>
            <a:rPr lang="en-US"/>
            <a:t>low-energy neutrinos</a:t>
          </a:r>
          <a:endParaRPr lang="en-US"/>
        </a:p>
        <a:p>
          <a:pPr>
            <a:lnSpc>
              <a:spcPct val="100000"/>
            </a:lnSpc>
            <a:spcBef>
              <a:spcPct val="0"/>
            </a:spcBef>
            <a:spcAft>
              <a:spcPct val="35000"/>
            </a:spcAft>
          </a:pPr>
          <a:r>
            <a:rPr lang="en-US"/>
            <a:t>(muDAR)</a:t>
          </a:r>
          <a:r>
            <a:rPr lang="en-US"/>
            <a:t/>
          </a:r>
          <a:endParaRPr lang="en-US"/>
        </a:p>
      </dgm:t>
    </dgm:pt>
    <dgm:pt modelId="{367D7799-1E5C-4947-8AD1-85D1E0D367AF}" cxnId="{26FBAF6F-ADEA-4EEC-8A28-A337A76103F5}" type="parTrans">
      <dgm:prSet/>
      <dgm:spPr/>
      <dgm:t>
        <a:bodyPr/>
        <a:p>
          <a:endParaRPr lang="en-US"/>
        </a:p>
      </dgm:t>
    </dgm:pt>
    <dgm:pt modelId="{7FFEBD18-7D5B-41C0-A8F3-60942A71708D}" cxnId="{26FBAF6F-ADEA-4EEC-8A28-A337A76103F5}" type="sibTrans">
      <dgm:prSet/>
      <dgm:spPr/>
      <dgm:t>
        <a:bodyPr/>
        <a:p>
          <a:endParaRPr lang="en-US"/>
        </a:p>
      </dgm:t>
    </dgm:pt>
    <dgm:pt modelId="{2B9D6902-DCB2-4AC4-BFAC-AF964742FD39}">
      <dgm:prSet phldrT="[Text]" phldr="0" custT="0"/>
      <dgm:spPr/>
      <dgm:t>
        <a:bodyPr vert="horz" wrap="square"/>
        <a:p>
          <a:pPr>
            <a:lnSpc>
              <a:spcPct val="100000"/>
            </a:lnSpc>
            <a:spcBef>
              <a:spcPct val="0"/>
            </a:spcBef>
            <a:spcAft>
              <a:spcPct val="35000"/>
            </a:spcAft>
          </a:pPr>
          <a:r>
            <a:rPr lang="en-US"/>
            <a:t>THEIA detector</a:t>
          </a:r>
          <a:r>
            <a:rPr lang="en-US"/>
            <a:t/>
          </a:r>
          <a:endParaRPr lang="en-US"/>
        </a:p>
      </dgm:t>
    </dgm:pt>
    <dgm:pt modelId="{9EAB334F-AA91-4141-B6FE-557B19FCD964}" cxnId="{3EB39ED2-DB22-4E2E-8A96-6BF54DC05347}" type="parTrans">
      <dgm:prSet/>
      <dgm:spPr/>
      <dgm:t>
        <a:bodyPr/>
        <a:p>
          <a:endParaRPr lang="en-US"/>
        </a:p>
      </dgm:t>
    </dgm:pt>
    <dgm:pt modelId="{EB4A7ACA-5833-4A98-973D-A8E863091431}" cxnId="{3EB39ED2-DB22-4E2E-8A96-6BF54DC05347}" type="sibTrans">
      <dgm:prSet/>
      <dgm:spPr/>
      <dgm:t>
        <a:bodyPr/>
        <a:p>
          <a:endParaRPr lang="en-US"/>
        </a:p>
      </dgm:t>
    </dgm:pt>
    <dgm:pt modelId="{5FBAB40F-6011-4629-9B30-77C9439C91BF}" type="pres">
      <dgm:prSet presAssocID="{EFE73B03-4D71-4565-8C52-4902BE6377A4}" presName="diagram" presStyleCnt="0">
        <dgm:presLayoutVars>
          <dgm:chPref val="1"/>
          <dgm:dir/>
          <dgm:animOne val="branch"/>
          <dgm:animLvl val="lvl"/>
          <dgm:resizeHandles val="exact"/>
        </dgm:presLayoutVars>
      </dgm:prSet>
      <dgm:spPr/>
    </dgm:pt>
    <dgm:pt modelId="{2332AA2E-A989-4175-BB73-78EA4C3BDB65}" type="pres">
      <dgm:prSet presAssocID="{0605F139-5EF0-48E7-A091-192233D2011D}" presName="root1" presStyleCnt="0"/>
      <dgm:spPr/>
    </dgm:pt>
    <dgm:pt modelId="{24E3F4AB-32FB-4CE0-9DAC-FC4DD26B5900}" type="pres">
      <dgm:prSet presAssocID="{0605F139-5EF0-48E7-A091-192233D2011D}" presName="LevelOneTextNode" presStyleLbl="node0" presStyleIdx="0" presStyleCnt="1">
        <dgm:presLayoutVars>
          <dgm:chPref val="3"/>
        </dgm:presLayoutVars>
      </dgm:prSet>
      <dgm:spPr/>
    </dgm:pt>
    <dgm:pt modelId="{44F25638-8073-4DA7-9390-5AC06A304565}" type="pres">
      <dgm:prSet presAssocID="{0605F139-5EF0-48E7-A091-192233D2011D}" presName="level2hierChild" presStyleCnt="0"/>
      <dgm:spPr/>
    </dgm:pt>
    <dgm:pt modelId="{B47BD6C9-6D53-4A69-975F-9CF96E25F10F}" type="pres">
      <dgm:prSet presAssocID="{AC2BFF99-DAE2-494A-88AB-85D75BC6D2EE}" presName="conn2-1" presStyleLbl="parChTrans1D2" presStyleIdx="0" presStyleCnt="2"/>
      <dgm:spPr/>
    </dgm:pt>
    <dgm:pt modelId="{C1833E64-0598-4ED8-B73B-4C820BB35531}" type="pres">
      <dgm:prSet presAssocID="{AC2BFF99-DAE2-494A-88AB-85D75BC6D2EE}" presName="connTx" presStyleCnt="0"/>
      <dgm:spPr/>
    </dgm:pt>
    <dgm:pt modelId="{46F58ACF-5130-428E-B3EF-87D6FEC0C921}" type="pres">
      <dgm:prSet presAssocID="{4530EE7D-F557-4815-9ED2-EABC47F46978}" presName="root2" presStyleCnt="0"/>
      <dgm:spPr/>
    </dgm:pt>
    <dgm:pt modelId="{3C0D5057-54F2-42F8-ADAD-AA27A1CC1A1B}" type="pres">
      <dgm:prSet presAssocID="{4530EE7D-F557-4815-9ED2-EABC47F46978}" presName="LevelTwoTextNode" presStyleLbl="node2" presStyleIdx="0" presStyleCnt="2" custLinFactNeighborY="-1468">
        <dgm:presLayoutVars>
          <dgm:chPref val="3"/>
        </dgm:presLayoutVars>
      </dgm:prSet>
      <dgm:spPr/>
    </dgm:pt>
    <dgm:pt modelId="{48673F39-879C-4946-8DC7-FD68F0552920}" type="pres">
      <dgm:prSet presAssocID="{4530EE7D-F557-4815-9ED2-EABC47F46978}" presName="level3hierChild" presStyleCnt="0"/>
      <dgm:spPr/>
    </dgm:pt>
    <dgm:pt modelId="{FA61825B-C877-4D42-AAFB-0586288A9783}" type="pres">
      <dgm:prSet presAssocID="{4A6A0524-D9B7-4A37-8E78-5FE688BDCCE6}" presName="conn2-1" presStyleLbl="parChTrans1D3" presStyleIdx="0" presStyleCnt="3"/>
      <dgm:spPr/>
    </dgm:pt>
    <dgm:pt modelId="{66B35CF0-1806-4E4A-8B50-99A64DECDBA9}" type="pres">
      <dgm:prSet presAssocID="{4A6A0524-D9B7-4A37-8E78-5FE688BDCCE6}" presName="connTx" presStyleCnt="0"/>
      <dgm:spPr/>
    </dgm:pt>
    <dgm:pt modelId="{F95D7524-EA0E-4F9D-9D6F-B10856D5C83F}" type="pres">
      <dgm:prSet presAssocID="{2C2A4BF3-AA22-4080-9546-909CF9AC3ECB}" presName="root2" presStyleCnt="0"/>
      <dgm:spPr/>
    </dgm:pt>
    <dgm:pt modelId="{63712EDC-9AF8-41BC-8F72-ADF8D554FF07}" type="pres">
      <dgm:prSet presAssocID="{2C2A4BF3-AA22-4080-9546-909CF9AC3ECB}" presName="LevelTwoTextNode" presStyleLbl="node3" presStyleIdx="0" presStyleCnt="3">
        <dgm:presLayoutVars>
          <dgm:chPref val="3"/>
        </dgm:presLayoutVars>
      </dgm:prSet>
      <dgm:spPr/>
    </dgm:pt>
    <dgm:pt modelId="{E0C65410-D9BC-4E23-87DE-EBBC54AD2166}" type="pres">
      <dgm:prSet presAssocID="{2C2A4BF3-AA22-4080-9546-909CF9AC3ECB}" presName="level3hierChild" presStyleCnt="0"/>
      <dgm:spPr/>
    </dgm:pt>
    <dgm:pt modelId="{E81582B1-A130-479F-ACE3-61EF727591CE}" type="pres">
      <dgm:prSet presAssocID="{581124B7-0397-40F7-9B1D-41220103BA68}" presName="conn2-1" presStyleLbl="parChTrans1D3" presStyleIdx="1" presStyleCnt="3"/>
      <dgm:spPr/>
    </dgm:pt>
    <dgm:pt modelId="{C3EBFA62-33AA-4455-9D61-7B96DA4B37A4}" type="pres">
      <dgm:prSet presAssocID="{581124B7-0397-40F7-9B1D-41220103BA68}" presName="connTx" presStyleCnt="0"/>
      <dgm:spPr/>
    </dgm:pt>
    <dgm:pt modelId="{2DF34A52-3962-401F-8488-13EE54243675}" type="pres">
      <dgm:prSet presAssocID="{C78C4F92-AD69-46C8-910C-41059E8ED0A9}" presName="root2" presStyleCnt="0"/>
      <dgm:spPr/>
    </dgm:pt>
    <dgm:pt modelId="{29F748CF-C0E7-4DEA-B3A3-0E8AEB5CA964}" type="pres">
      <dgm:prSet presAssocID="{C78C4F92-AD69-46C8-910C-41059E8ED0A9}" presName="LevelTwoTextNode" presStyleLbl="node3" presStyleIdx="1" presStyleCnt="3">
        <dgm:presLayoutVars>
          <dgm:chPref val="3"/>
        </dgm:presLayoutVars>
      </dgm:prSet>
      <dgm:spPr/>
    </dgm:pt>
    <dgm:pt modelId="{02AC44EF-F1FC-4C54-8D55-2436304955F9}" type="pres">
      <dgm:prSet presAssocID="{C78C4F92-AD69-46C8-910C-41059E8ED0A9}" presName="level3hierChild" presStyleCnt="0"/>
      <dgm:spPr/>
    </dgm:pt>
    <dgm:pt modelId="{2E81B90F-7494-41FF-808F-F7F82B993B40}" type="pres">
      <dgm:prSet presAssocID="{367D7799-1E5C-4947-8AD1-85D1E0D367AF}" presName="conn2-1" presStyleLbl="parChTrans1D2" presStyleIdx="1" presStyleCnt="2"/>
      <dgm:spPr/>
    </dgm:pt>
    <dgm:pt modelId="{0F4B7785-0023-487B-801C-9850969E1D34}" type="pres">
      <dgm:prSet presAssocID="{367D7799-1E5C-4947-8AD1-85D1E0D367AF}" presName="connTx" presStyleCnt="0"/>
      <dgm:spPr/>
    </dgm:pt>
    <dgm:pt modelId="{4925E953-147A-4210-9A9C-63730A307231}" type="pres">
      <dgm:prSet presAssocID="{4E4A1E17-A3EC-4A54-9171-277E11A0B287}" presName="root2" presStyleCnt="0"/>
      <dgm:spPr/>
    </dgm:pt>
    <dgm:pt modelId="{3D382021-A429-4403-82FF-5A95DD3EBB20}" type="pres">
      <dgm:prSet presAssocID="{4E4A1E17-A3EC-4A54-9171-277E11A0B287}" presName="LevelTwoTextNode" presStyleLbl="node2" presStyleIdx="1" presStyleCnt="2">
        <dgm:presLayoutVars>
          <dgm:chPref val="3"/>
        </dgm:presLayoutVars>
      </dgm:prSet>
      <dgm:spPr/>
    </dgm:pt>
    <dgm:pt modelId="{6D231649-1A42-47D5-A289-01058E6A05B6}" type="pres">
      <dgm:prSet presAssocID="{4E4A1E17-A3EC-4A54-9171-277E11A0B287}" presName="level3hierChild" presStyleCnt="0"/>
      <dgm:spPr/>
    </dgm:pt>
    <dgm:pt modelId="{B68D4CB7-ED76-4EEE-B7F0-455597F5F947}" type="pres">
      <dgm:prSet presAssocID="{9EAB334F-AA91-4141-B6FE-557B19FCD964}" presName="conn2-1" presStyleLbl="parChTrans1D3" presStyleIdx="2" presStyleCnt="3"/>
      <dgm:spPr/>
    </dgm:pt>
    <dgm:pt modelId="{5CB1AA4B-5999-455A-85BE-A2532A5BECF0}" type="pres">
      <dgm:prSet presAssocID="{9EAB334F-AA91-4141-B6FE-557B19FCD964}" presName="connTx" presStyleCnt="0"/>
      <dgm:spPr/>
    </dgm:pt>
    <dgm:pt modelId="{A1B09372-2280-4FF7-9810-328BF9428FDA}" type="pres">
      <dgm:prSet presAssocID="{2B9D6902-DCB2-4AC4-BFAC-AF964742FD39}" presName="root2" presStyleCnt="0"/>
      <dgm:spPr/>
    </dgm:pt>
    <dgm:pt modelId="{402901F7-4C4B-47C4-BE12-824FDFB99F9B}" type="pres">
      <dgm:prSet presAssocID="{2B9D6902-DCB2-4AC4-BFAC-AF964742FD39}" presName="LevelTwoTextNode" presStyleLbl="node3" presStyleIdx="2" presStyleCnt="3">
        <dgm:presLayoutVars>
          <dgm:chPref val="3"/>
        </dgm:presLayoutVars>
      </dgm:prSet>
      <dgm:spPr/>
    </dgm:pt>
    <dgm:pt modelId="{48115C91-152F-4201-BB89-A30029998550}" type="pres">
      <dgm:prSet presAssocID="{2B9D6902-DCB2-4AC4-BFAC-AF964742FD39}" presName="level3hierChild" presStyleCnt="0"/>
      <dgm:spPr/>
    </dgm:pt>
  </dgm:ptLst>
  <dgm:cxnLst>
    <dgm:cxn modelId="{66471539-5BFB-41C3-AE79-549F9A845103}" srcId="{EFE73B03-4D71-4565-8C52-4902BE6377A4}" destId="{0605F139-5EF0-48E7-A091-192233D2011D}" srcOrd="0" destOrd="0" parTransId="{2AFB1B2A-8749-4E5E-9CB9-0B60F81C46F8}" sibTransId="{E0FFEB56-236E-4FE9-83BF-31494E265D5A}"/>
    <dgm:cxn modelId="{580E5D64-D5C6-4BC1-B2CD-982FD82A117A}" srcId="{0605F139-5EF0-48E7-A091-192233D2011D}" destId="{4530EE7D-F557-4815-9ED2-EABC47F46978}" srcOrd="0" destOrd="0" parTransId="{AC2BFF99-DAE2-494A-88AB-85D75BC6D2EE}" sibTransId="{B98A0394-6758-42EB-8D0E-4491BED52B6C}"/>
    <dgm:cxn modelId="{B9580C38-31CD-4858-B1D6-F976BEC5A581}" srcId="{4530EE7D-F557-4815-9ED2-EABC47F46978}" destId="{2C2A4BF3-AA22-4080-9546-909CF9AC3ECB}" srcOrd="0" destOrd="0" parTransId="{4A6A0524-D9B7-4A37-8E78-5FE688BDCCE6}" sibTransId="{39CECE7E-7D7C-4022-9437-1E0813814145}"/>
    <dgm:cxn modelId="{F1F4B1DA-87E4-440C-923A-81B6830FD8A8}" srcId="{4530EE7D-F557-4815-9ED2-EABC47F46978}" destId="{C78C4F92-AD69-46C8-910C-41059E8ED0A9}" srcOrd="1" destOrd="0" parTransId="{581124B7-0397-40F7-9B1D-41220103BA68}" sibTransId="{A23C44A9-E7A6-467B-BF93-DD0656347715}"/>
    <dgm:cxn modelId="{26FBAF6F-ADEA-4EEC-8A28-A337A76103F5}" srcId="{0605F139-5EF0-48E7-A091-192233D2011D}" destId="{4E4A1E17-A3EC-4A54-9171-277E11A0B287}" srcOrd="1" destOrd="0" parTransId="{367D7799-1E5C-4947-8AD1-85D1E0D367AF}" sibTransId="{7FFEBD18-7D5B-41C0-A8F3-60942A71708D}"/>
    <dgm:cxn modelId="{3EB39ED2-DB22-4E2E-8A96-6BF54DC05347}" srcId="{4E4A1E17-A3EC-4A54-9171-277E11A0B287}" destId="{2B9D6902-DCB2-4AC4-BFAC-AF964742FD39}" srcOrd="0" destOrd="1" parTransId="{9EAB334F-AA91-4141-B6FE-557B19FCD964}" sibTransId="{EB4A7ACA-5833-4A98-973D-A8E863091431}"/>
    <dgm:cxn modelId="{F5E8075C-3935-4C6F-953F-D77821272126}" type="presOf" srcId="{EFE73B03-4D71-4565-8C52-4902BE6377A4}" destId="{5FBAB40F-6011-4629-9B30-77C9439C91BF}" srcOrd="0" destOrd="0" presId="urn:microsoft.com/office/officeart/2005/8/layout/hierarchy2"/>
    <dgm:cxn modelId="{B005F869-3391-43D2-B64E-B11CEB2FBB0F}" type="presParOf" srcId="{5FBAB40F-6011-4629-9B30-77C9439C91BF}" destId="{2332AA2E-A989-4175-BB73-78EA4C3BDB65}" srcOrd="0" destOrd="0" presId="urn:microsoft.com/office/officeart/2005/8/layout/hierarchy2"/>
    <dgm:cxn modelId="{A529EA33-EF75-4FA8-8D5B-54F55E8215FA}" type="presParOf" srcId="{2332AA2E-A989-4175-BB73-78EA4C3BDB65}" destId="{24E3F4AB-32FB-4CE0-9DAC-FC4DD26B5900}" srcOrd="0" destOrd="0" presId="urn:microsoft.com/office/officeart/2005/8/layout/hierarchy2"/>
    <dgm:cxn modelId="{962D26FC-079E-4B00-B05F-A33308697DA1}" type="presOf" srcId="{0605F139-5EF0-48E7-A091-192233D2011D}" destId="{24E3F4AB-32FB-4CE0-9DAC-FC4DD26B5900}" srcOrd="0" destOrd="0" presId="urn:microsoft.com/office/officeart/2005/8/layout/hierarchy2"/>
    <dgm:cxn modelId="{6E3B9234-D518-411E-845D-6955C2B58F06}" type="presParOf" srcId="{2332AA2E-A989-4175-BB73-78EA4C3BDB65}" destId="{44F25638-8073-4DA7-9390-5AC06A304565}" srcOrd="1" destOrd="0" presId="urn:microsoft.com/office/officeart/2005/8/layout/hierarchy2"/>
    <dgm:cxn modelId="{A65FAD07-8ADF-4344-A46D-5E91DD9D43ED}" type="presParOf" srcId="{44F25638-8073-4DA7-9390-5AC06A304565}" destId="{B47BD6C9-6D53-4A69-975F-9CF96E25F10F}" srcOrd="0" destOrd="1" presId="urn:microsoft.com/office/officeart/2005/8/layout/hierarchy2"/>
    <dgm:cxn modelId="{C4429D53-6C38-4804-B666-9FEE5FB57798}" type="presOf" srcId="{AC2BFF99-DAE2-494A-88AB-85D75BC6D2EE}" destId="{B47BD6C9-6D53-4A69-975F-9CF96E25F10F}" srcOrd="0" destOrd="0" presId="urn:microsoft.com/office/officeart/2005/8/layout/hierarchy2"/>
    <dgm:cxn modelId="{E56E4461-346C-4AD1-A7B5-782ECC881308}" type="presParOf" srcId="{B47BD6C9-6D53-4A69-975F-9CF96E25F10F}" destId="{C1833E64-0598-4ED8-B73B-4C820BB35531}" srcOrd="0" destOrd="0" presId="urn:microsoft.com/office/officeart/2005/8/layout/hierarchy2"/>
    <dgm:cxn modelId="{88559C50-E30D-4141-8EA4-E2792412EB64}" type="presOf" srcId="{AC2BFF99-DAE2-494A-88AB-85D75BC6D2EE}" destId="{C1833E64-0598-4ED8-B73B-4C820BB35531}" srcOrd="1" destOrd="0" presId="urn:microsoft.com/office/officeart/2005/8/layout/hierarchy2"/>
    <dgm:cxn modelId="{190B1E90-D8BB-441C-870B-4CD70017DFA4}" type="presParOf" srcId="{44F25638-8073-4DA7-9390-5AC06A304565}" destId="{46F58ACF-5130-428E-B3EF-87D6FEC0C921}" srcOrd="1" destOrd="1" presId="urn:microsoft.com/office/officeart/2005/8/layout/hierarchy2"/>
    <dgm:cxn modelId="{F05B0AE6-607F-4FD1-969C-2F555AFE9ECA}" type="presParOf" srcId="{46F58ACF-5130-428E-B3EF-87D6FEC0C921}" destId="{3C0D5057-54F2-42F8-ADAD-AA27A1CC1A1B}" srcOrd="0" destOrd="1" presId="urn:microsoft.com/office/officeart/2005/8/layout/hierarchy2"/>
    <dgm:cxn modelId="{6BFAC427-FBC4-4D09-9FEB-24D8D8227039}" type="presOf" srcId="{4530EE7D-F557-4815-9ED2-EABC47F46978}" destId="{3C0D5057-54F2-42F8-ADAD-AA27A1CC1A1B}" srcOrd="0" destOrd="0" presId="urn:microsoft.com/office/officeart/2005/8/layout/hierarchy2"/>
    <dgm:cxn modelId="{432B6C6E-B451-43EC-A24D-3D15FE9F4438}" type="presParOf" srcId="{46F58ACF-5130-428E-B3EF-87D6FEC0C921}" destId="{48673F39-879C-4946-8DC7-FD68F0552920}" srcOrd="1" destOrd="1" presId="urn:microsoft.com/office/officeart/2005/8/layout/hierarchy2"/>
    <dgm:cxn modelId="{B1FD4A2B-2BF3-4E4F-ADD8-C55FF6CE45F1}" type="presParOf" srcId="{48673F39-879C-4946-8DC7-FD68F0552920}" destId="{FA61825B-C877-4D42-AAFB-0586288A9783}" srcOrd="0" destOrd="1" presId="urn:microsoft.com/office/officeart/2005/8/layout/hierarchy2"/>
    <dgm:cxn modelId="{BD493D37-7757-40AA-876A-89B228CA23CC}" type="presOf" srcId="{4A6A0524-D9B7-4A37-8E78-5FE688BDCCE6}" destId="{FA61825B-C877-4D42-AAFB-0586288A9783}" srcOrd="0" destOrd="0" presId="urn:microsoft.com/office/officeart/2005/8/layout/hierarchy2"/>
    <dgm:cxn modelId="{F01DAF5F-1D14-425F-A479-5A20993537FE}" type="presParOf" srcId="{FA61825B-C877-4D42-AAFB-0586288A9783}" destId="{66B35CF0-1806-4E4A-8B50-99A64DECDBA9}" srcOrd="0" destOrd="0" presId="urn:microsoft.com/office/officeart/2005/8/layout/hierarchy2"/>
    <dgm:cxn modelId="{193E48F2-4A2B-4A75-8A20-CFC2FCB981A5}" type="presOf" srcId="{4A6A0524-D9B7-4A37-8E78-5FE688BDCCE6}" destId="{66B35CF0-1806-4E4A-8B50-99A64DECDBA9}" srcOrd="1" destOrd="0" presId="urn:microsoft.com/office/officeart/2005/8/layout/hierarchy2"/>
    <dgm:cxn modelId="{DF562D2F-91B2-4BEA-8C20-1567BB95FFC7}" type="presParOf" srcId="{48673F39-879C-4946-8DC7-FD68F0552920}" destId="{F95D7524-EA0E-4F9D-9D6F-B10856D5C83F}" srcOrd="1" destOrd="1" presId="urn:microsoft.com/office/officeart/2005/8/layout/hierarchy2"/>
    <dgm:cxn modelId="{35BBF9D9-C787-4DC4-B7F1-732CB1F7A364}" type="presParOf" srcId="{F95D7524-EA0E-4F9D-9D6F-B10856D5C83F}" destId="{63712EDC-9AF8-41BC-8F72-ADF8D554FF07}" srcOrd="0" destOrd="1" presId="urn:microsoft.com/office/officeart/2005/8/layout/hierarchy2"/>
    <dgm:cxn modelId="{2D96F569-E3DB-4244-B86D-115967F94CAD}" type="presOf" srcId="{2C2A4BF3-AA22-4080-9546-909CF9AC3ECB}" destId="{63712EDC-9AF8-41BC-8F72-ADF8D554FF07}" srcOrd="0" destOrd="0" presId="urn:microsoft.com/office/officeart/2005/8/layout/hierarchy2"/>
    <dgm:cxn modelId="{D64B3FE2-71B4-481A-BF4F-2019907F41FE}" type="presParOf" srcId="{F95D7524-EA0E-4F9D-9D6F-B10856D5C83F}" destId="{E0C65410-D9BC-4E23-87DE-EBBC54AD2166}" srcOrd="1" destOrd="1" presId="urn:microsoft.com/office/officeart/2005/8/layout/hierarchy2"/>
    <dgm:cxn modelId="{ADCB5F25-FA36-4FA5-B707-4632052F7C8B}" type="presParOf" srcId="{48673F39-879C-4946-8DC7-FD68F0552920}" destId="{E81582B1-A130-479F-ACE3-61EF727591CE}" srcOrd="2" destOrd="1" presId="urn:microsoft.com/office/officeart/2005/8/layout/hierarchy2"/>
    <dgm:cxn modelId="{AA373331-0D59-45C6-8DBA-4EF55D767F20}" type="presOf" srcId="{581124B7-0397-40F7-9B1D-41220103BA68}" destId="{E81582B1-A130-479F-ACE3-61EF727591CE}" srcOrd="0" destOrd="0" presId="urn:microsoft.com/office/officeart/2005/8/layout/hierarchy2"/>
    <dgm:cxn modelId="{8C9B437E-3440-49E0-908B-EFFB18241690}" type="presParOf" srcId="{E81582B1-A130-479F-ACE3-61EF727591CE}" destId="{C3EBFA62-33AA-4455-9D61-7B96DA4B37A4}" srcOrd="0" destOrd="2" presId="urn:microsoft.com/office/officeart/2005/8/layout/hierarchy2"/>
    <dgm:cxn modelId="{B36CACAC-3035-41F7-BFDF-FB16F4DC1792}" type="presOf" srcId="{581124B7-0397-40F7-9B1D-41220103BA68}" destId="{C3EBFA62-33AA-4455-9D61-7B96DA4B37A4}" srcOrd="1" destOrd="0" presId="urn:microsoft.com/office/officeart/2005/8/layout/hierarchy2"/>
    <dgm:cxn modelId="{6ECCF4B1-6F63-4872-9D54-4AB3197D5245}" type="presParOf" srcId="{48673F39-879C-4946-8DC7-FD68F0552920}" destId="{2DF34A52-3962-401F-8488-13EE54243675}" srcOrd="3" destOrd="1" presId="urn:microsoft.com/office/officeart/2005/8/layout/hierarchy2"/>
    <dgm:cxn modelId="{BC60DAE0-B3C3-4DB8-8E35-501B3A8CEBFD}" type="presParOf" srcId="{2DF34A52-3962-401F-8488-13EE54243675}" destId="{29F748CF-C0E7-4DEA-B3A3-0E8AEB5CA964}" srcOrd="0" destOrd="3" presId="urn:microsoft.com/office/officeart/2005/8/layout/hierarchy2"/>
    <dgm:cxn modelId="{5EDA9D19-B962-4305-9C97-9C8719A36488}" type="presOf" srcId="{C78C4F92-AD69-46C8-910C-41059E8ED0A9}" destId="{29F748CF-C0E7-4DEA-B3A3-0E8AEB5CA964}" srcOrd="0" destOrd="0" presId="urn:microsoft.com/office/officeart/2005/8/layout/hierarchy2"/>
    <dgm:cxn modelId="{85484F03-5066-4F00-BFE2-ADF0C303BDF6}" type="presParOf" srcId="{2DF34A52-3962-401F-8488-13EE54243675}" destId="{02AC44EF-F1FC-4C54-8D55-2436304955F9}" srcOrd="1" destOrd="3" presId="urn:microsoft.com/office/officeart/2005/8/layout/hierarchy2"/>
    <dgm:cxn modelId="{2689123B-106F-411D-BDE0-6D0E76E18739}" type="presParOf" srcId="{44F25638-8073-4DA7-9390-5AC06A304565}" destId="{2E81B90F-7494-41FF-808F-F7F82B993B40}" srcOrd="2" destOrd="1" presId="urn:microsoft.com/office/officeart/2005/8/layout/hierarchy2"/>
    <dgm:cxn modelId="{EC110072-2682-4BB2-B96B-500959C2A0B5}" type="presOf" srcId="{367D7799-1E5C-4947-8AD1-85D1E0D367AF}" destId="{2E81B90F-7494-41FF-808F-F7F82B993B40}" srcOrd="0" destOrd="0" presId="urn:microsoft.com/office/officeart/2005/8/layout/hierarchy2"/>
    <dgm:cxn modelId="{608B26A2-6A75-4152-B6BB-3593DC9B3281}" type="presParOf" srcId="{2E81B90F-7494-41FF-808F-F7F82B993B40}" destId="{0F4B7785-0023-487B-801C-9850969E1D34}" srcOrd="0" destOrd="2" presId="urn:microsoft.com/office/officeart/2005/8/layout/hierarchy2"/>
    <dgm:cxn modelId="{37053BEF-9B71-418F-96AA-5F5495C770F1}" type="presOf" srcId="{367D7799-1E5C-4947-8AD1-85D1E0D367AF}" destId="{0F4B7785-0023-487B-801C-9850969E1D34}" srcOrd="1" destOrd="0" presId="urn:microsoft.com/office/officeart/2005/8/layout/hierarchy2"/>
    <dgm:cxn modelId="{9A3F7C92-4C05-4B70-A86B-4A08F68AABCE}" type="presParOf" srcId="{44F25638-8073-4DA7-9390-5AC06A304565}" destId="{4925E953-147A-4210-9A9C-63730A307231}" srcOrd="3" destOrd="1" presId="urn:microsoft.com/office/officeart/2005/8/layout/hierarchy2"/>
    <dgm:cxn modelId="{F6C81AF9-B285-438F-B04D-A89E3A493660}" type="presParOf" srcId="{4925E953-147A-4210-9A9C-63730A307231}" destId="{3D382021-A429-4403-82FF-5A95DD3EBB20}" srcOrd="0" destOrd="3" presId="urn:microsoft.com/office/officeart/2005/8/layout/hierarchy2"/>
    <dgm:cxn modelId="{6E20DC30-535D-48AB-9298-A0033EA79176}" type="presOf" srcId="{4E4A1E17-A3EC-4A54-9171-277E11A0B287}" destId="{3D382021-A429-4403-82FF-5A95DD3EBB20}" srcOrd="0" destOrd="0" presId="urn:microsoft.com/office/officeart/2005/8/layout/hierarchy2"/>
    <dgm:cxn modelId="{697D6A30-C38B-40F8-A801-A7F83579DB57}" type="presParOf" srcId="{4925E953-147A-4210-9A9C-63730A307231}" destId="{6D231649-1A42-47D5-A289-01058E6A05B6}" srcOrd="1" destOrd="3" presId="urn:microsoft.com/office/officeart/2005/8/layout/hierarchy2"/>
    <dgm:cxn modelId="{BC5E05A6-A251-401B-B9E0-FF369B4D65C2}" type="presParOf" srcId="{6D231649-1A42-47D5-A289-01058E6A05B6}" destId="{B68D4CB7-ED76-4EEE-B7F0-455597F5F947}" srcOrd="0" destOrd="1" presId="urn:microsoft.com/office/officeart/2005/8/layout/hierarchy2"/>
    <dgm:cxn modelId="{8DC5B2A0-7DAF-4972-A696-B3A12205437F}" type="presOf" srcId="{9EAB334F-AA91-4141-B6FE-557B19FCD964}" destId="{B68D4CB7-ED76-4EEE-B7F0-455597F5F947}" srcOrd="0" destOrd="0" presId="urn:microsoft.com/office/officeart/2005/8/layout/hierarchy2"/>
    <dgm:cxn modelId="{868C18A6-30E8-42DA-B73E-9E0E9C371A65}" type="presParOf" srcId="{B68D4CB7-ED76-4EEE-B7F0-455597F5F947}" destId="{5CB1AA4B-5999-455A-85BE-A2532A5BECF0}" srcOrd="0" destOrd="0" presId="urn:microsoft.com/office/officeart/2005/8/layout/hierarchy2"/>
    <dgm:cxn modelId="{1997B61D-903B-4098-82EA-107A954A4FA9}" type="presOf" srcId="{9EAB334F-AA91-4141-B6FE-557B19FCD964}" destId="{5CB1AA4B-5999-455A-85BE-A2532A5BECF0}" srcOrd="1" destOrd="0" presId="urn:microsoft.com/office/officeart/2005/8/layout/hierarchy2"/>
    <dgm:cxn modelId="{E99A6F53-FE1C-44C7-BE02-EEAFEBA1E014}" type="presParOf" srcId="{6D231649-1A42-47D5-A289-01058E6A05B6}" destId="{A1B09372-2280-4FF7-9810-328BF9428FDA}" srcOrd="1" destOrd="1" presId="urn:microsoft.com/office/officeart/2005/8/layout/hierarchy2"/>
    <dgm:cxn modelId="{DD3F43B4-FC11-4411-AFDB-B59F422408F9}" type="presParOf" srcId="{A1B09372-2280-4FF7-9810-328BF9428FDA}" destId="{402901F7-4C4B-47C4-BE12-824FDFB99F9B}" srcOrd="0" destOrd="1" presId="urn:microsoft.com/office/officeart/2005/8/layout/hierarchy2"/>
    <dgm:cxn modelId="{93B456D6-1D3D-44EB-962A-88180BDE62B5}" type="presOf" srcId="{2B9D6902-DCB2-4AC4-BFAC-AF964742FD39}" destId="{402901F7-4C4B-47C4-BE12-824FDFB99F9B}" srcOrd="0" destOrd="0" presId="urn:microsoft.com/office/officeart/2005/8/layout/hierarchy2"/>
    <dgm:cxn modelId="{A83F6427-B149-4F49-B82F-E7B6D3909D1D}" type="presParOf" srcId="{A1B09372-2280-4FF7-9810-328BF9428FDA}" destId="{48115C91-152F-4201-BB89-A30029998550}" srcOrd="1" destOrd="1" presId="urn:microsoft.com/office/officeart/2005/8/layout/hierarchy2"/>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Group 1"/>
      <dsp:cNvGrpSpPr/>
    </dsp:nvGrpSpPr>
    <dsp:grpSpPr>
      <a:xfrm>
        <a:off x="0" y="0"/>
        <a:ext cx="11591925" cy="5418455"/>
        <a:chOff x="0" y="0"/>
        <a:chExt cx="11591925" cy="5418455"/>
      </a:xfrm>
    </dsp:grpSpPr>
    <dsp:sp modelId="{24E3F4AB-32FB-4CE0-9DAC-FC4DD26B5900}">
      <dsp:nvSpPr>
        <dsp:cNvPr id="3" name="Rounded Rectangle 2"/>
        <dsp:cNvSpPr/>
      </dsp:nvSpPr>
      <dsp:spPr bwMode="white">
        <a:xfrm>
          <a:off x="0" y="2385111"/>
          <a:ext cx="3050507" cy="1525253"/>
        </a:xfrm>
        <a:prstGeom prst="roundRect">
          <a:avLst>
            <a:gd name="adj" fmla="val 10000"/>
          </a:avLst>
        </a:prstGeom>
        <a:sp3d prstMaterial="dkEdge">
          <a:bevelT w="8200" h="38100"/>
        </a:sp3d>
      </dsp:spPr>
      <dsp:style>
        <a:lnRef idx="0">
          <a:schemeClr val="accent3">
            <a:shade val="80000"/>
          </a:schemeClr>
        </a:lnRef>
        <a:fillRef idx="2">
          <a:schemeClr val="lt1"/>
        </a:fillRef>
        <a:effectRef idx="1">
          <a:scrgbClr r="0" g="0" b="0"/>
        </a:effectRef>
        <a:fontRef idx="minor">
          <a:schemeClr val="dk1"/>
        </a:fontRef>
      </dsp:style>
      <dsp:txBody>
        <a:bodyPr vert="horz" wrap="square" lIns="17145" tIns="17145" rIns="17145" bIns="17145" anchor="ctr"/>
        <a:lstStyle>
          <a:lvl1pPr algn="ctr">
            <a:defRPr sz="2700"/>
          </a:lvl1pPr>
          <a:lvl2pPr marL="228600" indent="-228600" algn="ctr">
            <a:defRPr sz="2100"/>
          </a:lvl2pPr>
          <a:lvl3pPr marL="457200" indent="-228600" algn="ctr">
            <a:defRPr sz="2100"/>
          </a:lvl3pPr>
          <a:lvl4pPr marL="685800" indent="-228600" algn="ctr">
            <a:defRPr sz="2100"/>
          </a:lvl4pPr>
          <a:lvl5pPr marL="914400" indent="-228600" algn="ctr">
            <a:defRPr sz="2100"/>
          </a:lvl5pPr>
          <a:lvl6pPr marL="1143000" indent="-228600" algn="ctr">
            <a:defRPr sz="2100"/>
          </a:lvl6pPr>
          <a:lvl7pPr marL="1371600" indent="-228600" algn="ctr">
            <a:defRPr sz="2100"/>
          </a:lvl7pPr>
          <a:lvl8pPr marL="1600200" indent="-228600" algn="ctr">
            <a:defRPr sz="2100"/>
          </a:lvl8pPr>
          <a:lvl9pPr marL="1828800" indent="-228600" algn="ctr">
            <a:defRPr sz="2100"/>
          </a:lvl9pPr>
        </a:lstStyle>
        <a:p>
          <a:pPr lvl="0">
            <a:lnSpc>
              <a:spcPct val="100000"/>
            </a:lnSpc>
            <a:spcBef>
              <a:spcPct val="0"/>
            </a:spcBef>
            <a:spcAft>
              <a:spcPct val="35000"/>
            </a:spcAft>
          </a:pPr>
          <a:r>
            <a:rPr lang="en-US">
              <a:solidFill>
                <a:schemeClr val="dk1"/>
              </a:solidFill>
            </a:rPr>
            <a:t>Measurements</a:t>
          </a:r>
          <a:endParaRPr lang="en-US">
            <a:solidFill>
              <a:schemeClr val="dk1"/>
            </a:solidFill>
          </a:endParaRPr>
        </a:p>
      </dsp:txBody>
      <dsp:txXfrm>
        <a:off x="0" y="2385111"/>
        <a:ext cx="3050507" cy="1525253"/>
      </dsp:txXfrm>
    </dsp:sp>
    <dsp:sp modelId="{B47BD6C9-6D53-4A69-975F-9CF96E25F10F}">
      <dsp:nvSpPr>
        <dsp:cNvPr id="4" name="Freeform 3"/>
        <dsp:cNvSpPr/>
      </dsp:nvSpPr>
      <dsp:spPr bwMode="white">
        <a:xfrm>
          <a:off x="2755217" y="2453443"/>
          <a:ext cx="1810781" cy="50669"/>
        </a:xfrm>
        <a:custGeom>
          <a:avLst/>
          <a:gdLst/>
          <a:ahLst/>
          <a:cxnLst/>
          <a:pathLst>
            <a:path w="2852" h="80">
              <a:moveTo>
                <a:pt x="465" y="1093"/>
              </a:moveTo>
              <a:lnTo>
                <a:pt x="2387" y="-1014"/>
              </a:lnTo>
            </a:path>
          </a:pathLst>
        </a:custGeom>
      </dsp:spPr>
      <dsp:style>
        <a:lnRef idx="2">
          <a:schemeClr val="accent3">
            <a:shade val="60000"/>
          </a:schemeClr>
        </a:lnRef>
        <a:fillRef idx="0">
          <a:schemeClr val="accent3"/>
        </a:fillRef>
        <a:effectRef idx="0">
          <a:scrgbClr r="0" g="0" b="0"/>
        </a:effectRef>
        <a:fontRef idx="minor"/>
      </dsp:style>
      <dsp:txBody>
        <a:bodyPr lIns="12700" tIns="0" rIns="12700" bIns="0" anchor="ctr"/>
        <a:lstStyle>
          <a:lvl1pPr algn="ctr">
            <a:defRPr sz="500"/>
          </a:lvl1pPr>
          <a:lvl2pPr marL="57150" indent="-57150" algn="ctr">
            <a:defRPr sz="400"/>
          </a:lvl2pPr>
          <a:lvl3pPr marL="114300" indent="-57150" algn="ctr">
            <a:defRPr sz="400"/>
          </a:lvl3pPr>
          <a:lvl4pPr marL="171450" indent="-57150" algn="ctr">
            <a:defRPr sz="400"/>
          </a:lvl4pPr>
          <a:lvl5pPr marL="228600" indent="-57150" algn="ctr">
            <a:defRPr sz="400"/>
          </a:lvl5pPr>
          <a:lvl6pPr marL="285750" indent="-57150" algn="ctr">
            <a:defRPr sz="400"/>
          </a:lvl6pPr>
          <a:lvl7pPr marL="342900" indent="-57150" algn="ctr">
            <a:defRPr sz="400"/>
          </a:lvl7pPr>
          <a:lvl8pPr marL="400050" indent="-57150" algn="ctr">
            <a:defRPr sz="400"/>
          </a:lvl8pPr>
          <a:lvl9pPr marL="457200" indent="-57150" algn="ctr">
            <a:defRPr sz="400"/>
          </a:lvl9pPr>
        </a:lstStyle>
        <a:p>
          <a:pPr lvl="0">
            <a:lnSpc>
              <a:spcPct val="100000"/>
            </a:lnSpc>
            <a:spcBef>
              <a:spcPct val="0"/>
            </a:spcBef>
            <a:spcAft>
              <a:spcPct val="35000"/>
            </a:spcAft>
          </a:pPr>
          <a:endParaRPr lang="en-US">
            <a:solidFill>
              <a:schemeClr val="dk1"/>
            </a:solidFill>
          </a:endParaRPr>
        </a:p>
      </dsp:txBody>
      <dsp:txXfrm>
        <a:off x="2755217" y="2453443"/>
        <a:ext cx="1810781" cy="50669"/>
      </dsp:txXfrm>
    </dsp:sp>
    <dsp:sp modelId="{3C0D5057-54F2-42F8-ADAD-AA27A1CC1A1B}">
      <dsp:nvSpPr>
        <dsp:cNvPr id="5" name="Rounded Rectangle 4"/>
        <dsp:cNvSpPr/>
      </dsp:nvSpPr>
      <dsp:spPr bwMode="white">
        <a:xfrm>
          <a:off x="4270709" y="1047189"/>
          <a:ext cx="3050507" cy="1525253"/>
        </a:xfrm>
        <a:prstGeom prst="roundRect">
          <a:avLst>
            <a:gd name="adj" fmla="val 10000"/>
          </a:avLst>
        </a:prstGeom>
        <a:sp3d prstMaterial="dkEdge">
          <a:bevelT w="8200" h="38100"/>
        </a:sp3d>
      </dsp:spPr>
      <dsp:style>
        <a:lnRef idx="0">
          <a:schemeClr val="accent3">
            <a:shade val="80000"/>
          </a:schemeClr>
        </a:lnRef>
        <a:fillRef idx="2">
          <a:schemeClr val="lt1"/>
        </a:fillRef>
        <a:effectRef idx="1">
          <a:scrgbClr r="0" g="0" b="0"/>
        </a:effectRef>
        <a:fontRef idx="minor">
          <a:schemeClr val="dk1"/>
        </a:fontRef>
      </dsp:style>
      <dsp:txBody>
        <a:bodyPr vert="horz" wrap="square" lIns="17145" tIns="17145" rIns="17145" bIns="17145" anchor="ctr"/>
        <a:lstStyle>
          <a:lvl1pPr algn="ctr">
            <a:defRPr sz="2700"/>
          </a:lvl1pPr>
          <a:lvl2pPr marL="228600" indent="-228600" algn="ctr">
            <a:defRPr sz="2100"/>
          </a:lvl2pPr>
          <a:lvl3pPr marL="457200" indent="-228600" algn="ctr">
            <a:defRPr sz="2100"/>
          </a:lvl3pPr>
          <a:lvl4pPr marL="685800" indent="-228600" algn="ctr">
            <a:defRPr sz="2100"/>
          </a:lvl4pPr>
          <a:lvl5pPr marL="914400" indent="-228600" algn="ctr">
            <a:defRPr sz="2100"/>
          </a:lvl5pPr>
          <a:lvl6pPr marL="1143000" indent="-228600" algn="ctr">
            <a:defRPr sz="2100"/>
          </a:lvl6pPr>
          <a:lvl7pPr marL="1371600" indent="-228600" algn="ctr">
            <a:defRPr sz="2100"/>
          </a:lvl7pPr>
          <a:lvl8pPr marL="1600200" indent="-228600" algn="ctr">
            <a:defRPr sz="2100"/>
          </a:lvl8pPr>
          <a:lvl9pPr marL="1828800" indent="-228600" algn="ctr">
            <a:defRPr sz="2100"/>
          </a:lvl9pPr>
        </a:lstStyle>
        <a:p>
          <a:pPr lvl="0">
            <a:lnSpc>
              <a:spcPct val="100000"/>
            </a:lnSpc>
            <a:spcBef>
              <a:spcPct val="0"/>
            </a:spcBef>
            <a:spcAft>
              <a:spcPct val="35000"/>
            </a:spcAft>
          </a:pPr>
          <a:r>
            <a:rPr lang="en-US">
              <a:solidFill>
                <a:schemeClr val="dk1"/>
              </a:solidFill>
            </a:rPr>
            <a:t>high-energy neutrinos</a:t>
          </a:r>
          <a:endParaRPr lang="en-US">
            <a:solidFill>
              <a:schemeClr val="dk1"/>
            </a:solidFill>
          </a:endParaRPr>
        </a:p>
        <a:p>
          <a:pPr lvl="0">
            <a:lnSpc>
              <a:spcPct val="100000"/>
            </a:lnSpc>
            <a:spcBef>
              <a:spcPct val="0"/>
            </a:spcBef>
            <a:spcAft>
              <a:spcPct val="35000"/>
            </a:spcAft>
          </a:pPr>
          <a:r>
            <a:rPr lang="en-US">
              <a:solidFill>
                <a:schemeClr val="dk1"/>
              </a:solidFill>
            </a:rPr>
            <a:t>(LBNF)</a:t>
          </a:r>
          <a:endParaRPr lang="en-US">
            <a:solidFill>
              <a:schemeClr val="dk1"/>
            </a:solidFill>
          </a:endParaRPr>
        </a:p>
      </dsp:txBody>
      <dsp:txXfrm>
        <a:off x="4270709" y="1047189"/>
        <a:ext cx="3050507" cy="1525253"/>
      </dsp:txXfrm>
    </dsp:sp>
    <dsp:sp modelId="{FA61825B-C877-4D42-AAFB-0586288A9783}">
      <dsp:nvSpPr>
        <dsp:cNvPr id="6" name="Freeform 5"/>
        <dsp:cNvSpPr/>
      </dsp:nvSpPr>
      <dsp:spPr bwMode="white">
        <a:xfrm>
          <a:off x="7186454" y="1357167"/>
          <a:ext cx="1489727" cy="50669"/>
        </a:xfrm>
        <a:custGeom>
          <a:avLst/>
          <a:gdLst/>
          <a:ahLst/>
          <a:cxnLst/>
          <a:pathLst>
            <a:path w="2346" h="80">
              <a:moveTo>
                <a:pt x="212" y="713"/>
              </a:moveTo>
              <a:lnTo>
                <a:pt x="2134" y="-633"/>
              </a:lnTo>
            </a:path>
          </a:pathLst>
        </a:custGeom>
      </dsp:spPr>
      <dsp:style>
        <a:lnRef idx="2">
          <a:schemeClr val="accent3">
            <a:shade val="80000"/>
          </a:schemeClr>
        </a:lnRef>
        <a:fillRef idx="0">
          <a:schemeClr val="accent3"/>
        </a:fillRef>
        <a:effectRef idx="0">
          <a:scrgbClr r="0" g="0" b="0"/>
        </a:effectRef>
        <a:fontRef idx="minor"/>
      </dsp:style>
      <dsp:txBody>
        <a:bodyPr lIns="12700" tIns="0" rIns="12700" bIns="0" anchor="ctr"/>
        <a:lstStyle>
          <a:lvl1pPr algn="ctr">
            <a:defRPr sz="500"/>
          </a:lvl1pPr>
          <a:lvl2pPr marL="57150" indent="-57150" algn="ctr">
            <a:defRPr sz="400"/>
          </a:lvl2pPr>
          <a:lvl3pPr marL="114300" indent="-57150" algn="ctr">
            <a:defRPr sz="400"/>
          </a:lvl3pPr>
          <a:lvl4pPr marL="171450" indent="-57150" algn="ctr">
            <a:defRPr sz="400"/>
          </a:lvl4pPr>
          <a:lvl5pPr marL="228600" indent="-57150" algn="ctr">
            <a:defRPr sz="400"/>
          </a:lvl5pPr>
          <a:lvl6pPr marL="285750" indent="-57150" algn="ctr">
            <a:defRPr sz="400"/>
          </a:lvl6pPr>
          <a:lvl7pPr marL="342900" indent="-57150" algn="ctr">
            <a:defRPr sz="400"/>
          </a:lvl7pPr>
          <a:lvl8pPr marL="400050" indent="-57150" algn="ctr">
            <a:defRPr sz="400"/>
          </a:lvl8pPr>
          <a:lvl9pPr marL="457200" indent="-57150" algn="ctr">
            <a:defRPr sz="400"/>
          </a:lvl9pPr>
        </a:lstStyle>
        <a:p>
          <a:pPr lvl="0">
            <a:lnSpc>
              <a:spcPct val="100000"/>
            </a:lnSpc>
            <a:spcBef>
              <a:spcPct val="0"/>
            </a:spcBef>
            <a:spcAft>
              <a:spcPct val="35000"/>
            </a:spcAft>
          </a:pPr>
          <a:endParaRPr lang="en-US">
            <a:solidFill>
              <a:schemeClr val="dk1"/>
            </a:solidFill>
          </a:endParaRPr>
        </a:p>
      </dsp:txBody>
      <dsp:txXfrm>
        <a:off x="7186454" y="1357167"/>
        <a:ext cx="1489727" cy="50669"/>
      </dsp:txXfrm>
    </dsp:sp>
    <dsp:sp modelId="{63712EDC-9AF8-41BC-8F72-ADF8D554FF07}">
      <dsp:nvSpPr>
        <dsp:cNvPr id="7" name="Rounded Rectangle 6"/>
        <dsp:cNvSpPr/>
      </dsp:nvSpPr>
      <dsp:spPr bwMode="white">
        <a:xfrm>
          <a:off x="8541418" y="192560"/>
          <a:ext cx="3050507" cy="1525253"/>
        </a:xfrm>
        <a:prstGeom prst="roundRect">
          <a:avLst>
            <a:gd name="adj" fmla="val 10000"/>
          </a:avLst>
        </a:prstGeom>
        <a:sp3d prstMaterial="dkEdge">
          <a:bevelT w="8200" h="38100"/>
        </a:sp3d>
      </dsp:spPr>
      <dsp:style>
        <a:lnRef idx="0">
          <a:schemeClr val="accent3">
            <a:shade val="80000"/>
          </a:schemeClr>
        </a:lnRef>
        <a:fillRef idx="2">
          <a:schemeClr val="lt1"/>
        </a:fillRef>
        <a:effectRef idx="1">
          <a:scrgbClr r="0" g="0" b="0"/>
        </a:effectRef>
        <a:fontRef idx="minor">
          <a:schemeClr val="dk1"/>
        </a:fontRef>
      </dsp:style>
      <dsp:txBody>
        <a:bodyPr vert="horz" wrap="square" lIns="17145" tIns="17145" rIns="17145" bIns="17145" anchor="ctr"/>
        <a:lstStyle>
          <a:lvl1pPr algn="ctr">
            <a:defRPr sz="2700"/>
          </a:lvl1pPr>
          <a:lvl2pPr marL="228600" indent="-228600" algn="ctr">
            <a:defRPr sz="2100"/>
          </a:lvl2pPr>
          <a:lvl3pPr marL="457200" indent="-228600" algn="ctr">
            <a:defRPr sz="2100"/>
          </a:lvl3pPr>
          <a:lvl4pPr marL="685800" indent="-228600" algn="ctr">
            <a:defRPr sz="2100"/>
          </a:lvl4pPr>
          <a:lvl5pPr marL="914400" indent="-228600" algn="ctr">
            <a:defRPr sz="2100"/>
          </a:lvl5pPr>
          <a:lvl6pPr marL="1143000" indent="-228600" algn="ctr">
            <a:defRPr sz="2100"/>
          </a:lvl6pPr>
          <a:lvl7pPr marL="1371600" indent="-228600" algn="ctr">
            <a:defRPr sz="2100"/>
          </a:lvl7pPr>
          <a:lvl8pPr marL="1600200" indent="-228600" algn="ctr">
            <a:defRPr sz="2100"/>
          </a:lvl8pPr>
          <a:lvl9pPr marL="1828800" indent="-228600" algn="ctr">
            <a:defRPr sz="2100"/>
          </a:lvl9pPr>
        </a:lstStyle>
        <a:p>
          <a:pPr lvl="0">
            <a:lnSpc>
              <a:spcPct val="100000"/>
            </a:lnSpc>
            <a:spcBef>
              <a:spcPct val="0"/>
            </a:spcBef>
            <a:spcAft>
              <a:spcPct val="35000"/>
            </a:spcAft>
          </a:pPr>
          <a:r>
            <a:rPr lang="en-US">
              <a:solidFill>
                <a:schemeClr val="dk1"/>
              </a:solidFill>
            </a:rPr>
            <a:t>DUNE far detectors</a:t>
          </a:r>
          <a:endParaRPr lang="en-US">
            <a:solidFill>
              <a:schemeClr val="dk1"/>
            </a:solidFill>
          </a:endParaRPr>
        </a:p>
      </dsp:txBody>
      <dsp:txXfrm>
        <a:off x="8541418" y="192560"/>
        <a:ext cx="3050507" cy="1525253"/>
      </dsp:txXfrm>
    </dsp:sp>
    <dsp:sp modelId="{E81582B1-A130-479F-ACE3-61EF727591CE}">
      <dsp:nvSpPr>
        <dsp:cNvPr id="8" name="Freeform 7"/>
        <dsp:cNvSpPr/>
      </dsp:nvSpPr>
      <dsp:spPr bwMode="white">
        <a:xfrm>
          <a:off x="7173386" y="2234188"/>
          <a:ext cx="1515861" cy="50669"/>
        </a:xfrm>
        <a:custGeom>
          <a:avLst/>
          <a:gdLst/>
          <a:ahLst/>
          <a:cxnLst/>
          <a:pathLst>
            <a:path w="2387" h="80">
              <a:moveTo>
                <a:pt x="233" y="-668"/>
              </a:moveTo>
              <a:lnTo>
                <a:pt x="2154" y="748"/>
              </a:lnTo>
            </a:path>
          </a:pathLst>
        </a:custGeom>
      </dsp:spPr>
      <dsp:style>
        <a:lnRef idx="2">
          <a:schemeClr val="accent3">
            <a:shade val="80000"/>
          </a:schemeClr>
        </a:lnRef>
        <a:fillRef idx="0">
          <a:schemeClr val="accent3"/>
        </a:fillRef>
        <a:effectRef idx="0">
          <a:scrgbClr r="0" g="0" b="0"/>
        </a:effectRef>
        <a:fontRef idx="minor"/>
      </dsp:style>
      <dsp:txBody>
        <a:bodyPr lIns="12700" tIns="0" rIns="12700" bIns="0" anchor="ctr"/>
        <a:lstStyle>
          <a:lvl1pPr algn="ctr">
            <a:defRPr sz="500"/>
          </a:lvl1pPr>
          <a:lvl2pPr marL="57150" indent="-57150" algn="ctr">
            <a:defRPr sz="400"/>
          </a:lvl2pPr>
          <a:lvl3pPr marL="114300" indent="-57150" algn="ctr">
            <a:defRPr sz="400"/>
          </a:lvl3pPr>
          <a:lvl4pPr marL="171450" indent="-57150" algn="ctr">
            <a:defRPr sz="400"/>
          </a:lvl4pPr>
          <a:lvl5pPr marL="228600" indent="-57150" algn="ctr">
            <a:defRPr sz="400"/>
          </a:lvl5pPr>
          <a:lvl6pPr marL="285750" indent="-57150" algn="ctr">
            <a:defRPr sz="400"/>
          </a:lvl6pPr>
          <a:lvl7pPr marL="342900" indent="-57150" algn="ctr">
            <a:defRPr sz="400"/>
          </a:lvl7pPr>
          <a:lvl8pPr marL="400050" indent="-57150" algn="ctr">
            <a:defRPr sz="400"/>
          </a:lvl8pPr>
          <a:lvl9pPr marL="457200" indent="-57150" algn="ctr">
            <a:defRPr sz="400"/>
          </a:lvl9pPr>
        </a:lstStyle>
        <a:p>
          <a:pPr lvl="0">
            <a:lnSpc>
              <a:spcPct val="100000"/>
            </a:lnSpc>
            <a:spcBef>
              <a:spcPct val="0"/>
            </a:spcBef>
            <a:spcAft>
              <a:spcPct val="35000"/>
            </a:spcAft>
          </a:pPr>
          <a:endParaRPr lang="en-US">
            <a:solidFill>
              <a:schemeClr val="dk1"/>
            </a:solidFill>
          </a:endParaRPr>
        </a:p>
      </dsp:txBody>
      <dsp:txXfrm>
        <a:off x="7173386" y="2234188"/>
        <a:ext cx="1515861" cy="50669"/>
      </dsp:txXfrm>
    </dsp:sp>
    <dsp:sp modelId="{29F748CF-C0E7-4DEA-B3A3-0E8AEB5CA964}">
      <dsp:nvSpPr>
        <dsp:cNvPr id="9" name="Rounded Rectangle 8"/>
        <dsp:cNvSpPr/>
      </dsp:nvSpPr>
      <dsp:spPr bwMode="white">
        <a:xfrm>
          <a:off x="8541418" y="1946601"/>
          <a:ext cx="3050507" cy="1525253"/>
        </a:xfrm>
        <a:prstGeom prst="roundRect">
          <a:avLst>
            <a:gd name="adj" fmla="val 10000"/>
          </a:avLst>
        </a:prstGeom>
        <a:sp3d prstMaterial="dkEdge">
          <a:bevelT w="8200" h="38100"/>
        </a:sp3d>
      </dsp:spPr>
      <dsp:style>
        <a:lnRef idx="0">
          <a:schemeClr val="accent3">
            <a:shade val="80000"/>
          </a:schemeClr>
        </a:lnRef>
        <a:fillRef idx="2">
          <a:schemeClr val="lt1"/>
        </a:fillRef>
        <a:effectRef idx="1">
          <a:scrgbClr r="0" g="0" b="0"/>
        </a:effectRef>
        <a:fontRef idx="minor">
          <a:schemeClr val="dk1"/>
        </a:fontRef>
      </dsp:style>
      <dsp:txBody>
        <a:bodyPr vert="horz" wrap="square" lIns="17145" tIns="17145" rIns="17145" bIns="17145" anchor="ctr"/>
        <a:lstStyle>
          <a:lvl1pPr algn="ctr">
            <a:defRPr sz="2700"/>
          </a:lvl1pPr>
          <a:lvl2pPr marL="228600" indent="-228600" algn="ctr">
            <a:defRPr sz="2100"/>
          </a:lvl2pPr>
          <a:lvl3pPr marL="457200" indent="-228600" algn="ctr">
            <a:defRPr sz="2100"/>
          </a:lvl3pPr>
          <a:lvl4pPr marL="685800" indent="-228600" algn="ctr">
            <a:defRPr sz="2100"/>
          </a:lvl4pPr>
          <a:lvl5pPr marL="914400" indent="-228600" algn="ctr">
            <a:defRPr sz="2100"/>
          </a:lvl5pPr>
          <a:lvl6pPr marL="1143000" indent="-228600" algn="ctr">
            <a:defRPr sz="2100"/>
          </a:lvl6pPr>
          <a:lvl7pPr marL="1371600" indent="-228600" algn="ctr">
            <a:defRPr sz="2100"/>
          </a:lvl7pPr>
          <a:lvl8pPr marL="1600200" indent="-228600" algn="ctr">
            <a:defRPr sz="2100"/>
          </a:lvl8pPr>
          <a:lvl9pPr marL="1828800" indent="-228600" algn="ctr">
            <a:defRPr sz="2100"/>
          </a:lvl9pPr>
        </a:lstStyle>
        <a:p>
          <a:pPr lvl="0">
            <a:lnSpc>
              <a:spcPct val="100000"/>
            </a:lnSpc>
            <a:spcBef>
              <a:spcPct val="0"/>
            </a:spcBef>
            <a:spcAft>
              <a:spcPct val="35000"/>
            </a:spcAft>
          </a:pPr>
          <a:r>
            <a:rPr lang="en-US">
              <a:solidFill>
                <a:schemeClr val="dk1"/>
              </a:solidFill>
            </a:rPr>
            <a:t>THEIA detector</a:t>
          </a:r>
          <a:endParaRPr lang="en-US">
            <a:solidFill>
              <a:schemeClr val="dk1"/>
            </a:solidFill>
          </a:endParaRPr>
        </a:p>
      </dsp:txBody>
      <dsp:txXfrm>
        <a:off x="8541418" y="1946601"/>
        <a:ext cx="3050507" cy="1525253"/>
      </dsp:txXfrm>
    </dsp:sp>
    <dsp:sp modelId="{2E81B90F-7494-41FF-808F-F7F82B993B40}">
      <dsp:nvSpPr>
        <dsp:cNvPr id="10" name="Freeform 9"/>
        <dsp:cNvSpPr/>
      </dsp:nvSpPr>
      <dsp:spPr bwMode="white">
        <a:xfrm>
          <a:off x="2763457" y="3780169"/>
          <a:ext cx="1794301" cy="50669"/>
        </a:xfrm>
        <a:custGeom>
          <a:avLst/>
          <a:gdLst/>
          <a:ahLst/>
          <a:cxnLst/>
          <a:pathLst>
            <a:path w="2826" h="80">
              <a:moveTo>
                <a:pt x="452" y="-996"/>
              </a:moveTo>
              <a:lnTo>
                <a:pt x="2374" y="1076"/>
              </a:lnTo>
            </a:path>
          </a:pathLst>
        </a:custGeom>
      </dsp:spPr>
      <dsp:style>
        <a:lnRef idx="2">
          <a:schemeClr val="accent3">
            <a:shade val="60000"/>
          </a:schemeClr>
        </a:lnRef>
        <a:fillRef idx="0">
          <a:schemeClr val="accent3"/>
        </a:fillRef>
        <a:effectRef idx="0">
          <a:scrgbClr r="0" g="0" b="0"/>
        </a:effectRef>
        <a:fontRef idx="minor"/>
      </dsp:style>
      <dsp:txBody>
        <a:bodyPr lIns="12700" tIns="0" rIns="12700" bIns="0" anchor="ctr"/>
        <a:lstStyle>
          <a:lvl1pPr algn="ctr">
            <a:defRPr sz="500"/>
          </a:lvl1pPr>
          <a:lvl2pPr marL="57150" indent="-57150" algn="ctr">
            <a:defRPr sz="400"/>
          </a:lvl2pPr>
          <a:lvl3pPr marL="114300" indent="-57150" algn="ctr">
            <a:defRPr sz="400"/>
          </a:lvl3pPr>
          <a:lvl4pPr marL="171450" indent="-57150" algn="ctr">
            <a:defRPr sz="400"/>
          </a:lvl4pPr>
          <a:lvl5pPr marL="228600" indent="-57150" algn="ctr">
            <a:defRPr sz="400"/>
          </a:lvl5pPr>
          <a:lvl6pPr marL="285750" indent="-57150" algn="ctr">
            <a:defRPr sz="400"/>
          </a:lvl6pPr>
          <a:lvl7pPr marL="342900" indent="-57150" algn="ctr">
            <a:defRPr sz="400"/>
          </a:lvl7pPr>
          <a:lvl8pPr marL="400050" indent="-57150" algn="ctr">
            <a:defRPr sz="400"/>
          </a:lvl8pPr>
          <a:lvl9pPr marL="457200" indent="-57150" algn="ctr">
            <a:defRPr sz="400"/>
          </a:lvl9pPr>
        </a:lstStyle>
        <a:p>
          <a:pPr lvl="0">
            <a:lnSpc>
              <a:spcPct val="100000"/>
            </a:lnSpc>
            <a:spcBef>
              <a:spcPct val="0"/>
            </a:spcBef>
            <a:spcAft>
              <a:spcPct val="35000"/>
            </a:spcAft>
          </a:pPr>
          <a:endParaRPr lang="en-US">
            <a:solidFill>
              <a:schemeClr val="dk1"/>
            </a:solidFill>
          </a:endParaRPr>
        </a:p>
      </dsp:txBody>
      <dsp:txXfrm>
        <a:off x="2763457" y="3780169"/>
        <a:ext cx="1794301" cy="50669"/>
      </dsp:txXfrm>
    </dsp:sp>
    <dsp:sp modelId="{3D382021-A429-4403-82FF-5A95DD3EBB20}">
      <dsp:nvSpPr>
        <dsp:cNvPr id="11" name="Rounded Rectangle 10"/>
        <dsp:cNvSpPr/>
      </dsp:nvSpPr>
      <dsp:spPr bwMode="white">
        <a:xfrm>
          <a:off x="4270709" y="3700642"/>
          <a:ext cx="3050507" cy="1525253"/>
        </a:xfrm>
        <a:prstGeom prst="roundRect">
          <a:avLst>
            <a:gd name="adj" fmla="val 10000"/>
          </a:avLst>
        </a:prstGeom>
        <a:sp3d prstMaterial="dkEdge">
          <a:bevelT w="8200" h="38100"/>
        </a:sp3d>
      </dsp:spPr>
      <dsp:style>
        <a:lnRef idx="0">
          <a:schemeClr val="accent3">
            <a:shade val="80000"/>
          </a:schemeClr>
        </a:lnRef>
        <a:fillRef idx="2">
          <a:schemeClr val="lt1"/>
        </a:fillRef>
        <a:effectRef idx="1">
          <a:scrgbClr r="0" g="0" b="0"/>
        </a:effectRef>
        <a:fontRef idx="minor">
          <a:schemeClr val="dk1"/>
        </a:fontRef>
      </dsp:style>
      <dsp:txBody>
        <a:bodyPr vert="horz" wrap="square" lIns="17145" tIns="17145" rIns="17145" bIns="17145" anchor="ctr"/>
        <a:lstStyle>
          <a:lvl1pPr algn="ctr">
            <a:defRPr sz="2700"/>
          </a:lvl1pPr>
          <a:lvl2pPr marL="228600" indent="-228600" algn="ctr">
            <a:defRPr sz="2100"/>
          </a:lvl2pPr>
          <a:lvl3pPr marL="457200" indent="-228600" algn="ctr">
            <a:defRPr sz="2100"/>
          </a:lvl3pPr>
          <a:lvl4pPr marL="685800" indent="-228600" algn="ctr">
            <a:defRPr sz="2100"/>
          </a:lvl4pPr>
          <a:lvl5pPr marL="914400" indent="-228600" algn="ctr">
            <a:defRPr sz="2100"/>
          </a:lvl5pPr>
          <a:lvl6pPr marL="1143000" indent="-228600" algn="ctr">
            <a:defRPr sz="2100"/>
          </a:lvl6pPr>
          <a:lvl7pPr marL="1371600" indent="-228600" algn="ctr">
            <a:defRPr sz="2100"/>
          </a:lvl7pPr>
          <a:lvl8pPr marL="1600200" indent="-228600" algn="ctr">
            <a:defRPr sz="2100"/>
          </a:lvl8pPr>
          <a:lvl9pPr marL="1828800" indent="-228600" algn="ctr">
            <a:defRPr sz="2100"/>
          </a:lvl9pPr>
        </a:lstStyle>
        <a:p>
          <a:pPr lvl="0">
            <a:lnSpc>
              <a:spcPct val="100000"/>
            </a:lnSpc>
            <a:spcBef>
              <a:spcPct val="0"/>
            </a:spcBef>
            <a:spcAft>
              <a:spcPct val="35000"/>
            </a:spcAft>
          </a:pPr>
          <a:r>
            <a:rPr lang="en-US">
              <a:solidFill>
                <a:schemeClr val="dk1"/>
              </a:solidFill>
            </a:rPr>
            <a:t>low-energy neutrinos</a:t>
          </a:r>
          <a:endParaRPr lang="en-US">
            <a:solidFill>
              <a:schemeClr val="dk1"/>
            </a:solidFill>
          </a:endParaRPr>
        </a:p>
        <a:p>
          <a:pPr lvl="0">
            <a:lnSpc>
              <a:spcPct val="100000"/>
            </a:lnSpc>
            <a:spcBef>
              <a:spcPct val="0"/>
            </a:spcBef>
            <a:spcAft>
              <a:spcPct val="35000"/>
            </a:spcAft>
          </a:pPr>
          <a:r>
            <a:rPr lang="en-US">
              <a:solidFill>
                <a:schemeClr val="dk1"/>
              </a:solidFill>
            </a:rPr>
            <a:t>(muDAR)</a:t>
          </a:r>
          <a:endParaRPr lang="en-US">
            <a:solidFill>
              <a:schemeClr val="dk1"/>
            </a:solidFill>
          </a:endParaRPr>
        </a:p>
      </dsp:txBody>
      <dsp:txXfrm>
        <a:off x="4270709" y="3700642"/>
        <a:ext cx="3050507" cy="1525253"/>
      </dsp:txXfrm>
    </dsp:sp>
    <dsp:sp modelId="{B68D4CB7-ED76-4EEE-B7F0-455597F5F947}">
      <dsp:nvSpPr>
        <dsp:cNvPr id="12" name="Freeform 11"/>
        <dsp:cNvSpPr/>
      </dsp:nvSpPr>
      <dsp:spPr bwMode="white">
        <a:xfrm>
          <a:off x="7321216" y="4437934"/>
          <a:ext cx="1220203" cy="50669"/>
        </a:xfrm>
        <a:custGeom>
          <a:avLst/>
          <a:gdLst/>
          <a:ahLst/>
          <a:cxnLst/>
          <a:pathLst>
            <a:path w="1922" h="80">
              <a:moveTo>
                <a:pt x="0" y="40"/>
              </a:moveTo>
              <a:lnTo>
                <a:pt x="1922" y="40"/>
              </a:lnTo>
            </a:path>
          </a:pathLst>
        </a:custGeom>
      </dsp:spPr>
      <dsp:style>
        <a:lnRef idx="2">
          <a:schemeClr val="accent3">
            <a:shade val="80000"/>
          </a:schemeClr>
        </a:lnRef>
        <a:fillRef idx="0">
          <a:schemeClr val="accent3"/>
        </a:fillRef>
        <a:effectRef idx="0">
          <a:scrgbClr r="0" g="0" b="0"/>
        </a:effectRef>
        <a:fontRef idx="minor"/>
      </dsp:style>
      <dsp:txBody>
        <a:bodyPr lIns="12700" tIns="0" rIns="12700" bIns="0" anchor="ctr"/>
        <a:lstStyle>
          <a:lvl1pPr algn="ctr">
            <a:defRPr sz="500"/>
          </a:lvl1pPr>
          <a:lvl2pPr marL="57150" indent="-57150" algn="ctr">
            <a:defRPr sz="400"/>
          </a:lvl2pPr>
          <a:lvl3pPr marL="114300" indent="-57150" algn="ctr">
            <a:defRPr sz="400"/>
          </a:lvl3pPr>
          <a:lvl4pPr marL="171450" indent="-57150" algn="ctr">
            <a:defRPr sz="400"/>
          </a:lvl4pPr>
          <a:lvl5pPr marL="228600" indent="-57150" algn="ctr">
            <a:defRPr sz="400"/>
          </a:lvl5pPr>
          <a:lvl6pPr marL="285750" indent="-57150" algn="ctr">
            <a:defRPr sz="400"/>
          </a:lvl6pPr>
          <a:lvl7pPr marL="342900" indent="-57150" algn="ctr">
            <a:defRPr sz="400"/>
          </a:lvl7pPr>
          <a:lvl8pPr marL="400050" indent="-57150" algn="ctr">
            <a:defRPr sz="400"/>
          </a:lvl8pPr>
          <a:lvl9pPr marL="457200" indent="-57150" algn="ctr">
            <a:defRPr sz="400"/>
          </a:lvl9pPr>
        </a:lstStyle>
        <a:p>
          <a:pPr lvl="0">
            <a:lnSpc>
              <a:spcPct val="100000"/>
            </a:lnSpc>
            <a:spcBef>
              <a:spcPct val="0"/>
            </a:spcBef>
            <a:spcAft>
              <a:spcPct val="35000"/>
            </a:spcAft>
          </a:pPr>
          <a:endParaRPr lang="en-US">
            <a:solidFill>
              <a:schemeClr val="dk1"/>
            </a:solidFill>
          </a:endParaRPr>
        </a:p>
      </dsp:txBody>
      <dsp:txXfrm>
        <a:off x="7321216" y="4437934"/>
        <a:ext cx="1220203" cy="50669"/>
      </dsp:txXfrm>
    </dsp:sp>
    <dsp:sp modelId="{402901F7-4C4B-47C4-BE12-824FDFB99F9B}">
      <dsp:nvSpPr>
        <dsp:cNvPr id="13" name="Rounded Rectangle 12"/>
        <dsp:cNvSpPr/>
      </dsp:nvSpPr>
      <dsp:spPr bwMode="white">
        <a:xfrm>
          <a:off x="8541418" y="3700642"/>
          <a:ext cx="3050507" cy="1525253"/>
        </a:xfrm>
        <a:prstGeom prst="roundRect">
          <a:avLst>
            <a:gd name="adj" fmla="val 10000"/>
          </a:avLst>
        </a:prstGeom>
        <a:sp3d prstMaterial="dkEdge">
          <a:bevelT w="8200" h="38100"/>
        </a:sp3d>
      </dsp:spPr>
      <dsp:style>
        <a:lnRef idx="0">
          <a:schemeClr val="accent3">
            <a:shade val="80000"/>
          </a:schemeClr>
        </a:lnRef>
        <a:fillRef idx="2">
          <a:schemeClr val="lt1"/>
        </a:fillRef>
        <a:effectRef idx="1">
          <a:scrgbClr r="0" g="0" b="0"/>
        </a:effectRef>
        <a:fontRef idx="minor">
          <a:schemeClr val="dk1"/>
        </a:fontRef>
      </dsp:style>
      <dsp:txBody>
        <a:bodyPr vert="horz" wrap="square" lIns="17145" tIns="17145" rIns="17145" bIns="17145" anchor="ctr"/>
        <a:lstStyle>
          <a:lvl1pPr algn="ctr">
            <a:defRPr sz="2700"/>
          </a:lvl1pPr>
          <a:lvl2pPr marL="228600" indent="-228600" algn="ctr">
            <a:defRPr sz="2100"/>
          </a:lvl2pPr>
          <a:lvl3pPr marL="457200" indent="-228600" algn="ctr">
            <a:defRPr sz="2100"/>
          </a:lvl3pPr>
          <a:lvl4pPr marL="685800" indent="-228600" algn="ctr">
            <a:defRPr sz="2100"/>
          </a:lvl4pPr>
          <a:lvl5pPr marL="914400" indent="-228600" algn="ctr">
            <a:defRPr sz="2100"/>
          </a:lvl5pPr>
          <a:lvl6pPr marL="1143000" indent="-228600" algn="ctr">
            <a:defRPr sz="2100"/>
          </a:lvl6pPr>
          <a:lvl7pPr marL="1371600" indent="-228600" algn="ctr">
            <a:defRPr sz="2100"/>
          </a:lvl7pPr>
          <a:lvl8pPr marL="1600200" indent="-228600" algn="ctr">
            <a:defRPr sz="2100"/>
          </a:lvl8pPr>
          <a:lvl9pPr marL="1828800" indent="-228600" algn="ctr">
            <a:defRPr sz="2100"/>
          </a:lvl9pPr>
        </a:lstStyle>
        <a:p>
          <a:pPr lvl="0">
            <a:lnSpc>
              <a:spcPct val="100000"/>
            </a:lnSpc>
            <a:spcBef>
              <a:spcPct val="0"/>
            </a:spcBef>
            <a:spcAft>
              <a:spcPct val="35000"/>
            </a:spcAft>
          </a:pPr>
          <a:r>
            <a:rPr lang="en-US">
              <a:solidFill>
                <a:schemeClr val="dk1"/>
              </a:solidFill>
            </a:rPr>
            <a:t>THEIA detector</a:t>
          </a:r>
          <a:endParaRPr lang="en-US">
            <a:solidFill>
              <a:schemeClr val="dk1"/>
            </a:solidFill>
          </a:endParaRPr>
        </a:p>
      </dsp:txBody>
      <dsp:txXfrm>
        <a:off x="8541418" y="3700642"/>
        <a:ext cx="3050507" cy="1525253"/>
      </dsp:txXfrm>
    </dsp:sp>
  </dsp:spTree>
</dsp:drawing>
</file>

<file path=ppt/diagrams/layout1.xml><?xml version="1.0" encoding="utf-8"?>
<dgm:layoutDef xmlns:dgm="http://schemas.openxmlformats.org/drawingml/2006/diagram" xmlns:a="http://schemas.openxmlformats.org/drawingml/2006/main" uniqueId="urn:microsoft.com/office/officeart/2005/8/layout/hierarchy2">
  <dgm:title val=""/>
  <dgm:desc val=""/>
  <dgm:catLst>
    <dgm:cat type="hierarchy" pri="5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rSet qsTypeId="urn:microsoft.com/office/officeart/2005/8/quickstyle/simple5"/>
        </dgm:pt>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rSet csTypeId="urn:microsoft.com/office/officeart/2005/8/colors/accent6_5"/>
        </dgm:pt>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diagram">
    <dgm:varLst>
      <dgm:chPref val="1"/>
      <dgm:dir/>
      <dgm:animOne val="branch"/>
      <dgm:animLvl val="lvl"/>
      <dgm:resizeHandles val="exact"/>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h" for="des" ptType="node" refType="h"/>
      <dgm:constr type="w" for="des" ptType="node" refType="h" refFor="des" refPtType="node" fact="2"/>
      <dgm:constr type="sibSp" refType="h" refFor="des" refPtType="node" op="equ" fact="0.15"/>
      <dgm:constr type="sibSp" for="des" forName="level2hierChild" refType="h" refFor="des" refPtType="node" op="equ" fact="0.15"/>
      <dgm:constr type="sibSp" for="des" forName="level3hierChild" refType="h" refFor="des" refPtType="node" op="equ" fact="0.15"/>
      <dgm:constr type="sp" for="des" forName="root1" refType="w" refFor="des" refPtType="node" fact="0.4"/>
      <dgm:constr type="sp" for="des" forName="root2" refType="sp" refFor="des" refForName="root1" op="equ"/>
      <dgm:constr type="primFontSz" for="des" ptType="node" op="equ" val="65"/>
      <dgm:constr type="primFontSz" for="des" forName="connTx" op="equ" val="55"/>
      <dgm:constr type="primFontSz" for="des" forName="connTx" refType="primFontSz" refFor="des" refPtType="node" op="lte" fact="0.8"/>
    </dgm:constrLst>
    <dgm:ruleLst/>
    <dgm:forEach name="Name3" axis="ch">
      <dgm:forEach name="Name4" axis="self" ptType="node">
        <dgm:layoutNode name="root1">
          <dgm:choose name="Name5">
            <dgm:if name="Name6" func="var" arg="dir" op="equ" val="norm">
              <dgm:alg type="hierRoot">
                <dgm:param type="hierAlign" val="lCtrCh"/>
              </dgm:alg>
            </dgm:if>
            <dgm:else name="Name7">
              <dgm:alg type="hierRoot">
                <dgm:param type="hierAlign" val="rCtrCh"/>
              </dgm:alg>
            </dgm:else>
          </dgm:choose>
          <dgm:shape xmlns:r="http://schemas.openxmlformats.org/officeDocument/2006/relationships" r:blip="">
            <dgm:adjLst/>
          </dgm:shape>
          <dgm:presOf/>
          <dgm:constrLst/>
          <dgm:ruleLst/>
          <dgm:layoutNode name="LevelOneTextNod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2hierChild">
            <dgm:choose name="Name8">
              <dgm:if name="Name9" func="var" arg="dir" op="equ" val="norm">
                <dgm:alg type="hierChild">
                  <dgm:param type="linDir" val="fromT"/>
                  <dgm:param type="chAlign" val="l"/>
                </dgm:alg>
              </dgm:if>
              <dgm:else name="Name10">
                <dgm:alg type="hierChild">
                  <dgm:param type="linDir" val="fromT"/>
                  <dgm:param type="chAlign" val="r"/>
                </dgm:alg>
              </dgm:else>
            </dgm:choose>
            <dgm:shape xmlns:r="http://schemas.openxmlformats.org/officeDocument/2006/relationships" r:blip="">
              <dgm:adjLst/>
            </dgm:shape>
            <dgm:presOf/>
            <dgm:constrLst/>
            <dgm:ruleLst/>
            <dgm:forEach name="repeat" axis="ch">
              <dgm:forEach name="Name11" axis="self" ptType="parTrans" cnt="1">
                <dgm:layoutNode name="conn2-1">
                  <dgm:choose name="Name12">
                    <dgm:if name="Name13" func="var" arg="dir" op="equ" val="norm">
                      <dgm:alg type="conn">
                        <dgm:param type="dim" val="1D"/>
                        <dgm:param type="endSty" val="noArr"/>
                        <dgm:param type="begPts" val="midR"/>
                        <dgm:param type="endPts" val="midL"/>
                      </dgm:alg>
                    </dgm:if>
                    <dgm:else name="Name14">
                      <dgm:alg type="conn">
                        <dgm:param type="dim" val="1D"/>
                        <dgm:param type="endSty" val="noArr"/>
                        <dgm:param type="begPts" val="midL"/>
                        <dgm:param type="endPts" val="midR"/>
                      </dgm:alg>
                    </dgm:else>
                  </dgm:choose>
                  <dgm:shape xmlns:r="http://schemas.openxmlformats.org/officeDocument/2006/relationships" type="conn" r:blip="">
                    <dgm:adjLst/>
                  </dgm:shape>
                  <dgm:presOf axis="self"/>
                  <dgm:constrLst>
                    <dgm:constr type="w" val="1"/>
                    <dgm:constr type="h" val="5"/>
                    <dgm:constr type="connDist"/>
                    <dgm:constr type="begPad"/>
                    <dgm:constr type="endPad"/>
                    <dgm:constr type="userA" for="ch" refType="connDist"/>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5" axis="self" ptType="node">
                <dgm:layoutNode name="root2">
                  <dgm:choose name="Name16">
                    <dgm:if name="Name17" func="var" arg="dir" op="equ" val="norm">
                      <dgm:alg type="hierRoot">
                        <dgm:param type="hierAlign" val="lCtrCh"/>
                      </dgm:alg>
                    </dgm:if>
                    <dgm:else name="Name18">
                      <dgm:alg type="hierRoot">
                        <dgm:param type="hierAlign" val="rCtrCh"/>
                      </dgm:alg>
                    </dgm:else>
                  </dgm:choose>
                  <dgm:shape xmlns:r="http://schemas.openxmlformats.org/officeDocument/2006/relationships" r:blip="">
                    <dgm:adjLst/>
                  </dgm:shape>
                  <dgm:presOf/>
                  <dgm:constrLst/>
                  <dgm:ruleLst/>
                  <dgm:layoutNode name="LevelTwoTextNode">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3hierChild">
                    <dgm:choose name="Name19">
                      <dgm:if name="Name20" func="var" arg="dir" op="equ" val="norm">
                        <dgm:alg type="hierChild">
                          <dgm:param type="linDir" val="fromT"/>
                          <dgm:param type="chAlign" val="l"/>
                        </dgm:alg>
                      </dgm:if>
                      <dgm:else name="Name21">
                        <dgm:alg type="hierChild">
                          <dgm:param type="linDir" val="fromT"/>
                          <dgm:param type="chAlign" val="r"/>
                        </dgm:alg>
                      </dgm:else>
                    </dgm:choose>
                    <dgm:shape xmlns:r="http://schemas.openxmlformats.org/officeDocument/2006/relationships" r:blip="">
                      <dgm:adjLst/>
                    </dgm:shape>
                    <dgm:presOf/>
                    <dgm:constrLst/>
                    <dgm:ruleLst/>
                    <dgm:forEach name="Name22" ref="repeat"/>
                  </dgm:layoutNode>
                </dgm:layoutNode>
              </dgm:forEach>
            </dgm:forEach>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1">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1">
        <a:scrgbClr r="0" g="0" b="0"/>
      </a:lnRef>
      <a:fillRef idx="1">
        <a:scrgbClr r="0" g="0" b="0"/>
      </a:fillRef>
      <a:effectRef idx="1">
        <a:scrgbClr r="0" g="0" b="0"/>
      </a:effectRef>
      <a:fontRef idx="minor"/>
    </dgm:style>
  </dgm:styleLbl>
  <dgm:styleLbl name="alignNode1">
    <dgm:scene3d>
      <a:camera prst="orthographicFront"/>
      <a:lightRig rig="threePt" dir="t"/>
    </dgm:scene3d>
    <dgm:txPr/>
    <dgm:style>
      <a:lnRef idx="1">
        <a:scrgbClr r="0" g="0" b="0"/>
      </a:lnRef>
      <a:fillRef idx="2">
        <a:scrgbClr r="0" g="0" b="0"/>
      </a:fillRef>
      <a:effectRef idx="1">
        <a:scrgbClr r="0" g="0" b="0"/>
      </a:effectRef>
      <a:fontRef idx="minor">
        <a:schemeClr val="dk1"/>
      </a:fontRef>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bg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1">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1">
        <a:scrgbClr r="0" g="0" b="0"/>
      </a:lnRef>
      <a:fillRef idx="1">
        <a:scrgbClr r="0" g="0" b="0"/>
      </a:fillRef>
      <a:effectRef idx="1">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1">
        <a:scrgbClr r="0" g="0" b="0"/>
      </a:effectRef>
      <a:fontRef idx="minor"/>
    </dgm:style>
  </dgm:styleLbl>
  <dgm:styleLbl name="bgSibTrans2D1">
    <dgm:scene3d>
      <a:camera prst="orthographicFront"/>
      <a:lightRig rig="threePt" dir="t"/>
    </dgm:scene3d>
    <dgm:txPr/>
    <dgm:style>
      <a:lnRef idx="0">
        <a:scrgbClr r="0" g="0" b="0"/>
      </a:lnRef>
      <a:fillRef idx="2">
        <a:scrgbClr r="0" g="0" b="0"/>
      </a:fillRef>
      <a:effectRef idx="1">
        <a:scrgbClr r="0" g="0" b="0"/>
      </a:effectRef>
      <a:fontRef idx="minor">
        <a:schemeClr val="dk1"/>
      </a:fontRef>
    </dgm:style>
  </dgm:styleLbl>
  <dgm:styleLbl name="callout">
    <dgm:scene3d>
      <a:camera prst="orthographicFront"/>
      <a:lightRig rig="threePt" dir="t"/>
    </dgm:scene3d>
    <dgm:txPr/>
    <dgm:style>
      <a:lnRef idx="1">
        <a:scrgbClr r="0" g="0" b="0"/>
      </a:lnRef>
      <a:fillRef idx="2">
        <a:scrgbClr r="0" g="0" b="0"/>
      </a:fillRef>
      <a:effectRef idx="1">
        <a:scrgbClr r="0" g="0" b="0"/>
      </a:effectRef>
      <a:fontRef idx="minor"/>
    </dgm:style>
  </dgm:styleLbl>
  <dgm:styleLbl name="conFg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1">
        <a:scrgbClr r="0" g="0" b="0"/>
      </a:effectRef>
      <a:fontRef idx="minor"/>
    </dgm:style>
  </dgm:styleLbl>
  <dgm:styleLbl name="fgAcc0">
    <dgm:scene3d>
      <a:camera prst="orthographicFront"/>
      <a:lightRig rig="threePt" dir="t"/>
    </dgm:scene3d>
    <dgm:txPr/>
    <dgm:style>
      <a:lnRef idx="1">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1">
        <a:scrgbClr r="0" g="0" b="0"/>
      </a:lnRef>
      <a:fillRef idx="1">
        <a:scrgbClr r="0" g="0" b="0"/>
      </a:fillRef>
      <a:effectRef idx="1">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fgSibTrans2D1">
    <dgm:scene3d>
      <a:camera prst="orthographicFront"/>
      <a:lightRig rig="threePt" dir="t"/>
    </dgm:scene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txPr/>
    <dgm:style>
      <a:lnRef idx="1">
        <a:scrgbClr r="0" g="0" b="0"/>
      </a:lnRef>
      <a:fillRef idx="2">
        <a:scrgbClr r="0" g="0" b="0"/>
      </a:fillRef>
      <a:effectRef idx="1">
        <a:scrgbClr r="0" g="0" b="0"/>
      </a:effectRef>
      <a:fontRef idx="minor">
        <a:schemeClr val="dk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2">
        <a:scrgbClr r="0" g="0" b="0"/>
      </a:fillRef>
      <a:effectRef idx="1">
        <a:scrgbClr r="0" g="0" b="0"/>
      </a:effectRef>
      <a:fontRef idx="minor">
        <a:schemeClr val="dk1"/>
      </a:fontRef>
    </dgm:style>
  </dgm:styleLbl>
  <dgm:styleLbl name="solid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1">
        <a:scrgbClr r="0" g="0" b="0"/>
      </a:lnRef>
      <a:fillRef idx="2">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EFD42F7-718C-4B98-AAEC-167E6DDD60A7}" type="datetimeFigureOut">
              <a:rPr lang="en-US" smtClean="0"/>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1B2AA4F-B828-4D7C-AFD3-893933DAFCB4}" type="slidenum">
              <a:rPr lang="en-US" smtClean="0"/>
            </a:fld>
            <a:endParaRPr 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C5F781E-FD6B-4A3A-9206-2EE3CC68D7F3}" type="slidenum">
              <a:rPr lang="zh-CN" altLang="en-US" smtClean="0"/>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4" Type="http://schemas.openxmlformats.org/officeDocument/2006/relationships/image" Target="../media/image8.png"/><Relationship Id="rId3" Type="http://schemas.openxmlformats.org/officeDocument/2006/relationships/image" Target="../media/image14.jpe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4" Type="http://schemas.openxmlformats.org/officeDocument/2006/relationships/image" Target="../media/image4.jpeg"/><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4" Type="http://schemas.openxmlformats.org/officeDocument/2006/relationships/image" Target="../media/image8.png"/><Relationship Id="rId3" Type="http://schemas.openxmlformats.org/officeDocument/2006/relationships/image" Target="../media/image14.jpe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4" Type="http://schemas.openxmlformats.org/officeDocument/2006/relationships/image" Target="../media/image8.png"/><Relationship Id="rId3" Type="http://schemas.openxmlformats.org/officeDocument/2006/relationships/image" Target="../media/image14.jpe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4" Type="http://schemas.openxmlformats.org/officeDocument/2006/relationships/image" Target="../media/image8.png"/><Relationship Id="rId3" Type="http://schemas.openxmlformats.org/officeDocument/2006/relationships/image" Target="../media/image14.jpe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4" Type="http://schemas.openxmlformats.org/officeDocument/2006/relationships/image" Target="../media/image8.png"/><Relationship Id="rId3" Type="http://schemas.openxmlformats.org/officeDocument/2006/relationships/image" Target="../media/image14.jpe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4" Type="http://schemas.openxmlformats.org/officeDocument/2006/relationships/image" Target="../media/image8.png"/><Relationship Id="rId3" Type="http://schemas.openxmlformats.org/officeDocument/2006/relationships/image" Target="../media/image14.jpe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4" Type="http://schemas.openxmlformats.org/officeDocument/2006/relationships/image" Target="../media/image8.png"/><Relationship Id="rId3" Type="http://schemas.openxmlformats.org/officeDocument/2006/relationships/image" Target="../media/image14.jpe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4" Type="http://schemas.openxmlformats.org/officeDocument/2006/relationships/image" Target="../media/image8.png"/><Relationship Id="rId3" Type="http://schemas.openxmlformats.org/officeDocument/2006/relationships/image" Target="../media/image14.jpe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4" Type="http://schemas.openxmlformats.org/officeDocument/2006/relationships/image" Target="../media/image8.png"/><Relationship Id="rId3" Type="http://schemas.openxmlformats.org/officeDocument/2006/relationships/image" Target="../media/image14.jpe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4" Type="http://schemas.openxmlformats.org/officeDocument/2006/relationships/image" Target="../media/image8.png"/><Relationship Id="rId3" Type="http://schemas.openxmlformats.org/officeDocument/2006/relationships/image" Target="../media/image14.jpe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4" Type="http://schemas.microsoft.com/office/2007/relationships/hdphoto" Target="../media/image16.wdp"/><Relationship Id="rId3" Type="http://schemas.openxmlformats.org/officeDocument/2006/relationships/image" Target="../media/image15.pn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5" Type="http://schemas.openxmlformats.org/officeDocument/2006/relationships/image" Target="../media/image8.png"/><Relationship Id="rId4" Type="http://schemas.openxmlformats.org/officeDocument/2006/relationships/image" Target="../media/image7.png"/><Relationship Id="rId3" Type="http://schemas.openxmlformats.org/officeDocument/2006/relationships/image" Target="../media/image6.jpe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4" Type="http://schemas.microsoft.com/office/2007/relationships/hdphoto" Target="../media/image16.wdp"/><Relationship Id="rId3" Type="http://schemas.openxmlformats.org/officeDocument/2006/relationships/image" Target="../media/image15.pn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4" Type="http://schemas.microsoft.com/office/2007/relationships/hdphoto" Target="../media/image16.wdp"/><Relationship Id="rId3" Type="http://schemas.openxmlformats.org/officeDocument/2006/relationships/image" Target="../media/image15.pn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4" Type="http://schemas.microsoft.com/office/2007/relationships/hdphoto" Target="../media/image16.wdp"/><Relationship Id="rId3" Type="http://schemas.openxmlformats.org/officeDocument/2006/relationships/image" Target="../media/image15.pn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4" Type="http://schemas.microsoft.com/office/2007/relationships/hdphoto" Target="../media/image16.wdp"/><Relationship Id="rId3" Type="http://schemas.openxmlformats.org/officeDocument/2006/relationships/image" Target="../media/image15.pn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4" Type="http://schemas.microsoft.com/office/2007/relationships/hdphoto" Target="../media/image16.wdp"/><Relationship Id="rId3" Type="http://schemas.openxmlformats.org/officeDocument/2006/relationships/image" Target="../media/image15.pn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4" Type="http://schemas.microsoft.com/office/2007/relationships/hdphoto" Target="../media/image16.wdp"/><Relationship Id="rId3" Type="http://schemas.openxmlformats.org/officeDocument/2006/relationships/image" Target="../media/image15.pn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4" Type="http://schemas.microsoft.com/office/2007/relationships/hdphoto" Target="../media/image16.wdp"/><Relationship Id="rId3" Type="http://schemas.openxmlformats.org/officeDocument/2006/relationships/image" Target="../media/image15.pn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4" Type="http://schemas.microsoft.com/office/2007/relationships/hdphoto" Target="../media/image16.wdp"/><Relationship Id="rId3" Type="http://schemas.openxmlformats.org/officeDocument/2006/relationships/image" Target="../media/image15.pn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4" Type="http://schemas.microsoft.com/office/2007/relationships/hdphoto" Target="../media/image16.wdp"/><Relationship Id="rId3" Type="http://schemas.openxmlformats.org/officeDocument/2006/relationships/image" Target="../media/image15.pn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9.jpe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4" Type="http://schemas.openxmlformats.org/officeDocument/2006/relationships/image" Target="../media/image8.png"/><Relationship Id="rId3" Type="http://schemas.microsoft.com/office/2007/relationships/hdphoto" Target="../media/image11.wdp"/><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4" Type="http://schemas.openxmlformats.org/officeDocument/2006/relationships/image" Target="../media/image8.png"/><Relationship Id="rId3" Type="http://schemas.openxmlformats.org/officeDocument/2006/relationships/image" Target="../media/image5.png"/><Relationship Id="rId2" Type="http://schemas.openxmlformats.org/officeDocument/2006/relationships/image" Target="../media/image12.jpe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4" Type="http://schemas.openxmlformats.org/officeDocument/2006/relationships/image" Target="../media/image8.png"/><Relationship Id="rId3" Type="http://schemas.openxmlformats.org/officeDocument/2006/relationships/image" Target="../media/image5.png"/><Relationship Id="rId2" Type="http://schemas.openxmlformats.org/officeDocument/2006/relationships/image" Target="../media/image13.jpe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1_自定义版式">
    <p:spTree>
      <p:nvGrpSpPr>
        <p:cNvPr id="1" name=""/>
        <p:cNvGrpSpPr/>
        <p:nvPr/>
      </p:nvGrpSpPr>
      <p:grpSpPr>
        <a:xfrm>
          <a:off x="0" y="0"/>
          <a:ext cx="0" cy="0"/>
          <a:chOff x="0" y="0"/>
          <a:chExt cx="0" cy="0"/>
        </a:xfrm>
      </p:grpSpPr>
      <p:sp>
        <p:nvSpPr>
          <p:cNvPr id="24"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mtClean="0">
                <a:solidFill>
                  <a:srgbClr val="000000">
                    <a:lumMod val="50000"/>
                    <a:lumOff val="50000"/>
                  </a:srgbClr>
                </a:solidFill>
                <a:latin typeface="Arial" panose="020B0604020202020204"/>
                <a:ea typeface="Microsoft YaHei" panose="020B0503020204020204" pitchFamily="34" charset="-122"/>
              </a:rPr>
            </a:fld>
            <a:r>
              <a:rPr lang="zh-CN" altLang="en-US">
                <a:solidFill>
                  <a:srgbClr val="000000">
                    <a:lumMod val="50000"/>
                    <a:lumOff val="50000"/>
                  </a:srgbClr>
                </a:solidFill>
                <a:latin typeface="Arial" panose="020B0604020202020204"/>
                <a:ea typeface="Microsoft YaHei" panose="020B0503020204020204" pitchFamily="34" charset="-122"/>
              </a:rPr>
              <a:t> </a:t>
            </a:r>
            <a:r>
              <a:rPr lang="en-US" altLang="zh-CN">
                <a:solidFill>
                  <a:srgbClr val="000000">
                    <a:lumMod val="50000"/>
                    <a:lumOff val="50000"/>
                  </a:srgbClr>
                </a:solidFill>
                <a:latin typeface="Arial" panose="020B0604020202020204"/>
                <a:ea typeface="Microsoft YaHei" panose="020B0503020204020204" pitchFamily="34" charset="-122"/>
              </a:rPr>
              <a:t>&gt;</a:t>
            </a:r>
            <a:endParaRPr lang="zh-CN" altLang="en-US" dirty="0">
              <a:solidFill>
                <a:srgbClr val="000000">
                  <a:lumMod val="50000"/>
                  <a:lumOff val="50000"/>
                </a:srgbClr>
              </a:solidFill>
              <a:latin typeface="Arial" panose="020B0604020202020204"/>
              <a:ea typeface="Microsoft YaHei" panose="020B0503020204020204" pitchFamily="34" charset="-122"/>
            </a:endParaRPr>
          </a:p>
        </p:txBody>
      </p:sp>
      <p:pic>
        <p:nvPicPr>
          <p:cNvPr id="4" name="图片 3"/>
          <p:cNvPicPr>
            <a:picLocks noChangeAspect="1"/>
          </p:cNvPicPr>
          <p:nvPr userDrawn="1"/>
        </p:nvPicPr>
        <p:blipFill>
          <a:blip r:embed="rId2" cstate="screen">
            <a:duotone>
              <a:schemeClr val="accent3">
                <a:shade val="45000"/>
                <a:satMod val="135000"/>
              </a:schemeClr>
              <a:prstClr val="white"/>
            </a:duotone>
          </a:blip>
          <a:stretch>
            <a:fillRect/>
          </a:stretch>
        </p:blipFill>
        <p:spPr>
          <a:xfrm>
            <a:off x="10545762" y="5924206"/>
            <a:ext cx="1109566" cy="1109566"/>
          </a:xfrm>
          <a:prstGeom prst="rect">
            <a:avLst/>
          </a:prstGeom>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0_自定义版式">
    <p:spTree>
      <p:nvGrpSpPr>
        <p:cNvPr id="1" name=""/>
        <p:cNvGrpSpPr/>
        <p:nvPr/>
      </p:nvGrpSpPr>
      <p:grpSpPr>
        <a:xfrm>
          <a:off x="0" y="0"/>
          <a:ext cx="0" cy="0"/>
          <a:chOff x="0" y="0"/>
          <a:chExt cx="0" cy="0"/>
        </a:xfrm>
      </p:grpSpPr>
      <p:grpSp>
        <p:nvGrpSpPr>
          <p:cNvPr id="13" name="组合 12"/>
          <p:cNvGrpSpPr/>
          <p:nvPr userDrawn="1"/>
        </p:nvGrpSpPr>
        <p:grpSpPr>
          <a:xfrm>
            <a:off x="640466" y="867990"/>
            <a:ext cx="2433027" cy="0"/>
            <a:chOff x="7460343" y="1311756"/>
            <a:chExt cx="2433027" cy="0"/>
          </a:xfrm>
        </p:grpSpPr>
        <p:cxnSp>
          <p:nvCxnSpPr>
            <p:cNvPr id="14" name="直接连接符 13"/>
            <p:cNvCxnSpPr/>
            <p:nvPr/>
          </p:nvCxnSpPr>
          <p:spPr>
            <a:xfrm>
              <a:off x="7460343" y="1311756"/>
              <a:ext cx="2433027" cy="0"/>
            </a:xfrm>
            <a:prstGeom prst="line">
              <a:avLst/>
            </a:prstGeom>
            <a:noFill/>
            <a:ln w="6350" cap="flat" cmpd="sng" algn="ctr">
              <a:solidFill>
                <a:srgbClr val="FFFFFF">
                  <a:lumMod val="65000"/>
                </a:srgbClr>
              </a:solidFill>
              <a:prstDash val="solid"/>
              <a:miter lim="800000"/>
            </a:ln>
            <a:effectLst/>
          </p:spPr>
        </p:cxnSp>
        <p:cxnSp>
          <p:nvCxnSpPr>
            <p:cNvPr id="15" name="直接连接符 14"/>
            <p:cNvCxnSpPr/>
            <p:nvPr/>
          </p:nvCxnSpPr>
          <p:spPr>
            <a:xfrm>
              <a:off x="7460343" y="1311756"/>
              <a:ext cx="589713" cy="0"/>
            </a:xfrm>
            <a:prstGeom prst="line">
              <a:avLst/>
            </a:prstGeom>
            <a:noFill/>
            <a:ln w="38100" cap="flat" cmpd="sng" algn="ctr">
              <a:solidFill>
                <a:srgbClr val="003A80"/>
              </a:solidFill>
              <a:prstDash val="solid"/>
              <a:miter lim="800000"/>
            </a:ln>
            <a:effectLst/>
          </p:spPr>
        </p:cxnSp>
      </p:grpSp>
      <p:sp>
        <p:nvSpPr>
          <p:cNvPr id="16" name="文本占位符 27"/>
          <p:cNvSpPr>
            <a:spLocks noGrp="1"/>
          </p:cNvSpPr>
          <p:nvPr>
            <p:ph type="body" sz="quarter" idx="10" hasCustomPrompt="1"/>
          </p:nvPr>
        </p:nvSpPr>
        <p:spPr>
          <a:xfrm>
            <a:off x="554673" y="320192"/>
            <a:ext cx="4186555" cy="436562"/>
          </a:xfrm>
        </p:spPr>
        <p:txBody>
          <a:bodyPr>
            <a:norm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Microsoft YaHei" panose="020B0503020204020204" pitchFamily="34" charset="-122"/>
                <a:cs typeface="+mn-ea"/>
              </a:defRPr>
            </a:lvl1pPr>
          </a:lstStyle>
          <a:p>
            <a:pPr lvl="0"/>
            <a:r>
              <a:rPr lang="en-US" altLang="zh-CN" dirty="0"/>
              <a:t>X.X </a:t>
            </a:r>
            <a:r>
              <a:rPr lang="zh-CN" altLang="en-US" dirty="0"/>
              <a:t>输入母标题</a:t>
            </a:r>
            <a:endParaRPr lang="zh-CN" altLang="en-US" dirty="0"/>
          </a:p>
        </p:txBody>
      </p:sp>
      <p:grpSp>
        <p:nvGrpSpPr>
          <p:cNvPr id="134" name="组合 133"/>
          <p:cNvGrpSpPr/>
          <p:nvPr userDrawn="1"/>
        </p:nvGrpSpPr>
        <p:grpSpPr>
          <a:xfrm>
            <a:off x="9873615" y="287906"/>
            <a:ext cx="1878330" cy="479314"/>
            <a:chOff x="-11865182" y="9433072"/>
            <a:chExt cx="35916977" cy="9165313"/>
          </a:xfrm>
          <a:solidFill>
            <a:srgbClr val="004098"/>
          </a:solidFill>
        </p:grpSpPr>
        <p:sp>
          <p:nvSpPr>
            <p:cNvPr id="135" name="任意多边形: 形状 134"/>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6" name="任意多边形: 形状 135"/>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任意多边形: 形状 136"/>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任意多边形: 形状 137"/>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任意多边形: 形状 138"/>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形状 140"/>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任意多边形: 形状 312"/>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任意多边形: 形状 313"/>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任意多边形: 形状 314"/>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6" name="任意多边形: 形状 315"/>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任意多边形: 形状 316"/>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8" name="任意多边形: 形状 317"/>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9" name="任意多边形: 形状 318"/>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任意多边形: 形状 319"/>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任意多边形: 形状 320"/>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任意多边形: 形状 321"/>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任意多边形: 形状 322"/>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任意多边形: 形状 323"/>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任意多边形: 形状 324"/>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任意多边形: 形状 325"/>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7" name="任意多边形: 形状 326"/>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6"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1800">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z="1800" smtClean="0">
                <a:solidFill>
                  <a:srgbClr val="000000">
                    <a:lumMod val="50000"/>
                    <a:lumOff val="50000"/>
                  </a:srgbClr>
                </a:solidFill>
                <a:latin typeface="Arial" panose="020B0604020202020204"/>
                <a:ea typeface="Microsoft YaHei" panose="020B0503020204020204" pitchFamily="34" charset="-122"/>
              </a:rPr>
            </a:fld>
            <a:r>
              <a:rPr lang="zh-CN" altLang="en-US" sz="1800">
                <a:solidFill>
                  <a:srgbClr val="000000">
                    <a:lumMod val="50000"/>
                    <a:lumOff val="50000"/>
                  </a:srgbClr>
                </a:solidFill>
                <a:latin typeface="Arial" panose="020B0604020202020204"/>
                <a:ea typeface="Microsoft YaHei" panose="020B0503020204020204" pitchFamily="34" charset="-122"/>
              </a:rPr>
              <a:t> </a:t>
            </a:r>
            <a:r>
              <a:rPr lang="en-US" altLang="zh-CN" sz="1800">
                <a:solidFill>
                  <a:srgbClr val="000000">
                    <a:lumMod val="50000"/>
                    <a:lumOff val="50000"/>
                  </a:srgbClr>
                </a:solidFill>
                <a:latin typeface="Arial" panose="020B0604020202020204"/>
                <a:ea typeface="Microsoft YaHei" panose="020B0503020204020204" pitchFamily="34" charset="-122"/>
              </a:rPr>
              <a:t>&gt;</a:t>
            </a:r>
            <a:endParaRPr lang="zh-CN" altLang="en-US" sz="1800" dirty="0">
              <a:solidFill>
                <a:srgbClr val="000000">
                  <a:lumMod val="50000"/>
                  <a:lumOff val="50000"/>
                </a:srgbClr>
              </a:solidFill>
              <a:latin typeface="Arial" panose="020B0604020202020204"/>
              <a:ea typeface="Microsoft YaHei" panose="020B0503020204020204" pitchFamily="34" charset="-122"/>
            </a:endParaRPr>
          </a:p>
        </p:txBody>
      </p:sp>
      <p:pic>
        <p:nvPicPr>
          <p:cNvPr id="81" name="图片 50"/>
          <p:cNvPicPr>
            <a:picLocks noChangeAspect="1"/>
          </p:cNvPicPr>
          <p:nvPr userDrawn="1"/>
        </p:nvPicPr>
        <p:blipFill>
          <a:blip r:embed="rId2" cstate="screen">
            <a:duotone>
              <a:schemeClr val="accent3">
                <a:shade val="45000"/>
                <a:satMod val="135000"/>
              </a:schemeClr>
              <a:prstClr val="white"/>
            </a:duotone>
          </a:blip>
          <a:stretch>
            <a:fillRect/>
          </a:stretch>
        </p:blipFill>
        <p:spPr>
          <a:xfrm>
            <a:off x="10551477" y="5924206"/>
            <a:ext cx="1109566" cy="1109566"/>
          </a:xfrm>
          <a:prstGeom prst="rect">
            <a:avLst/>
          </a:prstGeom>
        </p:spPr>
      </p:pic>
      <p:sp>
        <p:nvSpPr>
          <p:cNvPr id="2" name="文本框 49"/>
          <p:cNvSpPr txBox="1"/>
          <p:nvPr userDrawn="1"/>
        </p:nvSpPr>
        <p:spPr>
          <a:xfrm>
            <a:off x="219710" y="6375400"/>
            <a:ext cx="10690860" cy="306705"/>
          </a:xfrm>
          <a:prstGeom prst="rect">
            <a:avLst/>
          </a:prstGeom>
          <a:noFill/>
        </p:spPr>
        <p:txBody>
          <a:bodyPr wrap="square" rtlCol="0">
            <a:spAutoFit/>
          </a:bodyPr>
          <a:p>
            <a:pPr algn="l"/>
            <a:r>
              <a:rPr lang="en-US" altLang="zh-CN" sz="1400" dirty="0">
                <a:solidFill>
                  <a:srgbClr val="000000">
                    <a:lumMod val="50000"/>
                    <a:lumOff val="50000"/>
                  </a:srgbClr>
                </a:solidFill>
                <a:latin typeface="Arial" panose="020B0604020202020204"/>
                <a:ea typeface="Microsoft YaHei" panose="020B0503020204020204" pitchFamily="34" charset="-122"/>
                <a:cs typeface="+mn-ea"/>
                <a:sym typeface="+mn-lt"/>
              </a:rPr>
              <a:t>Chui-Fan Kong (TDLI &amp; SJTU)                            MAYORANA Workshop @ Modica, 2023-7-12                             kongcf@sjtu.edu.cn</a:t>
            </a:r>
            <a:endParaRPr lang="zh-CN" altLang="en-US" sz="1400" dirty="0">
              <a:solidFill>
                <a:srgbClr val="000000">
                  <a:lumMod val="50000"/>
                  <a:lumOff val="50000"/>
                </a:srgbClr>
              </a:solidFill>
              <a:latin typeface="Arial" panose="020B0604020202020204"/>
              <a:ea typeface="Microsoft YaHei" panose="020B0503020204020204" pitchFamily="34" charset="-122"/>
              <a:cs typeface="+mn-ea"/>
              <a:sym typeface="+mn-lt"/>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_自定义版式">
    <p:spTree>
      <p:nvGrpSpPr>
        <p:cNvPr id="1" name=""/>
        <p:cNvGrpSpPr/>
        <p:nvPr/>
      </p:nvGrpSpPr>
      <p:grpSpPr>
        <a:xfrm>
          <a:off x="0" y="0"/>
          <a:ext cx="0" cy="0"/>
          <a:chOff x="0" y="0"/>
          <a:chExt cx="0" cy="0"/>
        </a:xfrm>
      </p:grpSpPr>
      <p:sp>
        <p:nvSpPr>
          <p:cNvPr id="11" name="图片占位符 1"/>
          <p:cNvSpPr>
            <a:spLocks noGrp="1"/>
          </p:cNvSpPr>
          <p:nvPr>
            <p:ph type="pic" idx="11" hasCustomPrompt="1"/>
          </p:nvPr>
        </p:nvSpPr>
        <p:spPr>
          <a:xfrm>
            <a:off x="0" y="1196753"/>
            <a:ext cx="12192000" cy="3121152"/>
          </a:xfrm>
        </p:spPr>
        <p:txBody>
          <a:bodyPr anchor="ctr"/>
          <a:lstStyle>
            <a:lvl1pPr algn="ctr">
              <a:defRPr/>
            </a:lvl1pPr>
          </a:lstStyle>
          <a:p>
            <a:r>
              <a:rPr lang="zh-CN" altLang="en-US" dirty="0"/>
              <a:t>单击此处修改图片</a:t>
            </a:r>
            <a:endParaRPr lang="zh-CN" altLang="en-US" dirty="0"/>
          </a:p>
        </p:txBody>
      </p:sp>
      <p:grpSp>
        <p:nvGrpSpPr>
          <p:cNvPr id="21" name="组合 20"/>
          <p:cNvGrpSpPr/>
          <p:nvPr userDrawn="1"/>
        </p:nvGrpSpPr>
        <p:grpSpPr>
          <a:xfrm>
            <a:off x="640466" y="867990"/>
            <a:ext cx="2433027" cy="0"/>
            <a:chOff x="7460343" y="1311756"/>
            <a:chExt cx="2433027" cy="0"/>
          </a:xfrm>
        </p:grpSpPr>
        <p:cxnSp>
          <p:nvCxnSpPr>
            <p:cNvPr id="22" name="直接连接符 21"/>
            <p:cNvCxnSpPr/>
            <p:nvPr/>
          </p:nvCxnSpPr>
          <p:spPr>
            <a:xfrm>
              <a:off x="7460343" y="1311756"/>
              <a:ext cx="2433027" cy="0"/>
            </a:xfrm>
            <a:prstGeom prst="line">
              <a:avLst/>
            </a:prstGeom>
            <a:noFill/>
            <a:ln w="6350" cap="flat" cmpd="sng" algn="ctr">
              <a:solidFill>
                <a:srgbClr val="FFFFFF">
                  <a:lumMod val="65000"/>
                </a:srgbClr>
              </a:solidFill>
              <a:prstDash val="solid"/>
              <a:miter lim="800000"/>
            </a:ln>
            <a:effectLst/>
          </p:spPr>
        </p:cxnSp>
        <p:cxnSp>
          <p:nvCxnSpPr>
            <p:cNvPr id="23" name="直接连接符 22"/>
            <p:cNvCxnSpPr/>
            <p:nvPr/>
          </p:nvCxnSpPr>
          <p:spPr>
            <a:xfrm>
              <a:off x="7460343" y="1311756"/>
              <a:ext cx="589713" cy="0"/>
            </a:xfrm>
            <a:prstGeom prst="line">
              <a:avLst/>
            </a:prstGeom>
            <a:noFill/>
            <a:ln w="38100" cap="flat" cmpd="sng" algn="ctr">
              <a:solidFill>
                <a:srgbClr val="003A80"/>
              </a:solidFill>
              <a:prstDash val="solid"/>
              <a:miter lim="800000"/>
            </a:ln>
            <a:effectLst/>
          </p:spPr>
        </p:cxnSp>
      </p:grpSp>
      <p:sp>
        <p:nvSpPr>
          <p:cNvPr id="26" name="文本占位符 27"/>
          <p:cNvSpPr>
            <a:spLocks noGrp="1"/>
          </p:cNvSpPr>
          <p:nvPr>
            <p:ph type="body" sz="quarter" idx="10" hasCustomPrompt="1"/>
          </p:nvPr>
        </p:nvSpPr>
        <p:spPr>
          <a:xfrm>
            <a:off x="554673" y="320192"/>
            <a:ext cx="4186555" cy="436562"/>
          </a:xfrm>
        </p:spPr>
        <p:txBody>
          <a:bodyPr>
            <a:norm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Microsoft YaHei" panose="020B0503020204020204" pitchFamily="34" charset="-122"/>
                <a:cs typeface="+mn-ea"/>
              </a:defRPr>
            </a:lvl1pPr>
          </a:lstStyle>
          <a:p>
            <a:pPr lvl="0"/>
            <a:r>
              <a:rPr lang="en-US" altLang="zh-CN" dirty="0"/>
              <a:t>X.X </a:t>
            </a:r>
            <a:r>
              <a:rPr lang="zh-CN" altLang="en-US" dirty="0"/>
              <a:t>输入母标题</a:t>
            </a:r>
            <a:endParaRPr lang="zh-CN" altLang="en-US" dirty="0"/>
          </a:p>
        </p:txBody>
      </p:sp>
      <p:grpSp>
        <p:nvGrpSpPr>
          <p:cNvPr id="135" name="组合 134"/>
          <p:cNvGrpSpPr/>
          <p:nvPr userDrawn="1"/>
        </p:nvGrpSpPr>
        <p:grpSpPr>
          <a:xfrm>
            <a:off x="9873615" y="287906"/>
            <a:ext cx="1878330" cy="479314"/>
            <a:chOff x="-11865182" y="9433072"/>
            <a:chExt cx="35916977" cy="9165313"/>
          </a:xfrm>
          <a:solidFill>
            <a:srgbClr val="004098"/>
          </a:solidFill>
        </p:grpSpPr>
        <p:sp>
          <p:nvSpPr>
            <p:cNvPr id="136" name="任意多边形: 形状 135"/>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任意多边形: 形状 136"/>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任意多边形: 形状 137"/>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任意多边形: 形状 138"/>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形状 140"/>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任意多边形: 形状 312"/>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任意多边形: 形状 313"/>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任意多边形: 形状 314"/>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6" name="任意多边形: 形状 315"/>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任意多边形: 形状 316"/>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8" name="任意多边形: 形状 317"/>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9" name="任意多边形: 形状 318"/>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任意多边形: 形状 319"/>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任意多边形: 形状 320"/>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任意多边形: 形状 321"/>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任意多边形: 形状 322"/>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任意多边形: 形状 323"/>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任意多边形: 形状 324"/>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任意多边形: 形状 325"/>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7" name="任意多边形: 形状 326"/>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8" name="任意多边形: 形状 327"/>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4"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1800">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z="1800" smtClean="0">
                <a:solidFill>
                  <a:srgbClr val="000000">
                    <a:lumMod val="50000"/>
                    <a:lumOff val="50000"/>
                  </a:srgbClr>
                </a:solidFill>
                <a:latin typeface="Arial" panose="020B0604020202020204"/>
                <a:ea typeface="Microsoft YaHei" panose="020B0503020204020204" pitchFamily="34" charset="-122"/>
              </a:rPr>
            </a:fld>
            <a:r>
              <a:rPr lang="zh-CN" altLang="en-US" sz="1800">
                <a:solidFill>
                  <a:srgbClr val="000000">
                    <a:lumMod val="50000"/>
                    <a:lumOff val="50000"/>
                  </a:srgbClr>
                </a:solidFill>
                <a:latin typeface="Arial" panose="020B0604020202020204"/>
                <a:ea typeface="Microsoft YaHei" panose="020B0503020204020204" pitchFamily="34" charset="-122"/>
              </a:rPr>
              <a:t> </a:t>
            </a:r>
            <a:r>
              <a:rPr lang="en-US" altLang="zh-CN" sz="1800">
                <a:solidFill>
                  <a:srgbClr val="000000">
                    <a:lumMod val="50000"/>
                    <a:lumOff val="50000"/>
                  </a:srgbClr>
                </a:solidFill>
                <a:latin typeface="Arial" panose="020B0604020202020204"/>
                <a:ea typeface="Microsoft YaHei" panose="020B0503020204020204" pitchFamily="34" charset="-122"/>
              </a:rPr>
              <a:t>&gt;</a:t>
            </a:r>
            <a:endParaRPr lang="zh-CN" altLang="en-US" sz="1800" dirty="0">
              <a:solidFill>
                <a:srgbClr val="000000">
                  <a:lumMod val="50000"/>
                  <a:lumOff val="50000"/>
                </a:srgbClr>
              </a:solidFill>
              <a:latin typeface="Arial" panose="020B0604020202020204"/>
              <a:ea typeface="Microsoft YaHei" panose="020B0503020204020204" pitchFamily="34" charset="-122"/>
            </a:endParaRPr>
          </a:p>
        </p:txBody>
      </p:sp>
      <p:pic>
        <p:nvPicPr>
          <p:cNvPr id="51" name="图片 50"/>
          <p:cNvPicPr>
            <a:picLocks noChangeAspect="1"/>
          </p:cNvPicPr>
          <p:nvPr userDrawn="1"/>
        </p:nvPicPr>
        <p:blipFill>
          <a:blip r:embed="rId2" cstate="screen">
            <a:duotone>
              <a:schemeClr val="accent3">
                <a:shade val="45000"/>
                <a:satMod val="135000"/>
              </a:schemeClr>
              <a:prstClr val="white"/>
            </a:duotone>
          </a:blip>
          <a:stretch>
            <a:fillRect/>
          </a:stretch>
        </p:blipFill>
        <p:spPr>
          <a:xfrm>
            <a:off x="10551477" y="5924206"/>
            <a:ext cx="1109566" cy="1109566"/>
          </a:xfrm>
          <a:prstGeom prst="rect">
            <a:avLst/>
          </a:prstGeom>
        </p:spPr>
      </p:pic>
      <p:sp>
        <p:nvSpPr>
          <p:cNvPr id="50" name="文本框 49"/>
          <p:cNvSpPr txBox="1"/>
          <p:nvPr userDrawn="1"/>
        </p:nvSpPr>
        <p:spPr>
          <a:xfrm>
            <a:off x="219710" y="6375400"/>
            <a:ext cx="10690860" cy="306705"/>
          </a:xfrm>
          <a:prstGeom prst="rect">
            <a:avLst/>
          </a:prstGeom>
          <a:noFill/>
        </p:spPr>
        <p:txBody>
          <a:bodyPr wrap="square" rtlCol="0">
            <a:spAutoFit/>
          </a:bodyPr>
          <a:p>
            <a:pPr algn="l"/>
            <a:r>
              <a:rPr lang="en-US" altLang="zh-CN" sz="1400" dirty="0">
                <a:solidFill>
                  <a:srgbClr val="000000">
                    <a:lumMod val="50000"/>
                    <a:lumOff val="50000"/>
                  </a:srgbClr>
                </a:solidFill>
                <a:latin typeface="Arial" panose="020B0604020202020204"/>
                <a:ea typeface="Microsoft YaHei" panose="020B0503020204020204" pitchFamily="34" charset="-122"/>
                <a:cs typeface="+mn-ea"/>
                <a:sym typeface="+mn-lt"/>
              </a:rPr>
              <a:t>Chui-Fan Kong (TDLI &amp; SJTU)                            MAYORANA School @ Modica, 2023-7-7                             kongcf@sjtu.edu.cn</a:t>
            </a:r>
            <a:endParaRPr lang="zh-CN" altLang="en-US" sz="1400" dirty="0">
              <a:solidFill>
                <a:srgbClr val="000000">
                  <a:lumMod val="50000"/>
                  <a:lumOff val="50000"/>
                </a:srgbClr>
              </a:solidFill>
              <a:latin typeface="Arial" panose="020B0604020202020204"/>
              <a:ea typeface="Microsoft YaHei" panose="020B0503020204020204" pitchFamily="34" charset="-122"/>
              <a:cs typeface="+mn-ea"/>
              <a:sym typeface="+mn-lt"/>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2_自定义版式">
    <p:spTree>
      <p:nvGrpSpPr>
        <p:cNvPr id="1" name=""/>
        <p:cNvGrpSpPr/>
        <p:nvPr/>
      </p:nvGrpSpPr>
      <p:grpSpPr>
        <a:xfrm>
          <a:off x="0" y="0"/>
          <a:ext cx="0" cy="0"/>
          <a:chOff x="0" y="0"/>
          <a:chExt cx="0" cy="0"/>
        </a:xfrm>
      </p:grpSpPr>
      <p:sp>
        <p:nvSpPr>
          <p:cNvPr id="9" name="文本占位符 2"/>
          <p:cNvSpPr>
            <a:spLocks noGrp="1"/>
          </p:cNvSpPr>
          <p:nvPr>
            <p:ph type="body" sz="quarter" idx="11" hasCustomPrompt="1"/>
          </p:nvPr>
        </p:nvSpPr>
        <p:spPr>
          <a:xfrm>
            <a:off x="55467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pPr>
            <a:r>
              <a:rPr lang="zh-CN" altLang="en-US" dirty="0"/>
              <a:t>单击此处输入本页的结论单击此处输入本页的结论单击此处输入本页的结论</a:t>
            </a:r>
            <a:endParaRPr lang="zh-CN" altLang="en-US" dirty="0"/>
          </a:p>
        </p:txBody>
      </p:sp>
      <p:sp>
        <p:nvSpPr>
          <p:cNvPr id="10" name="图片占位符 65"/>
          <p:cNvSpPr>
            <a:spLocks noGrp="1"/>
          </p:cNvSpPr>
          <p:nvPr>
            <p:ph type="pic" sz="quarter" idx="12" hasCustomPrompt="1"/>
          </p:nvPr>
        </p:nvSpPr>
        <p:spPr>
          <a:xfrm>
            <a:off x="4452445" y="1999139"/>
            <a:ext cx="3287111" cy="3287111"/>
          </a:xfrm>
          <a:custGeom>
            <a:avLst/>
            <a:gdLst>
              <a:gd name="connsiteX0" fmla="*/ 1643556 w 3287111"/>
              <a:gd name="connsiteY0" fmla="*/ 0 h 3287111"/>
              <a:gd name="connsiteX1" fmla="*/ 3278627 w 3287111"/>
              <a:gd name="connsiteY1" fmla="*/ 1475512 h 3287111"/>
              <a:gd name="connsiteX2" fmla="*/ 3287111 w 3287111"/>
              <a:gd name="connsiteY2" fmla="*/ 1643536 h 3287111"/>
              <a:gd name="connsiteX3" fmla="*/ 3287111 w 3287111"/>
              <a:gd name="connsiteY3" fmla="*/ 1643576 h 3287111"/>
              <a:gd name="connsiteX4" fmla="*/ 3278627 w 3287111"/>
              <a:gd name="connsiteY4" fmla="*/ 1811600 h 3287111"/>
              <a:gd name="connsiteX5" fmla="*/ 1811600 w 3287111"/>
              <a:gd name="connsiteY5" fmla="*/ 3278627 h 3287111"/>
              <a:gd name="connsiteX6" fmla="*/ 1643576 w 3287111"/>
              <a:gd name="connsiteY6" fmla="*/ 3287111 h 3287111"/>
              <a:gd name="connsiteX7" fmla="*/ 1643537 w 3287111"/>
              <a:gd name="connsiteY7" fmla="*/ 3287111 h 3287111"/>
              <a:gd name="connsiteX8" fmla="*/ 1475512 w 3287111"/>
              <a:gd name="connsiteY8" fmla="*/ 3278627 h 3287111"/>
              <a:gd name="connsiteX9" fmla="*/ 0 w 3287111"/>
              <a:gd name="connsiteY9" fmla="*/ 1643556 h 3287111"/>
              <a:gd name="connsiteX10" fmla="*/ 1643556 w 3287111"/>
              <a:gd name="connsiteY10" fmla="*/ 0 h 3287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87111" h="3287111">
                <a:moveTo>
                  <a:pt x="1643556" y="0"/>
                </a:moveTo>
                <a:cubicBezTo>
                  <a:pt x="2494535" y="0"/>
                  <a:pt x="3194460" y="646739"/>
                  <a:pt x="3278627" y="1475512"/>
                </a:cubicBezTo>
                <a:lnTo>
                  <a:pt x="3287111" y="1643536"/>
                </a:lnTo>
                <a:lnTo>
                  <a:pt x="3287111" y="1643576"/>
                </a:lnTo>
                <a:lnTo>
                  <a:pt x="3278627" y="1811600"/>
                </a:lnTo>
                <a:cubicBezTo>
                  <a:pt x="3200071" y="2585122"/>
                  <a:pt x="2585122" y="3200071"/>
                  <a:pt x="1811600" y="3278627"/>
                </a:cubicBezTo>
                <a:lnTo>
                  <a:pt x="1643576" y="3287111"/>
                </a:lnTo>
                <a:lnTo>
                  <a:pt x="1643537" y="3287111"/>
                </a:lnTo>
                <a:lnTo>
                  <a:pt x="1475512" y="3278627"/>
                </a:lnTo>
                <a:cubicBezTo>
                  <a:pt x="646739" y="3194460"/>
                  <a:pt x="0" y="2494535"/>
                  <a:pt x="0" y="1643556"/>
                </a:cubicBezTo>
                <a:cubicBezTo>
                  <a:pt x="0" y="735845"/>
                  <a:pt x="735845" y="0"/>
                  <a:pt x="1643556" y="0"/>
                </a:cubicBezTo>
                <a:close/>
              </a:path>
            </a:pathLst>
          </a:custGeom>
        </p:spPr>
        <p:txBody>
          <a:bodyPr wrap="square" anchor="ctr">
            <a:noAutofit/>
          </a:bodyPr>
          <a:lstStyle>
            <a:lvl1pPr algn="ctr">
              <a:defRPr/>
            </a:lvl1pPr>
          </a:lstStyle>
          <a:p>
            <a:r>
              <a:rPr lang="zh-CN" altLang="en-US" dirty="0"/>
              <a:t>点击此处修改图片</a:t>
            </a:r>
            <a:endParaRPr lang="zh-CN" altLang="en-US" dirty="0"/>
          </a:p>
        </p:txBody>
      </p:sp>
      <p:grpSp>
        <p:nvGrpSpPr>
          <p:cNvPr id="20" name="组合 19"/>
          <p:cNvGrpSpPr/>
          <p:nvPr userDrawn="1"/>
        </p:nvGrpSpPr>
        <p:grpSpPr>
          <a:xfrm>
            <a:off x="640466" y="867990"/>
            <a:ext cx="2433027" cy="0"/>
            <a:chOff x="7460343" y="1311756"/>
            <a:chExt cx="2433027" cy="0"/>
          </a:xfrm>
        </p:grpSpPr>
        <p:cxnSp>
          <p:nvCxnSpPr>
            <p:cNvPr id="21" name="直接连接符 20"/>
            <p:cNvCxnSpPr/>
            <p:nvPr/>
          </p:nvCxnSpPr>
          <p:spPr>
            <a:xfrm>
              <a:off x="7460343" y="1311756"/>
              <a:ext cx="2433027" cy="0"/>
            </a:xfrm>
            <a:prstGeom prst="line">
              <a:avLst/>
            </a:prstGeom>
            <a:noFill/>
            <a:ln w="6350" cap="flat" cmpd="sng" algn="ctr">
              <a:solidFill>
                <a:srgbClr val="FFFFFF">
                  <a:lumMod val="65000"/>
                </a:srgbClr>
              </a:solidFill>
              <a:prstDash val="solid"/>
              <a:miter lim="800000"/>
            </a:ln>
            <a:effectLst/>
          </p:spPr>
        </p:cxnSp>
        <p:cxnSp>
          <p:nvCxnSpPr>
            <p:cNvPr id="22" name="直接连接符 21"/>
            <p:cNvCxnSpPr/>
            <p:nvPr/>
          </p:nvCxnSpPr>
          <p:spPr>
            <a:xfrm>
              <a:off x="7460343" y="1311756"/>
              <a:ext cx="589713" cy="0"/>
            </a:xfrm>
            <a:prstGeom prst="line">
              <a:avLst/>
            </a:prstGeom>
            <a:noFill/>
            <a:ln w="38100" cap="flat" cmpd="sng" algn="ctr">
              <a:solidFill>
                <a:srgbClr val="003A80"/>
              </a:solidFill>
              <a:prstDash val="solid"/>
              <a:miter lim="800000"/>
            </a:ln>
            <a:effectLst/>
          </p:spPr>
        </p:cxnSp>
      </p:grpSp>
      <p:sp>
        <p:nvSpPr>
          <p:cNvPr id="23" name="文本占位符 27"/>
          <p:cNvSpPr>
            <a:spLocks noGrp="1"/>
          </p:cNvSpPr>
          <p:nvPr>
            <p:ph type="body" sz="quarter" idx="10" hasCustomPrompt="1"/>
          </p:nvPr>
        </p:nvSpPr>
        <p:spPr>
          <a:xfrm>
            <a:off x="554673" y="320192"/>
            <a:ext cx="4186555" cy="436562"/>
          </a:xfrm>
        </p:spPr>
        <p:txBody>
          <a:bodyPr>
            <a:norm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Microsoft YaHei" panose="020B0503020204020204" pitchFamily="34" charset="-122"/>
                <a:cs typeface="+mn-ea"/>
              </a:defRPr>
            </a:lvl1pPr>
          </a:lstStyle>
          <a:p>
            <a:pPr lvl="0"/>
            <a:r>
              <a:rPr lang="en-US" altLang="zh-CN" dirty="0"/>
              <a:t>X.X </a:t>
            </a:r>
            <a:r>
              <a:rPr lang="zh-CN" altLang="en-US" dirty="0"/>
              <a:t>输入母标题</a:t>
            </a:r>
            <a:endParaRPr lang="zh-CN" altLang="en-US" dirty="0"/>
          </a:p>
        </p:txBody>
      </p:sp>
      <p:grpSp>
        <p:nvGrpSpPr>
          <p:cNvPr id="136" name="组合 135"/>
          <p:cNvGrpSpPr/>
          <p:nvPr userDrawn="1"/>
        </p:nvGrpSpPr>
        <p:grpSpPr>
          <a:xfrm>
            <a:off x="9873615" y="287906"/>
            <a:ext cx="1878330" cy="479314"/>
            <a:chOff x="-11865182" y="9433072"/>
            <a:chExt cx="35916977" cy="9165313"/>
          </a:xfrm>
          <a:solidFill>
            <a:srgbClr val="004098"/>
          </a:solidFill>
        </p:grpSpPr>
        <p:sp>
          <p:nvSpPr>
            <p:cNvPr id="137" name="任意多边形: 形状 136"/>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任意多边形: 形状 137"/>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任意多边形: 形状 138"/>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形状 140"/>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任意多边形: 形状 147"/>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任意多边形: 形状 312"/>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任意多边形: 形状 313"/>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任意多边形: 形状 314"/>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6" name="任意多边形: 形状 315"/>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任意多边形: 形状 316"/>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8" name="任意多边形: 形状 317"/>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9" name="任意多边形: 形状 318"/>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任意多边形: 形状 319"/>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任意多边形: 形状 320"/>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任意多边形: 形状 321"/>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任意多边形: 形状 322"/>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任意多边形: 形状 323"/>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任意多边形: 形状 324"/>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任意多边形: 形状 325"/>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7" name="任意多边形: 形状 326"/>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8" name="任意多边形: 形状 327"/>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9" name="任意多边形: 形状 328"/>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1800">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z="1800" smtClean="0">
                <a:solidFill>
                  <a:srgbClr val="000000">
                    <a:lumMod val="50000"/>
                    <a:lumOff val="50000"/>
                  </a:srgbClr>
                </a:solidFill>
                <a:latin typeface="Arial" panose="020B0604020202020204"/>
                <a:ea typeface="Microsoft YaHei" panose="020B0503020204020204" pitchFamily="34" charset="-122"/>
              </a:rPr>
            </a:fld>
            <a:r>
              <a:rPr lang="zh-CN" altLang="en-US" sz="1800">
                <a:solidFill>
                  <a:srgbClr val="000000">
                    <a:lumMod val="50000"/>
                    <a:lumOff val="50000"/>
                  </a:srgbClr>
                </a:solidFill>
                <a:latin typeface="Arial" panose="020B0604020202020204"/>
                <a:ea typeface="Microsoft YaHei" panose="020B0503020204020204" pitchFamily="34" charset="-122"/>
              </a:rPr>
              <a:t> </a:t>
            </a:r>
            <a:r>
              <a:rPr lang="en-US" altLang="zh-CN" sz="1800">
                <a:solidFill>
                  <a:srgbClr val="000000">
                    <a:lumMod val="50000"/>
                    <a:lumOff val="50000"/>
                  </a:srgbClr>
                </a:solidFill>
                <a:latin typeface="Arial" panose="020B0604020202020204"/>
                <a:ea typeface="Microsoft YaHei" panose="020B0503020204020204" pitchFamily="34" charset="-122"/>
              </a:rPr>
              <a:t>&gt;</a:t>
            </a:r>
            <a:endParaRPr lang="zh-CN" altLang="en-US" sz="1800" dirty="0">
              <a:solidFill>
                <a:srgbClr val="000000">
                  <a:lumMod val="50000"/>
                  <a:lumOff val="50000"/>
                </a:srgbClr>
              </a:solidFill>
              <a:latin typeface="Arial" panose="020B0604020202020204"/>
              <a:ea typeface="Microsoft YaHei" panose="020B0503020204020204" pitchFamily="34" charset="-122"/>
            </a:endParaRPr>
          </a:p>
        </p:txBody>
      </p:sp>
      <p:pic>
        <p:nvPicPr>
          <p:cNvPr id="4" name="图片 50"/>
          <p:cNvPicPr>
            <a:picLocks noChangeAspect="1"/>
          </p:cNvPicPr>
          <p:nvPr userDrawn="1"/>
        </p:nvPicPr>
        <p:blipFill>
          <a:blip r:embed="rId2" cstate="screen">
            <a:duotone>
              <a:schemeClr val="accent3">
                <a:shade val="45000"/>
                <a:satMod val="135000"/>
              </a:schemeClr>
              <a:prstClr val="white"/>
            </a:duotone>
          </a:blip>
          <a:stretch>
            <a:fillRect/>
          </a:stretch>
        </p:blipFill>
        <p:spPr>
          <a:xfrm>
            <a:off x="10551477" y="5924206"/>
            <a:ext cx="1109566" cy="1109566"/>
          </a:xfrm>
          <a:prstGeom prst="rect">
            <a:avLst/>
          </a:prstGeom>
        </p:spPr>
      </p:pic>
      <p:sp>
        <p:nvSpPr>
          <p:cNvPr id="3" name="文本框 49"/>
          <p:cNvSpPr txBox="1"/>
          <p:nvPr userDrawn="1"/>
        </p:nvSpPr>
        <p:spPr>
          <a:xfrm>
            <a:off x="219710" y="6375400"/>
            <a:ext cx="10690860" cy="306705"/>
          </a:xfrm>
          <a:prstGeom prst="rect">
            <a:avLst/>
          </a:prstGeom>
          <a:noFill/>
        </p:spPr>
        <p:txBody>
          <a:bodyPr wrap="square" rtlCol="0">
            <a:spAutoFit/>
          </a:bodyPr>
          <a:p>
            <a:pPr algn="l"/>
            <a:r>
              <a:rPr lang="en-US" altLang="zh-CN" sz="1400" dirty="0">
                <a:solidFill>
                  <a:srgbClr val="000000">
                    <a:lumMod val="50000"/>
                    <a:lumOff val="50000"/>
                  </a:srgbClr>
                </a:solidFill>
                <a:latin typeface="Arial" panose="020B0604020202020204"/>
                <a:ea typeface="Microsoft YaHei" panose="020B0503020204020204" pitchFamily="34" charset="-122"/>
                <a:cs typeface="+mn-ea"/>
                <a:sym typeface="+mn-lt"/>
              </a:rPr>
              <a:t>Chui-Fan Kong (TDLI &amp; SJTU)                            MAYORANA School @ Modica, 2023-7-7                             kongcf@sjtu.edu.cn</a:t>
            </a:r>
            <a:endParaRPr lang="zh-CN" altLang="en-US" sz="1400" dirty="0">
              <a:solidFill>
                <a:srgbClr val="000000">
                  <a:lumMod val="50000"/>
                  <a:lumOff val="50000"/>
                </a:srgbClr>
              </a:solidFill>
              <a:latin typeface="Arial" panose="020B0604020202020204"/>
              <a:ea typeface="Microsoft YaHei" panose="020B0503020204020204" pitchFamily="34" charset="-122"/>
              <a:cs typeface="+mn-ea"/>
              <a:sym typeface="+mn-lt"/>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3_自定义版式">
    <p:spTree>
      <p:nvGrpSpPr>
        <p:cNvPr id="1" name=""/>
        <p:cNvGrpSpPr/>
        <p:nvPr/>
      </p:nvGrpSpPr>
      <p:grpSpPr>
        <a:xfrm>
          <a:off x="0" y="0"/>
          <a:ext cx="0" cy="0"/>
          <a:chOff x="0" y="0"/>
          <a:chExt cx="0" cy="0"/>
        </a:xfrm>
      </p:grpSpPr>
      <p:sp>
        <p:nvSpPr>
          <p:cNvPr id="29" name="图片占位符 1"/>
          <p:cNvSpPr>
            <a:spLocks noGrp="1"/>
          </p:cNvSpPr>
          <p:nvPr>
            <p:ph type="pic" idx="11" hasCustomPrompt="1"/>
          </p:nvPr>
        </p:nvSpPr>
        <p:spPr>
          <a:xfrm>
            <a:off x="1054101" y="1916642"/>
            <a:ext cx="4542217" cy="3568065"/>
          </a:xfrm>
          <a:ln>
            <a:noFill/>
          </a:ln>
          <a:effectLst>
            <a:outerShdw blurRad="190500" algn="tl" rotWithShape="0">
              <a:srgbClr val="000000">
                <a:alpha val="70000"/>
              </a:srgbClr>
            </a:outerShdw>
          </a:effectLst>
        </p:spPr>
        <p:txBody>
          <a:bodyPr anchor="ctr">
            <a:normAutofit/>
          </a:bodyPr>
          <a:lstStyle>
            <a:lvl1pPr marL="228600" indent="-228600" algn="ctr" defTabSz="914400" rtl="0" eaLnBrk="1" latinLnBrk="0" hangingPunct="1">
              <a:lnSpc>
                <a:spcPct val="90000"/>
              </a:lnSpc>
              <a:spcBef>
                <a:spcPts val="1000"/>
              </a:spcBef>
              <a:buFont typeface="Arial" panose="020B0604020202020204" pitchFamily="34" charset="0"/>
              <a:buChar char="•"/>
              <a:defRPr lang="zh-CN" altLang="en-US" sz="2800" kern="1200" dirty="0">
                <a:solidFill>
                  <a:schemeClr val="tx1"/>
                </a:solidFill>
                <a:latin typeface="Microsoft YaHei" panose="020B0503020204020204" pitchFamily="34" charset="-122"/>
                <a:ea typeface="Microsoft YaHei" panose="020B0503020204020204" pitchFamily="34" charset="-122"/>
                <a:cs typeface="+mn-cs"/>
              </a:defRPr>
            </a:lvl1pPr>
          </a:lstStyle>
          <a:p>
            <a:r>
              <a:rPr lang="zh-CN" altLang="en-US" dirty="0"/>
              <a:t>单击此处修改图片</a:t>
            </a:r>
            <a:endParaRPr lang="zh-CN" altLang="en-US" dirty="0"/>
          </a:p>
        </p:txBody>
      </p:sp>
      <p:grpSp>
        <p:nvGrpSpPr>
          <p:cNvPr id="19" name="组合 18"/>
          <p:cNvGrpSpPr/>
          <p:nvPr userDrawn="1"/>
        </p:nvGrpSpPr>
        <p:grpSpPr>
          <a:xfrm>
            <a:off x="640466" y="867990"/>
            <a:ext cx="2433027" cy="0"/>
            <a:chOff x="7460343" y="1311756"/>
            <a:chExt cx="2433027" cy="0"/>
          </a:xfrm>
        </p:grpSpPr>
        <p:cxnSp>
          <p:nvCxnSpPr>
            <p:cNvPr id="20" name="直接连接符 19"/>
            <p:cNvCxnSpPr/>
            <p:nvPr/>
          </p:nvCxnSpPr>
          <p:spPr>
            <a:xfrm>
              <a:off x="7460343" y="1311756"/>
              <a:ext cx="2433027" cy="0"/>
            </a:xfrm>
            <a:prstGeom prst="line">
              <a:avLst/>
            </a:prstGeom>
            <a:noFill/>
            <a:ln w="6350" cap="flat" cmpd="sng" algn="ctr">
              <a:solidFill>
                <a:srgbClr val="FFFFFF">
                  <a:lumMod val="65000"/>
                </a:srgbClr>
              </a:solidFill>
              <a:prstDash val="solid"/>
              <a:miter lim="800000"/>
            </a:ln>
            <a:effectLst/>
          </p:spPr>
        </p:cxnSp>
        <p:cxnSp>
          <p:nvCxnSpPr>
            <p:cNvPr id="21" name="直接连接符 20"/>
            <p:cNvCxnSpPr/>
            <p:nvPr/>
          </p:nvCxnSpPr>
          <p:spPr>
            <a:xfrm>
              <a:off x="7460343" y="1311756"/>
              <a:ext cx="589713" cy="0"/>
            </a:xfrm>
            <a:prstGeom prst="line">
              <a:avLst/>
            </a:prstGeom>
            <a:noFill/>
            <a:ln w="38100" cap="flat" cmpd="sng" algn="ctr">
              <a:solidFill>
                <a:srgbClr val="003A80"/>
              </a:solidFill>
              <a:prstDash val="solid"/>
              <a:miter lim="800000"/>
            </a:ln>
            <a:effectLst/>
          </p:spPr>
        </p:cxnSp>
      </p:grpSp>
      <p:sp>
        <p:nvSpPr>
          <p:cNvPr id="22" name="文本占位符 27"/>
          <p:cNvSpPr>
            <a:spLocks noGrp="1"/>
          </p:cNvSpPr>
          <p:nvPr>
            <p:ph type="body" sz="quarter" idx="10" hasCustomPrompt="1"/>
          </p:nvPr>
        </p:nvSpPr>
        <p:spPr>
          <a:xfrm>
            <a:off x="554673" y="320192"/>
            <a:ext cx="4186555" cy="436562"/>
          </a:xfrm>
        </p:spPr>
        <p:txBody>
          <a:bodyPr>
            <a:norm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Microsoft YaHei" panose="020B0503020204020204" pitchFamily="34" charset="-122"/>
                <a:cs typeface="+mn-ea"/>
              </a:defRPr>
            </a:lvl1pPr>
          </a:lstStyle>
          <a:p>
            <a:pPr lvl="0"/>
            <a:r>
              <a:rPr lang="en-US" altLang="zh-CN" dirty="0"/>
              <a:t>X.X </a:t>
            </a:r>
            <a:r>
              <a:rPr lang="zh-CN" altLang="en-US" dirty="0"/>
              <a:t>输入母标题</a:t>
            </a:r>
            <a:endParaRPr lang="zh-CN" altLang="en-US" dirty="0"/>
          </a:p>
        </p:txBody>
      </p:sp>
      <p:grpSp>
        <p:nvGrpSpPr>
          <p:cNvPr id="135" name="组合 134"/>
          <p:cNvGrpSpPr/>
          <p:nvPr userDrawn="1"/>
        </p:nvGrpSpPr>
        <p:grpSpPr>
          <a:xfrm>
            <a:off x="9873615" y="287906"/>
            <a:ext cx="1878330" cy="479314"/>
            <a:chOff x="-11865182" y="9433072"/>
            <a:chExt cx="35916977" cy="9165313"/>
          </a:xfrm>
          <a:solidFill>
            <a:srgbClr val="004098"/>
          </a:solidFill>
        </p:grpSpPr>
        <p:sp>
          <p:nvSpPr>
            <p:cNvPr id="136" name="任意多边形: 形状 135"/>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任意多边形: 形状 136"/>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任意多边形: 形状 137"/>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任意多边形: 形状 138"/>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形状 140"/>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任意多边形: 形状 147"/>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任意多边形: 形状 312"/>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任意多边形: 形状 313"/>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任意多边形: 形状 314"/>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6" name="任意多边形: 形状 315"/>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任意多边形: 形状 316"/>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8" name="任意多边形: 形状 317"/>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9" name="任意多边形: 形状 318"/>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任意多边形: 形状 319"/>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任意多边形: 形状 320"/>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任意多边形: 形状 321"/>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任意多边形: 形状 322"/>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任意多边形: 形状 323"/>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任意多边形: 形状 324"/>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任意多边形: 形状 325"/>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7" name="任意多边形: 形状 326"/>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8" name="任意多边形: 形状 327"/>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1800">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z="1800" smtClean="0">
                <a:solidFill>
                  <a:srgbClr val="000000">
                    <a:lumMod val="50000"/>
                    <a:lumOff val="50000"/>
                  </a:srgbClr>
                </a:solidFill>
                <a:latin typeface="Arial" panose="020B0604020202020204"/>
                <a:ea typeface="Microsoft YaHei" panose="020B0503020204020204" pitchFamily="34" charset="-122"/>
              </a:rPr>
            </a:fld>
            <a:r>
              <a:rPr lang="zh-CN" altLang="en-US" sz="1800">
                <a:solidFill>
                  <a:srgbClr val="000000">
                    <a:lumMod val="50000"/>
                    <a:lumOff val="50000"/>
                  </a:srgbClr>
                </a:solidFill>
                <a:latin typeface="Arial" panose="020B0604020202020204"/>
                <a:ea typeface="Microsoft YaHei" panose="020B0503020204020204" pitchFamily="34" charset="-122"/>
              </a:rPr>
              <a:t> </a:t>
            </a:r>
            <a:r>
              <a:rPr lang="en-US" altLang="zh-CN" sz="1800">
                <a:solidFill>
                  <a:srgbClr val="000000">
                    <a:lumMod val="50000"/>
                    <a:lumOff val="50000"/>
                  </a:srgbClr>
                </a:solidFill>
                <a:latin typeface="Arial" panose="020B0604020202020204"/>
                <a:ea typeface="Microsoft YaHei" panose="020B0503020204020204" pitchFamily="34" charset="-122"/>
              </a:rPr>
              <a:t>&gt;</a:t>
            </a:r>
            <a:endParaRPr lang="zh-CN" altLang="en-US" sz="1800" dirty="0">
              <a:solidFill>
                <a:srgbClr val="000000">
                  <a:lumMod val="50000"/>
                  <a:lumOff val="50000"/>
                </a:srgbClr>
              </a:solidFill>
              <a:latin typeface="Arial" panose="020B0604020202020204"/>
              <a:ea typeface="Microsoft YaHei" panose="020B0503020204020204" pitchFamily="34" charset="-122"/>
            </a:endParaRPr>
          </a:p>
        </p:txBody>
      </p:sp>
      <p:pic>
        <p:nvPicPr>
          <p:cNvPr id="4" name="图片 50"/>
          <p:cNvPicPr>
            <a:picLocks noChangeAspect="1"/>
          </p:cNvPicPr>
          <p:nvPr userDrawn="1"/>
        </p:nvPicPr>
        <p:blipFill>
          <a:blip r:embed="rId2" cstate="screen">
            <a:duotone>
              <a:schemeClr val="accent3">
                <a:shade val="45000"/>
                <a:satMod val="135000"/>
              </a:schemeClr>
              <a:prstClr val="white"/>
            </a:duotone>
          </a:blip>
          <a:stretch>
            <a:fillRect/>
          </a:stretch>
        </p:blipFill>
        <p:spPr>
          <a:xfrm>
            <a:off x="10551477" y="5924206"/>
            <a:ext cx="1109566" cy="1109566"/>
          </a:xfrm>
          <a:prstGeom prst="rect">
            <a:avLst/>
          </a:prstGeom>
        </p:spPr>
      </p:pic>
      <p:sp>
        <p:nvSpPr>
          <p:cNvPr id="3" name="文本框 49"/>
          <p:cNvSpPr txBox="1"/>
          <p:nvPr userDrawn="1"/>
        </p:nvSpPr>
        <p:spPr>
          <a:xfrm>
            <a:off x="219710" y="6375400"/>
            <a:ext cx="10690860" cy="306705"/>
          </a:xfrm>
          <a:prstGeom prst="rect">
            <a:avLst/>
          </a:prstGeom>
          <a:noFill/>
        </p:spPr>
        <p:txBody>
          <a:bodyPr wrap="square" rtlCol="0">
            <a:spAutoFit/>
          </a:bodyPr>
          <a:p>
            <a:pPr algn="l"/>
            <a:r>
              <a:rPr lang="en-US" altLang="zh-CN" sz="1400" b="1" dirty="0">
                <a:solidFill>
                  <a:srgbClr val="000000">
                    <a:lumMod val="50000"/>
                    <a:lumOff val="50000"/>
                  </a:srgbClr>
                </a:solidFill>
                <a:latin typeface="Arial" panose="020B0604020202020204"/>
                <a:ea typeface="Microsoft YaHei" panose="020B0503020204020204" pitchFamily="34" charset="-122"/>
                <a:cs typeface="+mn-ea"/>
                <a:sym typeface="+mn-lt"/>
              </a:rPr>
              <a:t>Chui-Fan Kong (TDLI &amp; SJTU)                            MAYORANA School @ Modica, 2023-7-7                             kongcf@sjtu.edu.cn</a:t>
            </a:r>
            <a:endParaRPr lang="zh-CN" altLang="en-US" sz="1400" b="1" dirty="0">
              <a:solidFill>
                <a:srgbClr val="000000">
                  <a:lumMod val="50000"/>
                  <a:lumOff val="50000"/>
                </a:srgbClr>
              </a:solidFill>
              <a:latin typeface="Arial" panose="020B0604020202020204"/>
              <a:ea typeface="Microsoft YaHei" panose="020B0503020204020204" pitchFamily="34" charset="-122"/>
              <a:cs typeface="+mn-ea"/>
              <a:sym typeface="+mn-lt"/>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4_自定义版式">
    <p:spTree>
      <p:nvGrpSpPr>
        <p:cNvPr id="1" name=""/>
        <p:cNvGrpSpPr/>
        <p:nvPr/>
      </p:nvGrpSpPr>
      <p:grpSpPr>
        <a:xfrm>
          <a:off x="0" y="0"/>
          <a:ext cx="0" cy="0"/>
          <a:chOff x="0" y="0"/>
          <a:chExt cx="0" cy="0"/>
        </a:xfrm>
      </p:grpSpPr>
      <p:sp>
        <p:nvSpPr>
          <p:cNvPr id="9" name="图片占位符 1"/>
          <p:cNvSpPr>
            <a:spLocks noGrp="1"/>
          </p:cNvSpPr>
          <p:nvPr>
            <p:ph type="pic" idx="11" hasCustomPrompt="1"/>
          </p:nvPr>
        </p:nvSpPr>
        <p:spPr>
          <a:xfrm>
            <a:off x="977935" y="1396022"/>
            <a:ext cx="1960330" cy="1957820"/>
          </a:xfrm>
        </p:spPr>
        <p:txBody>
          <a:bodyPr vert="horz" lIns="91440" tIns="45720" rIns="91440" bIns="45720" rtlCol="0" anchor="ctr">
            <a:normAutofit/>
          </a:bodyPr>
          <a:lstStyle>
            <a:lvl1pPr>
              <a:defRPr lang="zh-CN" altLang="en-US" sz="2000"/>
            </a:lvl1pPr>
          </a:lstStyle>
          <a:p>
            <a:pPr lvl="0" algn="ctr"/>
            <a:r>
              <a:rPr lang="zh-CN" altLang="en-US" dirty="0"/>
              <a:t>单击修改图片</a:t>
            </a:r>
            <a:endParaRPr lang="zh-CN" altLang="en-US" dirty="0"/>
          </a:p>
        </p:txBody>
      </p:sp>
      <p:sp>
        <p:nvSpPr>
          <p:cNvPr id="10" name="图片占位符 2"/>
          <p:cNvSpPr>
            <a:spLocks noGrp="1"/>
          </p:cNvSpPr>
          <p:nvPr>
            <p:ph type="pic" sz="quarter" idx="12" hasCustomPrompt="1"/>
          </p:nvPr>
        </p:nvSpPr>
        <p:spPr>
          <a:xfrm>
            <a:off x="3741006" y="1396022"/>
            <a:ext cx="1951941" cy="1957820"/>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endParaRPr lang="zh-CN" altLang="en-US" dirty="0"/>
          </a:p>
        </p:txBody>
      </p:sp>
      <p:sp>
        <p:nvSpPr>
          <p:cNvPr id="11" name="图片占位符 3"/>
          <p:cNvSpPr>
            <a:spLocks noGrp="1"/>
          </p:cNvSpPr>
          <p:nvPr>
            <p:ph type="pic" sz="quarter" idx="13" hasCustomPrompt="1"/>
          </p:nvPr>
        </p:nvSpPr>
        <p:spPr>
          <a:xfrm>
            <a:off x="6495686" y="1396022"/>
            <a:ext cx="1957818" cy="1957818"/>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endParaRPr lang="zh-CN" altLang="en-US" dirty="0"/>
          </a:p>
        </p:txBody>
      </p:sp>
      <p:sp>
        <p:nvSpPr>
          <p:cNvPr id="12" name="图片占位符 4"/>
          <p:cNvSpPr>
            <a:spLocks noGrp="1"/>
          </p:cNvSpPr>
          <p:nvPr>
            <p:ph type="pic" sz="quarter" idx="14" hasCustomPrompt="1"/>
          </p:nvPr>
        </p:nvSpPr>
        <p:spPr>
          <a:xfrm>
            <a:off x="9256243" y="1396022"/>
            <a:ext cx="1957820" cy="1957820"/>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endParaRPr lang="zh-CN" altLang="en-US" dirty="0"/>
          </a:p>
        </p:txBody>
      </p:sp>
      <p:grpSp>
        <p:nvGrpSpPr>
          <p:cNvPr id="22" name="组合 21"/>
          <p:cNvGrpSpPr/>
          <p:nvPr userDrawn="1"/>
        </p:nvGrpSpPr>
        <p:grpSpPr>
          <a:xfrm>
            <a:off x="640466" y="867990"/>
            <a:ext cx="2433027" cy="0"/>
            <a:chOff x="7460343" y="1311756"/>
            <a:chExt cx="2433027" cy="0"/>
          </a:xfrm>
        </p:grpSpPr>
        <p:cxnSp>
          <p:nvCxnSpPr>
            <p:cNvPr id="23" name="直接连接符 22"/>
            <p:cNvCxnSpPr/>
            <p:nvPr/>
          </p:nvCxnSpPr>
          <p:spPr>
            <a:xfrm>
              <a:off x="7460343" y="1311756"/>
              <a:ext cx="2433027" cy="0"/>
            </a:xfrm>
            <a:prstGeom prst="line">
              <a:avLst/>
            </a:prstGeom>
            <a:noFill/>
            <a:ln w="6350" cap="flat" cmpd="sng" algn="ctr">
              <a:solidFill>
                <a:srgbClr val="FFFFFF">
                  <a:lumMod val="65000"/>
                </a:srgbClr>
              </a:solidFill>
              <a:prstDash val="solid"/>
              <a:miter lim="800000"/>
            </a:ln>
            <a:effectLst/>
          </p:spPr>
        </p:cxnSp>
        <p:cxnSp>
          <p:nvCxnSpPr>
            <p:cNvPr id="26" name="直接连接符 25"/>
            <p:cNvCxnSpPr/>
            <p:nvPr/>
          </p:nvCxnSpPr>
          <p:spPr>
            <a:xfrm>
              <a:off x="7460343" y="1311756"/>
              <a:ext cx="589713" cy="0"/>
            </a:xfrm>
            <a:prstGeom prst="line">
              <a:avLst/>
            </a:prstGeom>
            <a:noFill/>
            <a:ln w="38100" cap="flat" cmpd="sng" algn="ctr">
              <a:solidFill>
                <a:srgbClr val="003A80"/>
              </a:solidFill>
              <a:prstDash val="solid"/>
              <a:miter lim="800000"/>
            </a:ln>
            <a:effectLst/>
          </p:spPr>
        </p:cxnSp>
      </p:grpSp>
      <p:sp>
        <p:nvSpPr>
          <p:cNvPr id="27" name="文本占位符 27"/>
          <p:cNvSpPr>
            <a:spLocks noGrp="1"/>
          </p:cNvSpPr>
          <p:nvPr>
            <p:ph type="body" sz="quarter" idx="10" hasCustomPrompt="1"/>
          </p:nvPr>
        </p:nvSpPr>
        <p:spPr>
          <a:xfrm>
            <a:off x="554673" y="320192"/>
            <a:ext cx="4186555" cy="436562"/>
          </a:xfrm>
        </p:spPr>
        <p:txBody>
          <a:bodyPr>
            <a:norm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Microsoft YaHei" panose="020B0503020204020204" pitchFamily="34" charset="-122"/>
                <a:cs typeface="+mn-ea"/>
              </a:defRPr>
            </a:lvl1pPr>
          </a:lstStyle>
          <a:p>
            <a:pPr lvl="0"/>
            <a:r>
              <a:rPr lang="en-US" altLang="zh-CN" dirty="0"/>
              <a:t>X.X </a:t>
            </a:r>
            <a:r>
              <a:rPr lang="zh-CN" altLang="en-US" dirty="0"/>
              <a:t>输入母标题</a:t>
            </a:r>
            <a:endParaRPr lang="zh-CN" altLang="en-US" dirty="0"/>
          </a:p>
        </p:txBody>
      </p:sp>
      <p:grpSp>
        <p:nvGrpSpPr>
          <p:cNvPr id="138" name="组合 137"/>
          <p:cNvGrpSpPr/>
          <p:nvPr userDrawn="1"/>
        </p:nvGrpSpPr>
        <p:grpSpPr>
          <a:xfrm>
            <a:off x="9873615" y="287906"/>
            <a:ext cx="1878330" cy="479314"/>
            <a:chOff x="-11865182" y="9433072"/>
            <a:chExt cx="35916977" cy="9165313"/>
          </a:xfrm>
          <a:solidFill>
            <a:srgbClr val="004098"/>
          </a:solidFill>
        </p:grpSpPr>
        <p:sp>
          <p:nvSpPr>
            <p:cNvPr id="139" name="任意多边形: 形状 138"/>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形状 140"/>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任意多边形: 形状 147"/>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9" name="任意多边形: 形状 148"/>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0" name="任意多边形: 形状 149"/>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任意多边形: 形状 312"/>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任意多边形: 形状 313"/>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任意多边形: 形状 314"/>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6" name="任意多边形: 形状 315"/>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任意多边形: 形状 316"/>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8" name="任意多边形: 形状 317"/>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9" name="任意多边形: 形状 318"/>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任意多边形: 形状 319"/>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任意多边形: 形状 320"/>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任意多边形: 形状 321"/>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任意多边形: 形状 322"/>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任意多边形: 形状 323"/>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任意多边形: 形状 324"/>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任意多边形: 形状 325"/>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7" name="任意多边形: 形状 326"/>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8" name="任意多边形: 形状 327"/>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9" name="任意多边形: 形状 328"/>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0" name="任意多边形: 形状 329"/>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1" name="任意多边形: 形状 330"/>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9"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1800">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z="1800" smtClean="0">
                <a:solidFill>
                  <a:srgbClr val="000000">
                    <a:lumMod val="50000"/>
                    <a:lumOff val="50000"/>
                  </a:srgbClr>
                </a:solidFill>
                <a:latin typeface="Arial" panose="020B0604020202020204"/>
                <a:ea typeface="Microsoft YaHei" panose="020B0503020204020204" pitchFamily="34" charset="-122"/>
              </a:rPr>
            </a:fld>
            <a:r>
              <a:rPr lang="zh-CN" altLang="en-US" sz="1800">
                <a:solidFill>
                  <a:srgbClr val="000000">
                    <a:lumMod val="50000"/>
                    <a:lumOff val="50000"/>
                  </a:srgbClr>
                </a:solidFill>
                <a:latin typeface="Arial" panose="020B0604020202020204"/>
                <a:ea typeface="Microsoft YaHei" panose="020B0503020204020204" pitchFamily="34" charset="-122"/>
              </a:rPr>
              <a:t> </a:t>
            </a:r>
            <a:r>
              <a:rPr lang="en-US" altLang="zh-CN" sz="1800">
                <a:solidFill>
                  <a:srgbClr val="000000">
                    <a:lumMod val="50000"/>
                    <a:lumOff val="50000"/>
                  </a:srgbClr>
                </a:solidFill>
                <a:latin typeface="Arial" panose="020B0604020202020204"/>
                <a:ea typeface="Microsoft YaHei" panose="020B0503020204020204" pitchFamily="34" charset="-122"/>
              </a:rPr>
              <a:t>&gt;</a:t>
            </a:r>
            <a:endParaRPr lang="zh-CN" altLang="en-US" sz="1800" dirty="0">
              <a:solidFill>
                <a:srgbClr val="000000">
                  <a:lumMod val="50000"/>
                  <a:lumOff val="50000"/>
                </a:srgbClr>
              </a:solidFill>
              <a:latin typeface="Arial" panose="020B0604020202020204"/>
              <a:ea typeface="Microsoft YaHei" panose="020B0503020204020204" pitchFamily="34" charset="-122"/>
            </a:endParaRPr>
          </a:p>
        </p:txBody>
      </p:sp>
      <p:pic>
        <p:nvPicPr>
          <p:cNvPr id="4" name="图片 50"/>
          <p:cNvPicPr>
            <a:picLocks noChangeAspect="1"/>
          </p:cNvPicPr>
          <p:nvPr userDrawn="1"/>
        </p:nvPicPr>
        <p:blipFill>
          <a:blip r:embed="rId2" cstate="screen">
            <a:duotone>
              <a:schemeClr val="accent3">
                <a:shade val="45000"/>
                <a:satMod val="135000"/>
              </a:schemeClr>
              <a:prstClr val="white"/>
            </a:duotone>
          </a:blip>
          <a:stretch>
            <a:fillRect/>
          </a:stretch>
        </p:blipFill>
        <p:spPr>
          <a:xfrm>
            <a:off x="10551477" y="5924206"/>
            <a:ext cx="1109566" cy="1109566"/>
          </a:xfrm>
          <a:prstGeom prst="rect">
            <a:avLst/>
          </a:prstGeom>
        </p:spPr>
      </p:pic>
      <p:sp>
        <p:nvSpPr>
          <p:cNvPr id="50" name="文本框 49"/>
          <p:cNvSpPr txBox="1"/>
          <p:nvPr userDrawn="1"/>
        </p:nvSpPr>
        <p:spPr>
          <a:xfrm>
            <a:off x="219710" y="6375400"/>
            <a:ext cx="10690860" cy="306705"/>
          </a:xfrm>
          <a:prstGeom prst="rect">
            <a:avLst/>
          </a:prstGeom>
          <a:noFill/>
        </p:spPr>
        <p:txBody>
          <a:bodyPr wrap="square" rtlCol="0">
            <a:spAutoFit/>
          </a:bodyPr>
          <a:p>
            <a:pPr algn="l"/>
            <a:r>
              <a:rPr lang="en-US" altLang="zh-CN" sz="1400" b="1" dirty="0">
                <a:solidFill>
                  <a:srgbClr val="000000">
                    <a:lumMod val="50000"/>
                    <a:lumOff val="50000"/>
                  </a:srgbClr>
                </a:solidFill>
                <a:latin typeface="Arial" panose="020B0604020202020204"/>
                <a:ea typeface="Microsoft YaHei" panose="020B0503020204020204" pitchFamily="34" charset="-122"/>
                <a:cs typeface="+mn-ea"/>
                <a:sym typeface="+mn-lt"/>
              </a:rPr>
              <a:t>Chui-Fan Kong (TDLI &amp; SJTU)                            MAYORANA School @ Modica, 2023-7-7                             kongcf@sjtu.edu.cn</a:t>
            </a:r>
            <a:endParaRPr lang="zh-CN" altLang="en-US" sz="1400" b="1" dirty="0">
              <a:solidFill>
                <a:srgbClr val="000000">
                  <a:lumMod val="50000"/>
                  <a:lumOff val="50000"/>
                </a:srgbClr>
              </a:solidFill>
              <a:latin typeface="Arial" panose="020B0604020202020204"/>
              <a:ea typeface="Microsoft YaHei" panose="020B0503020204020204" pitchFamily="34" charset="-122"/>
              <a:cs typeface="+mn-ea"/>
              <a:sym typeface="+mn-lt"/>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5_自定义版式">
    <p:spTree>
      <p:nvGrpSpPr>
        <p:cNvPr id="1" name=""/>
        <p:cNvGrpSpPr/>
        <p:nvPr/>
      </p:nvGrpSpPr>
      <p:grpSpPr>
        <a:xfrm>
          <a:off x="0" y="0"/>
          <a:ext cx="0" cy="0"/>
          <a:chOff x="0" y="0"/>
          <a:chExt cx="0" cy="0"/>
        </a:xfrm>
      </p:grpSpPr>
      <p:sp>
        <p:nvSpPr>
          <p:cNvPr id="9" name="文本占位符 2"/>
          <p:cNvSpPr>
            <a:spLocks noGrp="1"/>
          </p:cNvSpPr>
          <p:nvPr>
            <p:ph type="body" sz="quarter" idx="11" hasCustomPrompt="1"/>
          </p:nvPr>
        </p:nvSpPr>
        <p:spPr>
          <a:xfrm>
            <a:off x="55467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pPr>
            <a:r>
              <a:rPr lang="zh-CN" altLang="en-US" dirty="0"/>
              <a:t>单击此处输入本页的结论单击此处输入本页的结论单击此处输入本页的结论</a:t>
            </a:r>
            <a:endParaRPr lang="zh-CN" altLang="en-US" dirty="0"/>
          </a:p>
        </p:txBody>
      </p:sp>
      <p:sp>
        <p:nvSpPr>
          <p:cNvPr id="10" name="图片占位符 1"/>
          <p:cNvSpPr>
            <a:spLocks noGrp="1"/>
          </p:cNvSpPr>
          <p:nvPr>
            <p:ph type="pic" sz="quarter" idx="12" hasCustomPrompt="1"/>
          </p:nvPr>
        </p:nvSpPr>
        <p:spPr>
          <a:xfrm>
            <a:off x="6291124" y="1821181"/>
            <a:ext cx="3733535" cy="3733535"/>
          </a:xfrm>
          <a:prstGeom prst="rect">
            <a:avLst/>
          </a:prstGeom>
        </p:spPr>
        <p:txBody>
          <a:bodyPr vert="horz" lIns="91440" tIns="45720" rIns="91440" bIns="45720" rtlCol="0" anchor="ctr">
            <a:normAutofit/>
          </a:bodyPr>
          <a:lstStyle>
            <a:lvl1pPr>
              <a:defRPr lang="zh-CN" altLang="en-US"/>
            </a:lvl1pPr>
          </a:lstStyle>
          <a:p>
            <a:pPr lvl="0" algn="ctr"/>
            <a:r>
              <a:rPr lang="zh-CN" altLang="en-US" dirty="0"/>
              <a:t>单击此处修改图片</a:t>
            </a:r>
            <a:endParaRPr lang="zh-CN" altLang="en-US" dirty="0"/>
          </a:p>
        </p:txBody>
      </p:sp>
      <p:grpSp>
        <p:nvGrpSpPr>
          <p:cNvPr id="20" name="组合 19"/>
          <p:cNvGrpSpPr/>
          <p:nvPr userDrawn="1"/>
        </p:nvGrpSpPr>
        <p:grpSpPr>
          <a:xfrm>
            <a:off x="640466" y="867990"/>
            <a:ext cx="2433027" cy="0"/>
            <a:chOff x="7460343" y="1311756"/>
            <a:chExt cx="2433027" cy="0"/>
          </a:xfrm>
        </p:grpSpPr>
        <p:cxnSp>
          <p:nvCxnSpPr>
            <p:cNvPr id="21" name="直接连接符 20"/>
            <p:cNvCxnSpPr/>
            <p:nvPr/>
          </p:nvCxnSpPr>
          <p:spPr>
            <a:xfrm>
              <a:off x="7460343" y="1311756"/>
              <a:ext cx="2433027" cy="0"/>
            </a:xfrm>
            <a:prstGeom prst="line">
              <a:avLst/>
            </a:prstGeom>
            <a:noFill/>
            <a:ln w="6350" cap="flat" cmpd="sng" algn="ctr">
              <a:solidFill>
                <a:srgbClr val="FFFFFF">
                  <a:lumMod val="65000"/>
                </a:srgbClr>
              </a:solidFill>
              <a:prstDash val="solid"/>
              <a:miter lim="800000"/>
            </a:ln>
            <a:effectLst/>
          </p:spPr>
        </p:cxnSp>
        <p:cxnSp>
          <p:nvCxnSpPr>
            <p:cNvPr id="22" name="直接连接符 21"/>
            <p:cNvCxnSpPr/>
            <p:nvPr/>
          </p:nvCxnSpPr>
          <p:spPr>
            <a:xfrm>
              <a:off x="7460343" y="1311756"/>
              <a:ext cx="589713" cy="0"/>
            </a:xfrm>
            <a:prstGeom prst="line">
              <a:avLst/>
            </a:prstGeom>
            <a:noFill/>
            <a:ln w="38100" cap="flat" cmpd="sng" algn="ctr">
              <a:solidFill>
                <a:srgbClr val="003A80"/>
              </a:solidFill>
              <a:prstDash val="solid"/>
              <a:miter lim="800000"/>
            </a:ln>
            <a:effectLst/>
          </p:spPr>
        </p:cxnSp>
      </p:grpSp>
      <p:sp>
        <p:nvSpPr>
          <p:cNvPr id="23" name="文本占位符 27"/>
          <p:cNvSpPr>
            <a:spLocks noGrp="1"/>
          </p:cNvSpPr>
          <p:nvPr>
            <p:ph type="body" sz="quarter" idx="10" hasCustomPrompt="1"/>
          </p:nvPr>
        </p:nvSpPr>
        <p:spPr>
          <a:xfrm>
            <a:off x="554673" y="320192"/>
            <a:ext cx="4186555" cy="436562"/>
          </a:xfrm>
        </p:spPr>
        <p:txBody>
          <a:bodyPr>
            <a:norm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Microsoft YaHei" panose="020B0503020204020204" pitchFamily="34" charset="-122"/>
                <a:cs typeface="+mn-ea"/>
              </a:defRPr>
            </a:lvl1pPr>
          </a:lstStyle>
          <a:p>
            <a:pPr lvl="0"/>
            <a:r>
              <a:rPr lang="en-US" altLang="zh-CN" dirty="0"/>
              <a:t>X.X </a:t>
            </a:r>
            <a:r>
              <a:rPr lang="zh-CN" altLang="en-US" dirty="0"/>
              <a:t>输入母标题</a:t>
            </a:r>
            <a:endParaRPr lang="zh-CN" altLang="en-US" dirty="0"/>
          </a:p>
        </p:txBody>
      </p:sp>
      <p:grpSp>
        <p:nvGrpSpPr>
          <p:cNvPr id="136" name="组合 135"/>
          <p:cNvGrpSpPr/>
          <p:nvPr userDrawn="1"/>
        </p:nvGrpSpPr>
        <p:grpSpPr>
          <a:xfrm>
            <a:off x="9873615" y="287906"/>
            <a:ext cx="1878330" cy="479314"/>
            <a:chOff x="-11865182" y="9433072"/>
            <a:chExt cx="35916977" cy="9165313"/>
          </a:xfrm>
          <a:solidFill>
            <a:srgbClr val="004098"/>
          </a:solidFill>
        </p:grpSpPr>
        <p:sp>
          <p:nvSpPr>
            <p:cNvPr id="137" name="任意多边形: 形状 136"/>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任意多边形: 形状 137"/>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任意多边形: 形状 138"/>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形状 140"/>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任意多边形: 形状 147"/>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任意多边形: 形状 312"/>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任意多边形: 形状 313"/>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任意多边形: 形状 314"/>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6" name="任意多边形: 形状 315"/>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任意多边形: 形状 316"/>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8" name="任意多边形: 形状 317"/>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9" name="任意多边形: 形状 318"/>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任意多边形: 形状 319"/>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任意多边形: 形状 320"/>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任意多边形: 形状 321"/>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任意多边形: 形状 322"/>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任意多边形: 形状 323"/>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任意多边形: 形状 324"/>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任意多边形: 形状 325"/>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7" name="任意多边形: 形状 326"/>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8" name="任意多边形: 形状 327"/>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9" name="任意多边形: 形状 328"/>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9"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1800">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z="1800" smtClean="0">
                <a:solidFill>
                  <a:srgbClr val="000000">
                    <a:lumMod val="50000"/>
                    <a:lumOff val="50000"/>
                  </a:srgbClr>
                </a:solidFill>
                <a:latin typeface="Arial" panose="020B0604020202020204"/>
                <a:ea typeface="Microsoft YaHei" panose="020B0503020204020204" pitchFamily="34" charset="-122"/>
              </a:rPr>
            </a:fld>
            <a:r>
              <a:rPr lang="zh-CN" altLang="en-US" sz="1800">
                <a:solidFill>
                  <a:srgbClr val="000000">
                    <a:lumMod val="50000"/>
                    <a:lumOff val="50000"/>
                  </a:srgbClr>
                </a:solidFill>
                <a:latin typeface="Arial" panose="020B0604020202020204"/>
                <a:ea typeface="Microsoft YaHei" panose="020B0503020204020204" pitchFamily="34" charset="-122"/>
              </a:rPr>
              <a:t> </a:t>
            </a:r>
            <a:r>
              <a:rPr lang="en-US" altLang="zh-CN" sz="1800">
                <a:solidFill>
                  <a:srgbClr val="000000">
                    <a:lumMod val="50000"/>
                    <a:lumOff val="50000"/>
                  </a:srgbClr>
                </a:solidFill>
                <a:latin typeface="Arial" panose="020B0604020202020204"/>
                <a:ea typeface="Microsoft YaHei" panose="020B0503020204020204" pitchFamily="34" charset="-122"/>
              </a:rPr>
              <a:t>&gt;</a:t>
            </a:r>
            <a:endParaRPr lang="zh-CN" altLang="en-US" sz="1800" dirty="0">
              <a:solidFill>
                <a:srgbClr val="000000">
                  <a:lumMod val="50000"/>
                  <a:lumOff val="50000"/>
                </a:srgbClr>
              </a:solidFill>
              <a:latin typeface="Arial" panose="020B0604020202020204"/>
              <a:ea typeface="Microsoft YaHei" panose="020B0503020204020204" pitchFamily="34" charset="-122"/>
            </a:endParaRPr>
          </a:p>
        </p:txBody>
      </p:sp>
      <p:pic>
        <p:nvPicPr>
          <p:cNvPr id="51" name="图片 50"/>
          <p:cNvPicPr>
            <a:picLocks noChangeAspect="1"/>
          </p:cNvPicPr>
          <p:nvPr userDrawn="1"/>
        </p:nvPicPr>
        <p:blipFill>
          <a:blip r:embed="rId2" cstate="screen">
            <a:duotone>
              <a:schemeClr val="accent3">
                <a:shade val="45000"/>
                <a:satMod val="135000"/>
              </a:schemeClr>
              <a:prstClr val="white"/>
            </a:duotone>
          </a:blip>
          <a:stretch>
            <a:fillRect/>
          </a:stretch>
        </p:blipFill>
        <p:spPr>
          <a:xfrm>
            <a:off x="10551477" y="5924206"/>
            <a:ext cx="1109566" cy="1109566"/>
          </a:xfrm>
          <a:prstGeom prst="rect">
            <a:avLst/>
          </a:prstGeom>
        </p:spPr>
      </p:pic>
      <p:sp>
        <p:nvSpPr>
          <p:cNvPr id="50" name="文本框 49"/>
          <p:cNvSpPr txBox="1"/>
          <p:nvPr userDrawn="1"/>
        </p:nvSpPr>
        <p:spPr>
          <a:xfrm>
            <a:off x="219710" y="6375400"/>
            <a:ext cx="10690860" cy="306705"/>
          </a:xfrm>
          <a:prstGeom prst="rect">
            <a:avLst/>
          </a:prstGeom>
          <a:noFill/>
        </p:spPr>
        <p:txBody>
          <a:bodyPr wrap="square" rtlCol="0">
            <a:spAutoFit/>
          </a:bodyPr>
          <a:p>
            <a:pPr algn="l"/>
            <a:r>
              <a:rPr lang="en-US" altLang="zh-CN" sz="1400" b="1" dirty="0">
                <a:solidFill>
                  <a:srgbClr val="000000">
                    <a:lumMod val="50000"/>
                    <a:lumOff val="50000"/>
                  </a:srgbClr>
                </a:solidFill>
                <a:latin typeface="Arial" panose="020B0604020202020204"/>
                <a:ea typeface="Microsoft YaHei" panose="020B0503020204020204" pitchFamily="34" charset="-122"/>
                <a:cs typeface="+mn-ea"/>
                <a:sym typeface="+mn-lt"/>
              </a:rPr>
              <a:t>Chui-Fan Kong (TDLI &amp; SJTU)                            MAYORANA School @ Modica, 2023-7-7                             kongcf@sjtu.edu.cn</a:t>
            </a:r>
            <a:endParaRPr lang="zh-CN" altLang="en-US" sz="1400" b="1" dirty="0">
              <a:solidFill>
                <a:srgbClr val="000000">
                  <a:lumMod val="50000"/>
                  <a:lumOff val="50000"/>
                </a:srgbClr>
              </a:solidFill>
              <a:latin typeface="Arial" panose="020B0604020202020204"/>
              <a:ea typeface="Microsoft YaHei" panose="020B0503020204020204" pitchFamily="34" charset="-122"/>
              <a:cs typeface="+mn-ea"/>
              <a:sym typeface="+mn-lt"/>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6_自定义版式">
    <p:spTree>
      <p:nvGrpSpPr>
        <p:cNvPr id="1" name=""/>
        <p:cNvGrpSpPr/>
        <p:nvPr/>
      </p:nvGrpSpPr>
      <p:grpSpPr>
        <a:xfrm>
          <a:off x="0" y="0"/>
          <a:ext cx="0" cy="0"/>
          <a:chOff x="0" y="0"/>
          <a:chExt cx="0" cy="0"/>
        </a:xfrm>
      </p:grpSpPr>
      <p:sp>
        <p:nvSpPr>
          <p:cNvPr id="9" name="图片占位符 1"/>
          <p:cNvSpPr>
            <a:spLocks noGrp="1"/>
          </p:cNvSpPr>
          <p:nvPr>
            <p:ph type="pic" idx="11"/>
          </p:nvPr>
        </p:nvSpPr>
        <p:spPr>
          <a:xfrm>
            <a:off x="2546350" y="1186670"/>
            <a:ext cx="6170930" cy="2242330"/>
          </a:xfrm>
        </p:spPr>
        <p:txBody>
          <a:bodyPr/>
          <a:lstStyle/>
          <a:p>
            <a:endParaRPr lang="zh-CN" altLang="en-US"/>
          </a:p>
        </p:txBody>
      </p:sp>
      <p:sp>
        <p:nvSpPr>
          <p:cNvPr id="10" name="图片占位符 2"/>
          <p:cNvSpPr>
            <a:spLocks noGrp="1"/>
          </p:cNvSpPr>
          <p:nvPr>
            <p:ph type="pic" sz="quarter" idx="12"/>
          </p:nvPr>
        </p:nvSpPr>
        <p:spPr>
          <a:xfrm>
            <a:off x="2546350" y="3551651"/>
            <a:ext cx="3022600" cy="2401016"/>
          </a:xfrm>
          <a:prstGeom prst="rect">
            <a:avLst/>
          </a:prstGeom>
        </p:spPr>
        <p:txBody>
          <a:bodyPr/>
          <a:lstStyle/>
          <a:p>
            <a:endParaRPr lang="zh-CN" altLang="en-US"/>
          </a:p>
        </p:txBody>
      </p:sp>
      <p:sp>
        <p:nvSpPr>
          <p:cNvPr id="11" name="图片占位符 3"/>
          <p:cNvSpPr>
            <a:spLocks noGrp="1"/>
          </p:cNvSpPr>
          <p:nvPr>
            <p:ph type="pic" sz="quarter" idx="13"/>
          </p:nvPr>
        </p:nvSpPr>
        <p:spPr>
          <a:xfrm>
            <a:off x="5693412" y="3550560"/>
            <a:ext cx="3023869" cy="2403201"/>
          </a:xfrm>
          <a:prstGeom prst="rect">
            <a:avLst/>
          </a:prstGeom>
        </p:spPr>
        <p:txBody>
          <a:bodyPr/>
          <a:lstStyle/>
          <a:p>
            <a:endParaRPr lang="zh-CN" altLang="en-US"/>
          </a:p>
        </p:txBody>
      </p:sp>
      <p:sp>
        <p:nvSpPr>
          <p:cNvPr id="12" name="图片占位符 4"/>
          <p:cNvSpPr>
            <a:spLocks noGrp="1"/>
          </p:cNvSpPr>
          <p:nvPr>
            <p:ph type="pic" sz="quarter" idx="14"/>
          </p:nvPr>
        </p:nvSpPr>
        <p:spPr>
          <a:xfrm>
            <a:off x="8839200" y="1186670"/>
            <a:ext cx="2499360" cy="4767090"/>
          </a:xfrm>
          <a:prstGeom prst="rect">
            <a:avLst/>
          </a:prstGeom>
        </p:spPr>
        <p:txBody>
          <a:bodyPr/>
          <a:lstStyle/>
          <a:p>
            <a:endParaRPr lang="zh-CN" altLang="en-US"/>
          </a:p>
        </p:txBody>
      </p:sp>
      <p:grpSp>
        <p:nvGrpSpPr>
          <p:cNvPr id="22" name="组合 21"/>
          <p:cNvGrpSpPr/>
          <p:nvPr userDrawn="1"/>
        </p:nvGrpSpPr>
        <p:grpSpPr>
          <a:xfrm>
            <a:off x="640466" y="867990"/>
            <a:ext cx="2433027" cy="0"/>
            <a:chOff x="7460343" y="1311756"/>
            <a:chExt cx="2433027" cy="0"/>
          </a:xfrm>
        </p:grpSpPr>
        <p:cxnSp>
          <p:nvCxnSpPr>
            <p:cNvPr id="23" name="直接连接符 22"/>
            <p:cNvCxnSpPr/>
            <p:nvPr/>
          </p:nvCxnSpPr>
          <p:spPr>
            <a:xfrm>
              <a:off x="7460343" y="1311756"/>
              <a:ext cx="2433027" cy="0"/>
            </a:xfrm>
            <a:prstGeom prst="line">
              <a:avLst/>
            </a:prstGeom>
            <a:noFill/>
            <a:ln w="6350" cap="flat" cmpd="sng" algn="ctr">
              <a:solidFill>
                <a:srgbClr val="FFFFFF">
                  <a:lumMod val="65000"/>
                </a:srgbClr>
              </a:solidFill>
              <a:prstDash val="solid"/>
              <a:miter lim="800000"/>
            </a:ln>
            <a:effectLst/>
          </p:spPr>
        </p:cxnSp>
        <p:cxnSp>
          <p:nvCxnSpPr>
            <p:cNvPr id="26" name="直接连接符 25"/>
            <p:cNvCxnSpPr/>
            <p:nvPr/>
          </p:nvCxnSpPr>
          <p:spPr>
            <a:xfrm>
              <a:off x="7460343" y="1311756"/>
              <a:ext cx="589713" cy="0"/>
            </a:xfrm>
            <a:prstGeom prst="line">
              <a:avLst/>
            </a:prstGeom>
            <a:noFill/>
            <a:ln w="38100" cap="flat" cmpd="sng" algn="ctr">
              <a:solidFill>
                <a:srgbClr val="003A80"/>
              </a:solidFill>
              <a:prstDash val="solid"/>
              <a:miter lim="800000"/>
            </a:ln>
            <a:effectLst/>
          </p:spPr>
        </p:cxnSp>
      </p:grpSp>
      <p:sp>
        <p:nvSpPr>
          <p:cNvPr id="27" name="文本占位符 27"/>
          <p:cNvSpPr>
            <a:spLocks noGrp="1"/>
          </p:cNvSpPr>
          <p:nvPr>
            <p:ph type="body" sz="quarter" idx="10" hasCustomPrompt="1"/>
          </p:nvPr>
        </p:nvSpPr>
        <p:spPr>
          <a:xfrm>
            <a:off x="554673" y="320192"/>
            <a:ext cx="4186555" cy="436562"/>
          </a:xfrm>
        </p:spPr>
        <p:txBody>
          <a:bodyPr>
            <a:norm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Microsoft YaHei" panose="020B0503020204020204" pitchFamily="34" charset="-122"/>
                <a:cs typeface="+mn-ea"/>
              </a:defRPr>
            </a:lvl1pPr>
          </a:lstStyle>
          <a:p>
            <a:pPr lvl="0"/>
            <a:r>
              <a:rPr lang="en-US" altLang="zh-CN" dirty="0"/>
              <a:t>X.X </a:t>
            </a:r>
            <a:r>
              <a:rPr lang="zh-CN" altLang="en-US" dirty="0"/>
              <a:t>输入母标题</a:t>
            </a:r>
            <a:endParaRPr lang="zh-CN" altLang="en-US" dirty="0"/>
          </a:p>
        </p:txBody>
      </p:sp>
      <p:grpSp>
        <p:nvGrpSpPr>
          <p:cNvPr id="138" name="组合 137"/>
          <p:cNvGrpSpPr/>
          <p:nvPr userDrawn="1"/>
        </p:nvGrpSpPr>
        <p:grpSpPr>
          <a:xfrm>
            <a:off x="9873615" y="287906"/>
            <a:ext cx="1878330" cy="479314"/>
            <a:chOff x="-11865182" y="9433072"/>
            <a:chExt cx="35916977" cy="9165313"/>
          </a:xfrm>
          <a:solidFill>
            <a:srgbClr val="004098"/>
          </a:solidFill>
        </p:grpSpPr>
        <p:sp>
          <p:nvSpPr>
            <p:cNvPr id="139" name="任意多边形: 形状 138"/>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形状 140"/>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任意多边形: 形状 147"/>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9" name="任意多边形: 形状 148"/>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0" name="任意多边形: 形状 149"/>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任意多边形: 形状 312"/>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任意多边形: 形状 313"/>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任意多边形: 形状 314"/>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6" name="任意多边形: 形状 315"/>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任意多边形: 形状 316"/>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8" name="任意多边形: 形状 317"/>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9" name="任意多边形: 形状 318"/>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任意多边形: 形状 319"/>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任意多边形: 形状 320"/>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任意多边形: 形状 321"/>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任意多边形: 形状 322"/>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任意多边形: 形状 323"/>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任意多边形: 形状 324"/>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任意多边形: 形状 325"/>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7" name="任意多边形: 形状 326"/>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8" name="任意多边形: 形状 327"/>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9" name="任意多边形: 形状 328"/>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0" name="任意多边形: 形状 329"/>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1" name="任意多边形: 形状 330"/>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9"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1800">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z="1800" smtClean="0">
                <a:solidFill>
                  <a:srgbClr val="000000">
                    <a:lumMod val="50000"/>
                    <a:lumOff val="50000"/>
                  </a:srgbClr>
                </a:solidFill>
                <a:latin typeface="Arial" panose="020B0604020202020204"/>
                <a:ea typeface="Microsoft YaHei" panose="020B0503020204020204" pitchFamily="34" charset="-122"/>
              </a:rPr>
            </a:fld>
            <a:r>
              <a:rPr lang="zh-CN" altLang="en-US" sz="1800">
                <a:solidFill>
                  <a:srgbClr val="000000">
                    <a:lumMod val="50000"/>
                    <a:lumOff val="50000"/>
                  </a:srgbClr>
                </a:solidFill>
                <a:latin typeface="Arial" panose="020B0604020202020204"/>
                <a:ea typeface="Microsoft YaHei" panose="020B0503020204020204" pitchFamily="34" charset="-122"/>
              </a:rPr>
              <a:t> </a:t>
            </a:r>
            <a:r>
              <a:rPr lang="en-US" altLang="zh-CN" sz="1800">
                <a:solidFill>
                  <a:srgbClr val="000000">
                    <a:lumMod val="50000"/>
                    <a:lumOff val="50000"/>
                  </a:srgbClr>
                </a:solidFill>
                <a:latin typeface="Arial" panose="020B0604020202020204"/>
                <a:ea typeface="Microsoft YaHei" panose="020B0503020204020204" pitchFamily="34" charset="-122"/>
              </a:rPr>
              <a:t>&gt;</a:t>
            </a:r>
            <a:endParaRPr lang="zh-CN" altLang="en-US" sz="1800" dirty="0">
              <a:solidFill>
                <a:srgbClr val="000000">
                  <a:lumMod val="50000"/>
                  <a:lumOff val="50000"/>
                </a:srgbClr>
              </a:solidFill>
              <a:latin typeface="Arial" panose="020B0604020202020204"/>
              <a:ea typeface="Microsoft YaHei" panose="020B0503020204020204" pitchFamily="34" charset="-122"/>
            </a:endParaRPr>
          </a:p>
        </p:txBody>
      </p:sp>
      <p:pic>
        <p:nvPicPr>
          <p:cNvPr id="4" name="图片 50"/>
          <p:cNvPicPr>
            <a:picLocks noChangeAspect="1"/>
          </p:cNvPicPr>
          <p:nvPr userDrawn="1"/>
        </p:nvPicPr>
        <p:blipFill>
          <a:blip r:embed="rId2" cstate="screen">
            <a:duotone>
              <a:schemeClr val="accent3">
                <a:shade val="45000"/>
                <a:satMod val="135000"/>
              </a:schemeClr>
              <a:prstClr val="white"/>
            </a:duotone>
          </a:blip>
          <a:stretch>
            <a:fillRect/>
          </a:stretch>
        </p:blipFill>
        <p:spPr>
          <a:xfrm>
            <a:off x="10551477" y="5924206"/>
            <a:ext cx="1109566" cy="1109566"/>
          </a:xfrm>
          <a:prstGeom prst="rect">
            <a:avLst/>
          </a:prstGeom>
        </p:spPr>
      </p:pic>
      <p:sp>
        <p:nvSpPr>
          <p:cNvPr id="50" name="文本框 49"/>
          <p:cNvSpPr txBox="1"/>
          <p:nvPr userDrawn="1"/>
        </p:nvSpPr>
        <p:spPr>
          <a:xfrm>
            <a:off x="219710" y="6375400"/>
            <a:ext cx="10690860" cy="306705"/>
          </a:xfrm>
          <a:prstGeom prst="rect">
            <a:avLst/>
          </a:prstGeom>
          <a:noFill/>
        </p:spPr>
        <p:txBody>
          <a:bodyPr wrap="square" rtlCol="0">
            <a:spAutoFit/>
          </a:bodyPr>
          <a:p>
            <a:pPr algn="l"/>
            <a:r>
              <a:rPr lang="en-US" altLang="zh-CN" sz="1400" b="1" dirty="0">
                <a:solidFill>
                  <a:srgbClr val="000000">
                    <a:lumMod val="50000"/>
                    <a:lumOff val="50000"/>
                  </a:srgbClr>
                </a:solidFill>
                <a:latin typeface="Arial" panose="020B0604020202020204"/>
                <a:ea typeface="Microsoft YaHei" panose="020B0503020204020204" pitchFamily="34" charset="-122"/>
                <a:cs typeface="+mn-ea"/>
                <a:sym typeface="+mn-lt"/>
              </a:rPr>
              <a:t>Chui-Fan Kong (TDLI &amp; SJTU)                            MAYORANA School @ Modica, 2023-7-7                             kongcf@sjtu.edu.cn</a:t>
            </a:r>
            <a:endParaRPr lang="zh-CN" altLang="en-US" sz="1400" b="1" dirty="0">
              <a:solidFill>
                <a:srgbClr val="000000">
                  <a:lumMod val="50000"/>
                  <a:lumOff val="50000"/>
                </a:srgbClr>
              </a:solidFill>
              <a:latin typeface="Arial" panose="020B0604020202020204"/>
              <a:ea typeface="Microsoft YaHei" panose="020B0503020204020204" pitchFamily="34" charset="-122"/>
              <a:cs typeface="+mn-ea"/>
              <a:sym typeface="+mn-lt"/>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7_自定义版式">
    <p:spTree>
      <p:nvGrpSpPr>
        <p:cNvPr id="1" name=""/>
        <p:cNvGrpSpPr/>
        <p:nvPr/>
      </p:nvGrpSpPr>
      <p:grpSpPr>
        <a:xfrm>
          <a:off x="0" y="0"/>
          <a:ext cx="0" cy="0"/>
          <a:chOff x="0" y="0"/>
          <a:chExt cx="0" cy="0"/>
        </a:xfrm>
      </p:grpSpPr>
      <p:sp>
        <p:nvSpPr>
          <p:cNvPr id="9" name="图片占位符 1"/>
          <p:cNvSpPr>
            <a:spLocks noGrp="1"/>
          </p:cNvSpPr>
          <p:nvPr>
            <p:ph type="pic" idx="11"/>
          </p:nvPr>
        </p:nvSpPr>
        <p:spPr>
          <a:xfrm>
            <a:off x="5627650" y="1131849"/>
            <a:ext cx="2386361" cy="5157440"/>
          </a:xfrm>
          <a:prstGeom prst="roundRect">
            <a:avLst>
              <a:gd name="adj" fmla="val 10149"/>
            </a:avLst>
          </a:prstGeom>
        </p:spPr>
        <p:txBody>
          <a:bodyPr anchor="ctr"/>
          <a:lstStyle/>
          <a:p>
            <a:endParaRPr lang="zh-CN" altLang="en-US"/>
          </a:p>
        </p:txBody>
      </p:sp>
      <p:grpSp>
        <p:nvGrpSpPr>
          <p:cNvPr id="19" name="组合 18"/>
          <p:cNvGrpSpPr/>
          <p:nvPr userDrawn="1"/>
        </p:nvGrpSpPr>
        <p:grpSpPr>
          <a:xfrm>
            <a:off x="640466" y="867990"/>
            <a:ext cx="2433027" cy="0"/>
            <a:chOff x="7460343" y="1311756"/>
            <a:chExt cx="2433027" cy="0"/>
          </a:xfrm>
        </p:grpSpPr>
        <p:cxnSp>
          <p:nvCxnSpPr>
            <p:cNvPr id="20" name="直接连接符 19"/>
            <p:cNvCxnSpPr/>
            <p:nvPr/>
          </p:nvCxnSpPr>
          <p:spPr>
            <a:xfrm>
              <a:off x="7460343" y="1311756"/>
              <a:ext cx="2433027" cy="0"/>
            </a:xfrm>
            <a:prstGeom prst="line">
              <a:avLst/>
            </a:prstGeom>
            <a:noFill/>
            <a:ln w="6350" cap="flat" cmpd="sng" algn="ctr">
              <a:solidFill>
                <a:srgbClr val="FFFFFF">
                  <a:lumMod val="65000"/>
                </a:srgbClr>
              </a:solidFill>
              <a:prstDash val="solid"/>
              <a:miter lim="800000"/>
            </a:ln>
            <a:effectLst/>
          </p:spPr>
        </p:cxnSp>
        <p:cxnSp>
          <p:nvCxnSpPr>
            <p:cNvPr id="21" name="直接连接符 20"/>
            <p:cNvCxnSpPr/>
            <p:nvPr/>
          </p:nvCxnSpPr>
          <p:spPr>
            <a:xfrm>
              <a:off x="7460343" y="1311756"/>
              <a:ext cx="589713" cy="0"/>
            </a:xfrm>
            <a:prstGeom prst="line">
              <a:avLst/>
            </a:prstGeom>
            <a:noFill/>
            <a:ln w="38100" cap="flat" cmpd="sng" algn="ctr">
              <a:solidFill>
                <a:srgbClr val="003A80"/>
              </a:solidFill>
              <a:prstDash val="solid"/>
              <a:miter lim="800000"/>
            </a:ln>
            <a:effectLst/>
          </p:spPr>
        </p:cxnSp>
      </p:grpSp>
      <p:sp>
        <p:nvSpPr>
          <p:cNvPr id="22" name="文本占位符 27"/>
          <p:cNvSpPr>
            <a:spLocks noGrp="1"/>
          </p:cNvSpPr>
          <p:nvPr>
            <p:ph type="body" sz="quarter" idx="10" hasCustomPrompt="1"/>
          </p:nvPr>
        </p:nvSpPr>
        <p:spPr>
          <a:xfrm>
            <a:off x="554673" y="320192"/>
            <a:ext cx="4186555" cy="436562"/>
          </a:xfrm>
        </p:spPr>
        <p:txBody>
          <a:bodyPr>
            <a:norm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Microsoft YaHei" panose="020B0503020204020204" pitchFamily="34" charset="-122"/>
                <a:cs typeface="+mn-ea"/>
              </a:defRPr>
            </a:lvl1pPr>
          </a:lstStyle>
          <a:p>
            <a:pPr lvl="0"/>
            <a:r>
              <a:rPr lang="en-US" altLang="zh-CN" dirty="0"/>
              <a:t>X.X </a:t>
            </a:r>
            <a:r>
              <a:rPr lang="zh-CN" altLang="en-US" dirty="0"/>
              <a:t>输入母标题</a:t>
            </a:r>
            <a:endParaRPr lang="zh-CN" altLang="en-US" dirty="0"/>
          </a:p>
        </p:txBody>
      </p:sp>
      <p:grpSp>
        <p:nvGrpSpPr>
          <p:cNvPr id="135" name="组合 134"/>
          <p:cNvGrpSpPr/>
          <p:nvPr userDrawn="1"/>
        </p:nvGrpSpPr>
        <p:grpSpPr>
          <a:xfrm>
            <a:off x="9873615" y="287906"/>
            <a:ext cx="1878330" cy="479314"/>
            <a:chOff x="-11865182" y="9433072"/>
            <a:chExt cx="35916977" cy="9165313"/>
          </a:xfrm>
          <a:solidFill>
            <a:srgbClr val="004098"/>
          </a:solidFill>
        </p:grpSpPr>
        <p:sp>
          <p:nvSpPr>
            <p:cNvPr id="136" name="任意多边形: 形状 135"/>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任意多边形: 形状 136"/>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任意多边形: 形状 137"/>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任意多边形: 形状 138"/>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形状 140"/>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任意多边形: 形状 312"/>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任意多边形: 形状 313"/>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任意多边形: 形状 314"/>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6" name="任意多边形: 形状 315"/>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任意多边形: 形状 316"/>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8" name="任意多边形: 形状 317"/>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9" name="任意多边形: 形状 318"/>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任意多边形: 形状 319"/>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任意多边形: 形状 320"/>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任意多边形: 形状 321"/>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任意多边形: 形状 322"/>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任意多边形: 形状 323"/>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任意多边形: 形状 324"/>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任意多边形: 形状 325"/>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7" name="任意多边形: 形状 326"/>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8" name="任意多边形: 形状 327"/>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1800">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z="1800" smtClean="0">
                <a:solidFill>
                  <a:srgbClr val="000000">
                    <a:lumMod val="50000"/>
                    <a:lumOff val="50000"/>
                  </a:srgbClr>
                </a:solidFill>
                <a:latin typeface="Arial" panose="020B0604020202020204"/>
                <a:ea typeface="Microsoft YaHei" panose="020B0503020204020204" pitchFamily="34" charset="-122"/>
              </a:rPr>
            </a:fld>
            <a:r>
              <a:rPr lang="zh-CN" altLang="en-US" sz="1800">
                <a:solidFill>
                  <a:srgbClr val="000000">
                    <a:lumMod val="50000"/>
                    <a:lumOff val="50000"/>
                  </a:srgbClr>
                </a:solidFill>
                <a:latin typeface="Arial" panose="020B0604020202020204"/>
                <a:ea typeface="Microsoft YaHei" panose="020B0503020204020204" pitchFamily="34" charset="-122"/>
              </a:rPr>
              <a:t> </a:t>
            </a:r>
            <a:r>
              <a:rPr lang="en-US" altLang="zh-CN" sz="1800">
                <a:solidFill>
                  <a:srgbClr val="000000">
                    <a:lumMod val="50000"/>
                    <a:lumOff val="50000"/>
                  </a:srgbClr>
                </a:solidFill>
                <a:latin typeface="Arial" panose="020B0604020202020204"/>
                <a:ea typeface="Microsoft YaHei" panose="020B0503020204020204" pitchFamily="34" charset="-122"/>
              </a:rPr>
              <a:t>&gt;</a:t>
            </a:r>
            <a:endParaRPr lang="zh-CN" altLang="en-US" sz="1800" dirty="0">
              <a:solidFill>
                <a:srgbClr val="000000">
                  <a:lumMod val="50000"/>
                  <a:lumOff val="50000"/>
                </a:srgbClr>
              </a:solidFill>
              <a:latin typeface="Arial" panose="020B0604020202020204"/>
              <a:ea typeface="Microsoft YaHei" panose="020B0503020204020204" pitchFamily="34" charset="-122"/>
            </a:endParaRPr>
          </a:p>
        </p:txBody>
      </p:sp>
      <p:pic>
        <p:nvPicPr>
          <p:cNvPr id="4" name="图片 50"/>
          <p:cNvPicPr>
            <a:picLocks noChangeAspect="1"/>
          </p:cNvPicPr>
          <p:nvPr userDrawn="1"/>
        </p:nvPicPr>
        <p:blipFill>
          <a:blip r:embed="rId2" cstate="screen">
            <a:duotone>
              <a:schemeClr val="accent3">
                <a:shade val="45000"/>
                <a:satMod val="135000"/>
              </a:schemeClr>
              <a:prstClr val="white"/>
            </a:duotone>
          </a:blip>
          <a:stretch>
            <a:fillRect/>
          </a:stretch>
        </p:blipFill>
        <p:spPr>
          <a:xfrm>
            <a:off x="10551477" y="5924206"/>
            <a:ext cx="1109566" cy="1109566"/>
          </a:xfrm>
          <a:prstGeom prst="rect">
            <a:avLst/>
          </a:prstGeom>
        </p:spPr>
      </p:pic>
      <p:grpSp>
        <p:nvGrpSpPr>
          <p:cNvPr id="5" name="组合 51"/>
          <p:cNvGrpSpPr/>
          <p:nvPr userDrawn="1"/>
        </p:nvGrpSpPr>
        <p:grpSpPr>
          <a:xfrm>
            <a:off x="568325" y="6473825"/>
            <a:ext cx="1690370" cy="116205"/>
            <a:chOff x="1271280" y="2627157"/>
            <a:chExt cx="9258301" cy="562858"/>
          </a:xfrm>
          <a:gradFill flip="none">
            <a:gsLst>
              <a:gs pos="0">
                <a:srgbClr val="E30000"/>
              </a:gs>
              <a:gs pos="100000">
                <a:srgbClr val="760303"/>
              </a:gs>
            </a:gsLst>
            <a:lin ang="5400000" scaled="0"/>
          </a:gradFill>
        </p:grpSpPr>
        <p:sp>
          <p:nvSpPr>
            <p:cNvPr id="6" name="任意多边形: 形状 52"/>
            <p:cNvSpPr/>
            <p:nvPr/>
          </p:nvSpPr>
          <p:spPr>
            <a:xfrm>
              <a:off x="1271280" y="2628900"/>
              <a:ext cx="497068" cy="527051"/>
            </a:xfrm>
            <a:custGeom>
              <a:avLst/>
              <a:gdLst/>
              <a:ahLst/>
              <a:cxnLst/>
              <a:rect l="0" t="0" r="0" b="0"/>
              <a:pathLst>
                <a:path w="497068" h="527051">
                  <a:moveTo>
                    <a:pt x="0" y="37312"/>
                  </a:moveTo>
                  <a:cubicBezTo>
                    <a:pt x="0" y="68378"/>
                    <a:pt x="1389" y="68785"/>
                    <a:pt x="98425" y="66161"/>
                  </a:cubicBezTo>
                  <a:lnTo>
                    <a:pt x="196850" y="63500"/>
                  </a:lnTo>
                  <a:lnTo>
                    <a:pt x="216486" y="527050"/>
                  </a:lnTo>
                  <a:lnTo>
                    <a:pt x="279400" y="527050"/>
                  </a:lnTo>
                  <a:lnTo>
                    <a:pt x="279400" y="69850"/>
                  </a:lnTo>
                  <a:lnTo>
                    <a:pt x="497067" y="69850"/>
                  </a:lnTo>
                  <a:lnTo>
                    <a:pt x="476250" y="0"/>
                  </a:lnTo>
                  <a:lnTo>
                    <a:pt x="0" y="580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7" name="任意多边形: 形状 53"/>
            <p:cNvSpPr/>
            <p:nvPr/>
          </p:nvSpPr>
          <p:spPr>
            <a:xfrm>
              <a:off x="3976380" y="2627157"/>
              <a:ext cx="482600" cy="530811"/>
            </a:xfrm>
            <a:custGeom>
              <a:avLst/>
              <a:gdLst>
                <a:gd name="connsiteX0" fmla="*/ 103356 w 482600"/>
                <a:gd name="connsiteY0" fmla="*/ 61022 h 530811"/>
                <a:gd name="connsiteX1" fmla="*/ 66675 w 482600"/>
                <a:gd name="connsiteY1" fmla="*/ 72406 h 530811"/>
                <a:gd name="connsiteX2" fmla="*/ 63500 w 482600"/>
                <a:gd name="connsiteY2" fmla="*/ 276910 h 530811"/>
                <a:gd name="connsiteX3" fmla="*/ 63500 w 482600"/>
                <a:gd name="connsiteY3" fmla="*/ 465293 h 530811"/>
                <a:gd name="connsiteX4" fmla="*/ 161925 w 482600"/>
                <a:gd name="connsiteY4" fmla="*/ 458923 h 530811"/>
                <a:gd name="connsiteX5" fmla="*/ 415854 w 482600"/>
                <a:gd name="connsiteY5" fmla="*/ 294802 h 530811"/>
                <a:gd name="connsiteX6" fmla="*/ 334980 w 482600"/>
                <a:gd name="connsiteY6" fmla="*/ 110401 h 530811"/>
                <a:gd name="connsiteX7" fmla="*/ 103356 w 482600"/>
                <a:gd name="connsiteY7" fmla="*/ 61022 h 530811"/>
                <a:gd name="connsiteX8" fmla="*/ 207659 w 482600"/>
                <a:gd name="connsiteY8" fmla="*/ 577 h 530811"/>
                <a:gd name="connsiteX9" fmla="*/ 384292 w 482600"/>
                <a:gd name="connsiteY9" fmla="*/ 60876 h 530811"/>
                <a:gd name="connsiteX10" fmla="*/ 482600 w 482600"/>
                <a:gd name="connsiteY10" fmla="*/ 274793 h 530811"/>
                <a:gd name="connsiteX11" fmla="*/ 156564 w 482600"/>
                <a:gd name="connsiteY11" fmla="*/ 520277 h 530811"/>
                <a:gd name="connsiteX12" fmla="*/ 0 w 482600"/>
                <a:gd name="connsiteY12" fmla="*/ 530811 h 530811"/>
                <a:gd name="connsiteX13" fmla="*/ 0 w 482600"/>
                <a:gd name="connsiteY13" fmla="*/ 8093 h 530811"/>
                <a:gd name="connsiteX14" fmla="*/ 117475 w 482600"/>
                <a:gd name="connsiteY14" fmla="*/ 1814 h 530811"/>
                <a:gd name="connsiteX15" fmla="*/ 207659 w 482600"/>
                <a:gd name="connsiteY15" fmla="*/ 577 h 5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00" h="530811">
                  <a:moveTo>
                    <a:pt x="103356" y="61022"/>
                  </a:moveTo>
                  <a:cubicBezTo>
                    <a:pt x="82174" y="61706"/>
                    <a:pt x="68087" y="65238"/>
                    <a:pt x="66675" y="72406"/>
                  </a:cubicBezTo>
                  <a:cubicBezTo>
                    <a:pt x="64929" y="81272"/>
                    <a:pt x="63500" y="173299"/>
                    <a:pt x="63500" y="276910"/>
                  </a:cubicBezTo>
                  <a:lnTo>
                    <a:pt x="63500" y="465293"/>
                  </a:lnTo>
                  <a:lnTo>
                    <a:pt x="161925" y="458923"/>
                  </a:lnTo>
                  <a:cubicBezTo>
                    <a:pt x="318386" y="448798"/>
                    <a:pt x="404791" y="392952"/>
                    <a:pt x="415854" y="294802"/>
                  </a:cubicBezTo>
                  <a:cubicBezTo>
                    <a:pt x="424425" y="218756"/>
                    <a:pt x="394915" y="151469"/>
                    <a:pt x="334980" y="110401"/>
                  </a:cubicBezTo>
                  <a:cubicBezTo>
                    <a:pt x="294316" y="82537"/>
                    <a:pt x="166903" y="58968"/>
                    <a:pt x="103356" y="61022"/>
                  </a:cubicBezTo>
                  <a:close/>
                  <a:moveTo>
                    <a:pt x="207659" y="577"/>
                  </a:moveTo>
                  <a:cubicBezTo>
                    <a:pt x="286380" y="3869"/>
                    <a:pt x="334348" y="21554"/>
                    <a:pt x="384292" y="60876"/>
                  </a:cubicBezTo>
                  <a:cubicBezTo>
                    <a:pt x="451912" y="114114"/>
                    <a:pt x="482600" y="180892"/>
                    <a:pt x="482600" y="274793"/>
                  </a:cubicBezTo>
                  <a:cubicBezTo>
                    <a:pt x="482600" y="448515"/>
                    <a:pt x="409932" y="503230"/>
                    <a:pt x="156564" y="520277"/>
                  </a:cubicBezTo>
                  <a:lnTo>
                    <a:pt x="0" y="530811"/>
                  </a:lnTo>
                  <a:lnTo>
                    <a:pt x="0" y="8093"/>
                  </a:lnTo>
                  <a:lnTo>
                    <a:pt x="117475" y="1814"/>
                  </a:lnTo>
                  <a:cubicBezTo>
                    <a:pt x="151761" y="-19"/>
                    <a:pt x="181419" y="-520"/>
                    <a:pt x="207659" y="5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8" name="任意多边形: 形状 54"/>
            <p:cNvSpPr/>
            <p:nvPr/>
          </p:nvSpPr>
          <p:spPr>
            <a:xfrm>
              <a:off x="5627380" y="2635250"/>
              <a:ext cx="393701" cy="520701"/>
            </a:xfrm>
            <a:custGeom>
              <a:avLst/>
              <a:gdLst/>
              <a:ahLst/>
              <a:cxnLst/>
              <a:rect l="0" t="0" r="0" b="0"/>
              <a:pathLst>
                <a:path w="393701" h="520701">
                  <a:moveTo>
                    <a:pt x="0" y="0"/>
                  </a:moveTo>
                  <a:lnTo>
                    <a:pt x="0" y="520700"/>
                  </a:lnTo>
                  <a:lnTo>
                    <a:pt x="393700" y="520700"/>
                  </a:lnTo>
                  <a:lnTo>
                    <a:pt x="393700" y="457200"/>
                  </a:lnTo>
                  <a:lnTo>
                    <a:pt x="63500" y="457200"/>
                  </a:lnTo>
                  <a:lnTo>
                    <a:pt x="635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10" name="任意多边形: 形状 55"/>
            <p:cNvSpPr/>
            <p:nvPr/>
          </p:nvSpPr>
          <p:spPr>
            <a:xfrm>
              <a:off x="7189480" y="2635250"/>
              <a:ext cx="76201" cy="520701"/>
            </a:xfrm>
            <a:custGeom>
              <a:avLst/>
              <a:gdLst/>
              <a:ahLst/>
              <a:cxnLst/>
              <a:rect l="0" t="0" r="0" b="0"/>
              <a:pathLst>
                <a:path w="76201" h="520701">
                  <a:moveTo>
                    <a:pt x="0" y="0"/>
                  </a:moveTo>
                  <a:lnTo>
                    <a:pt x="0" y="520700"/>
                  </a:lnTo>
                  <a:lnTo>
                    <a:pt x="76200" y="520700"/>
                  </a:lnTo>
                  <a:lnTo>
                    <a:pt x="762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11" name="任意多边形: 形状 56"/>
            <p:cNvSpPr/>
            <p:nvPr/>
          </p:nvSpPr>
          <p:spPr>
            <a:xfrm>
              <a:off x="1748559" y="2724301"/>
              <a:ext cx="404054" cy="465714"/>
            </a:xfrm>
            <a:custGeom>
              <a:avLst/>
              <a:gdLst/>
              <a:ahLst/>
              <a:cxnLst/>
              <a:rect l="0" t="0" r="0" b="0"/>
              <a:pathLst>
                <a:path w="404054" h="465714">
                  <a:moveTo>
                    <a:pt x="67326" y="43138"/>
                  </a:moveTo>
                  <a:cubicBezTo>
                    <a:pt x="49041" y="59910"/>
                    <a:pt x="30138" y="89342"/>
                    <a:pt x="25319" y="108543"/>
                  </a:cubicBezTo>
                  <a:cubicBezTo>
                    <a:pt x="15673" y="146977"/>
                    <a:pt x="37288" y="212898"/>
                    <a:pt x="60459" y="215708"/>
                  </a:cubicBezTo>
                  <a:cubicBezTo>
                    <a:pt x="154750" y="227146"/>
                    <a:pt x="291240" y="256149"/>
                    <a:pt x="305166" y="267707"/>
                  </a:cubicBezTo>
                  <a:cubicBezTo>
                    <a:pt x="331876" y="289874"/>
                    <a:pt x="326331" y="338850"/>
                    <a:pt x="294595" y="361079"/>
                  </a:cubicBezTo>
                  <a:cubicBezTo>
                    <a:pt x="261262" y="384426"/>
                    <a:pt x="167098" y="378532"/>
                    <a:pt x="88184" y="348160"/>
                  </a:cubicBezTo>
                  <a:cubicBezTo>
                    <a:pt x="41699" y="330269"/>
                    <a:pt x="36430" y="330460"/>
                    <a:pt x="21724" y="350571"/>
                  </a:cubicBezTo>
                  <a:cubicBezTo>
                    <a:pt x="0" y="380280"/>
                    <a:pt x="18067" y="399550"/>
                    <a:pt x="90920" y="424373"/>
                  </a:cubicBezTo>
                  <a:cubicBezTo>
                    <a:pt x="212245" y="465713"/>
                    <a:pt x="342254" y="441086"/>
                    <a:pt x="379128" y="369780"/>
                  </a:cubicBezTo>
                  <a:cubicBezTo>
                    <a:pt x="403710" y="322243"/>
                    <a:pt x="404053" y="300419"/>
                    <a:pt x="380923" y="255691"/>
                  </a:cubicBezTo>
                  <a:cubicBezTo>
                    <a:pt x="353087" y="201862"/>
                    <a:pt x="291525" y="175348"/>
                    <a:pt x="192682" y="174620"/>
                  </a:cubicBezTo>
                  <a:cubicBezTo>
                    <a:pt x="103685" y="173964"/>
                    <a:pt x="74723" y="159340"/>
                    <a:pt x="88958" y="122247"/>
                  </a:cubicBezTo>
                  <a:cubicBezTo>
                    <a:pt x="93289" y="110960"/>
                    <a:pt x="118831" y="95801"/>
                    <a:pt x="145718" y="88561"/>
                  </a:cubicBezTo>
                  <a:cubicBezTo>
                    <a:pt x="185808" y="77766"/>
                    <a:pt x="207772" y="80026"/>
                    <a:pt x="267797" y="101123"/>
                  </a:cubicBezTo>
                  <a:cubicBezTo>
                    <a:pt x="355814" y="132059"/>
                    <a:pt x="344538" y="132061"/>
                    <a:pt x="361103" y="101109"/>
                  </a:cubicBezTo>
                  <a:cubicBezTo>
                    <a:pt x="373395" y="78140"/>
                    <a:pt x="368317" y="72019"/>
                    <a:pt x="313925" y="44238"/>
                  </a:cubicBezTo>
                  <a:cubicBezTo>
                    <a:pt x="228304" y="509"/>
                    <a:pt x="114355" y="0"/>
                    <a:pt x="67326" y="431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12" name="任意多边形: 形状 57"/>
            <p:cNvSpPr/>
            <p:nvPr/>
          </p:nvSpPr>
          <p:spPr>
            <a:xfrm>
              <a:off x="2236480" y="2729217"/>
              <a:ext cx="383019" cy="460548"/>
            </a:xfrm>
            <a:custGeom>
              <a:avLst/>
              <a:gdLst/>
              <a:ahLst/>
              <a:cxnLst/>
              <a:rect l="0" t="0" r="0" b="0"/>
              <a:pathLst>
                <a:path w="383019" h="460548">
                  <a:moveTo>
                    <a:pt x="324716" y="30050"/>
                  </a:moveTo>
                  <a:cubicBezTo>
                    <a:pt x="320747" y="34019"/>
                    <a:pt x="317500" y="104570"/>
                    <a:pt x="317500" y="186830"/>
                  </a:cubicBezTo>
                  <a:cubicBezTo>
                    <a:pt x="317500" y="365948"/>
                    <a:pt x="310414" y="375933"/>
                    <a:pt x="183292" y="375933"/>
                  </a:cubicBezTo>
                  <a:cubicBezTo>
                    <a:pt x="70086" y="375933"/>
                    <a:pt x="63500" y="365230"/>
                    <a:pt x="63500" y="181258"/>
                  </a:cubicBezTo>
                  <a:lnTo>
                    <a:pt x="63500" y="33033"/>
                  </a:lnTo>
                  <a:lnTo>
                    <a:pt x="0" y="33033"/>
                  </a:lnTo>
                  <a:lnTo>
                    <a:pt x="0" y="192618"/>
                  </a:lnTo>
                  <a:cubicBezTo>
                    <a:pt x="0" y="282647"/>
                    <a:pt x="5981" y="363378"/>
                    <a:pt x="13722" y="377843"/>
                  </a:cubicBezTo>
                  <a:cubicBezTo>
                    <a:pt x="44413" y="435189"/>
                    <a:pt x="216983" y="460547"/>
                    <a:pt x="310536" y="421458"/>
                  </a:cubicBezTo>
                  <a:cubicBezTo>
                    <a:pt x="377484" y="393486"/>
                    <a:pt x="383018" y="372013"/>
                    <a:pt x="371855" y="183575"/>
                  </a:cubicBezTo>
                  <a:cubicBezTo>
                    <a:pt x="362466" y="25076"/>
                    <a:pt x="354766" y="0"/>
                    <a:pt x="324716" y="300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13" name="任意多边形: 形状 58"/>
            <p:cNvSpPr/>
            <p:nvPr/>
          </p:nvSpPr>
          <p:spPr>
            <a:xfrm>
              <a:off x="2731780" y="2743163"/>
              <a:ext cx="341780" cy="412788"/>
            </a:xfrm>
            <a:custGeom>
              <a:avLst/>
              <a:gdLst/>
              <a:ahLst/>
              <a:cxnLst/>
              <a:rect l="0" t="0" r="0" b="0"/>
              <a:pathLst>
                <a:path w="341780" h="412788">
                  <a:moveTo>
                    <a:pt x="7592" y="15729"/>
                  </a:moveTo>
                  <a:cubicBezTo>
                    <a:pt x="3416" y="19904"/>
                    <a:pt x="0" y="110950"/>
                    <a:pt x="0" y="218054"/>
                  </a:cubicBezTo>
                  <a:lnTo>
                    <a:pt x="0" y="412787"/>
                  </a:lnTo>
                  <a:lnTo>
                    <a:pt x="62641" y="412787"/>
                  </a:lnTo>
                  <a:lnTo>
                    <a:pt x="57150" y="129908"/>
                  </a:lnTo>
                  <a:lnTo>
                    <a:pt x="183252" y="271348"/>
                  </a:lnTo>
                  <a:cubicBezTo>
                    <a:pt x="252608" y="349139"/>
                    <a:pt x="317047" y="412787"/>
                    <a:pt x="326450" y="412787"/>
                  </a:cubicBezTo>
                  <a:cubicBezTo>
                    <a:pt x="340479" y="412787"/>
                    <a:pt x="341779" y="375779"/>
                    <a:pt x="333697" y="206412"/>
                  </a:cubicBezTo>
                  <a:cubicBezTo>
                    <a:pt x="324411" y="11786"/>
                    <a:pt x="322404" y="37"/>
                    <a:pt x="298450" y="37"/>
                  </a:cubicBezTo>
                  <a:cubicBezTo>
                    <a:pt x="275071" y="37"/>
                    <a:pt x="272545" y="10620"/>
                    <a:pt x="266700" y="133022"/>
                  </a:cubicBezTo>
                  <a:lnTo>
                    <a:pt x="260350" y="266007"/>
                  </a:lnTo>
                  <a:lnTo>
                    <a:pt x="154275" y="143407"/>
                  </a:lnTo>
                  <a:cubicBezTo>
                    <a:pt x="51174" y="24245"/>
                    <a:pt x="23320" y="0"/>
                    <a:pt x="7592" y="15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14" name="任意多边形: 形状 59"/>
            <p:cNvSpPr/>
            <p:nvPr/>
          </p:nvSpPr>
          <p:spPr>
            <a:xfrm>
              <a:off x="3137859" y="2717005"/>
              <a:ext cx="482922" cy="454195"/>
            </a:xfrm>
            <a:custGeom>
              <a:avLst/>
              <a:gdLst/>
              <a:ahLst/>
              <a:cxnLst/>
              <a:rect l="0" t="0" r="0" b="0"/>
              <a:pathLst>
                <a:path w="482922" h="454195">
                  <a:moveTo>
                    <a:pt x="133671" y="39776"/>
                  </a:moveTo>
                  <a:cubicBezTo>
                    <a:pt x="49888" y="83262"/>
                    <a:pt x="0" y="201028"/>
                    <a:pt x="26009" y="293923"/>
                  </a:cubicBezTo>
                  <a:cubicBezTo>
                    <a:pt x="43475" y="356307"/>
                    <a:pt x="74094" y="389043"/>
                    <a:pt x="149138" y="425571"/>
                  </a:cubicBezTo>
                  <a:cubicBezTo>
                    <a:pt x="207941" y="454194"/>
                    <a:pt x="275343" y="452872"/>
                    <a:pt x="382813" y="420990"/>
                  </a:cubicBezTo>
                  <a:cubicBezTo>
                    <a:pt x="456179" y="399226"/>
                    <a:pt x="482921" y="362556"/>
                    <a:pt x="482921" y="283719"/>
                  </a:cubicBezTo>
                  <a:lnTo>
                    <a:pt x="482921" y="223045"/>
                  </a:lnTo>
                  <a:lnTo>
                    <a:pt x="400371" y="223045"/>
                  </a:lnTo>
                  <a:cubicBezTo>
                    <a:pt x="320784" y="223045"/>
                    <a:pt x="317821" y="224185"/>
                    <a:pt x="317821" y="254795"/>
                  </a:cubicBezTo>
                  <a:cubicBezTo>
                    <a:pt x="317821" y="283460"/>
                    <a:pt x="322842" y="286545"/>
                    <a:pt x="369504" y="286545"/>
                  </a:cubicBezTo>
                  <a:cubicBezTo>
                    <a:pt x="413148" y="286545"/>
                    <a:pt x="419568" y="289781"/>
                    <a:pt x="410779" y="307345"/>
                  </a:cubicBezTo>
                  <a:cubicBezTo>
                    <a:pt x="373555" y="381736"/>
                    <a:pt x="259909" y="410068"/>
                    <a:pt x="169956" y="367382"/>
                  </a:cubicBezTo>
                  <a:cubicBezTo>
                    <a:pt x="65003" y="317579"/>
                    <a:pt x="61021" y="169082"/>
                    <a:pt x="163221" y="116233"/>
                  </a:cubicBezTo>
                  <a:cubicBezTo>
                    <a:pt x="249567" y="71581"/>
                    <a:pt x="307688" y="74337"/>
                    <a:pt x="384911" y="126742"/>
                  </a:cubicBezTo>
                  <a:cubicBezTo>
                    <a:pt x="423551" y="152964"/>
                    <a:pt x="433460" y="155016"/>
                    <a:pt x="452879" y="140816"/>
                  </a:cubicBezTo>
                  <a:cubicBezTo>
                    <a:pt x="472582" y="126409"/>
                    <a:pt x="473250" y="121347"/>
                    <a:pt x="457891" y="102841"/>
                  </a:cubicBezTo>
                  <a:cubicBezTo>
                    <a:pt x="403772" y="37632"/>
                    <a:pt x="210307" y="0"/>
                    <a:pt x="133671" y="3977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15" name="任意多边形: 形状 60"/>
            <p:cNvSpPr/>
            <p:nvPr/>
          </p:nvSpPr>
          <p:spPr>
            <a:xfrm>
              <a:off x="4433580" y="2746450"/>
              <a:ext cx="426046" cy="409501"/>
            </a:xfrm>
            <a:custGeom>
              <a:avLst/>
              <a:gdLst>
                <a:gd name="connsiteX0" fmla="*/ 211592 w 426046"/>
                <a:gd name="connsiteY0" fmla="*/ 123260 h 409501"/>
                <a:gd name="connsiteX1" fmla="*/ 201153 w 426046"/>
                <a:gd name="connsiteY1" fmla="*/ 125910 h 409501"/>
                <a:gd name="connsiteX2" fmla="*/ 152400 w 426046"/>
                <a:gd name="connsiteY2" fmla="*/ 246352 h 409501"/>
                <a:gd name="connsiteX3" fmla="*/ 215900 w 426046"/>
                <a:gd name="connsiteY3" fmla="*/ 257101 h 409501"/>
                <a:gd name="connsiteX4" fmla="*/ 243125 w 426046"/>
                <a:gd name="connsiteY4" fmla="*/ 164010 h 409501"/>
                <a:gd name="connsiteX5" fmla="*/ 211592 w 426046"/>
                <a:gd name="connsiteY5" fmla="*/ 123260 h 409501"/>
                <a:gd name="connsiteX6" fmla="*/ 214631 w 426046"/>
                <a:gd name="connsiteY6" fmla="*/ 8 h 409501"/>
                <a:gd name="connsiteX7" fmla="*/ 424896 w 426046"/>
                <a:gd name="connsiteY7" fmla="*/ 393626 h 409501"/>
                <a:gd name="connsiteX8" fmla="*/ 400308 w 426046"/>
                <a:gd name="connsiteY8" fmla="*/ 409501 h 409501"/>
                <a:gd name="connsiteX9" fmla="*/ 342900 w 426046"/>
                <a:gd name="connsiteY9" fmla="*/ 358701 h 409501"/>
                <a:gd name="connsiteX10" fmla="*/ 316984 w 426046"/>
                <a:gd name="connsiteY10" fmla="*/ 307901 h 409501"/>
                <a:gd name="connsiteX11" fmla="*/ 216887 w 426046"/>
                <a:gd name="connsiteY11" fmla="*/ 307901 h 409501"/>
                <a:gd name="connsiteX12" fmla="*/ 85817 w 426046"/>
                <a:gd name="connsiteY12" fmla="*/ 349176 h 409501"/>
                <a:gd name="connsiteX13" fmla="*/ 0 w 426046"/>
                <a:gd name="connsiteY13" fmla="*/ 403825 h 409501"/>
                <a:gd name="connsiteX14" fmla="*/ 187478 w 426046"/>
                <a:gd name="connsiteY14" fmla="*/ 12203 h 409501"/>
                <a:gd name="connsiteX15" fmla="*/ 214631 w 426046"/>
                <a:gd name="connsiteY15" fmla="*/ 8 h 409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6046" h="409501">
                  <a:moveTo>
                    <a:pt x="211592" y="123260"/>
                  </a:moveTo>
                  <a:cubicBezTo>
                    <a:pt x="208294" y="122961"/>
                    <a:pt x="204878" y="123901"/>
                    <a:pt x="201153" y="125910"/>
                  </a:cubicBezTo>
                  <a:cubicBezTo>
                    <a:pt x="184344" y="134976"/>
                    <a:pt x="152400" y="213893"/>
                    <a:pt x="152400" y="246352"/>
                  </a:cubicBezTo>
                  <a:cubicBezTo>
                    <a:pt x="152400" y="252264"/>
                    <a:pt x="180975" y="257101"/>
                    <a:pt x="215900" y="257101"/>
                  </a:cubicBezTo>
                  <a:cubicBezTo>
                    <a:pt x="286415" y="257101"/>
                    <a:pt x="286272" y="257589"/>
                    <a:pt x="243125" y="164010"/>
                  </a:cubicBezTo>
                  <a:cubicBezTo>
                    <a:pt x="230304" y="136203"/>
                    <a:pt x="221485" y="124156"/>
                    <a:pt x="211592" y="123260"/>
                  </a:cubicBezTo>
                  <a:close/>
                  <a:moveTo>
                    <a:pt x="214631" y="8"/>
                  </a:moveTo>
                  <a:cubicBezTo>
                    <a:pt x="220620" y="-1758"/>
                    <a:pt x="394535" y="323813"/>
                    <a:pt x="424896" y="393626"/>
                  </a:cubicBezTo>
                  <a:cubicBezTo>
                    <a:pt x="429370" y="403914"/>
                    <a:pt x="420717" y="409501"/>
                    <a:pt x="400308" y="409501"/>
                  </a:cubicBezTo>
                  <a:cubicBezTo>
                    <a:pt x="376354" y="409501"/>
                    <a:pt x="362614" y="397342"/>
                    <a:pt x="342900" y="358701"/>
                  </a:cubicBezTo>
                  <a:lnTo>
                    <a:pt x="316984" y="307901"/>
                  </a:lnTo>
                  <a:lnTo>
                    <a:pt x="216887" y="307901"/>
                  </a:lnTo>
                  <a:cubicBezTo>
                    <a:pt x="118777" y="307901"/>
                    <a:pt x="116175" y="308720"/>
                    <a:pt x="85817" y="349176"/>
                  </a:cubicBezTo>
                  <a:cubicBezTo>
                    <a:pt x="58243" y="385921"/>
                    <a:pt x="0" y="423011"/>
                    <a:pt x="0" y="403825"/>
                  </a:cubicBezTo>
                  <a:cubicBezTo>
                    <a:pt x="0" y="378665"/>
                    <a:pt x="171550" y="20315"/>
                    <a:pt x="187478" y="12203"/>
                  </a:cubicBezTo>
                  <a:cubicBezTo>
                    <a:pt x="198222" y="6732"/>
                    <a:pt x="210441" y="1244"/>
                    <a:pt x="214631" y="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16" name="任意多边形: 形状 61"/>
            <p:cNvSpPr/>
            <p:nvPr/>
          </p:nvSpPr>
          <p:spPr>
            <a:xfrm>
              <a:off x="4857644" y="2740141"/>
              <a:ext cx="475962" cy="423416"/>
            </a:xfrm>
            <a:custGeom>
              <a:avLst/>
              <a:gdLst>
                <a:gd name="connsiteX0" fmla="*/ 216722 w 475962"/>
                <a:gd name="connsiteY0" fmla="*/ 57721 h 423416"/>
                <a:gd name="connsiteX1" fmla="*/ 180749 w 475962"/>
                <a:gd name="connsiteY1" fmla="*/ 66900 h 423416"/>
                <a:gd name="connsiteX2" fmla="*/ 127089 w 475962"/>
                <a:gd name="connsiteY2" fmla="*/ 329644 h 423416"/>
                <a:gd name="connsiteX3" fmla="*/ 414136 w 475962"/>
                <a:gd name="connsiteY3" fmla="*/ 212189 h 423416"/>
                <a:gd name="connsiteX4" fmla="*/ 216722 w 475962"/>
                <a:gd name="connsiteY4" fmla="*/ 57721 h 423416"/>
                <a:gd name="connsiteX5" fmla="*/ 196343 w 475962"/>
                <a:gd name="connsiteY5" fmla="*/ 478 h 423416"/>
                <a:gd name="connsiteX6" fmla="*/ 250216 w 475962"/>
                <a:gd name="connsiteY6" fmla="*/ 5418 h 423416"/>
                <a:gd name="connsiteX7" fmla="*/ 474983 w 475962"/>
                <a:gd name="connsiteY7" fmla="*/ 231725 h 423416"/>
                <a:gd name="connsiteX8" fmla="*/ 234712 w 475962"/>
                <a:gd name="connsiteY8" fmla="*/ 421880 h 423416"/>
                <a:gd name="connsiteX9" fmla="*/ 15841 w 475962"/>
                <a:gd name="connsiteY9" fmla="*/ 121167 h 423416"/>
                <a:gd name="connsiteX10" fmla="*/ 96636 w 475962"/>
                <a:gd name="connsiteY10" fmla="*/ 24805 h 423416"/>
                <a:gd name="connsiteX11" fmla="*/ 196343 w 475962"/>
                <a:gd name="connsiteY11" fmla="*/ 478 h 423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5962" h="423416">
                  <a:moveTo>
                    <a:pt x="216722" y="57721"/>
                  </a:moveTo>
                  <a:cubicBezTo>
                    <a:pt x="204163" y="58924"/>
                    <a:pt x="192045" y="61904"/>
                    <a:pt x="180749" y="66900"/>
                  </a:cubicBezTo>
                  <a:cubicBezTo>
                    <a:pt x="55403" y="122341"/>
                    <a:pt x="27583" y="258558"/>
                    <a:pt x="127089" y="329644"/>
                  </a:cubicBezTo>
                  <a:cubicBezTo>
                    <a:pt x="243315" y="412675"/>
                    <a:pt x="414136" y="342777"/>
                    <a:pt x="414136" y="212189"/>
                  </a:cubicBezTo>
                  <a:cubicBezTo>
                    <a:pt x="414136" y="127994"/>
                    <a:pt x="304634" y="49302"/>
                    <a:pt x="216722" y="57721"/>
                  </a:cubicBezTo>
                  <a:close/>
                  <a:moveTo>
                    <a:pt x="196343" y="478"/>
                  </a:moveTo>
                  <a:cubicBezTo>
                    <a:pt x="210791" y="1264"/>
                    <a:pt x="228153" y="2985"/>
                    <a:pt x="250216" y="5418"/>
                  </a:cubicBezTo>
                  <a:cubicBezTo>
                    <a:pt x="407307" y="22740"/>
                    <a:pt x="485763" y="101734"/>
                    <a:pt x="474983" y="231725"/>
                  </a:cubicBezTo>
                  <a:cubicBezTo>
                    <a:pt x="464912" y="353171"/>
                    <a:pt x="401924" y="403021"/>
                    <a:pt x="234712" y="421880"/>
                  </a:cubicBezTo>
                  <a:cubicBezTo>
                    <a:pt x="69257" y="440541"/>
                    <a:pt x="-43011" y="286293"/>
                    <a:pt x="15841" y="121167"/>
                  </a:cubicBezTo>
                  <a:cubicBezTo>
                    <a:pt x="35859" y="65001"/>
                    <a:pt x="48253" y="50220"/>
                    <a:pt x="96636" y="24805"/>
                  </a:cubicBezTo>
                  <a:cubicBezTo>
                    <a:pt x="135865" y="4199"/>
                    <a:pt x="152997" y="-1877"/>
                    <a:pt x="196343" y="4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17" name="任意多边形: 形状 62"/>
            <p:cNvSpPr/>
            <p:nvPr/>
          </p:nvSpPr>
          <p:spPr>
            <a:xfrm>
              <a:off x="6059180" y="2743200"/>
              <a:ext cx="393701" cy="412751"/>
            </a:xfrm>
            <a:custGeom>
              <a:avLst/>
              <a:gdLst/>
              <a:ahLst/>
              <a:cxnLst/>
              <a:rect l="0" t="0" r="0" b="0"/>
              <a:pathLst>
                <a:path w="393701" h="412751">
                  <a:moveTo>
                    <a:pt x="8800" y="14483"/>
                  </a:moveTo>
                  <a:cubicBezTo>
                    <a:pt x="3960" y="19323"/>
                    <a:pt x="0" y="110913"/>
                    <a:pt x="0" y="218017"/>
                  </a:cubicBezTo>
                  <a:lnTo>
                    <a:pt x="0" y="412750"/>
                  </a:lnTo>
                  <a:lnTo>
                    <a:pt x="393700" y="412750"/>
                  </a:lnTo>
                  <a:lnTo>
                    <a:pt x="393700" y="349250"/>
                  </a:lnTo>
                  <a:lnTo>
                    <a:pt x="76200" y="349250"/>
                  </a:lnTo>
                  <a:lnTo>
                    <a:pt x="76200" y="234950"/>
                  </a:lnTo>
                  <a:lnTo>
                    <a:pt x="171450" y="234950"/>
                  </a:lnTo>
                  <a:cubicBezTo>
                    <a:pt x="264583" y="234950"/>
                    <a:pt x="266700" y="234244"/>
                    <a:pt x="266700" y="203200"/>
                  </a:cubicBezTo>
                  <a:cubicBezTo>
                    <a:pt x="266700" y="172133"/>
                    <a:pt x="264635" y="171450"/>
                    <a:pt x="170683" y="171450"/>
                  </a:cubicBezTo>
                  <a:lnTo>
                    <a:pt x="74667" y="171450"/>
                  </a:lnTo>
                  <a:lnTo>
                    <a:pt x="72258" y="117475"/>
                  </a:lnTo>
                  <a:cubicBezTo>
                    <a:pt x="69452" y="54567"/>
                    <a:pt x="57222" y="58276"/>
                    <a:pt x="245358" y="64965"/>
                  </a:cubicBezTo>
                  <a:lnTo>
                    <a:pt x="382767" y="69850"/>
                  </a:lnTo>
                  <a:lnTo>
                    <a:pt x="361950" y="0"/>
                  </a:lnTo>
                  <a:lnTo>
                    <a:pt x="189775" y="2841"/>
                  </a:lnTo>
                  <a:cubicBezTo>
                    <a:pt x="95079" y="4404"/>
                    <a:pt x="13641" y="9643"/>
                    <a:pt x="8800" y="1448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18" name="任意多边形: 形状 63"/>
            <p:cNvSpPr/>
            <p:nvPr/>
          </p:nvSpPr>
          <p:spPr>
            <a:xfrm>
              <a:off x="6516380" y="2743200"/>
              <a:ext cx="388036" cy="412751"/>
            </a:xfrm>
            <a:custGeom>
              <a:avLst/>
              <a:gdLst/>
              <a:ahLst/>
              <a:cxnLst/>
              <a:rect l="0" t="0" r="0" b="0"/>
              <a:pathLst>
                <a:path w="388036" h="412751">
                  <a:moveTo>
                    <a:pt x="8809" y="14474"/>
                  </a:moveTo>
                  <a:cubicBezTo>
                    <a:pt x="3964" y="19319"/>
                    <a:pt x="0" y="110913"/>
                    <a:pt x="0" y="218017"/>
                  </a:cubicBezTo>
                  <a:lnTo>
                    <a:pt x="0" y="412750"/>
                  </a:lnTo>
                  <a:lnTo>
                    <a:pt x="189019" y="412750"/>
                  </a:lnTo>
                  <a:cubicBezTo>
                    <a:pt x="365478" y="412750"/>
                    <a:pt x="378466" y="411111"/>
                    <a:pt x="384487" y="388085"/>
                  </a:cubicBezTo>
                  <a:cubicBezTo>
                    <a:pt x="388035" y="374520"/>
                    <a:pt x="387749" y="360232"/>
                    <a:pt x="383852" y="356335"/>
                  </a:cubicBezTo>
                  <a:cubicBezTo>
                    <a:pt x="379955" y="352438"/>
                    <a:pt x="306282" y="349250"/>
                    <a:pt x="220133" y="349250"/>
                  </a:cubicBezTo>
                  <a:lnTo>
                    <a:pt x="63500" y="349250"/>
                  </a:lnTo>
                  <a:lnTo>
                    <a:pt x="63500" y="234950"/>
                  </a:lnTo>
                  <a:lnTo>
                    <a:pt x="165100" y="234950"/>
                  </a:lnTo>
                  <a:cubicBezTo>
                    <a:pt x="265007" y="234950"/>
                    <a:pt x="266700" y="234421"/>
                    <a:pt x="266700" y="203200"/>
                  </a:cubicBezTo>
                  <a:cubicBezTo>
                    <a:pt x="266700" y="171959"/>
                    <a:pt x="265058" y="171450"/>
                    <a:pt x="164333" y="171450"/>
                  </a:cubicBezTo>
                  <a:lnTo>
                    <a:pt x="61967" y="171450"/>
                  </a:lnTo>
                  <a:lnTo>
                    <a:pt x="57150" y="63500"/>
                  </a:lnTo>
                  <a:lnTo>
                    <a:pt x="369959" y="69030"/>
                  </a:lnTo>
                  <a:lnTo>
                    <a:pt x="349250" y="0"/>
                  </a:lnTo>
                  <a:lnTo>
                    <a:pt x="183434" y="2833"/>
                  </a:lnTo>
                  <a:cubicBezTo>
                    <a:pt x="92235" y="4391"/>
                    <a:pt x="13654" y="9629"/>
                    <a:pt x="8809" y="1447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23" name="任意多边形: 形状 64"/>
            <p:cNvSpPr/>
            <p:nvPr/>
          </p:nvSpPr>
          <p:spPr>
            <a:xfrm>
              <a:off x="7341880" y="2741371"/>
              <a:ext cx="355601" cy="416226"/>
            </a:xfrm>
            <a:custGeom>
              <a:avLst/>
              <a:gdLst/>
              <a:ahLst/>
              <a:cxnLst/>
              <a:rect l="0" t="0" r="0" b="0"/>
              <a:pathLst>
                <a:path w="355601" h="416226">
                  <a:moveTo>
                    <a:pt x="8467" y="16646"/>
                  </a:moveTo>
                  <a:cubicBezTo>
                    <a:pt x="3810" y="21302"/>
                    <a:pt x="0" y="113122"/>
                    <a:pt x="0" y="220689"/>
                  </a:cubicBezTo>
                  <a:cubicBezTo>
                    <a:pt x="0" y="415492"/>
                    <a:pt x="108" y="416225"/>
                    <a:pt x="27271" y="405898"/>
                  </a:cubicBezTo>
                  <a:cubicBezTo>
                    <a:pt x="51835" y="396559"/>
                    <a:pt x="55100" y="383864"/>
                    <a:pt x="60156" y="278054"/>
                  </a:cubicBezTo>
                  <a:cubicBezTo>
                    <a:pt x="63243" y="213443"/>
                    <a:pt x="70633" y="160579"/>
                    <a:pt x="76577" y="160579"/>
                  </a:cubicBezTo>
                  <a:cubicBezTo>
                    <a:pt x="82521" y="160579"/>
                    <a:pt x="134874" y="214757"/>
                    <a:pt x="192917" y="280975"/>
                  </a:cubicBezTo>
                  <a:cubicBezTo>
                    <a:pt x="250960" y="347193"/>
                    <a:pt x="311309" y="404343"/>
                    <a:pt x="327025" y="407975"/>
                  </a:cubicBezTo>
                  <a:lnTo>
                    <a:pt x="355600" y="414579"/>
                  </a:lnTo>
                  <a:lnTo>
                    <a:pt x="355600" y="218585"/>
                  </a:lnTo>
                  <a:cubicBezTo>
                    <a:pt x="355600" y="34038"/>
                    <a:pt x="354123" y="22122"/>
                    <a:pt x="330314" y="14565"/>
                  </a:cubicBezTo>
                  <a:cubicBezTo>
                    <a:pt x="284423" y="0"/>
                    <a:pt x="277465" y="18061"/>
                    <a:pt x="281080" y="142376"/>
                  </a:cubicBezTo>
                  <a:cubicBezTo>
                    <a:pt x="282981" y="207771"/>
                    <a:pt x="281235" y="264578"/>
                    <a:pt x="277199" y="268614"/>
                  </a:cubicBezTo>
                  <a:cubicBezTo>
                    <a:pt x="273162" y="272650"/>
                    <a:pt x="251239" y="254279"/>
                    <a:pt x="228478" y="227790"/>
                  </a:cubicBezTo>
                  <a:cubicBezTo>
                    <a:pt x="120195" y="101767"/>
                    <a:pt x="33819" y="8179"/>
                    <a:pt x="25791" y="8179"/>
                  </a:cubicBezTo>
                  <a:cubicBezTo>
                    <a:pt x="20919" y="8179"/>
                    <a:pt x="13123" y="11989"/>
                    <a:pt x="8467" y="1664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24" name="任意多边形: 形状 65"/>
            <p:cNvSpPr/>
            <p:nvPr/>
          </p:nvSpPr>
          <p:spPr>
            <a:xfrm>
              <a:off x="7782304" y="2738890"/>
              <a:ext cx="422262" cy="437624"/>
            </a:xfrm>
            <a:custGeom>
              <a:avLst/>
              <a:gdLst/>
              <a:ahLst/>
              <a:cxnLst/>
              <a:rect l="0" t="0" r="0" b="0"/>
              <a:pathLst>
                <a:path w="422262" h="437624">
                  <a:moveTo>
                    <a:pt x="72504" y="23355"/>
                  </a:moveTo>
                  <a:cubicBezTo>
                    <a:pt x="13466" y="77016"/>
                    <a:pt x="7346" y="156444"/>
                    <a:pt x="58951" y="199272"/>
                  </a:cubicBezTo>
                  <a:cubicBezTo>
                    <a:pt x="69632" y="208137"/>
                    <a:pt x="120234" y="217272"/>
                    <a:pt x="171399" y="219572"/>
                  </a:cubicBezTo>
                  <a:cubicBezTo>
                    <a:pt x="267396" y="223887"/>
                    <a:pt x="314254" y="239961"/>
                    <a:pt x="326898" y="272912"/>
                  </a:cubicBezTo>
                  <a:cubicBezTo>
                    <a:pt x="336224" y="297213"/>
                    <a:pt x="315223" y="336570"/>
                    <a:pt x="284020" y="353269"/>
                  </a:cubicBezTo>
                  <a:cubicBezTo>
                    <a:pt x="253895" y="369391"/>
                    <a:pt x="154090" y="359416"/>
                    <a:pt x="86938" y="333571"/>
                  </a:cubicBezTo>
                  <a:cubicBezTo>
                    <a:pt x="40259" y="315604"/>
                    <a:pt x="35221" y="315821"/>
                    <a:pt x="20139" y="336447"/>
                  </a:cubicBezTo>
                  <a:cubicBezTo>
                    <a:pt x="0" y="363990"/>
                    <a:pt x="6217" y="369909"/>
                    <a:pt x="90245" y="403182"/>
                  </a:cubicBezTo>
                  <a:cubicBezTo>
                    <a:pt x="168864" y="434314"/>
                    <a:pt x="269532" y="437623"/>
                    <a:pt x="321436" y="410783"/>
                  </a:cubicBezTo>
                  <a:cubicBezTo>
                    <a:pt x="403962" y="368107"/>
                    <a:pt x="422261" y="281090"/>
                    <a:pt x="362851" y="213847"/>
                  </a:cubicBezTo>
                  <a:cubicBezTo>
                    <a:pt x="332625" y="179635"/>
                    <a:pt x="315111" y="172555"/>
                    <a:pt x="232676" y="161224"/>
                  </a:cubicBezTo>
                  <a:cubicBezTo>
                    <a:pt x="180289" y="154023"/>
                    <a:pt x="127425" y="148523"/>
                    <a:pt x="115201" y="149003"/>
                  </a:cubicBezTo>
                  <a:cubicBezTo>
                    <a:pt x="101693" y="149534"/>
                    <a:pt x="92976" y="140618"/>
                    <a:pt x="92976" y="126273"/>
                  </a:cubicBezTo>
                  <a:cubicBezTo>
                    <a:pt x="92976" y="56444"/>
                    <a:pt x="153527" y="37162"/>
                    <a:pt x="258076" y="73699"/>
                  </a:cubicBezTo>
                  <a:cubicBezTo>
                    <a:pt x="307334" y="90913"/>
                    <a:pt x="335281" y="94579"/>
                    <a:pt x="352873" y="86135"/>
                  </a:cubicBezTo>
                  <a:cubicBezTo>
                    <a:pt x="377668" y="74233"/>
                    <a:pt x="377668" y="74016"/>
                    <a:pt x="352873" y="50428"/>
                  </a:cubicBezTo>
                  <a:cubicBezTo>
                    <a:pt x="324107" y="23063"/>
                    <a:pt x="285236" y="12993"/>
                    <a:pt x="176806" y="4818"/>
                  </a:cubicBezTo>
                  <a:cubicBezTo>
                    <a:pt x="112893" y="0"/>
                    <a:pt x="94629" y="3246"/>
                    <a:pt x="72504" y="2335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25" name="任意多边形: 形状 66"/>
            <p:cNvSpPr/>
            <p:nvPr/>
          </p:nvSpPr>
          <p:spPr>
            <a:xfrm>
              <a:off x="8218180" y="2743200"/>
              <a:ext cx="395468" cy="412751"/>
            </a:xfrm>
            <a:custGeom>
              <a:avLst/>
              <a:gdLst/>
              <a:ahLst/>
              <a:cxnLst/>
              <a:rect l="0" t="0" r="0" b="0"/>
              <a:pathLst>
                <a:path w="395468" h="412751">
                  <a:moveTo>
                    <a:pt x="8792" y="14491"/>
                  </a:moveTo>
                  <a:cubicBezTo>
                    <a:pt x="3956" y="19327"/>
                    <a:pt x="0" y="33488"/>
                    <a:pt x="0" y="45961"/>
                  </a:cubicBezTo>
                  <a:cubicBezTo>
                    <a:pt x="0" y="65399"/>
                    <a:pt x="10430" y="68271"/>
                    <a:pt x="73025" y="66069"/>
                  </a:cubicBezTo>
                  <a:lnTo>
                    <a:pt x="146050" y="63500"/>
                  </a:lnTo>
                  <a:lnTo>
                    <a:pt x="155944" y="238125"/>
                  </a:lnTo>
                  <a:cubicBezTo>
                    <a:pt x="165835" y="412709"/>
                    <a:pt x="165845" y="412750"/>
                    <a:pt x="197219" y="412750"/>
                  </a:cubicBez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26" name="任意多边形: 形状 67"/>
            <p:cNvSpPr/>
            <p:nvPr/>
          </p:nvSpPr>
          <p:spPr>
            <a:xfrm>
              <a:off x="8662680" y="2743231"/>
              <a:ext cx="76846" cy="412720"/>
            </a:xfrm>
            <a:custGeom>
              <a:avLst/>
              <a:gdLst/>
              <a:ahLst/>
              <a:cxnLst/>
              <a:rect l="0" t="0" r="0" b="0"/>
              <a:pathLst>
                <a:path w="76846" h="412720">
                  <a:moveTo>
                    <a:pt x="0" y="208675"/>
                  </a:moveTo>
                  <a:lnTo>
                    <a:pt x="0" y="412719"/>
                  </a:lnTo>
                  <a:lnTo>
                    <a:pt x="76845" y="412719"/>
                  </a:lnTo>
                  <a:lnTo>
                    <a:pt x="66997" y="206344"/>
                  </a:lnTo>
                  <a:cubicBezTo>
                    <a:pt x="57283" y="2741"/>
                    <a:pt x="56766" y="0"/>
                    <a:pt x="28575" y="2300"/>
                  </a:cubicBezTo>
                  <a:cubicBezTo>
                    <a:pt x="224" y="4614"/>
                    <a:pt x="0" y="6232"/>
                    <a:pt x="0" y="208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27" name="任意多边形: 形状 68"/>
            <p:cNvSpPr/>
            <p:nvPr/>
          </p:nvSpPr>
          <p:spPr>
            <a:xfrm>
              <a:off x="8789680" y="2743200"/>
              <a:ext cx="395303" cy="412751"/>
            </a:xfrm>
            <a:custGeom>
              <a:avLst/>
              <a:gdLst/>
              <a:ahLst/>
              <a:cxnLst/>
              <a:rect l="0" t="0" r="0" b="0"/>
              <a:pathLst>
                <a:path w="395303" h="412751">
                  <a:moveTo>
                    <a:pt x="8792" y="14491"/>
                  </a:moveTo>
                  <a:cubicBezTo>
                    <a:pt x="3956" y="19327"/>
                    <a:pt x="0" y="33761"/>
                    <a:pt x="0" y="46567"/>
                  </a:cubicBezTo>
                  <a:cubicBezTo>
                    <a:pt x="0" y="66756"/>
                    <a:pt x="10968" y="69850"/>
                    <a:pt x="82550" y="69850"/>
                  </a:cubicBezTo>
                  <a:lnTo>
                    <a:pt x="165100" y="69850"/>
                  </a:lnTo>
                  <a:lnTo>
                    <a:pt x="165100" y="412750"/>
                  </a:lnTo>
                  <a:lnTo>
                    <a:pt x="227863" y="412750"/>
                  </a:lnTo>
                  <a:lnTo>
                    <a:pt x="222250" y="63500"/>
                  </a:lnTo>
                  <a:lnTo>
                    <a:pt x="395302" y="68596"/>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28" name="任意多边形: 形状 69"/>
            <p:cNvSpPr/>
            <p:nvPr/>
          </p:nvSpPr>
          <p:spPr>
            <a:xfrm>
              <a:off x="9240603" y="2726076"/>
              <a:ext cx="398796" cy="457259"/>
            </a:xfrm>
            <a:custGeom>
              <a:avLst/>
              <a:gdLst/>
              <a:ahLst/>
              <a:cxnLst/>
              <a:rect l="0" t="0" r="0" b="0"/>
              <a:pathLst>
                <a:path w="398796" h="457259">
                  <a:moveTo>
                    <a:pt x="22151" y="26640"/>
                  </a:moveTo>
                  <a:cubicBezTo>
                    <a:pt x="1837" y="41224"/>
                    <a:pt x="0" y="343616"/>
                    <a:pt x="19998" y="380984"/>
                  </a:cubicBezTo>
                  <a:cubicBezTo>
                    <a:pt x="53044" y="442731"/>
                    <a:pt x="211732" y="457258"/>
                    <a:pt x="311076" y="407629"/>
                  </a:cubicBezTo>
                  <a:cubicBezTo>
                    <a:pt x="368248" y="379069"/>
                    <a:pt x="383818" y="333418"/>
                    <a:pt x="392909" y="167708"/>
                  </a:cubicBezTo>
                  <a:cubicBezTo>
                    <a:pt x="398795" y="60422"/>
                    <a:pt x="396792" y="37670"/>
                    <a:pt x="380926" y="31581"/>
                  </a:cubicBezTo>
                  <a:cubicBezTo>
                    <a:pt x="331183" y="12493"/>
                    <a:pt x="323776" y="32923"/>
                    <a:pt x="323776" y="189213"/>
                  </a:cubicBezTo>
                  <a:cubicBezTo>
                    <a:pt x="323776" y="330153"/>
                    <a:pt x="322015" y="340767"/>
                    <a:pt x="295550" y="359304"/>
                  </a:cubicBezTo>
                  <a:cubicBezTo>
                    <a:pt x="257982" y="385618"/>
                    <a:pt x="135570" y="385618"/>
                    <a:pt x="98002" y="359304"/>
                  </a:cubicBezTo>
                  <a:cubicBezTo>
                    <a:pt x="71526" y="340760"/>
                    <a:pt x="69776" y="330174"/>
                    <a:pt x="69776" y="188603"/>
                  </a:cubicBezTo>
                  <a:cubicBezTo>
                    <a:pt x="69776" y="35770"/>
                    <a:pt x="59258" y="0"/>
                    <a:pt x="22151" y="266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29" name="任意多边形: 形状 70"/>
            <p:cNvSpPr/>
            <p:nvPr/>
          </p:nvSpPr>
          <p:spPr>
            <a:xfrm>
              <a:off x="9691380" y="2743200"/>
              <a:ext cx="395468" cy="412751"/>
            </a:xfrm>
            <a:custGeom>
              <a:avLst/>
              <a:gdLst/>
              <a:ahLst/>
              <a:cxnLst/>
              <a:rect l="0" t="0" r="0" b="0"/>
              <a:pathLst>
                <a:path w="395468" h="412751">
                  <a:moveTo>
                    <a:pt x="8792" y="14491"/>
                  </a:moveTo>
                  <a:cubicBezTo>
                    <a:pt x="3956" y="19327"/>
                    <a:pt x="0" y="33761"/>
                    <a:pt x="0" y="46567"/>
                  </a:cubicBezTo>
                  <a:cubicBezTo>
                    <a:pt x="0" y="66756"/>
                    <a:pt x="10968" y="69850"/>
                    <a:pt x="82550" y="69850"/>
                  </a:cubicBezTo>
                  <a:lnTo>
                    <a:pt x="165100" y="69850"/>
                  </a:lnTo>
                  <a:lnTo>
                    <a:pt x="165100" y="412750"/>
                  </a:ln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30" name="任意多边形: 形状 71"/>
            <p:cNvSpPr/>
            <p:nvPr/>
          </p:nvSpPr>
          <p:spPr>
            <a:xfrm>
              <a:off x="10148580" y="2743200"/>
              <a:ext cx="381001" cy="412751"/>
            </a:xfrm>
            <a:custGeom>
              <a:avLst/>
              <a:gdLst/>
              <a:ahLst/>
              <a:cxnLst/>
              <a:rect l="0" t="0" r="0" b="0"/>
              <a:pathLst>
                <a:path w="381001" h="412751">
                  <a:moveTo>
                    <a:pt x="0" y="5653"/>
                  </a:moveTo>
                  <a:lnTo>
                    <a:pt x="0" y="412750"/>
                  </a:lnTo>
                  <a:lnTo>
                    <a:pt x="381000" y="412750"/>
                  </a:lnTo>
                  <a:lnTo>
                    <a:pt x="381000" y="349250"/>
                  </a:lnTo>
                  <a:lnTo>
                    <a:pt x="63500" y="349250"/>
                  </a:lnTo>
                  <a:lnTo>
                    <a:pt x="63500" y="236018"/>
                  </a:lnTo>
                  <a:lnTo>
                    <a:pt x="155575" y="225959"/>
                  </a:lnTo>
                  <a:cubicBezTo>
                    <a:pt x="235831" y="217191"/>
                    <a:pt x="247650" y="212639"/>
                    <a:pt x="247650" y="190500"/>
                  </a:cubicBezTo>
                  <a:cubicBezTo>
                    <a:pt x="247650" y="167177"/>
                    <a:pt x="240059" y="165315"/>
                    <a:pt x="154841" y="167728"/>
                  </a:cubicBezTo>
                  <a:lnTo>
                    <a:pt x="62032" y="170355"/>
                  </a:lnTo>
                  <a:lnTo>
                    <a:pt x="57150" y="63500"/>
                  </a:lnTo>
                  <a:lnTo>
                    <a:pt x="203200" y="62419"/>
                  </a:lnTo>
                  <a:cubicBezTo>
                    <a:pt x="348848" y="61341"/>
                    <a:pt x="349250" y="61254"/>
                    <a:pt x="349250" y="30669"/>
                  </a:cubicBezTo>
                  <a:lnTo>
                    <a:pt x="34925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31" name="任意多边形: 形状 72"/>
            <p:cNvSpPr/>
            <p:nvPr/>
          </p:nvSpPr>
          <p:spPr>
            <a:xfrm>
              <a:off x="3696980" y="2863850"/>
              <a:ext cx="203201" cy="63501"/>
            </a:xfrm>
            <a:custGeom>
              <a:avLst/>
              <a:gdLst/>
              <a:ahLst/>
              <a:cxnLst/>
              <a:rect l="0" t="0" r="0" b="0"/>
              <a:pathLst>
                <a:path w="203201" h="63501">
                  <a:moveTo>
                    <a:pt x="8467" y="8467"/>
                  </a:moveTo>
                  <a:cubicBezTo>
                    <a:pt x="3810" y="13123"/>
                    <a:pt x="0" y="27411"/>
                    <a:pt x="0" y="40217"/>
                  </a:cubicBezTo>
                  <a:cubicBezTo>
                    <a:pt x="0" y="60854"/>
                    <a:pt x="11545" y="63500"/>
                    <a:pt x="101600" y="63500"/>
                  </a:cubicBezTo>
                  <a:cubicBezTo>
                    <a:pt x="201507" y="63500"/>
                    <a:pt x="203200" y="62971"/>
                    <a:pt x="203200" y="31750"/>
                  </a:cubicBezTo>
                  <a:cubicBezTo>
                    <a:pt x="203200" y="770"/>
                    <a:pt x="200942" y="0"/>
                    <a:pt x="110067" y="0"/>
                  </a:cubicBezTo>
                  <a:cubicBezTo>
                    <a:pt x="58843"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grpSp>
      <p:sp>
        <p:nvSpPr>
          <p:cNvPr id="50" name="文本框 49"/>
          <p:cNvSpPr txBox="1"/>
          <p:nvPr userDrawn="1"/>
        </p:nvSpPr>
        <p:spPr>
          <a:xfrm>
            <a:off x="1086485" y="6375400"/>
            <a:ext cx="9236075" cy="306705"/>
          </a:xfrm>
          <a:prstGeom prst="rect">
            <a:avLst/>
          </a:prstGeom>
          <a:noFill/>
        </p:spPr>
        <p:txBody>
          <a:bodyPr wrap="square" rtlCol="0">
            <a:spAutoFit/>
          </a:bodyPr>
          <a:lstStyle/>
          <a:p>
            <a:pPr algn="ctr"/>
            <a:r>
              <a:rPr lang="en-US" altLang="zh-CN" sz="1400" b="1" dirty="0">
                <a:solidFill>
                  <a:srgbClr val="000000">
                    <a:lumMod val="50000"/>
                    <a:lumOff val="50000"/>
                  </a:srgbClr>
                </a:solidFill>
                <a:latin typeface="Arial" panose="020B0604020202020204"/>
                <a:ea typeface="Microsoft YaHei" panose="020B0503020204020204" pitchFamily="34" charset="-122"/>
                <a:cs typeface="+mn-ea"/>
                <a:sym typeface="+mn-lt"/>
              </a:rPr>
              <a:t>MAYORANA School @ Modica, 2023-7-7     |        kongcf@sjtu.edu.cn</a:t>
            </a:r>
            <a:endParaRPr lang="zh-CN" altLang="en-US" sz="1400" b="1" dirty="0">
              <a:solidFill>
                <a:srgbClr val="000000">
                  <a:lumMod val="50000"/>
                  <a:lumOff val="50000"/>
                </a:srgbClr>
              </a:solidFill>
              <a:latin typeface="Arial" panose="020B0604020202020204"/>
              <a:ea typeface="Microsoft YaHei" panose="020B0503020204020204" pitchFamily="34" charset="-122"/>
              <a:cs typeface="+mn-ea"/>
              <a:sym typeface="+mn-lt"/>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6_自定义版式">
    <p:spTree>
      <p:nvGrpSpPr>
        <p:cNvPr id="1" name=""/>
        <p:cNvGrpSpPr/>
        <p:nvPr/>
      </p:nvGrpSpPr>
      <p:grpSpPr>
        <a:xfrm>
          <a:off x="0" y="0"/>
          <a:ext cx="0" cy="0"/>
          <a:chOff x="0" y="0"/>
          <a:chExt cx="0" cy="0"/>
        </a:xfrm>
      </p:grpSpPr>
      <p:grpSp>
        <p:nvGrpSpPr>
          <p:cNvPr id="17" name="组合 16"/>
          <p:cNvGrpSpPr/>
          <p:nvPr userDrawn="1"/>
        </p:nvGrpSpPr>
        <p:grpSpPr>
          <a:xfrm>
            <a:off x="640466" y="867990"/>
            <a:ext cx="2433027" cy="0"/>
            <a:chOff x="7460343" y="1311756"/>
            <a:chExt cx="2433027" cy="0"/>
          </a:xfrm>
        </p:grpSpPr>
        <p:cxnSp>
          <p:nvCxnSpPr>
            <p:cNvPr id="18" name="直接连接符 17"/>
            <p:cNvCxnSpPr/>
            <p:nvPr/>
          </p:nvCxnSpPr>
          <p:spPr>
            <a:xfrm>
              <a:off x="7460343" y="1311756"/>
              <a:ext cx="2433027" cy="0"/>
            </a:xfrm>
            <a:prstGeom prst="line">
              <a:avLst/>
            </a:prstGeom>
            <a:noFill/>
            <a:ln w="6350" cap="flat" cmpd="sng" algn="ctr">
              <a:solidFill>
                <a:srgbClr val="FFFFFF">
                  <a:lumMod val="65000"/>
                </a:srgbClr>
              </a:solidFill>
              <a:prstDash val="solid"/>
              <a:miter lim="800000"/>
            </a:ln>
            <a:effectLst/>
          </p:spPr>
        </p:cxnSp>
        <p:cxnSp>
          <p:nvCxnSpPr>
            <p:cNvPr id="19" name="直接连接符 18"/>
            <p:cNvCxnSpPr/>
            <p:nvPr/>
          </p:nvCxnSpPr>
          <p:spPr>
            <a:xfrm>
              <a:off x="7460343" y="1311756"/>
              <a:ext cx="589713" cy="0"/>
            </a:xfrm>
            <a:prstGeom prst="line">
              <a:avLst/>
            </a:prstGeom>
            <a:noFill/>
            <a:ln w="38100" cap="flat" cmpd="sng" algn="ctr">
              <a:solidFill>
                <a:srgbClr val="003A80"/>
              </a:solidFill>
              <a:prstDash val="solid"/>
              <a:miter lim="800000"/>
            </a:ln>
            <a:effectLst/>
          </p:spPr>
        </p:cxnSp>
      </p:grpSp>
      <p:sp>
        <p:nvSpPr>
          <p:cNvPr id="20" name="文本占位符 27"/>
          <p:cNvSpPr>
            <a:spLocks noGrp="1"/>
          </p:cNvSpPr>
          <p:nvPr>
            <p:ph type="body" sz="quarter" idx="10" hasCustomPrompt="1"/>
          </p:nvPr>
        </p:nvSpPr>
        <p:spPr>
          <a:xfrm>
            <a:off x="554673" y="320192"/>
            <a:ext cx="4186555" cy="436562"/>
          </a:xfrm>
        </p:spPr>
        <p:txBody>
          <a:bodyPr>
            <a:norm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Microsoft YaHei" panose="020B0503020204020204" pitchFamily="34" charset="-122"/>
                <a:cs typeface="+mn-ea"/>
              </a:defRPr>
            </a:lvl1pPr>
          </a:lstStyle>
          <a:p>
            <a:pPr lvl="0"/>
            <a:r>
              <a:rPr lang="en-US" altLang="zh-CN" dirty="0"/>
              <a:t>X.X </a:t>
            </a:r>
            <a:r>
              <a:rPr lang="zh-CN" altLang="en-US" dirty="0"/>
              <a:t>输入母标题</a:t>
            </a:r>
            <a:endParaRPr lang="zh-CN" altLang="en-US" dirty="0"/>
          </a:p>
        </p:txBody>
      </p:sp>
      <p:grpSp>
        <p:nvGrpSpPr>
          <p:cNvPr id="134" name="组合 133"/>
          <p:cNvGrpSpPr/>
          <p:nvPr userDrawn="1"/>
        </p:nvGrpSpPr>
        <p:grpSpPr>
          <a:xfrm>
            <a:off x="9873615" y="287906"/>
            <a:ext cx="1878330" cy="479314"/>
            <a:chOff x="-11865182" y="9433072"/>
            <a:chExt cx="35916977" cy="9165313"/>
          </a:xfrm>
          <a:solidFill>
            <a:srgbClr val="004098"/>
          </a:solidFill>
        </p:grpSpPr>
        <p:sp>
          <p:nvSpPr>
            <p:cNvPr id="135" name="任意多边形: 形状 134"/>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6" name="任意多边形: 形状 135"/>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任意多边形: 形状 136"/>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任意多边形: 形状 137"/>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任意多边形: 形状 138"/>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形状 140"/>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任意多边形: 形状 312"/>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任意多边形: 形状 313"/>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任意多边形: 形状 314"/>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6" name="任意多边形: 形状 315"/>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任意多边形: 形状 316"/>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8" name="任意多边形: 形状 317"/>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9" name="任意多边形: 形状 318"/>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任意多边形: 形状 319"/>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任意多边形: 形状 320"/>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任意多边形: 形状 321"/>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任意多边形: 形状 322"/>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任意多边形: 形状 323"/>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任意多边形: 形状 324"/>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任意多边形: 形状 325"/>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7" name="任意多边形: 形状 326"/>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1800">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z="1800" smtClean="0">
                <a:solidFill>
                  <a:srgbClr val="000000">
                    <a:lumMod val="50000"/>
                    <a:lumOff val="50000"/>
                  </a:srgbClr>
                </a:solidFill>
                <a:latin typeface="Arial" panose="020B0604020202020204"/>
                <a:ea typeface="Microsoft YaHei" panose="020B0503020204020204" pitchFamily="34" charset="-122"/>
              </a:rPr>
            </a:fld>
            <a:r>
              <a:rPr lang="zh-CN" altLang="en-US" sz="1800">
                <a:solidFill>
                  <a:srgbClr val="000000">
                    <a:lumMod val="50000"/>
                    <a:lumOff val="50000"/>
                  </a:srgbClr>
                </a:solidFill>
                <a:latin typeface="Arial" panose="020B0604020202020204"/>
                <a:ea typeface="Microsoft YaHei" panose="020B0503020204020204" pitchFamily="34" charset="-122"/>
              </a:rPr>
              <a:t> </a:t>
            </a:r>
            <a:r>
              <a:rPr lang="en-US" altLang="zh-CN" sz="1800">
                <a:solidFill>
                  <a:srgbClr val="000000">
                    <a:lumMod val="50000"/>
                    <a:lumOff val="50000"/>
                  </a:srgbClr>
                </a:solidFill>
                <a:latin typeface="Arial" panose="020B0604020202020204"/>
                <a:ea typeface="Microsoft YaHei" panose="020B0503020204020204" pitchFamily="34" charset="-122"/>
              </a:rPr>
              <a:t>&gt;</a:t>
            </a:r>
            <a:endParaRPr lang="zh-CN" altLang="en-US" sz="1800" dirty="0">
              <a:solidFill>
                <a:srgbClr val="000000">
                  <a:lumMod val="50000"/>
                  <a:lumOff val="50000"/>
                </a:srgbClr>
              </a:solidFill>
              <a:latin typeface="Arial" panose="020B0604020202020204"/>
              <a:ea typeface="Microsoft YaHei" panose="020B0503020204020204" pitchFamily="34" charset="-122"/>
            </a:endParaRPr>
          </a:p>
        </p:txBody>
      </p:sp>
      <p:pic>
        <p:nvPicPr>
          <p:cNvPr id="4" name="图片 50"/>
          <p:cNvPicPr>
            <a:picLocks noChangeAspect="1"/>
          </p:cNvPicPr>
          <p:nvPr userDrawn="1"/>
        </p:nvPicPr>
        <p:blipFill>
          <a:blip r:embed="rId2" cstate="screen">
            <a:duotone>
              <a:schemeClr val="accent3">
                <a:shade val="45000"/>
                <a:satMod val="135000"/>
              </a:schemeClr>
              <a:prstClr val="white"/>
            </a:duotone>
          </a:blip>
          <a:stretch>
            <a:fillRect/>
          </a:stretch>
        </p:blipFill>
        <p:spPr>
          <a:xfrm>
            <a:off x="10551477" y="5924206"/>
            <a:ext cx="1109566" cy="1109566"/>
          </a:xfrm>
          <a:prstGeom prst="rect">
            <a:avLst/>
          </a:prstGeom>
        </p:spPr>
      </p:pic>
      <p:grpSp>
        <p:nvGrpSpPr>
          <p:cNvPr id="5" name="组合 51"/>
          <p:cNvGrpSpPr/>
          <p:nvPr userDrawn="1"/>
        </p:nvGrpSpPr>
        <p:grpSpPr>
          <a:xfrm>
            <a:off x="568325" y="6473825"/>
            <a:ext cx="1690370" cy="116205"/>
            <a:chOff x="1271280" y="2627157"/>
            <a:chExt cx="9258301" cy="562858"/>
          </a:xfrm>
          <a:gradFill flip="none">
            <a:gsLst>
              <a:gs pos="0">
                <a:srgbClr val="E30000"/>
              </a:gs>
              <a:gs pos="100000">
                <a:srgbClr val="760303"/>
              </a:gs>
            </a:gsLst>
            <a:lin ang="5400000" scaled="0"/>
          </a:gradFill>
        </p:grpSpPr>
        <p:sp>
          <p:nvSpPr>
            <p:cNvPr id="6" name="任意多边形: 形状 52"/>
            <p:cNvSpPr/>
            <p:nvPr/>
          </p:nvSpPr>
          <p:spPr>
            <a:xfrm>
              <a:off x="1271280" y="2628900"/>
              <a:ext cx="497068" cy="527051"/>
            </a:xfrm>
            <a:custGeom>
              <a:avLst/>
              <a:gdLst/>
              <a:ahLst/>
              <a:cxnLst/>
              <a:rect l="0" t="0" r="0" b="0"/>
              <a:pathLst>
                <a:path w="497068" h="527051">
                  <a:moveTo>
                    <a:pt x="0" y="37312"/>
                  </a:moveTo>
                  <a:cubicBezTo>
                    <a:pt x="0" y="68378"/>
                    <a:pt x="1389" y="68785"/>
                    <a:pt x="98425" y="66161"/>
                  </a:cubicBezTo>
                  <a:lnTo>
                    <a:pt x="196850" y="63500"/>
                  </a:lnTo>
                  <a:lnTo>
                    <a:pt x="216486" y="527050"/>
                  </a:lnTo>
                  <a:lnTo>
                    <a:pt x="279400" y="527050"/>
                  </a:lnTo>
                  <a:lnTo>
                    <a:pt x="279400" y="69850"/>
                  </a:lnTo>
                  <a:lnTo>
                    <a:pt x="497067" y="69850"/>
                  </a:lnTo>
                  <a:lnTo>
                    <a:pt x="476250" y="0"/>
                  </a:lnTo>
                  <a:lnTo>
                    <a:pt x="0" y="580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7" name="任意多边形: 形状 53"/>
            <p:cNvSpPr/>
            <p:nvPr/>
          </p:nvSpPr>
          <p:spPr>
            <a:xfrm>
              <a:off x="3976380" y="2627157"/>
              <a:ext cx="482600" cy="530811"/>
            </a:xfrm>
            <a:custGeom>
              <a:avLst/>
              <a:gdLst>
                <a:gd name="connsiteX0" fmla="*/ 103356 w 482600"/>
                <a:gd name="connsiteY0" fmla="*/ 61022 h 530811"/>
                <a:gd name="connsiteX1" fmla="*/ 66675 w 482600"/>
                <a:gd name="connsiteY1" fmla="*/ 72406 h 530811"/>
                <a:gd name="connsiteX2" fmla="*/ 63500 w 482600"/>
                <a:gd name="connsiteY2" fmla="*/ 276910 h 530811"/>
                <a:gd name="connsiteX3" fmla="*/ 63500 w 482600"/>
                <a:gd name="connsiteY3" fmla="*/ 465293 h 530811"/>
                <a:gd name="connsiteX4" fmla="*/ 161925 w 482600"/>
                <a:gd name="connsiteY4" fmla="*/ 458923 h 530811"/>
                <a:gd name="connsiteX5" fmla="*/ 415854 w 482600"/>
                <a:gd name="connsiteY5" fmla="*/ 294802 h 530811"/>
                <a:gd name="connsiteX6" fmla="*/ 334980 w 482600"/>
                <a:gd name="connsiteY6" fmla="*/ 110401 h 530811"/>
                <a:gd name="connsiteX7" fmla="*/ 103356 w 482600"/>
                <a:gd name="connsiteY7" fmla="*/ 61022 h 530811"/>
                <a:gd name="connsiteX8" fmla="*/ 207659 w 482600"/>
                <a:gd name="connsiteY8" fmla="*/ 577 h 530811"/>
                <a:gd name="connsiteX9" fmla="*/ 384292 w 482600"/>
                <a:gd name="connsiteY9" fmla="*/ 60876 h 530811"/>
                <a:gd name="connsiteX10" fmla="*/ 482600 w 482600"/>
                <a:gd name="connsiteY10" fmla="*/ 274793 h 530811"/>
                <a:gd name="connsiteX11" fmla="*/ 156564 w 482600"/>
                <a:gd name="connsiteY11" fmla="*/ 520277 h 530811"/>
                <a:gd name="connsiteX12" fmla="*/ 0 w 482600"/>
                <a:gd name="connsiteY12" fmla="*/ 530811 h 530811"/>
                <a:gd name="connsiteX13" fmla="*/ 0 w 482600"/>
                <a:gd name="connsiteY13" fmla="*/ 8093 h 530811"/>
                <a:gd name="connsiteX14" fmla="*/ 117475 w 482600"/>
                <a:gd name="connsiteY14" fmla="*/ 1814 h 530811"/>
                <a:gd name="connsiteX15" fmla="*/ 207659 w 482600"/>
                <a:gd name="connsiteY15" fmla="*/ 577 h 5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00" h="530811">
                  <a:moveTo>
                    <a:pt x="103356" y="61022"/>
                  </a:moveTo>
                  <a:cubicBezTo>
                    <a:pt x="82174" y="61706"/>
                    <a:pt x="68087" y="65238"/>
                    <a:pt x="66675" y="72406"/>
                  </a:cubicBezTo>
                  <a:cubicBezTo>
                    <a:pt x="64929" y="81272"/>
                    <a:pt x="63500" y="173299"/>
                    <a:pt x="63500" y="276910"/>
                  </a:cubicBezTo>
                  <a:lnTo>
                    <a:pt x="63500" y="465293"/>
                  </a:lnTo>
                  <a:lnTo>
                    <a:pt x="161925" y="458923"/>
                  </a:lnTo>
                  <a:cubicBezTo>
                    <a:pt x="318386" y="448798"/>
                    <a:pt x="404791" y="392952"/>
                    <a:pt x="415854" y="294802"/>
                  </a:cubicBezTo>
                  <a:cubicBezTo>
                    <a:pt x="424425" y="218756"/>
                    <a:pt x="394915" y="151469"/>
                    <a:pt x="334980" y="110401"/>
                  </a:cubicBezTo>
                  <a:cubicBezTo>
                    <a:pt x="294316" y="82537"/>
                    <a:pt x="166903" y="58968"/>
                    <a:pt x="103356" y="61022"/>
                  </a:cubicBezTo>
                  <a:close/>
                  <a:moveTo>
                    <a:pt x="207659" y="577"/>
                  </a:moveTo>
                  <a:cubicBezTo>
                    <a:pt x="286380" y="3869"/>
                    <a:pt x="334348" y="21554"/>
                    <a:pt x="384292" y="60876"/>
                  </a:cubicBezTo>
                  <a:cubicBezTo>
                    <a:pt x="451912" y="114114"/>
                    <a:pt x="482600" y="180892"/>
                    <a:pt x="482600" y="274793"/>
                  </a:cubicBezTo>
                  <a:cubicBezTo>
                    <a:pt x="482600" y="448515"/>
                    <a:pt x="409932" y="503230"/>
                    <a:pt x="156564" y="520277"/>
                  </a:cubicBezTo>
                  <a:lnTo>
                    <a:pt x="0" y="530811"/>
                  </a:lnTo>
                  <a:lnTo>
                    <a:pt x="0" y="8093"/>
                  </a:lnTo>
                  <a:lnTo>
                    <a:pt x="117475" y="1814"/>
                  </a:lnTo>
                  <a:cubicBezTo>
                    <a:pt x="151761" y="-19"/>
                    <a:pt x="181419" y="-520"/>
                    <a:pt x="207659" y="5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8" name="任意多边形: 形状 54"/>
            <p:cNvSpPr/>
            <p:nvPr/>
          </p:nvSpPr>
          <p:spPr>
            <a:xfrm>
              <a:off x="5627380" y="2635250"/>
              <a:ext cx="393701" cy="520701"/>
            </a:xfrm>
            <a:custGeom>
              <a:avLst/>
              <a:gdLst/>
              <a:ahLst/>
              <a:cxnLst/>
              <a:rect l="0" t="0" r="0" b="0"/>
              <a:pathLst>
                <a:path w="393701" h="520701">
                  <a:moveTo>
                    <a:pt x="0" y="0"/>
                  </a:moveTo>
                  <a:lnTo>
                    <a:pt x="0" y="520700"/>
                  </a:lnTo>
                  <a:lnTo>
                    <a:pt x="393700" y="520700"/>
                  </a:lnTo>
                  <a:lnTo>
                    <a:pt x="393700" y="457200"/>
                  </a:lnTo>
                  <a:lnTo>
                    <a:pt x="63500" y="457200"/>
                  </a:lnTo>
                  <a:lnTo>
                    <a:pt x="635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9" name="任意多边形: 形状 55"/>
            <p:cNvSpPr/>
            <p:nvPr/>
          </p:nvSpPr>
          <p:spPr>
            <a:xfrm>
              <a:off x="7189480" y="2635250"/>
              <a:ext cx="76201" cy="520701"/>
            </a:xfrm>
            <a:custGeom>
              <a:avLst/>
              <a:gdLst/>
              <a:ahLst/>
              <a:cxnLst/>
              <a:rect l="0" t="0" r="0" b="0"/>
              <a:pathLst>
                <a:path w="76201" h="520701">
                  <a:moveTo>
                    <a:pt x="0" y="0"/>
                  </a:moveTo>
                  <a:lnTo>
                    <a:pt x="0" y="520700"/>
                  </a:lnTo>
                  <a:lnTo>
                    <a:pt x="76200" y="520700"/>
                  </a:lnTo>
                  <a:lnTo>
                    <a:pt x="762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10" name="任意多边形: 形状 56"/>
            <p:cNvSpPr/>
            <p:nvPr/>
          </p:nvSpPr>
          <p:spPr>
            <a:xfrm>
              <a:off x="1748559" y="2724301"/>
              <a:ext cx="404054" cy="465714"/>
            </a:xfrm>
            <a:custGeom>
              <a:avLst/>
              <a:gdLst/>
              <a:ahLst/>
              <a:cxnLst/>
              <a:rect l="0" t="0" r="0" b="0"/>
              <a:pathLst>
                <a:path w="404054" h="465714">
                  <a:moveTo>
                    <a:pt x="67326" y="43138"/>
                  </a:moveTo>
                  <a:cubicBezTo>
                    <a:pt x="49041" y="59910"/>
                    <a:pt x="30138" y="89342"/>
                    <a:pt x="25319" y="108543"/>
                  </a:cubicBezTo>
                  <a:cubicBezTo>
                    <a:pt x="15673" y="146977"/>
                    <a:pt x="37288" y="212898"/>
                    <a:pt x="60459" y="215708"/>
                  </a:cubicBezTo>
                  <a:cubicBezTo>
                    <a:pt x="154750" y="227146"/>
                    <a:pt x="291240" y="256149"/>
                    <a:pt x="305166" y="267707"/>
                  </a:cubicBezTo>
                  <a:cubicBezTo>
                    <a:pt x="331876" y="289874"/>
                    <a:pt x="326331" y="338850"/>
                    <a:pt x="294595" y="361079"/>
                  </a:cubicBezTo>
                  <a:cubicBezTo>
                    <a:pt x="261262" y="384426"/>
                    <a:pt x="167098" y="378532"/>
                    <a:pt x="88184" y="348160"/>
                  </a:cubicBezTo>
                  <a:cubicBezTo>
                    <a:pt x="41699" y="330269"/>
                    <a:pt x="36430" y="330460"/>
                    <a:pt x="21724" y="350571"/>
                  </a:cubicBezTo>
                  <a:cubicBezTo>
                    <a:pt x="0" y="380280"/>
                    <a:pt x="18067" y="399550"/>
                    <a:pt x="90920" y="424373"/>
                  </a:cubicBezTo>
                  <a:cubicBezTo>
                    <a:pt x="212245" y="465713"/>
                    <a:pt x="342254" y="441086"/>
                    <a:pt x="379128" y="369780"/>
                  </a:cubicBezTo>
                  <a:cubicBezTo>
                    <a:pt x="403710" y="322243"/>
                    <a:pt x="404053" y="300419"/>
                    <a:pt x="380923" y="255691"/>
                  </a:cubicBezTo>
                  <a:cubicBezTo>
                    <a:pt x="353087" y="201862"/>
                    <a:pt x="291525" y="175348"/>
                    <a:pt x="192682" y="174620"/>
                  </a:cubicBezTo>
                  <a:cubicBezTo>
                    <a:pt x="103685" y="173964"/>
                    <a:pt x="74723" y="159340"/>
                    <a:pt x="88958" y="122247"/>
                  </a:cubicBezTo>
                  <a:cubicBezTo>
                    <a:pt x="93289" y="110960"/>
                    <a:pt x="118831" y="95801"/>
                    <a:pt x="145718" y="88561"/>
                  </a:cubicBezTo>
                  <a:cubicBezTo>
                    <a:pt x="185808" y="77766"/>
                    <a:pt x="207772" y="80026"/>
                    <a:pt x="267797" y="101123"/>
                  </a:cubicBezTo>
                  <a:cubicBezTo>
                    <a:pt x="355814" y="132059"/>
                    <a:pt x="344538" y="132061"/>
                    <a:pt x="361103" y="101109"/>
                  </a:cubicBezTo>
                  <a:cubicBezTo>
                    <a:pt x="373395" y="78140"/>
                    <a:pt x="368317" y="72019"/>
                    <a:pt x="313925" y="44238"/>
                  </a:cubicBezTo>
                  <a:cubicBezTo>
                    <a:pt x="228304" y="509"/>
                    <a:pt x="114355" y="0"/>
                    <a:pt x="67326" y="431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11" name="任意多边形: 形状 57"/>
            <p:cNvSpPr/>
            <p:nvPr/>
          </p:nvSpPr>
          <p:spPr>
            <a:xfrm>
              <a:off x="2236480" y="2729217"/>
              <a:ext cx="383019" cy="460548"/>
            </a:xfrm>
            <a:custGeom>
              <a:avLst/>
              <a:gdLst/>
              <a:ahLst/>
              <a:cxnLst/>
              <a:rect l="0" t="0" r="0" b="0"/>
              <a:pathLst>
                <a:path w="383019" h="460548">
                  <a:moveTo>
                    <a:pt x="324716" y="30050"/>
                  </a:moveTo>
                  <a:cubicBezTo>
                    <a:pt x="320747" y="34019"/>
                    <a:pt x="317500" y="104570"/>
                    <a:pt x="317500" y="186830"/>
                  </a:cubicBezTo>
                  <a:cubicBezTo>
                    <a:pt x="317500" y="365948"/>
                    <a:pt x="310414" y="375933"/>
                    <a:pt x="183292" y="375933"/>
                  </a:cubicBezTo>
                  <a:cubicBezTo>
                    <a:pt x="70086" y="375933"/>
                    <a:pt x="63500" y="365230"/>
                    <a:pt x="63500" y="181258"/>
                  </a:cubicBezTo>
                  <a:lnTo>
                    <a:pt x="63500" y="33033"/>
                  </a:lnTo>
                  <a:lnTo>
                    <a:pt x="0" y="33033"/>
                  </a:lnTo>
                  <a:lnTo>
                    <a:pt x="0" y="192618"/>
                  </a:lnTo>
                  <a:cubicBezTo>
                    <a:pt x="0" y="282647"/>
                    <a:pt x="5981" y="363378"/>
                    <a:pt x="13722" y="377843"/>
                  </a:cubicBezTo>
                  <a:cubicBezTo>
                    <a:pt x="44413" y="435189"/>
                    <a:pt x="216983" y="460547"/>
                    <a:pt x="310536" y="421458"/>
                  </a:cubicBezTo>
                  <a:cubicBezTo>
                    <a:pt x="377484" y="393486"/>
                    <a:pt x="383018" y="372013"/>
                    <a:pt x="371855" y="183575"/>
                  </a:cubicBezTo>
                  <a:cubicBezTo>
                    <a:pt x="362466" y="25076"/>
                    <a:pt x="354766" y="0"/>
                    <a:pt x="324716" y="300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12" name="任意多边形: 形状 58"/>
            <p:cNvSpPr/>
            <p:nvPr/>
          </p:nvSpPr>
          <p:spPr>
            <a:xfrm>
              <a:off x="2731780" y="2743163"/>
              <a:ext cx="341780" cy="412788"/>
            </a:xfrm>
            <a:custGeom>
              <a:avLst/>
              <a:gdLst/>
              <a:ahLst/>
              <a:cxnLst/>
              <a:rect l="0" t="0" r="0" b="0"/>
              <a:pathLst>
                <a:path w="341780" h="412788">
                  <a:moveTo>
                    <a:pt x="7592" y="15729"/>
                  </a:moveTo>
                  <a:cubicBezTo>
                    <a:pt x="3416" y="19904"/>
                    <a:pt x="0" y="110950"/>
                    <a:pt x="0" y="218054"/>
                  </a:cubicBezTo>
                  <a:lnTo>
                    <a:pt x="0" y="412787"/>
                  </a:lnTo>
                  <a:lnTo>
                    <a:pt x="62641" y="412787"/>
                  </a:lnTo>
                  <a:lnTo>
                    <a:pt x="57150" y="129908"/>
                  </a:lnTo>
                  <a:lnTo>
                    <a:pt x="183252" y="271348"/>
                  </a:lnTo>
                  <a:cubicBezTo>
                    <a:pt x="252608" y="349139"/>
                    <a:pt x="317047" y="412787"/>
                    <a:pt x="326450" y="412787"/>
                  </a:cubicBezTo>
                  <a:cubicBezTo>
                    <a:pt x="340479" y="412787"/>
                    <a:pt x="341779" y="375779"/>
                    <a:pt x="333697" y="206412"/>
                  </a:cubicBezTo>
                  <a:cubicBezTo>
                    <a:pt x="324411" y="11786"/>
                    <a:pt x="322404" y="37"/>
                    <a:pt x="298450" y="37"/>
                  </a:cubicBezTo>
                  <a:cubicBezTo>
                    <a:pt x="275071" y="37"/>
                    <a:pt x="272545" y="10620"/>
                    <a:pt x="266700" y="133022"/>
                  </a:cubicBezTo>
                  <a:lnTo>
                    <a:pt x="260350" y="266007"/>
                  </a:lnTo>
                  <a:lnTo>
                    <a:pt x="154275" y="143407"/>
                  </a:lnTo>
                  <a:cubicBezTo>
                    <a:pt x="51174" y="24245"/>
                    <a:pt x="23320" y="0"/>
                    <a:pt x="7592" y="15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13" name="任意多边形: 形状 59"/>
            <p:cNvSpPr/>
            <p:nvPr/>
          </p:nvSpPr>
          <p:spPr>
            <a:xfrm>
              <a:off x="3137859" y="2717005"/>
              <a:ext cx="482922" cy="454195"/>
            </a:xfrm>
            <a:custGeom>
              <a:avLst/>
              <a:gdLst/>
              <a:ahLst/>
              <a:cxnLst/>
              <a:rect l="0" t="0" r="0" b="0"/>
              <a:pathLst>
                <a:path w="482922" h="454195">
                  <a:moveTo>
                    <a:pt x="133671" y="39776"/>
                  </a:moveTo>
                  <a:cubicBezTo>
                    <a:pt x="49888" y="83262"/>
                    <a:pt x="0" y="201028"/>
                    <a:pt x="26009" y="293923"/>
                  </a:cubicBezTo>
                  <a:cubicBezTo>
                    <a:pt x="43475" y="356307"/>
                    <a:pt x="74094" y="389043"/>
                    <a:pt x="149138" y="425571"/>
                  </a:cubicBezTo>
                  <a:cubicBezTo>
                    <a:pt x="207941" y="454194"/>
                    <a:pt x="275343" y="452872"/>
                    <a:pt x="382813" y="420990"/>
                  </a:cubicBezTo>
                  <a:cubicBezTo>
                    <a:pt x="456179" y="399226"/>
                    <a:pt x="482921" y="362556"/>
                    <a:pt x="482921" y="283719"/>
                  </a:cubicBezTo>
                  <a:lnTo>
                    <a:pt x="482921" y="223045"/>
                  </a:lnTo>
                  <a:lnTo>
                    <a:pt x="400371" y="223045"/>
                  </a:lnTo>
                  <a:cubicBezTo>
                    <a:pt x="320784" y="223045"/>
                    <a:pt x="317821" y="224185"/>
                    <a:pt x="317821" y="254795"/>
                  </a:cubicBezTo>
                  <a:cubicBezTo>
                    <a:pt x="317821" y="283460"/>
                    <a:pt x="322842" y="286545"/>
                    <a:pt x="369504" y="286545"/>
                  </a:cubicBezTo>
                  <a:cubicBezTo>
                    <a:pt x="413148" y="286545"/>
                    <a:pt x="419568" y="289781"/>
                    <a:pt x="410779" y="307345"/>
                  </a:cubicBezTo>
                  <a:cubicBezTo>
                    <a:pt x="373555" y="381736"/>
                    <a:pt x="259909" y="410068"/>
                    <a:pt x="169956" y="367382"/>
                  </a:cubicBezTo>
                  <a:cubicBezTo>
                    <a:pt x="65003" y="317579"/>
                    <a:pt x="61021" y="169082"/>
                    <a:pt x="163221" y="116233"/>
                  </a:cubicBezTo>
                  <a:cubicBezTo>
                    <a:pt x="249567" y="71581"/>
                    <a:pt x="307688" y="74337"/>
                    <a:pt x="384911" y="126742"/>
                  </a:cubicBezTo>
                  <a:cubicBezTo>
                    <a:pt x="423551" y="152964"/>
                    <a:pt x="433460" y="155016"/>
                    <a:pt x="452879" y="140816"/>
                  </a:cubicBezTo>
                  <a:cubicBezTo>
                    <a:pt x="472582" y="126409"/>
                    <a:pt x="473250" y="121347"/>
                    <a:pt x="457891" y="102841"/>
                  </a:cubicBezTo>
                  <a:cubicBezTo>
                    <a:pt x="403772" y="37632"/>
                    <a:pt x="210307" y="0"/>
                    <a:pt x="133671" y="3977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14" name="任意多边形: 形状 60"/>
            <p:cNvSpPr/>
            <p:nvPr/>
          </p:nvSpPr>
          <p:spPr>
            <a:xfrm>
              <a:off x="4433580" y="2746450"/>
              <a:ext cx="426046" cy="409501"/>
            </a:xfrm>
            <a:custGeom>
              <a:avLst/>
              <a:gdLst>
                <a:gd name="connsiteX0" fmla="*/ 211592 w 426046"/>
                <a:gd name="connsiteY0" fmla="*/ 123260 h 409501"/>
                <a:gd name="connsiteX1" fmla="*/ 201153 w 426046"/>
                <a:gd name="connsiteY1" fmla="*/ 125910 h 409501"/>
                <a:gd name="connsiteX2" fmla="*/ 152400 w 426046"/>
                <a:gd name="connsiteY2" fmla="*/ 246352 h 409501"/>
                <a:gd name="connsiteX3" fmla="*/ 215900 w 426046"/>
                <a:gd name="connsiteY3" fmla="*/ 257101 h 409501"/>
                <a:gd name="connsiteX4" fmla="*/ 243125 w 426046"/>
                <a:gd name="connsiteY4" fmla="*/ 164010 h 409501"/>
                <a:gd name="connsiteX5" fmla="*/ 211592 w 426046"/>
                <a:gd name="connsiteY5" fmla="*/ 123260 h 409501"/>
                <a:gd name="connsiteX6" fmla="*/ 214631 w 426046"/>
                <a:gd name="connsiteY6" fmla="*/ 8 h 409501"/>
                <a:gd name="connsiteX7" fmla="*/ 424896 w 426046"/>
                <a:gd name="connsiteY7" fmla="*/ 393626 h 409501"/>
                <a:gd name="connsiteX8" fmla="*/ 400308 w 426046"/>
                <a:gd name="connsiteY8" fmla="*/ 409501 h 409501"/>
                <a:gd name="connsiteX9" fmla="*/ 342900 w 426046"/>
                <a:gd name="connsiteY9" fmla="*/ 358701 h 409501"/>
                <a:gd name="connsiteX10" fmla="*/ 316984 w 426046"/>
                <a:gd name="connsiteY10" fmla="*/ 307901 h 409501"/>
                <a:gd name="connsiteX11" fmla="*/ 216887 w 426046"/>
                <a:gd name="connsiteY11" fmla="*/ 307901 h 409501"/>
                <a:gd name="connsiteX12" fmla="*/ 85817 w 426046"/>
                <a:gd name="connsiteY12" fmla="*/ 349176 h 409501"/>
                <a:gd name="connsiteX13" fmla="*/ 0 w 426046"/>
                <a:gd name="connsiteY13" fmla="*/ 403825 h 409501"/>
                <a:gd name="connsiteX14" fmla="*/ 187478 w 426046"/>
                <a:gd name="connsiteY14" fmla="*/ 12203 h 409501"/>
                <a:gd name="connsiteX15" fmla="*/ 214631 w 426046"/>
                <a:gd name="connsiteY15" fmla="*/ 8 h 409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6046" h="409501">
                  <a:moveTo>
                    <a:pt x="211592" y="123260"/>
                  </a:moveTo>
                  <a:cubicBezTo>
                    <a:pt x="208294" y="122961"/>
                    <a:pt x="204878" y="123901"/>
                    <a:pt x="201153" y="125910"/>
                  </a:cubicBezTo>
                  <a:cubicBezTo>
                    <a:pt x="184344" y="134976"/>
                    <a:pt x="152400" y="213893"/>
                    <a:pt x="152400" y="246352"/>
                  </a:cubicBezTo>
                  <a:cubicBezTo>
                    <a:pt x="152400" y="252264"/>
                    <a:pt x="180975" y="257101"/>
                    <a:pt x="215900" y="257101"/>
                  </a:cubicBezTo>
                  <a:cubicBezTo>
                    <a:pt x="286415" y="257101"/>
                    <a:pt x="286272" y="257589"/>
                    <a:pt x="243125" y="164010"/>
                  </a:cubicBezTo>
                  <a:cubicBezTo>
                    <a:pt x="230304" y="136203"/>
                    <a:pt x="221485" y="124156"/>
                    <a:pt x="211592" y="123260"/>
                  </a:cubicBezTo>
                  <a:close/>
                  <a:moveTo>
                    <a:pt x="214631" y="8"/>
                  </a:moveTo>
                  <a:cubicBezTo>
                    <a:pt x="220620" y="-1758"/>
                    <a:pt x="394535" y="323813"/>
                    <a:pt x="424896" y="393626"/>
                  </a:cubicBezTo>
                  <a:cubicBezTo>
                    <a:pt x="429370" y="403914"/>
                    <a:pt x="420717" y="409501"/>
                    <a:pt x="400308" y="409501"/>
                  </a:cubicBezTo>
                  <a:cubicBezTo>
                    <a:pt x="376354" y="409501"/>
                    <a:pt x="362614" y="397342"/>
                    <a:pt x="342900" y="358701"/>
                  </a:cubicBezTo>
                  <a:lnTo>
                    <a:pt x="316984" y="307901"/>
                  </a:lnTo>
                  <a:lnTo>
                    <a:pt x="216887" y="307901"/>
                  </a:lnTo>
                  <a:cubicBezTo>
                    <a:pt x="118777" y="307901"/>
                    <a:pt x="116175" y="308720"/>
                    <a:pt x="85817" y="349176"/>
                  </a:cubicBezTo>
                  <a:cubicBezTo>
                    <a:pt x="58243" y="385921"/>
                    <a:pt x="0" y="423011"/>
                    <a:pt x="0" y="403825"/>
                  </a:cubicBezTo>
                  <a:cubicBezTo>
                    <a:pt x="0" y="378665"/>
                    <a:pt x="171550" y="20315"/>
                    <a:pt x="187478" y="12203"/>
                  </a:cubicBezTo>
                  <a:cubicBezTo>
                    <a:pt x="198222" y="6732"/>
                    <a:pt x="210441" y="1244"/>
                    <a:pt x="214631" y="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15" name="任意多边形: 形状 61"/>
            <p:cNvSpPr/>
            <p:nvPr/>
          </p:nvSpPr>
          <p:spPr>
            <a:xfrm>
              <a:off x="4857644" y="2740141"/>
              <a:ext cx="475962" cy="423416"/>
            </a:xfrm>
            <a:custGeom>
              <a:avLst/>
              <a:gdLst>
                <a:gd name="connsiteX0" fmla="*/ 216722 w 475962"/>
                <a:gd name="connsiteY0" fmla="*/ 57721 h 423416"/>
                <a:gd name="connsiteX1" fmla="*/ 180749 w 475962"/>
                <a:gd name="connsiteY1" fmla="*/ 66900 h 423416"/>
                <a:gd name="connsiteX2" fmla="*/ 127089 w 475962"/>
                <a:gd name="connsiteY2" fmla="*/ 329644 h 423416"/>
                <a:gd name="connsiteX3" fmla="*/ 414136 w 475962"/>
                <a:gd name="connsiteY3" fmla="*/ 212189 h 423416"/>
                <a:gd name="connsiteX4" fmla="*/ 216722 w 475962"/>
                <a:gd name="connsiteY4" fmla="*/ 57721 h 423416"/>
                <a:gd name="connsiteX5" fmla="*/ 196343 w 475962"/>
                <a:gd name="connsiteY5" fmla="*/ 478 h 423416"/>
                <a:gd name="connsiteX6" fmla="*/ 250216 w 475962"/>
                <a:gd name="connsiteY6" fmla="*/ 5418 h 423416"/>
                <a:gd name="connsiteX7" fmla="*/ 474983 w 475962"/>
                <a:gd name="connsiteY7" fmla="*/ 231725 h 423416"/>
                <a:gd name="connsiteX8" fmla="*/ 234712 w 475962"/>
                <a:gd name="connsiteY8" fmla="*/ 421880 h 423416"/>
                <a:gd name="connsiteX9" fmla="*/ 15841 w 475962"/>
                <a:gd name="connsiteY9" fmla="*/ 121167 h 423416"/>
                <a:gd name="connsiteX10" fmla="*/ 96636 w 475962"/>
                <a:gd name="connsiteY10" fmla="*/ 24805 h 423416"/>
                <a:gd name="connsiteX11" fmla="*/ 196343 w 475962"/>
                <a:gd name="connsiteY11" fmla="*/ 478 h 423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5962" h="423416">
                  <a:moveTo>
                    <a:pt x="216722" y="57721"/>
                  </a:moveTo>
                  <a:cubicBezTo>
                    <a:pt x="204163" y="58924"/>
                    <a:pt x="192045" y="61904"/>
                    <a:pt x="180749" y="66900"/>
                  </a:cubicBezTo>
                  <a:cubicBezTo>
                    <a:pt x="55403" y="122341"/>
                    <a:pt x="27583" y="258558"/>
                    <a:pt x="127089" y="329644"/>
                  </a:cubicBezTo>
                  <a:cubicBezTo>
                    <a:pt x="243315" y="412675"/>
                    <a:pt x="414136" y="342777"/>
                    <a:pt x="414136" y="212189"/>
                  </a:cubicBezTo>
                  <a:cubicBezTo>
                    <a:pt x="414136" y="127994"/>
                    <a:pt x="304634" y="49302"/>
                    <a:pt x="216722" y="57721"/>
                  </a:cubicBezTo>
                  <a:close/>
                  <a:moveTo>
                    <a:pt x="196343" y="478"/>
                  </a:moveTo>
                  <a:cubicBezTo>
                    <a:pt x="210791" y="1264"/>
                    <a:pt x="228153" y="2985"/>
                    <a:pt x="250216" y="5418"/>
                  </a:cubicBezTo>
                  <a:cubicBezTo>
                    <a:pt x="407307" y="22740"/>
                    <a:pt x="485763" y="101734"/>
                    <a:pt x="474983" y="231725"/>
                  </a:cubicBezTo>
                  <a:cubicBezTo>
                    <a:pt x="464912" y="353171"/>
                    <a:pt x="401924" y="403021"/>
                    <a:pt x="234712" y="421880"/>
                  </a:cubicBezTo>
                  <a:cubicBezTo>
                    <a:pt x="69257" y="440541"/>
                    <a:pt x="-43011" y="286293"/>
                    <a:pt x="15841" y="121167"/>
                  </a:cubicBezTo>
                  <a:cubicBezTo>
                    <a:pt x="35859" y="65001"/>
                    <a:pt x="48253" y="50220"/>
                    <a:pt x="96636" y="24805"/>
                  </a:cubicBezTo>
                  <a:cubicBezTo>
                    <a:pt x="135865" y="4199"/>
                    <a:pt x="152997" y="-1877"/>
                    <a:pt x="196343" y="4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16" name="任意多边形: 形状 62"/>
            <p:cNvSpPr/>
            <p:nvPr/>
          </p:nvSpPr>
          <p:spPr>
            <a:xfrm>
              <a:off x="6059180" y="2743200"/>
              <a:ext cx="393701" cy="412751"/>
            </a:xfrm>
            <a:custGeom>
              <a:avLst/>
              <a:gdLst/>
              <a:ahLst/>
              <a:cxnLst/>
              <a:rect l="0" t="0" r="0" b="0"/>
              <a:pathLst>
                <a:path w="393701" h="412751">
                  <a:moveTo>
                    <a:pt x="8800" y="14483"/>
                  </a:moveTo>
                  <a:cubicBezTo>
                    <a:pt x="3960" y="19323"/>
                    <a:pt x="0" y="110913"/>
                    <a:pt x="0" y="218017"/>
                  </a:cubicBezTo>
                  <a:lnTo>
                    <a:pt x="0" y="412750"/>
                  </a:lnTo>
                  <a:lnTo>
                    <a:pt x="393700" y="412750"/>
                  </a:lnTo>
                  <a:lnTo>
                    <a:pt x="393700" y="349250"/>
                  </a:lnTo>
                  <a:lnTo>
                    <a:pt x="76200" y="349250"/>
                  </a:lnTo>
                  <a:lnTo>
                    <a:pt x="76200" y="234950"/>
                  </a:lnTo>
                  <a:lnTo>
                    <a:pt x="171450" y="234950"/>
                  </a:lnTo>
                  <a:cubicBezTo>
                    <a:pt x="264583" y="234950"/>
                    <a:pt x="266700" y="234244"/>
                    <a:pt x="266700" y="203200"/>
                  </a:cubicBezTo>
                  <a:cubicBezTo>
                    <a:pt x="266700" y="172133"/>
                    <a:pt x="264635" y="171450"/>
                    <a:pt x="170683" y="171450"/>
                  </a:cubicBezTo>
                  <a:lnTo>
                    <a:pt x="74667" y="171450"/>
                  </a:lnTo>
                  <a:lnTo>
                    <a:pt x="72258" y="117475"/>
                  </a:lnTo>
                  <a:cubicBezTo>
                    <a:pt x="69452" y="54567"/>
                    <a:pt x="57222" y="58276"/>
                    <a:pt x="245358" y="64965"/>
                  </a:cubicBezTo>
                  <a:lnTo>
                    <a:pt x="382767" y="69850"/>
                  </a:lnTo>
                  <a:lnTo>
                    <a:pt x="361950" y="0"/>
                  </a:lnTo>
                  <a:lnTo>
                    <a:pt x="189775" y="2841"/>
                  </a:lnTo>
                  <a:cubicBezTo>
                    <a:pt x="95079" y="4404"/>
                    <a:pt x="13641" y="9643"/>
                    <a:pt x="8800" y="1448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21" name="任意多边形: 形状 63"/>
            <p:cNvSpPr/>
            <p:nvPr/>
          </p:nvSpPr>
          <p:spPr>
            <a:xfrm>
              <a:off x="6516380" y="2743200"/>
              <a:ext cx="388036" cy="412751"/>
            </a:xfrm>
            <a:custGeom>
              <a:avLst/>
              <a:gdLst/>
              <a:ahLst/>
              <a:cxnLst/>
              <a:rect l="0" t="0" r="0" b="0"/>
              <a:pathLst>
                <a:path w="388036" h="412751">
                  <a:moveTo>
                    <a:pt x="8809" y="14474"/>
                  </a:moveTo>
                  <a:cubicBezTo>
                    <a:pt x="3964" y="19319"/>
                    <a:pt x="0" y="110913"/>
                    <a:pt x="0" y="218017"/>
                  </a:cubicBezTo>
                  <a:lnTo>
                    <a:pt x="0" y="412750"/>
                  </a:lnTo>
                  <a:lnTo>
                    <a:pt x="189019" y="412750"/>
                  </a:lnTo>
                  <a:cubicBezTo>
                    <a:pt x="365478" y="412750"/>
                    <a:pt x="378466" y="411111"/>
                    <a:pt x="384487" y="388085"/>
                  </a:cubicBezTo>
                  <a:cubicBezTo>
                    <a:pt x="388035" y="374520"/>
                    <a:pt x="387749" y="360232"/>
                    <a:pt x="383852" y="356335"/>
                  </a:cubicBezTo>
                  <a:cubicBezTo>
                    <a:pt x="379955" y="352438"/>
                    <a:pt x="306282" y="349250"/>
                    <a:pt x="220133" y="349250"/>
                  </a:cubicBezTo>
                  <a:lnTo>
                    <a:pt x="63500" y="349250"/>
                  </a:lnTo>
                  <a:lnTo>
                    <a:pt x="63500" y="234950"/>
                  </a:lnTo>
                  <a:lnTo>
                    <a:pt x="165100" y="234950"/>
                  </a:lnTo>
                  <a:cubicBezTo>
                    <a:pt x="265007" y="234950"/>
                    <a:pt x="266700" y="234421"/>
                    <a:pt x="266700" y="203200"/>
                  </a:cubicBezTo>
                  <a:cubicBezTo>
                    <a:pt x="266700" y="171959"/>
                    <a:pt x="265058" y="171450"/>
                    <a:pt x="164333" y="171450"/>
                  </a:cubicBezTo>
                  <a:lnTo>
                    <a:pt x="61967" y="171450"/>
                  </a:lnTo>
                  <a:lnTo>
                    <a:pt x="57150" y="63500"/>
                  </a:lnTo>
                  <a:lnTo>
                    <a:pt x="369959" y="69030"/>
                  </a:lnTo>
                  <a:lnTo>
                    <a:pt x="349250" y="0"/>
                  </a:lnTo>
                  <a:lnTo>
                    <a:pt x="183434" y="2833"/>
                  </a:lnTo>
                  <a:cubicBezTo>
                    <a:pt x="92235" y="4391"/>
                    <a:pt x="13654" y="9629"/>
                    <a:pt x="8809" y="1447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22" name="任意多边形: 形状 64"/>
            <p:cNvSpPr/>
            <p:nvPr/>
          </p:nvSpPr>
          <p:spPr>
            <a:xfrm>
              <a:off x="7341880" y="2741371"/>
              <a:ext cx="355601" cy="416226"/>
            </a:xfrm>
            <a:custGeom>
              <a:avLst/>
              <a:gdLst/>
              <a:ahLst/>
              <a:cxnLst/>
              <a:rect l="0" t="0" r="0" b="0"/>
              <a:pathLst>
                <a:path w="355601" h="416226">
                  <a:moveTo>
                    <a:pt x="8467" y="16646"/>
                  </a:moveTo>
                  <a:cubicBezTo>
                    <a:pt x="3810" y="21302"/>
                    <a:pt x="0" y="113122"/>
                    <a:pt x="0" y="220689"/>
                  </a:cubicBezTo>
                  <a:cubicBezTo>
                    <a:pt x="0" y="415492"/>
                    <a:pt x="108" y="416225"/>
                    <a:pt x="27271" y="405898"/>
                  </a:cubicBezTo>
                  <a:cubicBezTo>
                    <a:pt x="51835" y="396559"/>
                    <a:pt x="55100" y="383864"/>
                    <a:pt x="60156" y="278054"/>
                  </a:cubicBezTo>
                  <a:cubicBezTo>
                    <a:pt x="63243" y="213443"/>
                    <a:pt x="70633" y="160579"/>
                    <a:pt x="76577" y="160579"/>
                  </a:cubicBezTo>
                  <a:cubicBezTo>
                    <a:pt x="82521" y="160579"/>
                    <a:pt x="134874" y="214757"/>
                    <a:pt x="192917" y="280975"/>
                  </a:cubicBezTo>
                  <a:cubicBezTo>
                    <a:pt x="250960" y="347193"/>
                    <a:pt x="311309" y="404343"/>
                    <a:pt x="327025" y="407975"/>
                  </a:cubicBezTo>
                  <a:lnTo>
                    <a:pt x="355600" y="414579"/>
                  </a:lnTo>
                  <a:lnTo>
                    <a:pt x="355600" y="218585"/>
                  </a:lnTo>
                  <a:cubicBezTo>
                    <a:pt x="355600" y="34038"/>
                    <a:pt x="354123" y="22122"/>
                    <a:pt x="330314" y="14565"/>
                  </a:cubicBezTo>
                  <a:cubicBezTo>
                    <a:pt x="284423" y="0"/>
                    <a:pt x="277465" y="18061"/>
                    <a:pt x="281080" y="142376"/>
                  </a:cubicBezTo>
                  <a:cubicBezTo>
                    <a:pt x="282981" y="207771"/>
                    <a:pt x="281235" y="264578"/>
                    <a:pt x="277199" y="268614"/>
                  </a:cubicBezTo>
                  <a:cubicBezTo>
                    <a:pt x="273162" y="272650"/>
                    <a:pt x="251239" y="254279"/>
                    <a:pt x="228478" y="227790"/>
                  </a:cubicBezTo>
                  <a:cubicBezTo>
                    <a:pt x="120195" y="101767"/>
                    <a:pt x="33819" y="8179"/>
                    <a:pt x="25791" y="8179"/>
                  </a:cubicBezTo>
                  <a:cubicBezTo>
                    <a:pt x="20919" y="8179"/>
                    <a:pt x="13123" y="11989"/>
                    <a:pt x="8467" y="1664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23" name="任意多边形: 形状 65"/>
            <p:cNvSpPr/>
            <p:nvPr/>
          </p:nvSpPr>
          <p:spPr>
            <a:xfrm>
              <a:off x="7782304" y="2738890"/>
              <a:ext cx="422262" cy="437624"/>
            </a:xfrm>
            <a:custGeom>
              <a:avLst/>
              <a:gdLst/>
              <a:ahLst/>
              <a:cxnLst/>
              <a:rect l="0" t="0" r="0" b="0"/>
              <a:pathLst>
                <a:path w="422262" h="437624">
                  <a:moveTo>
                    <a:pt x="72504" y="23355"/>
                  </a:moveTo>
                  <a:cubicBezTo>
                    <a:pt x="13466" y="77016"/>
                    <a:pt x="7346" y="156444"/>
                    <a:pt x="58951" y="199272"/>
                  </a:cubicBezTo>
                  <a:cubicBezTo>
                    <a:pt x="69632" y="208137"/>
                    <a:pt x="120234" y="217272"/>
                    <a:pt x="171399" y="219572"/>
                  </a:cubicBezTo>
                  <a:cubicBezTo>
                    <a:pt x="267396" y="223887"/>
                    <a:pt x="314254" y="239961"/>
                    <a:pt x="326898" y="272912"/>
                  </a:cubicBezTo>
                  <a:cubicBezTo>
                    <a:pt x="336224" y="297213"/>
                    <a:pt x="315223" y="336570"/>
                    <a:pt x="284020" y="353269"/>
                  </a:cubicBezTo>
                  <a:cubicBezTo>
                    <a:pt x="253895" y="369391"/>
                    <a:pt x="154090" y="359416"/>
                    <a:pt x="86938" y="333571"/>
                  </a:cubicBezTo>
                  <a:cubicBezTo>
                    <a:pt x="40259" y="315604"/>
                    <a:pt x="35221" y="315821"/>
                    <a:pt x="20139" y="336447"/>
                  </a:cubicBezTo>
                  <a:cubicBezTo>
                    <a:pt x="0" y="363990"/>
                    <a:pt x="6217" y="369909"/>
                    <a:pt x="90245" y="403182"/>
                  </a:cubicBezTo>
                  <a:cubicBezTo>
                    <a:pt x="168864" y="434314"/>
                    <a:pt x="269532" y="437623"/>
                    <a:pt x="321436" y="410783"/>
                  </a:cubicBezTo>
                  <a:cubicBezTo>
                    <a:pt x="403962" y="368107"/>
                    <a:pt x="422261" y="281090"/>
                    <a:pt x="362851" y="213847"/>
                  </a:cubicBezTo>
                  <a:cubicBezTo>
                    <a:pt x="332625" y="179635"/>
                    <a:pt x="315111" y="172555"/>
                    <a:pt x="232676" y="161224"/>
                  </a:cubicBezTo>
                  <a:cubicBezTo>
                    <a:pt x="180289" y="154023"/>
                    <a:pt x="127425" y="148523"/>
                    <a:pt x="115201" y="149003"/>
                  </a:cubicBezTo>
                  <a:cubicBezTo>
                    <a:pt x="101693" y="149534"/>
                    <a:pt x="92976" y="140618"/>
                    <a:pt x="92976" y="126273"/>
                  </a:cubicBezTo>
                  <a:cubicBezTo>
                    <a:pt x="92976" y="56444"/>
                    <a:pt x="153527" y="37162"/>
                    <a:pt x="258076" y="73699"/>
                  </a:cubicBezTo>
                  <a:cubicBezTo>
                    <a:pt x="307334" y="90913"/>
                    <a:pt x="335281" y="94579"/>
                    <a:pt x="352873" y="86135"/>
                  </a:cubicBezTo>
                  <a:cubicBezTo>
                    <a:pt x="377668" y="74233"/>
                    <a:pt x="377668" y="74016"/>
                    <a:pt x="352873" y="50428"/>
                  </a:cubicBezTo>
                  <a:cubicBezTo>
                    <a:pt x="324107" y="23063"/>
                    <a:pt x="285236" y="12993"/>
                    <a:pt x="176806" y="4818"/>
                  </a:cubicBezTo>
                  <a:cubicBezTo>
                    <a:pt x="112893" y="0"/>
                    <a:pt x="94629" y="3246"/>
                    <a:pt x="72504" y="2335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24" name="任意多边形: 形状 66"/>
            <p:cNvSpPr/>
            <p:nvPr/>
          </p:nvSpPr>
          <p:spPr>
            <a:xfrm>
              <a:off x="8218180" y="2743200"/>
              <a:ext cx="395468" cy="412751"/>
            </a:xfrm>
            <a:custGeom>
              <a:avLst/>
              <a:gdLst/>
              <a:ahLst/>
              <a:cxnLst/>
              <a:rect l="0" t="0" r="0" b="0"/>
              <a:pathLst>
                <a:path w="395468" h="412751">
                  <a:moveTo>
                    <a:pt x="8792" y="14491"/>
                  </a:moveTo>
                  <a:cubicBezTo>
                    <a:pt x="3956" y="19327"/>
                    <a:pt x="0" y="33488"/>
                    <a:pt x="0" y="45961"/>
                  </a:cubicBezTo>
                  <a:cubicBezTo>
                    <a:pt x="0" y="65399"/>
                    <a:pt x="10430" y="68271"/>
                    <a:pt x="73025" y="66069"/>
                  </a:cubicBezTo>
                  <a:lnTo>
                    <a:pt x="146050" y="63500"/>
                  </a:lnTo>
                  <a:lnTo>
                    <a:pt x="155944" y="238125"/>
                  </a:lnTo>
                  <a:cubicBezTo>
                    <a:pt x="165835" y="412709"/>
                    <a:pt x="165845" y="412750"/>
                    <a:pt x="197219" y="412750"/>
                  </a:cubicBez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25" name="任意多边形: 形状 67"/>
            <p:cNvSpPr/>
            <p:nvPr/>
          </p:nvSpPr>
          <p:spPr>
            <a:xfrm>
              <a:off x="8662680" y="2743231"/>
              <a:ext cx="76846" cy="412720"/>
            </a:xfrm>
            <a:custGeom>
              <a:avLst/>
              <a:gdLst/>
              <a:ahLst/>
              <a:cxnLst/>
              <a:rect l="0" t="0" r="0" b="0"/>
              <a:pathLst>
                <a:path w="76846" h="412720">
                  <a:moveTo>
                    <a:pt x="0" y="208675"/>
                  </a:moveTo>
                  <a:lnTo>
                    <a:pt x="0" y="412719"/>
                  </a:lnTo>
                  <a:lnTo>
                    <a:pt x="76845" y="412719"/>
                  </a:lnTo>
                  <a:lnTo>
                    <a:pt x="66997" y="206344"/>
                  </a:lnTo>
                  <a:cubicBezTo>
                    <a:pt x="57283" y="2741"/>
                    <a:pt x="56766" y="0"/>
                    <a:pt x="28575" y="2300"/>
                  </a:cubicBezTo>
                  <a:cubicBezTo>
                    <a:pt x="224" y="4614"/>
                    <a:pt x="0" y="6232"/>
                    <a:pt x="0" y="208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26" name="任意多边形: 形状 68"/>
            <p:cNvSpPr/>
            <p:nvPr/>
          </p:nvSpPr>
          <p:spPr>
            <a:xfrm>
              <a:off x="8789680" y="2743200"/>
              <a:ext cx="395303" cy="412751"/>
            </a:xfrm>
            <a:custGeom>
              <a:avLst/>
              <a:gdLst/>
              <a:ahLst/>
              <a:cxnLst/>
              <a:rect l="0" t="0" r="0" b="0"/>
              <a:pathLst>
                <a:path w="395303" h="412751">
                  <a:moveTo>
                    <a:pt x="8792" y="14491"/>
                  </a:moveTo>
                  <a:cubicBezTo>
                    <a:pt x="3956" y="19327"/>
                    <a:pt x="0" y="33761"/>
                    <a:pt x="0" y="46567"/>
                  </a:cubicBezTo>
                  <a:cubicBezTo>
                    <a:pt x="0" y="66756"/>
                    <a:pt x="10968" y="69850"/>
                    <a:pt x="82550" y="69850"/>
                  </a:cubicBezTo>
                  <a:lnTo>
                    <a:pt x="165100" y="69850"/>
                  </a:lnTo>
                  <a:lnTo>
                    <a:pt x="165100" y="412750"/>
                  </a:lnTo>
                  <a:lnTo>
                    <a:pt x="227863" y="412750"/>
                  </a:lnTo>
                  <a:lnTo>
                    <a:pt x="222250" y="63500"/>
                  </a:lnTo>
                  <a:lnTo>
                    <a:pt x="395302" y="68596"/>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27" name="任意多边形: 形状 69"/>
            <p:cNvSpPr/>
            <p:nvPr/>
          </p:nvSpPr>
          <p:spPr>
            <a:xfrm>
              <a:off x="9240603" y="2726076"/>
              <a:ext cx="398796" cy="457259"/>
            </a:xfrm>
            <a:custGeom>
              <a:avLst/>
              <a:gdLst/>
              <a:ahLst/>
              <a:cxnLst/>
              <a:rect l="0" t="0" r="0" b="0"/>
              <a:pathLst>
                <a:path w="398796" h="457259">
                  <a:moveTo>
                    <a:pt x="22151" y="26640"/>
                  </a:moveTo>
                  <a:cubicBezTo>
                    <a:pt x="1837" y="41224"/>
                    <a:pt x="0" y="343616"/>
                    <a:pt x="19998" y="380984"/>
                  </a:cubicBezTo>
                  <a:cubicBezTo>
                    <a:pt x="53044" y="442731"/>
                    <a:pt x="211732" y="457258"/>
                    <a:pt x="311076" y="407629"/>
                  </a:cubicBezTo>
                  <a:cubicBezTo>
                    <a:pt x="368248" y="379069"/>
                    <a:pt x="383818" y="333418"/>
                    <a:pt x="392909" y="167708"/>
                  </a:cubicBezTo>
                  <a:cubicBezTo>
                    <a:pt x="398795" y="60422"/>
                    <a:pt x="396792" y="37670"/>
                    <a:pt x="380926" y="31581"/>
                  </a:cubicBezTo>
                  <a:cubicBezTo>
                    <a:pt x="331183" y="12493"/>
                    <a:pt x="323776" y="32923"/>
                    <a:pt x="323776" y="189213"/>
                  </a:cubicBezTo>
                  <a:cubicBezTo>
                    <a:pt x="323776" y="330153"/>
                    <a:pt x="322015" y="340767"/>
                    <a:pt x="295550" y="359304"/>
                  </a:cubicBezTo>
                  <a:cubicBezTo>
                    <a:pt x="257982" y="385618"/>
                    <a:pt x="135570" y="385618"/>
                    <a:pt x="98002" y="359304"/>
                  </a:cubicBezTo>
                  <a:cubicBezTo>
                    <a:pt x="71526" y="340760"/>
                    <a:pt x="69776" y="330174"/>
                    <a:pt x="69776" y="188603"/>
                  </a:cubicBezTo>
                  <a:cubicBezTo>
                    <a:pt x="69776" y="35770"/>
                    <a:pt x="59258" y="0"/>
                    <a:pt x="22151" y="266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28" name="任意多边形: 形状 70"/>
            <p:cNvSpPr/>
            <p:nvPr/>
          </p:nvSpPr>
          <p:spPr>
            <a:xfrm>
              <a:off x="9691380" y="2743200"/>
              <a:ext cx="395468" cy="412751"/>
            </a:xfrm>
            <a:custGeom>
              <a:avLst/>
              <a:gdLst/>
              <a:ahLst/>
              <a:cxnLst/>
              <a:rect l="0" t="0" r="0" b="0"/>
              <a:pathLst>
                <a:path w="395468" h="412751">
                  <a:moveTo>
                    <a:pt x="8792" y="14491"/>
                  </a:moveTo>
                  <a:cubicBezTo>
                    <a:pt x="3956" y="19327"/>
                    <a:pt x="0" y="33761"/>
                    <a:pt x="0" y="46567"/>
                  </a:cubicBezTo>
                  <a:cubicBezTo>
                    <a:pt x="0" y="66756"/>
                    <a:pt x="10968" y="69850"/>
                    <a:pt x="82550" y="69850"/>
                  </a:cubicBezTo>
                  <a:lnTo>
                    <a:pt x="165100" y="69850"/>
                  </a:lnTo>
                  <a:lnTo>
                    <a:pt x="165100" y="412750"/>
                  </a:ln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29" name="任意多边形: 形状 71"/>
            <p:cNvSpPr/>
            <p:nvPr/>
          </p:nvSpPr>
          <p:spPr>
            <a:xfrm>
              <a:off x="10148580" y="2743200"/>
              <a:ext cx="381001" cy="412751"/>
            </a:xfrm>
            <a:custGeom>
              <a:avLst/>
              <a:gdLst/>
              <a:ahLst/>
              <a:cxnLst/>
              <a:rect l="0" t="0" r="0" b="0"/>
              <a:pathLst>
                <a:path w="381001" h="412751">
                  <a:moveTo>
                    <a:pt x="0" y="5653"/>
                  </a:moveTo>
                  <a:lnTo>
                    <a:pt x="0" y="412750"/>
                  </a:lnTo>
                  <a:lnTo>
                    <a:pt x="381000" y="412750"/>
                  </a:lnTo>
                  <a:lnTo>
                    <a:pt x="381000" y="349250"/>
                  </a:lnTo>
                  <a:lnTo>
                    <a:pt x="63500" y="349250"/>
                  </a:lnTo>
                  <a:lnTo>
                    <a:pt x="63500" y="236018"/>
                  </a:lnTo>
                  <a:lnTo>
                    <a:pt x="155575" y="225959"/>
                  </a:lnTo>
                  <a:cubicBezTo>
                    <a:pt x="235831" y="217191"/>
                    <a:pt x="247650" y="212639"/>
                    <a:pt x="247650" y="190500"/>
                  </a:cubicBezTo>
                  <a:cubicBezTo>
                    <a:pt x="247650" y="167177"/>
                    <a:pt x="240059" y="165315"/>
                    <a:pt x="154841" y="167728"/>
                  </a:cubicBezTo>
                  <a:lnTo>
                    <a:pt x="62032" y="170355"/>
                  </a:lnTo>
                  <a:lnTo>
                    <a:pt x="57150" y="63500"/>
                  </a:lnTo>
                  <a:lnTo>
                    <a:pt x="203200" y="62419"/>
                  </a:lnTo>
                  <a:cubicBezTo>
                    <a:pt x="348848" y="61341"/>
                    <a:pt x="349250" y="61254"/>
                    <a:pt x="349250" y="30669"/>
                  </a:cubicBezTo>
                  <a:lnTo>
                    <a:pt x="34925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30" name="任意多边形: 形状 72"/>
            <p:cNvSpPr/>
            <p:nvPr/>
          </p:nvSpPr>
          <p:spPr>
            <a:xfrm>
              <a:off x="3696980" y="2863850"/>
              <a:ext cx="203201" cy="63501"/>
            </a:xfrm>
            <a:custGeom>
              <a:avLst/>
              <a:gdLst/>
              <a:ahLst/>
              <a:cxnLst/>
              <a:rect l="0" t="0" r="0" b="0"/>
              <a:pathLst>
                <a:path w="203201" h="63501">
                  <a:moveTo>
                    <a:pt x="8467" y="8467"/>
                  </a:moveTo>
                  <a:cubicBezTo>
                    <a:pt x="3810" y="13123"/>
                    <a:pt x="0" y="27411"/>
                    <a:pt x="0" y="40217"/>
                  </a:cubicBezTo>
                  <a:cubicBezTo>
                    <a:pt x="0" y="60854"/>
                    <a:pt x="11545" y="63500"/>
                    <a:pt x="101600" y="63500"/>
                  </a:cubicBezTo>
                  <a:cubicBezTo>
                    <a:pt x="201507" y="63500"/>
                    <a:pt x="203200" y="62971"/>
                    <a:pt x="203200" y="31750"/>
                  </a:cubicBezTo>
                  <a:cubicBezTo>
                    <a:pt x="203200" y="770"/>
                    <a:pt x="200942" y="0"/>
                    <a:pt x="110067" y="0"/>
                  </a:cubicBezTo>
                  <a:cubicBezTo>
                    <a:pt x="58843"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grpSp>
      <p:sp>
        <p:nvSpPr>
          <p:cNvPr id="50" name="文本框 49"/>
          <p:cNvSpPr txBox="1"/>
          <p:nvPr userDrawn="1"/>
        </p:nvSpPr>
        <p:spPr>
          <a:xfrm>
            <a:off x="1086485" y="6375400"/>
            <a:ext cx="9236075" cy="306705"/>
          </a:xfrm>
          <a:prstGeom prst="rect">
            <a:avLst/>
          </a:prstGeom>
          <a:noFill/>
        </p:spPr>
        <p:txBody>
          <a:bodyPr wrap="square" rtlCol="0">
            <a:spAutoFit/>
          </a:bodyPr>
          <a:lstStyle/>
          <a:p>
            <a:pPr algn="ctr"/>
            <a:r>
              <a:rPr lang="en-US" altLang="zh-CN" sz="1400" b="1" dirty="0">
                <a:solidFill>
                  <a:srgbClr val="000000">
                    <a:lumMod val="50000"/>
                    <a:lumOff val="50000"/>
                  </a:srgbClr>
                </a:solidFill>
                <a:latin typeface="Arial" panose="020B0604020202020204"/>
                <a:ea typeface="Microsoft YaHei" panose="020B0503020204020204" pitchFamily="34" charset="-122"/>
                <a:cs typeface="+mn-ea"/>
                <a:sym typeface="+mn-lt"/>
              </a:rPr>
              <a:t>MAYORANA School @ Modica, 2023-7-7     |        kongcf@sjtu.edu.cn</a:t>
            </a:r>
            <a:endParaRPr lang="zh-CN" altLang="en-US" sz="1400" b="1" dirty="0">
              <a:solidFill>
                <a:srgbClr val="000000">
                  <a:lumMod val="50000"/>
                  <a:lumOff val="50000"/>
                </a:srgbClr>
              </a:solidFill>
              <a:latin typeface="Arial" panose="020B0604020202020204"/>
              <a:ea typeface="Microsoft YaHei" panose="020B0503020204020204" pitchFamily="34" charset="-122"/>
              <a:cs typeface="+mn-ea"/>
              <a:sym typeface="+mn-lt"/>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7_自定义版式">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cstate="screen">
            <a:lum bright="70000" contrast="-70000"/>
          </a:blip>
          <a:stretch>
            <a:fillRect/>
          </a:stretch>
        </p:blipFill>
        <p:spPr>
          <a:xfrm>
            <a:off x="0" y="0"/>
            <a:ext cx="12192000" cy="6851904"/>
          </a:xfrm>
          <a:prstGeom prst="rect">
            <a:avLst/>
          </a:prstGeom>
        </p:spPr>
      </p:pic>
      <p:pic>
        <p:nvPicPr>
          <p:cNvPr id="137" name="图片 136"/>
          <p:cNvPicPr>
            <a:picLocks noChangeAspect="1"/>
          </p:cNvPicPr>
          <p:nvPr userDrawn="1"/>
        </p:nvPicPr>
        <p:blipFill rotWithShape="1">
          <a:blip r:embed="rId3" cstate="screen"/>
          <a:srcRect/>
          <a:stretch>
            <a:fillRect/>
          </a:stretch>
        </p:blipFill>
        <p:spPr>
          <a:xfrm>
            <a:off x="0" y="-6096"/>
            <a:ext cx="12192000" cy="3764280"/>
          </a:xfrm>
          <a:prstGeom prst="rect">
            <a:avLst/>
          </a:prstGeom>
        </p:spPr>
      </p:pic>
      <p:sp>
        <p:nvSpPr>
          <p:cNvPr id="24"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mtClean="0">
                <a:solidFill>
                  <a:srgbClr val="000000">
                    <a:lumMod val="50000"/>
                    <a:lumOff val="50000"/>
                  </a:srgbClr>
                </a:solidFill>
                <a:latin typeface="Arial" panose="020B0604020202020204"/>
                <a:ea typeface="Microsoft YaHei" panose="020B0503020204020204" pitchFamily="34" charset="-122"/>
              </a:rPr>
            </a:fld>
            <a:r>
              <a:rPr lang="zh-CN" altLang="en-US">
                <a:solidFill>
                  <a:srgbClr val="000000">
                    <a:lumMod val="50000"/>
                    <a:lumOff val="50000"/>
                  </a:srgbClr>
                </a:solidFill>
                <a:latin typeface="Arial" panose="020B0604020202020204"/>
                <a:ea typeface="Microsoft YaHei" panose="020B0503020204020204" pitchFamily="34" charset="-122"/>
              </a:rPr>
              <a:t> </a:t>
            </a:r>
            <a:r>
              <a:rPr lang="en-US" altLang="zh-CN">
                <a:solidFill>
                  <a:srgbClr val="000000">
                    <a:lumMod val="50000"/>
                    <a:lumOff val="50000"/>
                  </a:srgbClr>
                </a:solidFill>
                <a:latin typeface="Arial" panose="020B0604020202020204"/>
                <a:ea typeface="Microsoft YaHei" panose="020B0503020204020204" pitchFamily="34" charset="-122"/>
              </a:rPr>
              <a:t>&gt;</a:t>
            </a:r>
            <a:endParaRPr lang="zh-CN" altLang="en-US" dirty="0">
              <a:solidFill>
                <a:srgbClr val="000000">
                  <a:lumMod val="50000"/>
                  <a:lumOff val="50000"/>
                </a:srgbClr>
              </a:solidFill>
              <a:latin typeface="Arial" panose="020B0604020202020204"/>
              <a:ea typeface="Microsoft YaHei" panose="020B0503020204020204" pitchFamily="34" charset="-122"/>
            </a:endParaRPr>
          </a:p>
        </p:txBody>
      </p:sp>
      <p:sp>
        <p:nvSpPr>
          <p:cNvPr id="79" name="矩形 78"/>
          <p:cNvSpPr/>
          <p:nvPr userDrawn="1"/>
        </p:nvSpPr>
        <p:spPr>
          <a:xfrm>
            <a:off x="0" y="0"/>
            <a:ext cx="12192000" cy="6858000"/>
          </a:xfrm>
          <a:prstGeom prst="rect">
            <a:avLst/>
          </a:prstGeom>
          <a:solidFill>
            <a:srgbClr val="FFFFFF">
              <a:alpha val="45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dirty="0">
              <a:ln>
                <a:noFill/>
              </a:ln>
              <a:solidFill>
                <a:srgbClr val="FFFFFF"/>
              </a:solidFill>
              <a:effectLst/>
              <a:uLnTx/>
              <a:uFillTx/>
              <a:latin typeface="Arial" panose="020B0604020202020204"/>
              <a:ea typeface="Microsoft YaHei" panose="020B0503020204020204" pitchFamily="34" charset="-122"/>
              <a:cs typeface="+mn-cs"/>
            </a:endParaRPr>
          </a:p>
        </p:txBody>
      </p:sp>
      <p:sp>
        <p:nvSpPr>
          <p:cNvPr id="81" name="标题 1"/>
          <p:cNvSpPr txBox="1"/>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panose="020B0604020202020204"/>
              <a:ea typeface="Microsoft YaHei" panose="020B0503020204020204" pitchFamily="34" charset="-122"/>
              <a:cs typeface="+mn-cs"/>
            </a:endParaRPr>
          </a:p>
        </p:txBody>
      </p:sp>
      <p:sp>
        <p:nvSpPr>
          <p:cNvPr id="83" name="矩形 82"/>
          <p:cNvSpPr/>
          <p:nvPr userDrawn="1"/>
        </p:nvSpPr>
        <p:spPr>
          <a:xfrm flipV="1">
            <a:off x="0" y="0"/>
            <a:ext cx="12192000" cy="3764281"/>
          </a:xfrm>
          <a:prstGeom prst="rect">
            <a:avLst/>
          </a:prstGeom>
          <a:gradFill flip="none" rotWithShape="1">
            <a:gsLst>
              <a:gs pos="0">
                <a:srgbClr val="004098">
                  <a:alpha val="70000"/>
                </a:srgbClr>
              </a:gs>
              <a:gs pos="100000">
                <a:srgbClr val="004098">
                  <a:alpha val="70000"/>
                  <a:lumMod val="75000"/>
                </a:srgbClr>
              </a:gs>
            </a:gsLst>
            <a:lin ang="16200000" scaled="1"/>
            <a:tileRect/>
          </a:gra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85" name="矩形 84"/>
          <p:cNvSpPr/>
          <p:nvPr userDrawn="1"/>
        </p:nvSpPr>
        <p:spPr>
          <a:xfrm>
            <a:off x="0" y="3616036"/>
            <a:ext cx="12192000" cy="148244"/>
          </a:xfrm>
          <a:prstGeom prst="rect">
            <a:avLst/>
          </a:prstGeom>
          <a:solidFill>
            <a:srgbClr val="BDBEDD"/>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86" name="文本占位符 4"/>
          <p:cNvSpPr txBox="1"/>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Microsoft YaHei" panose="020B0503020204020204" pitchFamily="34" charset="-122"/>
                <a:cs typeface="+mn-cs"/>
              </a:rPr>
              <a:t>01</a:t>
            </a:r>
            <a:endPar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Microsoft YaHei" panose="020B0503020204020204" pitchFamily="34" charset="-122"/>
              <a:cs typeface="+mn-cs"/>
            </a:endParaRPr>
          </a:p>
        </p:txBody>
      </p:sp>
      <p:sp>
        <p:nvSpPr>
          <p:cNvPr id="87" name="矩形 86"/>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7" name="文本占位符 6"/>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请输入标题页标题</a:t>
            </a:r>
            <a:endParaRPr lang="zh-CN" altLang="en-US" dirty="0"/>
          </a:p>
        </p:txBody>
      </p:sp>
      <p:sp>
        <p:nvSpPr>
          <p:cNvPr id="141" name="文本占位符 6"/>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输入副标题</a:t>
            </a:r>
            <a:endParaRPr lang="zh-CN" altLang="en-US" dirty="0"/>
          </a:p>
        </p:txBody>
      </p:sp>
      <p:cxnSp>
        <p:nvCxnSpPr>
          <p:cNvPr id="142" name="直接连接符 141"/>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pic>
        <p:nvPicPr>
          <p:cNvPr id="160" name="图片 159"/>
          <p:cNvPicPr>
            <a:picLocks noChangeAspect="1"/>
          </p:cNvPicPr>
          <p:nvPr userDrawn="1"/>
        </p:nvPicPr>
        <p:blipFill>
          <a:blip r:embed="rId4" cstate="screen"/>
          <a:stretch>
            <a:fillRect/>
          </a:stretch>
        </p:blipFill>
        <p:spPr>
          <a:xfrm>
            <a:off x="9757185" y="273687"/>
            <a:ext cx="1843018" cy="470083"/>
          </a:xfrm>
          <a:prstGeom prst="rect">
            <a:avLst/>
          </a:prstGeom>
        </p:spPr>
      </p:pic>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9_自定义版式">
    <p:spTree>
      <p:nvGrpSpPr>
        <p:cNvPr id="1" name=""/>
        <p:cNvGrpSpPr/>
        <p:nvPr/>
      </p:nvGrpSpPr>
      <p:grpSpPr>
        <a:xfrm>
          <a:off x="0" y="0"/>
          <a:ext cx="0" cy="0"/>
          <a:chOff x="0" y="0"/>
          <a:chExt cx="0" cy="0"/>
        </a:xfrm>
      </p:grpSpPr>
      <p:pic>
        <p:nvPicPr>
          <p:cNvPr id="6" name="图片 5" descr="建筑的摆设布局&#10;&#10;描述已自动生成"/>
          <p:cNvPicPr>
            <a:picLocks noChangeAspect="1"/>
          </p:cNvPicPr>
          <p:nvPr userDrawn="1"/>
        </p:nvPicPr>
        <p:blipFill>
          <a:blip r:embed="rId2" cstate="screen"/>
          <a:stretch>
            <a:fillRect/>
          </a:stretch>
        </p:blipFill>
        <p:spPr>
          <a:xfrm>
            <a:off x="0" y="0"/>
            <a:ext cx="12192000" cy="6858000"/>
          </a:xfrm>
          <a:prstGeom prst="rect">
            <a:avLst/>
          </a:prstGeom>
        </p:spPr>
      </p:pic>
      <p:sp>
        <p:nvSpPr>
          <p:cNvPr id="7" name="矩形 6"/>
          <p:cNvSpPr/>
          <p:nvPr userDrawn="1"/>
        </p:nvSpPr>
        <p:spPr>
          <a:xfrm>
            <a:off x="0" y="0"/>
            <a:ext cx="12192000" cy="6858000"/>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Microsoft YaHei" panose="020B0503020204020204" pitchFamily="34" charset="-122"/>
              <a:ea typeface="Microsoft YaHei" panose="020B0503020204020204" pitchFamily="34" charset="-122"/>
              <a:cs typeface="+mn-cs"/>
            </a:endParaRPr>
          </a:p>
        </p:txBody>
      </p:sp>
      <p:sp>
        <p:nvSpPr>
          <p:cNvPr id="8" name="任意多边形: 形状 7"/>
          <p:cNvSpPr/>
          <p:nvPr userDrawn="1"/>
        </p:nvSpPr>
        <p:spPr>
          <a:xfrm>
            <a:off x="0" y="5282380"/>
            <a:ext cx="2804624" cy="1575620"/>
          </a:xfrm>
          <a:custGeom>
            <a:avLst/>
            <a:gdLst>
              <a:gd name="connsiteX0" fmla="*/ 800100 w 2804624"/>
              <a:gd name="connsiteY0" fmla="*/ 0 h 1575620"/>
              <a:gd name="connsiteX1" fmla="*/ 2772633 w 2804624"/>
              <a:gd name="connsiteY1" fmla="*/ 1451206 h 1575620"/>
              <a:gd name="connsiteX2" fmla="*/ 2804624 w 2804624"/>
              <a:gd name="connsiteY2" fmla="*/ 1575620 h 1575620"/>
              <a:gd name="connsiteX3" fmla="*/ 0 w 2804624"/>
              <a:gd name="connsiteY3" fmla="*/ 1575620 h 1575620"/>
              <a:gd name="connsiteX4" fmla="*/ 0 w 2804624"/>
              <a:gd name="connsiteY4" fmla="*/ 160902 h 1575620"/>
              <a:gd name="connsiteX5" fmla="*/ 185917 w 2804624"/>
              <a:gd name="connsiteY5" fmla="*/ 92856 h 1575620"/>
              <a:gd name="connsiteX6" fmla="*/ 800100 w 2804624"/>
              <a:gd name="connsiteY6" fmla="*/ 0 h 157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4624" h="1575620">
                <a:moveTo>
                  <a:pt x="800100" y="0"/>
                </a:moveTo>
                <a:cubicBezTo>
                  <a:pt x="1726905" y="0"/>
                  <a:pt x="2511132" y="610451"/>
                  <a:pt x="2772633" y="1451206"/>
                </a:cubicBezTo>
                <a:lnTo>
                  <a:pt x="2804624" y="1575620"/>
                </a:lnTo>
                <a:lnTo>
                  <a:pt x="0" y="1575620"/>
                </a:lnTo>
                <a:lnTo>
                  <a:pt x="0" y="160902"/>
                </a:lnTo>
                <a:lnTo>
                  <a:pt x="185917" y="92856"/>
                </a:lnTo>
                <a:cubicBezTo>
                  <a:pt x="379937" y="32509"/>
                  <a:pt x="586222" y="0"/>
                  <a:pt x="800100" y="0"/>
                </a:cubicBezTo>
                <a:close/>
              </a:path>
            </a:pathLst>
          </a:custGeom>
          <a:solidFill>
            <a:srgbClr val="003A8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black"/>
              </a:solidFill>
              <a:effectLst/>
              <a:uLnTx/>
              <a:uFillTx/>
              <a:latin typeface="Microsoft YaHei" panose="020B0503020204020204" pitchFamily="34" charset="-122"/>
              <a:ea typeface="Microsoft YaHei" panose="020B0503020204020204" pitchFamily="34" charset="-122"/>
              <a:cs typeface="+mn-cs"/>
            </a:endParaRPr>
          </a:p>
        </p:txBody>
      </p:sp>
      <p:pic>
        <p:nvPicPr>
          <p:cNvPr id="9" name="图片 8" descr="建筑的摆设布局&#10;&#10;描述已自动生成"/>
          <p:cNvPicPr>
            <a:picLocks noChangeAspect="1"/>
          </p:cNvPicPr>
          <p:nvPr userDrawn="1"/>
        </p:nvPicPr>
        <p:blipFill>
          <a:blip r:embed="rId3" cstate="screen"/>
          <a:srcRect/>
          <a:stretch>
            <a:fillRect/>
          </a:stretch>
        </p:blipFill>
        <p:spPr>
          <a:xfrm>
            <a:off x="2281172" y="3942120"/>
            <a:ext cx="4958617" cy="2915868"/>
          </a:xfrm>
          <a:custGeom>
            <a:avLst/>
            <a:gdLst>
              <a:gd name="connsiteX0" fmla="*/ 3369303 w 4958617"/>
              <a:gd name="connsiteY0" fmla="*/ 0 h 2909785"/>
              <a:gd name="connsiteX1" fmla="*/ 4540279 w 4958617"/>
              <a:gd name="connsiteY1" fmla="*/ 206654 h 2909785"/>
              <a:gd name="connsiteX2" fmla="*/ 4663086 w 4958617"/>
              <a:gd name="connsiteY2" fmla="*/ 255076 h 2909785"/>
              <a:gd name="connsiteX3" fmla="*/ 4628614 w 4958617"/>
              <a:gd name="connsiteY3" fmla="*/ 584450 h 2909785"/>
              <a:gd name="connsiteX4" fmla="*/ 4614929 w 4958617"/>
              <a:gd name="connsiteY4" fmla="*/ 978309 h 2909785"/>
              <a:gd name="connsiteX5" fmla="*/ 4953510 w 4958617"/>
              <a:gd name="connsiteY5" fmla="*/ 2896834 h 2909785"/>
              <a:gd name="connsiteX6" fmla="*/ 4958617 w 4958617"/>
              <a:gd name="connsiteY6" fmla="*/ 2909785 h 2909785"/>
              <a:gd name="connsiteX7" fmla="*/ 0 w 4958617"/>
              <a:gd name="connsiteY7" fmla="*/ 2909785 h 2909785"/>
              <a:gd name="connsiteX8" fmla="*/ 2895 w 4958617"/>
              <a:gd name="connsiteY8" fmla="*/ 2887002 h 2909785"/>
              <a:gd name="connsiteX9" fmla="*/ 3369303 w 4958617"/>
              <a:gd name="connsiteY9" fmla="*/ 0 h 2909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58617" h="2909785">
                <a:moveTo>
                  <a:pt x="3369303" y="0"/>
                </a:moveTo>
                <a:cubicBezTo>
                  <a:pt x="3780747" y="0"/>
                  <a:pt x="4175151" y="72962"/>
                  <a:pt x="4540279" y="206654"/>
                </a:cubicBezTo>
                <a:lnTo>
                  <a:pt x="4663086" y="255076"/>
                </a:lnTo>
                <a:lnTo>
                  <a:pt x="4628614" y="584450"/>
                </a:lnTo>
                <a:cubicBezTo>
                  <a:pt x="4619542" y="714558"/>
                  <a:pt x="4614929" y="845895"/>
                  <a:pt x="4614929" y="978309"/>
                </a:cubicBezTo>
                <a:cubicBezTo>
                  <a:pt x="4614929" y="1652418"/>
                  <a:pt x="4734470" y="2298607"/>
                  <a:pt x="4953510" y="2896834"/>
                </a:cubicBezTo>
                <a:lnTo>
                  <a:pt x="4958617" y="2909785"/>
                </a:lnTo>
                <a:lnTo>
                  <a:pt x="0" y="2909785"/>
                </a:lnTo>
                <a:lnTo>
                  <a:pt x="2895" y="2887002"/>
                </a:lnTo>
                <a:cubicBezTo>
                  <a:pt x="252677" y="1252270"/>
                  <a:pt x="1664748" y="0"/>
                  <a:pt x="3369303" y="0"/>
                </a:cubicBezTo>
                <a:close/>
              </a:path>
            </a:pathLst>
          </a:custGeom>
        </p:spPr>
      </p:pic>
      <p:sp>
        <p:nvSpPr>
          <p:cNvPr id="10" name="任意多边形: 形状 9"/>
          <p:cNvSpPr/>
          <p:nvPr userDrawn="1"/>
        </p:nvSpPr>
        <p:spPr>
          <a:xfrm>
            <a:off x="2280397" y="3936023"/>
            <a:ext cx="6740156" cy="2921977"/>
          </a:xfrm>
          <a:custGeom>
            <a:avLst/>
            <a:gdLst>
              <a:gd name="connsiteX0" fmla="*/ 3370078 w 6740156"/>
              <a:gd name="connsiteY0" fmla="*/ 0 h 2915881"/>
              <a:gd name="connsiteX1" fmla="*/ 6736486 w 6740156"/>
              <a:gd name="connsiteY1" fmla="*/ 2887002 h 2915881"/>
              <a:gd name="connsiteX2" fmla="*/ 6740156 w 6740156"/>
              <a:gd name="connsiteY2" fmla="*/ 2915881 h 2915881"/>
              <a:gd name="connsiteX3" fmla="*/ 0 w 6740156"/>
              <a:gd name="connsiteY3" fmla="*/ 2915881 h 2915881"/>
              <a:gd name="connsiteX4" fmla="*/ 3670 w 6740156"/>
              <a:gd name="connsiteY4" fmla="*/ 2887002 h 2915881"/>
              <a:gd name="connsiteX5" fmla="*/ 3370078 w 6740156"/>
              <a:gd name="connsiteY5" fmla="*/ 0 h 2915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40156" h="2915881">
                <a:moveTo>
                  <a:pt x="3370078" y="0"/>
                </a:moveTo>
                <a:cubicBezTo>
                  <a:pt x="5074633" y="0"/>
                  <a:pt x="6486704" y="1252270"/>
                  <a:pt x="6736486" y="2887002"/>
                </a:cubicBezTo>
                <a:lnTo>
                  <a:pt x="6740156" y="2915881"/>
                </a:lnTo>
                <a:lnTo>
                  <a:pt x="0" y="2915881"/>
                </a:lnTo>
                <a:lnTo>
                  <a:pt x="3670" y="2887002"/>
                </a:lnTo>
                <a:cubicBezTo>
                  <a:pt x="253452" y="1252270"/>
                  <a:pt x="1665524" y="0"/>
                  <a:pt x="3370078" y="0"/>
                </a:cubicBezTo>
                <a:close/>
              </a:path>
            </a:pathLst>
          </a:custGeom>
          <a:solidFill>
            <a:srgbClr val="003A8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black"/>
              </a:solidFill>
              <a:effectLst/>
              <a:uLnTx/>
              <a:uFillTx/>
              <a:latin typeface="Microsoft YaHei" panose="020B0503020204020204" pitchFamily="34" charset="-122"/>
              <a:ea typeface="Microsoft YaHei" panose="020B0503020204020204" pitchFamily="34" charset="-122"/>
              <a:cs typeface="+mn-cs"/>
            </a:endParaRPr>
          </a:p>
        </p:txBody>
      </p:sp>
      <p:pic>
        <p:nvPicPr>
          <p:cNvPr id="11" name="图片 10" descr="建筑的摆设布局&#10;&#10;描述已自动生成"/>
          <p:cNvPicPr>
            <a:picLocks noChangeAspect="1"/>
          </p:cNvPicPr>
          <p:nvPr userDrawn="1"/>
        </p:nvPicPr>
        <p:blipFill>
          <a:blip r:embed="rId4" cstate="screen"/>
          <a:srcRect/>
          <a:stretch>
            <a:fillRect/>
          </a:stretch>
        </p:blipFill>
        <p:spPr>
          <a:xfrm>
            <a:off x="6896100" y="0"/>
            <a:ext cx="5295900" cy="6858000"/>
          </a:xfrm>
          <a:custGeom>
            <a:avLst/>
            <a:gdLst>
              <a:gd name="connsiteX0" fmla="*/ 2947619 w 5295900"/>
              <a:gd name="connsiteY0" fmla="*/ 0 h 6851904"/>
              <a:gd name="connsiteX1" fmla="*/ 5295900 w 5295900"/>
              <a:gd name="connsiteY1" fmla="*/ 0 h 6851904"/>
              <a:gd name="connsiteX2" fmla="*/ 5295900 w 5295900"/>
              <a:gd name="connsiteY2" fmla="*/ 6851904 h 6851904"/>
              <a:gd name="connsiteX3" fmla="*/ 343688 w 5295900"/>
              <a:gd name="connsiteY3" fmla="*/ 6851904 h 6851904"/>
              <a:gd name="connsiteX4" fmla="*/ 338581 w 5295900"/>
              <a:gd name="connsiteY4" fmla="*/ 6838953 h 6851904"/>
              <a:gd name="connsiteX5" fmla="*/ 0 w 5295900"/>
              <a:gd name="connsiteY5" fmla="*/ 4920428 h 6851904"/>
              <a:gd name="connsiteX6" fmla="*/ 2920140 w 5295900"/>
              <a:gd name="connsiteY6" fmla="*/ 14074 h 6851904"/>
              <a:gd name="connsiteX7" fmla="*/ 2947619 w 5295900"/>
              <a:gd name="connsiteY7" fmla="*/ 0 h 685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95900" h="6851904">
                <a:moveTo>
                  <a:pt x="2947619" y="0"/>
                </a:moveTo>
                <a:lnTo>
                  <a:pt x="5295900" y="0"/>
                </a:lnTo>
                <a:lnTo>
                  <a:pt x="5295900" y="6851904"/>
                </a:lnTo>
                <a:lnTo>
                  <a:pt x="343688" y="6851904"/>
                </a:lnTo>
                <a:lnTo>
                  <a:pt x="338581" y="6838953"/>
                </a:lnTo>
                <a:cubicBezTo>
                  <a:pt x="119541" y="6240726"/>
                  <a:pt x="0" y="5594537"/>
                  <a:pt x="0" y="4920428"/>
                </a:cubicBezTo>
                <a:cubicBezTo>
                  <a:pt x="0" y="2801799"/>
                  <a:pt x="1180774" y="958954"/>
                  <a:pt x="2920140" y="14074"/>
                </a:cubicBezTo>
                <a:lnTo>
                  <a:pt x="2947619" y="0"/>
                </a:lnTo>
                <a:close/>
              </a:path>
            </a:pathLst>
          </a:custGeom>
          <a:effectLst>
            <a:outerShdw blurRad="63500" sx="102000" sy="102000" algn="ctr" rotWithShape="0">
              <a:prstClr val="black">
                <a:alpha val="24000"/>
              </a:prstClr>
            </a:outerShdw>
          </a:effectLst>
        </p:spPr>
      </p:pic>
      <p:sp>
        <p:nvSpPr>
          <p:cNvPr id="12" name="任意多边形: 形状 11"/>
          <p:cNvSpPr/>
          <p:nvPr userDrawn="1"/>
        </p:nvSpPr>
        <p:spPr>
          <a:xfrm>
            <a:off x="6050221" y="0"/>
            <a:ext cx="3624067" cy="6858000"/>
          </a:xfrm>
          <a:custGeom>
            <a:avLst/>
            <a:gdLst>
              <a:gd name="connsiteX0" fmla="*/ 3595558 w 3624067"/>
              <a:gd name="connsiteY0" fmla="*/ 0 h 6858000"/>
              <a:gd name="connsiteX1" fmla="*/ 3624067 w 3624067"/>
              <a:gd name="connsiteY1" fmla="*/ 0 h 6858000"/>
              <a:gd name="connsiteX2" fmla="*/ 3435380 w 3624067"/>
              <a:gd name="connsiteY2" fmla="*/ 120965 h 6858000"/>
              <a:gd name="connsiteX3" fmla="*/ 15389 w 3624067"/>
              <a:gd name="connsiteY3" fmla="*/ 6553200 h 6858000"/>
              <a:gd name="connsiteX4" fmla="*/ 23096 w 3624067"/>
              <a:gd name="connsiteY4" fmla="*/ 6858000 h 6858000"/>
              <a:gd name="connsiteX5" fmla="*/ 7707 w 3624067"/>
              <a:gd name="connsiteY5" fmla="*/ 6858000 h 6858000"/>
              <a:gd name="connsiteX6" fmla="*/ 0 w 3624067"/>
              <a:gd name="connsiteY6" fmla="*/ 6553200 h 6858000"/>
              <a:gd name="connsiteX7" fmla="*/ 3426776 w 3624067"/>
              <a:gd name="connsiteY7" fmla="*/ 10820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24067" h="6858000">
                <a:moveTo>
                  <a:pt x="3595558" y="0"/>
                </a:moveTo>
                <a:lnTo>
                  <a:pt x="3624067" y="0"/>
                </a:lnTo>
                <a:lnTo>
                  <a:pt x="3435380" y="120965"/>
                </a:lnTo>
                <a:cubicBezTo>
                  <a:pt x="1372003" y="1514956"/>
                  <a:pt x="15389" y="3875651"/>
                  <a:pt x="15389" y="6553200"/>
                </a:cubicBezTo>
                <a:lnTo>
                  <a:pt x="23096" y="6858000"/>
                </a:lnTo>
                <a:lnTo>
                  <a:pt x="7707" y="6858000"/>
                </a:lnTo>
                <a:lnTo>
                  <a:pt x="0" y="6553200"/>
                </a:lnTo>
                <a:cubicBezTo>
                  <a:pt x="0" y="3870339"/>
                  <a:pt x="1359305" y="1504961"/>
                  <a:pt x="3426776" y="108204"/>
                </a:cubicBezTo>
                <a:close/>
              </a:path>
            </a:pathLst>
          </a:custGeom>
          <a:solidFill>
            <a:schemeClr val="bg1">
              <a:lumMod val="50000"/>
            </a:schemeClr>
          </a:solidFill>
          <a:ln w="9525">
            <a:solidFill>
              <a:srgbClr val="BDBEDD"/>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black"/>
              </a:solidFill>
              <a:effectLst/>
              <a:uLnTx/>
              <a:uFillTx/>
              <a:latin typeface="Microsoft YaHei" panose="020B0503020204020204" pitchFamily="34" charset="-122"/>
              <a:ea typeface="Microsoft YaHei" panose="020B0503020204020204" pitchFamily="34" charset="-122"/>
              <a:cs typeface="+mn-cs"/>
            </a:endParaRPr>
          </a:p>
        </p:txBody>
      </p:sp>
      <p:grpSp>
        <p:nvGrpSpPr>
          <p:cNvPr id="112" name="组合 111"/>
          <p:cNvGrpSpPr/>
          <p:nvPr userDrawn="1"/>
        </p:nvGrpSpPr>
        <p:grpSpPr>
          <a:xfrm>
            <a:off x="607108" y="263411"/>
            <a:ext cx="1878330" cy="479314"/>
            <a:chOff x="-11865182" y="9433072"/>
            <a:chExt cx="35916977" cy="9165313"/>
          </a:xfrm>
          <a:solidFill>
            <a:srgbClr val="004098"/>
          </a:solidFill>
        </p:grpSpPr>
        <p:sp>
          <p:nvSpPr>
            <p:cNvPr id="113" name="任意多边形: 形状 112"/>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4" name="任意多边形: 形状 113"/>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5" name="任意多边形: 形状 114"/>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6" name="任意多边形: 形状 115"/>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7" name="任意多边形: 形状 116"/>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任意多边形: 形状 117"/>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任意多边形: 形状 118"/>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7" name="任意多边形: 形状 126"/>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8" name="任意多边形: 形状 127"/>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9" name="任意多边形: 形状 128"/>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0" name="任意多边形: 形状 129"/>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1" name="任意多边形: 形状 130"/>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2" name="任意多边形: 形状 131"/>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3" name="任意多边形: 形状 132"/>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4" name="任意多边形: 形状 133"/>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5" name="任意多边形: 形状 134"/>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6" name="任意多边形: 形状 135"/>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任意多边形: 形状 136"/>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任意多边形: 形状 137"/>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任意多边形: 形状 138"/>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形状 140"/>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任意多边形: 形状 147"/>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9" name="任意多边形: 形状 148"/>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0" name="任意多边形: 形状 149"/>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1" name="任意多边形: 形状 150"/>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2" name="任意多边形: 形状 151"/>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3" name="任意多边形: 形状 152"/>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4" name="任意多边形: 形状 153"/>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5" name="任意多边形: 形状 154"/>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6" name="任意多边形: 形状 155"/>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7" name="任意多边形: 形状 156"/>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8" name="任意多边形: 形状 157"/>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9" name="任意多边形: 形状 158"/>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0" name="任意多边形: 形状 159"/>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1" name="任意多边形: 形状 160"/>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2" name="任意多边形: 形状 161"/>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3" name="任意多边形: 形状 162"/>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4" name="任意多边形: 形状 163"/>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5" name="任意多边形: 形状 164"/>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6" name="任意多边形: 形状 165"/>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7" name="任意多边形: 形状 166"/>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8" name="任意多边形: 形状 167"/>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9" name="任意多边形: 形状 168"/>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0" name="任意多边形: 形状 169"/>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1" name="任意多边形: 形状 170"/>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2" name="任意多边形: 形状 171"/>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3" name="任意多边形: 形状 172"/>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4" name="任意多边形: 形状 173"/>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5" name="任意多边形: 形状 174"/>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6" name="任意多边形: 形状 175"/>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7" name="任意多边形: 形状 176"/>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8" name="任意多边形: 形状 177"/>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9" name="任意多边形: 形状 178"/>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0" name="任意多边形: 形状 179"/>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1" name="任意多边形: 形状 180"/>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2" name="任意多边形: 形状 181"/>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3" name="任意多边形: 形状 182"/>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4" name="任意多边形: 形状 183"/>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5" name="任意多边形: 形状 184"/>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6" name="任意多边形: 形状 185"/>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7" name="任意多边形: 形状 186"/>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8" name="任意多边形: 形状 187"/>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9" name="任意多边形: 形状 188"/>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0" name="任意多边形: 形状 189"/>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1" name="任意多边形: 形状 190"/>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2" name="任意多边形: 形状 191"/>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3" name="任意多边形: 形状 192"/>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4" name="任意多边形: 形状 193"/>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5" name="任意多边形: 形状 194"/>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6" name="任意多边形: 形状 195"/>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7" name="任意多边形: 形状 196"/>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8" name="任意多边形: 形状 197"/>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9" name="任意多边形: 形状 198"/>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0" name="任意多边形: 形状 199"/>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1" name="任意多边形: 形状 200"/>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2" name="任意多边形: 形状 201"/>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21_自定义版式">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cstate="screen">
            <a:lum bright="70000" contrast="-70000"/>
          </a:blip>
          <a:stretch>
            <a:fillRect/>
          </a:stretch>
        </p:blipFill>
        <p:spPr>
          <a:xfrm>
            <a:off x="0" y="0"/>
            <a:ext cx="12192000" cy="6851904"/>
          </a:xfrm>
          <a:prstGeom prst="rect">
            <a:avLst/>
          </a:prstGeom>
        </p:spPr>
      </p:pic>
      <p:pic>
        <p:nvPicPr>
          <p:cNvPr id="137" name="图片 136"/>
          <p:cNvPicPr>
            <a:picLocks noChangeAspect="1"/>
          </p:cNvPicPr>
          <p:nvPr userDrawn="1"/>
        </p:nvPicPr>
        <p:blipFill rotWithShape="1">
          <a:blip r:embed="rId3" cstate="screen"/>
          <a:srcRect/>
          <a:stretch>
            <a:fillRect/>
          </a:stretch>
        </p:blipFill>
        <p:spPr>
          <a:xfrm>
            <a:off x="0" y="-6096"/>
            <a:ext cx="12192000" cy="3764280"/>
          </a:xfrm>
          <a:prstGeom prst="rect">
            <a:avLst/>
          </a:prstGeom>
        </p:spPr>
      </p:pic>
      <p:sp>
        <p:nvSpPr>
          <p:cNvPr id="24"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mtClean="0">
                <a:solidFill>
                  <a:srgbClr val="000000">
                    <a:lumMod val="50000"/>
                    <a:lumOff val="50000"/>
                  </a:srgbClr>
                </a:solidFill>
                <a:latin typeface="Arial" panose="020B0604020202020204"/>
                <a:ea typeface="Microsoft YaHei" panose="020B0503020204020204" pitchFamily="34" charset="-122"/>
              </a:rPr>
            </a:fld>
            <a:r>
              <a:rPr lang="zh-CN" altLang="en-US">
                <a:solidFill>
                  <a:srgbClr val="000000">
                    <a:lumMod val="50000"/>
                    <a:lumOff val="50000"/>
                  </a:srgbClr>
                </a:solidFill>
                <a:latin typeface="Arial" panose="020B0604020202020204"/>
                <a:ea typeface="Microsoft YaHei" panose="020B0503020204020204" pitchFamily="34" charset="-122"/>
              </a:rPr>
              <a:t> </a:t>
            </a:r>
            <a:r>
              <a:rPr lang="en-US" altLang="zh-CN">
                <a:solidFill>
                  <a:srgbClr val="000000">
                    <a:lumMod val="50000"/>
                    <a:lumOff val="50000"/>
                  </a:srgbClr>
                </a:solidFill>
                <a:latin typeface="Arial" panose="020B0604020202020204"/>
                <a:ea typeface="Microsoft YaHei" panose="020B0503020204020204" pitchFamily="34" charset="-122"/>
              </a:rPr>
              <a:t>&gt;</a:t>
            </a:r>
            <a:endParaRPr lang="zh-CN" altLang="en-US" dirty="0">
              <a:solidFill>
                <a:srgbClr val="000000">
                  <a:lumMod val="50000"/>
                  <a:lumOff val="50000"/>
                </a:srgbClr>
              </a:solidFill>
              <a:latin typeface="Arial" panose="020B0604020202020204"/>
              <a:ea typeface="Microsoft YaHei" panose="020B0503020204020204" pitchFamily="34" charset="-122"/>
            </a:endParaRPr>
          </a:p>
        </p:txBody>
      </p:sp>
      <p:sp>
        <p:nvSpPr>
          <p:cNvPr id="79" name="矩形 78"/>
          <p:cNvSpPr/>
          <p:nvPr userDrawn="1"/>
        </p:nvSpPr>
        <p:spPr>
          <a:xfrm>
            <a:off x="0" y="0"/>
            <a:ext cx="12192000" cy="6858000"/>
          </a:xfrm>
          <a:prstGeom prst="rect">
            <a:avLst/>
          </a:prstGeom>
          <a:solidFill>
            <a:srgbClr val="FFFFFF">
              <a:alpha val="45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dirty="0">
              <a:ln>
                <a:noFill/>
              </a:ln>
              <a:solidFill>
                <a:srgbClr val="FFFFFF"/>
              </a:solidFill>
              <a:effectLst/>
              <a:uLnTx/>
              <a:uFillTx/>
              <a:latin typeface="Arial" panose="020B0604020202020204"/>
              <a:ea typeface="Microsoft YaHei" panose="020B0503020204020204" pitchFamily="34" charset="-122"/>
              <a:cs typeface="+mn-cs"/>
            </a:endParaRPr>
          </a:p>
        </p:txBody>
      </p:sp>
      <p:sp>
        <p:nvSpPr>
          <p:cNvPr id="81" name="标题 1"/>
          <p:cNvSpPr txBox="1"/>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panose="020B0604020202020204"/>
              <a:ea typeface="Microsoft YaHei" panose="020B0503020204020204" pitchFamily="34" charset="-122"/>
              <a:cs typeface="+mn-cs"/>
            </a:endParaRPr>
          </a:p>
        </p:txBody>
      </p:sp>
      <p:sp>
        <p:nvSpPr>
          <p:cNvPr id="83" name="矩形 82"/>
          <p:cNvSpPr/>
          <p:nvPr userDrawn="1"/>
        </p:nvSpPr>
        <p:spPr>
          <a:xfrm flipV="1">
            <a:off x="0" y="0"/>
            <a:ext cx="12192000" cy="3764281"/>
          </a:xfrm>
          <a:prstGeom prst="rect">
            <a:avLst/>
          </a:prstGeom>
          <a:gradFill flip="none" rotWithShape="1">
            <a:gsLst>
              <a:gs pos="0">
                <a:srgbClr val="004098">
                  <a:alpha val="70000"/>
                </a:srgbClr>
              </a:gs>
              <a:gs pos="100000">
                <a:srgbClr val="004098">
                  <a:alpha val="70000"/>
                  <a:lumMod val="75000"/>
                </a:srgbClr>
              </a:gs>
            </a:gsLst>
            <a:lin ang="16200000" scaled="1"/>
            <a:tileRect/>
          </a:gra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85" name="矩形 84"/>
          <p:cNvSpPr/>
          <p:nvPr userDrawn="1"/>
        </p:nvSpPr>
        <p:spPr>
          <a:xfrm>
            <a:off x="0" y="3616036"/>
            <a:ext cx="12192000" cy="148244"/>
          </a:xfrm>
          <a:prstGeom prst="rect">
            <a:avLst/>
          </a:prstGeom>
          <a:solidFill>
            <a:srgbClr val="BDBEDD"/>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86" name="文本占位符 4"/>
          <p:cNvSpPr txBox="1"/>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Microsoft YaHei" panose="020B0503020204020204" pitchFamily="34" charset="-122"/>
                <a:cs typeface="+mn-cs"/>
              </a:rPr>
              <a:t>02</a:t>
            </a:r>
            <a:endPar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Microsoft YaHei" panose="020B0503020204020204" pitchFamily="34" charset="-122"/>
              <a:cs typeface="+mn-cs"/>
            </a:endParaRPr>
          </a:p>
        </p:txBody>
      </p:sp>
      <p:sp>
        <p:nvSpPr>
          <p:cNvPr id="87" name="矩形 86"/>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7" name="文本占位符 6"/>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请输入标题页标题</a:t>
            </a:r>
            <a:endParaRPr lang="zh-CN" altLang="en-US" dirty="0"/>
          </a:p>
        </p:txBody>
      </p:sp>
      <p:sp>
        <p:nvSpPr>
          <p:cNvPr id="141" name="文本占位符 6"/>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输入副标题</a:t>
            </a:r>
            <a:endParaRPr lang="zh-CN" altLang="en-US" dirty="0"/>
          </a:p>
        </p:txBody>
      </p:sp>
      <p:cxnSp>
        <p:nvCxnSpPr>
          <p:cNvPr id="142" name="直接连接符 141"/>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pic>
        <p:nvPicPr>
          <p:cNvPr id="160" name="图片 159"/>
          <p:cNvPicPr>
            <a:picLocks noChangeAspect="1"/>
          </p:cNvPicPr>
          <p:nvPr userDrawn="1"/>
        </p:nvPicPr>
        <p:blipFill>
          <a:blip r:embed="rId4" cstate="screen"/>
          <a:stretch>
            <a:fillRect/>
          </a:stretch>
        </p:blipFill>
        <p:spPr>
          <a:xfrm>
            <a:off x="9757185" y="273687"/>
            <a:ext cx="1843018" cy="470083"/>
          </a:xfrm>
          <a:prstGeom prst="rect">
            <a:avLst/>
          </a:prstGeom>
        </p:spPr>
      </p:pic>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33_自定义版式">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cstate="screen">
            <a:lum bright="70000" contrast="-70000"/>
          </a:blip>
          <a:stretch>
            <a:fillRect/>
          </a:stretch>
        </p:blipFill>
        <p:spPr>
          <a:xfrm>
            <a:off x="0" y="0"/>
            <a:ext cx="12192000" cy="6851904"/>
          </a:xfrm>
          <a:prstGeom prst="rect">
            <a:avLst/>
          </a:prstGeom>
        </p:spPr>
      </p:pic>
      <p:pic>
        <p:nvPicPr>
          <p:cNvPr id="137" name="图片 136"/>
          <p:cNvPicPr>
            <a:picLocks noChangeAspect="1"/>
          </p:cNvPicPr>
          <p:nvPr userDrawn="1"/>
        </p:nvPicPr>
        <p:blipFill rotWithShape="1">
          <a:blip r:embed="rId3" cstate="screen"/>
          <a:srcRect/>
          <a:stretch>
            <a:fillRect/>
          </a:stretch>
        </p:blipFill>
        <p:spPr>
          <a:xfrm>
            <a:off x="0" y="-6096"/>
            <a:ext cx="12192000" cy="3764280"/>
          </a:xfrm>
          <a:prstGeom prst="rect">
            <a:avLst/>
          </a:prstGeom>
        </p:spPr>
      </p:pic>
      <p:sp>
        <p:nvSpPr>
          <p:cNvPr id="24"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mtClean="0">
                <a:solidFill>
                  <a:srgbClr val="000000">
                    <a:lumMod val="50000"/>
                    <a:lumOff val="50000"/>
                  </a:srgbClr>
                </a:solidFill>
                <a:latin typeface="Arial" panose="020B0604020202020204"/>
                <a:ea typeface="Microsoft YaHei" panose="020B0503020204020204" pitchFamily="34" charset="-122"/>
              </a:rPr>
            </a:fld>
            <a:r>
              <a:rPr lang="zh-CN" altLang="en-US">
                <a:solidFill>
                  <a:srgbClr val="000000">
                    <a:lumMod val="50000"/>
                    <a:lumOff val="50000"/>
                  </a:srgbClr>
                </a:solidFill>
                <a:latin typeface="Arial" panose="020B0604020202020204"/>
                <a:ea typeface="Microsoft YaHei" panose="020B0503020204020204" pitchFamily="34" charset="-122"/>
              </a:rPr>
              <a:t> </a:t>
            </a:r>
            <a:r>
              <a:rPr lang="en-US" altLang="zh-CN">
                <a:solidFill>
                  <a:srgbClr val="000000">
                    <a:lumMod val="50000"/>
                    <a:lumOff val="50000"/>
                  </a:srgbClr>
                </a:solidFill>
                <a:latin typeface="Arial" panose="020B0604020202020204"/>
                <a:ea typeface="Microsoft YaHei" panose="020B0503020204020204" pitchFamily="34" charset="-122"/>
              </a:rPr>
              <a:t>&gt;</a:t>
            </a:r>
            <a:endParaRPr lang="zh-CN" altLang="en-US" dirty="0">
              <a:solidFill>
                <a:srgbClr val="000000">
                  <a:lumMod val="50000"/>
                  <a:lumOff val="50000"/>
                </a:srgbClr>
              </a:solidFill>
              <a:latin typeface="Arial" panose="020B0604020202020204"/>
              <a:ea typeface="Microsoft YaHei" panose="020B0503020204020204" pitchFamily="34" charset="-122"/>
            </a:endParaRPr>
          </a:p>
        </p:txBody>
      </p:sp>
      <p:sp>
        <p:nvSpPr>
          <p:cNvPr id="79" name="矩形 78"/>
          <p:cNvSpPr/>
          <p:nvPr userDrawn="1"/>
        </p:nvSpPr>
        <p:spPr>
          <a:xfrm>
            <a:off x="0" y="0"/>
            <a:ext cx="12192000" cy="6858000"/>
          </a:xfrm>
          <a:prstGeom prst="rect">
            <a:avLst/>
          </a:prstGeom>
          <a:solidFill>
            <a:srgbClr val="FFFFFF">
              <a:alpha val="45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dirty="0">
              <a:ln>
                <a:noFill/>
              </a:ln>
              <a:solidFill>
                <a:srgbClr val="FFFFFF"/>
              </a:solidFill>
              <a:effectLst/>
              <a:uLnTx/>
              <a:uFillTx/>
              <a:latin typeface="Arial" panose="020B0604020202020204"/>
              <a:ea typeface="Microsoft YaHei" panose="020B0503020204020204" pitchFamily="34" charset="-122"/>
              <a:cs typeface="+mn-cs"/>
            </a:endParaRPr>
          </a:p>
        </p:txBody>
      </p:sp>
      <p:sp>
        <p:nvSpPr>
          <p:cNvPr id="81" name="标题 1"/>
          <p:cNvSpPr txBox="1"/>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panose="020B0604020202020204"/>
              <a:ea typeface="Microsoft YaHei" panose="020B0503020204020204" pitchFamily="34" charset="-122"/>
              <a:cs typeface="+mn-cs"/>
            </a:endParaRPr>
          </a:p>
        </p:txBody>
      </p:sp>
      <p:sp>
        <p:nvSpPr>
          <p:cNvPr id="83" name="矩形 82"/>
          <p:cNvSpPr/>
          <p:nvPr userDrawn="1"/>
        </p:nvSpPr>
        <p:spPr>
          <a:xfrm flipV="1">
            <a:off x="0" y="0"/>
            <a:ext cx="12192000" cy="3764281"/>
          </a:xfrm>
          <a:prstGeom prst="rect">
            <a:avLst/>
          </a:prstGeom>
          <a:gradFill flip="none" rotWithShape="1">
            <a:gsLst>
              <a:gs pos="0">
                <a:srgbClr val="004098">
                  <a:alpha val="70000"/>
                </a:srgbClr>
              </a:gs>
              <a:gs pos="100000">
                <a:srgbClr val="004098">
                  <a:alpha val="70000"/>
                  <a:lumMod val="75000"/>
                </a:srgbClr>
              </a:gs>
            </a:gsLst>
            <a:lin ang="16200000" scaled="1"/>
            <a:tileRect/>
          </a:gra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85" name="矩形 84"/>
          <p:cNvSpPr/>
          <p:nvPr userDrawn="1"/>
        </p:nvSpPr>
        <p:spPr>
          <a:xfrm>
            <a:off x="0" y="3616036"/>
            <a:ext cx="12192000" cy="148244"/>
          </a:xfrm>
          <a:prstGeom prst="rect">
            <a:avLst/>
          </a:prstGeom>
          <a:solidFill>
            <a:srgbClr val="BDBEDD"/>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86" name="文本占位符 4"/>
          <p:cNvSpPr txBox="1"/>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Microsoft YaHei" panose="020B0503020204020204" pitchFamily="34" charset="-122"/>
                <a:cs typeface="+mn-cs"/>
              </a:rPr>
              <a:t>03</a:t>
            </a:r>
            <a:endPar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Microsoft YaHei" panose="020B0503020204020204" pitchFamily="34" charset="-122"/>
              <a:cs typeface="+mn-cs"/>
            </a:endParaRPr>
          </a:p>
        </p:txBody>
      </p:sp>
      <p:sp>
        <p:nvSpPr>
          <p:cNvPr id="87" name="矩形 86"/>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7" name="文本占位符 6"/>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请输入标题页标题</a:t>
            </a:r>
            <a:endParaRPr lang="zh-CN" altLang="en-US" dirty="0"/>
          </a:p>
        </p:txBody>
      </p:sp>
      <p:sp>
        <p:nvSpPr>
          <p:cNvPr id="141" name="文本占位符 6"/>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输入副标题</a:t>
            </a:r>
            <a:endParaRPr lang="zh-CN" altLang="en-US" dirty="0"/>
          </a:p>
        </p:txBody>
      </p:sp>
      <p:cxnSp>
        <p:nvCxnSpPr>
          <p:cNvPr id="142" name="直接连接符 141"/>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pic>
        <p:nvPicPr>
          <p:cNvPr id="160" name="图片 159"/>
          <p:cNvPicPr>
            <a:picLocks noChangeAspect="1"/>
          </p:cNvPicPr>
          <p:nvPr userDrawn="1"/>
        </p:nvPicPr>
        <p:blipFill>
          <a:blip r:embed="rId4" cstate="screen"/>
          <a:stretch>
            <a:fillRect/>
          </a:stretch>
        </p:blipFill>
        <p:spPr>
          <a:xfrm>
            <a:off x="9757185" y="273687"/>
            <a:ext cx="1843018" cy="470083"/>
          </a:xfrm>
          <a:prstGeom prst="rect">
            <a:avLst/>
          </a:prstGeom>
        </p:spPr>
      </p:pic>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35_自定义版式">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cstate="screen">
            <a:lum bright="70000" contrast="-70000"/>
          </a:blip>
          <a:stretch>
            <a:fillRect/>
          </a:stretch>
        </p:blipFill>
        <p:spPr>
          <a:xfrm>
            <a:off x="0" y="0"/>
            <a:ext cx="12192000" cy="6851904"/>
          </a:xfrm>
          <a:prstGeom prst="rect">
            <a:avLst/>
          </a:prstGeom>
        </p:spPr>
      </p:pic>
      <p:pic>
        <p:nvPicPr>
          <p:cNvPr id="137" name="图片 136"/>
          <p:cNvPicPr>
            <a:picLocks noChangeAspect="1"/>
          </p:cNvPicPr>
          <p:nvPr userDrawn="1"/>
        </p:nvPicPr>
        <p:blipFill rotWithShape="1">
          <a:blip r:embed="rId3" cstate="screen"/>
          <a:srcRect/>
          <a:stretch>
            <a:fillRect/>
          </a:stretch>
        </p:blipFill>
        <p:spPr>
          <a:xfrm>
            <a:off x="0" y="-6096"/>
            <a:ext cx="12192000" cy="3764280"/>
          </a:xfrm>
          <a:prstGeom prst="rect">
            <a:avLst/>
          </a:prstGeom>
        </p:spPr>
      </p:pic>
      <p:sp>
        <p:nvSpPr>
          <p:cNvPr id="24"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mtClean="0">
                <a:solidFill>
                  <a:srgbClr val="000000">
                    <a:lumMod val="50000"/>
                    <a:lumOff val="50000"/>
                  </a:srgbClr>
                </a:solidFill>
                <a:latin typeface="Arial" panose="020B0604020202020204"/>
                <a:ea typeface="Microsoft YaHei" panose="020B0503020204020204" pitchFamily="34" charset="-122"/>
              </a:rPr>
            </a:fld>
            <a:r>
              <a:rPr lang="zh-CN" altLang="en-US">
                <a:solidFill>
                  <a:srgbClr val="000000">
                    <a:lumMod val="50000"/>
                    <a:lumOff val="50000"/>
                  </a:srgbClr>
                </a:solidFill>
                <a:latin typeface="Arial" panose="020B0604020202020204"/>
                <a:ea typeface="Microsoft YaHei" panose="020B0503020204020204" pitchFamily="34" charset="-122"/>
              </a:rPr>
              <a:t> </a:t>
            </a:r>
            <a:r>
              <a:rPr lang="en-US" altLang="zh-CN">
                <a:solidFill>
                  <a:srgbClr val="000000">
                    <a:lumMod val="50000"/>
                    <a:lumOff val="50000"/>
                  </a:srgbClr>
                </a:solidFill>
                <a:latin typeface="Arial" panose="020B0604020202020204"/>
                <a:ea typeface="Microsoft YaHei" panose="020B0503020204020204" pitchFamily="34" charset="-122"/>
              </a:rPr>
              <a:t>&gt;</a:t>
            </a:r>
            <a:endParaRPr lang="zh-CN" altLang="en-US" dirty="0">
              <a:solidFill>
                <a:srgbClr val="000000">
                  <a:lumMod val="50000"/>
                  <a:lumOff val="50000"/>
                </a:srgbClr>
              </a:solidFill>
              <a:latin typeface="Arial" panose="020B0604020202020204"/>
              <a:ea typeface="Microsoft YaHei" panose="020B0503020204020204" pitchFamily="34" charset="-122"/>
            </a:endParaRPr>
          </a:p>
        </p:txBody>
      </p:sp>
      <p:sp>
        <p:nvSpPr>
          <p:cNvPr id="79" name="矩形 78"/>
          <p:cNvSpPr/>
          <p:nvPr userDrawn="1"/>
        </p:nvSpPr>
        <p:spPr>
          <a:xfrm>
            <a:off x="0" y="0"/>
            <a:ext cx="12192000" cy="6858000"/>
          </a:xfrm>
          <a:prstGeom prst="rect">
            <a:avLst/>
          </a:prstGeom>
          <a:solidFill>
            <a:srgbClr val="FFFFFF">
              <a:alpha val="45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dirty="0">
              <a:ln>
                <a:noFill/>
              </a:ln>
              <a:solidFill>
                <a:srgbClr val="FFFFFF"/>
              </a:solidFill>
              <a:effectLst/>
              <a:uLnTx/>
              <a:uFillTx/>
              <a:latin typeface="Arial" panose="020B0604020202020204"/>
              <a:ea typeface="Microsoft YaHei" panose="020B0503020204020204" pitchFamily="34" charset="-122"/>
              <a:cs typeface="+mn-cs"/>
            </a:endParaRPr>
          </a:p>
        </p:txBody>
      </p:sp>
      <p:sp>
        <p:nvSpPr>
          <p:cNvPr id="81" name="标题 1"/>
          <p:cNvSpPr txBox="1"/>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panose="020B0604020202020204"/>
              <a:ea typeface="Microsoft YaHei" panose="020B0503020204020204" pitchFamily="34" charset="-122"/>
              <a:cs typeface="+mn-cs"/>
            </a:endParaRPr>
          </a:p>
        </p:txBody>
      </p:sp>
      <p:sp>
        <p:nvSpPr>
          <p:cNvPr id="83" name="矩形 82"/>
          <p:cNvSpPr/>
          <p:nvPr userDrawn="1"/>
        </p:nvSpPr>
        <p:spPr>
          <a:xfrm flipV="1">
            <a:off x="0" y="0"/>
            <a:ext cx="12192000" cy="3764281"/>
          </a:xfrm>
          <a:prstGeom prst="rect">
            <a:avLst/>
          </a:prstGeom>
          <a:gradFill flip="none" rotWithShape="1">
            <a:gsLst>
              <a:gs pos="0">
                <a:srgbClr val="004098">
                  <a:alpha val="70000"/>
                </a:srgbClr>
              </a:gs>
              <a:gs pos="100000">
                <a:srgbClr val="004098">
                  <a:alpha val="70000"/>
                  <a:lumMod val="75000"/>
                </a:srgbClr>
              </a:gs>
            </a:gsLst>
            <a:lin ang="16200000" scaled="1"/>
            <a:tileRect/>
          </a:gra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85" name="矩形 84"/>
          <p:cNvSpPr/>
          <p:nvPr userDrawn="1"/>
        </p:nvSpPr>
        <p:spPr>
          <a:xfrm>
            <a:off x="0" y="3616036"/>
            <a:ext cx="12192000" cy="148244"/>
          </a:xfrm>
          <a:prstGeom prst="rect">
            <a:avLst/>
          </a:prstGeom>
          <a:solidFill>
            <a:srgbClr val="BDBEDD"/>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86" name="文本占位符 4"/>
          <p:cNvSpPr txBox="1"/>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Microsoft YaHei" panose="020B0503020204020204" pitchFamily="34" charset="-122"/>
                <a:cs typeface="+mn-cs"/>
              </a:rPr>
              <a:t>04</a:t>
            </a:r>
            <a:endPar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Microsoft YaHei" panose="020B0503020204020204" pitchFamily="34" charset="-122"/>
              <a:cs typeface="+mn-cs"/>
            </a:endParaRPr>
          </a:p>
        </p:txBody>
      </p:sp>
      <p:sp>
        <p:nvSpPr>
          <p:cNvPr id="87" name="矩形 86"/>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7" name="文本占位符 6"/>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请输入标题页标题</a:t>
            </a:r>
            <a:endParaRPr lang="zh-CN" altLang="en-US" dirty="0"/>
          </a:p>
        </p:txBody>
      </p:sp>
      <p:sp>
        <p:nvSpPr>
          <p:cNvPr id="141" name="文本占位符 6"/>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输入副标题</a:t>
            </a:r>
            <a:endParaRPr lang="zh-CN" altLang="en-US" dirty="0"/>
          </a:p>
        </p:txBody>
      </p:sp>
      <p:cxnSp>
        <p:nvCxnSpPr>
          <p:cNvPr id="142" name="直接连接符 141"/>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pic>
        <p:nvPicPr>
          <p:cNvPr id="160" name="图片 159"/>
          <p:cNvPicPr>
            <a:picLocks noChangeAspect="1"/>
          </p:cNvPicPr>
          <p:nvPr userDrawn="1"/>
        </p:nvPicPr>
        <p:blipFill>
          <a:blip r:embed="rId4" cstate="screen"/>
          <a:stretch>
            <a:fillRect/>
          </a:stretch>
        </p:blipFill>
        <p:spPr>
          <a:xfrm>
            <a:off x="9757185" y="273687"/>
            <a:ext cx="1843018" cy="470083"/>
          </a:xfrm>
          <a:prstGeom prst="rect">
            <a:avLst/>
          </a:prstGeom>
        </p:spPr>
      </p:pic>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45_自定义版式">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cstate="screen">
            <a:lum bright="70000" contrast="-70000"/>
          </a:blip>
          <a:stretch>
            <a:fillRect/>
          </a:stretch>
        </p:blipFill>
        <p:spPr>
          <a:xfrm>
            <a:off x="0" y="0"/>
            <a:ext cx="12192000" cy="6851904"/>
          </a:xfrm>
          <a:prstGeom prst="rect">
            <a:avLst/>
          </a:prstGeom>
        </p:spPr>
      </p:pic>
      <p:pic>
        <p:nvPicPr>
          <p:cNvPr id="137" name="图片 136"/>
          <p:cNvPicPr>
            <a:picLocks noChangeAspect="1"/>
          </p:cNvPicPr>
          <p:nvPr userDrawn="1"/>
        </p:nvPicPr>
        <p:blipFill rotWithShape="1">
          <a:blip r:embed="rId3" cstate="screen"/>
          <a:srcRect/>
          <a:stretch>
            <a:fillRect/>
          </a:stretch>
        </p:blipFill>
        <p:spPr>
          <a:xfrm>
            <a:off x="0" y="-6096"/>
            <a:ext cx="12192000" cy="3764280"/>
          </a:xfrm>
          <a:prstGeom prst="rect">
            <a:avLst/>
          </a:prstGeom>
        </p:spPr>
      </p:pic>
      <p:sp>
        <p:nvSpPr>
          <p:cNvPr id="24"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mtClean="0">
                <a:solidFill>
                  <a:srgbClr val="000000">
                    <a:lumMod val="50000"/>
                    <a:lumOff val="50000"/>
                  </a:srgbClr>
                </a:solidFill>
                <a:latin typeface="Arial" panose="020B0604020202020204"/>
                <a:ea typeface="Microsoft YaHei" panose="020B0503020204020204" pitchFamily="34" charset="-122"/>
              </a:rPr>
            </a:fld>
            <a:r>
              <a:rPr lang="zh-CN" altLang="en-US">
                <a:solidFill>
                  <a:srgbClr val="000000">
                    <a:lumMod val="50000"/>
                    <a:lumOff val="50000"/>
                  </a:srgbClr>
                </a:solidFill>
                <a:latin typeface="Arial" panose="020B0604020202020204"/>
                <a:ea typeface="Microsoft YaHei" panose="020B0503020204020204" pitchFamily="34" charset="-122"/>
              </a:rPr>
              <a:t> </a:t>
            </a:r>
            <a:r>
              <a:rPr lang="en-US" altLang="zh-CN">
                <a:solidFill>
                  <a:srgbClr val="000000">
                    <a:lumMod val="50000"/>
                    <a:lumOff val="50000"/>
                  </a:srgbClr>
                </a:solidFill>
                <a:latin typeface="Arial" panose="020B0604020202020204"/>
                <a:ea typeface="Microsoft YaHei" panose="020B0503020204020204" pitchFamily="34" charset="-122"/>
              </a:rPr>
              <a:t>&gt;</a:t>
            </a:r>
            <a:endParaRPr lang="zh-CN" altLang="en-US" dirty="0">
              <a:solidFill>
                <a:srgbClr val="000000">
                  <a:lumMod val="50000"/>
                  <a:lumOff val="50000"/>
                </a:srgbClr>
              </a:solidFill>
              <a:latin typeface="Arial" panose="020B0604020202020204"/>
              <a:ea typeface="Microsoft YaHei" panose="020B0503020204020204" pitchFamily="34" charset="-122"/>
            </a:endParaRPr>
          </a:p>
        </p:txBody>
      </p:sp>
      <p:sp>
        <p:nvSpPr>
          <p:cNvPr id="79" name="矩形 78"/>
          <p:cNvSpPr/>
          <p:nvPr userDrawn="1"/>
        </p:nvSpPr>
        <p:spPr>
          <a:xfrm>
            <a:off x="0" y="0"/>
            <a:ext cx="12192000" cy="6858000"/>
          </a:xfrm>
          <a:prstGeom prst="rect">
            <a:avLst/>
          </a:prstGeom>
          <a:solidFill>
            <a:srgbClr val="FFFFFF">
              <a:alpha val="45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dirty="0">
              <a:ln>
                <a:noFill/>
              </a:ln>
              <a:solidFill>
                <a:srgbClr val="FFFFFF"/>
              </a:solidFill>
              <a:effectLst/>
              <a:uLnTx/>
              <a:uFillTx/>
              <a:latin typeface="Arial" panose="020B0604020202020204"/>
              <a:ea typeface="Microsoft YaHei" panose="020B0503020204020204" pitchFamily="34" charset="-122"/>
              <a:cs typeface="+mn-cs"/>
            </a:endParaRPr>
          </a:p>
        </p:txBody>
      </p:sp>
      <p:sp>
        <p:nvSpPr>
          <p:cNvPr id="81" name="标题 1"/>
          <p:cNvSpPr txBox="1"/>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panose="020B0604020202020204"/>
              <a:ea typeface="Microsoft YaHei" panose="020B0503020204020204" pitchFamily="34" charset="-122"/>
              <a:cs typeface="+mn-cs"/>
            </a:endParaRPr>
          </a:p>
        </p:txBody>
      </p:sp>
      <p:sp>
        <p:nvSpPr>
          <p:cNvPr id="83" name="矩形 82"/>
          <p:cNvSpPr/>
          <p:nvPr userDrawn="1"/>
        </p:nvSpPr>
        <p:spPr>
          <a:xfrm flipV="1">
            <a:off x="0" y="0"/>
            <a:ext cx="12192000" cy="3764281"/>
          </a:xfrm>
          <a:prstGeom prst="rect">
            <a:avLst/>
          </a:prstGeom>
          <a:gradFill flip="none" rotWithShape="1">
            <a:gsLst>
              <a:gs pos="0">
                <a:srgbClr val="004098">
                  <a:alpha val="70000"/>
                </a:srgbClr>
              </a:gs>
              <a:gs pos="100000">
                <a:srgbClr val="004098">
                  <a:alpha val="70000"/>
                  <a:lumMod val="75000"/>
                </a:srgbClr>
              </a:gs>
            </a:gsLst>
            <a:lin ang="16200000" scaled="1"/>
            <a:tileRect/>
          </a:gra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85" name="矩形 84"/>
          <p:cNvSpPr/>
          <p:nvPr userDrawn="1"/>
        </p:nvSpPr>
        <p:spPr>
          <a:xfrm>
            <a:off x="0" y="3616036"/>
            <a:ext cx="12192000" cy="148244"/>
          </a:xfrm>
          <a:prstGeom prst="rect">
            <a:avLst/>
          </a:prstGeom>
          <a:solidFill>
            <a:srgbClr val="BDBEDD"/>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86" name="文本占位符 4"/>
          <p:cNvSpPr txBox="1"/>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Microsoft YaHei" panose="020B0503020204020204" pitchFamily="34" charset="-122"/>
                <a:cs typeface="+mn-cs"/>
              </a:rPr>
              <a:t>05</a:t>
            </a:r>
            <a:endPar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Microsoft YaHei" panose="020B0503020204020204" pitchFamily="34" charset="-122"/>
              <a:cs typeface="+mn-cs"/>
            </a:endParaRPr>
          </a:p>
        </p:txBody>
      </p:sp>
      <p:sp>
        <p:nvSpPr>
          <p:cNvPr id="87" name="矩形 86"/>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7" name="文本占位符 6"/>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请输入标题页标题</a:t>
            </a:r>
            <a:endParaRPr lang="zh-CN" altLang="en-US" dirty="0"/>
          </a:p>
        </p:txBody>
      </p:sp>
      <p:sp>
        <p:nvSpPr>
          <p:cNvPr id="141" name="文本占位符 6"/>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输入副标题</a:t>
            </a:r>
            <a:endParaRPr lang="zh-CN" altLang="en-US" dirty="0"/>
          </a:p>
        </p:txBody>
      </p:sp>
      <p:cxnSp>
        <p:nvCxnSpPr>
          <p:cNvPr id="142" name="直接连接符 141"/>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pic>
        <p:nvPicPr>
          <p:cNvPr id="160" name="图片 159"/>
          <p:cNvPicPr>
            <a:picLocks noChangeAspect="1"/>
          </p:cNvPicPr>
          <p:nvPr userDrawn="1"/>
        </p:nvPicPr>
        <p:blipFill>
          <a:blip r:embed="rId4" cstate="screen"/>
          <a:stretch>
            <a:fillRect/>
          </a:stretch>
        </p:blipFill>
        <p:spPr>
          <a:xfrm>
            <a:off x="9757185" y="273687"/>
            <a:ext cx="1843018" cy="470083"/>
          </a:xfrm>
          <a:prstGeom prst="rect">
            <a:avLst/>
          </a:prstGeom>
        </p:spPr>
      </p:pic>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46_自定义版式">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cstate="screen">
            <a:lum bright="70000" contrast="-70000"/>
          </a:blip>
          <a:stretch>
            <a:fillRect/>
          </a:stretch>
        </p:blipFill>
        <p:spPr>
          <a:xfrm>
            <a:off x="0" y="0"/>
            <a:ext cx="12192000" cy="6851904"/>
          </a:xfrm>
          <a:prstGeom prst="rect">
            <a:avLst/>
          </a:prstGeom>
        </p:spPr>
      </p:pic>
      <p:pic>
        <p:nvPicPr>
          <p:cNvPr id="137" name="图片 136"/>
          <p:cNvPicPr>
            <a:picLocks noChangeAspect="1"/>
          </p:cNvPicPr>
          <p:nvPr userDrawn="1"/>
        </p:nvPicPr>
        <p:blipFill rotWithShape="1">
          <a:blip r:embed="rId3" cstate="screen"/>
          <a:srcRect/>
          <a:stretch>
            <a:fillRect/>
          </a:stretch>
        </p:blipFill>
        <p:spPr>
          <a:xfrm>
            <a:off x="0" y="-6096"/>
            <a:ext cx="12192000" cy="3764280"/>
          </a:xfrm>
          <a:prstGeom prst="rect">
            <a:avLst/>
          </a:prstGeom>
        </p:spPr>
      </p:pic>
      <p:sp>
        <p:nvSpPr>
          <p:cNvPr id="24"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mtClean="0">
                <a:solidFill>
                  <a:srgbClr val="000000">
                    <a:lumMod val="50000"/>
                    <a:lumOff val="50000"/>
                  </a:srgbClr>
                </a:solidFill>
                <a:latin typeface="Arial" panose="020B0604020202020204"/>
                <a:ea typeface="Microsoft YaHei" panose="020B0503020204020204" pitchFamily="34" charset="-122"/>
              </a:rPr>
            </a:fld>
            <a:r>
              <a:rPr lang="zh-CN" altLang="en-US">
                <a:solidFill>
                  <a:srgbClr val="000000">
                    <a:lumMod val="50000"/>
                    <a:lumOff val="50000"/>
                  </a:srgbClr>
                </a:solidFill>
                <a:latin typeface="Arial" panose="020B0604020202020204"/>
                <a:ea typeface="Microsoft YaHei" panose="020B0503020204020204" pitchFamily="34" charset="-122"/>
              </a:rPr>
              <a:t> </a:t>
            </a:r>
            <a:r>
              <a:rPr lang="en-US" altLang="zh-CN">
                <a:solidFill>
                  <a:srgbClr val="000000">
                    <a:lumMod val="50000"/>
                    <a:lumOff val="50000"/>
                  </a:srgbClr>
                </a:solidFill>
                <a:latin typeface="Arial" panose="020B0604020202020204"/>
                <a:ea typeface="Microsoft YaHei" panose="020B0503020204020204" pitchFamily="34" charset="-122"/>
              </a:rPr>
              <a:t>&gt;</a:t>
            </a:r>
            <a:endParaRPr lang="zh-CN" altLang="en-US" dirty="0">
              <a:solidFill>
                <a:srgbClr val="000000">
                  <a:lumMod val="50000"/>
                  <a:lumOff val="50000"/>
                </a:srgbClr>
              </a:solidFill>
              <a:latin typeface="Arial" panose="020B0604020202020204"/>
              <a:ea typeface="Microsoft YaHei" panose="020B0503020204020204" pitchFamily="34" charset="-122"/>
            </a:endParaRPr>
          </a:p>
        </p:txBody>
      </p:sp>
      <p:sp>
        <p:nvSpPr>
          <p:cNvPr id="79" name="矩形 78"/>
          <p:cNvSpPr/>
          <p:nvPr userDrawn="1"/>
        </p:nvSpPr>
        <p:spPr>
          <a:xfrm>
            <a:off x="0" y="0"/>
            <a:ext cx="12192000" cy="6858000"/>
          </a:xfrm>
          <a:prstGeom prst="rect">
            <a:avLst/>
          </a:prstGeom>
          <a:solidFill>
            <a:srgbClr val="FFFFFF">
              <a:alpha val="45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dirty="0">
              <a:ln>
                <a:noFill/>
              </a:ln>
              <a:solidFill>
                <a:srgbClr val="FFFFFF"/>
              </a:solidFill>
              <a:effectLst/>
              <a:uLnTx/>
              <a:uFillTx/>
              <a:latin typeface="Arial" panose="020B0604020202020204"/>
              <a:ea typeface="Microsoft YaHei" panose="020B0503020204020204" pitchFamily="34" charset="-122"/>
              <a:cs typeface="+mn-cs"/>
            </a:endParaRPr>
          </a:p>
        </p:txBody>
      </p:sp>
      <p:sp>
        <p:nvSpPr>
          <p:cNvPr id="81" name="标题 1"/>
          <p:cNvSpPr txBox="1"/>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panose="020B0604020202020204"/>
              <a:ea typeface="Microsoft YaHei" panose="020B0503020204020204" pitchFamily="34" charset="-122"/>
              <a:cs typeface="+mn-cs"/>
            </a:endParaRPr>
          </a:p>
        </p:txBody>
      </p:sp>
      <p:sp>
        <p:nvSpPr>
          <p:cNvPr id="83" name="矩形 82"/>
          <p:cNvSpPr/>
          <p:nvPr userDrawn="1"/>
        </p:nvSpPr>
        <p:spPr>
          <a:xfrm flipV="1">
            <a:off x="0" y="0"/>
            <a:ext cx="12192000" cy="3764281"/>
          </a:xfrm>
          <a:prstGeom prst="rect">
            <a:avLst/>
          </a:prstGeom>
          <a:gradFill flip="none" rotWithShape="1">
            <a:gsLst>
              <a:gs pos="0">
                <a:srgbClr val="004098">
                  <a:alpha val="70000"/>
                </a:srgbClr>
              </a:gs>
              <a:gs pos="100000">
                <a:srgbClr val="004098">
                  <a:alpha val="70000"/>
                  <a:lumMod val="75000"/>
                </a:srgbClr>
              </a:gs>
            </a:gsLst>
            <a:lin ang="16200000" scaled="1"/>
            <a:tileRect/>
          </a:gra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85" name="矩形 84"/>
          <p:cNvSpPr/>
          <p:nvPr userDrawn="1"/>
        </p:nvSpPr>
        <p:spPr>
          <a:xfrm>
            <a:off x="0" y="3616036"/>
            <a:ext cx="12192000" cy="148244"/>
          </a:xfrm>
          <a:prstGeom prst="rect">
            <a:avLst/>
          </a:prstGeom>
          <a:solidFill>
            <a:srgbClr val="BDBEDD"/>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86" name="文本占位符 4"/>
          <p:cNvSpPr txBox="1"/>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Microsoft YaHei" panose="020B0503020204020204" pitchFamily="34" charset="-122"/>
                <a:cs typeface="+mn-cs"/>
              </a:rPr>
              <a:t>06</a:t>
            </a:r>
            <a:endPar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Microsoft YaHei" panose="020B0503020204020204" pitchFamily="34" charset="-122"/>
              <a:cs typeface="+mn-cs"/>
            </a:endParaRPr>
          </a:p>
        </p:txBody>
      </p:sp>
      <p:sp>
        <p:nvSpPr>
          <p:cNvPr id="87" name="矩形 86"/>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7" name="文本占位符 6"/>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请输入标题页标题</a:t>
            </a:r>
            <a:endParaRPr lang="zh-CN" altLang="en-US" dirty="0"/>
          </a:p>
        </p:txBody>
      </p:sp>
      <p:sp>
        <p:nvSpPr>
          <p:cNvPr id="141" name="文本占位符 6"/>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输入副标题</a:t>
            </a:r>
            <a:endParaRPr lang="zh-CN" altLang="en-US" dirty="0"/>
          </a:p>
        </p:txBody>
      </p:sp>
      <p:cxnSp>
        <p:nvCxnSpPr>
          <p:cNvPr id="142" name="直接连接符 141"/>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pic>
        <p:nvPicPr>
          <p:cNvPr id="160" name="图片 159"/>
          <p:cNvPicPr>
            <a:picLocks noChangeAspect="1"/>
          </p:cNvPicPr>
          <p:nvPr userDrawn="1"/>
        </p:nvPicPr>
        <p:blipFill>
          <a:blip r:embed="rId4" cstate="screen"/>
          <a:stretch>
            <a:fillRect/>
          </a:stretch>
        </p:blipFill>
        <p:spPr>
          <a:xfrm>
            <a:off x="9757185" y="273687"/>
            <a:ext cx="1843018" cy="470083"/>
          </a:xfrm>
          <a:prstGeom prst="rect">
            <a:avLst/>
          </a:prstGeom>
        </p:spPr>
      </p:pic>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47_自定义版式">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cstate="screen">
            <a:lum bright="70000" contrast="-70000"/>
          </a:blip>
          <a:stretch>
            <a:fillRect/>
          </a:stretch>
        </p:blipFill>
        <p:spPr>
          <a:xfrm>
            <a:off x="0" y="0"/>
            <a:ext cx="12192000" cy="6851904"/>
          </a:xfrm>
          <a:prstGeom prst="rect">
            <a:avLst/>
          </a:prstGeom>
        </p:spPr>
      </p:pic>
      <p:pic>
        <p:nvPicPr>
          <p:cNvPr id="137" name="图片 136"/>
          <p:cNvPicPr>
            <a:picLocks noChangeAspect="1"/>
          </p:cNvPicPr>
          <p:nvPr userDrawn="1"/>
        </p:nvPicPr>
        <p:blipFill rotWithShape="1">
          <a:blip r:embed="rId3" cstate="screen"/>
          <a:srcRect/>
          <a:stretch>
            <a:fillRect/>
          </a:stretch>
        </p:blipFill>
        <p:spPr>
          <a:xfrm>
            <a:off x="0" y="-6096"/>
            <a:ext cx="12192000" cy="3764280"/>
          </a:xfrm>
          <a:prstGeom prst="rect">
            <a:avLst/>
          </a:prstGeom>
        </p:spPr>
      </p:pic>
      <p:sp>
        <p:nvSpPr>
          <p:cNvPr id="24"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mtClean="0">
                <a:solidFill>
                  <a:srgbClr val="000000">
                    <a:lumMod val="50000"/>
                    <a:lumOff val="50000"/>
                  </a:srgbClr>
                </a:solidFill>
                <a:latin typeface="Arial" panose="020B0604020202020204"/>
                <a:ea typeface="Microsoft YaHei" panose="020B0503020204020204" pitchFamily="34" charset="-122"/>
              </a:rPr>
            </a:fld>
            <a:r>
              <a:rPr lang="zh-CN" altLang="en-US">
                <a:solidFill>
                  <a:srgbClr val="000000">
                    <a:lumMod val="50000"/>
                    <a:lumOff val="50000"/>
                  </a:srgbClr>
                </a:solidFill>
                <a:latin typeface="Arial" panose="020B0604020202020204"/>
                <a:ea typeface="Microsoft YaHei" panose="020B0503020204020204" pitchFamily="34" charset="-122"/>
              </a:rPr>
              <a:t> </a:t>
            </a:r>
            <a:r>
              <a:rPr lang="en-US" altLang="zh-CN">
                <a:solidFill>
                  <a:srgbClr val="000000">
                    <a:lumMod val="50000"/>
                    <a:lumOff val="50000"/>
                  </a:srgbClr>
                </a:solidFill>
                <a:latin typeface="Arial" panose="020B0604020202020204"/>
                <a:ea typeface="Microsoft YaHei" panose="020B0503020204020204" pitchFamily="34" charset="-122"/>
              </a:rPr>
              <a:t>&gt;</a:t>
            </a:r>
            <a:endParaRPr lang="zh-CN" altLang="en-US" dirty="0">
              <a:solidFill>
                <a:srgbClr val="000000">
                  <a:lumMod val="50000"/>
                  <a:lumOff val="50000"/>
                </a:srgbClr>
              </a:solidFill>
              <a:latin typeface="Arial" panose="020B0604020202020204"/>
              <a:ea typeface="Microsoft YaHei" panose="020B0503020204020204" pitchFamily="34" charset="-122"/>
            </a:endParaRPr>
          </a:p>
        </p:txBody>
      </p:sp>
      <p:sp>
        <p:nvSpPr>
          <p:cNvPr id="79" name="矩形 78"/>
          <p:cNvSpPr/>
          <p:nvPr userDrawn="1"/>
        </p:nvSpPr>
        <p:spPr>
          <a:xfrm>
            <a:off x="0" y="0"/>
            <a:ext cx="12192000" cy="6858000"/>
          </a:xfrm>
          <a:prstGeom prst="rect">
            <a:avLst/>
          </a:prstGeom>
          <a:solidFill>
            <a:srgbClr val="FFFFFF">
              <a:alpha val="45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dirty="0">
              <a:ln>
                <a:noFill/>
              </a:ln>
              <a:solidFill>
                <a:srgbClr val="FFFFFF"/>
              </a:solidFill>
              <a:effectLst/>
              <a:uLnTx/>
              <a:uFillTx/>
              <a:latin typeface="Arial" panose="020B0604020202020204"/>
              <a:ea typeface="Microsoft YaHei" panose="020B0503020204020204" pitchFamily="34" charset="-122"/>
              <a:cs typeface="+mn-cs"/>
            </a:endParaRPr>
          </a:p>
        </p:txBody>
      </p:sp>
      <p:sp>
        <p:nvSpPr>
          <p:cNvPr id="81" name="标题 1"/>
          <p:cNvSpPr txBox="1"/>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panose="020B0604020202020204"/>
              <a:ea typeface="Microsoft YaHei" panose="020B0503020204020204" pitchFamily="34" charset="-122"/>
              <a:cs typeface="+mn-cs"/>
            </a:endParaRPr>
          </a:p>
        </p:txBody>
      </p:sp>
      <p:sp>
        <p:nvSpPr>
          <p:cNvPr id="83" name="矩形 82"/>
          <p:cNvSpPr/>
          <p:nvPr userDrawn="1"/>
        </p:nvSpPr>
        <p:spPr>
          <a:xfrm flipV="1">
            <a:off x="0" y="0"/>
            <a:ext cx="12192000" cy="3764281"/>
          </a:xfrm>
          <a:prstGeom prst="rect">
            <a:avLst/>
          </a:prstGeom>
          <a:gradFill flip="none" rotWithShape="1">
            <a:gsLst>
              <a:gs pos="0">
                <a:srgbClr val="004098">
                  <a:alpha val="70000"/>
                </a:srgbClr>
              </a:gs>
              <a:gs pos="100000">
                <a:srgbClr val="004098">
                  <a:alpha val="70000"/>
                  <a:lumMod val="75000"/>
                </a:srgbClr>
              </a:gs>
            </a:gsLst>
            <a:lin ang="16200000" scaled="1"/>
            <a:tileRect/>
          </a:gra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85" name="矩形 84"/>
          <p:cNvSpPr/>
          <p:nvPr userDrawn="1"/>
        </p:nvSpPr>
        <p:spPr>
          <a:xfrm>
            <a:off x="0" y="3616036"/>
            <a:ext cx="12192000" cy="148244"/>
          </a:xfrm>
          <a:prstGeom prst="rect">
            <a:avLst/>
          </a:prstGeom>
          <a:solidFill>
            <a:srgbClr val="BDBEDD"/>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86" name="文本占位符 4"/>
          <p:cNvSpPr txBox="1"/>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Microsoft YaHei" panose="020B0503020204020204" pitchFamily="34" charset="-122"/>
                <a:cs typeface="+mn-cs"/>
              </a:rPr>
              <a:t>07</a:t>
            </a:r>
            <a:endPar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Microsoft YaHei" panose="020B0503020204020204" pitchFamily="34" charset="-122"/>
              <a:cs typeface="+mn-cs"/>
            </a:endParaRPr>
          </a:p>
        </p:txBody>
      </p:sp>
      <p:sp>
        <p:nvSpPr>
          <p:cNvPr id="87" name="矩形 86"/>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7" name="文本占位符 6"/>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请输入标题页标题</a:t>
            </a:r>
            <a:endParaRPr lang="zh-CN" altLang="en-US" dirty="0"/>
          </a:p>
        </p:txBody>
      </p:sp>
      <p:sp>
        <p:nvSpPr>
          <p:cNvPr id="141" name="文本占位符 6"/>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输入副标题</a:t>
            </a:r>
            <a:endParaRPr lang="zh-CN" altLang="en-US" dirty="0"/>
          </a:p>
        </p:txBody>
      </p:sp>
      <p:cxnSp>
        <p:nvCxnSpPr>
          <p:cNvPr id="142" name="直接连接符 141"/>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pic>
        <p:nvPicPr>
          <p:cNvPr id="160" name="图片 159"/>
          <p:cNvPicPr>
            <a:picLocks noChangeAspect="1"/>
          </p:cNvPicPr>
          <p:nvPr userDrawn="1"/>
        </p:nvPicPr>
        <p:blipFill>
          <a:blip r:embed="rId4" cstate="screen"/>
          <a:stretch>
            <a:fillRect/>
          </a:stretch>
        </p:blipFill>
        <p:spPr>
          <a:xfrm>
            <a:off x="9757185" y="273687"/>
            <a:ext cx="1843018" cy="470083"/>
          </a:xfrm>
          <a:prstGeom prst="rect">
            <a:avLst/>
          </a:prstGeom>
        </p:spPr>
      </p:pic>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48_自定义版式">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cstate="screen">
            <a:lum bright="70000" contrast="-70000"/>
          </a:blip>
          <a:stretch>
            <a:fillRect/>
          </a:stretch>
        </p:blipFill>
        <p:spPr>
          <a:xfrm>
            <a:off x="0" y="0"/>
            <a:ext cx="12192000" cy="6851904"/>
          </a:xfrm>
          <a:prstGeom prst="rect">
            <a:avLst/>
          </a:prstGeom>
        </p:spPr>
      </p:pic>
      <p:pic>
        <p:nvPicPr>
          <p:cNvPr id="137" name="图片 136"/>
          <p:cNvPicPr>
            <a:picLocks noChangeAspect="1"/>
          </p:cNvPicPr>
          <p:nvPr userDrawn="1"/>
        </p:nvPicPr>
        <p:blipFill rotWithShape="1">
          <a:blip r:embed="rId3" cstate="screen"/>
          <a:srcRect/>
          <a:stretch>
            <a:fillRect/>
          </a:stretch>
        </p:blipFill>
        <p:spPr>
          <a:xfrm>
            <a:off x="0" y="-6096"/>
            <a:ext cx="12192000" cy="3764280"/>
          </a:xfrm>
          <a:prstGeom prst="rect">
            <a:avLst/>
          </a:prstGeom>
        </p:spPr>
      </p:pic>
      <p:sp>
        <p:nvSpPr>
          <p:cNvPr id="24"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mtClean="0">
                <a:solidFill>
                  <a:srgbClr val="000000">
                    <a:lumMod val="50000"/>
                    <a:lumOff val="50000"/>
                  </a:srgbClr>
                </a:solidFill>
                <a:latin typeface="Arial" panose="020B0604020202020204"/>
                <a:ea typeface="Microsoft YaHei" panose="020B0503020204020204" pitchFamily="34" charset="-122"/>
              </a:rPr>
            </a:fld>
            <a:r>
              <a:rPr lang="zh-CN" altLang="en-US">
                <a:solidFill>
                  <a:srgbClr val="000000">
                    <a:lumMod val="50000"/>
                    <a:lumOff val="50000"/>
                  </a:srgbClr>
                </a:solidFill>
                <a:latin typeface="Arial" panose="020B0604020202020204"/>
                <a:ea typeface="Microsoft YaHei" panose="020B0503020204020204" pitchFamily="34" charset="-122"/>
              </a:rPr>
              <a:t> </a:t>
            </a:r>
            <a:r>
              <a:rPr lang="en-US" altLang="zh-CN">
                <a:solidFill>
                  <a:srgbClr val="000000">
                    <a:lumMod val="50000"/>
                    <a:lumOff val="50000"/>
                  </a:srgbClr>
                </a:solidFill>
                <a:latin typeface="Arial" panose="020B0604020202020204"/>
                <a:ea typeface="Microsoft YaHei" panose="020B0503020204020204" pitchFamily="34" charset="-122"/>
              </a:rPr>
              <a:t>&gt;</a:t>
            </a:r>
            <a:endParaRPr lang="zh-CN" altLang="en-US" dirty="0">
              <a:solidFill>
                <a:srgbClr val="000000">
                  <a:lumMod val="50000"/>
                  <a:lumOff val="50000"/>
                </a:srgbClr>
              </a:solidFill>
              <a:latin typeface="Arial" panose="020B0604020202020204"/>
              <a:ea typeface="Microsoft YaHei" panose="020B0503020204020204" pitchFamily="34" charset="-122"/>
            </a:endParaRPr>
          </a:p>
        </p:txBody>
      </p:sp>
      <p:sp>
        <p:nvSpPr>
          <p:cNvPr id="79" name="矩形 78"/>
          <p:cNvSpPr/>
          <p:nvPr userDrawn="1"/>
        </p:nvSpPr>
        <p:spPr>
          <a:xfrm>
            <a:off x="0" y="0"/>
            <a:ext cx="12192000" cy="6858000"/>
          </a:xfrm>
          <a:prstGeom prst="rect">
            <a:avLst/>
          </a:prstGeom>
          <a:solidFill>
            <a:srgbClr val="FFFFFF">
              <a:alpha val="45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dirty="0">
              <a:ln>
                <a:noFill/>
              </a:ln>
              <a:solidFill>
                <a:srgbClr val="FFFFFF"/>
              </a:solidFill>
              <a:effectLst/>
              <a:uLnTx/>
              <a:uFillTx/>
              <a:latin typeface="Arial" panose="020B0604020202020204"/>
              <a:ea typeface="Microsoft YaHei" panose="020B0503020204020204" pitchFamily="34" charset="-122"/>
              <a:cs typeface="+mn-cs"/>
            </a:endParaRPr>
          </a:p>
        </p:txBody>
      </p:sp>
      <p:sp>
        <p:nvSpPr>
          <p:cNvPr id="81" name="标题 1"/>
          <p:cNvSpPr txBox="1"/>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panose="020B0604020202020204"/>
              <a:ea typeface="Microsoft YaHei" panose="020B0503020204020204" pitchFamily="34" charset="-122"/>
              <a:cs typeface="+mn-cs"/>
            </a:endParaRPr>
          </a:p>
        </p:txBody>
      </p:sp>
      <p:sp>
        <p:nvSpPr>
          <p:cNvPr id="83" name="矩形 82"/>
          <p:cNvSpPr/>
          <p:nvPr userDrawn="1"/>
        </p:nvSpPr>
        <p:spPr>
          <a:xfrm flipV="1">
            <a:off x="0" y="0"/>
            <a:ext cx="12192000" cy="3764281"/>
          </a:xfrm>
          <a:prstGeom prst="rect">
            <a:avLst/>
          </a:prstGeom>
          <a:gradFill flip="none" rotWithShape="1">
            <a:gsLst>
              <a:gs pos="0">
                <a:srgbClr val="004098">
                  <a:alpha val="70000"/>
                </a:srgbClr>
              </a:gs>
              <a:gs pos="100000">
                <a:srgbClr val="004098">
                  <a:alpha val="70000"/>
                  <a:lumMod val="75000"/>
                </a:srgbClr>
              </a:gs>
            </a:gsLst>
            <a:lin ang="16200000" scaled="1"/>
            <a:tileRect/>
          </a:gra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85" name="矩形 84"/>
          <p:cNvSpPr/>
          <p:nvPr userDrawn="1"/>
        </p:nvSpPr>
        <p:spPr>
          <a:xfrm>
            <a:off x="0" y="3616036"/>
            <a:ext cx="12192000" cy="148244"/>
          </a:xfrm>
          <a:prstGeom prst="rect">
            <a:avLst/>
          </a:prstGeom>
          <a:solidFill>
            <a:srgbClr val="BDBEDD"/>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86" name="文本占位符 4"/>
          <p:cNvSpPr txBox="1"/>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Microsoft YaHei" panose="020B0503020204020204" pitchFamily="34" charset="-122"/>
                <a:cs typeface="+mn-cs"/>
              </a:rPr>
              <a:t>08</a:t>
            </a:r>
            <a:endPar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Microsoft YaHei" panose="020B0503020204020204" pitchFamily="34" charset="-122"/>
              <a:cs typeface="+mn-cs"/>
            </a:endParaRPr>
          </a:p>
        </p:txBody>
      </p:sp>
      <p:sp>
        <p:nvSpPr>
          <p:cNvPr id="87" name="矩形 86"/>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7" name="文本占位符 6"/>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请输入标题页标题</a:t>
            </a:r>
            <a:endParaRPr lang="zh-CN" altLang="en-US" dirty="0"/>
          </a:p>
        </p:txBody>
      </p:sp>
      <p:sp>
        <p:nvSpPr>
          <p:cNvPr id="141" name="文本占位符 6"/>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输入副标题</a:t>
            </a:r>
            <a:endParaRPr lang="zh-CN" altLang="en-US" dirty="0"/>
          </a:p>
        </p:txBody>
      </p:sp>
      <p:cxnSp>
        <p:nvCxnSpPr>
          <p:cNvPr id="142" name="直接连接符 141"/>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pic>
        <p:nvPicPr>
          <p:cNvPr id="160" name="图片 159"/>
          <p:cNvPicPr>
            <a:picLocks noChangeAspect="1"/>
          </p:cNvPicPr>
          <p:nvPr userDrawn="1"/>
        </p:nvPicPr>
        <p:blipFill>
          <a:blip r:embed="rId4" cstate="screen"/>
          <a:stretch>
            <a:fillRect/>
          </a:stretch>
        </p:blipFill>
        <p:spPr>
          <a:xfrm>
            <a:off x="9757185" y="273687"/>
            <a:ext cx="1843018" cy="470083"/>
          </a:xfrm>
          <a:prstGeom prst="rect">
            <a:avLst/>
          </a:prstGeom>
        </p:spPr>
      </p:pic>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49_自定义版式">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cstate="screen">
            <a:lum bright="70000" contrast="-70000"/>
          </a:blip>
          <a:stretch>
            <a:fillRect/>
          </a:stretch>
        </p:blipFill>
        <p:spPr>
          <a:xfrm>
            <a:off x="0" y="0"/>
            <a:ext cx="12192000" cy="6851904"/>
          </a:xfrm>
          <a:prstGeom prst="rect">
            <a:avLst/>
          </a:prstGeom>
        </p:spPr>
      </p:pic>
      <p:pic>
        <p:nvPicPr>
          <p:cNvPr id="137" name="图片 136"/>
          <p:cNvPicPr>
            <a:picLocks noChangeAspect="1"/>
          </p:cNvPicPr>
          <p:nvPr userDrawn="1"/>
        </p:nvPicPr>
        <p:blipFill rotWithShape="1">
          <a:blip r:embed="rId3" cstate="screen"/>
          <a:srcRect/>
          <a:stretch>
            <a:fillRect/>
          </a:stretch>
        </p:blipFill>
        <p:spPr>
          <a:xfrm>
            <a:off x="0" y="-6096"/>
            <a:ext cx="12192000" cy="3764280"/>
          </a:xfrm>
          <a:prstGeom prst="rect">
            <a:avLst/>
          </a:prstGeom>
        </p:spPr>
      </p:pic>
      <p:sp>
        <p:nvSpPr>
          <p:cNvPr id="24"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mtClean="0">
                <a:solidFill>
                  <a:srgbClr val="000000">
                    <a:lumMod val="50000"/>
                    <a:lumOff val="50000"/>
                  </a:srgbClr>
                </a:solidFill>
                <a:latin typeface="Arial" panose="020B0604020202020204"/>
                <a:ea typeface="Microsoft YaHei" panose="020B0503020204020204" pitchFamily="34" charset="-122"/>
              </a:rPr>
            </a:fld>
            <a:r>
              <a:rPr lang="zh-CN" altLang="en-US">
                <a:solidFill>
                  <a:srgbClr val="000000">
                    <a:lumMod val="50000"/>
                    <a:lumOff val="50000"/>
                  </a:srgbClr>
                </a:solidFill>
                <a:latin typeface="Arial" panose="020B0604020202020204"/>
                <a:ea typeface="Microsoft YaHei" panose="020B0503020204020204" pitchFamily="34" charset="-122"/>
              </a:rPr>
              <a:t> </a:t>
            </a:r>
            <a:r>
              <a:rPr lang="en-US" altLang="zh-CN">
                <a:solidFill>
                  <a:srgbClr val="000000">
                    <a:lumMod val="50000"/>
                    <a:lumOff val="50000"/>
                  </a:srgbClr>
                </a:solidFill>
                <a:latin typeface="Arial" panose="020B0604020202020204"/>
                <a:ea typeface="Microsoft YaHei" panose="020B0503020204020204" pitchFamily="34" charset="-122"/>
              </a:rPr>
              <a:t>&gt;</a:t>
            </a:r>
            <a:endParaRPr lang="zh-CN" altLang="en-US" dirty="0">
              <a:solidFill>
                <a:srgbClr val="000000">
                  <a:lumMod val="50000"/>
                  <a:lumOff val="50000"/>
                </a:srgbClr>
              </a:solidFill>
              <a:latin typeface="Arial" panose="020B0604020202020204"/>
              <a:ea typeface="Microsoft YaHei" panose="020B0503020204020204" pitchFamily="34" charset="-122"/>
            </a:endParaRPr>
          </a:p>
        </p:txBody>
      </p:sp>
      <p:sp>
        <p:nvSpPr>
          <p:cNvPr id="79" name="矩形 78"/>
          <p:cNvSpPr/>
          <p:nvPr userDrawn="1"/>
        </p:nvSpPr>
        <p:spPr>
          <a:xfrm>
            <a:off x="0" y="0"/>
            <a:ext cx="12192000" cy="6858000"/>
          </a:xfrm>
          <a:prstGeom prst="rect">
            <a:avLst/>
          </a:prstGeom>
          <a:solidFill>
            <a:srgbClr val="FFFFFF">
              <a:alpha val="45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dirty="0">
              <a:ln>
                <a:noFill/>
              </a:ln>
              <a:solidFill>
                <a:srgbClr val="FFFFFF"/>
              </a:solidFill>
              <a:effectLst/>
              <a:uLnTx/>
              <a:uFillTx/>
              <a:latin typeface="Arial" panose="020B0604020202020204"/>
              <a:ea typeface="Microsoft YaHei" panose="020B0503020204020204" pitchFamily="34" charset="-122"/>
              <a:cs typeface="+mn-cs"/>
            </a:endParaRPr>
          </a:p>
        </p:txBody>
      </p:sp>
      <p:sp>
        <p:nvSpPr>
          <p:cNvPr id="81" name="标题 1"/>
          <p:cNvSpPr txBox="1"/>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panose="020B0604020202020204"/>
              <a:ea typeface="Microsoft YaHei" panose="020B0503020204020204" pitchFamily="34" charset="-122"/>
              <a:cs typeface="+mn-cs"/>
            </a:endParaRPr>
          </a:p>
        </p:txBody>
      </p:sp>
      <p:sp>
        <p:nvSpPr>
          <p:cNvPr id="83" name="矩形 82"/>
          <p:cNvSpPr/>
          <p:nvPr userDrawn="1"/>
        </p:nvSpPr>
        <p:spPr>
          <a:xfrm flipV="1">
            <a:off x="0" y="0"/>
            <a:ext cx="12192000" cy="3764281"/>
          </a:xfrm>
          <a:prstGeom prst="rect">
            <a:avLst/>
          </a:prstGeom>
          <a:gradFill flip="none" rotWithShape="1">
            <a:gsLst>
              <a:gs pos="0">
                <a:srgbClr val="004098">
                  <a:alpha val="70000"/>
                </a:srgbClr>
              </a:gs>
              <a:gs pos="100000">
                <a:srgbClr val="004098">
                  <a:alpha val="70000"/>
                  <a:lumMod val="75000"/>
                </a:srgbClr>
              </a:gs>
            </a:gsLst>
            <a:lin ang="16200000" scaled="1"/>
            <a:tileRect/>
          </a:gra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85" name="矩形 84"/>
          <p:cNvSpPr/>
          <p:nvPr userDrawn="1"/>
        </p:nvSpPr>
        <p:spPr>
          <a:xfrm>
            <a:off x="0" y="3616036"/>
            <a:ext cx="12192000" cy="148244"/>
          </a:xfrm>
          <a:prstGeom prst="rect">
            <a:avLst/>
          </a:prstGeom>
          <a:solidFill>
            <a:srgbClr val="BDBEDD"/>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86" name="文本占位符 4"/>
          <p:cNvSpPr txBox="1"/>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Microsoft YaHei" panose="020B0503020204020204" pitchFamily="34" charset="-122"/>
                <a:cs typeface="+mn-cs"/>
              </a:rPr>
              <a:t>09</a:t>
            </a:r>
            <a:endPar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Microsoft YaHei" panose="020B0503020204020204" pitchFamily="34" charset="-122"/>
              <a:cs typeface="+mn-cs"/>
            </a:endParaRPr>
          </a:p>
        </p:txBody>
      </p:sp>
      <p:sp>
        <p:nvSpPr>
          <p:cNvPr id="87" name="矩形 86"/>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7" name="文本占位符 6"/>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请输入标题页标题</a:t>
            </a:r>
            <a:endParaRPr lang="zh-CN" altLang="en-US" dirty="0"/>
          </a:p>
        </p:txBody>
      </p:sp>
      <p:sp>
        <p:nvSpPr>
          <p:cNvPr id="141" name="文本占位符 6"/>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输入副标题</a:t>
            </a:r>
            <a:endParaRPr lang="zh-CN" altLang="en-US" dirty="0"/>
          </a:p>
        </p:txBody>
      </p:sp>
      <p:cxnSp>
        <p:nvCxnSpPr>
          <p:cNvPr id="142" name="直接连接符 141"/>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pic>
        <p:nvPicPr>
          <p:cNvPr id="160" name="图片 159"/>
          <p:cNvPicPr>
            <a:picLocks noChangeAspect="1"/>
          </p:cNvPicPr>
          <p:nvPr userDrawn="1"/>
        </p:nvPicPr>
        <p:blipFill>
          <a:blip r:embed="rId4" cstate="screen"/>
          <a:stretch>
            <a:fillRect/>
          </a:stretch>
        </p:blipFill>
        <p:spPr>
          <a:xfrm>
            <a:off x="9757185" y="273687"/>
            <a:ext cx="1843018" cy="470083"/>
          </a:xfrm>
          <a:prstGeom prst="rect">
            <a:avLst/>
          </a:prstGeom>
        </p:spPr>
      </p:pic>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50_自定义版式">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cstate="screen">
            <a:lum bright="70000" contrast="-70000"/>
          </a:blip>
          <a:stretch>
            <a:fillRect/>
          </a:stretch>
        </p:blipFill>
        <p:spPr>
          <a:xfrm>
            <a:off x="0" y="0"/>
            <a:ext cx="12192000" cy="6851904"/>
          </a:xfrm>
          <a:prstGeom prst="rect">
            <a:avLst/>
          </a:prstGeom>
        </p:spPr>
      </p:pic>
      <p:pic>
        <p:nvPicPr>
          <p:cNvPr id="137" name="图片 136"/>
          <p:cNvPicPr>
            <a:picLocks noChangeAspect="1"/>
          </p:cNvPicPr>
          <p:nvPr userDrawn="1"/>
        </p:nvPicPr>
        <p:blipFill rotWithShape="1">
          <a:blip r:embed="rId3" cstate="screen"/>
          <a:srcRect/>
          <a:stretch>
            <a:fillRect/>
          </a:stretch>
        </p:blipFill>
        <p:spPr>
          <a:xfrm>
            <a:off x="0" y="-6096"/>
            <a:ext cx="12192000" cy="3764280"/>
          </a:xfrm>
          <a:prstGeom prst="rect">
            <a:avLst/>
          </a:prstGeom>
        </p:spPr>
      </p:pic>
      <p:sp>
        <p:nvSpPr>
          <p:cNvPr id="24"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mtClean="0">
                <a:solidFill>
                  <a:srgbClr val="000000">
                    <a:lumMod val="50000"/>
                    <a:lumOff val="50000"/>
                  </a:srgbClr>
                </a:solidFill>
                <a:latin typeface="Arial" panose="020B0604020202020204"/>
                <a:ea typeface="Microsoft YaHei" panose="020B0503020204020204" pitchFamily="34" charset="-122"/>
              </a:rPr>
            </a:fld>
            <a:r>
              <a:rPr lang="zh-CN" altLang="en-US">
                <a:solidFill>
                  <a:srgbClr val="000000">
                    <a:lumMod val="50000"/>
                    <a:lumOff val="50000"/>
                  </a:srgbClr>
                </a:solidFill>
                <a:latin typeface="Arial" panose="020B0604020202020204"/>
                <a:ea typeface="Microsoft YaHei" panose="020B0503020204020204" pitchFamily="34" charset="-122"/>
              </a:rPr>
              <a:t> </a:t>
            </a:r>
            <a:r>
              <a:rPr lang="en-US" altLang="zh-CN">
                <a:solidFill>
                  <a:srgbClr val="000000">
                    <a:lumMod val="50000"/>
                    <a:lumOff val="50000"/>
                  </a:srgbClr>
                </a:solidFill>
                <a:latin typeface="Arial" panose="020B0604020202020204"/>
                <a:ea typeface="Microsoft YaHei" panose="020B0503020204020204" pitchFamily="34" charset="-122"/>
              </a:rPr>
              <a:t>&gt;</a:t>
            </a:r>
            <a:endParaRPr lang="zh-CN" altLang="en-US" dirty="0">
              <a:solidFill>
                <a:srgbClr val="000000">
                  <a:lumMod val="50000"/>
                  <a:lumOff val="50000"/>
                </a:srgbClr>
              </a:solidFill>
              <a:latin typeface="Arial" panose="020B0604020202020204"/>
              <a:ea typeface="Microsoft YaHei" panose="020B0503020204020204" pitchFamily="34" charset="-122"/>
            </a:endParaRPr>
          </a:p>
        </p:txBody>
      </p:sp>
      <p:sp>
        <p:nvSpPr>
          <p:cNvPr id="79" name="矩形 78"/>
          <p:cNvSpPr/>
          <p:nvPr userDrawn="1"/>
        </p:nvSpPr>
        <p:spPr>
          <a:xfrm>
            <a:off x="0" y="0"/>
            <a:ext cx="12192000" cy="6858000"/>
          </a:xfrm>
          <a:prstGeom prst="rect">
            <a:avLst/>
          </a:prstGeom>
          <a:solidFill>
            <a:srgbClr val="FFFFFF">
              <a:alpha val="45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dirty="0">
              <a:ln>
                <a:noFill/>
              </a:ln>
              <a:solidFill>
                <a:srgbClr val="FFFFFF"/>
              </a:solidFill>
              <a:effectLst/>
              <a:uLnTx/>
              <a:uFillTx/>
              <a:latin typeface="Arial" panose="020B0604020202020204"/>
              <a:ea typeface="Microsoft YaHei" panose="020B0503020204020204" pitchFamily="34" charset="-122"/>
              <a:cs typeface="+mn-cs"/>
            </a:endParaRPr>
          </a:p>
        </p:txBody>
      </p:sp>
      <p:sp>
        <p:nvSpPr>
          <p:cNvPr id="81" name="标题 1"/>
          <p:cNvSpPr txBox="1"/>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panose="020B0604020202020204"/>
              <a:ea typeface="Microsoft YaHei" panose="020B0503020204020204" pitchFamily="34" charset="-122"/>
              <a:cs typeface="+mn-cs"/>
            </a:endParaRPr>
          </a:p>
        </p:txBody>
      </p:sp>
      <p:sp>
        <p:nvSpPr>
          <p:cNvPr id="83" name="矩形 82"/>
          <p:cNvSpPr/>
          <p:nvPr userDrawn="1"/>
        </p:nvSpPr>
        <p:spPr>
          <a:xfrm flipV="1">
            <a:off x="0" y="0"/>
            <a:ext cx="12192000" cy="3764281"/>
          </a:xfrm>
          <a:prstGeom prst="rect">
            <a:avLst/>
          </a:prstGeom>
          <a:gradFill flip="none" rotWithShape="1">
            <a:gsLst>
              <a:gs pos="0">
                <a:srgbClr val="004098">
                  <a:alpha val="70000"/>
                </a:srgbClr>
              </a:gs>
              <a:gs pos="100000">
                <a:srgbClr val="004098">
                  <a:alpha val="70000"/>
                  <a:lumMod val="75000"/>
                </a:srgbClr>
              </a:gs>
            </a:gsLst>
            <a:lin ang="16200000" scaled="1"/>
            <a:tileRect/>
          </a:gra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85" name="矩形 84"/>
          <p:cNvSpPr/>
          <p:nvPr userDrawn="1"/>
        </p:nvSpPr>
        <p:spPr>
          <a:xfrm>
            <a:off x="0" y="3616036"/>
            <a:ext cx="12192000" cy="148244"/>
          </a:xfrm>
          <a:prstGeom prst="rect">
            <a:avLst/>
          </a:prstGeom>
          <a:solidFill>
            <a:srgbClr val="BDBEDD"/>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86" name="文本占位符 4"/>
          <p:cNvSpPr txBox="1"/>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Microsoft YaHei" panose="020B0503020204020204" pitchFamily="34" charset="-122"/>
                <a:cs typeface="+mn-cs"/>
              </a:rPr>
              <a:t>10</a:t>
            </a:r>
            <a:endPar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Microsoft YaHei" panose="020B0503020204020204" pitchFamily="34" charset="-122"/>
              <a:cs typeface="+mn-cs"/>
            </a:endParaRPr>
          </a:p>
        </p:txBody>
      </p:sp>
      <p:sp>
        <p:nvSpPr>
          <p:cNvPr id="87" name="矩形 86"/>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7" name="文本占位符 6"/>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请输入标题页标题</a:t>
            </a:r>
            <a:endParaRPr lang="zh-CN" altLang="en-US" dirty="0"/>
          </a:p>
        </p:txBody>
      </p:sp>
      <p:sp>
        <p:nvSpPr>
          <p:cNvPr id="141" name="文本占位符 6"/>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输入副标题</a:t>
            </a:r>
            <a:endParaRPr lang="zh-CN" altLang="en-US" dirty="0"/>
          </a:p>
        </p:txBody>
      </p:sp>
      <p:cxnSp>
        <p:nvCxnSpPr>
          <p:cNvPr id="142" name="直接连接符 141"/>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pic>
        <p:nvPicPr>
          <p:cNvPr id="159" name="图片 158"/>
          <p:cNvPicPr>
            <a:picLocks noChangeAspect="1"/>
          </p:cNvPicPr>
          <p:nvPr userDrawn="1"/>
        </p:nvPicPr>
        <p:blipFill>
          <a:blip r:embed="rId4" cstate="screen"/>
          <a:stretch>
            <a:fillRect/>
          </a:stretch>
        </p:blipFill>
        <p:spPr>
          <a:xfrm>
            <a:off x="9757185" y="273687"/>
            <a:ext cx="1843018" cy="470083"/>
          </a:xfrm>
          <a:prstGeom prst="rect">
            <a:avLst/>
          </a:prstGeom>
        </p:spPr>
      </p:pic>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4_自定义版式">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cstate="screen">
            <a:lum bright="70000" contrast="-70000"/>
          </a:blip>
          <a:stretch>
            <a:fillRect/>
          </a:stretch>
        </p:blipFill>
        <p:spPr>
          <a:xfrm>
            <a:off x="0" y="0"/>
            <a:ext cx="12192000" cy="6851904"/>
          </a:xfrm>
          <a:prstGeom prst="rect">
            <a:avLst/>
          </a:prstGeom>
        </p:spPr>
      </p:pic>
      <p:pic>
        <p:nvPicPr>
          <p:cNvPr id="137" name="图片 136"/>
          <p:cNvPicPr>
            <a:picLocks noChangeAspect="1"/>
          </p:cNvPicPr>
          <p:nvPr userDrawn="1"/>
        </p:nvPicPr>
        <p:blipFill rotWithShape="1">
          <a:blip r:embed="rId3" cstate="screen">
            <a:extLst>
              <a:ext uri="{BEBA8EAE-BF5A-486C-A8C5-ECC9F3942E4B}">
                <a14:imgProps xmlns:a14="http://schemas.microsoft.com/office/drawing/2010/main">
                  <a14:imgLayer r:embed="rId4">
                    <a14:imgEffect>
                      <a14:saturation sat="400000"/>
                    </a14:imgEffect>
                  </a14:imgLayer>
                </a14:imgProps>
              </a:ext>
            </a:extLst>
          </a:blip>
          <a:srcRect/>
          <a:stretch>
            <a:fillRect/>
          </a:stretch>
        </p:blipFill>
        <p:spPr>
          <a:xfrm>
            <a:off x="0" y="-6096"/>
            <a:ext cx="12192000" cy="3764280"/>
          </a:xfrm>
          <a:prstGeom prst="rect">
            <a:avLst/>
          </a:prstGeom>
        </p:spPr>
      </p:pic>
      <p:sp>
        <p:nvSpPr>
          <p:cNvPr id="24"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mtClean="0">
                <a:solidFill>
                  <a:srgbClr val="000000">
                    <a:lumMod val="50000"/>
                    <a:lumOff val="50000"/>
                  </a:srgbClr>
                </a:solidFill>
                <a:latin typeface="Arial" panose="020B0604020202020204"/>
                <a:ea typeface="Microsoft YaHei" panose="020B0503020204020204" pitchFamily="34" charset="-122"/>
              </a:rPr>
            </a:fld>
            <a:r>
              <a:rPr lang="zh-CN" altLang="en-US">
                <a:solidFill>
                  <a:srgbClr val="000000">
                    <a:lumMod val="50000"/>
                    <a:lumOff val="50000"/>
                  </a:srgbClr>
                </a:solidFill>
                <a:latin typeface="Arial" panose="020B0604020202020204"/>
                <a:ea typeface="Microsoft YaHei" panose="020B0503020204020204" pitchFamily="34" charset="-122"/>
              </a:rPr>
              <a:t> </a:t>
            </a:r>
            <a:r>
              <a:rPr lang="en-US" altLang="zh-CN">
                <a:solidFill>
                  <a:srgbClr val="000000">
                    <a:lumMod val="50000"/>
                    <a:lumOff val="50000"/>
                  </a:srgbClr>
                </a:solidFill>
                <a:latin typeface="Arial" panose="020B0604020202020204"/>
                <a:ea typeface="Microsoft YaHei" panose="020B0503020204020204" pitchFamily="34" charset="-122"/>
              </a:rPr>
              <a:t>&gt;</a:t>
            </a:r>
            <a:endParaRPr lang="zh-CN" altLang="en-US" dirty="0">
              <a:solidFill>
                <a:srgbClr val="000000">
                  <a:lumMod val="50000"/>
                  <a:lumOff val="50000"/>
                </a:srgbClr>
              </a:solidFill>
              <a:latin typeface="Arial" panose="020B0604020202020204"/>
              <a:ea typeface="Microsoft YaHei" panose="020B0503020204020204" pitchFamily="34" charset="-122"/>
            </a:endParaRPr>
          </a:p>
        </p:txBody>
      </p:sp>
      <p:sp>
        <p:nvSpPr>
          <p:cNvPr id="79" name="矩形 78"/>
          <p:cNvSpPr/>
          <p:nvPr userDrawn="1"/>
        </p:nvSpPr>
        <p:spPr>
          <a:xfrm>
            <a:off x="7618" y="-11576"/>
            <a:ext cx="12192000" cy="6869575"/>
          </a:xfrm>
          <a:prstGeom prst="rect">
            <a:avLst/>
          </a:prstGeom>
          <a:solidFill>
            <a:srgbClr val="FFFFFF">
              <a:alpha val="84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dirty="0">
              <a:ln>
                <a:noFill/>
              </a:ln>
              <a:solidFill>
                <a:srgbClr val="FFFFFF"/>
              </a:solidFill>
              <a:effectLst/>
              <a:uLnTx/>
              <a:uFillTx/>
              <a:latin typeface="Arial" panose="020B0604020202020204"/>
              <a:ea typeface="Microsoft YaHei" panose="020B0503020204020204" pitchFamily="34" charset="-122"/>
              <a:cs typeface="+mn-cs"/>
            </a:endParaRPr>
          </a:p>
        </p:txBody>
      </p:sp>
      <p:sp>
        <p:nvSpPr>
          <p:cNvPr id="81" name="标题 1"/>
          <p:cNvSpPr txBox="1"/>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panose="020B0604020202020204"/>
              <a:ea typeface="Microsoft YaHei" panose="020B0503020204020204" pitchFamily="34" charset="-122"/>
              <a:cs typeface="+mn-cs"/>
            </a:endParaRPr>
          </a:p>
        </p:txBody>
      </p:sp>
      <p:sp>
        <p:nvSpPr>
          <p:cNvPr id="85" name="矩形 84"/>
          <p:cNvSpPr/>
          <p:nvPr userDrawn="1"/>
        </p:nvSpPr>
        <p:spPr>
          <a:xfrm>
            <a:off x="0" y="3616036"/>
            <a:ext cx="12192000" cy="148244"/>
          </a:xfrm>
          <a:prstGeom prst="rect">
            <a:avLst/>
          </a:prstGeom>
          <a:solidFill>
            <a:srgbClr val="004098"/>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86" name="文本占位符 4"/>
          <p:cNvSpPr txBox="1"/>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Microsoft YaHei" panose="020B0503020204020204" pitchFamily="34" charset="-122"/>
                <a:cs typeface="+mn-cs"/>
              </a:rPr>
              <a:t>01</a:t>
            </a:r>
            <a:endPar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Microsoft YaHei" panose="020B0503020204020204" pitchFamily="34" charset="-122"/>
              <a:cs typeface="+mn-cs"/>
            </a:endParaRPr>
          </a:p>
        </p:txBody>
      </p:sp>
      <p:sp>
        <p:nvSpPr>
          <p:cNvPr id="87" name="矩形 86"/>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7" name="文本占位符 6"/>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请输入标题页标题</a:t>
            </a:r>
            <a:endParaRPr lang="zh-CN" altLang="en-US" dirty="0"/>
          </a:p>
        </p:txBody>
      </p:sp>
      <p:sp>
        <p:nvSpPr>
          <p:cNvPr id="141" name="文本占位符 6"/>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输入副标题</a:t>
            </a:r>
            <a:endParaRPr lang="zh-CN" altLang="en-US" dirty="0"/>
          </a:p>
        </p:txBody>
      </p:sp>
      <p:cxnSp>
        <p:nvCxnSpPr>
          <p:cNvPr id="142" name="直接连接符 141"/>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grpSp>
        <p:nvGrpSpPr>
          <p:cNvPr id="116" name="组合 115"/>
          <p:cNvGrpSpPr/>
          <p:nvPr userDrawn="1"/>
        </p:nvGrpSpPr>
        <p:grpSpPr>
          <a:xfrm>
            <a:off x="9712252" y="287906"/>
            <a:ext cx="1878330" cy="479314"/>
            <a:chOff x="-11865182" y="9433072"/>
            <a:chExt cx="35916977" cy="9165313"/>
          </a:xfrm>
          <a:solidFill>
            <a:srgbClr val="004098"/>
          </a:solidFill>
        </p:grpSpPr>
        <p:sp>
          <p:nvSpPr>
            <p:cNvPr id="117" name="任意多边形: 形状 116"/>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任意多边形: 形状 117"/>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任意多边形: 形状 118"/>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任意多边形: 形状 229"/>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31_自定义版式">
    <p:spTree>
      <p:nvGrpSpPr>
        <p:cNvPr id="1" name=""/>
        <p:cNvGrpSpPr/>
        <p:nvPr/>
      </p:nvGrpSpPr>
      <p:grpSpPr>
        <a:xfrm>
          <a:off x="0" y="0"/>
          <a:ext cx="0" cy="0"/>
          <a:chOff x="0" y="0"/>
          <a:chExt cx="0" cy="0"/>
        </a:xfrm>
      </p:grpSpPr>
      <p:sp>
        <p:nvSpPr>
          <p:cNvPr id="31" name="矩形 30"/>
          <p:cNvSpPr/>
          <p:nvPr userDrawn="1"/>
        </p:nvSpPr>
        <p:spPr>
          <a:xfrm>
            <a:off x="0" y="3937000"/>
            <a:ext cx="12192000" cy="2921000"/>
          </a:xfrm>
          <a:prstGeom prst="rect">
            <a:avLst/>
          </a:prstGeom>
          <a:solidFill>
            <a:srgbClr val="00409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Microsoft YaHei" panose="020B0503020204020204" pitchFamily="34" charset="-122"/>
              <a:ea typeface="Microsoft YaHei" panose="020B0503020204020204" pitchFamily="34" charset="-122"/>
            </a:endParaRPr>
          </a:p>
        </p:txBody>
      </p:sp>
      <p:sp>
        <p:nvSpPr>
          <p:cNvPr id="18" name="图片占位符 3"/>
          <p:cNvSpPr txBox="1"/>
          <p:nvPr userDrawn="1"/>
        </p:nvSpPr>
        <p:spPr>
          <a:xfrm>
            <a:off x="0" y="749300"/>
            <a:ext cx="12203394" cy="319193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icrosoft YaHei" panose="020B0503020204020204" pitchFamily="34" charset="-122"/>
                <a:ea typeface="Microsoft YaHei" panose="020B0503020204020204" pitchFamily="34"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icrosoft YaHei" panose="020B0503020204020204" pitchFamily="34" charset="-122"/>
                <a:ea typeface="Microsoft YaHei" panose="020B0503020204020204" pitchFamily="34"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icrosoft YaHei" panose="020B0503020204020204" pitchFamily="34" charset="-122"/>
                <a:ea typeface="Microsoft YaHei" panose="020B0503020204020204" pitchFamily="34"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icrosoft YaHei" panose="020B0503020204020204" pitchFamily="34" charset="-122"/>
                <a:ea typeface="Microsoft YaHei"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defRPr/>
            </a:pPr>
            <a:endParaRPr kumimoji="0" lang="zh-CN" altLang="en-US" sz="2800" b="0" i="0" u="none" strike="noStrike" kern="1200" cap="none" spc="0" normalizeH="0" baseline="0" noProof="0">
              <a:ln>
                <a:noFill/>
              </a:ln>
              <a:solidFill>
                <a:srgbClr val="000000"/>
              </a:solidFill>
              <a:effectLst/>
              <a:uLnTx/>
              <a:uFillTx/>
              <a:latin typeface="Microsoft YaHei" panose="020B0503020204020204" pitchFamily="34" charset="-122"/>
              <a:ea typeface="Microsoft YaHei" panose="020B0503020204020204" pitchFamily="34" charset="-122"/>
              <a:cs typeface="+mn-cs"/>
            </a:endParaRPr>
          </a:p>
        </p:txBody>
      </p:sp>
      <p:sp>
        <p:nvSpPr>
          <p:cNvPr id="23" name="文本占位符 31"/>
          <p:cNvSpPr txBox="1"/>
          <p:nvPr userDrawn="1"/>
        </p:nvSpPr>
        <p:spPr>
          <a:xfrm>
            <a:off x="4034910" y="5052868"/>
            <a:ext cx="4122181" cy="598488"/>
          </a:xfrm>
          <a:prstGeom prst="rect">
            <a:avLst/>
          </a:prstGeom>
        </p:spPr>
        <p:txBody>
          <a:bodyPr anchor="ctr"/>
          <a:lstStyle>
            <a:lvl1pPr marL="0" indent="0" algn="ctr" defTabSz="914400" rtl="0" eaLnBrk="1" latinLnBrk="0" hangingPunct="1">
              <a:lnSpc>
                <a:spcPct val="100000"/>
              </a:lnSpc>
              <a:spcBef>
                <a:spcPts val="1000"/>
              </a:spcBef>
              <a:buFont typeface="Arial" panose="020B0604020202020204" pitchFamily="34" charset="0"/>
              <a:buNone/>
              <a:defRPr sz="3200" b="1" kern="1200">
                <a:solidFill>
                  <a:schemeClr val="accent2"/>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icrosoft YaHei" panose="020B0503020204020204" pitchFamily="34" charset="-122"/>
                <a:ea typeface="Microsoft YaHei" panose="020B0503020204020204" pitchFamily="34"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icrosoft YaHei" panose="020B0503020204020204" pitchFamily="34" charset="-122"/>
                <a:ea typeface="Microsoft YaHei" panose="020B0503020204020204" pitchFamily="34"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icrosoft YaHei" panose="020B0503020204020204" pitchFamily="34" charset="-122"/>
                <a:ea typeface="Microsoft YaHei" panose="020B0503020204020204" pitchFamily="34"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icrosoft YaHei" panose="020B0503020204020204" pitchFamily="34" charset="-122"/>
                <a:ea typeface="Microsoft YaHei"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000"/>
              </a:spcBef>
              <a:spcAft>
                <a:spcPts val="0"/>
              </a:spcAft>
              <a:buClrTx/>
              <a:buSzTx/>
              <a:buFont typeface="Arial" panose="020B0604020202020204" pitchFamily="34" charset="0"/>
              <a:buNone/>
              <a:defRPr/>
            </a:pPr>
            <a:endParaRPr kumimoji="0" lang="zh-CN" altLang="en-US" sz="3200" b="1" i="0" u="none" strike="noStrike" kern="1200" cap="none" spc="0" normalizeH="0" baseline="0" noProof="0" dirty="0">
              <a:ln>
                <a:noFill/>
              </a:ln>
              <a:solidFill>
                <a:srgbClr val="44546A"/>
              </a:solidFill>
              <a:effectLst/>
              <a:uLnTx/>
              <a:uFillTx/>
              <a:latin typeface="Microsoft YaHei" panose="020B0503020204020204" pitchFamily="34" charset="-122"/>
              <a:ea typeface="Microsoft YaHei" panose="020B0503020204020204" pitchFamily="34" charset="-122"/>
              <a:cs typeface="+mn-cs"/>
            </a:endParaRPr>
          </a:p>
        </p:txBody>
      </p:sp>
      <p:pic>
        <p:nvPicPr>
          <p:cNvPr id="30" name="图片 29" descr="图片包含 建筑物&#10;&#10;自动生成的说明"/>
          <p:cNvPicPr>
            <a:picLocks noChangeAspect="1"/>
          </p:cNvPicPr>
          <p:nvPr userDrawn="1"/>
        </p:nvPicPr>
        <p:blipFill rotWithShape="1">
          <a:blip r:embed="rId2" cstate="screen">
            <a:alphaModFix amt="5000"/>
            <a:duotone>
              <a:prstClr val="black"/>
              <a:srgbClr val="C8161E">
                <a:tint val="45000"/>
                <a:satMod val="400000"/>
              </a:srgbClr>
            </a:duotone>
          </a:blip>
          <a:srcRect r="487" b="19505"/>
          <a:stretch>
            <a:fillRect/>
          </a:stretch>
        </p:blipFill>
        <p:spPr>
          <a:xfrm>
            <a:off x="1888412" y="4174622"/>
            <a:ext cx="10303588" cy="2683378"/>
          </a:xfrm>
          <a:prstGeom prst="rect">
            <a:avLst/>
          </a:prstGeom>
          <a:effectLst>
            <a:softEdge rad="0"/>
          </a:effectLst>
        </p:spPr>
      </p:pic>
      <p:pic>
        <p:nvPicPr>
          <p:cNvPr id="32" name="Picture 2"/>
          <p:cNvPicPr>
            <a:picLocks noChangeAspect="1" noChangeArrowheads="1"/>
          </p:cNvPicPr>
          <p:nvPr userDrawn="1"/>
        </p:nvPicPr>
        <p:blipFill>
          <a:blip r:embed="rId3"/>
          <a:srcRect/>
          <a:stretch>
            <a:fillRect/>
          </a:stretch>
        </p:blipFill>
        <p:spPr bwMode="auto">
          <a:xfrm>
            <a:off x="0" y="0"/>
            <a:ext cx="12192000" cy="3937000"/>
          </a:xfrm>
          <a:prstGeom prst="rect">
            <a:avLst/>
          </a:prstGeom>
          <a:noFill/>
          <a:extLst>
            <a:ext uri="{909E8E84-426E-40DD-AFC4-6F175D3DCCD1}">
              <a14:hiddenFill xmlns:a14="http://schemas.microsoft.com/office/drawing/2010/main">
                <a:solidFill>
                  <a:srgbClr val="FFFFFF"/>
                </a:solidFill>
              </a14:hiddenFill>
            </a:ext>
          </a:extLst>
        </p:spPr>
      </p:pic>
      <p:pic>
        <p:nvPicPr>
          <p:cNvPr id="3" name="图片 2"/>
          <p:cNvPicPr>
            <a:picLocks noChangeAspect="1"/>
          </p:cNvPicPr>
          <p:nvPr userDrawn="1"/>
        </p:nvPicPr>
        <p:blipFill rotWithShape="1">
          <a:blip r:embed="rId4" cstate="screen"/>
          <a:srcRect/>
          <a:stretch>
            <a:fillRect/>
          </a:stretch>
        </p:blipFill>
        <p:spPr>
          <a:xfrm>
            <a:off x="0" y="0"/>
            <a:ext cx="12192000" cy="3937000"/>
          </a:xfrm>
          <a:prstGeom prst="rect">
            <a:avLst/>
          </a:prstGeom>
        </p:spPr>
      </p:pic>
      <p:pic>
        <p:nvPicPr>
          <p:cNvPr id="159" name="图片 158"/>
          <p:cNvPicPr>
            <a:picLocks noChangeAspect="1"/>
          </p:cNvPicPr>
          <p:nvPr userDrawn="1"/>
        </p:nvPicPr>
        <p:blipFill>
          <a:blip r:embed="rId5" cstate="screen"/>
          <a:stretch>
            <a:fillRect/>
          </a:stretch>
        </p:blipFill>
        <p:spPr>
          <a:xfrm>
            <a:off x="9735670" y="6087001"/>
            <a:ext cx="1843018" cy="470083"/>
          </a:xfrm>
          <a:prstGeom prst="rect">
            <a:avLst/>
          </a:prstGeom>
        </p:spPr>
      </p:pic>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8_自定义版式">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cstate="screen">
            <a:lum bright="70000" contrast="-70000"/>
          </a:blip>
          <a:stretch>
            <a:fillRect/>
          </a:stretch>
        </p:blipFill>
        <p:spPr>
          <a:xfrm>
            <a:off x="0" y="0"/>
            <a:ext cx="12192000" cy="6851904"/>
          </a:xfrm>
          <a:prstGeom prst="rect">
            <a:avLst/>
          </a:prstGeom>
        </p:spPr>
      </p:pic>
      <p:pic>
        <p:nvPicPr>
          <p:cNvPr id="137" name="图片 136"/>
          <p:cNvPicPr>
            <a:picLocks noChangeAspect="1"/>
          </p:cNvPicPr>
          <p:nvPr userDrawn="1"/>
        </p:nvPicPr>
        <p:blipFill rotWithShape="1">
          <a:blip r:embed="rId3" cstate="screen">
            <a:extLst>
              <a:ext uri="{BEBA8EAE-BF5A-486C-A8C5-ECC9F3942E4B}">
                <a14:imgProps xmlns:a14="http://schemas.microsoft.com/office/drawing/2010/main">
                  <a14:imgLayer r:embed="rId4">
                    <a14:imgEffect>
                      <a14:saturation sat="400000"/>
                    </a14:imgEffect>
                  </a14:imgLayer>
                </a14:imgProps>
              </a:ext>
            </a:extLst>
          </a:blip>
          <a:srcRect/>
          <a:stretch>
            <a:fillRect/>
          </a:stretch>
        </p:blipFill>
        <p:spPr>
          <a:xfrm>
            <a:off x="0" y="-6096"/>
            <a:ext cx="12192000" cy="3764280"/>
          </a:xfrm>
          <a:prstGeom prst="rect">
            <a:avLst/>
          </a:prstGeom>
        </p:spPr>
      </p:pic>
      <p:sp>
        <p:nvSpPr>
          <p:cNvPr id="24"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mtClean="0">
                <a:solidFill>
                  <a:srgbClr val="000000">
                    <a:lumMod val="50000"/>
                    <a:lumOff val="50000"/>
                  </a:srgbClr>
                </a:solidFill>
                <a:latin typeface="Arial" panose="020B0604020202020204"/>
                <a:ea typeface="Microsoft YaHei" panose="020B0503020204020204" pitchFamily="34" charset="-122"/>
              </a:rPr>
            </a:fld>
            <a:r>
              <a:rPr lang="zh-CN" altLang="en-US">
                <a:solidFill>
                  <a:srgbClr val="000000">
                    <a:lumMod val="50000"/>
                    <a:lumOff val="50000"/>
                  </a:srgbClr>
                </a:solidFill>
                <a:latin typeface="Arial" panose="020B0604020202020204"/>
                <a:ea typeface="Microsoft YaHei" panose="020B0503020204020204" pitchFamily="34" charset="-122"/>
              </a:rPr>
              <a:t> </a:t>
            </a:r>
            <a:r>
              <a:rPr lang="en-US" altLang="zh-CN">
                <a:solidFill>
                  <a:srgbClr val="000000">
                    <a:lumMod val="50000"/>
                    <a:lumOff val="50000"/>
                  </a:srgbClr>
                </a:solidFill>
                <a:latin typeface="Arial" panose="020B0604020202020204"/>
                <a:ea typeface="Microsoft YaHei" panose="020B0503020204020204" pitchFamily="34" charset="-122"/>
              </a:rPr>
              <a:t>&gt;</a:t>
            </a:r>
            <a:endParaRPr lang="zh-CN" altLang="en-US" dirty="0">
              <a:solidFill>
                <a:srgbClr val="000000">
                  <a:lumMod val="50000"/>
                  <a:lumOff val="50000"/>
                </a:srgbClr>
              </a:solidFill>
              <a:latin typeface="Arial" panose="020B0604020202020204"/>
              <a:ea typeface="Microsoft YaHei" panose="020B0503020204020204" pitchFamily="34" charset="-122"/>
            </a:endParaRPr>
          </a:p>
        </p:txBody>
      </p:sp>
      <p:sp>
        <p:nvSpPr>
          <p:cNvPr id="79" name="矩形 78"/>
          <p:cNvSpPr/>
          <p:nvPr userDrawn="1"/>
        </p:nvSpPr>
        <p:spPr>
          <a:xfrm>
            <a:off x="7618" y="-6096"/>
            <a:ext cx="12192000" cy="6864096"/>
          </a:xfrm>
          <a:prstGeom prst="rect">
            <a:avLst/>
          </a:prstGeom>
          <a:solidFill>
            <a:srgbClr val="FFFFFF">
              <a:alpha val="84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dirty="0">
              <a:ln>
                <a:noFill/>
              </a:ln>
              <a:solidFill>
                <a:srgbClr val="FFFFFF"/>
              </a:solidFill>
              <a:effectLst/>
              <a:uLnTx/>
              <a:uFillTx/>
              <a:latin typeface="Arial" panose="020B0604020202020204"/>
              <a:ea typeface="Microsoft YaHei" panose="020B0503020204020204" pitchFamily="34" charset="-122"/>
              <a:cs typeface="+mn-cs"/>
            </a:endParaRPr>
          </a:p>
        </p:txBody>
      </p:sp>
      <p:sp>
        <p:nvSpPr>
          <p:cNvPr id="81" name="标题 1"/>
          <p:cNvSpPr txBox="1"/>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panose="020B0604020202020204"/>
              <a:ea typeface="Microsoft YaHei" panose="020B0503020204020204" pitchFamily="34" charset="-122"/>
              <a:cs typeface="+mn-cs"/>
            </a:endParaRPr>
          </a:p>
        </p:txBody>
      </p:sp>
      <p:sp>
        <p:nvSpPr>
          <p:cNvPr id="85" name="矩形 84"/>
          <p:cNvSpPr/>
          <p:nvPr userDrawn="1"/>
        </p:nvSpPr>
        <p:spPr>
          <a:xfrm>
            <a:off x="0" y="3616036"/>
            <a:ext cx="12192000" cy="148244"/>
          </a:xfrm>
          <a:prstGeom prst="rect">
            <a:avLst/>
          </a:prstGeom>
          <a:solidFill>
            <a:srgbClr val="004098"/>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86" name="文本占位符 4"/>
          <p:cNvSpPr txBox="1"/>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Microsoft YaHei" panose="020B0503020204020204" pitchFamily="34" charset="-122"/>
                <a:cs typeface="+mn-cs"/>
              </a:rPr>
              <a:t>02</a:t>
            </a:r>
            <a:endPar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Microsoft YaHei" panose="020B0503020204020204" pitchFamily="34" charset="-122"/>
              <a:cs typeface="+mn-cs"/>
            </a:endParaRPr>
          </a:p>
        </p:txBody>
      </p:sp>
      <p:sp>
        <p:nvSpPr>
          <p:cNvPr id="87" name="矩形 86"/>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7" name="文本占位符 6"/>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请输入标题页标题</a:t>
            </a:r>
            <a:endParaRPr lang="zh-CN" altLang="en-US" dirty="0"/>
          </a:p>
        </p:txBody>
      </p:sp>
      <p:sp>
        <p:nvSpPr>
          <p:cNvPr id="141" name="文本占位符 6"/>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输入副标题</a:t>
            </a:r>
            <a:endParaRPr lang="zh-CN" altLang="en-US" dirty="0"/>
          </a:p>
        </p:txBody>
      </p:sp>
      <p:cxnSp>
        <p:nvCxnSpPr>
          <p:cNvPr id="142" name="直接连接符 141"/>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grpSp>
        <p:nvGrpSpPr>
          <p:cNvPr id="116" name="组合 115"/>
          <p:cNvGrpSpPr/>
          <p:nvPr userDrawn="1"/>
        </p:nvGrpSpPr>
        <p:grpSpPr>
          <a:xfrm>
            <a:off x="9712252" y="287906"/>
            <a:ext cx="1878330" cy="479314"/>
            <a:chOff x="-11865182" y="9433072"/>
            <a:chExt cx="35916977" cy="9165313"/>
          </a:xfrm>
          <a:solidFill>
            <a:srgbClr val="004098"/>
          </a:solidFill>
        </p:grpSpPr>
        <p:sp>
          <p:nvSpPr>
            <p:cNvPr id="117" name="任意多边形: 形状 116"/>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任意多边形: 形状 117"/>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任意多边形: 形状 118"/>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9_自定义版式">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cstate="screen">
            <a:lum bright="70000" contrast="-70000"/>
          </a:blip>
          <a:stretch>
            <a:fillRect/>
          </a:stretch>
        </p:blipFill>
        <p:spPr>
          <a:xfrm>
            <a:off x="0" y="0"/>
            <a:ext cx="12192000" cy="6851904"/>
          </a:xfrm>
          <a:prstGeom prst="rect">
            <a:avLst/>
          </a:prstGeom>
        </p:spPr>
      </p:pic>
      <p:pic>
        <p:nvPicPr>
          <p:cNvPr id="137" name="图片 136"/>
          <p:cNvPicPr>
            <a:picLocks noChangeAspect="1"/>
          </p:cNvPicPr>
          <p:nvPr userDrawn="1"/>
        </p:nvPicPr>
        <p:blipFill rotWithShape="1">
          <a:blip r:embed="rId3" cstate="screen">
            <a:extLst>
              <a:ext uri="{BEBA8EAE-BF5A-486C-A8C5-ECC9F3942E4B}">
                <a14:imgProps xmlns:a14="http://schemas.microsoft.com/office/drawing/2010/main">
                  <a14:imgLayer r:embed="rId4">
                    <a14:imgEffect>
                      <a14:saturation sat="400000"/>
                    </a14:imgEffect>
                  </a14:imgLayer>
                </a14:imgProps>
              </a:ext>
            </a:extLst>
          </a:blip>
          <a:srcRect/>
          <a:stretch>
            <a:fillRect/>
          </a:stretch>
        </p:blipFill>
        <p:spPr>
          <a:xfrm>
            <a:off x="0" y="-6096"/>
            <a:ext cx="12192000" cy="3764280"/>
          </a:xfrm>
          <a:prstGeom prst="rect">
            <a:avLst/>
          </a:prstGeom>
        </p:spPr>
      </p:pic>
      <p:sp>
        <p:nvSpPr>
          <p:cNvPr id="24"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mtClean="0">
                <a:solidFill>
                  <a:srgbClr val="000000">
                    <a:lumMod val="50000"/>
                    <a:lumOff val="50000"/>
                  </a:srgbClr>
                </a:solidFill>
                <a:latin typeface="Arial" panose="020B0604020202020204"/>
                <a:ea typeface="Microsoft YaHei" panose="020B0503020204020204" pitchFamily="34" charset="-122"/>
              </a:rPr>
            </a:fld>
            <a:r>
              <a:rPr lang="zh-CN" altLang="en-US">
                <a:solidFill>
                  <a:srgbClr val="000000">
                    <a:lumMod val="50000"/>
                    <a:lumOff val="50000"/>
                  </a:srgbClr>
                </a:solidFill>
                <a:latin typeface="Arial" panose="020B0604020202020204"/>
                <a:ea typeface="Microsoft YaHei" panose="020B0503020204020204" pitchFamily="34" charset="-122"/>
              </a:rPr>
              <a:t> </a:t>
            </a:r>
            <a:r>
              <a:rPr lang="en-US" altLang="zh-CN">
                <a:solidFill>
                  <a:srgbClr val="000000">
                    <a:lumMod val="50000"/>
                    <a:lumOff val="50000"/>
                  </a:srgbClr>
                </a:solidFill>
                <a:latin typeface="Arial" panose="020B0604020202020204"/>
                <a:ea typeface="Microsoft YaHei" panose="020B0503020204020204" pitchFamily="34" charset="-122"/>
              </a:rPr>
              <a:t>&gt;</a:t>
            </a:r>
            <a:endParaRPr lang="zh-CN" altLang="en-US" dirty="0">
              <a:solidFill>
                <a:srgbClr val="000000">
                  <a:lumMod val="50000"/>
                  <a:lumOff val="50000"/>
                </a:srgbClr>
              </a:solidFill>
              <a:latin typeface="Arial" panose="020B0604020202020204"/>
              <a:ea typeface="Microsoft YaHei" panose="020B0503020204020204" pitchFamily="34" charset="-122"/>
            </a:endParaRPr>
          </a:p>
        </p:txBody>
      </p:sp>
      <p:sp>
        <p:nvSpPr>
          <p:cNvPr id="79" name="矩形 78"/>
          <p:cNvSpPr/>
          <p:nvPr userDrawn="1"/>
        </p:nvSpPr>
        <p:spPr>
          <a:xfrm>
            <a:off x="7618" y="-6096"/>
            <a:ext cx="12192000" cy="6864096"/>
          </a:xfrm>
          <a:prstGeom prst="rect">
            <a:avLst/>
          </a:prstGeom>
          <a:solidFill>
            <a:srgbClr val="FFFFFF">
              <a:alpha val="84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dirty="0">
              <a:ln>
                <a:noFill/>
              </a:ln>
              <a:solidFill>
                <a:srgbClr val="FFFFFF"/>
              </a:solidFill>
              <a:effectLst/>
              <a:uLnTx/>
              <a:uFillTx/>
              <a:latin typeface="Arial" panose="020B0604020202020204"/>
              <a:ea typeface="Microsoft YaHei" panose="020B0503020204020204" pitchFamily="34" charset="-122"/>
              <a:cs typeface="+mn-cs"/>
            </a:endParaRPr>
          </a:p>
        </p:txBody>
      </p:sp>
      <p:sp>
        <p:nvSpPr>
          <p:cNvPr id="81" name="标题 1"/>
          <p:cNvSpPr txBox="1"/>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panose="020B0604020202020204"/>
              <a:ea typeface="Microsoft YaHei" panose="020B0503020204020204" pitchFamily="34" charset="-122"/>
              <a:cs typeface="+mn-cs"/>
            </a:endParaRPr>
          </a:p>
        </p:txBody>
      </p:sp>
      <p:sp>
        <p:nvSpPr>
          <p:cNvPr id="85" name="矩形 84"/>
          <p:cNvSpPr/>
          <p:nvPr userDrawn="1"/>
        </p:nvSpPr>
        <p:spPr>
          <a:xfrm>
            <a:off x="0" y="3616036"/>
            <a:ext cx="12192000" cy="148244"/>
          </a:xfrm>
          <a:prstGeom prst="rect">
            <a:avLst/>
          </a:prstGeom>
          <a:solidFill>
            <a:srgbClr val="004098"/>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86" name="文本占位符 4"/>
          <p:cNvSpPr txBox="1"/>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Microsoft YaHei" panose="020B0503020204020204" pitchFamily="34" charset="-122"/>
                <a:cs typeface="+mn-cs"/>
              </a:rPr>
              <a:t>03</a:t>
            </a:r>
            <a:endPar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Microsoft YaHei" panose="020B0503020204020204" pitchFamily="34" charset="-122"/>
              <a:cs typeface="+mn-cs"/>
            </a:endParaRPr>
          </a:p>
        </p:txBody>
      </p:sp>
      <p:sp>
        <p:nvSpPr>
          <p:cNvPr id="87" name="矩形 86"/>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7" name="文本占位符 6"/>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请输入标题页标题</a:t>
            </a:r>
            <a:endParaRPr lang="zh-CN" altLang="en-US" dirty="0"/>
          </a:p>
        </p:txBody>
      </p:sp>
      <p:sp>
        <p:nvSpPr>
          <p:cNvPr id="141" name="文本占位符 6"/>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输入副标题</a:t>
            </a:r>
            <a:endParaRPr lang="zh-CN" altLang="en-US" dirty="0"/>
          </a:p>
        </p:txBody>
      </p:sp>
      <p:cxnSp>
        <p:nvCxnSpPr>
          <p:cNvPr id="142" name="直接连接符 141"/>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grpSp>
        <p:nvGrpSpPr>
          <p:cNvPr id="116" name="组合 115"/>
          <p:cNvGrpSpPr/>
          <p:nvPr userDrawn="1"/>
        </p:nvGrpSpPr>
        <p:grpSpPr>
          <a:xfrm>
            <a:off x="9712252" y="287906"/>
            <a:ext cx="1878330" cy="479314"/>
            <a:chOff x="-11865182" y="9433072"/>
            <a:chExt cx="35916977" cy="9165313"/>
          </a:xfrm>
          <a:solidFill>
            <a:srgbClr val="004098"/>
          </a:solidFill>
        </p:grpSpPr>
        <p:sp>
          <p:nvSpPr>
            <p:cNvPr id="117" name="任意多边形: 形状 116"/>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任意多边形: 形状 117"/>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任意多边形: 形状 118"/>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30_自定义版式">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cstate="screen">
            <a:lum bright="70000" contrast="-70000"/>
          </a:blip>
          <a:stretch>
            <a:fillRect/>
          </a:stretch>
        </p:blipFill>
        <p:spPr>
          <a:xfrm>
            <a:off x="0" y="0"/>
            <a:ext cx="12192000" cy="6851904"/>
          </a:xfrm>
          <a:prstGeom prst="rect">
            <a:avLst/>
          </a:prstGeom>
        </p:spPr>
      </p:pic>
      <p:pic>
        <p:nvPicPr>
          <p:cNvPr id="137" name="图片 136"/>
          <p:cNvPicPr>
            <a:picLocks noChangeAspect="1"/>
          </p:cNvPicPr>
          <p:nvPr userDrawn="1"/>
        </p:nvPicPr>
        <p:blipFill rotWithShape="1">
          <a:blip r:embed="rId3" cstate="screen">
            <a:extLst>
              <a:ext uri="{BEBA8EAE-BF5A-486C-A8C5-ECC9F3942E4B}">
                <a14:imgProps xmlns:a14="http://schemas.microsoft.com/office/drawing/2010/main">
                  <a14:imgLayer r:embed="rId4">
                    <a14:imgEffect>
                      <a14:saturation sat="400000"/>
                    </a14:imgEffect>
                  </a14:imgLayer>
                </a14:imgProps>
              </a:ext>
            </a:extLst>
          </a:blip>
          <a:srcRect/>
          <a:stretch>
            <a:fillRect/>
          </a:stretch>
        </p:blipFill>
        <p:spPr>
          <a:xfrm>
            <a:off x="0" y="-6096"/>
            <a:ext cx="12192000" cy="3764280"/>
          </a:xfrm>
          <a:prstGeom prst="rect">
            <a:avLst/>
          </a:prstGeom>
        </p:spPr>
      </p:pic>
      <p:sp>
        <p:nvSpPr>
          <p:cNvPr id="24"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mtClean="0">
                <a:solidFill>
                  <a:srgbClr val="000000">
                    <a:lumMod val="50000"/>
                    <a:lumOff val="50000"/>
                  </a:srgbClr>
                </a:solidFill>
                <a:latin typeface="Arial" panose="020B0604020202020204"/>
                <a:ea typeface="Microsoft YaHei" panose="020B0503020204020204" pitchFamily="34" charset="-122"/>
              </a:rPr>
            </a:fld>
            <a:r>
              <a:rPr lang="zh-CN" altLang="en-US">
                <a:solidFill>
                  <a:srgbClr val="000000">
                    <a:lumMod val="50000"/>
                    <a:lumOff val="50000"/>
                  </a:srgbClr>
                </a:solidFill>
                <a:latin typeface="Arial" panose="020B0604020202020204"/>
                <a:ea typeface="Microsoft YaHei" panose="020B0503020204020204" pitchFamily="34" charset="-122"/>
              </a:rPr>
              <a:t> </a:t>
            </a:r>
            <a:r>
              <a:rPr lang="en-US" altLang="zh-CN">
                <a:solidFill>
                  <a:srgbClr val="000000">
                    <a:lumMod val="50000"/>
                    <a:lumOff val="50000"/>
                  </a:srgbClr>
                </a:solidFill>
                <a:latin typeface="Arial" panose="020B0604020202020204"/>
                <a:ea typeface="Microsoft YaHei" panose="020B0503020204020204" pitchFamily="34" charset="-122"/>
              </a:rPr>
              <a:t>&gt;</a:t>
            </a:r>
            <a:endParaRPr lang="zh-CN" altLang="en-US" dirty="0">
              <a:solidFill>
                <a:srgbClr val="000000">
                  <a:lumMod val="50000"/>
                  <a:lumOff val="50000"/>
                </a:srgbClr>
              </a:solidFill>
              <a:latin typeface="Arial" panose="020B0604020202020204"/>
              <a:ea typeface="Microsoft YaHei" panose="020B0503020204020204" pitchFamily="34" charset="-122"/>
            </a:endParaRPr>
          </a:p>
        </p:txBody>
      </p:sp>
      <p:sp>
        <p:nvSpPr>
          <p:cNvPr id="79" name="矩形 78"/>
          <p:cNvSpPr/>
          <p:nvPr userDrawn="1"/>
        </p:nvSpPr>
        <p:spPr>
          <a:xfrm>
            <a:off x="7618" y="-6096"/>
            <a:ext cx="12192000" cy="6864096"/>
          </a:xfrm>
          <a:prstGeom prst="rect">
            <a:avLst/>
          </a:prstGeom>
          <a:solidFill>
            <a:srgbClr val="FFFFFF">
              <a:alpha val="84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dirty="0">
              <a:ln>
                <a:noFill/>
              </a:ln>
              <a:solidFill>
                <a:srgbClr val="FFFFFF"/>
              </a:solidFill>
              <a:effectLst/>
              <a:uLnTx/>
              <a:uFillTx/>
              <a:latin typeface="Arial" panose="020B0604020202020204"/>
              <a:ea typeface="Microsoft YaHei" panose="020B0503020204020204" pitchFamily="34" charset="-122"/>
              <a:cs typeface="+mn-cs"/>
            </a:endParaRPr>
          </a:p>
        </p:txBody>
      </p:sp>
      <p:sp>
        <p:nvSpPr>
          <p:cNvPr id="81" name="标题 1"/>
          <p:cNvSpPr txBox="1"/>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panose="020B0604020202020204"/>
              <a:ea typeface="Microsoft YaHei" panose="020B0503020204020204" pitchFamily="34" charset="-122"/>
              <a:cs typeface="+mn-cs"/>
            </a:endParaRPr>
          </a:p>
        </p:txBody>
      </p:sp>
      <p:sp>
        <p:nvSpPr>
          <p:cNvPr id="85" name="矩形 84"/>
          <p:cNvSpPr/>
          <p:nvPr userDrawn="1"/>
        </p:nvSpPr>
        <p:spPr>
          <a:xfrm>
            <a:off x="0" y="3616036"/>
            <a:ext cx="12192000" cy="148244"/>
          </a:xfrm>
          <a:prstGeom prst="rect">
            <a:avLst/>
          </a:prstGeom>
          <a:solidFill>
            <a:srgbClr val="004098"/>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86" name="文本占位符 4"/>
          <p:cNvSpPr txBox="1"/>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Microsoft YaHei" panose="020B0503020204020204" pitchFamily="34" charset="-122"/>
                <a:cs typeface="+mn-cs"/>
              </a:rPr>
              <a:t>04</a:t>
            </a:r>
            <a:endPar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Microsoft YaHei" panose="020B0503020204020204" pitchFamily="34" charset="-122"/>
              <a:cs typeface="+mn-cs"/>
            </a:endParaRPr>
          </a:p>
        </p:txBody>
      </p:sp>
      <p:sp>
        <p:nvSpPr>
          <p:cNvPr id="87" name="矩形 86"/>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7" name="文本占位符 6"/>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请输入标题页标题</a:t>
            </a:r>
            <a:endParaRPr lang="zh-CN" altLang="en-US" dirty="0"/>
          </a:p>
        </p:txBody>
      </p:sp>
      <p:sp>
        <p:nvSpPr>
          <p:cNvPr id="141" name="文本占位符 6"/>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输入副标题</a:t>
            </a:r>
            <a:endParaRPr lang="zh-CN" altLang="en-US" dirty="0"/>
          </a:p>
        </p:txBody>
      </p:sp>
      <p:cxnSp>
        <p:nvCxnSpPr>
          <p:cNvPr id="142" name="直接连接符 141"/>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grpSp>
        <p:nvGrpSpPr>
          <p:cNvPr id="116" name="组合 115"/>
          <p:cNvGrpSpPr/>
          <p:nvPr userDrawn="1"/>
        </p:nvGrpSpPr>
        <p:grpSpPr>
          <a:xfrm>
            <a:off x="9712252" y="287906"/>
            <a:ext cx="1878330" cy="479314"/>
            <a:chOff x="-11865182" y="9433072"/>
            <a:chExt cx="35916977" cy="9165313"/>
          </a:xfrm>
          <a:solidFill>
            <a:srgbClr val="004098"/>
          </a:solidFill>
        </p:grpSpPr>
        <p:sp>
          <p:nvSpPr>
            <p:cNvPr id="117" name="任意多边形: 形状 116"/>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任意多边形: 形状 117"/>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任意多边形: 形状 118"/>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39_自定义版式">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cstate="screen">
            <a:lum bright="70000" contrast="-70000"/>
          </a:blip>
          <a:stretch>
            <a:fillRect/>
          </a:stretch>
        </p:blipFill>
        <p:spPr>
          <a:xfrm>
            <a:off x="0" y="0"/>
            <a:ext cx="12192000" cy="6851904"/>
          </a:xfrm>
          <a:prstGeom prst="rect">
            <a:avLst/>
          </a:prstGeom>
        </p:spPr>
      </p:pic>
      <p:pic>
        <p:nvPicPr>
          <p:cNvPr id="137" name="图片 136"/>
          <p:cNvPicPr>
            <a:picLocks noChangeAspect="1"/>
          </p:cNvPicPr>
          <p:nvPr userDrawn="1"/>
        </p:nvPicPr>
        <p:blipFill rotWithShape="1">
          <a:blip r:embed="rId3" cstate="screen">
            <a:extLst>
              <a:ext uri="{BEBA8EAE-BF5A-486C-A8C5-ECC9F3942E4B}">
                <a14:imgProps xmlns:a14="http://schemas.microsoft.com/office/drawing/2010/main">
                  <a14:imgLayer r:embed="rId4">
                    <a14:imgEffect>
                      <a14:saturation sat="400000"/>
                    </a14:imgEffect>
                  </a14:imgLayer>
                </a14:imgProps>
              </a:ext>
            </a:extLst>
          </a:blip>
          <a:srcRect/>
          <a:stretch>
            <a:fillRect/>
          </a:stretch>
        </p:blipFill>
        <p:spPr>
          <a:xfrm>
            <a:off x="0" y="-6096"/>
            <a:ext cx="12192000" cy="3764280"/>
          </a:xfrm>
          <a:prstGeom prst="rect">
            <a:avLst/>
          </a:prstGeom>
        </p:spPr>
      </p:pic>
      <p:sp>
        <p:nvSpPr>
          <p:cNvPr id="24"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mtClean="0">
                <a:solidFill>
                  <a:srgbClr val="000000">
                    <a:lumMod val="50000"/>
                    <a:lumOff val="50000"/>
                  </a:srgbClr>
                </a:solidFill>
                <a:latin typeface="Arial" panose="020B0604020202020204"/>
                <a:ea typeface="Microsoft YaHei" panose="020B0503020204020204" pitchFamily="34" charset="-122"/>
              </a:rPr>
            </a:fld>
            <a:r>
              <a:rPr lang="zh-CN" altLang="en-US">
                <a:solidFill>
                  <a:srgbClr val="000000">
                    <a:lumMod val="50000"/>
                    <a:lumOff val="50000"/>
                  </a:srgbClr>
                </a:solidFill>
                <a:latin typeface="Arial" panose="020B0604020202020204"/>
                <a:ea typeface="Microsoft YaHei" panose="020B0503020204020204" pitchFamily="34" charset="-122"/>
              </a:rPr>
              <a:t> </a:t>
            </a:r>
            <a:r>
              <a:rPr lang="en-US" altLang="zh-CN">
                <a:solidFill>
                  <a:srgbClr val="000000">
                    <a:lumMod val="50000"/>
                    <a:lumOff val="50000"/>
                  </a:srgbClr>
                </a:solidFill>
                <a:latin typeface="Arial" panose="020B0604020202020204"/>
                <a:ea typeface="Microsoft YaHei" panose="020B0503020204020204" pitchFamily="34" charset="-122"/>
              </a:rPr>
              <a:t>&gt;</a:t>
            </a:r>
            <a:endParaRPr lang="zh-CN" altLang="en-US" dirty="0">
              <a:solidFill>
                <a:srgbClr val="000000">
                  <a:lumMod val="50000"/>
                  <a:lumOff val="50000"/>
                </a:srgbClr>
              </a:solidFill>
              <a:latin typeface="Arial" panose="020B0604020202020204"/>
              <a:ea typeface="Microsoft YaHei" panose="020B0503020204020204" pitchFamily="34" charset="-122"/>
            </a:endParaRPr>
          </a:p>
        </p:txBody>
      </p:sp>
      <p:sp>
        <p:nvSpPr>
          <p:cNvPr id="79" name="矩形 78"/>
          <p:cNvSpPr/>
          <p:nvPr userDrawn="1"/>
        </p:nvSpPr>
        <p:spPr>
          <a:xfrm>
            <a:off x="7618" y="-6096"/>
            <a:ext cx="12192000" cy="6864096"/>
          </a:xfrm>
          <a:prstGeom prst="rect">
            <a:avLst/>
          </a:prstGeom>
          <a:solidFill>
            <a:srgbClr val="FFFFFF">
              <a:alpha val="84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dirty="0">
              <a:ln>
                <a:noFill/>
              </a:ln>
              <a:solidFill>
                <a:srgbClr val="FFFFFF"/>
              </a:solidFill>
              <a:effectLst/>
              <a:uLnTx/>
              <a:uFillTx/>
              <a:latin typeface="Arial" panose="020B0604020202020204"/>
              <a:ea typeface="Microsoft YaHei" panose="020B0503020204020204" pitchFamily="34" charset="-122"/>
              <a:cs typeface="+mn-cs"/>
            </a:endParaRPr>
          </a:p>
        </p:txBody>
      </p:sp>
      <p:sp>
        <p:nvSpPr>
          <p:cNvPr id="81" name="标题 1"/>
          <p:cNvSpPr txBox="1"/>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panose="020B0604020202020204"/>
              <a:ea typeface="Microsoft YaHei" panose="020B0503020204020204" pitchFamily="34" charset="-122"/>
              <a:cs typeface="+mn-cs"/>
            </a:endParaRPr>
          </a:p>
        </p:txBody>
      </p:sp>
      <p:sp>
        <p:nvSpPr>
          <p:cNvPr id="85" name="矩形 84"/>
          <p:cNvSpPr/>
          <p:nvPr userDrawn="1"/>
        </p:nvSpPr>
        <p:spPr>
          <a:xfrm>
            <a:off x="0" y="3616036"/>
            <a:ext cx="12192000" cy="148244"/>
          </a:xfrm>
          <a:prstGeom prst="rect">
            <a:avLst/>
          </a:prstGeom>
          <a:solidFill>
            <a:srgbClr val="004098"/>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86" name="文本占位符 4"/>
          <p:cNvSpPr txBox="1"/>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Microsoft YaHei" panose="020B0503020204020204" pitchFamily="34" charset="-122"/>
                <a:cs typeface="+mn-cs"/>
              </a:rPr>
              <a:t>05</a:t>
            </a:r>
            <a:endPar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Microsoft YaHei" panose="020B0503020204020204" pitchFamily="34" charset="-122"/>
              <a:cs typeface="+mn-cs"/>
            </a:endParaRPr>
          </a:p>
        </p:txBody>
      </p:sp>
      <p:sp>
        <p:nvSpPr>
          <p:cNvPr id="87" name="矩形 86"/>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7" name="文本占位符 6"/>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请输入标题页标题</a:t>
            </a:r>
            <a:endParaRPr lang="zh-CN" altLang="en-US" dirty="0"/>
          </a:p>
        </p:txBody>
      </p:sp>
      <p:sp>
        <p:nvSpPr>
          <p:cNvPr id="141" name="文本占位符 6"/>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输入副标题</a:t>
            </a:r>
            <a:endParaRPr lang="zh-CN" altLang="en-US" dirty="0"/>
          </a:p>
        </p:txBody>
      </p:sp>
      <p:cxnSp>
        <p:nvCxnSpPr>
          <p:cNvPr id="142" name="直接连接符 141"/>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grpSp>
        <p:nvGrpSpPr>
          <p:cNvPr id="116" name="组合 115"/>
          <p:cNvGrpSpPr/>
          <p:nvPr userDrawn="1"/>
        </p:nvGrpSpPr>
        <p:grpSpPr>
          <a:xfrm>
            <a:off x="9712252" y="287906"/>
            <a:ext cx="1878330" cy="479314"/>
            <a:chOff x="-11865182" y="9433072"/>
            <a:chExt cx="35916977" cy="9165313"/>
          </a:xfrm>
          <a:solidFill>
            <a:srgbClr val="004098"/>
          </a:solidFill>
        </p:grpSpPr>
        <p:sp>
          <p:nvSpPr>
            <p:cNvPr id="117" name="任意多边形: 形状 116"/>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任意多边形: 形状 117"/>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任意多边形: 形状 118"/>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40_自定义版式">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cstate="screen">
            <a:lum bright="70000" contrast="-70000"/>
          </a:blip>
          <a:stretch>
            <a:fillRect/>
          </a:stretch>
        </p:blipFill>
        <p:spPr>
          <a:xfrm>
            <a:off x="0" y="0"/>
            <a:ext cx="12192000" cy="6851904"/>
          </a:xfrm>
          <a:prstGeom prst="rect">
            <a:avLst/>
          </a:prstGeom>
        </p:spPr>
      </p:pic>
      <p:pic>
        <p:nvPicPr>
          <p:cNvPr id="137" name="图片 136"/>
          <p:cNvPicPr>
            <a:picLocks noChangeAspect="1"/>
          </p:cNvPicPr>
          <p:nvPr userDrawn="1"/>
        </p:nvPicPr>
        <p:blipFill rotWithShape="1">
          <a:blip r:embed="rId3" cstate="screen">
            <a:extLst>
              <a:ext uri="{BEBA8EAE-BF5A-486C-A8C5-ECC9F3942E4B}">
                <a14:imgProps xmlns:a14="http://schemas.microsoft.com/office/drawing/2010/main">
                  <a14:imgLayer r:embed="rId4">
                    <a14:imgEffect>
                      <a14:saturation sat="400000"/>
                    </a14:imgEffect>
                  </a14:imgLayer>
                </a14:imgProps>
              </a:ext>
            </a:extLst>
          </a:blip>
          <a:srcRect/>
          <a:stretch>
            <a:fillRect/>
          </a:stretch>
        </p:blipFill>
        <p:spPr>
          <a:xfrm>
            <a:off x="0" y="-6096"/>
            <a:ext cx="12192000" cy="3764280"/>
          </a:xfrm>
          <a:prstGeom prst="rect">
            <a:avLst/>
          </a:prstGeom>
        </p:spPr>
      </p:pic>
      <p:sp>
        <p:nvSpPr>
          <p:cNvPr id="24"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mtClean="0">
                <a:solidFill>
                  <a:srgbClr val="000000">
                    <a:lumMod val="50000"/>
                    <a:lumOff val="50000"/>
                  </a:srgbClr>
                </a:solidFill>
                <a:latin typeface="Arial" panose="020B0604020202020204"/>
                <a:ea typeface="Microsoft YaHei" panose="020B0503020204020204" pitchFamily="34" charset="-122"/>
              </a:rPr>
            </a:fld>
            <a:r>
              <a:rPr lang="zh-CN" altLang="en-US">
                <a:solidFill>
                  <a:srgbClr val="000000">
                    <a:lumMod val="50000"/>
                    <a:lumOff val="50000"/>
                  </a:srgbClr>
                </a:solidFill>
                <a:latin typeface="Arial" panose="020B0604020202020204"/>
                <a:ea typeface="Microsoft YaHei" panose="020B0503020204020204" pitchFamily="34" charset="-122"/>
              </a:rPr>
              <a:t> </a:t>
            </a:r>
            <a:r>
              <a:rPr lang="en-US" altLang="zh-CN">
                <a:solidFill>
                  <a:srgbClr val="000000">
                    <a:lumMod val="50000"/>
                    <a:lumOff val="50000"/>
                  </a:srgbClr>
                </a:solidFill>
                <a:latin typeface="Arial" panose="020B0604020202020204"/>
                <a:ea typeface="Microsoft YaHei" panose="020B0503020204020204" pitchFamily="34" charset="-122"/>
              </a:rPr>
              <a:t>&gt;</a:t>
            </a:r>
            <a:endParaRPr lang="zh-CN" altLang="en-US" dirty="0">
              <a:solidFill>
                <a:srgbClr val="000000">
                  <a:lumMod val="50000"/>
                  <a:lumOff val="50000"/>
                </a:srgbClr>
              </a:solidFill>
              <a:latin typeface="Arial" panose="020B0604020202020204"/>
              <a:ea typeface="Microsoft YaHei" panose="020B0503020204020204" pitchFamily="34" charset="-122"/>
            </a:endParaRPr>
          </a:p>
        </p:txBody>
      </p:sp>
      <p:sp>
        <p:nvSpPr>
          <p:cNvPr id="79" name="矩形 78"/>
          <p:cNvSpPr/>
          <p:nvPr userDrawn="1"/>
        </p:nvSpPr>
        <p:spPr>
          <a:xfrm>
            <a:off x="7618" y="-6096"/>
            <a:ext cx="12192000" cy="6864096"/>
          </a:xfrm>
          <a:prstGeom prst="rect">
            <a:avLst/>
          </a:prstGeom>
          <a:solidFill>
            <a:srgbClr val="FFFFFF">
              <a:alpha val="84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dirty="0">
              <a:ln>
                <a:noFill/>
              </a:ln>
              <a:solidFill>
                <a:srgbClr val="FFFFFF"/>
              </a:solidFill>
              <a:effectLst/>
              <a:uLnTx/>
              <a:uFillTx/>
              <a:latin typeface="Arial" panose="020B0604020202020204"/>
              <a:ea typeface="Microsoft YaHei" panose="020B0503020204020204" pitchFamily="34" charset="-122"/>
              <a:cs typeface="+mn-cs"/>
            </a:endParaRPr>
          </a:p>
        </p:txBody>
      </p:sp>
      <p:sp>
        <p:nvSpPr>
          <p:cNvPr id="81" name="标题 1"/>
          <p:cNvSpPr txBox="1"/>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panose="020B0604020202020204"/>
              <a:ea typeface="Microsoft YaHei" panose="020B0503020204020204" pitchFamily="34" charset="-122"/>
              <a:cs typeface="+mn-cs"/>
            </a:endParaRPr>
          </a:p>
        </p:txBody>
      </p:sp>
      <p:sp>
        <p:nvSpPr>
          <p:cNvPr id="85" name="矩形 84"/>
          <p:cNvSpPr/>
          <p:nvPr userDrawn="1"/>
        </p:nvSpPr>
        <p:spPr>
          <a:xfrm>
            <a:off x="0" y="3616036"/>
            <a:ext cx="12192000" cy="148244"/>
          </a:xfrm>
          <a:prstGeom prst="rect">
            <a:avLst/>
          </a:prstGeom>
          <a:solidFill>
            <a:srgbClr val="004098"/>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86" name="文本占位符 4"/>
          <p:cNvSpPr txBox="1"/>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Microsoft YaHei" panose="020B0503020204020204" pitchFamily="34" charset="-122"/>
                <a:cs typeface="+mn-cs"/>
              </a:rPr>
              <a:t>06</a:t>
            </a:r>
            <a:endPar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Microsoft YaHei" panose="020B0503020204020204" pitchFamily="34" charset="-122"/>
              <a:cs typeface="+mn-cs"/>
            </a:endParaRPr>
          </a:p>
        </p:txBody>
      </p:sp>
      <p:sp>
        <p:nvSpPr>
          <p:cNvPr id="87" name="矩形 86"/>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7" name="文本占位符 6"/>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请输入标题页标题</a:t>
            </a:r>
            <a:endParaRPr lang="zh-CN" altLang="en-US" dirty="0"/>
          </a:p>
        </p:txBody>
      </p:sp>
      <p:sp>
        <p:nvSpPr>
          <p:cNvPr id="141" name="文本占位符 6"/>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输入副标题</a:t>
            </a:r>
            <a:endParaRPr lang="zh-CN" altLang="en-US" dirty="0"/>
          </a:p>
        </p:txBody>
      </p:sp>
      <p:cxnSp>
        <p:nvCxnSpPr>
          <p:cNvPr id="142" name="直接连接符 141"/>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grpSp>
        <p:nvGrpSpPr>
          <p:cNvPr id="116" name="组合 115"/>
          <p:cNvGrpSpPr/>
          <p:nvPr userDrawn="1"/>
        </p:nvGrpSpPr>
        <p:grpSpPr>
          <a:xfrm>
            <a:off x="9712252" y="287906"/>
            <a:ext cx="1878330" cy="479314"/>
            <a:chOff x="-11865182" y="9433072"/>
            <a:chExt cx="35916977" cy="9165313"/>
          </a:xfrm>
          <a:solidFill>
            <a:srgbClr val="004098"/>
          </a:solidFill>
        </p:grpSpPr>
        <p:sp>
          <p:nvSpPr>
            <p:cNvPr id="117" name="任意多边形: 形状 116"/>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任意多边形: 形状 117"/>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任意多边形: 形状 118"/>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41_自定义版式">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cstate="screen">
            <a:lum bright="70000" contrast="-70000"/>
          </a:blip>
          <a:stretch>
            <a:fillRect/>
          </a:stretch>
        </p:blipFill>
        <p:spPr>
          <a:xfrm>
            <a:off x="0" y="0"/>
            <a:ext cx="12192000" cy="6851904"/>
          </a:xfrm>
          <a:prstGeom prst="rect">
            <a:avLst/>
          </a:prstGeom>
        </p:spPr>
      </p:pic>
      <p:pic>
        <p:nvPicPr>
          <p:cNvPr id="137" name="图片 136"/>
          <p:cNvPicPr>
            <a:picLocks noChangeAspect="1"/>
          </p:cNvPicPr>
          <p:nvPr userDrawn="1"/>
        </p:nvPicPr>
        <p:blipFill rotWithShape="1">
          <a:blip r:embed="rId3" cstate="screen">
            <a:extLst>
              <a:ext uri="{BEBA8EAE-BF5A-486C-A8C5-ECC9F3942E4B}">
                <a14:imgProps xmlns:a14="http://schemas.microsoft.com/office/drawing/2010/main">
                  <a14:imgLayer r:embed="rId4">
                    <a14:imgEffect>
                      <a14:saturation sat="400000"/>
                    </a14:imgEffect>
                  </a14:imgLayer>
                </a14:imgProps>
              </a:ext>
            </a:extLst>
          </a:blip>
          <a:srcRect/>
          <a:stretch>
            <a:fillRect/>
          </a:stretch>
        </p:blipFill>
        <p:spPr>
          <a:xfrm>
            <a:off x="0" y="-6096"/>
            <a:ext cx="12192000" cy="3764280"/>
          </a:xfrm>
          <a:prstGeom prst="rect">
            <a:avLst/>
          </a:prstGeom>
        </p:spPr>
      </p:pic>
      <p:sp>
        <p:nvSpPr>
          <p:cNvPr id="24"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mtClean="0">
                <a:solidFill>
                  <a:srgbClr val="000000">
                    <a:lumMod val="50000"/>
                    <a:lumOff val="50000"/>
                  </a:srgbClr>
                </a:solidFill>
                <a:latin typeface="Arial" panose="020B0604020202020204"/>
                <a:ea typeface="Microsoft YaHei" panose="020B0503020204020204" pitchFamily="34" charset="-122"/>
              </a:rPr>
            </a:fld>
            <a:r>
              <a:rPr lang="zh-CN" altLang="en-US">
                <a:solidFill>
                  <a:srgbClr val="000000">
                    <a:lumMod val="50000"/>
                    <a:lumOff val="50000"/>
                  </a:srgbClr>
                </a:solidFill>
                <a:latin typeface="Arial" panose="020B0604020202020204"/>
                <a:ea typeface="Microsoft YaHei" panose="020B0503020204020204" pitchFamily="34" charset="-122"/>
              </a:rPr>
              <a:t> </a:t>
            </a:r>
            <a:r>
              <a:rPr lang="en-US" altLang="zh-CN">
                <a:solidFill>
                  <a:srgbClr val="000000">
                    <a:lumMod val="50000"/>
                    <a:lumOff val="50000"/>
                  </a:srgbClr>
                </a:solidFill>
                <a:latin typeface="Arial" panose="020B0604020202020204"/>
                <a:ea typeface="Microsoft YaHei" panose="020B0503020204020204" pitchFamily="34" charset="-122"/>
              </a:rPr>
              <a:t>&gt;</a:t>
            </a:r>
            <a:endParaRPr lang="zh-CN" altLang="en-US" dirty="0">
              <a:solidFill>
                <a:srgbClr val="000000">
                  <a:lumMod val="50000"/>
                  <a:lumOff val="50000"/>
                </a:srgbClr>
              </a:solidFill>
              <a:latin typeface="Arial" panose="020B0604020202020204"/>
              <a:ea typeface="Microsoft YaHei" panose="020B0503020204020204" pitchFamily="34" charset="-122"/>
            </a:endParaRPr>
          </a:p>
        </p:txBody>
      </p:sp>
      <p:sp>
        <p:nvSpPr>
          <p:cNvPr id="79" name="矩形 78"/>
          <p:cNvSpPr/>
          <p:nvPr userDrawn="1"/>
        </p:nvSpPr>
        <p:spPr>
          <a:xfrm>
            <a:off x="7618" y="-6096"/>
            <a:ext cx="12192000" cy="6864096"/>
          </a:xfrm>
          <a:prstGeom prst="rect">
            <a:avLst/>
          </a:prstGeom>
          <a:solidFill>
            <a:srgbClr val="FFFFFF">
              <a:alpha val="84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dirty="0">
              <a:ln>
                <a:noFill/>
              </a:ln>
              <a:solidFill>
                <a:srgbClr val="FFFFFF"/>
              </a:solidFill>
              <a:effectLst/>
              <a:uLnTx/>
              <a:uFillTx/>
              <a:latin typeface="Arial" panose="020B0604020202020204"/>
              <a:ea typeface="Microsoft YaHei" panose="020B0503020204020204" pitchFamily="34" charset="-122"/>
              <a:cs typeface="+mn-cs"/>
            </a:endParaRPr>
          </a:p>
        </p:txBody>
      </p:sp>
      <p:sp>
        <p:nvSpPr>
          <p:cNvPr id="81" name="标题 1"/>
          <p:cNvSpPr txBox="1"/>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panose="020B0604020202020204"/>
              <a:ea typeface="Microsoft YaHei" panose="020B0503020204020204" pitchFamily="34" charset="-122"/>
              <a:cs typeface="+mn-cs"/>
            </a:endParaRPr>
          </a:p>
        </p:txBody>
      </p:sp>
      <p:sp>
        <p:nvSpPr>
          <p:cNvPr id="85" name="矩形 84"/>
          <p:cNvSpPr/>
          <p:nvPr userDrawn="1"/>
        </p:nvSpPr>
        <p:spPr>
          <a:xfrm>
            <a:off x="0" y="3616036"/>
            <a:ext cx="12192000" cy="148244"/>
          </a:xfrm>
          <a:prstGeom prst="rect">
            <a:avLst/>
          </a:prstGeom>
          <a:solidFill>
            <a:srgbClr val="004098"/>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86" name="文本占位符 4"/>
          <p:cNvSpPr txBox="1"/>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Microsoft YaHei" panose="020B0503020204020204" pitchFamily="34" charset="-122"/>
                <a:cs typeface="+mn-cs"/>
              </a:rPr>
              <a:t>07</a:t>
            </a:r>
            <a:endPar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Microsoft YaHei" panose="020B0503020204020204" pitchFamily="34" charset="-122"/>
              <a:cs typeface="+mn-cs"/>
            </a:endParaRPr>
          </a:p>
        </p:txBody>
      </p:sp>
      <p:sp>
        <p:nvSpPr>
          <p:cNvPr id="87" name="矩形 86"/>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7" name="文本占位符 6"/>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请输入标题页标题</a:t>
            </a:r>
            <a:endParaRPr lang="zh-CN" altLang="en-US" dirty="0"/>
          </a:p>
        </p:txBody>
      </p:sp>
      <p:sp>
        <p:nvSpPr>
          <p:cNvPr id="141" name="文本占位符 6"/>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输入副标题</a:t>
            </a:r>
            <a:endParaRPr lang="zh-CN" altLang="en-US" dirty="0"/>
          </a:p>
        </p:txBody>
      </p:sp>
      <p:cxnSp>
        <p:nvCxnSpPr>
          <p:cNvPr id="142" name="直接连接符 141"/>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grpSp>
        <p:nvGrpSpPr>
          <p:cNvPr id="116" name="组合 115"/>
          <p:cNvGrpSpPr/>
          <p:nvPr userDrawn="1"/>
        </p:nvGrpSpPr>
        <p:grpSpPr>
          <a:xfrm>
            <a:off x="9712252" y="287906"/>
            <a:ext cx="1878330" cy="479314"/>
            <a:chOff x="-11865182" y="9433072"/>
            <a:chExt cx="35916977" cy="9165313"/>
          </a:xfrm>
          <a:solidFill>
            <a:srgbClr val="004098"/>
          </a:solidFill>
        </p:grpSpPr>
        <p:sp>
          <p:nvSpPr>
            <p:cNvPr id="117" name="任意多边形: 形状 116"/>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任意多边形: 形状 117"/>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任意多边形: 形状 118"/>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42_自定义版式">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cstate="screen">
            <a:lum bright="70000" contrast="-70000"/>
          </a:blip>
          <a:stretch>
            <a:fillRect/>
          </a:stretch>
        </p:blipFill>
        <p:spPr>
          <a:xfrm>
            <a:off x="0" y="0"/>
            <a:ext cx="12192000" cy="6851904"/>
          </a:xfrm>
          <a:prstGeom prst="rect">
            <a:avLst/>
          </a:prstGeom>
        </p:spPr>
      </p:pic>
      <p:pic>
        <p:nvPicPr>
          <p:cNvPr id="137" name="图片 136"/>
          <p:cNvPicPr>
            <a:picLocks noChangeAspect="1"/>
          </p:cNvPicPr>
          <p:nvPr userDrawn="1"/>
        </p:nvPicPr>
        <p:blipFill rotWithShape="1">
          <a:blip r:embed="rId3" cstate="screen">
            <a:extLst>
              <a:ext uri="{BEBA8EAE-BF5A-486C-A8C5-ECC9F3942E4B}">
                <a14:imgProps xmlns:a14="http://schemas.microsoft.com/office/drawing/2010/main">
                  <a14:imgLayer r:embed="rId4">
                    <a14:imgEffect>
                      <a14:saturation sat="400000"/>
                    </a14:imgEffect>
                  </a14:imgLayer>
                </a14:imgProps>
              </a:ext>
            </a:extLst>
          </a:blip>
          <a:srcRect/>
          <a:stretch>
            <a:fillRect/>
          </a:stretch>
        </p:blipFill>
        <p:spPr>
          <a:xfrm>
            <a:off x="0" y="-6096"/>
            <a:ext cx="12192000" cy="3764280"/>
          </a:xfrm>
          <a:prstGeom prst="rect">
            <a:avLst/>
          </a:prstGeom>
        </p:spPr>
      </p:pic>
      <p:sp>
        <p:nvSpPr>
          <p:cNvPr id="24"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mtClean="0">
                <a:solidFill>
                  <a:srgbClr val="000000">
                    <a:lumMod val="50000"/>
                    <a:lumOff val="50000"/>
                  </a:srgbClr>
                </a:solidFill>
                <a:latin typeface="Arial" panose="020B0604020202020204"/>
                <a:ea typeface="Microsoft YaHei" panose="020B0503020204020204" pitchFamily="34" charset="-122"/>
              </a:rPr>
            </a:fld>
            <a:r>
              <a:rPr lang="zh-CN" altLang="en-US">
                <a:solidFill>
                  <a:srgbClr val="000000">
                    <a:lumMod val="50000"/>
                    <a:lumOff val="50000"/>
                  </a:srgbClr>
                </a:solidFill>
                <a:latin typeface="Arial" panose="020B0604020202020204"/>
                <a:ea typeface="Microsoft YaHei" panose="020B0503020204020204" pitchFamily="34" charset="-122"/>
              </a:rPr>
              <a:t> </a:t>
            </a:r>
            <a:r>
              <a:rPr lang="en-US" altLang="zh-CN">
                <a:solidFill>
                  <a:srgbClr val="000000">
                    <a:lumMod val="50000"/>
                    <a:lumOff val="50000"/>
                  </a:srgbClr>
                </a:solidFill>
                <a:latin typeface="Arial" panose="020B0604020202020204"/>
                <a:ea typeface="Microsoft YaHei" panose="020B0503020204020204" pitchFamily="34" charset="-122"/>
              </a:rPr>
              <a:t>&gt;</a:t>
            </a:r>
            <a:endParaRPr lang="zh-CN" altLang="en-US" dirty="0">
              <a:solidFill>
                <a:srgbClr val="000000">
                  <a:lumMod val="50000"/>
                  <a:lumOff val="50000"/>
                </a:srgbClr>
              </a:solidFill>
              <a:latin typeface="Arial" panose="020B0604020202020204"/>
              <a:ea typeface="Microsoft YaHei" panose="020B0503020204020204" pitchFamily="34" charset="-122"/>
            </a:endParaRPr>
          </a:p>
        </p:txBody>
      </p:sp>
      <p:sp>
        <p:nvSpPr>
          <p:cNvPr id="79" name="矩形 78"/>
          <p:cNvSpPr/>
          <p:nvPr userDrawn="1"/>
        </p:nvSpPr>
        <p:spPr>
          <a:xfrm>
            <a:off x="7618" y="-6096"/>
            <a:ext cx="12192000" cy="6864096"/>
          </a:xfrm>
          <a:prstGeom prst="rect">
            <a:avLst/>
          </a:prstGeom>
          <a:solidFill>
            <a:srgbClr val="FFFFFF">
              <a:alpha val="84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dirty="0">
              <a:ln>
                <a:noFill/>
              </a:ln>
              <a:solidFill>
                <a:srgbClr val="FFFFFF"/>
              </a:solidFill>
              <a:effectLst/>
              <a:uLnTx/>
              <a:uFillTx/>
              <a:latin typeface="Arial" panose="020B0604020202020204"/>
              <a:ea typeface="Microsoft YaHei" panose="020B0503020204020204" pitchFamily="34" charset="-122"/>
              <a:cs typeface="+mn-cs"/>
            </a:endParaRPr>
          </a:p>
        </p:txBody>
      </p:sp>
      <p:sp>
        <p:nvSpPr>
          <p:cNvPr id="81" name="标题 1"/>
          <p:cNvSpPr txBox="1"/>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panose="020B0604020202020204"/>
              <a:ea typeface="Microsoft YaHei" panose="020B0503020204020204" pitchFamily="34" charset="-122"/>
              <a:cs typeface="+mn-cs"/>
            </a:endParaRPr>
          </a:p>
        </p:txBody>
      </p:sp>
      <p:sp>
        <p:nvSpPr>
          <p:cNvPr id="85" name="矩形 84"/>
          <p:cNvSpPr/>
          <p:nvPr userDrawn="1"/>
        </p:nvSpPr>
        <p:spPr>
          <a:xfrm>
            <a:off x="0" y="3616036"/>
            <a:ext cx="12192000" cy="148244"/>
          </a:xfrm>
          <a:prstGeom prst="rect">
            <a:avLst/>
          </a:prstGeom>
          <a:solidFill>
            <a:srgbClr val="004098"/>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86" name="文本占位符 4"/>
          <p:cNvSpPr txBox="1"/>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Microsoft YaHei" panose="020B0503020204020204" pitchFamily="34" charset="-122"/>
                <a:cs typeface="+mn-cs"/>
              </a:rPr>
              <a:t>08</a:t>
            </a:r>
            <a:endPar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Microsoft YaHei" panose="020B0503020204020204" pitchFamily="34" charset="-122"/>
              <a:cs typeface="+mn-cs"/>
            </a:endParaRPr>
          </a:p>
        </p:txBody>
      </p:sp>
      <p:sp>
        <p:nvSpPr>
          <p:cNvPr id="87" name="矩形 86"/>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7" name="文本占位符 6"/>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请输入标题页标题</a:t>
            </a:r>
            <a:endParaRPr lang="zh-CN" altLang="en-US" dirty="0"/>
          </a:p>
        </p:txBody>
      </p:sp>
      <p:sp>
        <p:nvSpPr>
          <p:cNvPr id="141" name="文本占位符 6"/>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输入副标题</a:t>
            </a:r>
            <a:endParaRPr lang="zh-CN" altLang="en-US" dirty="0"/>
          </a:p>
        </p:txBody>
      </p:sp>
      <p:cxnSp>
        <p:nvCxnSpPr>
          <p:cNvPr id="142" name="直接连接符 141"/>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grpSp>
        <p:nvGrpSpPr>
          <p:cNvPr id="116" name="组合 115"/>
          <p:cNvGrpSpPr/>
          <p:nvPr userDrawn="1"/>
        </p:nvGrpSpPr>
        <p:grpSpPr>
          <a:xfrm>
            <a:off x="9712252" y="287906"/>
            <a:ext cx="1878330" cy="479314"/>
            <a:chOff x="-11865182" y="9433072"/>
            <a:chExt cx="35916977" cy="9165313"/>
          </a:xfrm>
          <a:solidFill>
            <a:srgbClr val="004098"/>
          </a:solidFill>
        </p:grpSpPr>
        <p:sp>
          <p:nvSpPr>
            <p:cNvPr id="117" name="任意多边形: 形状 116"/>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任意多边形: 形状 117"/>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任意多边形: 形状 118"/>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43_自定义版式">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cstate="screen">
            <a:lum bright="70000" contrast="-70000"/>
          </a:blip>
          <a:stretch>
            <a:fillRect/>
          </a:stretch>
        </p:blipFill>
        <p:spPr>
          <a:xfrm>
            <a:off x="0" y="0"/>
            <a:ext cx="12192000" cy="6851904"/>
          </a:xfrm>
          <a:prstGeom prst="rect">
            <a:avLst/>
          </a:prstGeom>
        </p:spPr>
      </p:pic>
      <p:pic>
        <p:nvPicPr>
          <p:cNvPr id="137" name="图片 136"/>
          <p:cNvPicPr>
            <a:picLocks noChangeAspect="1"/>
          </p:cNvPicPr>
          <p:nvPr userDrawn="1"/>
        </p:nvPicPr>
        <p:blipFill rotWithShape="1">
          <a:blip r:embed="rId3" cstate="screen">
            <a:extLst>
              <a:ext uri="{BEBA8EAE-BF5A-486C-A8C5-ECC9F3942E4B}">
                <a14:imgProps xmlns:a14="http://schemas.microsoft.com/office/drawing/2010/main">
                  <a14:imgLayer r:embed="rId4">
                    <a14:imgEffect>
                      <a14:saturation sat="400000"/>
                    </a14:imgEffect>
                  </a14:imgLayer>
                </a14:imgProps>
              </a:ext>
            </a:extLst>
          </a:blip>
          <a:srcRect/>
          <a:stretch>
            <a:fillRect/>
          </a:stretch>
        </p:blipFill>
        <p:spPr>
          <a:xfrm>
            <a:off x="0" y="-6096"/>
            <a:ext cx="12192000" cy="3764280"/>
          </a:xfrm>
          <a:prstGeom prst="rect">
            <a:avLst/>
          </a:prstGeom>
        </p:spPr>
      </p:pic>
      <p:sp>
        <p:nvSpPr>
          <p:cNvPr id="24"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mtClean="0">
                <a:solidFill>
                  <a:srgbClr val="000000">
                    <a:lumMod val="50000"/>
                    <a:lumOff val="50000"/>
                  </a:srgbClr>
                </a:solidFill>
                <a:latin typeface="Arial" panose="020B0604020202020204"/>
                <a:ea typeface="Microsoft YaHei" panose="020B0503020204020204" pitchFamily="34" charset="-122"/>
              </a:rPr>
            </a:fld>
            <a:r>
              <a:rPr lang="zh-CN" altLang="en-US">
                <a:solidFill>
                  <a:srgbClr val="000000">
                    <a:lumMod val="50000"/>
                    <a:lumOff val="50000"/>
                  </a:srgbClr>
                </a:solidFill>
                <a:latin typeface="Arial" panose="020B0604020202020204"/>
                <a:ea typeface="Microsoft YaHei" panose="020B0503020204020204" pitchFamily="34" charset="-122"/>
              </a:rPr>
              <a:t> </a:t>
            </a:r>
            <a:r>
              <a:rPr lang="en-US" altLang="zh-CN">
                <a:solidFill>
                  <a:srgbClr val="000000">
                    <a:lumMod val="50000"/>
                    <a:lumOff val="50000"/>
                  </a:srgbClr>
                </a:solidFill>
                <a:latin typeface="Arial" panose="020B0604020202020204"/>
                <a:ea typeface="Microsoft YaHei" panose="020B0503020204020204" pitchFamily="34" charset="-122"/>
              </a:rPr>
              <a:t>&gt;</a:t>
            </a:r>
            <a:endParaRPr lang="zh-CN" altLang="en-US" dirty="0">
              <a:solidFill>
                <a:srgbClr val="000000">
                  <a:lumMod val="50000"/>
                  <a:lumOff val="50000"/>
                </a:srgbClr>
              </a:solidFill>
              <a:latin typeface="Arial" panose="020B0604020202020204"/>
              <a:ea typeface="Microsoft YaHei" panose="020B0503020204020204" pitchFamily="34" charset="-122"/>
            </a:endParaRPr>
          </a:p>
        </p:txBody>
      </p:sp>
      <p:sp>
        <p:nvSpPr>
          <p:cNvPr id="79" name="矩形 78"/>
          <p:cNvSpPr/>
          <p:nvPr userDrawn="1"/>
        </p:nvSpPr>
        <p:spPr>
          <a:xfrm>
            <a:off x="7618" y="-6096"/>
            <a:ext cx="12192000" cy="6864096"/>
          </a:xfrm>
          <a:prstGeom prst="rect">
            <a:avLst/>
          </a:prstGeom>
          <a:solidFill>
            <a:srgbClr val="FFFFFF">
              <a:alpha val="84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dirty="0">
              <a:ln>
                <a:noFill/>
              </a:ln>
              <a:solidFill>
                <a:srgbClr val="FFFFFF"/>
              </a:solidFill>
              <a:effectLst/>
              <a:uLnTx/>
              <a:uFillTx/>
              <a:latin typeface="Arial" panose="020B0604020202020204"/>
              <a:ea typeface="Microsoft YaHei" panose="020B0503020204020204" pitchFamily="34" charset="-122"/>
              <a:cs typeface="+mn-cs"/>
            </a:endParaRPr>
          </a:p>
        </p:txBody>
      </p:sp>
      <p:sp>
        <p:nvSpPr>
          <p:cNvPr id="81" name="标题 1"/>
          <p:cNvSpPr txBox="1"/>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panose="020B0604020202020204"/>
              <a:ea typeface="Microsoft YaHei" panose="020B0503020204020204" pitchFamily="34" charset="-122"/>
              <a:cs typeface="+mn-cs"/>
            </a:endParaRPr>
          </a:p>
        </p:txBody>
      </p:sp>
      <p:sp>
        <p:nvSpPr>
          <p:cNvPr id="85" name="矩形 84"/>
          <p:cNvSpPr/>
          <p:nvPr userDrawn="1"/>
        </p:nvSpPr>
        <p:spPr>
          <a:xfrm>
            <a:off x="0" y="3616036"/>
            <a:ext cx="12192000" cy="148244"/>
          </a:xfrm>
          <a:prstGeom prst="rect">
            <a:avLst/>
          </a:prstGeom>
          <a:solidFill>
            <a:srgbClr val="004098"/>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86" name="文本占位符 4"/>
          <p:cNvSpPr txBox="1"/>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Microsoft YaHei" panose="020B0503020204020204" pitchFamily="34" charset="-122"/>
                <a:cs typeface="+mn-cs"/>
              </a:rPr>
              <a:t>09</a:t>
            </a:r>
            <a:endPar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Microsoft YaHei" panose="020B0503020204020204" pitchFamily="34" charset="-122"/>
              <a:cs typeface="+mn-cs"/>
            </a:endParaRPr>
          </a:p>
        </p:txBody>
      </p:sp>
      <p:sp>
        <p:nvSpPr>
          <p:cNvPr id="87" name="矩形 86"/>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7" name="文本占位符 6"/>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请输入标题页标题</a:t>
            </a:r>
            <a:endParaRPr lang="zh-CN" altLang="en-US" dirty="0"/>
          </a:p>
        </p:txBody>
      </p:sp>
      <p:sp>
        <p:nvSpPr>
          <p:cNvPr id="141" name="文本占位符 6"/>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输入副标题</a:t>
            </a:r>
            <a:endParaRPr lang="zh-CN" altLang="en-US" dirty="0"/>
          </a:p>
        </p:txBody>
      </p:sp>
      <p:cxnSp>
        <p:nvCxnSpPr>
          <p:cNvPr id="142" name="直接连接符 141"/>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grpSp>
        <p:nvGrpSpPr>
          <p:cNvPr id="116" name="组合 115"/>
          <p:cNvGrpSpPr/>
          <p:nvPr userDrawn="1"/>
        </p:nvGrpSpPr>
        <p:grpSpPr>
          <a:xfrm>
            <a:off x="9712252" y="287906"/>
            <a:ext cx="1878330" cy="479314"/>
            <a:chOff x="-11865182" y="9433072"/>
            <a:chExt cx="35916977" cy="9165313"/>
          </a:xfrm>
          <a:solidFill>
            <a:srgbClr val="004098"/>
          </a:solidFill>
        </p:grpSpPr>
        <p:sp>
          <p:nvSpPr>
            <p:cNvPr id="117" name="任意多边形: 形状 116"/>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任意多边形: 形状 117"/>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任意多边形: 形状 118"/>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44_自定义版式">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cstate="screen">
            <a:lum bright="70000" contrast="-70000"/>
          </a:blip>
          <a:stretch>
            <a:fillRect/>
          </a:stretch>
        </p:blipFill>
        <p:spPr>
          <a:xfrm>
            <a:off x="0" y="0"/>
            <a:ext cx="12192000" cy="6851904"/>
          </a:xfrm>
          <a:prstGeom prst="rect">
            <a:avLst/>
          </a:prstGeom>
        </p:spPr>
      </p:pic>
      <p:pic>
        <p:nvPicPr>
          <p:cNvPr id="137" name="图片 136"/>
          <p:cNvPicPr>
            <a:picLocks noChangeAspect="1"/>
          </p:cNvPicPr>
          <p:nvPr userDrawn="1"/>
        </p:nvPicPr>
        <p:blipFill rotWithShape="1">
          <a:blip r:embed="rId3" cstate="screen">
            <a:extLst>
              <a:ext uri="{BEBA8EAE-BF5A-486C-A8C5-ECC9F3942E4B}">
                <a14:imgProps xmlns:a14="http://schemas.microsoft.com/office/drawing/2010/main">
                  <a14:imgLayer r:embed="rId4">
                    <a14:imgEffect>
                      <a14:saturation sat="400000"/>
                    </a14:imgEffect>
                  </a14:imgLayer>
                </a14:imgProps>
              </a:ext>
            </a:extLst>
          </a:blip>
          <a:srcRect/>
          <a:stretch>
            <a:fillRect/>
          </a:stretch>
        </p:blipFill>
        <p:spPr>
          <a:xfrm>
            <a:off x="0" y="-6096"/>
            <a:ext cx="12192000" cy="3764280"/>
          </a:xfrm>
          <a:prstGeom prst="rect">
            <a:avLst/>
          </a:prstGeom>
        </p:spPr>
      </p:pic>
      <p:sp>
        <p:nvSpPr>
          <p:cNvPr id="24"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mtClean="0">
                <a:solidFill>
                  <a:srgbClr val="000000">
                    <a:lumMod val="50000"/>
                    <a:lumOff val="50000"/>
                  </a:srgbClr>
                </a:solidFill>
                <a:latin typeface="Arial" panose="020B0604020202020204"/>
                <a:ea typeface="Microsoft YaHei" panose="020B0503020204020204" pitchFamily="34" charset="-122"/>
              </a:rPr>
            </a:fld>
            <a:r>
              <a:rPr lang="zh-CN" altLang="en-US">
                <a:solidFill>
                  <a:srgbClr val="000000">
                    <a:lumMod val="50000"/>
                    <a:lumOff val="50000"/>
                  </a:srgbClr>
                </a:solidFill>
                <a:latin typeface="Arial" panose="020B0604020202020204"/>
                <a:ea typeface="Microsoft YaHei" panose="020B0503020204020204" pitchFamily="34" charset="-122"/>
              </a:rPr>
              <a:t> </a:t>
            </a:r>
            <a:r>
              <a:rPr lang="en-US" altLang="zh-CN">
                <a:solidFill>
                  <a:srgbClr val="000000">
                    <a:lumMod val="50000"/>
                    <a:lumOff val="50000"/>
                  </a:srgbClr>
                </a:solidFill>
                <a:latin typeface="Arial" panose="020B0604020202020204"/>
                <a:ea typeface="Microsoft YaHei" panose="020B0503020204020204" pitchFamily="34" charset="-122"/>
              </a:rPr>
              <a:t>&gt;</a:t>
            </a:r>
            <a:endParaRPr lang="zh-CN" altLang="en-US" dirty="0">
              <a:solidFill>
                <a:srgbClr val="000000">
                  <a:lumMod val="50000"/>
                  <a:lumOff val="50000"/>
                </a:srgbClr>
              </a:solidFill>
              <a:latin typeface="Arial" panose="020B0604020202020204"/>
              <a:ea typeface="Microsoft YaHei" panose="020B0503020204020204" pitchFamily="34" charset="-122"/>
            </a:endParaRPr>
          </a:p>
        </p:txBody>
      </p:sp>
      <p:sp>
        <p:nvSpPr>
          <p:cNvPr id="79" name="矩形 78"/>
          <p:cNvSpPr/>
          <p:nvPr userDrawn="1"/>
        </p:nvSpPr>
        <p:spPr>
          <a:xfrm>
            <a:off x="7618" y="-6096"/>
            <a:ext cx="12192000" cy="6864096"/>
          </a:xfrm>
          <a:prstGeom prst="rect">
            <a:avLst/>
          </a:prstGeom>
          <a:solidFill>
            <a:srgbClr val="FFFFFF">
              <a:alpha val="84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dirty="0">
              <a:ln>
                <a:noFill/>
              </a:ln>
              <a:solidFill>
                <a:srgbClr val="FFFFFF"/>
              </a:solidFill>
              <a:effectLst/>
              <a:uLnTx/>
              <a:uFillTx/>
              <a:latin typeface="Arial" panose="020B0604020202020204"/>
              <a:ea typeface="Microsoft YaHei" panose="020B0503020204020204" pitchFamily="34" charset="-122"/>
              <a:cs typeface="+mn-cs"/>
            </a:endParaRPr>
          </a:p>
        </p:txBody>
      </p:sp>
      <p:sp>
        <p:nvSpPr>
          <p:cNvPr id="81" name="标题 1"/>
          <p:cNvSpPr txBox="1"/>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panose="020B0604020202020204"/>
              <a:ea typeface="Microsoft YaHei" panose="020B0503020204020204" pitchFamily="34" charset="-122"/>
              <a:cs typeface="+mn-cs"/>
            </a:endParaRPr>
          </a:p>
        </p:txBody>
      </p:sp>
      <p:sp>
        <p:nvSpPr>
          <p:cNvPr id="85" name="矩形 84"/>
          <p:cNvSpPr/>
          <p:nvPr userDrawn="1"/>
        </p:nvSpPr>
        <p:spPr>
          <a:xfrm>
            <a:off x="0" y="3616036"/>
            <a:ext cx="12192000" cy="148244"/>
          </a:xfrm>
          <a:prstGeom prst="rect">
            <a:avLst/>
          </a:prstGeom>
          <a:solidFill>
            <a:srgbClr val="004098"/>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86" name="文本占位符 4"/>
          <p:cNvSpPr txBox="1"/>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Microsoft YaHei" panose="020B0503020204020204" pitchFamily="34" charset="-122"/>
                <a:cs typeface="+mn-cs"/>
              </a:rPr>
              <a:t>10</a:t>
            </a:r>
            <a:endPar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Microsoft YaHei" panose="020B0503020204020204" pitchFamily="34" charset="-122"/>
              <a:cs typeface="+mn-cs"/>
            </a:endParaRPr>
          </a:p>
        </p:txBody>
      </p:sp>
      <p:sp>
        <p:nvSpPr>
          <p:cNvPr id="87" name="矩形 86"/>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7" name="文本占位符 6"/>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请输入标题页标题</a:t>
            </a:r>
            <a:endParaRPr lang="zh-CN" altLang="en-US" dirty="0"/>
          </a:p>
        </p:txBody>
      </p:sp>
      <p:sp>
        <p:nvSpPr>
          <p:cNvPr id="141" name="文本占位符 6"/>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输入副标题</a:t>
            </a:r>
            <a:endParaRPr lang="zh-CN" altLang="en-US" dirty="0"/>
          </a:p>
        </p:txBody>
      </p:sp>
      <p:cxnSp>
        <p:nvCxnSpPr>
          <p:cNvPr id="142" name="直接连接符 141"/>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grpSp>
        <p:nvGrpSpPr>
          <p:cNvPr id="116" name="组合 115"/>
          <p:cNvGrpSpPr/>
          <p:nvPr userDrawn="1"/>
        </p:nvGrpSpPr>
        <p:grpSpPr>
          <a:xfrm>
            <a:off x="9712252" y="287906"/>
            <a:ext cx="1878330" cy="479314"/>
            <a:chOff x="-11865182" y="9433072"/>
            <a:chExt cx="35916977" cy="9165313"/>
          </a:xfrm>
          <a:solidFill>
            <a:srgbClr val="004098"/>
          </a:solidFill>
        </p:grpSpPr>
        <p:sp>
          <p:nvSpPr>
            <p:cNvPr id="117" name="任意多边形: 形状 116"/>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任意多边形: 形状 117"/>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任意多边形: 形状 118"/>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8_自定义版式">
    <p:spTree>
      <p:nvGrpSpPr>
        <p:cNvPr id="1" name=""/>
        <p:cNvGrpSpPr/>
        <p:nvPr/>
      </p:nvGrpSpPr>
      <p:grpSpPr>
        <a:xfrm>
          <a:off x="0" y="0"/>
          <a:ext cx="0" cy="0"/>
          <a:chOff x="0" y="0"/>
          <a:chExt cx="0" cy="0"/>
        </a:xfrm>
      </p:grpSpPr>
      <p:pic>
        <p:nvPicPr>
          <p:cNvPr id="6" name="图片 5"/>
          <p:cNvPicPr>
            <a:picLocks noChangeAspect="1"/>
          </p:cNvPicPr>
          <p:nvPr userDrawn="1"/>
        </p:nvPicPr>
        <p:blipFill rotWithShape="1">
          <a:blip r:embed="rId2" cstate="screen"/>
          <a:srcRect/>
          <a:stretch>
            <a:fillRect/>
          </a:stretch>
        </p:blipFill>
        <p:spPr>
          <a:xfrm>
            <a:off x="0" y="0"/>
            <a:ext cx="12192000" cy="6858000"/>
          </a:xfrm>
          <a:prstGeom prst="rect">
            <a:avLst/>
          </a:prstGeom>
        </p:spPr>
      </p:pic>
      <p:sp>
        <p:nvSpPr>
          <p:cNvPr id="7" name="矩形 6"/>
          <p:cNvSpPr/>
          <p:nvPr userDrawn="1"/>
        </p:nvSpPr>
        <p:spPr>
          <a:xfrm>
            <a:off x="0" y="0"/>
            <a:ext cx="12192000" cy="6858000"/>
          </a:xfrm>
          <a:prstGeom prst="rect">
            <a:avLst/>
          </a:prstGeom>
          <a:blipFill dpi="0" rotWithShape="1">
            <a:blip r:embed="rId3">
              <a:alphaModFix amt="80000"/>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Microsoft YaHei" panose="020B0503020204020204" pitchFamily="34" charset="-122"/>
              <a:ea typeface="Microsoft YaHei" panose="020B0503020204020204" pitchFamily="34" charset="-122"/>
            </a:endParaRPr>
          </a:p>
        </p:txBody>
      </p:sp>
      <p:grpSp>
        <p:nvGrpSpPr>
          <p:cNvPr id="8" name="组合 7"/>
          <p:cNvGrpSpPr/>
          <p:nvPr userDrawn="1"/>
        </p:nvGrpSpPr>
        <p:grpSpPr>
          <a:xfrm>
            <a:off x="8431598" y="0"/>
            <a:ext cx="3760402" cy="4528788"/>
            <a:chOff x="8431598" y="0"/>
            <a:chExt cx="3760402" cy="4528788"/>
          </a:xfrm>
        </p:grpSpPr>
        <p:sp>
          <p:nvSpPr>
            <p:cNvPr id="9" name="任意多边形: 形状 8"/>
            <p:cNvSpPr/>
            <p:nvPr/>
          </p:nvSpPr>
          <p:spPr>
            <a:xfrm>
              <a:off x="10434932" y="0"/>
              <a:ext cx="1757068" cy="4528788"/>
            </a:xfrm>
            <a:custGeom>
              <a:avLst/>
              <a:gdLst>
                <a:gd name="connsiteX0" fmla="*/ 1273576 w 1757068"/>
                <a:gd name="connsiteY0" fmla="*/ 0 h 4528788"/>
                <a:gd name="connsiteX1" fmla="*/ 1757068 w 1757068"/>
                <a:gd name="connsiteY1" fmla="*/ 0 h 4528788"/>
                <a:gd name="connsiteX2" fmla="*/ 1757068 w 1757068"/>
                <a:gd name="connsiteY2" fmla="*/ 980624 h 4528788"/>
                <a:gd name="connsiteX3" fmla="*/ 759261 w 1757068"/>
                <a:gd name="connsiteY3" fmla="*/ 4528788 h 4528788"/>
                <a:gd name="connsiteX4" fmla="*/ 0 w 1757068"/>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068" h="4528788">
                  <a:moveTo>
                    <a:pt x="1273576" y="0"/>
                  </a:moveTo>
                  <a:lnTo>
                    <a:pt x="1757068" y="0"/>
                  </a:lnTo>
                  <a:lnTo>
                    <a:pt x="1757068" y="980624"/>
                  </a:lnTo>
                  <a:lnTo>
                    <a:pt x="759261" y="4528788"/>
                  </a:lnTo>
                  <a:lnTo>
                    <a:pt x="0" y="452878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dirty="0">
                <a:latin typeface="Microsoft YaHei" panose="020B0503020204020204" pitchFamily="34" charset="-122"/>
              </a:endParaRPr>
            </a:p>
          </p:txBody>
        </p:sp>
        <p:sp>
          <p:nvSpPr>
            <p:cNvPr id="10" name="任意多边形: 形状 9"/>
            <p:cNvSpPr/>
            <p:nvPr/>
          </p:nvSpPr>
          <p:spPr>
            <a:xfrm>
              <a:off x="8431598" y="0"/>
              <a:ext cx="3760402" cy="4528788"/>
            </a:xfrm>
            <a:custGeom>
              <a:avLst/>
              <a:gdLst>
                <a:gd name="connsiteX0" fmla="*/ 1289144 w 3760402"/>
                <a:gd name="connsiteY0" fmla="*/ 0 h 4528788"/>
                <a:gd name="connsiteX1" fmla="*/ 3760402 w 3760402"/>
                <a:gd name="connsiteY1" fmla="*/ 0 h 4528788"/>
                <a:gd name="connsiteX2" fmla="*/ 3760402 w 3760402"/>
                <a:gd name="connsiteY2" fmla="*/ 247103 h 4528788"/>
                <a:gd name="connsiteX3" fmla="*/ 2541597 w 3760402"/>
                <a:gd name="connsiteY3" fmla="*/ 4528788 h 4528788"/>
                <a:gd name="connsiteX4" fmla="*/ 0 w 3760402"/>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0402" h="4528788">
                  <a:moveTo>
                    <a:pt x="1289144" y="0"/>
                  </a:moveTo>
                  <a:lnTo>
                    <a:pt x="3760402" y="0"/>
                  </a:lnTo>
                  <a:lnTo>
                    <a:pt x="3760402" y="247103"/>
                  </a:lnTo>
                  <a:lnTo>
                    <a:pt x="2541597" y="4528788"/>
                  </a:lnTo>
                  <a:lnTo>
                    <a:pt x="0" y="4528788"/>
                  </a:lnTo>
                  <a:close/>
                </a:path>
              </a:pathLst>
            </a:custGeom>
            <a:gradFill flip="none" rotWithShape="1">
              <a:gsLst>
                <a:gs pos="0">
                  <a:schemeClr val="accent1">
                    <a:alpha val="2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Microsoft YaHei" panose="020B0503020204020204" pitchFamily="34" charset="-122"/>
              </a:endParaRPr>
            </a:p>
          </p:txBody>
        </p:sp>
        <p:sp>
          <p:nvSpPr>
            <p:cNvPr id="11" name="任意多边形: 形状 10"/>
            <p:cNvSpPr/>
            <p:nvPr/>
          </p:nvSpPr>
          <p:spPr>
            <a:xfrm>
              <a:off x="8728052" y="0"/>
              <a:ext cx="1403628" cy="2897528"/>
            </a:xfrm>
            <a:custGeom>
              <a:avLst/>
              <a:gdLst>
                <a:gd name="connsiteX0" fmla="*/ 814836 w 1403628"/>
                <a:gd name="connsiteY0" fmla="*/ 0 h 2897528"/>
                <a:gd name="connsiteX1" fmla="*/ 1403628 w 1403628"/>
                <a:gd name="connsiteY1" fmla="*/ 0 h 2897528"/>
                <a:gd name="connsiteX2" fmla="*/ 588792 w 1403628"/>
                <a:gd name="connsiteY2" fmla="*/ 2897528 h 2897528"/>
                <a:gd name="connsiteX3" fmla="*/ 0 w 1403628"/>
                <a:gd name="connsiteY3" fmla="*/ 2897528 h 2897528"/>
              </a:gdLst>
              <a:ahLst/>
              <a:cxnLst>
                <a:cxn ang="0">
                  <a:pos x="connsiteX0" y="connsiteY0"/>
                </a:cxn>
                <a:cxn ang="0">
                  <a:pos x="connsiteX1" y="connsiteY1"/>
                </a:cxn>
                <a:cxn ang="0">
                  <a:pos x="connsiteX2" y="connsiteY2"/>
                </a:cxn>
                <a:cxn ang="0">
                  <a:pos x="connsiteX3" y="connsiteY3"/>
                </a:cxn>
              </a:cxnLst>
              <a:rect l="l" t="t" r="r" b="b"/>
              <a:pathLst>
                <a:path w="1403628" h="2897528">
                  <a:moveTo>
                    <a:pt x="814836" y="0"/>
                  </a:moveTo>
                  <a:lnTo>
                    <a:pt x="1403628" y="0"/>
                  </a:lnTo>
                  <a:lnTo>
                    <a:pt x="588792" y="2897528"/>
                  </a:lnTo>
                  <a:lnTo>
                    <a:pt x="0" y="289752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dirty="0">
                <a:latin typeface="Microsoft YaHei" panose="020B0503020204020204" pitchFamily="34" charset="-122"/>
              </a:endParaRPr>
            </a:p>
          </p:txBody>
        </p:sp>
      </p:grpSp>
      <p:cxnSp>
        <p:nvCxnSpPr>
          <p:cNvPr id="14" name="直接连接符 13"/>
          <p:cNvCxnSpPr/>
          <p:nvPr userDrawn="1"/>
        </p:nvCxnSpPr>
        <p:spPr>
          <a:xfrm>
            <a:off x="2049780" y="5246366"/>
            <a:ext cx="8092440" cy="0"/>
          </a:xfrm>
          <a:prstGeom prst="line">
            <a:avLst/>
          </a:prstGeom>
          <a:noFill/>
          <a:ln w="6350" cap="flat" cmpd="sng" algn="ctr">
            <a:solidFill>
              <a:srgbClr val="204DA0"/>
            </a:solidFill>
            <a:prstDash val="dash"/>
            <a:miter lim="800000"/>
            <a:headEnd type="oval"/>
            <a:tailEnd type="oval"/>
          </a:ln>
          <a:effectLst/>
        </p:spPr>
      </p:cxnSp>
      <p:sp>
        <p:nvSpPr>
          <p:cNvPr id="15" name="文本占位符 4"/>
          <p:cNvSpPr txBox="1"/>
          <p:nvPr userDrawn="1"/>
        </p:nvSpPr>
        <p:spPr>
          <a:xfrm>
            <a:off x="4954993" y="1215475"/>
            <a:ext cx="2282014" cy="2646878"/>
          </a:xfrm>
          <a:prstGeom prst="rect">
            <a:avLst/>
          </a:prstGeom>
        </p:spPr>
        <p:txBody>
          <a:bodyPr vert="horz" wrap="none" lIns="0" tIns="0" rIns="0" bIns="0" rtlCol="0" anchor="ctr" anchorCtr="0">
            <a:noAutofit/>
          </a:bodyPr>
          <a:lstStyle>
            <a:lvl1pPr marL="0" indent="0" algn="l" defTabSz="914400" rtl="0" eaLnBrk="1" latinLnBrk="0" hangingPunct="1">
              <a:lnSpc>
                <a:spcPct val="100000"/>
              </a:lnSpc>
              <a:spcBef>
                <a:spcPts val="0"/>
              </a:spcBef>
              <a:buFont typeface="Arial" panose="020B0604020202020204" pitchFamily="34" charset="0"/>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0">
                      <a:schemeClr val="accent1"/>
                    </a:gs>
                    <a:gs pos="100000">
                      <a:schemeClr val="accent1">
                        <a:lumMod val="75000"/>
                      </a:schemeClr>
                    </a:gs>
                  </a:gsLst>
                  <a:lin ang="5400000" scaled="1"/>
                </a:gradFill>
                <a:effectLst>
                  <a:outerShdw blurRad="50800" dist="38100" dir="2700000" algn="tl" rotWithShape="0">
                    <a:prstClr val="black">
                      <a:alpha val="40000"/>
                    </a:prstClr>
                  </a:outerShdw>
                </a:effectLst>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Microsoft YaHei" panose="020B0503020204020204" pitchFamily="34" charset="-122"/>
                <a:cs typeface="+mn-cs"/>
              </a:rPr>
              <a:t>01</a:t>
            </a:r>
            <a:endPar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Microsoft YaHei" panose="020B0503020204020204" pitchFamily="34" charset="-122"/>
              <a:cs typeface="+mn-cs"/>
            </a:endParaRPr>
          </a:p>
        </p:txBody>
      </p:sp>
      <p:cxnSp>
        <p:nvCxnSpPr>
          <p:cNvPr id="16" name="直接连接符 15"/>
          <p:cNvCxnSpPr/>
          <p:nvPr userDrawn="1"/>
        </p:nvCxnSpPr>
        <p:spPr>
          <a:xfrm>
            <a:off x="5612102" y="3681007"/>
            <a:ext cx="967796" cy="0"/>
          </a:xfrm>
          <a:prstGeom prst="line">
            <a:avLst/>
          </a:prstGeom>
          <a:noFill/>
          <a:ln w="57150" cap="flat" cmpd="sng" algn="ctr">
            <a:solidFill>
              <a:srgbClr val="004098"/>
            </a:solidFill>
            <a:prstDash val="solid"/>
            <a:miter lim="800000"/>
          </a:ln>
          <a:effectLst/>
        </p:spPr>
      </p:cxnSp>
      <p:grpSp>
        <p:nvGrpSpPr>
          <p:cNvPr id="17" name="组合 16"/>
          <p:cNvGrpSpPr/>
          <p:nvPr userDrawn="1"/>
        </p:nvGrpSpPr>
        <p:grpSpPr>
          <a:xfrm>
            <a:off x="5806353" y="-1"/>
            <a:ext cx="579293" cy="751263"/>
            <a:chOff x="5820641" y="-1"/>
            <a:chExt cx="579293" cy="751263"/>
          </a:xfrm>
        </p:grpSpPr>
        <p:sp>
          <p:nvSpPr>
            <p:cNvPr id="18" name="任意多边形: 形状 17"/>
            <p:cNvSpPr/>
            <p:nvPr/>
          </p:nvSpPr>
          <p:spPr>
            <a:xfrm>
              <a:off x="5820641" y="-1"/>
              <a:ext cx="550718" cy="716973"/>
            </a:xfrm>
            <a:custGeom>
              <a:avLst/>
              <a:gdLst>
                <a:gd name="connsiteX0" fmla="*/ 0 w 550718"/>
                <a:gd name="connsiteY0" fmla="*/ 0 h 636270"/>
                <a:gd name="connsiteX1" fmla="*/ 550718 w 550718"/>
                <a:gd name="connsiteY1" fmla="*/ 0 h 636270"/>
                <a:gd name="connsiteX2" fmla="*/ 550718 w 550718"/>
                <a:gd name="connsiteY2" fmla="*/ 636270 h 636270"/>
                <a:gd name="connsiteX3" fmla="*/ 332814 w 550718"/>
                <a:gd name="connsiteY3" fmla="*/ 636270 h 636270"/>
                <a:gd name="connsiteX4" fmla="*/ 275359 w 550718"/>
                <a:gd name="connsiteY4" fmla="*/ 537210 h 636270"/>
                <a:gd name="connsiteX5" fmla="*/ 217904 w 550718"/>
                <a:gd name="connsiteY5" fmla="*/ 636270 h 636270"/>
                <a:gd name="connsiteX6" fmla="*/ 0 w 550718"/>
                <a:gd name="connsiteY6" fmla="*/ 636270 h 63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718" h="636270">
                  <a:moveTo>
                    <a:pt x="0" y="0"/>
                  </a:moveTo>
                  <a:lnTo>
                    <a:pt x="550718" y="0"/>
                  </a:lnTo>
                  <a:lnTo>
                    <a:pt x="550718" y="636270"/>
                  </a:lnTo>
                  <a:lnTo>
                    <a:pt x="332814" y="636270"/>
                  </a:lnTo>
                  <a:lnTo>
                    <a:pt x="275359" y="537210"/>
                  </a:lnTo>
                  <a:lnTo>
                    <a:pt x="217904" y="636270"/>
                  </a:lnTo>
                  <a:lnTo>
                    <a:pt x="0" y="636270"/>
                  </a:lnTo>
                  <a:close/>
                </a:path>
              </a:pathLst>
            </a:custGeom>
            <a:solidFill>
              <a:srgbClr val="004098"/>
            </a:solidFill>
            <a:ln w="12700" cap="flat" cmpd="sng" algn="ctr">
              <a:noFill/>
              <a:prstDash val="solid"/>
              <a:miter lim="800000"/>
            </a:ln>
            <a:effectLst/>
            <a:extLst>
              <a:ext uri="{91240B29-F687-4F45-9708-019B960494DF}">
                <a14:hiddenLine xmlns:a14="http://schemas.microsoft.com/office/drawing/2010/main" w="12700">
                  <a:solidFill>
                    <a:schemeClr val="accent1">
                      <a:shade val="50000"/>
                    </a:schemeClr>
                  </a:solidFill>
                  <a:prstDash val="solid"/>
                  <a:miter lim="800000"/>
                  <a:headEnd/>
                  <a:tailEnd/>
                </a14:hiddenLine>
              </a:ext>
            </a:ex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ED201"/>
                </a:solidFill>
                <a:effectLst/>
                <a:uLnTx/>
                <a:uFillTx/>
                <a:latin typeface="Arial" panose="020B0604020202020204"/>
                <a:cs typeface="+mn-cs"/>
              </a:endParaRPr>
            </a:p>
          </p:txBody>
        </p:sp>
        <p:sp>
          <p:nvSpPr>
            <p:cNvPr id="19" name="任意多边形: 形状 18"/>
            <p:cNvSpPr/>
            <p:nvPr/>
          </p:nvSpPr>
          <p:spPr>
            <a:xfrm>
              <a:off x="5849216" y="-1"/>
              <a:ext cx="550718" cy="751263"/>
            </a:xfrm>
            <a:custGeom>
              <a:avLst/>
              <a:gdLst>
                <a:gd name="connsiteX0" fmla="*/ 0 w 550718"/>
                <a:gd name="connsiteY0" fmla="*/ 0 h 751263"/>
                <a:gd name="connsiteX1" fmla="*/ 550718 w 550718"/>
                <a:gd name="connsiteY1" fmla="*/ 0 h 751263"/>
                <a:gd name="connsiteX2" fmla="*/ 550718 w 550718"/>
                <a:gd name="connsiteY2" fmla="*/ 34290 h 751263"/>
                <a:gd name="connsiteX3" fmla="*/ 550718 w 550718"/>
                <a:gd name="connsiteY3" fmla="*/ 97155 h 751263"/>
                <a:gd name="connsiteX4" fmla="*/ 550718 w 550718"/>
                <a:gd name="connsiteY4" fmla="*/ 751263 h 751263"/>
                <a:gd name="connsiteX5" fmla="*/ 332814 w 550718"/>
                <a:gd name="connsiteY5" fmla="*/ 751263 h 751263"/>
                <a:gd name="connsiteX6" fmla="*/ 275359 w 550718"/>
                <a:gd name="connsiteY6" fmla="*/ 639638 h 751263"/>
                <a:gd name="connsiteX7" fmla="*/ 217904 w 550718"/>
                <a:gd name="connsiteY7" fmla="*/ 751263 h 751263"/>
                <a:gd name="connsiteX8" fmla="*/ 0 w 550718"/>
                <a:gd name="connsiteY8" fmla="*/ 751263 h 751263"/>
                <a:gd name="connsiteX9" fmla="*/ 0 w 550718"/>
                <a:gd name="connsiteY9" fmla="*/ 97155 h 751263"/>
                <a:gd name="connsiteX10" fmla="*/ 0 w 550718"/>
                <a:gd name="connsiteY10" fmla="*/ 34290 h 751263"/>
                <a:gd name="connsiteX0-1" fmla="*/ 0 w 550718"/>
                <a:gd name="connsiteY0-2" fmla="*/ 15239 h 766502"/>
                <a:gd name="connsiteX1-3" fmla="*/ 471574 w 550718"/>
                <a:gd name="connsiteY1-4" fmla="*/ 0 h 766502"/>
                <a:gd name="connsiteX2-5" fmla="*/ 550718 w 550718"/>
                <a:gd name="connsiteY2-6" fmla="*/ 15239 h 766502"/>
                <a:gd name="connsiteX3-7" fmla="*/ 550718 w 550718"/>
                <a:gd name="connsiteY3-8" fmla="*/ 49529 h 766502"/>
                <a:gd name="connsiteX4-9" fmla="*/ 550718 w 550718"/>
                <a:gd name="connsiteY4-10" fmla="*/ 112394 h 766502"/>
                <a:gd name="connsiteX5-11" fmla="*/ 550718 w 550718"/>
                <a:gd name="connsiteY5-12" fmla="*/ 766502 h 766502"/>
                <a:gd name="connsiteX6-13" fmla="*/ 332814 w 550718"/>
                <a:gd name="connsiteY6-14" fmla="*/ 766502 h 766502"/>
                <a:gd name="connsiteX7-15" fmla="*/ 275359 w 550718"/>
                <a:gd name="connsiteY7-16" fmla="*/ 654877 h 766502"/>
                <a:gd name="connsiteX8-17" fmla="*/ 217904 w 550718"/>
                <a:gd name="connsiteY8-18" fmla="*/ 766502 h 766502"/>
                <a:gd name="connsiteX9-19" fmla="*/ 0 w 550718"/>
                <a:gd name="connsiteY9-20" fmla="*/ 766502 h 766502"/>
                <a:gd name="connsiteX10-21" fmla="*/ 0 w 550718"/>
                <a:gd name="connsiteY10-22" fmla="*/ 112394 h 766502"/>
                <a:gd name="connsiteX11" fmla="*/ 0 w 550718"/>
                <a:gd name="connsiteY11" fmla="*/ 49529 h 766502"/>
                <a:gd name="connsiteX12" fmla="*/ 0 w 550718"/>
                <a:gd name="connsiteY12" fmla="*/ 15239 h 766502"/>
                <a:gd name="connsiteX0-23" fmla="*/ 471574 w 563014"/>
                <a:gd name="connsiteY0-24" fmla="*/ 0 h 766502"/>
                <a:gd name="connsiteX1-25" fmla="*/ 550718 w 563014"/>
                <a:gd name="connsiteY1-26" fmla="*/ 15239 h 766502"/>
                <a:gd name="connsiteX2-27" fmla="*/ 550718 w 563014"/>
                <a:gd name="connsiteY2-28" fmla="*/ 49529 h 766502"/>
                <a:gd name="connsiteX3-29" fmla="*/ 550718 w 563014"/>
                <a:gd name="connsiteY3-30" fmla="*/ 112394 h 766502"/>
                <a:gd name="connsiteX4-31" fmla="*/ 550718 w 563014"/>
                <a:gd name="connsiteY4-32" fmla="*/ 766502 h 766502"/>
                <a:gd name="connsiteX5-33" fmla="*/ 332814 w 563014"/>
                <a:gd name="connsiteY5-34" fmla="*/ 766502 h 766502"/>
                <a:gd name="connsiteX6-35" fmla="*/ 275359 w 563014"/>
                <a:gd name="connsiteY6-36" fmla="*/ 654877 h 766502"/>
                <a:gd name="connsiteX7-37" fmla="*/ 217904 w 563014"/>
                <a:gd name="connsiteY7-38" fmla="*/ 766502 h 766502"/>
                <a:gd name="connsiteX8-39" fmla="*/ 0 w 563014"/>
                <a:gd name="connsiteY8-40" fmla="*/ 766502 h 766502"/>
                <a:gd name="connsiteX9-41" fmla="*/ 0 w 563014"/>
                <a:gd name="connsiteY9-42" fmla="*/ 112394 h 766502"/>
                <a:gd name="connsiteX10-43" fmla="*/ 0 w 563014"/>
                <a:gd name="connsiteY10-44" fmla="*/ 49529 h 766502"/>
                <a:gd name="connsiteX11-45" fmla="*/ 0 w 563014"/>
                <a:gd name="connsiteY11-46" fmla="*/ 15239 h 766502"/>
                <a:gd name="connsiteX12-47" fmla="*/ 563014 w 563014"/>
                <a:gd name="connsiteY12-48" fmla="*/ 91440 h 766502"/>
                <a:gd name="connsiteX0-49" fmla="*/ 550718 w 563014"/>
                <a:gd name="connsiteY0-50" fmla="*/ 1132 h 752395"/>
                <a:gd name="connsiteX1-51" fmla="*/ 550718 w 563014"/>
                <a:gd name="connsiteY1-52" fmla="*/ 35422 h 752395"/>
                <a:gd name="connsiteX2-53" fmla="*/ 550718 w 563014"/>
                <a:gd name="connsiteY2-54" fmla="*/ 98287 h 752395"/>
                <a:gd name="connsiteX3-55" fmla="*/ 550718 w 563014"/>
                <a:gd name="connsiteY3-56" fmla="*/ 752395 h 752395"/>
                <a:gd name="connsiteX4-57" fmla="*/ 332814 w 563014"/>
                <a:gd name="connsiteY4-58" fmla="*/ 752395 h 752395"/>
                <a:gd name="connsiteX5-59" fmla="*/ 275359 w 563014"/>
                <a:gd name="connsiteY5-60" fmla="*/ 640770 h 752395"/>
                <a:gd name="connsiteX6-61" fmla="*/ 217904 w 563014"/>
                <a:gd name="connsiteY6-62" fmla="*/ 752395 h 752395"/>
                <a:gd name="connsiteX7-63" fmla="*/ 0 w 563014"/>
                <a:gd name="connsiteY7-64" fmla="*/ 752395 h 752395"/>
                <a:gd name="connsiteX8-65" fmla="*/ 0 w 563014"/>
                <a:gd name="connsiteY8-66" fmla="*/ 98287 h 752395"/>
                <a:gd name="connsiteX9-67" fmla="*/ 0 w 563014"/>
                <a:gd name="connsiteY9-68" fmla="*/ 35422 h 752395"/>
                <a:gd name="connsiteX10-69" fmla="*/ 0 w 563014"/>
                <a:gd name="connsiteY10-70" fmla="*/ 1132 h 752395"/>
                <a:gd name="connsiteX11-71" fmla="*/ 563014 w 563014"/>
                <a:gd name="connsiteY11-72" fmla="*/ 77333 h 752395"/>
                <a:gd name="connsiteX0-73" fmla="*/ 550718 w 550718"/>
                <a:gd name="connsiteY0-74" fmla="*/ 0 h 751263"/>
                <a:gd name="connsiteX1-75" fmla="*/ 550718 w 550718"/>
                <a:gd name="connsiteY1-76" fmla="*/ 34290 h 751263"/>
                <a:gd name="connsiteX2-77" fmla="*/ 550718 w 550718"/>
                <a:gd name="connsiteY2-78" fmla="*/ 97155 h 751263"/>
                <a:gd name="connsiteX3-79" fmla="*/ 550718 w 550718"/>
                <a:gd name="connsiteY3-80" fmla="*/ 751263 h 751263"/>
                <a:gd name="connsiteX4-81" fmla="*/ 332814 w 550718"/>
                <a:gd name="connsiteY4-82" fmla="*/ 751263 h 751263"/>
                <a:gd name="connsiteX5-83" fmla="*/ 275359 w 550718"/>
                <a:gd name="connsiteY5-84" fmla="*/ 639638 h 751263"/>
                <a:gd name="connsiteX6-85" fmla="*/ 217904 w 550718"/>
                <a:gd name="connsiteY6-86" fmla="*/ 751263 h 751263"/>
                <a:gd name="connsiteX7-87" fmla="*/ 0 w 550718"/>
                <a:gd name="connsiteY7-88" fmla="*/ 751263 h 751263"/>
                <a:gd name="connsiteX8-89" fmla="*/ 0 w 550718"/>
                <a:gd name="connsiteY8-90" fmla="*/ 97155 h 751263"/>
                <a:gd name="connsiteX9-91" fmla="*/ 0 w 550718"/>
                <a:gd name="connsiteY9-92" fmla="*/ 34290 h 751263"/>
                <a:gd name="connsiteX10-93" fmla="*/ 0 w 550718"/>
                <a:gd name="connsiteY10-94" fmla="*/ 0 h 751263"/>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Lst>
              <a:rect l="l" t="t" r="r" b="b"/>
              <a:pathLst>
                <a:path w="550718" h="751263">
                  <a:moveTo>
                    <a:pt x="550718" y="0"/>
                  </a:moveTo>
                  <a:lnTo>
                    <a:pt x="550718" y="34290"/>
                  </a:lnTo>
                  <a:lnTo>
                    <a:pt x="550718" y="97155"/>
                  </a:lnTo>
                  <a:lnTo>
                    <a:pt x="550718" y="751263"/>
                  </a:lnTo>
                  <a:lnTo>
                    <a:pt x="332814" y="751263"/>
                  </a:lnTo>
                  <a:lnTo>
                    <a:pt x="275359" y="639638"/>
                  </a:lnTo>
                  <a:lnTo>
                    <a:pt x="217904" y="751263"/>
                  </a:lnTo>
                  <a:lnTo>
                    <a:pt x="0" y="751263"/>
                  </a:lnTo>
                  <a:lnTo>
                    <a:pt x="0" y="97155"/>
                  </a:lnTo>
                  <a:lnTo>
                    <a:pt x="0" y="34290"/>
                  </a:lnTo>
                  <a:lnTo>
                    <a:pt x="0" y="0"/>
                  </a:lnTo>
                </a:path>
              </a:pathLst>
            </a:custGeom>
            <a:noFill/>
            <a:ln w="12700" cap="flat" cmpd="sng" algn="ctr">
              <a:solidFill>
                <a:srgbClr val="00447C"/>
              </a:solid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grpSp>
      <p:sp>
        <p:nvSpPr>
          <p:cNvPr id="20" name="文本占位符 6"/>
          <p:cNvSpPr>
            <a:spLocks noGrp="1"/>
          </p:cNvSpPr>
          <p:nvPr>
            <p:ph type="body" sz="quarter" idx="10" hasCustomPrompt="1"/>
          </p:nvPr>
        </p:nvSpPr>
        <p:spPr>
          <a:xfrm>
            <a:off x="3314700" y="4330714"/>
            <a:ext cx="5562600" cy="508000"/>
          </a:xfrm>
        </p:spPr>
        <p:txBody>
          <a:bodyPr>
            <a:noAutofit/>
          </a:bodyPr>
          <a:lstStyle>
            <a:lvl1pPr marL="0" indent="0" algn="ctr">
              <a:buNone/>
              <a:defRPr sz="4400" b="1">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请输入标题页标题</a:t>
            </a:r>
            <a:endParaRPr lang="zh-CN" altLang="en-US" dirty="0"/>
          </a:p>
        </p:txBody>
      </p:sp>
      <p:grpSp>
        <p:nvGrpSpPr>
          <p:cNvPr id="118" name="组合 117"/>
          <p:cNvGrpSpPr/>
          <p:nvPr userDrawn="1"/>
        </p:nvGrpSpPr>
        <p:grpSpPr>
          <a:xfrm>
            <a:off x="9712252" y="287906"/>
            <a:ext cx="1878330" cy="479314"/>
            <a:chOff x="-11865182" y="9433072"/>
            <a:chExt cx="35916977" cy="9165313"/>
          </a:xfrm>
          <a:solidFill>
            <a:srgbClr val="004098"/>
          </a:solidFill>
        </p:grpSpPr>
        <p:sp>
          <p:nvSpPr>
            <p:cNvPr id="119" name="任意多边形: 形状 118"/>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任意多边形: 形状 229"/>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32_自定义版式">
    <p:spTree>
      <p:nvGrpSpPr>
        <p:cNvPr id="1" name=""/>
        <p:cNvGrpSpPr/>
        <p:nvPr/>
      </p:nvGrpSpPr>
      <p:grpSpPr>
        <a:xfrm>
          <a:off x="0" y="0"/>
          <a:ext cx="0" cy="0"/>
          <a:chOff x="0" y="0"/>
          <a:chExt cx="0" cy="0"/>
        </a:xfrm>
      </p:grpSpPr>
      <p:pic>
        <p:nvPicPr>
          <p:cNvPr id="3" name="图片 2"/>
          <p:cNvPicPr>
            <a:picLocks noChangeAspect="1"/>
          </p:cNvPicPr>
          <p:nvPr userDrawn="1"/>
        </p:nvPicPr>
        <p:blipFill rotWithShape="1">
          <a:blip r:embed="rId2" cstate="screen"/>
          <a:srcRect/>
          <a:stretch>
            <a:fillRect/>
          </a:stretch>
        </p:blipFill>
        <p:spPr>
          <a:xfrm>
            <a:off x="0" y="0"/>
            <a:ext cx="12192000" cy="3281082"/>
          </a:xfrm>
          <a:prstGeom prst="rect">
            <a:avLst/>
          </a:prstGeom>
        </p:spPr>
      </p:pic>
      <p:sp>
        <p:nvSpPr>
          <p:cNvPr id="14" name="矩形 13"/>
          <p:cNvSpPr/>
          <p:nvPr userDrawn="1"/>
        </p:nvSpPr>
        <p:spPr>
          <a:xfrm>
            <a:off x="4966653" y="3568700"/>
            <a:ext cx="2258695" cy="645160"/>
          </a:xfrm>
          <a:prstGeom prst="rect">
            <a:avLst/>
          </a:prstGeom>
        </p:spPr>
        <p:txBody>
          <a:bodyPr wrap="square">
            <a:spAutoFit/>
          </a:bodyPr>
          <a:lstStyle/>
          <a:p>
            <a:pPr algn="ctr"/>
            <a:r>
              <a:rPr lang="en-US" sz="3600" b="1" dirty="0">
                <a:solidFill>
                  <a:srgbClr val="000000">
                    <a:lumMod val="85000"/>
                    <a:lumOff val="15000"/>
                  </a:srgbClr>
                </a:solidFill>
                <a:latin typeface="Arial" panose="020B0604020202020204" pitchFamily="34" charset="0"/>
                <a:ea typeface="Microsoft YaHei" panose="020B0503020204020204" pitchFamily="34" charset="-122"/>
                <a:cs typeface="+mn-ea"/>
                <a:sym typeface="Arial" panose="020B0604020202020204" pitchFamily="34" charset="0"/>
              </a:rPr>
              <a:t>Contents</a:t>
            </a:r>
            <a:endParaRPr lang="en-US" sz="3600" dirty="0">
              <a:solidFill>
                <a:srgbClr val="000000">
                  <a:lumMod val="85000"/>
                  <a:lumOff val="15000"/>
                </a:srgbClr>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7" name="矩形 16"/>
          <p:cNvSpPr/>
          <p:nvPr userDrawn="1"/>
        </p:nvSpPr>
        <p:spPr>
          <a:xfrm>
            <a:off x="0" y="0"/>
            <a:ext cx="12192000" cy="3289103"/>
          </a:xfrm>
          <a:prstGeom prst="rect">
            <a:avLst/>
          </a:prstGeom>
          <a:gradFill flip="none" rotWithShape="1">
            <a:gsLst>
              <a:gs pos="100000">
                <a:schemeClr val="bg1">
                  <a:alpha val="80000"/>
                </a:schemeClr>
              </a:gs>
              <a:gs pos="82000">
                <a:srgbClr val="204DA0">
                  <a:alpha val="60000"/>
                </a:srgbClr>
              </a:gs>
              <a:gs pos="21000">
                <a:srgbClr val="204DA0">
                  <a:alpha val="60000"/>
                </a:srgbClr>
              </a:gs>
              <a:gs pos="0">
                <a:schemeClr val="bg1">
                  <a:alpha val="80000"/>
                </a:schemeClr>
              </a:gs>
              <a:gs pos="52000">
                <a:srgbClr val="204DA0">
                  <a:alpha val="20000"/>
                </a:srgbClr>
              </a:gs>
            </a:gsLst>
            <a:lin ang="0" scaled="1"/>
            <a:tileRect/>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FFFFFF"/>
              </a:solidFill>
              <a:effectLst/>
              <a:uLnTx/>
              <a:uFillTx/>
              <a:latin typeface="Arial" panose="020B0604020202020204"/>
              <a:ea typeface="Microsoft YaHei" panose="020B0503020204020204" pitchFamily="34" charset="-122"/>
              <a:cs typeface="+mn-cs"/>
            </a:endParaRPr>
          </a:p>
        </p:txBody>
      </p:sp>
      <p:pic>
        <p:nvPicPr>
          <p:cNvPr id="151" name="图片 150"/>
          <p:cNvPicPr>
            <a:picLocks noChangeAspect="1"/>
          </p:cNvPicPr>
          <p:nvPr userDrawn="1"/>
        </p:nvPicPr>
        <p:blipFill>
          <a:blip r:embed="rId3" cstate="screen"/>
          <a:stretch>
            <a:fillRect/>
          </a:stretch>
        </p:blipFill>
        <p:spPr>
          <a:xfrm>
            <a:off x="9757185" y="273687"/>
            <a:ext cx="1843018" cy="470083"/>
          </a:xfrm>
          <a:prstGeom prst="rect">
            <a:avLst/>
          </a:prstGeom>
        </p:spPr>
      </p:pic>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2_自定义版式">
    <p:spTree>
      <p:nvGrpSpPr>
        <p:cNvPr id="1" name=""/>
        <p:cNvGrpSpPr/>
        <p:nvPr/>
      </p:nvGrpSpPr>
      <p:grpSpPr>
        <a:xfrm>
          <a:off x="0" y="0"/>
          <a:ext cx="0" cy="0"/>
          <a:chOff x="0" y="0"/>
          <a:chExt cx="0" cy="0"/>
        </a:xfrm>
      </p:grpSpPr>
      <p:pic>
        <p:nvPicPr>
          <p:cNvPr id="6" name="图片 5"/>
          <p:cNvPicPr>
            <a:picLocks noChangeAspect="1"/>
          </p:cNvPicPr>
          <p:nvPr userDrawn="1"/>
        </p:nvPicPr>
        <p:blipFill rotWithShape="1">
          <a:blip r:embed="rId2" cstate="screen"/>
          <a:srcRect/>
          <a:stretch>
            <a:fillRect/>
          </a:stretch>
        </p:blipFill>
        <p:spPr>
          <a:xfrm>
            <a:off x="0" y="0"/>
            <a:ext cx="12192000" cy="6858000"/>
          </a:xfrm>
          <a:prstGeom prst="rect">
            <a:avLst/>
          </a:prstGeom>
        </p:spPr>
      </p:pic>
      <p:sp>
        <p:nvSpPr>
          <p:cNvPr id="7" name="矩形 6"/>
          <p:cNvSpPr/>
          <p:nvPr userDrawn="1"/>
        </p:nvSpPr>
        <p:spPr>
          <a:xfrm>
            <a:off x="0" y="0"/>
            <a:ext cx="12192000" cy="6858000"/>
          </a:xfrm>
          <a:prstGeom prst="rect">
            <a:avLst/>
          </a:prstGeom>
          <a:blipFill dpi="0" rotWithShape="1">
            <a:blip r:embed="rId3">
              <a:alphaModFix amt="80000"/>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Microsoft YaHei" panose="020B0503020204020204" pitchFamily="34" charset="-122"/>
              <a:ea typeface="Microsoft YaHei" panose="020B0503020204020204" pitchFamily="34" charset="-122"/>
            </a:endParaRPr>
          </a:p>
        </p:txBody>
      </p:sp>
      <p:grpSp>
        <p:nvGrpSpPr>
          <p:cNvPr id="8" name="组合 7"/>
          <p:cNvGrpSpPr/>
          <p:nvPr userDrawn="1"/>
        </p:nvGrpSpPr>
        <p:grpSpPr>
          <a:xfrm>
            <a:off x="8431598" y="0"/>
            <a:ext cx="3760402" cy="4528788"/>
            <a:chOff x="8431598" y="0"/>
            <a:chExt cx="3760402" cy="4528788"/>
          </a:xfrm>
        </p:grpSpPr>
        <p:sp>
          <p:nvSpPr>
            <p:cNvPr id="9" name="任意多边形: 形状 8"/>
            <p:cNvSpPr/>
            <p:nvPr/>
          </p:nvSpPr>
          <p:spPr>
            <a:xfrm>
              <a:off x="10434932" y="0"/>
              <a:ext cx="1757068" cy="4528788"/>
            </a:xfrm>
            <a:custGeom>
              <a:avLst/>
              <a:gdLst>
                <a:gd name="connsiteX0" fmla="*/ 1273576 w 1757068"/>
                <a:gd name="connsiteY0" fmla="*/ 0 h 4528788"/>
                <a:gd name="connsiteX1" fmla="*/ 1757068 w 1757068"/>
                <a:gd name="connsiteY1" fmla="*/ 0 h 4528788"/>
                <a:gd name="connsiteX2" fmla="*/ 1757068 w 1757068"/>
                <a:gd name="connsiteY2" fmla="*/ 980624 h 4528788"/>
                <a:gd name="connsiteX3" fmla="*/ 759261 w 1757068"/>
                <a:gd name="connsiteY3" fmla="*/ 4528788 h 4528788"/>
                <a:gd name="connsiteX4" fmla="*/ 0 w 1757068"/>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068" h="4528788">
                  <a:moveTo>
                    <a:pt x="1273576" y="0"/>
                  </a:moveTo>
                  <a:lnTo>
                    <a:pt x="1757068" y="0"/>
                  </a:lnTo>
                  <a:lnTo>
                    <a:pt x="1757068" y="980624"/>
                  </a:lnTo>
                  <a:lnTo>
                    <a:pt x="759261" y="4528788"/>
                  </a:lnTo>
                  <a:lnTo>
                    <a:pt x="0" y="452878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dirty="0">
                <a:latin typeface="Microsoft YaHei" panose="020B0503020204020204" pitchFamily="34" charset="-122"/>
              </a:endParaRPr>
            </a:p>
          </p:txBody>
        </p:sp>
        <p:sp>
          <p:nvSpPr>
            <p:cNvPr id="10" name="任意多边形: 形状 9"/>
            <p:cNvSpPr/>
            <p:nvPr/>
          </p:nvSpPr>
          <p:spPr>
            <a:xfrm>
              <a:off x="8431598" y="0"/>
              <a:ext cx="3760402" cy="4528788"/>
            </a:xfrm>
            <a:custGeom>
              <a:avLst/>
              <a:gdLst>
                <a:gd name="connsiteX0" fmla="*/ 1289144 w 3760402"/>
                <a:gd name="connsiteY0" fmla="*/ 0 h 4528788"/>
                <a:gd name="connsiteX1" fmla="*/ 3760402 w 3760402"/>
                <a:gd name="connsiteY1" fmla="*/ 0 h 4528788"/>
                <a:gd name="connsiteX2" fmla="*/ 3760402 w 3760402"/>
                <a:gd name="connsiteY2" fmla="*/ 247103 h 4528788"/>
                <a:gd name="connsiteX3" fmla="*/ 2541597 w 3760402"/>
                <a:gd name="connsiteY3" fmla="*/ 4528788 h 4528788"/>
                <a:gd name="connsiteX4" fmla="*/ 0 w 3760402"/>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0402" h="4528788">
                  <a:moveTo>
                    <a:pt x="1289144" y="0"/>
                  </a:moveTo>
                  <a:lnTo>
                    <a:pt x="3760402" y="0"/>
                  </a:lnTo>
                  <a:lnTo>
                    <a:pt x="3760402" y="247103"/>
                  </a:lnTo>
                  <a:lnTo>
                    <a:pt x="2541597" y="4528788"/>
                  </a:lnTo>
                  <a:lnTo>
                    <a:pt x="0" y="4528788"/>
                  </a:lnTo>
                  <a:close/>
                </a:path>
              </a:pathLst>
            </a:custGeom>
            <a:gradFill flip="none" rotWithShape="1">
              <a:gsLst>
                <a:gs pos="0">
                  <a:schemeClr val="accent1">
                    <a:alpha val="2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Microsoft YaHei" panose="020B0503020204020204" pitchFamily="34" charset="-122"/>
              </a:endParaRPr>
            </a:p>
          </p:txBody>
        </p:sp>
        <p:sp>
          <p:nvSpPr>
            <p:cNvPr id="11" name="任意多边形: 形状 10"/>
            <p:cNvSpPr/>
            <p:nvPr/>
          </p:nvSpPr>
          <p:spPr>
            <a:xfrm>
              <a:off x="8728052" y="0"/>
              <a:ext cx="1403628" cy="2897528"/>
            </a:xfrm>
            <a:custGeom>
              <a:avLst/>
              <a:gdLst>
                <a:gd name="connsiteX0" fmla="*/ 814836 w 1403628"/>
                <a:gd name="connsiteY0" fmla="*/ 0 h 2897528"/>
                <a:gd name="connsiteX1" fmla="*/ 1403628 w 1403628"/>
                <a:gd name="connsiteY1" fmla="*/ 0 h 2897528"/>
                <a:gd name="connsiteX2" fmla="*/ 588792 w 1403628"/>
                <a:gd name="connsiteY2" fmla="*/ 2897528 h 2897528"/>
                <a:gd name="connsiteX3" fmla="*/ 0 w 1403628"/>
                <a:gd name="connsiteY3" fmla="*/ 2897528 h 2897528"/>
              </a:gdLst>
              <a:ahLst/>
              <a:cxnLst>
                <a:cxn ang="0">
                  <a:pos x="connsiteX0" y="connsiteY0"/>
                </a:cxn>
                <a:cxn ang="0">
                  <a:pos x="connsiteX1" y="connsiteY1"/>
                </a:cxn>
                <a:cxn ang="0">
                  <a:pos x="connsiteX2" y="connsiteY2"/>
                </a:cxn>
                <a:cxn ang="0">
                  <a:pos x="connsiteX3" y="connsiteY3"/>
                </a:cxn>
              </a:cxnLst>
              <a:rect l="l" t="t" r="r" b="b"/>
              <a:pathLst>
                <a:path w="1403628" h="2897528">
                  <a:moveTo>
                    <a:pt x="814836" y="0"/>
                  </a:moveTo>
                  <a:lnTo>
                    <a:pt x="1403628" y="0"/>
                  </a:lnTo>
                  <a:lnTo>
                    <a:pt x="588792" y="2897528"/>
                  </a:lnTo>
                  <a:lnTo>
                    <a:pt x="0" y="289752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dirty="0">
                <a:latin typeface="Microsoft YaHei" panose="020B0503020204020204" pitchFamily="34" charset="-122"/>
              </a:endParaRPr>
            </a:p>
          </p:txBody>
        </p:sp>
      </p:grpSp>
      <p:cxnSp>
        <p:nvCxnSpPr>
          <p:cNvPr id="14" name="直接连接符 13"/>
          <p:cNvCxnSpPr/>
          <p:nvPr userDrawn="1"/>
        </p:nvCxnSpPr>
        <p:spPr>
          <a:xfrm>
            <a:off x="2049780" y="5246366"/>
            <a:ext cx="8092440" cy="0"/>
          </a:xfrm>
          <a:prstGeom prst="line">
            <a:avLst/>
          </a:prstGeom>
          <a:noFill/>
          <a:ln w="6350" cap="flat" cmpd="sng" algn="ctr">
            <a:solidFill>
              <a:srgbClr val="204DA0"/>
            </a:solidFill>
            <a:prstDash val="dash"/>
            <a:miter lim="800000"/>
            <a:headEnd type="oval"/>
            <a:tailEnd type="oval"/>
          </a:ln>
          <a:effectLst/>
        </p:spPr>
      </p:cxnSp>
      <p:sp>
        <p:nvSpPr>
          <p:cNvPr id="15" name="文本占位符 4"/>
          <p:cNvSpPr txBox="1"/>
          <p:nvPr userDrawn="1"/>
        </p:nvSpPr>
        <p:spPr>
          <a:xfrm>
            <a:off x="4954993" y="1215475"/>
            <a:ext cx="2282014" cy="2646878"/>
          </a:xfrm>
          <a:prstGeom prst="rect">
            <a:avLst/>
          </a:prstGeom>
        </p:spPr>
        <p:txBody>
          <a:bodyPr vert="horz" wrap="none" lIns="0" tIns="0" rIns="0" bIns="0" rtlCol="0" anchor="ctr" anchorCtr="0">
            <a:noAutofit/>
          </a:bodyPr>
          <a:lstStyle>
            <a:lvl1pPr marL="0" indent="0" algn="l" defTabSz="914400" rtl="0" eaLnBrk="1" latinLnBrk="0" hangingPunct="1">
              <a:lnSpc>
                <a:spcPct val="100000"/>
              </a:lnSpc>
              <a:spcBef>
                <a:spcPts val="0"/>
              </a:spcBef>
              <a:buFont typeface="Arial" panose="020B0604020202020204" pitchFamily="34" charset="0"/>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0">
                      <a:schemeClr val="accent1"/>
                    </a:gs>
                    <a:gs pos="100000">
                      <a:schemeClr val="accent1">
                        <a:lumMod val="75000"/>
                      </a:schemeClr>
                    </a:gs>
                  </a:gsLst>
                  <a:lin ang="5400000" scaled="1"/>
                </a:gradFill>
                <a:effectLst>
                  <a:outerShdw blurRad="50800" dist="38100" dir="2700000" algn="tl" rotWithShape="0">
                    <a:prstClr val="black">
                      <a:alpha val="40000"/>
                    </a:prstClr>
                  </a:outerShdw>
                </a:effectLst>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Microsoft YaHei" panose="020B0503020204020204" pitchFamily="34" charset="-122"/>
                <a:cs typeface="+mn-cs"/>
              </a:rPr>
              <a:t>02</a:t>
            </a:r>
            <a:endPar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Microsoft YaHei" panose="020B0503020204020204" pitchFamily="34" charset="-122"/>
              <a:cs typeface="+mn-cs"/>
            </a:endParaRPr>
          </a:p>
        </p:txBody>
      </p:sp>
      <p:cxnSp>
        <p:nvCxnSpPr>
          <p:cNvPr id="16" name="直接连接符 15"/>
          <p:cNvCxnSpPr/>
          <p:nvPr userDrawn="1"/>
        </p:nvCxnSpPr>
        <p:spPr>
          <a:xfrm>
            <a:off x="5612102" y="3681007"/>
            <a:ext cx="967796" cy="0"/>
          </a:xfrm>
          <a:prstGeom prst="line">
            <a:avLst/>
          </a:prstGeom>
          <a:noFill/>
          <a:ln w="57150" cap="flat" cmpd="sng" algn="ctr">
            <a:solidFill>
              <a:srgbClr val="004098"/>
            </a:solidFill>
            <a:prstDash val="solid"/>
            <a:miter lim="800000"/>
          </a:ln>
          <a:effectLst/>
        </p:spPr>
      </p:cxnSp>
      <p:grpSp>
        <p:nvGrpSpPr>
          <p:cNvPr id="17" name="组合 16"/>
          <p:cNvGrpSpPr/>
          <p:nvPr userDrawn="1"/>
        </p:nvGrpSpPr>
        <p:grpSpPr>
          <a:xfrm>
            <a:off x="5806353" y="-1"/>
            <a:ext cx="579293" cy="751263"/>
            <a:chOff x="5820641" y="-1"/>
            <a:chExt cx="579293" cy="751263"/>
          </a:xfrm>
        </p:grpSpPr>
        <p:sp>
          <p:nvSpPr>
            <p:cNvPr id="18" name="任意多边形: 形状 17"/>
            <p:cNvSpPr/>
            <p:nvPr/>
          </p:nvSpPr>
          <p:spPr>
            <a:xfrm>
              <a:off x="5820641" y="-1"/>
              <a:ext cx="550718" cy="716973"/>
            </a:xfrm>
            <a:custGeom>
              <a:avLst/>
              <a:gdLst>
                <a:gd name="connsiteX0" fmla="*/ 0 w 550718"/>
                <a:gd name="connsiteY0" fmla="*/ 0 h 636270"/>
                <a:gd name="connsiteX1" fmla="*/ 550718 w 550718"/>
                <a:gd name="connsiteY1" fmla="*/ 0 h 636270"/>
                <a:gd name="connsiteX2" fmla="*/ 550718 w 550718"/>
                <a:gd name="connsiteY2" fmla="*/ 636270 h 636270"/>
                <a:gd name="connsiteX3" fmla="*/ 332814 w 550718"/>
                <a:gd name="connsiteY3" fmla="*/ 636270 h 636270"/>
                <a:gd name="connsiteX4" fmla="*/ 275359 w 550718"/>
                <a:gd name="connsiteY4" fmla="*/ 537210 h 636270"/>
                <a:gd name="connsiteX5" fmla="*/ 217904 w 550718"/>
                <a:gd name="connsiteY5" fmla="*/ 636270 h 636270"/>
                <a:gd name="connsiteX6" fmla="*/ 0 w 550718"/>
                <a:gd name="connsiteY6" fmla="*/ 636270 h 63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718" h="636270">
                  <a:moveTo>
                    <a:pt x="0" y="0"/>
                  </a:moveTo>
                  <a:lnTo>
                    <a:pt x="550718" y="0"/>
                  </a:lnTo>
                  <a:lnTo>
                    <a:pt x="550718" y="636270"/>
                  </a:lnTo>
                  <a:lnTo>
                    <a:pt x="332814" y="636270"/>
                  </a:lnTo>
                  <a:lnTo>
                    <a:pt x="275359" y="537210"/>
                  </a:lnTo>
                  <a:lnTo>
                    <a:pt x="217904" y="636270"/>
                  </a:lnTo>
                  <a:lnTo>
                    <a:pt x="0" y="636270"/>
                  </a:lnTo>
                  <a:close/>
                </a:path>
              </a:pathLst>
            </a:custGeom>
            <a:solidFill>
              <a:srgbClr val="004098"/>
            </a:solidFill>
            <a:ln w="12700" cap="flat" cmpd="sng" algn="ctr">
              <a:noFill/>
              <a:prstDash val="solid"/>
              <a:miter lim="800000"/>
            </a:ln>
            <a:effectLst/>
            <a:extLst>
              <a:ext uri="{91240B29-F687-4F45-9708-019B960494DF}">
                <a14:hiddenLine xmlns:a14="http://schemas.microsoft.com/office/drawing/2010/main" w="12700">
                  <a:solidFill>
                    <a:schemeClr val="accent1">
                      <a:shade val="50000"/>
                    </a:schemeClr>
                  </a:solidFill>
                  <a:prstDash val="solid"/>
                  <a:miter lim="800000"/>
                  <a:headEnd/>
                  <a:tailEnd/>
                </a14:hiddenLine>
              </a:ext>
            </a:ex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19" name="任意多边形: 形状 18"/>
            <p:cNvSpPr/>
            <p:nvPr/>
          </p:nvSpPr>
          <p:spPr>
            <a:xfrm>
              <a:off x="5849216" y="-1"/>
              <a:ext cx="550718" cy="751263"/>
            </a:xfrm>
            <a:custGeom>
              <a:avLst/>
              <a:gdLst>
                <a:gd name="connsiteX0" fmla="*/ 0 w 550718"/>
                <a:gd name="connsiteY0" fmla="*/ 0 h 751263"/>
                <a:gd name="connsiteX1" fmla="*/ 550718 w 550718"/>
                <a:gd name="connsiteY1" fmla="*/ 0 h 751263"/>
                <a:gd name="connsiteX2" fmla="*/ 550718 w 550718"/>
                <a:gd name="connsiteY2" fmla="*/ 34290 h 751263"/>
                <a:gd name="connsiteX3" fmla="*/ 550718 w 550718"/>
                <a:gd name="connsiteY3" fmla="*/ 97155 h 751263"/>
                <a:gd name="connsiteX4" fmla="*/ 550718 w 550718"/>
                <a:gd name="connsiteY4" fmla="*/ 751263 h 751263"/>
                <a:gd name="connsiteX5" fmla="*/ 332814 w 550718"/>
                <a:gd name="connsiteY5" fmla="*/ 751263 h 751263"/>
                <a:gd name="connsiteX6" fmla="*/ 275359 w 550718"/>
                <a:gd name="connsiteY6" fmla="*/ 639638 h 751263"/>
                <a:gd name="connsiteX7" fmla="*/ 217904 w 550718"/>
                <a:gd name="connsiteY7" fmla="*/ 751263 h 751263"/>
                <a:gd name="connsiteX8" fmla="*/ 0 w 550718"/>
                <a:gd name="connsiteY8" fmla="*/ 751263 h 751263"/>
                <a:gd name="connsiteX9" fmla="*/ 0 w 550718"/>
                <a:gd name="connsiteY9" fmla="*/ 97155 h 751263"/>
                <a:gd name="connsiteX10" fmla="*/ 0 w 550718"/>
                <a:gd name="connsiteY10" fmla="*/ 34290 h 751263"/>
                <a:gd name="connsiteX0-1" fmla="*/ 0 w 550718"/>
                <a:gd name="connsiteY0-2" fmla="*/ 15239 h 766502"/>
                <a:gd name="connsiteX1-3" fmla="*/ 471574 w 550718"/>
                <a:gd name="connsiteY1-4" fmla="*/ 0 h 766502"/>
                <a:gd name="connsiteX2-5" fmla="*/ 550718 w 550718"/>
                <a:gd name="connsiteY2-6" fmla="*/ 15239 h 766502"/>
                <a:gd name="connsiteX3-7" fmla="*/ 550718 w 550718"/>
                <a:gd name="connsiteY3-8" fmla="*/ 49529 h 766502"/>
                <a:gd name="connsiteX4-9" fmla="*/ 550718 w 550718"/>
                <a:gd name="connsiteY4-10" fmla="*/ 112394 h 766502"/>
                <a:gd name="connsiteX5-11" fmla="*/ 550718 w 550718"/>
                <a:gd name="connsiteY5-12" fmla="*/ 766502 h 766502"/>
                <a:gd name="connsiteX6-13" fmla="*/ 332814 w 550718"/>
                <a:gd name="connsiteY6-14" fmla="*/ 766502 h 766502"/>
                <a:gd name="connsiteX7-15" fmla="*/ 275359 w 550718"/>
                <a:gd name="connsiteY7-16" fmla="*/ 654877 h 766502"/>
                <a:gd name="connsiteX8-17" fmla="*/ 217904 w 550718"/>
                <a:gd name="connsiteY8-18" fmla="*/ 766502 h 766502"/>
                <a:gd name="connsiteX9-19" fmla="*/ 0 w 550718"/>
                <a:gd name="connsiteY9-20" fmla="*/ 766502 h 766502"/>
                <a:gd name="connsiteX10-21" fmla="*/ 0 w 550718"/>
                <a:gd name="connsiteY10-22" fmla="*/ 112394 h 766502"/>
                <a:gd name="connsiteX11" fmla="*/ 0 w 550718"/>
                <a:gd name="connsiteY11" fmla="*/ 49529 h 766502"/>
                <a:gd name="connsiteX12" fmla="*/ 0 w 550718"/>
                <a:gd name="connsiteY12" fmla="*/ 15239 h 766502"/>
                <a:gd name="connsiteX0-23" fmla="*/ 471574 w 563014"/>
                <a:gd name="connsiteY0-24" fmla="*/ 0 h 766502"/>
                <a:gd name="connsiteX1-25" fmla="*/ 550718 w 563014"/>
                <a:gd name="connsiteY1-26" fmla="*/ 15239 h 766502"/>
                <a:gd name="connsiteX2-27" fmla="*/ 550718 w 563014"/>
                <a:gd name="connsiteY2-28" fmla="*/ 49529 h 766502"/>
                <a:gd name="connsiteX3-29" fmla="*/ 550718 w 563014"/>
                <a:gd name="connsiteY3-30" fmla="*/ 112394 h 766502"/>
                <a:gd name="connsiteX4-31" fmla="*/ 550718 w 563014"/>
                <a:gd name="connsiteY4-32" fmla="*/ 766502 h 766502"/>
                <a:gd name="connsiteX5-33" fmla="*/ 332814 w 563014"/>
                <a:gd name="connsiteY5-34" fmla="*/ 766502 h 766502"/>
                <a:gd name="connsiteX6-35" fmla="*/ 275359 w 563014"/>
                <a:gd name="connsiteY6-36" fmla="*/ 654877 h 766502"/>
                <a:gd name="connsiteX7-37" fmla="*/ 217904 w 563014"/>
                <a:gd name="connsiteY7-38" fmla="*/ 766502 h 766502"/>
                <a:gd name="connsiteX8-39" fmla="*/ 0 w 563014"/>
                <a:gd name="connsiteY8-40" fmla="*/ 766502 h 766502"/>
                <a:gd name="connsiteX9-41" fmla="*/ 0 w 563014"/>
                <a:gd name="connsiteY9-42" fmla="*/ 112394 h 766502"/>
                <a:gd name="connsiteX10-43" fmla="*/ 0 w 563014"/>
                <a:gd name="connsiteY10-44" fmla="*/ 49529 h 766502"/>
                <a:gd name="connsiteX11-45" fmla="*/ 0 w 563014"/>
                <a:gd name="connsiteY11-46" fmla="*/ 15239 h 766502"/>
                <a:gd name="connsiteX12-47" fmla="*/ 563014 w 563014"/>
                <a:gd name="connsiteY12-48" fmla="*/ 91440 h 766502"/>
                <a:gd name="connsiteX0-49" fmla="*/ 550718 w 563014"/>
                <a:gd name="connsiteY0-50" fmla="*/ 1132 h 752395"/>
                <a:gd name="connsiteX1-51" fmla="*/ 550718 w 563014"/>
                <a:gd name="connsiteY1-52" fmla="*/ 35422 h 752395"/>
                <a:gd name="connsiteX2-53" fmla="*/ 550718 w 563014"/>
                <a:gd name="connsiteY2-54" fmla="*/ 98287 h 752395"/>
                <a:gd name="connsiteX3-55" fmla="*/ 550718 w 563014"/>
                <a:gd name="connsiteY3-56" fmla="*/ 752395 h 752395"/>
                <a:gd name="connsiteX4-57" fmla="*/ 332814 w 563014"/>
                <a:gd name="connsiteY4-58" fmla="*/ 752395 h 752395"/>
                <a:gd name="connsiteX5-59" fmla="*/ 275359 w 563014"/>
                <a:gd name="connsiteY5-60" fmla="*/ 640770 h 752395"/>
                <a:gd name="connsiteX6-61" fmla="*/ 217904 w 563014"/>
                <a:gd name="connsiteY6-62" fmla="*/ 752395 h 752395"/>
                <a:gd name="connsiteX7-63" fmla="*/ 0 w 563014"/>
                <a:gd name="connsiteY7-64" fmla="*/ 752395 h 752395"/>
                <a:gd name="connsiteX8-65" fmla="*/ 0 w 563014"/>
                <a:gd name="connsiteY8-66" fmla="*/ 98287 h 752395"/>
                <a:gd name="connsiteX9-67" fmla="*/ 0 w 563014"/>
                <a:gd name="connsiteY9-68" fmla="*/ 35422 h 752395"/>
                <a:gd name="connsiteX10-69" fmla="*/ 0 w 563014"/>
                <a:gd name="connsiteY10-70" fmla="*/ 1132 h 752395"/>
                <a:gd name="connsiteX11-71" fmla="*/ 563014 w 563014"/>
                <a:gd name="connsiteY11-72" fmla="*/ 77333 h 752395"/>
                <a:gd name="connsiteX0-73" fmla="*/ 550718 w 550718"/>
                <a:gd name="connsiteY0-74" fmla="*/ 0 h 751263"/>
                <a:gd name="connsiteX1-75" fmla="*/ 550718 w 550718"/>
                <a:gd name="connsiteY1-76" fmla="*/ 34290 h 751263"/>
                <a:gd name="connsiteX2-77" fmla="*/ 550718 w 550718"/>
                <a:gd name="connsiteY2-78" fmla="*/ 97155 h 751263"/>
                <a:gd name="connsiteX3-79" fmla="*/ 550718 w 550718"/>
                <a:gd name="connsiteY3-80" fmla="*/ 751263 h 751263"/>
                <a:gd name="connsiteX4-81" fmla="*/ 332814 w 550718"/>
                <a:gd name="connsiteY4-82" fmla="*/ 751263 h 751263"/>
                <a:gd name="connsiteX5-83" fmla="*/ 275359 w 550718"/>
                <a:gd name="connsiteY5-84" fmla="*/ 639638 h 751263"/>
                <a:gd name="connsiteX6-85" fmla="*/ 217904 w 550718"/>
                <a:gd name="connsiteY6-86" fmla="*/ 751263 h 751263"/>
                <a:gd name="connsiteX7-87" fmla="*/ 0 w 550718"/>
                <a:gd name="connsiteY7-88" fmla="*/ 751263 h 751263"/>
                <a:gd name="connsiteX8-89" fmla="*/ 0 w 550718"/>
                <a:gd name="connsiteY8-90" fmla="*/ 97155 h 751263"/>
                <a:gd name="connsiteX9-91" fmla="*/ 0 w 550718"/>
                <a:gd name="connsiteY9-92" fmla="*/ 34290 h 751263"/>
                <a:gd name="connsiteX10-93" fmla="*/ 0 w 550718"/>
                <a:gd name="connsiteY10-94" fmla="*/ 0 h 751263"/>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Lst>
              <a:rect l="l" t="t" r="r" b="b"/>
              <a:pathLst>
                <a:path w="550718" h="751263">
                  <a:moveTo>
                    <a:pt x="550718" y="0"/>
                  </a:moveTo>
                  <a:lnTo>
                    <a:pt x="550718" y="34290"/>
                  </a:lnTo>
                  <a:lnTo>
                    <a:pt x="550718" y="97155"/>
                  </a:lnTo>
                  <a:lnTo>
                    <a:pt x="550718" y="751263"/>
                  </a:lnTo>
                  <a:lnTo>
                    <a:pt x="332814" y="751263"/>
                  </a:lnTo>
                  <a:lnTo>
                    <a:pt x="275359" y="639638"/>
                  </a:lnTo>
                  <a:lnTo>
                    <a:pt x="217904" y="751263"/>
                  </a:lnTo>
                  <a:lnTo>
                    <a:pt x="0" y="751263"/>
                  </a:lnTo>
                  <a:lnTo>
                    <a:pt x="0" y="97155"/>
                  </a:lnTo>
                  <a:lnTo>
                    <a:pt x="0" y="34290"/>
                  </a:lnTo>
                  <a:lnTo>
                    <a:pt x="0" y="0"/>
                  </a:lnTo>
                </a:path>
              </a:pathLst>
            </a:custGeom>
            <a:noFill/>
            <a:ln w="12700" cap="flat" cmpd="sng" algn="ctr">
              <a:solidFill>
                <a:srgbClr val="00447C"/>
              </a:solid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grpSp>
      <p:sp>
        <p:nvSpPr>
          <p:cNvPr id="20" name="文本占位符 6"/>
          <p:cNvSpPr>
            <a:spLocks noGrp="1"/>
          </p:cNvSpPr>
          <p:nvPr>
            <p:ph type="body" sz="quarter" idx="10" hasCustomPrompt="1"/>
          </p:nvPr>
        </p:nvSpPr>
        <p:spPr>
          <a:xfrm>
            <a:off x="3314700" y="4330714"/>
            <a:ext cx="5562600" cy="508000"/>
          </a:xfrm>
        </p:spPr>
        <p:txBody>
          <a:bodyPr>
            <a:noAutofit/>
          </a:bodyPr>
          <a:lstStyle>
            <a:lvl1pPr marL="0" indent="0" algn="ctr">
              <a:buNone/>
              <a:defRPr sz="4400" b="1">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请输入标题页标题</a:t>
            </a:r>
            <a:endParaRPr lang="zh-CN" altLang="en-US" dirty="0"/>
          </a:p>
        </p:txBody>
      </p:sp>
      <p:grpSp>
        <p:nvGrpSpPr>
          <p:cNvPr id="118" name="组合 117"/>
          <p:cNvGrpSpPr/>
          <p:nvPr userDrawn="1"/>
        </p:nvGrpSpPr>
        <p:grpSpPr>
          <a:xfrm>
            <a:off x="9712252" y="287906"/>
            <a:ext cx="1878330" cy="479314"/>
            <a:chOff x="-11865182" y="9433072"/>
            <a:chExt cx="35916977" cy="9165313"/>
          </a:xfrm>
          <a:solidFill>
            <a:srgbClr val="004098"/>
          </a:solidFill>
        </p:grpSpPr>
        <p:sp>
          <p:nvSpPr>
            <p:cNvPr id="119" name="任意多边形: 形状 118"/>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任意多边形: 形状 229"/>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3_自定义版式">
    <p:spTree>
      <p:nvGrpSpPr>
        <p:cNvPr id="1" name=""/>
        <p:cNvGrpSpPr/>
        <p:nvPr/>
      </p:nvGrpSpPr>
      <p:grpSpPr>
        <a:xfrm>
          <a:off x="0" y="0"/>
          <a:ext cx="0" cy="0"/>
          <a:chOff x="0" y="0"/>
          <a:chExt cx="0" cy="0"/>
        </a:xfrm>
      </p:grpSpPr>
      <p:pic>
        <p:nvPicPr>
          <p:cNvPr id="6" name="图片 5"/>
          <p:cNvPicPr>
            <a:picLocks noChangeAspect="1"/>
          </p:cNvPicPr>
          <p:nvPr userDrawn="1"/>
        </p:nvPicPr>
        <p:blipFill rotWithShape="1">
          <a:blip r:embed="rId2" cstate="screen"/>
          <a:srcRect/>
          <a:stretch>
            <a:fillRect/>
          </a:stretch>
        </p:blipFill>
        <p:spPr>
          <a:xfrm>
            <a:off x="0" y="0"/>
            <a:ext cx="12192000" cy="6858000"/>
          </a:xfrm>
          <a:prstGeom prst="rect">
            <a:avLst/>
          </a:prstGeom>
        </p:spPr>
      </p:pic>
      <p:sp>
        <p:nvSpPr>
          <p:cNvPr id="7" name="矩形 6"/>
          <p:cNvSpPr/>
          <p:nvPr userDrawn="1"/>
        </p:nvSpPr>
        <p:spPr>
          <a:xfrm>
            <a:off x="0" y="0"/>
            <a:ext cx="12192000" cy="6858000"/>
          </a:xfrm>
          <a:prstGeom prst="rect">
            <a:avLst/>
          </a:prstGeom>
          <a:blipFill dpi="0" rotWithShape="1">
            <a:blip r:embed="rId3">
              <a:alphaModFix amt="80000"/>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Microsoft YaHei" panose="020B0503020204020204" pitchFamily="34" charset="-122"/>
              <a:ea typeface="Microsoft YaHei" panose="020B0503020204020204" pitchFamily="34" charset="-122"/>
            </a:endParaRPr>
          </a:p>
        </p:txBody>
      </p:sp>
      <p:grpSp>
        <p:nvGrpSpPr>
          <p:cNvPr id="8" name="组合 7"/>
          <p:cNvGrpSpPr/>
          <p:nvPr userDrawn="1"/>
        </p:nvGrpSpPr>
        <p:grpSpPr>
          <a:xfrm>
            <a:off x="8431598" y="0"/>
            <a:ext cx="3760402" cy="4528788"/>
            <a:chOff x="8431598" y="0"/>
            <a:chExt cx="3760402" cy="4528788"/>
          </a:xfrm>
        </p:grpSpPr>
        <p:sp>
          <p:nvSpPr>
            <p:cNvPr id="9" name="任意多边形: 形状 8"/>
            <p:cNvSpPr/>
            <p:nvPr/>
          </p:nvSpPr>
          <p:spPr>
            <a:xfrm>
              <a:off x="10434932" y="0"/>
              <a:ext cx="1757068" cy="4528788"/>
            </a:xfrm>
            <a:custGeom>
              <a:avLst/>
              <a:gdLst>
                <a:gd name="connsiteX0" fmla="*/ 1273576 w 1757068"/>
                <a:gd name="connsiteY0" fmla="*/ 0 h 4528788"/>
                <a:gd name="connsiteX1" fmla="*/ 1757068 w 1757068"/>
                <a:gd name="connsiteY1" fmla="*/ 0 h 4528788"/>
                <a:gd name="connsiteX2" fmla="*/ 1757068 w 1757068"/>
                <a:gd name="connsiteY2" fmla="*/ 980624 h 4528788"/>
                <a:gd name="connsiteX3" fmla="*/ 759261 w 1757068"/>
                <a:gd name="connsiteY3" fmla="*/ 4528788 h 4528788"/>
                <a:gd name="connsiteX4" fmla="*/ 0 w 1757068"/>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068" h="4528788">
                  <a:moveTo>
                    <a:pt x="1273576" y="0"/>
                  </a:moveTo>
                  <a:lnTo>
                    <a:pt x="1757068" y="0"/>
                  </a:lnTo>
                  <a:lnTo>
                    <a:pt x="1757068" y="980624"/>
                  </a:lnTo>
                  <a:lnTo>
                    <a:pt x="759261" y="4528788"/>
                  </a:lnTo>
                  <a:lnTo>
                    <a:pt x="0" y="452878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dirty="0">
                <a:latin typeface="Microsoft YaHei" panose="020B0503020204020204" pitchFamily="34" charset="-122"/>
              </a:endParaRPr>
            </a:p>
          </p:txBody>
        </p:sp>
        <p:sp>
          <p:nvSpPr>
            <p:cNvPr id="10" name="任意多边形: 形状 9"/>
            <p:cNvSpPr/>
            <p:nvPr/>
          </p:nvSpPr>
          <p:spPr>
            <a:xfrm>
              <a:off x="8431598" y="0"/>
              <a:ext cx="3760402" cy="4528788"/>
            </a:xfrm>
            <a:custGeom>
              <a:avLst/>
              <a:gdLst>
                <a:gd name="connsiteX0" fmla="*/ 1289144 w 3760402"/>
                <a:gd name="connsiteY0" fmla="*/ 0 h 4528788"/>
                <a:gd name="connsiteX1" fmla="*/ 3760402 w 3760402"/>
                <a:gd name="connsiteY1" fmla="*/ 0 h 4528788"/>
                <a:gd name="connsiteX2" fmla="*/ 3760402 w 3760402"/>
                <a:gd name="connsiteY2" fmla="*/ 247103 h 4528788"/>
                <a:gd name="connsiteX3" fmla="*/ 2541597 w 3760402"/>
                <a:gd name="connsiteY3" fmla="*/ 4528788 h 4528788"/>
                <a:gd name="connsiteX4" fmla="*/ 0 w 3760402"/>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0402" h="4528788">
                  <a:moveTo>
                    <a:pt x="1289144" y="0"/>
                  </a:moveTo>
                  <a:lnTo>
                    <a:pt x="3760402" y="0"/>
                  </a:lnTo>
                  <a:lnTo>
                    <a:pt x="3760402" y="247103"/>
                  </a:lnTo>
                  <a:lnTo>
                    <a:pt x="2541597" y="4528788"/>
                  </a:lnTo>
                  <a:lnTo>
                    <a:pt x="0" y="4528788"/>
                  </a:lnTo>
                  <a:close/>
                </a:path>
              </a:pathLst>
            </a:custGeom>
            <a:gradFill flip="none" rotWithShape="1">
              <a:gsLst>
                <a:gs pos="0">
                  <a:schemeClr val="accent1">
                    <a:alpha val="2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Microsoft YaHei" panose="020B0503020204020204" pitchFamily="34" charset="-122"/>
              </a:endParaRPr>
            </a:p>
          </p:txBody>
        </p:sp>
        <p:sp>
          <p:nvSpPr>
            <p:cNvPr id="11" name="任意多边形: 形状 10"/>
            <p:cNvSpPr/>
            <p:nvPr/>
          </p:nvSpPr>
          <p:spPr>
            <a:xfrm>
              <a:off x="8728052" y="0"/>
              <a:ext cx="1403628" cy="2897528"/>
            </a:xfrm>
            <a:custGeom>
              <a:avLst/>
              <a:gdLst>
                <a:gd name="connsiteX0" fmla="*/ 814836 w 1403628"/>
                <a:gd name="connsiteY0" fmla="*/ 0 h 2897528"/>
                <a:gd name="connsiteX1" fmla="*/ 1403628 w 1403628"/>
                <a:gd name="connsiteY1" fmla="*/ 0 h 2897528"/>
                <a:gd name="connsiteX2" fmla="*/ 588792 w 1403628"/>
                <a:gd name="connsiteY2" fmla="*/ 2897528 h 2897528"/>
                <a:gd name="connsiteX3" fmla="*/ 0 w 1403628"/>
                <a:gd name="connsiteY3" fmla="*/ 2897528 h 2897528"/>
              </a:gdLst>
              <a:ahLst/>
              <a:cxnLst>
                <a:cxn ang="0">
                  <a:pos x="connsiteX0" y="connsiteY0"/>
                </a:cxn>
                <a:cxn ang="0">
                  <a:pos x="connsiteX1" y="connsiteY1"/>
                </a:cxn>
                <a:cxn ang="0">
                  <a:pos x="connsiteX2" y="connsiteY2"/>
                </a:cxn>
                <a:cxn ang="0">
                  <a:pos x="connsiteX3" y="connsiteY3"/>
                </a:cxn>
              </a:cxnLst>
              <a:rect l="l" t="t" r="r" b="b"/>
              <a:pathLst>
                <a:path w="1403628" h="2897528">
                  <a:moveTo>
                    <a:pt x="814836" y="0"/>
                  </a:moveTo>
                  <a:lnTo>
                    <a:pt x="1403628" y="0"/>
                  </a:lnTo>
                  <a:lnTo>
                    <a:pt x="588792" y="2897528"/>
                  </a:lnTo>
                  <a:lnTo>
                    <a:pt x="0" y="289752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dirty="0">
                <a:latin typeface="Microsoft YaHei" panose="020B0503020204020204" pitchFamily="34" charset="-122"/>
              </a:endParaRPr>
            </a:p>
          </p:txBody>
        </p:sp>
      </p:grpSp>
      <p:cxnSp>
        <p:nvCxnSpPr>
          <p:cNvPr id="14" name="直接连接符 13"/>
          <p:cNvCxnSpPr/>
          <p:nvPr userDrawn="1"/>
        </p:nvCxnSpPr>
        <p:spPr>
          <a:xfrm>
            <a:off x="2049780" y="5246366"/>
            <a:ext cx="8092440" cy="0"/>
          </a:xfrm>
          <a:prstGeom prst="line">
            <a:avLst/>
          </a:prstGeom>
          <a:noFill/>
          <a:ln w="6350" cap="flat" cmpd="sng" algn="ctr">
            <a:solidFill>
              <a:srgbClr val="204DA0"/>
            </a:solidFill>
            <a:prstDash val="dash"/>
            <a:miter lim="800000"/>
            <a:headEnd type="oval"/>
            <a:tailEnd type="oval"/>
          </a:ln>
          <a:effectLst/>
        </p:spPr>
      </p:cxnSp>
      <p:sp>
        <p:nvSpPr>
          <p:cNvPr id="15" name="文本占位符 4"/>
          <p:cNvSpPr txBox="1"/>
          <p:nvPr userDrawn="1"/>
        </p:nvSpPr>
        <p:spPr>
          <a:xfrm>
            <a:off x="4954993" y="1215475"/>
            <a:ext cx="2282014" cy="2646878"/>
          </a:xfrm>
          <a:prstGeom prst="rect">
            <a:avLst/>
          </a:prstGeom>
        </p:spPr>
        <p:txBody>
          <a:bodyPr vert="horz" wrap="none" lIns="0" tIns="0" rIns="0" bIns="0" rtlCol="0" anchor="ctr" anchorCtr="0">
            <a:noAutofit/>
          </a:bodyPr>
          <a:lstStyle>
            <a:lvl1pPr marL="0" indent="0" algn="l" defTabSz="914400" rtl="0" eaLnBrk="1" latinLnBrk="0" hangingPunct="1">
              <a:lnSpc>
                <a:spcPct val="100000"/>
              </a:lnSpc>
              <a:spcBef>
                <a:spcPts val="0"/>
              </a:spcBef>
              <a:buFont typeface="Arial" panose="020B0604020202020204" pitchFamily="34" charset="0"/>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0">
                      <a:schemeClr val="accent1"/>
                    </a:gs>
                    <a:gs pos="100000">
                      <a:schemeClr val="accent1">
                        <a:lumMod val="75000"/>
                      </a:schemeClr>
                    </a:gs>
                  </a:gsLst>
                  <a:lin ang="5400000" scaled="1"/>
                </a:gradFill>
                <a:effectLst>
                  <a:outerShdw blurRad="50800" dist="38100" dir="2700000" algn="tl" rotWithShape="0">
                    <a:prstClr val="black">
                      <a:alpha val="40000"/>
                    </a:prstClr>
                  </a:outerShdw>
                </a:effectLst>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Microsoft YaHei" panose="020B0503020204020204" pitchFamily="34" charset="-122"/>
                <a:cs typeface="+mn-cs"/>
              </a:rPr>
              <a:t>03</a:t>
            </a:r>
            <a:endPar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Microsoft YaHei" panose="020B0503020204020204" pitchFamily="34" charset="-122"/>
              <a:cs typeface="+mn-cs"/>
            </a:endParaRPr>
          </a:p>
        </p:txBody>
      </p:sp>
      <p:cxnSp>
        <p:nvCxnSpPr>
          <p:cNvPr id="16" name="直接连接符 15"/>
          <p:cNvCxnSpPr/>
          <p:nvPr userDrawn="1"/>
        </p:nvCxnSpPr>
        <p:spPr>
          <a:xfrm>
            <a:off x="5612102" y="3681007"/>
            <a:ext cx="967796" cy="0"/>
          </a:xfrm>
          <a:prstGeom prst="line">
            <a:avLst/>
          </a:prstGeom>
          <a:noFill/>
          <a:ln w="57150" cap="flat" cmpd="sng" algn="ctr">
            <a:solidFill>
              <a:srgbClr val="004098"/>
            </a:solidFill>
            <a:prstDash val="solid"/>
            <a:miter lim="800000"/>
          </a:ln>
          <a:effectLst/>
        </p:spPr>
      </p:cxnSp>
      <p:grpSp>
        <p:nvGrpSpPr>
          <p:cNvPr id="17" name="组合 16"/>
          <p:cNvGrpSpPr/>
          <p:nvPr userDrawn="1"/>
        </p:nvGrpSpPr>
        <p:grpSpPr>
          <a:xfrm>
            <a:off x="5806353" y="-1"/>
            <a:ext cx="579293" cy="751263"/>
            <a:chOff x="5820641" y="-1"/>
            <a:chExt cx="579293" cy="751263"/>
          </a:xfrm>
        </p:grpSpPr>
        <p:sp>
          <p:nvSpPr>
            <p:cNvPr id="18" name="任意多边形: 形状 17"/>
            <p:cNvSpPr/>
            <p:nvPr/>
          </p:nvSpPr>
          <p:spPr>
            <a:xfrm>
              <a:off x="5820641" y="-1"/>
              <a:ext cx="550718" cy="716973"/>
            </a:xfrm>
            <a:custGeom>
              <a:avLst/>
              <a:gdLst>
                <a:gd name="connsiteX0" fmla="*/ 0 w 550718"/>
                <a:gd name="connsiteY0" fmla="*/ 0 h 636270"/>
                <a:gd name="connsiteX1" fmla="*/ 550718 w 550718"/>
                <a:gd name="connsiteY1" fmla="*/ 0 h 636270"/>
                <a:gd name="connsiteX2" fmla="*/ 550718 w 550718"/>
                <a:gd name="connsiteY2" fmla="*/ 636270 h 636270"/>
                <a:gd name="connsiteX3" fmla="*/ 332814 w 550718"/>
                <a:gd name="connsiteY3" fmla="*/ 636270 h 636270"/>
                <a:gd name="connsiteX4" fmla="*/ 275359 w 550718"/>
                <a:gd name="connsiteY4" fmla="*/ 537210 h 636270"/>
                <a:gd name="connsiteX5" fmla="*/ 217904 w 550718"/>
                <a:gd name="connsiteY5" fmla="*/ 636270 h 636270"/>
                <a:gd name="connsiteX6" fmla="*/ 0 w 550718"/>
                <a:gd name="connsiteY6" fmla="*/ 636270 h 63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718" h="636270">
                  <a:moveTo>
                    <a:pt x="0" y="0"/>
                  </a:moveTo>
                  <a:lnTo>
                    <a:pt x="550718" y="0"/>
                  </a:lnTo>
                  <a:lnTo>
                    <a:pt x="550718" y="636270"/>
                  </a:lnTo>
                  <a:lnTo>
                    <a:pt x="332814" y="636270"/>
                  </a:lnTo>
                  <a:lnTo>
                    <a:pt x="275359" y="537210"/>
                  </a:lnTo>
                  <a:lnTo>
                    <a:pt x="217904" y="636270"/>
                  </a:lnTo>
                  <a:lnTo>
                    <a:pt x="0" y="636270"/>
                  </a:lnTo>
                  <a:close/>
                </a:path>
              </a:pathLst>
            </a:custGeom>
            <a:solidFill>
              <a:srgbClr val="004098"/>
            </a:solidFill>
            <a:ln w="12700" cap="flat" cmpd="sng" algn="ctr">
              <a:noFill/>
              <a:prstDash val="solid"/>
              <a:miter lim="800000"/>
            </a:ln>
            <a:effectLst/>
            <a:extLst>
              <a:ext uri="{91240B29-F687-4F45-9708-019B960494DF}">
                <a14:hiddenLine xmlns:a14="http://schemas.microsoft.com/office/drawing/2010/main" w="12700">
                  <a:solidFill>
                    <a:schemeClr val="accent1">
                      <a:shade val="50000"/>
                    </a:schemeClr>
                  </a:solidFill>
                  <a:prstDash val="solid"/>
                  <a:miter lim="800000"/>
                  <a:headEnd/>
                  <a:tailEnd/>
                </a14:hiddenLine>
              </a:ext>
            </a:ex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19" name="任意多边形: 形状 18"/>
            <p:cNvSpPr/>
            <p:nvPr/>
          </p:nvSpPr>
          <p:spPr>
            <a:xfrm>
              <a:off x="5849216" y="-1"/>
              <a:ext cx="550718" cy="751263"/>
            </a:xfrm>
            <a:custGeom>
              <a:avLst/>
              <a:gdLst>
                <a:gd name="connsiteX0" fmla="*/ 0 w 550718"/>
                <a:gd name="connsiteY0" fmla="*/ 0 h 751263"/>
                <a:gd name="connsiteX1" fmla="*/ 550718 w 550718"/>
                <a:gd name="connsiteY1" fmla="*/ 0 h 751263"/>
                <a:gd name="connsiteX2" fmla="*/ 550718 w 550718"/>
                <a:gd name="connsiteY2" fmla="*/ 34290 h 751263"/>
                <a:gd name="connsiteX3" fmla="*/ 550718 w 550718"/>
                <a:gd name="connsiteY3" fmla="*/ 97155 h 751263"/>
                <a:gd name="connsiteX4" fmla="*/ 550718 w 550718"/>
                <a:gd name="connsiteY4" fmla="*/ 751263 h 751263"/>
                <a:gd name="connsiteX5" fmla="*/ 332814 w 550718"/>
                <a:gd name="connsiteY5" fmla="*/ 751263 h 751263"/>
                <a:gd name="connsiteX6" fmla="*/ 275359 w 550718"/>
                <a:gd name="connsiteY6" fmla="*/ 639638 h 751263"/>
                <a:gd name="connsiteX7" fmla="*/ 217904 w 550718"/>
                <a:gd name="connsiteY7" fmla="*/ 751263 h 751263"/>
                <a:gd name="connsiteX8" fmla="*/ 0 w 550718"/>
                <a:gd name="connsiteY8" fmla="*/ 751263 h 751263"/>
                <a:gd name="connsiteX9" fmla="*/ 0 w 550718"/>
                <a:gd name="connsiteY9" fmla="*/ 97155 h 751263"/>
                <a:gd name="connsiteX10" fmla="*/ 0 w 550718"/>
                <a:gd name="connsiteY10" fmla="*/ 34290 h 751263"/>
                <a:gd name="connsiteX0-1" fmla="*/ 0 w 550718"/>
                <a:gd name="connsiteY0-2" fmla="*/ 15239 h 766502"/>
                <a:gd name="connsiteX1-3" fmla="*/ 471574 w 550718"/>
                <a:gd name="connsiteY1-4" fmla="*/ 0 h 766502"/>
                <a:gd name="connsiteX2-5" fmla="*/ 550718 w 550718"/>
                <a:gd name="connsiteY2-6" fmla="*/ 15239 h 766502"/>
                <a:gd name="connsiteX3-7" fmla="*/ 550718 w 550718"/>
                <a:gd name="connsiteY3-8" fmla="*/ 49529 h 766502"/>
                <a:gd name="connsiteX4-9" fmla="*/ 550718 w 550718"/>
                <a:gd name="connsiteY4-10" fmla="*/ 112394 h 766502"/>
                <a:gd name="connsiteX5-11" fmla="*/ 550718 w 550718"/>
                <a:gd name="connsiteY5-12" fmla="*/ 766502 h 766502"/>
                <a:gd name="connsiteX6-13" fmla="*/ 332814 w 550718"/>
                <a:gd name="connsiteY6-14" fmla="*/ 766502 h 766502"/>
                <a:gd name="connsiteX7-15" fmla="*/ 275359 w 550718"/>
                <a:gd name="connsiteY7-16" fmla="*/ 654877 h 766502"/>
                <a:gd name="connsiteX8-17" fmla="*/ 217904 w 550718"/>
                <a:gd name="connsiteY8-18" fmla="*/ 766502 h 766502"/>
                <a:gd name="connsiteX9-19" fmla="*/ 0 w 550718"/>
                <a:gd name="connsiteY9-20" fmla="*/ 766502 h 766502"/>
                <a:gd name="connsiteX10-21" fmla="*/ 0 w 550718"/>
                <a:gd name="connsiteY10-22" fmla="*/ 112394 h 766502"/>
                <a:gd name="connsiteX11" fmla="*/ 0 w 550718"/>
                <a:gd name="connsiteY11" fmla="*/ 49529 h 766502"/>
                <a:gd name="connsiteX12" fmla="*/ 0 w 550718"/>
                <a:gd name="connsiteY12" fmla="*/ 15239 h 766502"/>
                <a:gd name="connsiteX0-23" fmla="*/ 471574 w 563014"/>
                <a:gd name="connsiteY0-24" fmla="*/ 0 h 766502"/>
                <a:gd name="connsiteX1-25" fmla="*/ 550718 w 563014"/>
                <a:gd name="connsiteY1-26" fmla="*/ 15239 h 766502"/>
                <a:gd name="connsiteX2-27" fmla="*/ 550718 w 563014"/>
                <a:gd name="connsiteY2-28" fmla="*/ 49529 h 766502"/>
                <a:gd name="connsiteX3-29" fmla="*/ 550718 w 563014"/>
                <a:gd name="connsiteY3-30" fmla="*/ 112394 h 766502"/>
                <a:gd name="connsiteX4-31" fmla="*/ 550718 w 563014"/>
                <a:gd name="connsiteY4-32" fmla="*/ 766502 h 766502"/>
                <a:gd name="connsiteX5-33" fmla="*/ 332814 w 563014"/>
                <a:gd name="connsiteY5-34" fmla="*/ 766502 h 766502"/>
                <a:gd name="connsiteX6-35" fmla="*/ 275359 w 563014"/>
                <a:gd name="connsiteY6-36" fmla="*/ 654877 h 766502"/>
                <a:gd name="connsiteX7-37" fmla="*/ 217904 w 563014"/>
                <a:gd name="connsiteY7-38" fmla="*/ 766502 h 766502"/>
                <a:gd name="connsiteX8-39" fmla="*/ 0 w 563014"/>
                <a:gd name="connsiteY8-40" fmla="*/ 766502 h 766502"/>
                <a:gd name="connsiteX9-41" fmla="*/ 0 w 563014"/>
                <a:gd name="connsiteY9-42" fmla="*/ 112394 h 766502"/>
                <a:gd name="connsiteX10-43" fmla="*/ 0 w 563014"/>
                <a:gd name="connsiteY10-44" fmla="*/ 49529 h 766502"/>
                <a:gd name="connsiteX11-45" fmla="*/ 0 w 563014"/>
                <a:gd name="connsiteY11-46" fmla="*/ 15239 h 766502"/>
                <a:gd name="connsiteX12-47" fmla="*/ 563014 w 563014"/>
                <a:gd name="connsiteY12-48" fmla="*/ 91440 h 766502"/>
                <a:gd name="connsiteX0-49" fmla="*/ 550718 w 563014"/>
                <a:gd name="connsiteY0-50" fmla="*/ 1132 h 752395"/>
                <a:gd name="connsiteX1-51" fmla="*/ 550718 w 563014"/>
                <a:gd name="connsiteY1-52" fmla="*/ 35422 h 752395"/>
                <a:gd name="connsiteX2-53" fmla="*/ 550718 w 563014"/>
                <a:gd name="connsiteY2-54" fmla="*/ 98287 h 752395"/>
                <a:gd name="connsiteX3-55" fmla="*/ 550718 w 563014"/>
                <a:gd name="connsiteY3-56" fmla="*/ 752395 h 752395"/>
                <a:gd name="connsiteX4-57" fmla="*/ 332814 w 563014"/>
                <a:gd name="connsiteY4-58" fmla="*/ 752395 h 752395"/>
                <a:gd name="connsiteX5-59" fmla="*/ 275359 w 563014"/>
                <a:gd name="connsiteY5-60" fmla="*/ 640770 h 752395"/>
                <a:gd name="connsiteX6-61" fmla="*/ 217904 w 563014"/>
                <a:gd name="connsiteY6-62" fmla="*/ 752395 h 752395"/>
                <a:gd name="connsiteX7-63" fmla="*/ 0 w 563014"/>
                <a:gd name="connsiteY7-64" fmla="*/ 752395 h 752395"/>
                <a:gd name="connsiteX8-65" fmla="*/ 0 w 563014"/>
                <a:gd name="connsiteY8-66" fmla="*/ 98287 h 752395"/>
                <a:gd name="connsiteX9-67" fmla="*/ 0 w 563014"/>
                <a:gd name="connsiteY9-68" fmla="*/ 35422 h 752395"/>
                <a:gd name="connsiteX10-69" fmla="*/ 0 w 563014"/>
                <a:gd name="connsiteY10-70" fmla="*/ 1132 h 752395"/>
                <a:gd name="connsiteX11-71" fmla="*/ 563014 w 563014"/>
                <a:gd name="connsiteY11-72" fmla="*/ 77333 h 752395"/>
                <a:gd name="connsiteX0-73" fmla="*/ 550718 w 550718"/>
                <a:gd name="connsiteY0-74" fmla="*/ 0 h 751263"/>
                <a:gd name="connsiteX1-75" fmla="*/ 550718 w 550718"/>
                <a:gd name="connsiteY1-76" fmla="*/ 34290 h 751263"/>
                <a:gd name="connsiteX2-77" fmla="*/ 550718 w 550718"/>
                <a:gd name="connsiteY2-78" fmla="*/ 97155 h 751263"/>
                <a:gd name="connsiteX3-79" fmla="*/ 550718 w 550718"/>
                <a:gd name="connsiteY3-80" fmla="*/ 751263 h 751263"/>
                <a:gd name="connsiteX4-81" fmla="*/ 332814 w 550718"/>
                <a:gd name="connsiteY4-82" fmla="*/ 751263 h 751263"/>
                <a:gd name="connsiteX5-83" fmla="*/ 275359 w 550718"/>
                <a:gd name="connsiteY5-84" fmla="*/ 639638 h 751263"/>
                <a:gd name="connsiteX6-85" fmla="*/ 217904 w 550718"/>
                <a:gd name="connsiteY6-86" fmla="*/ 751263 h 751263"/>
                <a:gd name="connsiteX7-87" fmla="*/ 0 w 550718"/>
                <a:gd name="connsiteY7-88" fmla="*/ 751263 h 751263"/>
                <a:gd name="connsiteX8-89" fmla="*/ 0 w 550718"/>
                <a:gd name="connsiteY8-90" fmla="*/ 97155 h 751263"/>
                <a:gd name="connsiteX9-91" fmla="*/ 0 w 550718"/>
                <a:gd name="connsiteY9-92" fmla="*/ 34290 h 751263"/>
                <a:gd name="connsiteX10-93" fmla="*/ 0 w 550718"/>
                <a:gd name="connsiteY10-94" fmla="*/ 0 h 751263"/>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Lst>
              <a:rect l="l" t="t" r="r" b="b"/>
              <a:pathLst>
                <a:path w="550718" h="751263">
                  <a:moveTo>
                    <a:pt x="550718" y="0"/>
                  </a:moveTo>
                  <a:lnTo>
                    <a:pt x="550718" y="34290"/>
                  </a:lnTo>
                  <a:lnTo>
                    <a:pt x="550718" y="97155"/>
                  </a:lnTo>
                  <a:lnTo>
                    <a:pt x="550718" y="751263"/>
                  </a:lnTo>
                  <a:lnTo>
                    <a:pt x="332814" y="751263"/>
                  </a:lnTo>
                  <a:lnTo>
                    <a:pt x="275359" y="639638"/>
                  </a:lnTo>
                  <a:lnTo>
                    <a:pt x="217904" y="751263"/>
                  </a:lnTo>
                  <a:lnTo>
                    <a:pt x="0" y="751263"/>
                  </a:lnTo>
                  <a:lnTo>
                    <a:pt x="0" y="97155"/>
                  </a:lnTo>
                  <a:lnTo>
                    <a:pt x="0" y="34290"/>
                  </a:lnTo>
                  <a:lnTo>
                    <a:pt x="0" y="0"/>
                  </a:lnTo>
                </a:path>
              </a:pathLst>
            </a:custGeom>
            <a:noFill/>
            <a:ln w="12700" cap="flat" cmpd="sng" algn="ctr">
              <a:solidFill>
                <a:srgbClr val="00447C"/>
              </a:solid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grpSp>
      <p:sp>
        <p:nvSpPr>
          <p:cNvPr id="20" name="文本占位符 6"/>
          <p:cNvSpPr>
            <a:spLocks noGrp="1"/>
          </p:cNvSpPr>
          <p:nvPr>
            <p:ph type="body" sz="quarter" idx="10" hasCustomPrompt="1"/>
          </p:nvPr>
        </p:nvSpPr>
        <p:spPr>
          <a:xfrm>
            <a:off x="3314700" y="4330714"/>
            <a:ext cx="5562600" cy="508000"/>
          </a:xfrm>
        </p:spPr>
        <p:txBody>
          <a:bodyPr>
            <a:noAutofit/>
          </a:bodyPr>
          <a:lstStyle>
            <a:lvl1pPr marL="0" indent="0" algn="ctr">
              <a:buNone/>
              <a:defRPr sz="4400" b="1">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请输入标题页标题</a:t>
            </a:r>
            <a:endParaRPr lang="zh-CN" altLang="en-US" dirty="0"/>
          </a:p>
        </p:txBody>
      </p:sp>
      <p:grpSp>
        <p:nvGrpSpPr>
          <p:cNvPr id="118" name="组合 117"/>
          <p:cNvGrpSpPr/>
          <p:nvPr userDrawn="1"/>
        </p:nvGrpSpPr>
        <p:grpSpPr>
          <a:xfrm>
            <a:off x="9712252" y="287906"/>
            <a:ext cx="1878330" cy="479314"/>
            <a:chOff x="-11865182" y="9433072"/>
            <a:chExt cx="35916977" cy="9165313"/>
          </a:xfrm>
          <a:solidFill>
            <a:srgbClr val="004098"/>
          </a:solidFill>
        </p:grpSpPr>
        <p:sp>
          <p:nvSpPr>
            <p:cNvPr id="119" name="任意多边形: 形状 118"/>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任意多边形: 形状 229"/>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4_自定义版式">
    <p:spTree>
      <p:nvGrpSpPr>
        <p:cNvPr id="1" name=""/>
        <p:cNvGrpSpPr/>
        <p:nvPr/>
      </p:nvGrpSpPr>
      <p:grpSpPr>
        <a:xfrm>
          <a:off x="0" y="0"/>
          <a:ext cx="0" cy="0"/>
          <a:chOff x="0" y="0"/>
          <a:chExt cx="0" cy="0"/>
        </a:xfrm>
      </p:grpSpPr>
      <p:pic>
        <p:nvPicPr>
          <p:cNvPr id="6" name="图片 5"/>
          <p:cNvPicPr>
            <a:picLocks noChangeAspect="1"/>
          </p:cNvPicPr>
          <p:nvPr userDrawn="1"/>
        </p:nvPicPr>
        <p:blipFill rotWithShape="1">
          <a:blip r:embed="rId2" cstate="screen"/>
          <a:srcRect/>
          <a:stretch>
            <a:fillRect/>
          </a:stretch>
        </p:blipFill>
        <p:spPr>
          <a:xfrm>
            <a:off x="0" y="0"/>
            <a:ext cx="12192000" cy="6858000"/>
          </a:xfrm>
          <a:prstGeom prst="rect">
            <a:avLst/>
          </a:prstGeom>
        </p:spPr>
      </p:pic>
      <p:sp>
        <p:nvSpPr>
          <p:cNvPr id="7" name="矩形 6"/>
          <p:cNvSpPr/>
          <p:nvPr userDrawn="1"/>
        </p:nvSpPr>
        <p:spPr>
          <a:xfrm>
            <a:off x="0" y="0"/>
            <a:ext cx="12192000" cy="6858000"/>
          </a:xfrm>
          <a:prstGeom prst="rect">
            <a:avLst/>
          </a:prstGeom>
          <a:blipFill dpi="0" rotWithShape="1">
            <a:blip r:embed="rId3">
              <a:alphaModFix amt="80000"/>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Microsoft YaHei" panose="020B0503020204020204" pitchFamily="34" charset="-122"/>
              <a:ea typeface="Microsoft YaHei" panose="020B0503020204020204" pitchFamily="34" charset="-122"/>
            </a:endParaRPr>
          </a:p>
        </p:txBody>
      </p:sp>
      <p:grpSp>
        <p:nvGrpSpPr>
          <p:cNvPr id="8" name="组合 7"/>
          <p:cNvGrpSpPr/>
          <p:nvPr userDrawn="1"/>
        </p:nvGrpSpPr>
        <p:grpSpPr>
          <a:xfrm>
            <a:off x="8431598" y="0"/>
            <a:ext cx="3760402" cy="4528788"/>
            <a:chOff x="8431598" y="0"/>
            <a:chExt cx="3760402" cy="4528788"/>
          </a:xfrm>
        </p:grpSpPr>
        <p:sp>
          <p:nvSpPr>
            <p:cNvPr id="9" name="任意多边形: 形状 8"/>
            <p:cNvSpPr/>
            <p:nvPr/>
          </p:nvSpPr>
          <p:spPr>
            <a:xfrm>
              <a:off x="10434932" y="0"/>
              <a:ext cx="1757068" cy="4528788"/>
            </a:xfrm>
            <a:custGeom>
              <a:avLst/>
              <a:gdLst>
                <a:gd name="connsiteX0" fmla="*/ 1273576 w 1757068"/>
                <a:gd name="connsiteY0" fmla="*/ 0 h 4528788"/>
                <a:gd name="connsiteX1" fmla="*/ 1757068 w 1757068"/>
                <a:gd name="connsiteY1" fmla="*/ 0 h 4528788"/>
                <a:gd name="connsiteX2" fmla="*/ 1757068 w 1757068"/>
                <a:gd name="connsiteY2" fmla="*/ 980624 h 4528788"/>
                <a:gd name="connsiteX3" fmla="*/ 759261 w 1757068"/>
                <a:gd name="connsiteY3" fmla="*/ 4528788 h 4528788"/>
                <a:gd name="connsiteX4" fmla="*/ 0 w 1757068"/>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068" h="4528788">
                  <a:moveTo>
                    <a:pt x="1273576" y="0"/>
                  </a:moveTo>
                  <a:lnTo>
                    <a:pt x="1757068" y="0"/>
                  </a:lnTo>
                  <a:lnTo>
                    <a:pt x="1757068" y="980624"/>
                  </a:lnTo>
                  <a:lnTo>
                    <a:pt x="759261" y="4528788"/>
                  </a:lnTo>
                  <a:lnTo>
                    <a:pt x="0" y="452878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dirty="0">
                <a:latin typeface="Microsoft YaHei" panose="020B0503020204020204" pitchFamily="34" charset="-122"/>
              </a:endParaRPr>
            </a:p>
          </p:txBody>
        </p:sp>
        <p:sp>
          <p:nvSpPr>
            <p:cNvPr id="10" name="任意多边形: 形状 9"/>
            <p:cNvSpPr/>
            <p:nvPr/>
          </p:nvSpPr>
          <p:spPr>
            <a:xfrm>
              <a:off x="8431598" y="0"/>
              <a:ext cx="3760402" cy="4528788"/>
            </a:xfrm>
            <a:custGeom>
              <a:avLst/>
              <a:gdLst>
                <a:gd name="connsiteX0" fmla="*/ 1289144 w 3760402"/>
                <a:gd name="connsiteY0" fmla="*/ 0 h 4528788"/>
                <a:gd name="connsiteX1" fmla="*/ 3760402 w 3760402"/>
                <a:gd name="connsiteY1" fmla="*/ 0 h 4528788"/>
                <a:gd name="connsiteX2" fmla="*/ 3760402 w 3760402"/>
                <a:gd name="connsiteY2" fmla="*/ 247103 h 4528788"/>
                <a:gd name="connsiteX3" fmla="*/ 2541597 w 3760402"/>
                <a:gd name="connsiteY3" fmla="*/ 4528788 h 4528788"/>
                <a:gd name="connsiteX4" fmla="*/ 0 w 3760402"/>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0402" h="4528788">
                  <a:moveTo>
                    <a:pt x="1289144" y="0"/>
                  </a:moveTo>
                  <a:lnTo>
                    <a:pt x="3760402" y="0"/>
                  </a:lnTo>
                  <a:lnTo>
                    <a:pt x="3760402" y="247103"/>
                  </a:lnTo>
                  <a:lnTo>
                    <a:pt x="2541597" y="4528788"/>
                  </a:lnTo>
                  <a:lnTo>
                    <a:pt x="0" y="4528788"/>
                  </a:lnTo>
                  <a:close/>
                </a:path>
              </a:pathLst>
            </a:custGeom>
            <a:gradFill flip="none" rotWithShape="1">
              <a:gsLst>
                <a:gs pos="0">
                  <a:schemeClr val="accent1">
                    <a:alpha val="2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Microsoft YaHei" panose="020B0503020204020204" pitchFamily="34" charset="-122"/>
              </a:endParaRPr>
            </a:p>
          </p:txBody>
        </p:sp>
        <p:sp>
          <p:nvSpPr>
            <p:cNvPr id="11" name="任意多边形: 形状 10"/>
            <p:cNvSpPr/>
            <p:nvPr/>
          </p:nvSpPr>
          <p:spPr>
            <a:xfrm>
              <a:off x="8728052" y="0"/>
              <a:ext cx="1403628" cy="2897528"/>
            </a:xfrm>
            <a:custGeom>
              <a:avLst/>
              <a:gdLst>
                <a:gd name="connsiteX0" fmla="*/ 814836 w 1403628"/>
                <a:gd name="connsiteY0" fmla="*/ 0 h 2897528"/>
                <a:gd name="connsiteX1" fmla="*/ 1403628 w 1403628"/>
                <a:gd name="connsiteY1" fmla="*/ 0 h 2897528"/>
                <a:gd name="connsiteX2" fmla="*/ 588792 w 1403628"/>
                <a:gd name="connsiteY2" fmla="*/ 2897528 h 2897528"/>
                <a:gd name="connsiteX3" fmla="*/ 0 w 1403628"/>
                <a:gd name="connsiteY3" fmla="*/ 2897528 h 2897528"/>
              </a:gdLst>
              <a:ahLst/>
              <a:cxnLst>
                <a:cxn ang="0">
                  <a:pos x="connsiteX0" y="connsiteY0"/>
                </a:cxn>
                <a:cxn ang="0">
                  <a:pos x="connsiteX1" y="connsiteY1"/>
                </a:cxn>
                <a:cxn ang="0">
                  <a:pos x="connsiteX2" y="connsiteY2"/>
                </a:cxn>
                <a:cxn ang="0">
                  <a:pos x="connsiteX3" y="connsiteY3"/>
                </a:cxn>
              </a:cxnLst>
              <a:rect l="l" t="t" r="r" b="b"/>
              <a:pathLst>
                <a:path w="1403628" h="2897528">
                  <a:moveTo>
                    <a:pt x="814836" y="0"/>
                  </a:moveTo>
                  <a:lnTo>
                    <a:pt x="1403628" y="0"/>
                  </a:lnTo>
                  <a:lnTo>
                    <a:pt x="588792" y="2897528"/>
                  </a:lnTo>
                  <a:lnTo>
                    <a:pt x="0" y="289752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dirty="0">
                <a:latin typeface="Microsoft YaHei" panose="020B0503020204020204" pitchFamily="34" charset="-122"/>
              </a:endParaRPr>
            </a:p>
          </p:txBody>
        </p:sp>
      </p:grpSp>
      <p:cxnSp>
        <p:nvCxnSpPr>
          <p:cNvPr id="14" name="直接连接符 13"/>
          <p:cNvCxnSpPr/>
          <p:nvPr userDrawn="1"/>
        </p:nvCxnSpPr>
        <p:spPr>
          <a:xfrm>
            <a:off x="2049780" y="5246366"/>
            <a:ext cx="8092440" cy="0"/>
          </a:xfrm>
          <a:prstGeom prst="line">
            <a:avLst/>
          </a:prstGeom>
          <a:noFill/>
          <a:ln w="6350" cap="flat" cmpd="sng" algn="ctr">
            <a:solidFill>
              <a:srgbClr val="204DA0"/>
            </a:solidFill>
            <a:prstDash val="dash"/>
            <a:miter lim="800000"/>
            <a:headEnd type="oval"/>
            <a:tailEnd type="oval"/>
          </a:ln>
          <a:effectLst/>
        </p:spPr>
      </p:cxnSp>
      <p:sp>
        <p:nvSpPr>
          <p:cNvPr id="15" name="文本占位符 4"/>
          <p:cNvSpPr txBox="1"/>
          <p:nvPr userDrawn="1"/>
        </p:nvSpPr>
        <p:spPr>
          <a:xfrm>
            <a:off x="4954993" y="1215475"/>
            <a:ext cx="2282014" cy="2646878"/>
          </a:xfrm>
          <a:prstGeom prst="rect">
            <a:avLst/>
          </a:prstGeom>
        </p:spPr>
        <p:txBody>
          <a:bodyPr vert="horz" wrap="none" lIns="0" tIns="0" rIns="0" bIns="0" rtlCol="0" anchor="ctr" anchorCtr="0">
            <a:noAutofit/>
          </a:bodyPr>
          <a:lstStyle>
            <a:lvl1pPr marL="0" indent="0" algn="l" defTabSz="914400" rtl="0" eaLnBrk="1" latinLnBrk="0" hangingPunct="1">
              <a:lnSpc>
                <a:spcPct val="100000"/>
              </a:lnSpc>
              <a:spcBef>
                <a:spcPts val="0"/>
              </a:spcBef>
              <a:buFont typeface="Arial" panose="020B0604020202020204" pitchFamily="34" charset="0"/>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0">
                      <a:schemeClr val="accent1"/>
                    </a:gs>
                    <a:gs pos="100000">
                      <a:schemeClr val="accent1">
                        <a:lumMod val="75000"/>
                      </a:schemeClr>
                    </a:gs>
                  </a:gsLst>
                  <a:lin ang="5400000" scaled="1"/>
                </a:gradFill>
                <a:effectLst>
                  <a:outerShdw blurRad="50800" dist="38100" dir="2700000" algn="tl" rotWithShape="0">
                    <a:prstClr val="black">
                      <a:alpha val="40000"/>
                    </a:prstClr>
                  </a:outerShdw>
                </a:effectLst>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Microsoft YaHei" panose="020B0503020204020204" pitchFamily="34" charset="-122"/>
                <a:cs typeface="+mn-cs"/>
              </a:rPr>
              <a:t>04</a:t>
            </a:r>
            <a:endPar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Microsoft YaHei" panose="020B0503020204020204" pitchFamily="34" charset="-122"/>
              <a:cs typeface="+mn-cs"/>
            </a:endParaRPr>
          </a:p>
        </p:txBody>
      </p:sp>
      <p:cxnSp>
        <p:nvCxnSpPr>
          <p:cNvPr id="16" name="直接连接符 15"/>
          <p:cNvCxnSpPr/>
          <p:nvPr userDrawn="1"/>
        </p:nvCxnSpPr>
        <p:spPr>
          <a:xfrm>
            <a:off x="5612102" y="3681007"/>
            <a:ext cx="967796" cy="0"/>
          </a:xfrm>
          <a:prstGeom prst="line">
            <a:avLst/>
          </a:prstGeom>
          <a:noFill/>
          <a:ln w="57150" cap="flat" cmpd="sng" algn="ctr">
            <a:solidFill>
              <a:srgbClr val="004098"/>
            </a:solidFill>
            <a:prstDash val="solid"/>
            <a:miter lim="800000"/>
          </a:ln>
          <a:effectLst/>
        </p:spPr>
      </p:cxnSp>
      <p:grpSp>
        <p:nvGrpSpPr>
          <p:cNvPr id="17" name="组合 16"/>
          <p:cNvGrpSpPr/>
          <p:nvPr userDrawn="1"/>
        </p:nvGrpSpPr>
        <p:grpSpPr>
          <a:xfrm>
            <a:off x="5806353" y="-1"/>
            <a:ext cx="579293" cy="751263"/>
            <a:chOff x="5820641" y="-1"/>
            <a:chExt cx="579293" cy="751263"/>
          </a:xfrm>
        </p:grpSpPr>
        <p:sp>
          <p:nvSpPr>
            <p:cNvPr id="18" name="任意多边形: 形状 17"/>
            <p:cNvSpPr/>
            <p:nvPr/>
          </p:nvSpPr>
          <p:spPr>
            <a:xfrm>
              <a:off x="5820641" y="-1"/>
              <a:ext cx="550718" cy="716973"/>
            </a:xfrm>
            <a:custGeom>
              <a:avLst/>
              <a:gdLst>
                <a:gd name="connsiteX0" fmla="*/ 0 w 550718"/>
                <a:gd name="connsiteY0" fmla="*/ 0 h 636270"/>
                <a:gd name="connsiteX1" fmla="*/ 550718 w 550718"/>
                <a:gd name="connsiteY1" fmla="*/ 0 h 636270"/>
                <a:gd name="connsiteX2" fmla="*/ 550718 w 550718"/>
                <a:gd name="connsiteY2" fmla="*/ 636270 h 636270"/>
                <a:gd name="connsiteX3" fmla="*/ 332814 w 550718"/>
                <a:gd name="connsiteY3" fmla="*/ 636270 h 636270"/>
                <a:gd name="connsiteX4" fmla="*/ 275359 w 550718"/>
                <a:gd name="connsiteY4" fmla="*/ 537210 h 636270"/>
                <a:gd name="connsiteX5" fmla="*/ 217904 w 550718"/>
                <a:gd name="connsiteY5" fmla="*/ 636270 h 636270"/>
                <a:gd name="connsiteX6" fmla="*/ 0 w 550718"/>
                <a:gd name="connsiteY6" fmla="*/ 636270 h 63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718" h="636270">
                  <a:moveTo>
                    <a:pt x="0" y="0"/>
                  </a:moveTo>
                  <a:lnTo>
                    <a:pt x="550718" y="0"/>
                  </a:lnTo>
                  <a:lnTo>
                    <a:pt x="550718" y="636270"/>
                  </a:lnTo>
                  <a:lnTo>
                    <a:pt x="332814" y="636270"/>
                  </a:lnTo>
                  <a:lnTo>
                    <a:pt x="275359" y="537210"/>
                  </a:lnTo>
                  <a:lnTo>
                    <a:pt x="217904" y="636270"/>
                  </a:lnTo>
                  <a:lnTo>
                    <a:pt x="0" y="636270"/>
                  </a:lnTo>
                  <a:close/>
                </a:path>
              </a:pathLst>
            </a:custGeom>
            <a:solidFill>
              <a:srgbClr val="004098"/>
            </a:solidFill>
            <a:ln w="12700" cap="flat" cmpd="sng" algn="ctr">
              <a:noFill/>
              <a:prstDash val="solid"/>
              <a:miter lim="800000"/>
            </a:ln>
            <a:effectLst/>
            <a:extLst>
              <a:ext uri="{91240B29-F687-4F45-9708-019B960494DF}">
                <a14:hiddenLine xmlns:a14="http://schemas.microsoft.com/office/drawing/2010/main" w="12700">
                  <a:solidFill>
                    <a:schemeClr val="accent1">
                      <a:shade val="50000"/>
                    </a:schemeClr>
                  </a:solidFill>
                  <a:prstDash val="solid"/>
                  <a:miter lim="800000"/>
                  <a:headEnd/>
                  <a:tailEnd/>
                </a14:hiddenLine>
              </a:ext>
            </a:ex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19" name="任意多边形: 形状 18"/>
            <p:cNvSpPr/>
            <p:nvPr/>
          </p:nvSpPr>
          <p:spPr>
            <a:xfrm>
              <a:off x="5849216" y="-1"/>
              <a:ext cx="550718" cy="751263"/>
            </a:xfrm>
            <a:custGeom>
              <a:avLst/>
              <a:gdLst>
                <a:gd name="connsiteX0" fmla="*/ 0 w 550718"/>
                <a:gd name="connsiteY0" fmla="*/ 0 h 751263"/>
                <a:gd name="connsiteX1" fmla="*/ 550718 w 550718"/>
                <a:gd name="connsiteY1" fmla="*/ 0 h 751263"/>
                <a:gd name="connsiteX2" fmla="*/ 550718 w 550718"/>
                <a:gd name="connsiteY2" fmla="*/ 34290 h 751263"/>
                <a:gd name="connsiteX3" fmla="*/ 550718 w 550718"/>
                <a:gd name="connsiteY3" fmla="*/ 97155 h 751263"/>
                <a:gd name="connsiteX4" fmla="*/ 550718 w 550718"/>
                <a:gd name="connsiteY4" fmla="*/ 751263 h 751263"/>
                <a:gd name="connsiteX5" fmla="*/ 332814 w 550718"/>
                <a:gd name="connsiteY5" fmla="*/ 751263 h 751263"/>
                <a:gd name="connsiteX6" fmla="*/ 275359 w 550718"/>
                <a:gd name="connsiteY6" fmla="*/ 639638 h 751263"/>
                <a:gd name="connsiteX7" fmla="*/ 217904 w 550718"/>
                <a:gd name="connsiteY7" fmla="*/ 751263 h 751263"/>
                <a:gd name="connsiteX8" fmla="*/ 0 w 550718"/>
                <a:gd name="connsiteY8" fmla="*/ 751263 h 751263"/>
                <a:gd name="connsiteX9" fmla="*/ 0 w 550718"/>
                <a:gd name="connsiteY9" fmla="*/ 97155 h 751263"/>
                <a:gd name="connsiteX10" fmla="*/ 0 w 550718"/>
                <a:gd name="connsiteY10" fmla="*/ 34290 h 751263"/>
                <a:gd name="connsiteX0-1" fmla="*/ 0 w 550718"/>
                <a:gd name="connsiteY0-2" fmla="*/ 15239 h 766502"/>
                <a:gd name="connsiteX1-3" fmla="*/ 471574 w 550718"/>
                <a:gd name="connsiteY1-4" fmla="*/ 0 h 766502"/>
                <a:gd name="connsiteX2-5" fmla="*/ 550718 w 550718"/>
                <a:gd name="connsiteY2-6" fmla="*/ 15239 h 766502"/>
                <a:gd name="connsiteX3-7" fmla="*/ 550718 w 550718"/>
                <a:gd name="connsiteY3-8" fmla="*/ 49529 h 766502"/>
                <a:gd name="connsiteX4-9" fmla="*/ 550718 w 550718"/>
                <a:gd name="connsiteY4-10" fmla="*/ 112394 h 766502"/>
                <a:gd name="connsiteX5-11" fmla="*/ 550718 w 550718"/>
                <a:gd name="connsiteY5-12" fmla="*/ 766502 h 766502"/>
                <a:gd name="connsiteX6-13" fmla="*/ 332814 w 550718"/>
                <a:gd name="connsiteY6-14" fmla="*/ 766502 h 766502"/>
                <a:gd name="connsiteX7-15" fmla="*/ 275359 w 550718"/>
                <a:gd name="connsiteY7-16" fmla="*/ 654877 h 766502"/>
                <a:gd name="connsiteX8-17" fmla="*/ 217904 w 550718"/>
                <a:gd name="connsiteY8-18" fmla="*/ 766502 h 766502"/>
                <a:gd name="connsiteX9-19" fmla="*/ 0 w 550718"/>
                <a:gd name="connsiteY9-20" fmla="*/ 766502 h 766502"/>
                <a:gd name="connsiteX10-21" fmla="*/ 0 w 550718"/>
                <a:gd name="connsiteY10-22" fmla="*/ 112394 h 766502"/>
                <a:gd name="connsiteX11" fmla="*/ 0 w 550718"/>
                <a:gd name="connsiteY11" fmla="*/ 49529 h 766502"/>
                <a:gd name="connsiteX12" fmla="*/ 0 w 550718"/>
                <a:gd name="connsiteY12" fmla="*/ 15239 h 766502"/>
                <a:gd name="connsiteX0-23" fmla="*/ 471574 w 563014"/>
                <a:gd name="connsiteY0-24" fmla="*/ 0 h 766502"/>
                <a:gd name="connsiteX1-25" fmla="*/ 550718 w 563014"/>
                <a:gd name="connsiteY1-26" fmla="*/ 15239 h 766502"/>
                <a:gd name="connsiteX2-27" fmla="*/ 550718 w 563014"/>
                <a:gd name="connsiteY2-28" fmla="*/ 49529 h 766502"/>
                <a:gd name="connsiteX3-29" fmla="*/ 550718 w 563014"/>
                <a:gd name="connsiteY3-30" fmla="*/ 112394 h 766502"/>
                <a:gd name="connsiteX4-31" fmla="*/ 550718 w 563014"/>
                <a:gd name="connsiteY4-32" fmla="*/ 766502 h 766502"/>
                <a:gd name="connsiteX5-33" fmla="*/ 332814 w 563014"/>
                <a:gd name="connsiteY5-34" fmla="*/ 766502 h 766502"/>
                <a:gd name="connsiteX6-35" fmla="*/ 275359 w 563014"/>
                <a:gd name="connsiteY6-36" fmla="*/ 654877 h 766502"/>
                <a:gd name="connsiteX7-37" fmla="*/ 217904 w 563014"/>
                <a:gd name="connsiteY7-38" fmla="*/ 766502 h 766502"/>
                <a:gd name="connsiteX8-39" fmla="*/ 0 w 563014"/>
                <a:gd name="connsiteY8-40" fmla="*/ 766502 h 766502"/>
                <a:gd name="connsiteX9-41" fmla="*/ 0 w 563014"/>
                <a:gd name="connsiteY9-42" fmla="*/ 112394 h 766502"/>
                <a:gd name="connsiteX10-43" fmla="*/ 0 w 563014"/>
                <a:gd name="connsiteY10-44" fmla="*/ 49529 h 766502"/>
                <a:gd name="connsiteX11-45" fmla="*/ 0 w 563014"/>
                <a:gd name="connsiteY11-46" fmla="*/ 15239 h 766502"/>
                <a:gd name="connsiteX12-47" fmla="*/ 563014 w 563014"/>
                <a:gd name="connsiteY12-48" fmla="*/ 91440 h 766502"/>
                <a:gd name="connsiteX0-49" fmla="*/ 550718 w 563014"/>
                <a:gd name="connsiteY0-50" fmla="*/ 1132 h 752395"/>
                <a:gd name="connsiteX1-51" fmla="*/ 550718 w 563014"/>
                <a:gd name="connsiteY1-52" fmla="*/ 35422 h 752395"/>
                <a:gd name="connsiteX2-53" fmla="*/ 550718 w 563014"/>
                <a:gd name="connsiteY2-54" fmla="*/ 98287 h 752395"/>
                <a:gd name="connsiteX3-55" fmla="*/ 550718 w 563014"/>
                <a:gd name="connsiteY3-56" fmla="*/ 752395 h 752395"/>
                <a:gd name="connsiteX4-57" fmla="*/ 332814 w 563014"/>
                <a:gd name="connsiteY4-58" fmla="*/ 752395 h 752395"/>
                <a:gd name="connsiteX5-59" fmla="*/ 275359 w 563014"/>
                <a:gd name="connsiteY5-60" fmla="*/ 640770 h 752395"/>
                <a:gd name="connsiteX6-61" fmla="*/ 217904 w 563014"/>
                <a:gd name="connsiteY6-62" fmla="*/ 752395 h 752395"/>
                <a:gd name="connsiteX7-63" fmla="*/ 0 w 563014"/>
                <a:gd name="connsiteY7-64" fmla="*/ 752395 h 752395"/>
                <a:gd name="connsiteX8-65" fmla="*/ 0 w 563014"/>
                <a:gd name="connsiteY8-66" fmla="*/ 98287 h 752395"/>
                <a:gd name="connsiteX9-67" fmla="*/ 0 w 563014"/>
                <a:gd name="connsiteY9-68" fmla="*/ 35422 h 752395"/>
                <a:gd name="connsiteX10-69" fmla="*/ 0 w 563014"/>
                <a:gd name="connsiteY10-70" fmla="*/ 1132 h 752395"/>
                <a:gd name="connsiteX11-71" fmla="*/ 563014 w 563014"/>
                <a:gd name="connsiteY11-72" fmla="*/ 77333 h 752395"/>
                <a:gd name="connsiteX0-73" fmla="*/ 550718 w 550718"/>
                <a:gd name="connsiteY0-74" fmla="*/ 0 h 751263"/>
                <a:gd name="connsiteX1-75" fmla="*/ 550718 w 550718"/>
                <a:gd name="connsiteY1-76" fmla="*/ 34290 h 751263"/>
                <a:gd name="connsiteX2-77" fmla="*/ 550718 w 550718"/>
                <a:gd name="connsiteY2-78" fmla="*/ 97155 h 751263"/>
                <a:gd name="connsiteX3-79" fmla="*/ 550718 w 550718"/>
                <a:gd name="connsiteY3-80" fmla="*/ 751263 h 751263"/>
                <a:gd name="connsiteX4-81" fmla="*/ 332814 w 550718"/>
                <a:gd name="connsiteY4-82" fmla="*/ 751263 h 751263"/>
                <a:gd name="connsiteX5-83" fmla="*/ 275359 w 550718"/>
                <a:gd name="connsiteY5-84" fmla="*/ 639638 h 751263"/>
                <a:gd name="connsiteX6-85" fmla="*/ 217904 w 550718"/>
                <a:gd name="connsiteY6-86" fmla="*/ 751263 h 751263"/>
                <a:gd name="connsiteX7-87" fmla="*/ 0 w 550718"/>
                <a:gd name="connsiteY7-88" fmla="*/ 751263 h 751263"/>
                <a:gd name="connsiteX8-89" fmla="*/ 0 w 550718"/>
                <a:gd name="connsiteY8-90" fmla="*/ 97155 h 751263"/>
                <a:gd name="connsiteX9-91" fmla="*/ 0 w 550718"/>
                <a:gd name="connsiteY9-92" fmla="*/ 34290 h 751263"/>
                <a:gd name="connsiteX10-93" fmla="*/ 0 w 550718"/>
                <a:gd name="connsiteY10-94" fmla="*/ 0 h 751263"/>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Lst>
              <a:rect l="l" t="t" r="r" b="b"/>
              <a:pathLst>
                <a:path w="550718" h="751263">
                  <a:moveTo>
                    <a:pt x="550718" y="0"/>
                  </a:moveTo>
                  <a:lnTo>
                    <a:pt x="550718" y="34290"/>
                  </a:lnTo>
                  <a:lnTo>
                    <a:pt x="550718" y="97155"/>
                  </a:lnTo>
                  <a:lnTo>
                    <a:pt x="550718" y="751263"/>
                  </a:lnTo>
                  <a:lnTo>
                    <a:pt x="332814" y="751263"/>
                  </a:lnTo>
                  <a:lnTo>
                    <a:pt x="275359" y="639638"/>
                  </a:lnTo>
                  <a:lnTo>
                    <a:pt x="217904" y="751263"/>
                  </a:lnTo>
                  <a:lnTo>
                    <a:pt x="0" y="751263"/>
                  </a:lnTo>
                  <a:lnTo>
                    <a:pt x="0" y="97155"/>
                  </a:lnTo>
                  <a:lnTo>
                    <a:pt x="0" y="34290"/>
                  </a:lnTo>
                  <a:lnTo>
                    <a:pt x="0" y="0"/>
                  </a:lnTo>
                </a:path>
              </a:pathLst>
            </a:custGeom>
            <a:noFill/>
            <a:ln w="12700" cap="flat" cmpd="sng" algn="ctr">
              <a:solidFill>
                <a:srgbClr val="00447C"/>
              </a:solid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grpSp>
      <p:sp>
        <p:nvSpPr>
          <p:cNvPr id="20" name="文本占位符 6"/>
          <p:cNvSpPr>
            <a:spLocks noGrp="1"/>
          </p:cNvSpPr>
          <p:nvPr>
            <p:ph type="body" sz="quarter" idx="10" hasCustomPrompt="1"/>
          </p:nvPr>
        </p:nvSpPr>
        <p:spPr>
          <a:xfrm>
            <a:off x="3314700" y="4330714"/>
            <a:ext cx="5562600" cy="508000"/>
          </a:xfrm>
        </p:spPr>
        <p:txBody>
          <a:bodyPr>
            <a:noAutofit/>
          </a:bodyPr>
          <a:lstStyle>
            <a:lvl1pPr marL="0" indent="0" algn="ctr">
              <a:buNone/>
              <a:defRPr sz="4400" b="1">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请输入标题页标题</a:t>
            </a:r>
            <a:endParaRPr lang="zh-CN" altLang="en-US" dirty="0"/>
          </a:p>
        </p:txBody>
      </p:sp>
      <p:grpSp>
        <p:nvGrpSpPr>
          <p:cNvPr id="118" name="组合 117"/>
          <p:cNvGrpSpPr/>
          <p:nvPr userDrawn="1"/>
        </p:nvGrpSpPr>
        <p:grpSpPr>
          <a:xfrm>
            <a:off x="9712252" y="287906"/>
            <a:ext cx="1878330" cy="479314"/>
            <a:chOff x="-11865182" y="9433072"/>
            <a:chExt cx="35916977" cy="9165313"/>
          </a:xfrm>
          <a:solidFill>
            <a:srgbClr val="004098"/>
          </a:solidFill>
        </p:grpSpPr>
        <p:sp>
          <p:nvSpPr>
            <p:cNvPr id="119" name="任意多边形: 形状 118"/>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任意多边形: 形状 229"/>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25_自定义版式">
    <p:spTree>
      <p:nvGrpSpPr>
        <p:cNvPr id="1" name=""/>
        <p:cNvGrpSpPr/>
        <p:nvPr/>
      </p:nvGrpSpPr>
      <p:grpSpPr>
        <a:xfrm>
          <a:off x="0" y="0"/>
          <a:ext cx="0" cy="0"/>
          <a:chOff x="0" y="0"/>
          <a:chExt cx="0" cy="0"/>
        </a:xfrm>
      </p:grpSpPr>
      <p:pic>
        <p:nvPicPr>
          <p:cNvPr id="6" name="图片 5"/>
          <p:cNvPicPr>
            <a:picLocks noChangeAspect="1"/>
          </p:cNvPicPr>
          <p:nvPr userDrawn="1"/>
        </p:nvPicPr>
        <p:blipFill rotWithShape="1">
          <a:blip r:embed="rId2" cstate="screen"/>
          <a:srcRect/>
          <a:stretch>
            <a:fillRect/>
          </a:stretch>
        </p:blipFill>
        <p:spPr>
          <a:xfrm>
            <a:off x="0" y="0"/>
            <a:ext cx="12192000" cy="6858000"/>
          </a:xfrm>
          <a:prstGeom prst="rect">
            <a:avLst/>
          </a:prstGeom>
        </p:spPr>
      </p:pic>
      <p:sp>
        <p:nvSpPr>
          <p:cNvPr id="7" name="矩形 6"/>
          <p:cNvSpPr/>
          <p:nvPr userDrawn="1"/>
        </p:nvSpPr>
        <p:spPr>
          <a:xfrm>
            <a:off x="0" y="0"/>
            <a:ext cx="12192000" cy="6858000"/>
          </a:xfrm>
          <a:prstGeom prst="rect">
            <a:avLst/>
          </a:prstGeom>
          <a:blipFill dpi="0" rotWithShape="1">
            <a:blip r:embed="rId3">
              <a:alphaModFix amt="80000"/>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Microsoft YaHei" panose="020B0503020204020204" pitchFamily="34" charset="-122"/>
              <a:ea typeface="Microsoft YaHei" panose="020B0503020204020204" pitchFamily="34" charset="-122"/>
            </a:endParaRPr>
          </a:p>
        </p:txBody>
      </p:sp>
      <p:grpSp>
        <p:nvGrpSpPr>
          <p:cNvPr id="8" name="组合 7"/>
          <p:cNvGrpSpPr/>
          <p:nvPr userDrawn="1"/>
        </p:nvGrpSpPr>
        <p:grpSpPr>
          <a:xfrm>
            <a:off x="8431598" y="0"/>
            <a:ext cx="3760402" cy="4528788"/>
            <a:chOff x="8431598" y="0"/>
            <a:chExt cx="3760402" cy="4528788"/>
          </a:xfrm>
        </p:grpSpPr>
        <p:sp>
          <p:nvSpPr>
            <p:cNvPr id="9" name="任意多边形: 形状 8"/>
            <p:cNvSpPr/>
            <p:nvPr/>
          </p:nvSpPr>
          <p:spPr>
            <a:xfrm>
              <a:off x="10434932" y="0"/>
              <a:ext cx="1757068" cy="4528788"/>
            </a:xfrm>
            <a:custGeom>
              <a:avLst/>
              <a:gdLst>
                <a:gd name="connsiteX0" fmla="*/ 1273576 w 1757068"/>
                <a:gd name="connsiteY0" fmla="*/ 0 h 4528788"/>
                <a:gd name="connsiteX1" fmla="*/ 1757068 w 1757068"/>
                <a:gd name="connsiteY1" fmla="*/ 0 h 4528788"/>
                <a:gd name="connsiteX2" fmla="*/ 1757068 w 1757068"/>
                <a:gd name="connsiteY2" fmla="*/ 980624 h 4528788"/>
                <a:gd name="connsiteX3" fmla="*/ 759261 w 1757068"/>
                <a:gd name="connsiteY3" fmla="*/ 4528788 h 4528788"/>
                <a:gd name="connsiteX4" fmla="*/ 0 w 1757068"/>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068" h="4528788">
                  <a:moveTo>
                    <a:pt x="1273576" y="0"/>
                  </a:moveTo>
                  <a:lnTo>
                    <a:pt x="1757068" y="0"/>
                  </a:lnTo>
                  <a:lnTo>
                    <a:pt x="1757068" y="980624"/>
                  </a:lnTo>
                  <a:lnTo>
                    <a:pt x="759261" y="4528788"/>
                  </a:lnTo>
                  <a:lnTo>
                    <a:pt x="0" y="452878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dirty="0">
                <a:latin typeface="Microsoft YaHei" panose="020B0503020204020204" pitchFamily="34" charset="-122"/>
              </a:endParaRPr>
            </a:p>
          </p:txBody>
        </p:sp>
        <p:sp>
          <p:nvSpPr>
            <p:cNvPr id="10" name="任意多边形: 形状 9"/>
            <p:cNvSpPr/>
            <p:nvPr/>
          </p:nvSpPr>
          <p:spPr>
            <a:xfrm>
              <a:off x="8431598" y="0"/>
              <a:ext cx="3760402" cy="4528788"/>
            </a:xfrm>
            <a:custGeom>
              <a:avLst/>
              <a:gdLst>
                <a:gd name="connsiteX0" fmla="*/ 1289144 w 3760402"/>
                <a:gd name="connsiteY0" fmla="*/ 0 h 4528788"/>
                <a:gd name="connsiteX1" fmla="*/ 3760402 w 3760402"/>
                <a:gd name="connsiteY1" fmla="*/ 0 h 4528788"/>
                <a:gd name="connsiteX2" fmla="*/ 3760402 w 3760402"/>
                <a:gd name="connsiteY2" fmla="*/ 247103 h 4528788"/>
                <a:gd name="connsiteX3" fmla="*/ 2541597 w 3760402"/>
                <a:gd name="connsiteY3" fmla="*/ 4528788 h 4528788"/>
                <a:gd name="connsiteX4" fmla="*/ 0 w 3760402"/>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0402" h="4528788">
                  <a:moveTo>
                    <a:pt x="1289144" y="0"/>
                  </a:moveTo>
                  <a:lnTo>
                    <a:pt x="3760402" y="0"/>
                  </a:lnTo>
                  <a:lnTo>
                    <a:pt x="3760402" y="247103"/>
                  </a:lnTo>
                  <a:lnTo>
                    <a:pt x="2541597" y="4528788"/>
                  </a:lnTo>
                  <a:lnTo>
                    <a:pt x="0" y="4528788"/>
                  </a:lnTo>
                  <a:close/>
                </a:path>
              </a:pathLst>
            </a:custGeom>
            <a:gradFill flip="none" rotWithShape="1">
              <a:gsLst>
                <a:gs pos="0">
                  <a:schemeClr val="accent1">
                    <a:alpha val="2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Microsoft YaHei" panose="020B0503020204020204" pitchFamily="34" charset="-122"/>
              </a:endParaRPr>
            </a:p>
          </p:txBody>
        </p:sp>
        <p:sp>
          <p:nvSpPr>
            <p:cNvPr id="11" name="任意多边形: 形状 10"/>
            <p:cNvSpPr/>
            <p:nvPr/>
          </p:nvSpPr>
          <p:spPr>
            <a:xfrm>
              <a:off x="8728052" y="0"/>
              <a:ext cx="1403628" cy="2897528"/>
            </a:xfrm>
            <a:custGeom>
              <a:avLst/>
              <a:gdLst>
                <a:gd name="connsiteX0" fmla="*/ 814836 w 1403628"/>
                <a:gd name="connsiteY0" fmla="*/ 0 h 2897528"/>
                <a:gd name="connsiteX1" fmla="*/ 1403628 w 1403628"/>
                <a:gd name="connsiteY1" fmla="*/ 0 h 2897528"/>
                <a:gd name="connsiteX2" fmla="*/ 588792 w 1403628"/>
                <a:gd name="connsiteY2" fmla="*/ 2897528 h 2897528"/>
                <a:gd name="connsiteX3" fmla="*/ 0 w 1403628"/>
                <a:gd name="connsiteY3" fmla="*/ 2897528 h 2897528"/>
              </a:gdLst>
              <a:ahLst/>
              <a:cxnLst>
                <a:cxn ang="0">
                  <a:pos x="connsiteX0" y="connsiteY0"/>
                </a:cxn>
                <a:cxn ang="0">
                  <a:pos x="connsiteX1" y="connsiteY1"/>
                </a:cxn>
                <a:cxn ang="0">
                  <a:pos x="connsiteX2" y="connsiteY2"/>
                </a:cxn>
                <a:cxn ang="0">
                  <a:pos x="connsiteX3" y="connsiteY3"/>
                </a:cxn>
              </a:cxnLst>
              <a:rect l="l" t="t" r="r" b="b"/>
              <a:pathLst>
                <a:path w="1403628" h="2897528">
                  <a:moveTo>
                    <a:pt x="814836" y="0"/>
                  </a:moveTo>
                  <a:lnTo>
                    <a:pt x="1403628" y="0"/>
                  </a:lnTo>
                  <a:lnTo>
                    <a:pt x="588792" y="2897528"/>
                  </a:lnTo>
                  <a:lnTo>
                    <a:pt x="0" y="289752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dirty="0">
                <a:latin typeface="Microsoft YaHei" panose="020B0503020204020204" pitchFamily="34" charset="-122"/>
              </a:endParaRPr>
            </a:p>
          </p:txBody>
        </p:sp>
      </p:grpSp>
      <p:cxnSp>
        <p:nvCxnSpPr>
          <p:cNvPr id="14" name="直接连接符 13"/>
          <p:cNvCxnSpPr/>
          <p:nvPr userDrawn="1"/>
        </p:nvCxnSpPr>
        <p:spPr>
          <a:xfrm>
            <a:off x="2049780" y="5246366"/>
            <a:ext cx="8092440" cy="0"/>
          </a:xfrm>
          <a:prstGeom prst="line">
            <a:avLst/>
          </a:prstGeom>
          <a:noFill/>
          <a:ln w="6350" cap="flat" cmpd="sng" algn="ctr">
            <a:solidFill>
              <a:srgbClr val="204DA0"/>
            </a:solidFill>
            <a:prstDash val="dash"/>
            <a:miter lim="800000"/>
            <a:headEnd type="oval"/>
            <a:tailEnd type="oval"/>
          </a:ln>
          <a:effectLst/>
        </p:spPr>
      </p:cxnSp>
      <p:sp>
        <p:nvSpPr>
          <p:cNvPr id="15" name="文本占位符 4"/>
          <p:cNvSpPr txBox="1"/>
          <p:nvPr userDrawn="1"/>
        </p:nvSpPr>
        <p:spPr>
          <a:xfrm>
            <a:off x="4954993" y="1215475"/>
            <a:ext cx="2282014" cy="2646878"/>
          </a:xfrm>
          <a:prstGeom prst="rect">
            <a:avLst/>
          </a:prstGeom>
        </p:spPr>
        <p:txBody>
          <a:bodyPr vert="horz" wrap="none" lIns="0" tIns="0" rIns="0" bIns="0" rtlCol="0" anchor="ctr" anchorCtr="0">
            <a:noAutofit/>
          </a:bodyPr>
          <a:lstStyle>
            <a:lvl1pPr marL="0" indent="0" algn="l" defTabSz="914400" rtl="0" eaLnBrk="1" latinLnBrk="0" hangingPunct="1">
              <a:lnSpc>
                <a:spcPct val="100000"/>
              </a:lnSpc>
              <a:spcBef>
                <a:spcPts val="0"/>
              </a:spcBef>
              <a:buFont typeface="Arial" panose="020B0604020202020204" pitchFamily="34" charset="0"/>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0">
                      <a:schemeClr val="accent1"/>
                    </a:gs>
                    <a:gs pos="100000">
                      <a:schemeClr val="accent1">
                        <a:lumMod val="75000"/>
                      </a:schemeClr>
                    </a:gs>
                  </a:gsLst>
                  <a:lin ang="5400000" scaled="1"/>
                </a:gradFill>
                <a:effectLst>
                  <a:outerShdw blurRad="50800" dist="38100" dir="2700000" algn="tl" rotWithShape="0">
                    <a:prstClr val="black">
                      <a:alpha val="40000"/>
                    </a:prstClr>
                  </a:outerShdw>
                </a:effectLst>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Microsoft YaHei" panose="020B0503020204020204" pitchFamily="34" charset="-122"/>
                <a:cs typeface="+mn-cs"/>
              </a:rPr>
              <a:t>05</a:t>
            </a:r>
            <a:endPar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Microsoft YaHei" panose="020B0503020204020204" pitchFamily="34" charset="-122"/>
              <a:cs typeface="+mn-cs"/>
            </a:endParaRPr>
          </a:p>
        </p:txBody>
      </p:sp>
      <p:cxnSp>
        <p:nvCxnSpPr>
          <p:cNvPr id="16" name="直接连接符 15"/>
          <p:cNvCxnSpPr/>
          <p:nvPr userDrawn="1"/>
        </p:nvCxnSpPr>
        <p:spPr>
          <a:xfrm>
            <a:off x="5612102" y="3681007"/>
            <a:ext cx="967796" cy="0"/>
          </a:xfrm>
          <a:prstGeom prst="line">
            <a:avLst/>
          </a:prstGeom>
          <a:noFill/>
          <a:ln w="57150" cap="flat" cmpd="sng" algn="ctr">
            <a:solidFill>
              <a:srgbClr val="004098"/>
            </a:solidFill>
            <a:prstDash val="solid"/>
            <a:miter lim="800000"/>
          </a:ln>
          <a:effectLst/>
        </p:spPr>
      </p:cxnSp>
      <p:grpSp>
        <p:nvGrpSpPr>
          <p:cNvPr id="17" name="组合 16"/>
          <p:cNvGrpSpPr/>
          <p:nvPr userDrawn="1"/>
        </p:nvGrpSpPr>
        <p:grpSpPr>
          <a:xfrm>
            <a:off x="5806353" y="-1"/>
            <a:ext cx="579293" cy="751263"/>
            <a:chOff x="5820641" y="-1"/>
            <a:chExt cx="579293" cy="751263"/>
          </a:xfrm>
        </p:grpSpPr>
        <p:sp>
          <p:nvSpPr>
            <p:cNvPr id="18" name="任意多边形: 形状 17"/>
            <p:cNvSpPr/>
            <p:nvPr/>
          </p:nvSpPr>
          <p:spPr>
            <a:xfrm>
              <a:off x="5820641" y="-1"/>
              <a:ext cx="550718" cy="716973"/>
            </a:xfrm>
            <a:custGeom>
              <a:avLst/>
              <a:gdLst>
                <a:gd name="connsiteX0" fmla="*/ 0 w 550718"/>
                <a:gd name="connsiteY0" fmla="*/ 0 h 636270"/>
                <a:gd name="connsiteX1" fmla="*/ 550718 w 550718"/>
                <a:gd name="connsiteY1" fmla="*/ 0 h 636270"/>
                <a:gd name="connsiteX2" fmla="*/ 550718 w 550718"/>
                <a:gd name="connsiteY2" fmla="*/ 636270 h 636270"/>
                <a:gd name="connsiteX3" fmla="*/ 332814 w 550718"/>
                <a:gd name="connsiteY3" fmla="*/ 636270 h 636270"/>
                <a:gd name="connsiteX4" fmla="*/ 275359 w 550718"/>
                <a:gd name="connsiteY4" fmla="*/ 537210 h 636270"/>
                <a:gd name="connsiteX5" fmla="*/ 217904 w 550718"/>
                <a:gd name="connsiteY5" fmla="*/ 636270 h 636270"/>
                <a:gd name="connsiteX6" fmla="*/ 0 w 550718"/>
                <a:gd name="connsiteY6" fmla="*/ 636270 h 63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718" h="636270">
                  <a:moveTo>
                    <a:pt x="0" y="0"/>
                  </a:moveTo>
                  <a:lnTo>
                    <a:pt x="550718" y="0"/>
                  </a:lnTo>
                  <a:lnTo>
                    <a:pt x="550718" y="636270"/>
                  </a:lnTo>
                  <a:lnTo>
                    <a:pt x="332814" y="636270"/>
                  </a:lnTo>
                  <a:lnTo>
                    <a:pt x="275359" y="537210"/>
                  </a:lnTo>
                  <a:lnTo>
                    <a:pt x="217904" y="636270"/>
                  </a:lnTo>
                  <a:lnTo>
                    <a:pt x="0" y="636270"/>
                  </a:lnTo>
                  <a:close/>
                </a:path>
              </a:pathLst>
            </a:custGeom>
            <a:solidFill>
              <a:srgbClr val="004098"/>
            </a:solidFill>
            <a:ln w="12700" cap="flat" cmpd="sng" algn="ctr">
              <a:noFill/>
              <a:prstDash val="solid"/>
              <a:miter lim="800000"/>
            </a:ln>
            <a:effectLst/>
            <a:extLst>
              <a:ext uri="{91240B29-F687-4F45-9708-019B960494DF}">
                <a14:hiddenLine xmlns:a14="http://schemas.microsoft.com/office/drawing/2010/main" w="12700">
                  <a:solidFill>
                    <a:schemeClr val="accent1">
                      <a:shade val="50000"/>
                    </a:schemeClr>
                  </a:solidFill>
                  <a:prstDash val="solid"/>
                  <a:miter lim="800000"/>
                  <a:headEnd/>
                  <a:tailEnd/>
                </a14:hiddenLine>
              </a:ext>
            </a:ex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19" name="任意多边形: 形状 18"/>
            <p:cNvSpPr/>
            <p:nvPr/>
          </p:nvSpPr>
          <p:spPr>
            <a:xfrm>
              <a:off x="5849216" y="-1"/>
              <a:ext cx="550718" cy="751263"/>
            </a:xfrm>
            <a:custGeom>
              <a:avLst/>
              <a:gdLst>
                <a:gd name="connsiteX0" fmla="*/ 0 w 550718"/>
                <a:gd name="connsiteY0" fmla="*/ 0 h 751263"/>
                <a:gd name="connsiteX1" fmla="*/ 550718 w 550718"/>
                <a:gd name="connsiteY1" fmla="*/ 0 h 751263"/>
                <a:gd name="connsiteX2" fmla="*/ 550718 w 550718"/>
                <a:gd name="connsiteY2" fmla="*/ 34290 h 751263"/>
                <a:gd name="connsiteX3" fmla="*/ 550718 w 550718"/>
                <a:gd name="connsiteY3" fmla="*/ 97155 h 751263"/>
                <a:gd name="connsiteX4" fmla="*/ 550718 w 550718"/>
                <a:gd name="connsiteY4" fmla="*/ 751263 h 751263"/>
                <a:gd name="connsiteX5" fmla="*/ 332814 w 550718"/>
                <a:gd name="connsiteY5" fmla="*/ 751263 h 751263"/>
                <a:gd name="connsiteX6" fmla="*/ 275359 w 550718"/>
                <a:gd name="connsiteY6" fmla="*/ 639638 h 751263"/>
                <a:gd name="connsiteX7" fmla="*/ 217904 w 550718"/>
                <a:gd name="connsiteY7" fmla="*/ 751263 h 751263"/>
                <a:gd name="connsiteX8" fmla="*/ 0 w 550718"/>
                <a:gd name="connsiteY8" fmla="*/ 751263 h 751263"/>
                <a:gd name="connsiteX9" fmla="*/ 0 w 550718"/>
                <a:gd name="connsiteY9" fmla="*/ 97155 h 751263"/>
                <a:gd name="connsiteX10" fmla="*/ 0 w 550718"/>
                <a:gd name="connsiteY10" fmla="*/ 34290 h 751263"/>
                <a:gd name="connsiteX0-1" fmla="*/ 0 w 550718"/>
                <a:gd name="connsiteY0-2" fmla="*/ 15239 h 766502"/>
                <a:gd name="connsiteX1-3" fmla="*/ 471574 w 550718"/>
                <a:gd name="connsiteY1-4" fmla="*/ 0 h 766502"/>
                <a:gd name="connsiteX2-5" fmla="*/ 550718 w 550718"/>
                <a:gd name="connsiteY2-6" fmla="*/ 15239 h 766502"/>
                <a:gd name="connsiteX3-7" fmla="*/ 550718 w 550718"/>
                <a:gd name="connsiteY3-8" fmla="*/ 49529 h 766502"/>
                <a:gd name="connsiteX4-9" fmla="*/ 550718 w 550718"/>
                <a:gd name="connsiteY4-10" fmla="*/ 112394 h 766502"/>
                <a:gd name="connsiteX5-11" fmla="*/ 550718 w 550718"/>
                <a:gd name="connsiteY5-12" fmla="*/ 766502 h 766502"/>
                <a:gd name="connsiteX6-13" fmla="*/ 332814 w 550718"/>
                <a:gd name="connsiteY6-14" fmla="*/ 766502 h 766502"/>
                <a:gd name="connsiteX7-15" fmla="*/ 275359 w 550718"/>
                <a:gd name="connsiteY7-16" fmla="*/ 654877 h 766502"/>
                <a:gd name="connsiteX8-17" fmla="*/ 217904 w 550718"/>
                <a:gd name="connsiteY8-18" fmla="*/ 766502 h 766502"/>
                <a:gd name="connsiteX9-19" fmla="*/ 0 w 550718"/>
                <a:gd name="connsiteY9-20" fmla="*/ 766502 h 766502"/>
                <a:gd name="connsiteX10-21" fmla="*/ 0 w 550718"/>
                <a:gd name="connsiteY10-22" fmla="*/ 112394 h 766502"/>
                <a:gd name="connsiteX11" fmla="*/ 0 w 550718"/>
                <a:gd name="connsiteY11" fmla="*/ 49529 h 766502"/>
                <a:gd name="connsiteX12" fmla="*/ 0 w 550718"/>
                <a:gd name="connsiteY12" fmla="*/ 15239 h 766502"/>
                <a:gd name="connsiteX0-23" fmla="*/ 471574 w 563014"/>
                <a:gd name="connsiteY0-24" fmla="*/ 0 h 766502"/>
                <a:gd name="connsiteX1-25" fmla="*/ 550718 w 563014"/>
                <a:gd name="connsiteY1-26" fmla="*/ 15239 h 766502"/>
                <a:gd name="connsiteX2-27" fmla="*/ 550718 w 563014"/>
                <a:gd name="connsiteY2-28" fmla="*/ 49529 h 766502"/>
                <a:gd name="connsiteX3-29" fmla="*/ 550718 w 563014"/>
                <a:gd name="connsiteY3-30" fmla="*/ 112394 h 766502"/>
                <a:gd name="connsiteX4-31" fmla="*/ 550718 w 563014"/>
                <a:gd name="connsiteY4-32" fmla="*/ 766502 h 766502"/>
                <a:gd name="connsiteX5-33" fmla="*/ 332814 w 563014"/>
                <a:gd name="connsiteY5-34" fmla="*/ 766502 h 766502"/>
                <a:gd name="connsiteX6-35" fmla="*/ 275359 w 563014"/>
                <a:gd name="connsiteY6-36" fmla="*/ 654877 h 766502"/>
                <a:gd name="connsiteX7-37" fmla="*/ 217904 w 563014"/>
                <a:gd name="connsiteY7-38" fmla="*/ 766502 h 766502"/>
                <a:gd name="connsiteX8-39" fmla="*/ 0 w 563014"/>
                <a:gd name="connsiteY8-40" fmla="*/ 766502 h 766502"/>
                <a:gd name="connsiteX9-41" fmla="*/ 0 w 563014"/>
                <a:gd name="connsiteY9-42" fmla="*/ 112394 h 766502"/>
                <a:gd name="connsiteX10-43" fmla="*/ 0 w 563014"/>
                <a:gd name="connsiteY10-44" fmla="*/ 49529 h 766502"/>
                <a:gd name="connsiteX11-45" fmla="*/ 0 w 563014"/>
                <a:gd name="connsiteY11-46" fmla="*/ 15239 h 766502"/>
                <a:gd name="connsiteX12-47" fmla="*/ 563014 w 563014"/>
                <a:gd name="connsiteY12-48" fmla="*/ 91440 h 766502"/>
                <a:gd name="connsiteX0-49" fmla="*/ 550718 w 563014"/>
                <a:gd name="connsiteY0-50" fmla="*/ 1132 h 752395"/>
                <a:gd name="connsiteX1-51" fmla="*/ 550718 w 563014"/>
                <a:gd name="connsiteY1-52" fmla="*/ 35422 h 752395"/>
                <a:gd name="connsiteX2-53" fmla="*/ 550718 w 563014"/>
                <a:gd name="connsiteY2-54" fmla="*/ 98287 h 752395"/>
                <a:gd name="connsiteX3-55" fmla="*/ 550718 w 563014"/>
                <a:gd name="connsiteY3-56" fmla="*/ 752395 h 752395"/>
                <a:gd name="connsiteX4-57" fmla="*/ 332814 w 563014"/>
                <a:gd name="connsiteY4-58" fmla="*/ 752395 h 752395"/>
                <a:gd name="connsiteX5-59" fmla="*/ 275359 w 563014"/>
                <a:gd name="connsiteY5-60" fmla="*/ 640770 h 752395"/>
                <a:gd name="connsiteX6-61" fmla="*/ 217904 w 563014"/>
                <a:gd name="connsiteY6-62" fmla="*/ 752395 h 752395"/>
                <a:gd name="connsiteX7-63" fmla="*/ 0 w 563014"/>
                <a:gd name="connsiteY7-64" fmla="*/ 752395 h 752395"/>
                <a:gd name="connsiteX8-65" fmla="*/ 0 w 563014"/>
                <a:gd name="connsiteY8-66" fmla="*/ 98287 h 752395"/>
                <a:gd name="connsiteX9-67" fmla="*/ 0 w 563014"/>
                <a:gd name="connsiteY9-68" fmla="*/ 35422 h 752395"/>
                <a:gd name="connsiteX10-69" fmla="*/ 0 w 563014"/>
                <a:gd name="connsiteY10-70" fmla="*/ 1132 h 752395"/>
                <a:gd name="connsiteX11-71" fmla="*/ 563014 w 563014"/>
                <a:gd name="connsiteY11-72" fmla="*/ 77333 h 752395"/>
                <a:gd name="connsiteX0-73" fmla="*/ 550718 w 550718"/>
                <a:gd name="connsiteY0-74" fmla="*/ 0 h 751263"/>
                <a:gd name="connsiteX1-75" fmla="*/ 550718 w 550718"/>
                <a:gd name="connsiteY1-76" fmla="*/ 34290 h 751263"/>
                <a:gd name="connsiteX2-77" fmla="*/ 550718 w 550718"/>
                <a:gd name="connsiteY2-78" fmla="*/ 97155 h 751263"/>
                <a:gd name="connsiteX3-79" fmla="*/ 550718 w 550718"/>
                <a:gd name="connsiteY3-80" fmla="*/ 751263 h 751263"/>
                <a:gd name="connsiteX4-81" fmla="*/ 332814 w 550718"/>
                <a:gd name="connsiteY4-82" fmla="*/ 751263 h 751263"/>
                <a:gd name="connsiteX5-83" fmla="*/ 275359 w 550718"/>
                <a:gd name="connsiteY5-84" fmla="*/ 639638 h 751263"/>
                <a:gd name="connsiteX6-85" fmla="*/ 217904 w 550718"/>
                <a:gd name="connsiteY6-86" fmla="*/ 751263 h 751263"/>
                <a:gd name="connsiteX7-87" fmla="*/ 0 w 550718"/>
                <a:gd name="connsiteY7-88" fmla="*/ 751263 h 751263"/>
                <a:gd name="connsiteX8-89" fmla="*/ 0 w 550718"/>
                <a:gd name="connsiteY8-90" fmla="*/ 97155 h 751263"/>
                <a:gd name="connsiteX9-91" fmla="*/ 0 w 550718"/>
                <a:gd name="connsiteY9-92" fmla="*/ 34290 h 751263"/>
                <a:gd name="connsiteX10-93" fmla="*/ 0 w 550718"/>
                <a:gd name="connsiteY10-94" fmla="*/ 0 h 751263"/>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Lst>
              <a:rect l="l" t="t" r="r" b="b"/>
              <a:pathLst>
                <a:path w="550718" h="751263">
                  <a:moveTo>
                    <a:pt x="550718" y="0"/>
                  </a:moveTo>
                  <a:lnTo>
                    <a:pt x="550718" y="34290"/>
                  </a:lnTo>
                  <a:lnTo>
                    <a:pt x="550718" y="97155"/>
                  </a:lnTo>
                  <a:lnTo>
                    <a:pt x="550718" y="751263"/>
                  </a:lnTo>
                  <a:lnTo>
                    <a:pt x="332814" y="751263"/>
                  </a:lnTo>
                  <a:lnTo>
                    <a:pt x="275359" y="639638"/>
                  </a:lnTo>
                  <a:lnTo>
                    <a:pt x="217904" y="751263"/>
                  </a:lnTo>
                  <a:lnTo>
                    <a:pt x="0" y="751263"/>
                  </a:lnTo>
                  <a:lnTo>
                    <a:pt x="0" y="97155"/>
                  </a:lnTo>
                  <a:lnTo>
                    <a:pt x="0" y="34290"/>
                  </a:lnTo>
                  <a:lnTo>
                    <a:pt x="0" y="0"/>
                  </a:lnTo>
                </a:path>
              </a:pathLst>
            </a:custGeom>
            <a:noFill/>
            <a:ln w="12700" cap="flat" cmpd="sng" algn="ctr">
              <a:solidFill>
                <a:srgbClr val="00447C"/>
              </a:solid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grpSp>
      <p:sp>
        <p:nvSpPr>
          <p:cNvPr id="20" name="文本占位符 6"/>
          <p:cNvSpPr>
            <a:spLocks noGrp="1"/>
          </p:cNvSpPr>
          <p:nvPr>
            <p:ph type="body" sz="quarter" idx="10" hasCustomPrompt="1"/>
          </p:nvPr>
        </p:nvSpPr>
        <p:spPr>
          <a:xfrm>
            <a:off x="3314700" y="4330714"/>
            <a:ext cx="5562600" cy="508000"/>
          </a:xfrm>
        </p:spPr>
        <p:txBody>
          <a:bodyPr>
            <a:noAutofit/>
          </a:bodyPr>
          <a:lstStyle>
            <a:lvl1pPr marL="0" indent="0" algn="ctr">
              <a:buNone/>
              <a:defRPr sz="4400" b="1">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请输入标题页标题</a:t>
            </a:r>
            <a:endParaRPr lang="zh-CN" altLang="en-US" dirty="0"/>
          </a:p>
        </p:txBody>
      </p:sp>
      <p:grpSp>
        <p:nvGrpSpPr>
          <p:cNvPr id="118" name="组合 117"/>
          <p:cNvGrpSpPr/>
          <p:nvPr userDrawn="1"/>
        </p:nvGrpSpPr>
        <p:grpSpPr>
          <a:xfrm>
            <a:off x="9712252" y="287906"/>
            <a:ext cx="1878330" cy="479314"/>
            <a:chOff x="-11865182" y="9433072"/>
            <a:chExt cx="35916977" cy="9165313"/>
          </a:xfrm>
          <a:solidFill>
            <a:srgbClr val="004098"/>
          </a:solidFill>
        </p:grpSpPr>
        <p:sp>
          <p:nvSpPr>
            <p:cNvPr id="119" name="任意多边形: 形状 118"/>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任意多边形: 形状 229"/>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26_自定义版式">
    <p:spTree>
      <p:nvGrpSpPr>
        <p:cNvPr id="1" name=""/>
        <p:cNvGrpSpPr/>
        <p:nvPr/>
      </p:nvGrpSpPr>
      <p:grpSpPr>
        <a:xfrm>
          <a:off x="0" y="0"/>
          <a:ext cx="0" cy="0"/>
          <a:chOff x="0" y="0"/>
          <a:chExt cx="0" cy="0"/>
        </a:xfrm>
      </p:grpSpPr>
      <p:pic>
        <p:nvPicPr>
          <p:cNvPr id="6" name="图片 5"/>
          <p:cNvPicPr>
            <a:picLocks noChangeAspect="1"/>
          </p:cNvPicPr>
          <p:nvPr userDrawn="1"/>
        </p:nvPicPr>
        <p:blipFill rotWithShape="1">
          <a:blip r:embed="rId2" cstate="screen"/>
          <a:srcRect/>
          <a:stretch>
            <a:fillRect/>
          </a:stretch>
        </p:blipFill>
        <p:spPr>
          <a:xfrm>
            <a:off x="0" y="0"/>
            <a:ext cx="12192000" cy="6858000"/>
          </a:xfrm>
          <a:prstGeom prst="rect">
            <a:avLst/>
          </a:prstGeom>
        </p:spPr>
      </p:pic>
      <p:sp>
        <p:nvSpPr>
          <p:cNvPr id="7" name="矩形 6"/>
          <p:cNvSpPr/>
          <p:nvPr userDrawn="1"/>
        </p:nvSpPr>
        <p:spPr>
          <a:xfrm>
            <a:off x="0" y="0"/>
            <a:ext cx="12192000" cy="6858000"/>
          </a:xfrm>
          <a:prstGeom prst="rect">
            <a:avLst/>
          </a:prstGeom>
          <a:blipFill dpi="0" rotWithShape="1">
            <a:blip r:embed="rId3">
              <a:alphaModFix amt="80000"/>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Microsoft YaHei" panose="020B0503020204020204" pitchFamily="34" charset="-122"/>
              <a:ea typeface="Microsoft YaHei" panose="020B0503020204020204" pitchFamily="34" charset="-122"/>
            </a:endParaRPr>
          </a:p>
        </p:txBody>
      </p:sp>
      <p:grpSp>
        <p:nvGrpSpPr>
          <p:cNvPr id="8" name="组合 7"/>
          <p:cNvGrpSpPr/>
          <p:nvPr userDrawn="1"/>
        </p:nvGrpSpPr>
        <p:grpSpPr>
          <a:xfrm>
            <a:off x="8431598" y="0"/>
            <a:ext cx="3760402" cy="4528788"/>
            <a:chOff x="8431598" y="0"/>
            <a:chExt cx="3760402" cy="4528788"/>
          </a:xfrm>
        </p:grpSpPr>
        <p:sp>
          <p:nvSpPr>
            <p:cNvPr id="9" name="任意多边形: 形状 8"/>
            <p:cNvSpPr/>
            <p:nvPr/>
          </p:nvSpPr>
          <p:spPr>
            <a:xfrm>
              <a:off x="10434932" y="0"/>
              <a:ext cx="1757068" cy="4528788"/>
            </a:xfrm>
            <a:custGeom>
              <a:avLst/>
              <a:gdLst>
                <a:gd name="connsiteX0" fmla="*/ 1273576 w 1757068"/>
                <a:gd name="connsiteY0" fmla="*/ 0 h 4528788"/>
                <a:gd name="connsiteX1" fmla="*/ 1757068 w 1757068"/>
                <a:gd name="connsiteY1" fmla="*/ 0 h 4528788"/>
                <a:gd name="connsiteX2" fmla="*/ 1757068 w 1757068"/>
                <a:gd name="connsiteY2" fmla="*/ 980624 h 4528788"/>
                <a:gd name="connsiteX3" fmla="*/ 759261 w 1757068"/>
                <a:gd name="connsiteY3" fmla="*/ 4528788 h 4528788"/>
                <a:gd name="connsiteX4" fmla="*/ 0 w 1757068"/>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068" h="4528788">
                  <a:moveTo>
                    <a:pt x="1273576" y="0"/>
                  </a:moveTo>
                  <a:lnTo>
                    <a:pt x="1757068" y="0"/>
                  </a:lnTo>
                  <a:lnTo>
                    <a:pt x="1757068" y="980624"/>
                  </a:lnTo>
                  <a:lnTo>
                    <a:pt x="759261" y="4528788"/>
                  </a:lnTo>
                  <a:lnTo>
                    <a:pt x="0" y="452878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dirty="0">
                <a:latin typeface="Microsoft YaHei" panose="020B0503020204020204" pitchFamily="34" charset="-122"/>
              </a:endParaRPr>
            </a:p>
          </p:txBody>
        </p:sp>
        <p:sp>
          <p:nvSpPr>
            <p:cNvPr id="10" name="任意多边形: 形状 9"/>
            <p:cNvSpPr/>
            <p:nvPr/>
          </p:nvSpPr>
          <p:spPr>
            <a:xfrm>
              <a:off x="8431598" y="0"/>
              <a:ext cx="3760402" cy="4528788"/>
            </a:xfrm>
            <a:custGeom>
              <a:avLst/>
              <a:gdLst>
                <a:gd name="connsiteX0" fmla="*/ 1289144 w 3760402"/>
                <a:gd name="connsiteY0" fmla="*/ 0 h 4528788"/>
                <a:gd name="connsiteX1" fmla="*/ 3760402 w 3760402"/>
                <a:gd name="connsiteY1" fmla="*/ 0 h 4528788"/>
                <a:gd name="connsiteX2" fmla="*/ 3760402 w 3760402"/>
                <a:gd name="connsiteY2" fmla="*/ 247103 h 4528788"/>
                <a:gd name="connsiteX3" fmla="*/ 2541597 w 3760402"/>
                <a:gd name="connsiteY3" fmla="*/ 4528788 h 4528788"/>
                <a:gd name="connsiteX4" fmla="*/ 0 w 3760402"/>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0402" h="4528788">
                  <a:moveTo>
                    <a:pt x="1289144" y="0"/>
                  </a:moveTo>
                  <a:lnTo>
                    <a:pt x="3760402" y="0"/>
                  </a:lnTo>
                  <a:lnTo>
                    <a:pt x="3760402" y="247103"/>
                  </a:lnTo>
                  <a:lnTo>
                    <a:pt x="2541597" y="4528788"/>
                  </a:lnTo>
                  <a:lnTo>
                    <a:pt x="0" y="4528788"/>
                  </a:lnTo>
                  <a:close/>
                </a:path>
              </a:pathLst>
            </a:custGeom>
            <a:gradFill flip="none" rotWithShape="1">
              <a:gsLst>
                <a:gs pos="0">
                  <a:schemeClr val="accent1">
                    <a:alpha val="2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Microsoft YaHei" panose="020B0503020204020204" pitchFamily="34" charset="-122"/>
              </a:endParaRPr>
            </a:p>
          </p:txBody>
        </p:sp>
        <p:sp>
          <p:nvSpPr>
            <p:cNvPr id="11" name="任意多边形: 形状 10"/>
            <p:cNvSpPr/>
            <p:nvPr/>
          </p:nvSpPr>
          <p:spPr>
            <a:xfrm>
              <a:off x="8728052" y="0"/>
              <a:ext cx="1403628" cy="2897528"/>
            </a:xfrm>
            <a:custGeom>
              <a:avLst/>
              <a:gdLst>
                <a:gd name="connsiteX0" fmla="*/ 814836 w 1403628"/>
                <a:gd name="connsiteY0" fmla="*/ 0 h 2897528"/>
                <a:gd name="connsiteX1" fmla="*/ 1403628 w 1403628"/>
                <a:gd name="connsiteY1" fmla="*/ 0 h 2897528"/>
                <a:gd name="connsiteX2" fmla="*/ 588792 w 1403628"/>
                <a:gd name="connsiteY2" fmla="*/ 2897528 h 2897528"/>
                <a:gd name="connsiteX3" fmla="*/ 0 w 1403628"/>
                <a:gd name="connsiteY3" fmla="*/ 2897528 h 2897528"/>
              </a:gdLst>
              <a:ahLst/>
              <a:cxnLst>
                <a:cxn ang="0">
                  <a:pos x="connsiteX0" y="connsiteY0"/>
                </a:cxn>
                <a:cxn ang="0">
                  <a:pos x="connsiteX1" y="connsiteY1"/>
                </a:cxn>
                <a:cxn ang="0">
                  <a:pos x="connsiteX2" y="connsiteY2"/>
                </a:cxn>
                <a:cxn ang="0">
                  <a:pos x="connsiteX3" y="connsiteY3"/>
                </a:cxn>
              </a:cxnLst>
              <a:rect l="l" t="t" r="r" b="b"/>
              <a:pathLst>
                <a:path w="1403628" h="2897528">
                  <a:moveTo>
                    <a:pt x="814836" y="0"/>
                  </a:moveTo>
                  <a:lnTo>
                    <a:pt x="1403628" y="0"/>
                  </a:lnTo>
                  <a:lnTo>
                    <a:pt x="588792" y="2897528"/>
                  </a:lnTo>
                  <a:lnTo>
                    <a:pt x="0" y="289752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dirty="0">
                <a:latin typeface="Microsoft YaHei" panose="020B0503020204020204" pitchFamily="34" charset="-122"/>
              </a:endParaRPr>
            </a:p>
          </p:txBody>
        </p:sp>
      </p:grpSp>
      <p:cxnSp>
        <p:nvCxnSpPr>
          <p:cNvPr id="14" name="直接连接符 13"/>
          <p:cNvCxnSpPr/>
          <p:nvPr userDrawn="1"/>
        </p:nvCxnSpPr>
        <p:spPr>
          <a:xfrm>
            <a:off x="2049780" y="5246366"/>
            <a:ext cx="8092440" cy="0"/>
          </a:xfrm>
          <a:prstGeom prst="line">
            <a:avLst/>
          </a:prstGeom>
          <a:noFill/>
          <a:ln w="6350" cap="flat" cmpd="sng" algn="ctr">
            <a:solidFill>
              <a:srgbClr val="204DA0"/>
            </a:solidFill>
            <a:prstDash val="dash"/>
            <a:miter lim="800000"/>
            <a:headEnd type="oval"/>
            <a:tailEnd type="oval"/>
          </a:ln>
          <a:effectLst/>
        </p:spPr>
      </p:cxnSp>
      <p:sp>
        <p:nvSpPr>
          <p:cNvPr id="15" name="文本占位符 4"/>
          <p:cNvSpPr txBox="1"/>
          <p:nvPr userDrawn="1"/>
        </p:nvSpPr>
        <p:spPr>
          <a:xfrm>
            <a:off x="4954993" y="1215475"/>
            <a:ext cx="2282014" cy="2646878"/>
          </a:xfrm>
          <a:prstGeom prst="rect">
            <a:avLst/>
          </a:prstGeom>
        </p:spPr>
        <p:txBody>
          <a:bodyPr vert="horz" wrap="none" lIns="0" tIns="0" rIns="0" bIns="0" rtlCol="0" anchor="ctr" anchorCtr="0">
            <a:noAutofit/>
          </a:bodyPr>
          <a:lstStyle>
            <a:lvl1pPr marL="0" indent="0" algn="l" defTabSz="914400" rtl="0" eaLnBrk="1" latinLnBrk="0" hangingPunct="1">
              <a:lnSpc>
                <a:spcPct val="100000"/>
              </a:lnSpc>
              <a:spcBef>
                <a:spcPts val="0"/>
              </a:spcBef>
              <a:buFont typeface="Arial" panose="020B0604020202020204" pitchFamily="34" charset="0"/>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0">
                      <a:schemeClr val="accent1"/>
                    </a:gs>
                    <a:gs pos="100000">
                      <a:schemeClr val="accent1">
                        <a:lumMod val="75000"/>
                      </a:schemeClr>
                    </a:gs>
                  </a:gsLst>
                  <a:lin ang="5400000" scaled="1"/>
                </a:gradFill>
                <a:effectLst>
                  <a:outerShdw blurRad="50800" dist="38100" dir="2700000" algn="tl" rotWithShape="0">
                    <a:prstClr val="black">
                      <a:alpha val="40000"/>
                    </a:prstClr>
                  </a:outerShdw>
                </a:effectLst>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Microsoft YaHei" panose="020B0503020204020204" pitchFamily="34" charset="-122"/>
                <a:cs typeface="+mn-cs"/>
              </a:rPr>
              <a:t>06</a:t>
            </a:r>
            <a:endPar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Microsoft YaHei" panose="020B0503020204020204" pitchFamily="34" charset="-122"/>
              <a:cs typeface="+mn-cs"/>
            </a:endParaRPr>
          </a:p>
        </p:txBody>
      </p:sp>
      <p:cxnSp>
        <p:nvCxnSpPr>
          <p:cNvPr id="16" name="直接连接符 15"/>
          <p:cNvCxnSpPr/>
          <p:nvPr userDrawn="1"/>
        </p:nvCxnSpPr>
        <p:spPr>
          <a:xfrm>
            <a:off x="5612102" y="3681007"/>
            <a:ext cx="967796" cy="0"/>
          </a:xfrm>
          <a:prstGeom prst="line">
            <a:avLst/>
          </a:prstGeom>
          <a:noFill/>
          <a:ln w="57150" cap="flat" cmpd="sng" algn="ctr">
            <a:solidFill>
              <a:srgbClr val="004098"/>
            </a:solidFill>
            <a:prstDash val="solid"/>
            <a:miter lim="800000"/>
          </a:ln>
          <a:effectLst/>
        </p:spPr>
      </p:cxnSp>
      <p:grpSp>
        <p:nvGrpSpPr>
          <p:cNvPr id="17" name="组合 16"/>
          <p:cNvGrpSpPr/>
          <p:nvPr userDrawn="1"/>
        </p:nvGrpSpPr>
        <p:grpSpPr>
          <a:xfrm>
            <a:off x="5806353" y="-1"/>
            <a:ext cx="579293" cy="751263"/>
            <a:chOff x="5820641" y="-1"/>
            <a:chExt cx="579293" cy="751263"/>
          </a:xfrm>
        </p:grpSpPr>
        <p:sp>
          <p:nvSpPr>
            <p:cNvPr id="18" name="任意多边形: 形状 17"/>
            <p:cNvSpPr/>
            <p:nvPr/>
          </p:nvSpPr>
          <p:spPr>
            <a:xfrm>
              <a:off x="5820641" y="-1"/>
              <a:ext cx="550718" cy="716973"/>
            </a:xfrm>
            <a:custGeom>
              <a:avLst/>
              <a:gdLst>
                <a:gd name="connsiteX0" fmla="*/ 0 w 550718"/>
                <a:gd name="connsiteY0" fmla="*/ 0 h 636270"/>
                <a:gd name="connsiteX1" fmla="*/ 550718 w 550718"/>
                <a:gd name="connsiteY1" fmla="*/ 0 h 636270"/>
                <a:gd name="connsiteX2" fmla="*/ 550718 w 550718"/>
                <a:gd name="connsiteY2" fmla="*/ 636270 h 636270"/>
                <a:gd name="connsiteX3" fmla="*/ 332814 w 550718"/>
                <a:gd name="connsiteY3" fmla="*/ 636270 h 636270"/>
                <a:gd name="connsiteX4" fmla="*/ 275359 w 550718"/>
                <a:gd name="connsiteY4" fmla="*/ 537210 h 636270"/>
                <a:gd name="connsiteX5" fmla="*/ 217904 w 550718"/>
                <a:gd name="connsiteY5" fmla="*/ 636270 h 636270"/>
                <a:gd name="connsiteX6" fmla="*/ 0 w 550718"/>
                <a:gd name="connsiteY6" fmla="*/ 636270 h 63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718" h="636270">
                  <a:moveTo>
                    <a:pt x="0" y="0"/>
                  </a:moveTo>
                  <a:lnTo>
                    <a:pt x="550718" y="0"/>
                  </a:lnTo>
                  <a:lnTo>
                    <a:pt x="550718" y="636270"/>
                  </a:lnTo>
                  <a:lnTo>
                    <a:pt x="332814" y="636270"/>
                  </a:lnTo>
                  <a:lnTo>
                    <a:pt x="275359" y="537210"/>
                  </a:lnTo>
                  <a:lnTo>
                    <a:pt x="217904" y="636270"/>
                  </a:lnTo>
                  <a:lnTo>
                    <a:pt x="0" y="636270"/>
                  </a:lnTo>
                  <a:close/>
                </a:path>
              </a:pathLst>
            </a:custGeom>
            <a:solidFill>
              <a:srgbClr val="004098"/>
            </a:solidFill>
            <a:ln w="12700" cap="flat" cmpd="sng" algn="ctr">
              <a:noFill/>
              <a:prstDash val="solid"/>
              <a:miter lim="800000"/>
            </a:ln>
            <a:effectLst/>
            <a:extLst>
              <a:ext uri="{91240B29-F687-4F45-9708-019B960494DF}">
                <a14:hiddenLine xmlns:a14="http://schemas.microsoft.com/office/drawing/2010/main" w="12700">
                  <a:solidFill>
                    <a:schemeClr val="accent1">
                      <a:shade val="50000"/>
                    </a:schemeClr>
                  </a:solidFill>
                  <a:prstDash val="solid"/>
                  <a:miter lim="800000"/>
                  <a:headEnd/>
                  <a:tailEnd/>
                </a14:hiddenLine>
              </a:ext>
            </a:ex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19" name="任意多边形: 形状 18"/>
            <p:cNvSpPr/>
            <p:nvPr/>
          </p:nvSpPr>
          <p:spPr>
            <a:xfrm>
              <a:off x="5849216" y="-1"/>
              <a:ext cx="550718" cy="751263"/>
            </a:xfrm>
            <a:custGeom>
              <a:avLst/>
              <a:gdLst>
                <a:gd name="connsiteX0" fmla="*/ 0 w 550718"/>
                <a:gd name="connsiteY0" fmla="*/ 0 h 751263"/>
                <a:gd name="connsiteX1" fmla="*/ 550718 w 550718"/>
                <a:gd name="connsiteY1" fmla="*/ 0 h 751263"/>
                <a:gd name="connsiteX2" fmla="*/ 550718 w 550718"/>
                <a:gd name="connsiteY2" fmla="*/ 34290 h 751263"/>
                <a:gd name="connsiteX3" fmla="*/ 550718 w 550718"/>
                <a:gd name="connsiteY3" fmla="*/ 97155 h 751263"/>
                <a:gd name="connsiteX4" fmla="*/ 550718 w 550718"/>
                <a:gd name="connsiteY4" fmla="*/ 751263 h 751263"/>
                <a:gd name="connsiteX5" fmla="*/ 332814 w 550718"/>
                <a:gd name="connsiteY5" fmla="*/ 751263 h 751263"/>
                <a:gd name="connsiteX6" fmla="*/ 275359 w 550718"/>
                <a:gd name="connsiteY6" fmla="*/ 639638 h 751263"/>
                <a:gd name="connsiteX7" fmla="*/ 217904 w 550718"/>
                <a:gd name="connsiteY7" fmla="*/ 751263 h 751263"/>
                <a:gd name="connsiteX8" fmla="*/ 0 w 550718"/>
                <a:gd name="connsiteY8" fmla="*/ 751263 h 751263"/>
                <a:gd name="connsiteX9" fmla="*/ 0 w 550718"/>
                <a:gd name="connsiteY9" fmla="*/ 97155 h 751263"/>
                <a:gd name="connsiteX10" fmla="*/ 0 w 550718"/>
                <a:gd name="connsiteY10" fmla="*/ 34290 h 751263"/>
                <a:gd name="connsiteX0-1" fmla="*/ 0 w 550718"/>
                <a:gd name="connsiteY0-2" fmla="*/ 15239 h 766502"/>
                <a:gd name="connsiteX1-3" fmla="*/ 471574 w 550718"/>
                <a:gd name="connsiteY1-4" fmla="*/ 0 h 766502"/>
                <a:gd name="connsiteX2-5" fmla="*/ 550718 w 550718"/>
                <a:gd name="connsiteY2-6" fmla="*/ 15239 h 766502"/>
                <a:gd name="connsiteX3-7" fmla="*/ 550718 w 550718"/>
                <a:gd name="connsiteY3-8" fmla="*/ 49529 h 766502"/>
                <a:gd name="connsiteX4-9" fmla="*/ 550718 w 550718"/>
                <a:gd name="connsiteY4-10" fmla="*/ 112394 h 766502"/>
                <a:gd name="connsiteX5-11" fmla="*/ 550718 w 550718"/>
                <a:gd name="connsiteY5-12" fmla="*/ 766502 h 766502"/>
                <a:gd name="connsiteX6-13" fmla="*/ 332814 w 550718"/>
                <a:gd name="connsiteY6-14" fmla="*/ 766502 h 766502"/>
                <a:gd name="connsiteX7-15" fmla="*/ 275359 w 550718"/>
                <a:gd name="connsiteY7-16" fmla="*/ 654877 h 766502"/>
                <a:gd name="connsiteX8-17" fmla="*/ 217904 w 550718"/>
                <a:gd name="connsiteY8-18" fmla="*/ 766502 h 766502"/>
                <a:gd name="connsiteX9-19" fmla="*/ 0 w 550718"/>
                <a:gd name="connsiteY9-20" fmla="*/ 766502 h 766502"/>
                <a:gd name="connsiteX10-21" fmla="*/ 0 w 550718"/>
                <a:gd name="connsiteY10-22" fmla="*/ 112394 h 766502"/>
                <a:gd name="connsiteX11" fmla="*/ 0 w 550718"/>
                <a:gd name="connsiteY11" fmla="*/ 49529 h 766502"/>
                <a:gd name="connsiteX12" fmla="*/ 0 w 550718"/>
                <a:gd name="connsiteY12" fmla="*/ 15239 h 766502"/>
                <a:gd name="connsiteX0-23" fmla="*/ 471574 w 563014"/>
                <a:gd name="connsiteY0-24" fmla="*/ 0 h 766502"/>
                <a:gd name="connsiteX1-25" fmla="*/ 550718 w 563014"/>
                <a:gd name="connsiteY1-26" fmla="*/ 15239 h 766502"/>
                <a:gd name="connsiteX2-27" fmla="*/ 550718 w 563014"/>
                <a:gd name="connsiteY2-28" fmla="*/ 49529 h 766502"/>
                <a:gd name="connsiteX3-29" fmla="*/ 550718 w 563014"/>
                <a:gd name="connsiteY3-30" fmla="*/ 112394 h 766502"/>
                <a:gd name="connsiteX4-31" fmla="*/ 550718 w 563014"/>
                <a:gd name="connsiteY4-32" fmla="*/ 766502 h 766502"/>
                <a:gd name="connsiteX5-33" fmla="*/ 332814 w 563014"/>
                <a:gd name="connsiteY5-34" fmla="*/ 766502 h 766502"/>
                <a:gd name="connsiteX6-35" fmla="*/ 275359 w 563014"/>
                <a:gd name="connsiteY6-36" fmla="*/ 654877 h 766502"/>
                <a:gd name="connsiteX7-37" fmla="*/ 217904 w 563014"/>
                <a:gd name="connsiteY7-38" fmla="*/ 766502 h 766502"/>
                <a:gd name="connsiteX8-39" fmla="*/ 0 w 563014"/>
                <a:gd name="connsiteY8-40" fmla="*/ 766502 h 766502"/>
                <a:gd name="connsiteX9-41" fmla="*/ 0 w 563014"/>
                <a:gd name="connsiteY9-42" fmla="*/ 112394 h 766502"/>
                <a:gd name="connsiteX10-43" fmla="*/ 0 w 563014"/>
                <a:gd name="connsiteY10-44" fmla="*/ 49529 h 766502"/>
                <a:gd name="connsiteX11-45" fmla="*/ 0 w 563014"/>
                <a:gd name="connsiteY11-46" fmla="*/ 15239 h 766502"/>
                <a:gd name="connsiteX12-47" fmla="*/ 563014 w 563014"/>
                <a:gd name="connsiteY12-48" fmla="*/ 91440 h 766502"/>
                <a:gd name="connsiteX0-49" fmla="*/ 550718 w 563014"/>
                <a:gd name="connsiteY0-50" fmla="*/ 1132 h 752395"/>
                <a:gd name="connsiteX1-51" fmla="*/ 550718 w 563014"/>
                <a:gd name="connsiteY1-52" fmla="*/ 35422 h 752395"/>
                <a:gd name="connsiteX2-53" fmla="*/ 550718 w 563014"/>
                <a:gd name="connsiteY2-54" fmla="*/ 98287 h 752395"/>
                <a:gd name="connsiteX3-55" fmla="*/ 550718 w 563014"/>
                <a:gd name="connsiteY3-56" fmla="*/ 752395 h 752395"/>
                <a:gd name="connsiteX4-57" fmla="*/ 332814 w 563014"/>
                <a:gd name="connsiteY4-58" fmla="*/ 752395 h 752395"/>
                <a:gd name="connsiteX5-59" fmla="*/ 275359 w 563014"/>
                <a:gd name="connsiteY5-60" fmla="*/ 640770 h 752395"/>
                <a:gd name="connsiteX6-61" fmla="*/ 217904 w 563014"/>
                <a:gd name="connsiteY6-62" fmla="*/ 752395 h 752395"/>
                <a:gd name="connsiteX7-63" fmla="*/ 0 w 563014"/>
                <a:gd name="connsiteY7-64" fmla="*/ 752395 h 752395"/>
                <a:gd name="connsiteX8-65" fmla="*/ 0 w 563014"/>
                <a:gd name="connsiteY8-66" fmla="*/ 98287 h 752395"/>
                <a:gd name="connsiteX9-67" fmla="*/ 0 w 563014"/>
                <a:gd name="connsiteY9-68" fmla="*/ 35422 h 752395"/>
                <a:gd name="connsiteX10-69" fmla="*/ 0 w 563014"/>
                <a:gd name="connsiteY10-70" fmla="*/ 1132 h 752395"/>
                <a:gd name="connsiteX11-71" fmla="*/ 563014 w 563014"/>
                <a:gd name="connsiteY11-72" fmla="*/ 77333 h 752395"/>
                <a:gd name="connsiteX0-73" fmla="*/ 550718 w 550718"/>
                <a:gd name="connsiteY0-74" fmla="*/ 0 h 751263"/>
                <a:gd name="connsiteX1-75" fmla="*/ 550718 w 550718"/>
                <a:gd name="connsiteY1-76" fmla="*/ 34290 h 751263"/>
                <a:gd name="connsiteX2-77" fmla="*/ 550718 w 550718"/>
                <a:gd name="connsiteY2-78" fmla="*/ 97155 h 751263"/>
                <a:gd name="connsiteX3-79" fmla="*/ 550718 w 550718"/>
                <a:gd name="connsiteY3-80" fmla="*/ 751263 h 751263"/>
                <a:gd name="connsiteX4-81" fmla="*/ 332814 w 550718"/>
                <a:gd name="connsiteY4-82" fmla="*/ 751263 h 751263"/>
                <a:gd name="connsiteX5-83" fmla="*/ 275359 w 550718"/>
                <a:gd name="connsiteY5-84" fmla="*/ 639638 h 751263"/>
                <a:gd name="connsiteX6-85" fmla="*/ 217904 w 550718"/>
                <a:gd name="connsiteY6-86" fmla="*/ 751263 h 751263"/>
                <a:gd name="connsiteX7-87" fmla="*/ 0 w 550718"/>
                <a:gd name="connsiteY7-88" fmla="*/ 751263 h 751263"/>
                <a:gd name="connsiteX8-89" fmla="*/ 0 w 550718"/>
                <a:gd name="connsiteY8-90" fmla="*/ 97155 h 751263"/>
                <a:gd name="connsiteX9-91" fmla="*/ 0 w 550718"/>
                <a:gd name="connsiteY9-92" fmla="*/ 34290 h 751263"/>
                <a:gd name="connsiteX10-93" fmla="*/ 0 w 550718"/>
                <a:gd name="connsiteY10-94" fmla="*/ 0 h 751263"/>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Lst>
              <a:rect l="l" t="t" r="r" b="b"/>
              <a:pathLst>
                <a:path w="550718" h="751263">
                  <a:moveTo>
                    <a:pt x="550718" y="0"/>
                  </a:moveTo>
                  <a:lnTo>
                    <a:pt x="550718" y="34290"/>
                  </a:lnTo>
                  <a:lnTo>
                    <a:pt x="550718" y="97155"/>
                  </a:lnTo>
                  <a:lnTo>
                    <a:pt x="550718" y="751263"/>
                  </a:lnTo>
                  <a:lnTo>
                    <a:pt x="332814" y="751263"/>
                  </a:lnTo>
                  <a:lnTo>
                    <a:pt x="275359" y="639638"/>
                  </a:lnTo>
                  <a:lnTo>
                    <a:pt x="217904" y="751263"/>
                  </a:lnTo>
                  <a:lnTo>
                    <a:pt x="0" y="751263"/>
                  </a:lnTo>
                  <a:lnTo>
                    <a:pt x="0" y="97155"/>
                  </a:lnTo>
                  <a:lnTo>
                    <a:pt x="0" y="34290"/>
                  </a:lnTo>
                  <a:lnTo>
                    <a:pt x="0" y="0"/>
                  </a:lnTo>
                </a:path>
              </a:pathLst>
            </a:custGeom>
            <a:noFill/>
            <a:ln w="12700" cap="flat" cmpd="sng" algn="ctr">
              <a:solidFill>
                <a:srgbClr val="00447C"/>
              </a:solid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grpSp>
      <p:sp>
        <p:nvSpPr>
          <p:cNvPr id="20" name="文本占位符 6"/>
          <p:cNvSpPr>
            <a:spLocks noGrp="1"/>
          </p:cNvSpPr>
          <p:nvPr>
            <p:ph type="body" sz="quarter" idx="10" hasCustomPrompt="1"/>
          </p:nvPr>
        </p:nvSpPr>
        <p:spPr>
          <a:xfrm>
            <a:off x="3314700" y="4330714"/>
            <a:ext cx="5562600" cy="508000"/>
          </a:xfrm>
        </p:spPr>
        <p:txBody>
          <a:bodyPr>
            <a:noAutofit/>
          </a:bodyPr>
          <a:lstStyle>
            <a:lvl1pPr marL="0" indent="0" algn="ctr">
              <a:buNone/>
              <a:defRPr sz="4400" b="1">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请输入标题页标题</a:t>
            </a:r>
            <a:endParaRPr lang="zh-CN" altLang="en-US" dirty="0"/>
          </a:p>
        </p:txBody>
      </p:sp>
      <p:grpSp>
        <p:nvGrpSpPr>
          <p:cNvPr id="118" name="组合 117"/>
          <p:cNvGrpSpPr/>
          <p:nvPr userDrawn="1"/>
        </p:nvGrpSpPr>
        <p:grpSpPr>
          <a:xfrm>
            <a:off x="9712252" y="287906"/>
            <a:ext cx="1878330" cy="479314"/>
            <a:chOff x="-11865182" y="9433072"/>
            <a:chExt cx="35916977" cy="9165313"/>
          </a:xfrm>
          <a:solidFill>
            <a:srgbClr val="004098"/>
          </a:solidFill>
        </p:grpSpPr>
        <p:sp>
          <p:nvSpPr>
            <p:cNvPr id="119" name="任意多边形: 形状 118"/>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任意多边形: 形状 229"/>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27_自定义版式">
    <p:spTree>
      <p:nvGrpSpPr>
        <p:cNvPr id="1" name=""/>
        <p:cNvGrpSpPr/>
        <p:nvPr/>
      </p:nvGrpSpPr>
      <p:grpSpPr>
        <a:xfrm>
          <a:off x="0" y="0"/>
          <a:ext cx="0" cy="0"/>
          <a:chOff x="0" y="0"/>
          <a:chExt cx="0" cy="0"/>
        </a:xfrm>
      </p:grpSpPr>
      <p:pic>
        <p:nvPicPr>
          <p:cNvPr id="6" name="图片 5"/>
          <p:cNvPicPr>
            <a:picLocks noChangeAspect="1"/>
          </p:cNvPicPr>
          <p:nvPr userDrawn="1"/>
        </p:nvPicPr>
        <p:blipFill rotWithShape="1">
          <a:blip r:embed="rId2" cstate="screen"/>
          <a:srcRect/>
          <a:stretch>
            <a:fillRect/>
          </a:stretch>
        </p:blipFill>
        <p:spPr>
          <a:xfrm>
            <a:off x="0" y="0"/>
            <a:ext cx="12192000" cy="6858000"/>
          </a:xfrm>
          <a:prstGeom prst="rect">
            <a:avLst/>
          </a:prstGeom>
        </p:spPr>
      </p:pic>
      <p:sp>
        <p:nvSpPr>
          <p:cNvPr id="7" name="矩形 6"/>
          <p:cNvSpPr/>
          <p:nvPr userDrawn="1"/>
        </p:nvSpPr>
        <p:spPr>
          <a:xfrm>
            <a:off x="0" y="0"/>
            <a:ext cx="12192000" cy="6858000"/>
          </a:xfrm>
          <a:prstGeom prst="rect">
            <a:avLst/>
          </a:prstGeom>
          <a:blipFill dpi="0" rotWithShape="1">
            <a:blip r:embed="rId3">
              <a:alphaModFix amt="80000"/>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Microsoft YaHei" panose="020B0503020204020204" pitchFamily="34" charset="-122"/>
              <a:ea typeface="Microsoft YaHei" panose="020B0503020204020204" pitchFamily="34" charset="-122"/>
            </a:endParaRPr>
          </a:p>
        </p:txBody>
      </p:sp>
      <p:grpSp>
        <p:nvGrpSpPr>
          <p:cNvPr id="8" name="组合 7"/>
          <p:cNvGrpSpPr/>
          <p:nvPr userDrawn="1"/>
        </p:nvGrpSpPr>
        <p:grpSpPr>
          <a:xfrm>
            <a:off x="8431598" y="0"/>
            <a:ext cx="3760402" cy="4528788"/>
            <a:chOff x="8431598" y="0"/>
            <a:chExt cx="3760402" cy="4528788"/>
          </a:xfrm>
        </p:grpSpPr>
        <p:sp>
          <p:nvSpPr>
            <p:cNvPr id="9" name="任意多边形: 形状 8"/>
            <p:cNvSpPr/>
            <p:nvPr/>
          </p:nvSpPr>
          <p:spPr>
            <a:xfrm>
              <a:off x="10434932" y="0"/>
              <a:ext cx="1757068" cy="4528788"/>
            </a:xfrm>
            <a:custGeom>
              <a:avLst/>
              <a:gdLst>
                <a:gd name="connsiteX0" fmla="*/ 1273576 w 1757068"/>
                <a:gd name="connsiteY0" fmla="*/ 0 h 4528788"/>
                <a:gd name="connsiteX1" fmla="*/ 1757068 w 1757068"/>
                <a:gd name="connsiteY1" fmla="*/ 0 h 4528788"/>
                <a:gd name="connsiteX2" fmla="*/ 1757068 w 1757068"/>
                <a:gd name="connsiteY2" fmla="*/ 980624 h 4528788"/>
                <a:gd name="connsiteX3" fmla="*/ 759261 w 1757068"/>
                <a:gd name="connsiteY3" fmla="*/ 4528788 h 4528788"/>
                <a:gd name="connsiteX4" fmla="*/ 0 w 1757068"/>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068" h="4528788">
                  <a:moveTo>
                    <a:pt x="1273576" y="0"/>
                  </a:moveTo>
                  <a:lnTo>
                    <a:pt x="1757068" y="0"/>
                  </a:lnTo>
                  <a:lnTo>
                    <a:pt x="1757068" y="980624"/>
                  </a:lnTo>
                  <a:lnTo>
                    <a:pt x="759261" y="4528788"/>
                  </a:lnTo>
                  <a:lnTo>
                    <a:pt x="0" y="452878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dirty="0">
                <a:latin typeface="Microsoft YaHei" panose="020B0503020204020204" pitchFamily="34" charset="-122"/>
              </a:endParaRPr>
            </a:p>
          </p:txBody>
        </p:sp>
        <p:sp>
          <p:nvSpPr>
            <p:cNvPr id="10" name="任意多边形: 形状 9"/>
            <p:cNvSpPr/>
            <p:nvPr/>
          </p:nvSpPr>
          <p:spPr>
            <a:xfrm>
              <a:off x="8431598" y="0"/>
              <a:ext cx="3760402" cy="4528788"/>
            </a:xfrm>
            <a:custGeom>
              <a:avLst/>
              <a:gdLst>
                <a:gd name="connsiteX0" fmla="*/ 1289144 w 3760402"/>
                <a:gd name="connsiteY0" fmla="*/ 0 h 4528788"/>
                <a:gd name="connsiteX1" fmla="*/ 3760402 w 3760402"/>
                <a:gd name="connsiteY1" fmla="*/ 0 h 4528788"/>
                <a:gd name="connsiteX2" fmla="*/ 3760402 w 3760402"/>
                <a:gd name="connsiteY2" fmla="*/ 247103 h 4528788"/>
                <a:gd name="connsiteX3" fmla="*/ 2541597 w 3760402"/>
                <a:gd name="connsiteY3" fmla="*/ 4528788 h 4528788"/>
                <a:gd name="connsiteX4" fmla="*/ 0 w 3760402"/>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0402" h="4528788">
                  <a:moveTo>
                    <a:pt x="1289144" y="0"/>
                  </a:moveTo>
                  <a:lnTo>
                    <a:pt x="3760402" y="0"/>
                  </a:lnTo>
                  <a:lnTo>
                    <a:pt x="3760402" y="247103"/>
                  </a:lnTo>
                  <a:lnTo>
                    <a:pt x="2541597" y="4528788"/>
                  </a:lnTo>
                  <a:lnTo>
                    <a:pt x="0" y="4528788"/>
                  </a:lnTo>
                  <a:close/>
                </a:path>
              </a:pathLst>
            </a:custGeom>
            <a:gradFill flip="none" rotWithShape="1">
              <a:gsLst>
                <a:gs pos="0">
                  <a:schemeClr val="accent1">
                    <a:alpha val="2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Microsoft YaHei" panose="020B0503020204020204" pitchFamily="34" charset="-122"/>
              </a:endParaRPr>
            </a:p>
          </p:txBody>
        </p:sp>
        <p:sp>
          <p:nvSpPr>
            <p:cNvPr id="11" name="任意多边形: 形状 10"/>
            <p:cNvSpPr/>
            <p:nvPr/>
          </p:nvSpPr>
          <p:spPr>
            <a:xfrm>
              <a:off x="8728052" y="0"/>
              <a:ext cx="1403628" cy="2897528"/>
            </a:xfrm>
            <a:custGeom>
              <a:avLst/>
              <a:gdLst>
                <a:gd name="connsiteX0" fmla="*/ 814836 w 1403628"/>
                <a:gd name="connsiteY0" fmla="*/ 0 h 2897528"/>
                <a:gd name="connsiteX1" fmla="*/ 1403628 w 1403628"/>
                <a:gd name="connsiteY1" fmla="*/ 0 h 2897528"/>
                <a:gd name="connsiteX2" fmla="*/ 588792 w 1403628"/>
                <a:gd name="connsiteY2" fmla="*/ 2897528 h 2897528"/>
                <a:gd name="connsiteX3" fmla="*/ 0 w 1403628"/>
                <a:gd name="connsiteY3" fmla="*/ 2897528 h 2897528"/>
              </a:gdLst>
              <a:ahLst/>
              <a:cxnLst>
                <a:cxn ang="0">
                  <a:pos x="connsiteX0" y="connsiteY0"/>
                </a:cxn>
                <a:cxn ang="0">
                  <a:pos x="connsiteX1" y="connsiteY1"/>
                </a:cxn>
                <a:cxn ang="0">
                  <a:pos x="connsiteX2" y="connsiteY2"/>
                </a:cxn>
                <a:cxn ang="0">
                  <a:pos x="connsiteX3" y="connsiteY3"/>
                </a:cxn>
              </a:cxnLst>
              <a:rect l="l" t="t" r="r" b="b"/>
              <a:pathLst>
                <a:path w="1403628" h="2897528">
                  <a:moveTo>
                    <a:pt x="814836" y="0"/>
                  </a:moveTo>
                  <a:lnTo>
                    <a:pt x="1403628" y="0"/>
                  </a:lnTo>
                  <a:lnTo>
                    <a:pt x="588792" y="2897528"/>
                  </a:lnTo>
                  <a:lnTo>
                    <a:pt x="0" y="289752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dirty="0">
                <a:latin typeface="Microsoft YaHei" panose="020B0503020204020204" pitchFamily="34" charset="-122"/>
              </a:endParaRPr>
            </a:p>
          </p:txBody>
        </p:sp>
      </p:grpSp>
      <p:cxnSp>
        <p:nvCxnSpPr>
          <p:cNvPr id="14" name="直接连接符 13"/>
          <p:cNvCxnSpPr/>
          <p:nvPr userDrawn="1"/>
        </p:nvCxnSpPr>
        <p:spPr>
          <a:xfrm>
            <a:off x="2049780" y="5246366"/>
            <a:ext cx="8092440" cy="0"/>
          </a:xfrm>
          <a:prstGeom prst="line">
            <a:avLst/>
          </a:prstGeom>
          <a:noFill/>
          <a:ln w="6350" cap="flat" cmpd="sng" algn="ctr">
            <a:solidFill>
              <a:srgbClr val="204DA0"/>
            </a:solidFill>
            <a:prstDash val="dash"/>
            <a:miter lim="800000"/>
            <a:headEnd type="oval"/>
            <a:tailEnd type="oval"/>
          </a:ln>
          <a:effectLst/>
        </p:spPr>
      </p:cxnSp>
      <p:sp>
        <p:nvSpPr>
          <p:cNvPr id="15" name="文本占位符 4"/>
          <p:cNvSpPr txBox="1"/>
          <p:nvPr userDrawn="1"/>
        </p:nvSpPr>
        <p:spPr>
          <a:xfrm>
            <a:off x="4954993" y="1215475"/>
            <a:ext cx="2282014" cy="2646878"/>
          </a:xfrm>
          <a:prstGeom prst="rect">
            <a:avLst/>
          </a:prstGeom>
        </p:spPr>
        <p:txBody>
          <a:bodyPr vert="horz" wrap="none" lIns="0" tIns="0" rIns="0" bIns="0" rtlCol="0" anchor="ctr" anchorCtr="0">
            <a:noAutofit/>
          </a:bodyPr>
          <a:lstStyle>
            <a:lvl1pPr marL="0" indent="0" algn="l" defTabSz="914400" rtl="0" eaLnBrk="1" latinLnBrk="0" hangingPunct="1">
              <a:lnSpc>
                <a:spcPct val="100000"/>
              </a:lnSpc>
              <a:spcBef>
                <a:spcPts val="0"/>
              </a:spcBef>
              <a:buFont typeface="Arial" panose="020B0604020202020204" pitchFamily="34" charset="0"/>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0">
                      <a:schemeClr val="accent1"/>
                    </a:gs>
                    <a:gs pos="100000">
                      <a:schemeClr val="accent1">
                        <a:lumMod val="75000"/>
                      </a:schemeClr>
                    </a:gs>
                  </a:gsLst>
                  <a:lin ang="5400000" scaled="1"/>
                </a:gradFill>
                <a:effectLst>
                  <a:outerShdw blurRad="50800" dist="38100" dir="2700000" algn="tl" rotWithShape="0">
                    <a:prstClr val="black">
                      <a:alpha val="40000"/>
                    </a:prstClr>
                  </a:outerShdw>
                </a:effectLst>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Microsoft YaHei" panose="020B0503020204020204" pitchFamily="34" charset="-122"/>
                <a:cs typeface="+mn-cs"/>
              </a:rPr>
              <a:t>07</a:t>
            </a:r>
            <a:endPar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Microsoft YaHei" panose="020B0503020204020204" pitchFamily="34" charset="-122"/>
              <a:cs typeface="+mn-cs"/>
            </a:endParaRPr>
          </a:p>
        </p:txBody>
      </p:sp>
      <p:cxnSp>
        <p:nvCxnSpPr>
          <p:cNvPr id="16" name="直接连接符 15"/>
          <p:cNvCxnSpPr/>
          <p:nvPr userDrawn="1"/>
        </p:nvCxnSpPr>
        <p:spPr>
          <a:xfrm>
            <a:off x="5612102" y="3681007"/>
            <a:ext cx="967796" cy="0"/>
          </a:xfrm>
          <a:prstGeom prst="line">
            <a:avLst/>
          </a:prstGeom>
          <a:noFill/>
          <a:ln w="57150" cap="flat" cmpd="sng" algn="ctr">
            <a:solidFill>
              <a:srgbClr val="004098"/>
            </a:solidFill>
            <a:prstDash val="solid"/>
            <a:miter lim="800000"/>
          </a:ln>
          <a:effectLst/>
        </p:spPr>
      </p:cxnSp>
      <p:grpSp>
        <p:nvGrpSpPr>
          <p:cNvPr id="17" name="组合 16"/>
          <p:cNvGrpSpPr/>
          <p:nvPr userDrawn="1"/>
        </p:nvGrpSpPr>
        <p:grpSpPr>
          <a:xfrm>
            <a:off x="5806353" y="-1"/>
            <a:ext cx="579293" cy="751263"/>
            <a:chOff x="5820641" y="-1"/>
            <a:chExt cx="579293" cy="751263"/>
          </a:xfrm>
        </p:grpSpPr>
        <p:sp>
          <p:nvSpPr>
            <p:cNvPr id="18" name="任意多边形: 形状 17"/>
            <p:cNvSpPr/>
            <p:nvPr/>
          </p:nvSpPr>
          <p:spPr>
            <a:xfrm>
              <a:off x="5820641" y="-1"/>
              <a:ext cx="550718" cy="716973"/>
            </a:xfrm>
            <a:custGeom>
              <a:avLst/>
              <a:gdLst>
                <a:gd name="connsiteX0" fmla="*/ 0 w 550718"/>
                <a:gd name="connsiteY0" fmla="*/ 0 h 636270"/>
                <a:gd name="connsiteX1" fmla="*/ 550718 w 550718"/>
                <a:gd name="connsiteY1" fmla="*/ 0 h 636270"/>
                <a:gd name="connsiteX2" fmla="*/ 550718 w 550718"/>
                <a:gd name="connsiteY2" fmla="*/ 636270 h 636270"/>
                <a:gd name="connsiteX3" fmla="*/ 332814 w 550718"/>
                <a:gd name="connsiteY3" fmla="*/ 636270 h 636270"/>
                <a:gd name="connsiteX4" fmla="*/ 275359 w 550718"/>
                <a:gd name="connsiteY4" fmla="*/ 537210 h 636270"/>
                <a:gd name="connsiteX5" fmla="*/ 217904 w 550718"/>
                <a:gd name="connsiteY5" fmla="*/ 636270 h 636270"/>
                <a:gd name="connsiteX6" fmla="*/ 0 w 550718"/>
                <a:gd name="connsiteY6" fmla="*/ 636270 h 63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718" h="636270">
                  <a:moveTo>
                    <a:pt x="0" y="0"/>
                  </a:moveTo>
                  <a:lnTo>
                    <a:pt x="550718" y="0"/>
                  </a:lnTo>
                  <a:lnTo>
                    <a:pt x="550718" y="636270"/>
                  </a:lnTo>
                  <a:lnTo>
                    <a:pt x="332814" y="636270"/>
                  </a:lnTo>
                  <a:lnTo>
                    <a:pt x="275359" y="537210"/>
                  </a:lnTo>
                  <a:lnTo>
                    <a:pt x="217904" y="636270"/>
                  </a:lnTo>
                  <a:lnTo>
                    <a:pt x="0" y="636270"/>
                  </a:lnTo>
                  <a:close/>
                </a:path>
              </a:pathLst>
            </a:custGeom>
            <a:solidFill>
              <a:srgbClr val="004098"/>
            </a:solidFill>
            <a:ln w="12700" cap="flat" cmpd="sng" algn="ctr">
              <a:noFill/>
              <a:prstDash val="solid"/>
              <a:miter lim="800000"/>
            </a:ln>
            <a:effectLst/>
            <a:extLst>
              <a:ext uri="{91240B29-F687-4F45-9708-019B960494DF}">
                <a14:hiddenLine xmlns:a14="http://schemas.microsoft.com/office/drawing/2010/main" w="12700">
                  <a:solidFill>
                    <a:schemeClr val="accent1">
                      <a:shade val="50000"/>
                    </a:schemeClr>
                  </a:solidFill>
                  <a:prstDash val="solid"/>
                  <a:miter lim="800000"/>
                  <a:headEnd/>
                  <a:tailEnd/>
                </a14:hiddenLine>
              </a:ext>
            </a:ex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19" name="任意多边形: 形状 18"/>
            <p:cNvSpPr/>
            <p:nvPr/>
          </p:nvSpPr>
          <p:spPr>
            <a:xfrm>
              <a:off x="5849216" y="-1"/>
              <a:ext cx="550718" cy="751263"/>
            </a:xfrm>
            <a:custGeom>
              <a:avLst/>
              <a:gdLst>
                <a:gd name="connsiteX0" fmla="*/ 0 w 550718"/>
                <a:gd name="connsiteY0" fmla="*/ 0 h 751263"/>
                <a:gd name="connsiteX1" fmla="*/ 550718 w 550718"/>
                <a:gd name="connsiteY1" fmla="*/ 0 h 751263"/>
                <a:gd name="connsiteX2" fmla="*/ 550718 w 550718"/>
                <a:gd name="connsiteY2" fmla="*/ 34290 h 751263"/>
                <a:gd name="connsiteX3" fmla="*/ 550718 w 550718"/>
                <a:gd name="connsiteY3" fmla="*/ 97155 h 751263"/>
                <a:gd name="connsiteX4" fmla="*/ 550718 w 550718"/>
                <a:gd name="connsiteY4" fmla="*/ 751263 h 751263"/>
                <a:gd name="connsiteX5" fmla="*/ 332814 w 550718"/>
                <a:gd name="connsiteY5" fmla="*/ 751263 h 751263"/>
                <a:gd name="connsiteX6" fmla="*/ 275359 w 550718"/>
                <a:gd name="connsiteY6" fmla="*/ 639638 h 751263"/>
                <a:gd name="connsiteX7" fmla="*/ 217904 w 550718"/>
                <a:gd name="connsiteY7" fmla="*/ 751263 h 751263"/>
                <a:gd name="connsiteX8" fmla="*/ 0 w 550718"/>
                <a:gd name="connsiteY8" fmla="*/ 751263 h 751263"/>
                <a:gd name="connsiteX9" fmla="*/ 0 w 550718"/>
                <a:gd name="connsiteY9" fmla="*/ 97155 h 751263"/>
                <a:gd name="connsiteX10" fmla="*/ 0 w 550718"/>
                <a:gd name="connsiteY10" fmla="*/ 34290 h 751263"/>
                <a:gd name="connsiteX0-1" fmla="*/ 0 w 550718"/>
                <a:gd name="connsiteY0-2" fmla="*/ 15239 h 766502"/>
                <a:gd name="connsiteX1-3" fmla="*/ 471574 w 550718"/>
                <a:gd name="connsiteY1-4" fmla="*/ 0 h 766502"/>
                <a:gd name="connsiteX2-5" fmla="*/ 550718 w 550718"/>
                <a:gd name="connsiteY2-6" fmla="*/ 15239 h 766502"/>
                <a:gd name="connsiteX3-7" fmla="*/ 550718 w 550718"/>
                <a:gd name="connsiteY3-8" fmla="*/ 49529 h 766502"/>
                <a:gd name="connsiteX4-9" fmla="*/ 550718 w 550718"/>
                <a:gd name="connsiteY4-10" fmla="*/ 112394 h 766502"/>
                <a:gd name="connsiteX5-11" fmla="*/ 550718 w 550718"/>
                <a:gd name="connsiteY5-12" fmla="*/ 766502 h 766502"/>
                <a:gd name="connsiteX6-13" fmla="*/ 332814 w 550718"/>
                <a:gd name="connsiteY6-14" fmla="*/ 766502 h 766502"/>
                <a:gd name="connsiteX7-15" fmla="*/ 275359 w 550718"/>
                <a:gd name="connsiteY7-16" fmla="*/ 654877 h 766502"/>
                <a:gd name="connsiteX8-17" fmla="*/ 217904 w 550718"/>
                <a:gd name="connsiteY8-18" fmla="*/ 766502 h 766502"/>
                <a:gd name="connsiteX9-19" fmla="*/ 0 w 550718"/>
                <a:gd name="connsiteY9-20" fmla="*/ 766502 h 766502"/>
                <a:gd name="connsiteX10-21" fmla="*/ 0 w 550718"/>
                <a:gd name="connsiteY10-22" fmla="*/ 112394 h 766502"/>
                <a:gd name="connsiteX11" fmla="*/ 0 w 550718"/>
                <a:gd name="connsiteY11" fmla="*/ 49529 h 766502"/>
                <a:gd name="connsiteX12" fmla="*/ 0 w 550718"/>
                <a:gd name="connsiteY12" fmla="*/ 15239 h 766502"/>
                <a:gd name="connsiteX0-23" fmla="*/ 471574 w 563014"/>
                <a:gd name="connsiteY0-24" fmla="*/ 0 h 766502"/>
                <a:gd name="connsiteX1-25" fmla="*/ 550718 w 563014"/>
                <a:gd name="connsiteY1-26" fmla="*/ 15239 h 766502"/>
                <a:gd name="connsiteX2-27" fmla="*/ 550718 w 563014"/>
                <a:gd name="connsiteY2-28" fmla="*/ 49529 h 766502"/>
                <a:gd name="connsiteX3-29" fmla="*/ 550718 w 563014"/>
                <a:gd name="connsiteY3-30" fmla="*/ 112394 h 766502"/>
                <a:gd name="connsiteX4-31" fmla="*/ 550718 w 563014"/>
                <a:gd name="connsiteY4-32" fmla="*/ 766502 h 766502"/>
                <a:gd name="connsiteX5-33" fmla="*/ 332814 w 563014"/>
                <a:gd name="connsiteY5-34" fmla="*/ 766502 h 766502"/>
                <a:gd name="connsiteX6-35" fmla="*/ 275359 w 563014"/>
                <a:gd name="connsiteY6-36" fmla="*/ 654877 h 766502"/>
                <a:gd name="connsiteX7-37" fmla="*/ 217904 w 563014"/>
                <a:gd name="connsiteY7-38" fmla="*/ 766502 h 766502"/>
                <a:gd name="connsiteX8-39" fmla="*/ 0 w 563014"/>
                <a:gd name="connsiteY8-40" fmla="*/ 766502 h 766502"/>
                <a:gd name="connsiteX9-41" fmla="*/ 0 w 563014"/>
                <a:gd name="connsiteY9-42" fmla="*/ 112394 h 766502"/>
                <a:gd name="connsiteX10-43" fmla="*/ 0 w 563014"/>
                <a:gd name="connsiteY10-44" fmla="*/ 49529 h 766502"/>
                <a:gd name="connsiteX11-45" fmla="*/ 0 w 563014"/>
                <a:gd name="connsiteY11-46" fmla="*/ 15239 h 766502"/>
                <a:gd name="connsiteX12-47" fmla="*/ 563014 w 563014"/>
                <a:gd name="connsiteY12-48" fmla="*/ 91440 h 766502"/>
                <a:gd name="connsiteX0-49" fmla="*/ 550718 w 563014"/>
                <a:gd name="connsiteY0-50" fmla="*/ 1132 h 752395"/>
                <a:gd name="connsiteX1-51" fmla="*/ 550718 w 563014"/>
                <a:gd name="connsiteY1-52" fmla="*/ 35422 h 752395"/>
                <a:gd name="connsiteX2-53" fmla="*/ 550718 w 563014"/>
                <a:gd name="connsiteY2-54" fmla="*/ 98287 h 752395"/>
                <a:gd name="connsiteX3-55" fmla="*/ 550718 w 563014"/>
                <a:gd name="connsiteY3-56" fmla="*/ 752395 h 752395"/>
                <a:gd name="connsiteX4-57" fmla="*/ 332814 w 563014"/>
                <a:gd name="connsiteY4-58" fmla="*/ 752395 h 752395"/>
                <a:gd name="connsiteX5-59" fmla="*/ 275359 w 563014"/>
                <a:gd name="connsiteY5-60" fmla="*/ 640770 h 752395"/>
                <a:gd name="connsiteX6-61" fmla="*/ 217904 w 563014"/>
                <a:gd name="connsiteY6-62" fmla="*/ 752395 h 752395"/>
                <a:gd name="connsiteX7-63" fmla="*/ 0 w 563014"/>
                <a:gd name="connsiteY7-64" fmla="*/ 752395 h 752395"/>
                <a:gd name="connsiteX8-65" fmla="*/ 0 w 563014"/>
                <a:gd name="connsiteY8-66" fmla="*/ 98287 h 752395"/>
                <a:gd name="connsiteX9-67" fmla="*/ 0 w 563014"/>
                <a:gd name="connsiteY9-68" fmla="*/ 35422 h 752395"/>
                <a:gd name="connsiteX10-69" fmla="*/ 0 w 563014"/>
                <a:gd name="connsiteY10-70" fmla="*/ 1132 h 752395"/>
                <a:gd name="connsiteX11-71" fmla="*/ 563014 w 563014"/>
                <a:gd name="connsiteY11-72" fmla="*/ 77333 h 752395"/>
                <a:gd name="connsiteX0-73" fmla="*/ 550718 w 550718"/>
                <a:gd name="connsiteY0-74" fmla="*/ 0 h 751263"/>
                <a:gd name="connsiteX1-75" fmla="*/ 550718 w 550718"/>
                <a:gd name="connsiteY1-76" fmla="*/ 34290 h 751263"/>
                <a:gd name="connsiteX2-77" fmla="*/ 550718 w 550718"/>
                <a:gd name="connsiteY2-78" fmla="*/ 97155 h 751263"/>
                <a:gd name="connsiteX3-79" fmla="*/ 550718 w 550718"/>
                <a:gd name="connsiteY3-80" fmla="*/ 751263 h 751263"/>
                <a:gd name="connsiteX4-81" fmla="*/ 332814 w 550718"/>
                <a:gd name="connsiteY4-82" fmla="*/ 751263 h 751263"/>
                <a:gd name="connsiteX5-83" fmla="*/ 275359 w 550718"/>
                <a:gd name="connsiteY5-84" fmla="*/ 639638 h 751263"/>
                <a:gd name="connsiteX6-85" fmla="*/ 217904 w 550718"/>
                <a:gd name="connsiteY6-86" fmla="*/ 751263 h 751263"/>
                <a:gd name="connsiteX7-87" fmla="*/ 0 w 550718"/>
                <a:gd name="connsiteY7-88" fmla="*/ 751263 h 751263"/>
                <a:gd name="connsiteX8-89" fmla="*/ 0 w 550718"/>
                <a:gd name="connsiteY8-90" fmla="*/ 97155 h 751263"/>
                <a:gd name="connsiteX9-91" fmla="*/ 0 w 550718"/>
                <a:gd name="connsiteY9-92" fmla="*/ 34290 h 751263"/>
                <a:gd name="connsiteX10-93" fmla="*/ 0 w 550718"/>
                <a:gd name="connsiteY10-94" fmla="*/ 0 h 751263"/>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Lst>
              <a:rect l="l" t="t" r="r" b="b"/>
              <a:pathLst>
                <a:path w="550718" h="751263">
                  <a:moveTo>
                    <a:pt x="550718" y="0"/>
                  </a:moveTo>
                  <a:lnTo>
                    <a:pt x="550718" y="34290"/>
                  </a:lnTo>
                  <a:lnTo>
                    <a:pt x="550718" y="97155"/>
                  </a:lnTo>
                  <a:lnTo>
                    <a:pt x="550718" y="751263"/>
                  </a:lnTo>
                  <a:lnTo>
                    <a:pt x="332814" y="751263"/>
                  </a:lnTo>
                  <a:lnTo>
                    <a:pt x="275359" y="639638"/>
                  </a:lnTo>
                  <a:lnTo>
                    <a:pt x="217904" y="751263"/>
                  </a:lnTo>
                  <a:lnTo>
                    <a:pt x="0" y="751263"/>
                  </a:lnTo>
                  <a:lnTo>
                    <a:pt x="0" y="97155"/>
                  </a:lnTo>
                  <a:lnTo>
                    <a:pt x="0" y="34290"/>
                  </a:lnTo>
                  <a:lnTo>
                    <a:pt x="0" y="0"/>
                  </a:lnTo>
                </a:path>
              </a:pathLst>
            </a:custGeom>
            <a:noFill/>
            <a:ln w="12700" cap="flat" cmpd="sng" algn="ctr">
              <a:solidFill>
                <a:srgbClr val="00447C"/>
              </a:solid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grpSp>
      <p:sp>
        <p:nvSpPr>
          <p:cNvPr id="20" name="文本占位符 6"/>
          <p:cNvSpPr>
            <a:spLocks noGrp="1"/>
          </p:cNvSpPr>
          <p:nvPr>
            <p:ph type="body" sz="quarter" idx="10" hasCustomPrompt="1"/>
          </p:nvPr>
        </p:nvSpPr>
        <p:spPr>
          <a:xfrm>
            <a:off x="3314700" y="4330714"/>
            <a:ext cx="5562600" cy="508000"/>
          </a:xfrm>
        </p:spPr>
        <p:txBody>
          <a:bodyPr>
            <a:noAutofit/>
          </a:bodyPr>
          <a:lstStyle>
            <a:lvl1pPr marL="0" indent="0" algn="ctr">
              <a:buNone/>
              <a:defRPr sz="4400" b="1">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请输入标题页标题</a:t>
            </a:r>
            <a:endParaRPr lang="zh-CN" altLang="en-US" dirty="0"/>
          </a:p>
        </p:txBody>
      </p:sp>
      <p:grpSp>
        <p:nvGrpSpPr>
          <p:cNvPr id="118" name="组合 117"/>
          <p:cNvGrpSpPr/>
          <p:nvPr userDrawn="1"/>
        </p:nvGrpSpPr>
        <p:grpSpPr>
          <a:xfrm>
            <a:off x="9712252" y="287906"/>
            <a:ext cx="1878330" cy="479314"/>
            <a:chOff x="-11865182" y="9433072"/>
            <a:chExt cx="35916977" cy="9165313"/>
          </a:xfrm>
          <a:solidFill>
            <a:srgbClr val="004098"/>
          </a:solidFill>
        </p:grpSpPr>
        <p:sp>
          <p:nvSpPr>
            <p:cNvPr id="119" name="任意多边形: 形状 118"/>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任意多边形: 形状 229"/>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36_自定义版式">
    <p:spTree>
      <p:nvGrpSpPr>
        <p:cNvPr id="1" name=""/>
        <p:cNvGrpSpPr/>
        <p:nvPr/>
      </p:nvGrpSpPr>
      <p:grpSpPr>
        <a:xfrm>
          <a:off x="0" y="0"/>
          <a:ext cx="0" cy="0"/>
          <a:chOff x="0" y="0"/>
          <a:chExt cx="0" cy="0"/>
        </a:xfrm>
      </p:grpSpPr>
      <p:pic>
        <p:nvPicPr>
          <p:cNvPr id="6" name="图片 5"/>
          <p:cNvPicPr>
            <a:picLocks noChangeAspect="1"/>
          </p:cNvPicPr>
          <p:nvPr userDrawn="1"/>
        </p:nvPicPr>
        <p:blipFill rotWithShape="1">
          <a:blip r:embed="rId2" cstate="screen"/>
          <a:srcRect/>
          <a:stretch>
            <a:fillRect/>
          </a:stretch>
        </p:blipFill>
        <p:spPr>
          <a:xfrm>
            <a:off x="0" y="0"/>
            <a:ext cx="12192000" cy="6858000"/>
          </a:xfrm>
          <a:prstGeom prst="rect">
            <a:avLst/>
          </a:prstGeom>
        </p:spPr>
      </p:pic>
      <p:sp>
        <p:nvSpPr>
          <p:cNvPr id="7" name="矩形 6"/>
          <p:cNvSpPr/>
          <p:nvPr userDrawn="1"/>
        </p:nvSpPr>
        <p:spPr>
          <a:xfrm>
            <a:off x="0" y="0"/>
            <a:ext cx="12192000" cy="6858000"/>
          </a:xfrm>
          <a:prstGeom prst="rect">
            <a:avLst/>
          </a:prstGeom>
          <a:blipFill dpi="0" rotWithShape="1">
            <a:blip r:embed="rId3">
              <a:alphaModFix amt="80000"/>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Microsoft YaHei" panose="020B0503020204020204" pitchFamily="34" charset="-122"/>
              <a:ea typeface="Microsoft YaHei" panose="020B0503020204020204" pitchFamily="34" charset="-122"/>
            </a:endParaRPr>
          </a:p>
        </p:txBody>
      </p:sp>
      <p:grpSp>
        <p:nvGrpSpPr>
          <p:cNvPr id="8" name="组合 7"/>
          <p:cNvGrpSpPr/>
          <p:nvPr userDrawn="1"/>
        </p:nvGrpSpPr>
        <p:grpSpPr>
          <a:xfrm>
            <a:off x="8431598" y="0"/>
            <a:ext cx="3760402" cy="4528788"/>
            <a:chOff x="8431598" y="0"/>
            <a:chExt cx="3760402" cy="4528788"/>
          </a:xfrm>
        </p:grpSpPr>
        <p:sp>
          <p:nvSpPr>
            <p:cNvPr id="9" name="任意多边形: 形状 8"/>
            <p:cNvSpPr/>
            <p:nvPr/>
          </p:nvSpPr>
          <p:spPr>
            <a:xfrm>
              <a:off x="10434932" y="0"/>
              <a:ext cx="1757068" cy="4528788"/>
            </a:xfrm>
            <a:custGeom>
              <a:avLst/>
              <a:gdLst>
                <a:gd name="connsiteX0" fmla="*/ 1273576 w 1757068"/>
                <a:gd name="connsiteY0" fmla="*/ 0 h 4528788"/>
                <a:gd name="connsiteX1" fmla="*/ 1757068 w 1757068"/>
                <a:gd name="connsiteY1" fmla="*/ 0 h 4528788"/>
                <a:gd name="connsiteX2" fmla="*/ 1757068 w 1757068"/>
                <a:gd name="connsiteY2" fmla="*/ 980624 h 4528788"/>
                <a:gd name="connsiteX3" fmla="*/ 759261 w 1757068"/>
                <a:gd name="connsiteY3" fmla="*/ 4528788 h 4528788"/>
                <a:gd name="connsiteX4" fmla="*/ 0 w 1757068"/>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068" h="4528788">
                  <a:moveTo>
                    <a:pt x="1273576" y="0"/>
                  </a:moveTo>
                  <a:lnTo>
                    <a:pt x="1757068" y="0"/>
                  </a:lnTo>
                  <a:lnTo>
                    <a:pt x="1757068" y="980624"/>
                  </a:lnTo>
                  <a:lnTo>
                    <a:pt x="759261" y="4528788"/>
                  </a:lnTo>
                  <a:lnTo>
                    <a:pt x="0" y="452878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dirty="0">
                <a:latin typeface="Microsoft YaHei" panose="020B0503020204020204" pitchFamily="34" charset="-122"/>
              </a:endParaRPr>
            </a:p>
          </p:txBody>
        </p:sp>
        <p:sp>
          <p:nvSpPr>
            <p:cNvPr id="10" name="任意多边形: 形状 9"/>
            <p:cNvSpPr/>
            <p:nvPr/>
          </p:nvSpPr>
          <p:spPr>
            <a:xfrm>
              <a:off x="8431598" y="0"/>
              <a:ext cx="3760402" cy="4528788"/>
            </a:xfrm>
            <a:custGeom>
              <a:avLst/>
              <a:gdLst>
                <a:gd name="connsiteX0" fmla="*/ 1289144 w 3760402"/>
                <a:gd name="connsiteY0" fmla="*/ 0 h 4528788"/>
                <a:gd name="connsiteX1" fmla="*/ 3760402 w 3760402"/>
                <a:gd name="connsiteY1" fmla="*/ 0 h 4528788"/>
                <a:gd name="connsiteX2" fmla="*/ 3760402 w 3760402"/>
                <a:gd name="connsiteY2" fmla="*/ 247103 h 4528788"/>
                <a:gd name="connsiteX3" fmla="*/ 2541597 w 3760402"/>
                <a:gd name="connsiteY3" fmla="*/ 4528788 h 4528788"/>
                <a:gd name="connsiteX4" fmla="*/ 0 w 3760402"/>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0402" h="4528788">
                  <a:moveTo>
                    <a:pt x="1289144" y="0"/>
                  </a:moveTo>
                  <a:lnTo>
                    <a:pt x="3760402" y="0"/>
                  </a:lnTo>
                  <a:lnTo>
                    <a:pt x="3760402" y="247103"/>
                  </a:lnTo>
                  <a:lnTo>
                    <a:pt x="2541597" y="4528788"/>
                  </a:lnTo>
                  <a:lnTo>
                    <a:pt x="0" y="4528788"/>
                  </a:lnTo>
                  <a:close/>
                </a:path>
              </a:pathLst>
            </a:custGeom>
            <a:gradFill flip="none" rotWithShape="1">
              <a:gsLst>
                <a:gs pos="0">
                  <a:schemeClr val="accent1">
                    <a:alpha val="2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Microsoft YaHei" panose="020B0503020204020204" pitchFamily="34" charset="-122"/>
              </a:endParaRPr>
            </a:p>
          </p:txBody>
        </p:sp>
        <p:sp>
          <p:nvSpPr>
            <p:cNvPr id="11" name="任意多边形: 形状 10"/>
            <p:cNvSpPr/>
            <p:nvPr/>
          </p:nvSpPr>
          <p:spPr>
            <a:xfrm>
              <a:off x="8728052" y="0"/>
              <a:ext cx="1403628" cy="2897528"/>
            </a:xfrm>
            <a:custGeom>
              <a:avLst/>
              <a:gdLst>
                <a:gd name="connsiteX0" fmla="*/ 814836 w 1403628"/>
                <a:gd name="connsiteY0" fmla="*/ 0 h 2897528"/>
                <a:gd name="connsiteX1" fmla="*/ 1403628 w 1403628"/>
                <a:gd name="connsiteY1" fmla="*/ 0 h 2897528"/>
                <a:gd name="connsiteX2" fmla="*/ 588792 w 1403628"/>
                <a:gd name="connsiteY2" fmla="*/ 2897528 h 2897528"/>
                <a:gd name="connsiteX3" fmla="*/ 0 w 1403628"/>
                <a:gd name="connsiteY3" fmla="*/ 2897528 h 2897528"/>
              </a:gdLst>
              <a:ahLst/>
              <a:cxnLst>
                <a:cxn ang="0">
                  <a:pos x="connsiteX0" y="connsiteY0"/>
                </a:cxn>
                <a:cxn ang="0">
                  <a:pos x="connsiteX1" y="connsiteY1"/>
                </a:cxn>
                <a:cxn ang="0">
                  <a:pos x="connsiteX2" y="connsiteY2"/>
                </a:cxn>
                <a:cxn ang="0">
                  <a:pos x="connsiteX3" y="connsiteY3"/>
                </a:cxn>
              </a:cxnLst>
              <a:rect l="l" t="t" r="r" b="b"/>
              <a:pathLst>
                <a:path w="1403628" h="2897528">
                  <a:moveTo>
                    <a:pt x="814836" y="0"/>
                  </a:moveTo>
                  <a:lnTo>
                    <a:pt x="1403628" y="0"/>
                  </a:lnTo>
                  <a:lnTo>
                    <a:pt x="588792" y="2897528"/>
                  </a:lnTo>
                  <a:lnTo>
                    <a:pt x="0" y="289752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dirty="0">
                <a:latin typeface="Microsoft YaHei" panose="020B0503020204020204" pitchFamily="34" charset="-122"/>
              </a:endParaRPr>
            </a:p>
          </p:txBody>
        </p:sp>
      </p:grpSp>
      <p:cxnSp>
        <p:nvCxnSpPr>
          <p:cNvPr id="14" name="直接连接符 13"/>
          <p:cNvCxnSpPr/>
          <p:nvPr userDrawn="1"/>
        </p:nvCxnSpPr>
        <p:spPr>
          <a:xfrm>
            <a:off x="2049780" y="5246366"/>
            <a:ext cx="8092440" cy="0"/>
          </a:xfrm>
          <a:prstGeom prst="line">
            <a:avLst/>
          </a:prstGeom>
          <a:noFill/>
          <a:ln w="6350" cap="flat" cmpd="sng" algn="ctr">
            <a:solidFill>
              <a:srgbClr val="204DA0"/>
            </a:solidFill>
            <a:prstDash val="dash"/>
            <a:miter lim="800000"/>
            <a:headEnd type="oval"/>
            <a:tailEnd type="oval"/>
          </a:ln>
          <a:effectLst/>
        </p:spPr>
      </p:cxnSp>
      <p:sp>
        <p:nvSpPr>
          <p:cNvPr id="15" name="文本占位符 4"/>
          <p:cNvSpPr txBox="1"/>
          <p:nvPr userDrawn="1"/>
        </p:nvSpPr>
        <p:spPr>
          <a:xfrm>
            <a:off x="4954993" y="1215475"/>
            <a:ext cx="2282014" cy="2646878"/>
          </a:xfrm>
          <a:prstGeom prst="rect">
            <a:avLst/>
          </a:prstGeom>
        </p:spPr>
        <p:txBody>
          <a:bodyPr vert="horz" wrap="none" lIns="0" tIns="0" rIns="0" bIns="0" rtlCol="0" anchor="ctr" anchorCtr="0">
            <a:noAutofit/>
          </a:bodyPr>
          <a:lstStyle>
            <a:lvl1pPr marL="0" indent="0" algn="l" defTabSz="914400" rtl="0" eaLnBrk="1" latinLnBrk="0" hangingPunct="1">
              <a:lnSpc>
                <a:spcPct val="100000"/>
              </a:lnSpc>
              <a:spcBef>
                <a:spcPts val="0"/>
              </a:spcBef>
              <a:buFont typeface="Arial" panose="020B0604020202020204" pitchFamily="34" charset="0"/>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0">
                      <a:schemeClr val="accent1"/>
                    </a:gs>
                    <a:gs pos="100000">
                      <a:schemeClr val="accent1">
                        <a:lumMod val="75000"/>
                      </a:schemeClr>
                    </a:gs>
                  </a:gsLst>
                  <a:lin ang="5400000" scaled="1"/>
                </a:gradFill>
                <a:effectLst>
                  <a:outerShdw blurRad="50800" dist="38100" dir="2700000" algn="tl" rotWithShape="0">
                    <a:prstClr val="black">
                      <a:alpha val="40000"/>
                    </a:prstClr>
                  </a:outerShdw>
                </a:effectLst>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Microsoft YaHei" panose="020B0503020204020204" pitchFamily="34" charset="-122"/>
                <a:cs typeface="+mn-cs"/>
              </a:rPr>
              <a:t>08</a:t>
            </a:r>
            <a:endPar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Microsoft YaHei" panose="020B0503020204020204" pitchFamily="34" charset="-122"/>
              <a:cs typeface="+mn-cs"/>
            </a:endParaRPr>
          </a:p>
        </p:txBody>
      </p:sp>
      <p:cxnSp>
        <p:nvCxnSpPr>
          <p:cNvPr id="16" name="直接连接符 15"/>
          <p:cNvCxnSpPr/>
          <p:nvPr userDrawn="1"/>
        </p:nvCxnSpPr>
        <p:spPr>
          <a:xfrm>
            <a:off x="5612102" y="3681007"/>
            <a:ext cx="967796" cy="0"/>
          </a:xfrm>
          <a:prstGeom prst="line">
            <a:avLst/>
          </a:prstGeom>
          <a:noFill/>
          <a:ln w="57150" cap="flat" cmpd="sng" algn="ctr">
            <a:solidFill>
              <a:srgbClr val="004098"/>
            </a:solidFill>
            <a:prstDash val="solid"/>
            <a:miter lim="800000"/>
          </a:ln>
          <a:effectLst/>
        </p:spPr>
      </p:cxnSp>
      <p:grpSp>
        <p:nvGrpSpPr>
          <p:cNvPr id="17" name="组合 16"/>
          <p:cNvGrpSpPr/>
          <p:nvPr userDrawn="1"/>
        </p:nvGrpSpPr>
        <p:grpSpPr>
          <a:xfrm>
            <a:off x="5806353" y="-1"/>
            <a:ext cx="579293" cy="751263"/>
            <a:chOff x="5820641" y="-1"/>
            <a:chExt cx="579293" cy="751263"/>
          </a:xfrm>
        </p:grpSpPr>
        <p:sp>
          <p:nvSpPr>
            <p:cNvPr id="18" name="任意多边形: 形状 17"/>
            <p:cNvSpPr/>
            <p:nvPr/>
          </p:nvSpPr>
          <p:spPr>
            <a:xfrm>
              <a:off x="5820641" y="-1"/>
              <a:ext cx="550718" cy="716973"/>
            </a:xfrm>
            <a:custGeom>
              <a:avLst/>
              <a:gdLst>
                <a:gd name="connsiteX0" fmla="*/ 0 w 550718"/>
                <a:gd name="connsiteY0" fmla="*/ 0 h 636270"/>
                <a:gd name="connsiteX1" fmla="*/ 550718 w 550718"/>
                <a:gd name="connsiteY1" fmla="*/ 0 h 636270"/>
                <a:gd name="connsiteX2" fmla="*/ 550718 w 550718"/>
                <a:gd name="connsiteY2" fmla="*/ 636270 h 636270"/>
                <a:gd name="connsiteX3" fmla="*/ 332814 w 550718"/>
                <a:gd name="connsiteY3" fmla="*/ 636270 h 636270"/>
                <a:gd name="connsiteX4" fmla="*/ 275359 w 550718"/>
                <a:gd name="connsiteY4" fmla="*/ 537210 h 636270"/>
                <a:gd name="connsiteX5" fmla="*/ 217904 w 550718"/>
                <a:gd name="connsiteY5" fmla="*/ 636270 h 636270"/>
                <a:gd name="connsiteX6" fmla="*/ 0 w 550718"/>
                <a:gd name="connsiteY6" fmla="*/ 636270 h 63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718" h="636270">
                  <a:moveTo>
                    <a:pt x="0" y="0"/>
                  </a:moveTo>
                  <a:lnTo>
                    <a:pt x="550718" y="0"/>
                  </a:lnTo>
                  <a:lnTo>
                    <a:pt x="550718" y="636270"/>
                  </a:lnTo>
                  <a:lnTo>
                    <a:pt x="332814" y="636270"/>
                  </a:lnTo>
                  <a:lnTo>
                    <a:pt x="275359" y="537210"/>
                  </a:lnTo>
                  <a:lnTo>
                    <a:pt x="217904" y="636270"/>
                  </a:lnTo>
                  <a:lnTo>
                    <a:pt x="0" y="636270"/>
                  </a:lnTo>
                  <a:close/>
                </a:path>
              </a:pathLst>
            </a:custGeom>
            <a:solidFill>
              <a:srgbClr val="004098"/>
            </a:solidFill>
            <a:ln w="12700" cap="flat" cmpd="sng" algn="ctr">
              <a:noFill/>
              <a:prstDash val="solid"/>
              <a:miter lim="800000"/>
            </a:ln>
            <a:effectLst/>
            <a:extLst>
              <a:ext uri="{91240B29-F687-4F45-9708-019B960494DF}">
                <a14:hiddenLine xmlns:a14="http://schemas.microsoft.com/office/drawing/2010/main" w="12700">
                  <a:solidFill>
                    <a:schemeClr val="accent1">
                      <a:shade val="50000"/>
                    </a:schemeClr>
                  </a:solidFill>
                  <a:prstDash val="solid"/>
                  <a:miter lim="800000"/>
                  <a:headEnd/>
                  <a:tailEnd/>
                </a14:hiddenLine>
              </a:ext>
            </a:ex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19" name="任意多边形: 形状 18"/>
            <p:cNvSpPr/>
            <p:nvPr/>
          </p:nvSpPr>
          <p:spPr>
            <a:xfrm>
              <a:off x="5849216" y="-1"/>
              <a:ext cx="550718" cy="751263"/>
            </a:xfrm>
            <a:custGeom>
              <a:avLst/>
              <a:gdLst>
                <a:gd name="connsiteX0" fmla="*/ 0 w 550718"/>
                <a:gd name="connsiteY0" fmla="*/ 0 h 751263"/>
                <a:gd name="connsiteX1" fmla="*/ 550718 w 550718"/>
                <a:gd name="connsiteY1" fmla="*/ 0 h 751263"/>
                <a:gd name="connsiteX2" fmla="*/ 550718 w 550718"/>
                <a:gd name="connsiteY2" fmla="*/ 34290 h 751263"/>
                <a:gd name="connsiteX3" fmla="*/ 550718 w 550718"/>
                <a:gd name="connsiteY3" fmla="*/ 97155 h 751263"/>
                <a:gd name="connsiteX4" fmla="*/ 550718 w 550718"/>
                <a:gd name="connsiteY4" fmla="*/ 751263 h 751263"/>
                <a:gd name="connsiteX5" fmla="*/ 332814 w 550718"/>
                <a:gd name="connsiteY5" fmla="*/ 751263 h 751263"/>
                <a:gd name="connsiteX6" fmla="*/ 275359 w 550718"/>
                <a:gd name="connsiteY6" fmla="*/ 639638 h 751263"/>
                <a:gd name="connsiteX7" fmla="*/ 217904 w 550718"/>
                <a:gd name="connsiteY7" fmla="*/ 751263 h 751263"/>
                <a:gd name="connsiteX8" fmla="*/ 0 w 550718"/>
                <a:gd name="connsiteY8" fmla="*/ 751263 h 751263"/>
                <a:gd name="connsiteX9" fmla="*/ 0 w 550718"/>
                <a:gd name="connsiteY9" fmla="*/ 97155 h 751263"/>
                <a:gd name="connsiteX10" fmla="*/ 0 w 550718"/>
                <a:gd name="connsiteY10" fmla="*/ 34290 h 751263"/>
                <a:gd name="connsiteX0-1" fmla="*/ 0 w 550718"/>
                <a:gd name="connsiteY0-2" fmla="*/ 15239 h 766502"/>
                <a:gd name="connsiteX1-3" fmla="*/ 471574 w 550718"/>
                <a:gd name="connsiteY1-4" fmla="*/ 0 h 766502"/>
                <a:gd name="connsiteX2-5" fmla="*/ 550718 w 550718"/>
                <a:gd name="connsiteY2-6" fmla="*/ 15239 h 766502"/>
                <a:gd name="connsiteX3-7" fmla="*/ 550718 w 550718"/>
                <a:gd name="connsiteY3-8" fmla="*/ 49529 h 766502"/>
                <a:gd name="connsiteX4-9" fmla="*/ 550718 w 550718"/>
                <a:gd name="connsiteY4-10" fmla="*/ 112394 h 766502"/>
                <a:gd name="connsiteX5-11" fmla="*/ 550718 w 550718"/>
                <a:gd name="connsiteY5-12" fmla="*/ 766502 h 766502"/>
                <a:gd name="connsiteX6-13" fmla="*/ 332814 w 550718"/>
                <a:gd name="connsiteY6-14" fmla="*/ 766502 h 766502"/>
                <a:gd name="connsiteX7-15" fmla="*/ 275359 w 550718"/>
                <a:gd name="connsiteY7-16" fmla="*/ 654877 h 766502"/>
                <a:gd name="connsiteX8-17" fmla="*/ 217904 w 550718"/>
                <a:gd name="connsiteY8-18" fmla="*/ 766502 h 766502"/>
                <a:gd name="connsiteX9-19" fmla="*/ 0 w 550718"/>
                <a:gd name="connsiteY9-20" fmla="*/ 766502 h 766502"/>
                <a:gd name="connsiteX10-21" fmla="*/ 0 w 550718"/>
                <a:gd name="connsiteY10-22" fmla="*/ 112394 h 766502"/>
                <a:gd name="connsiteX11" fmla="*/ 0 w 550718"/>
                <a:gd name="connsiteY11" fmla="*/ 49529 h 766502"/>
                <a:gd name="connsiteX12" fmla="*/ 0 w 550718"/>
                <a:gd name="connsiteY12" fmla="*/ 15239 h 766502"/>
                <a:gd name="connsiteX0-23" fmla="*/ 471574 w 563014"/>
                <a:gd name="connsiteY0-24" fmla="*/ 0 h 766502"/>
                <a:gd name="connsiteX1-25" fmla="*/ 550718 w 563014"/>
                <a:gd name="connsiteY1-26" fmla="*/ 15239 h 766502"/>
                <a:gd name="connsiteX2-27" fmla="*/ 550718 w 563014"/>
                <a:gd name="connsiteY2-28" fmla="*/ 49529 h 766502"/>
                <a:gd name="connsiteX3-29" fmla="*/ 550718 w 563014"/>
                <a:gd name="connsiteY3-30" fmla="*/ 112394 h 766502"/>
                <a:gd name="connsiteX4-31" fmla="*/ 550718 w 563014"/>
                <a:gd name="connsiteY4-32" fmla="*/ 766502 h 766502"/>
                <a:gd name="connsiteX5-33" fmla="*/ 332814 w 563014"/>
                <a:gd name="connsiteY5-34" fmla="*/ 766502 h 766502"/>
                <a:gd name="connsiteX6-35" fmla="*/ 275359 w 563014"/>
                <a:gd name="connsiteY6-36" fmla="*/ 654877 h 766502"/>
                <a:gd name="connsiteX7-37" fmla="*/ 217904 w 563014"/>
                <a:gd name="connsiteY7-38" fmla="*/ 766502 h 766502"/>
                <a:gd name="connsiteX8-39" fmla="*/ 0 w 563014"/>
                <a:gd name="connsiteY8-40" fmla="*/ 766502 h 766502"/>
                <a:gd name="connsiteX9-41" fmla="*/ 0 w 563014"/>
                <a:gd name="connsiteY9-42" fmla="*/ 112394 h 766502"/>
                <a:gd name="connsiteX10-43" fmla="*/ 0 w 563014"/>
                <a:gd name="connsiteY10-44" fmla="*/ 49529 h 766502"/>
                <a:gd name="connsiteX11-45" fmla="*/ 0 w 563014"/>
                <a:gd name="connsiteY11-46" fmla="*/ 15239 h 766502"/>
                <a:gd name="connsiteX12-47" fmla="*/ 563014 w 563014"/>
                <a:gd name="connsiteY12-48" fmla="*/ 91440 h 766502"/>
                <a:gd name="connsiteX0-49" fmla="*/ 550718 w 563014"/>
                <a:gd name="connsiteY0-50" fmla="*/ 1132 h 752395"/>
                <a:gd name="connsiteX1-51" fmla="*/ 550718 w 563014"/>
                <a:gd name="connsiteY1-52" fmla="*/ 35422 h 752395"/>
                <a:gd name="connsiteX2-53" fmla="*/ 550718 w 563014"/>
                <a:gd name="connsiteY2-54" fmla="*/ 98287 h 752395"/>
                <a:gd name="connsiteX3-55" fmla="*/ 550718 w 563014"/>
                <a:gd name="connsiteY3-56" fmla="*/ 752395 h 752395"/>
                <a:gd name="connsiteX4-57" fmla="*/ 332814 w 563014"/>
                <a:gd name="connsiteY4-58" fmla="*/ 752395 h 752395"/>
                <a:gd name="connsiteX5-59" fmla="*/ 275359 w 563014"/>
                <a:gd name="connsiteY5-60" fmla="*/ 640770 h 752395"/>
                <a:gd name="connsiteX6-61" fmla="*/ 217904 w 563014"/>
                <a:gd name="connsiteY6-62" fmla="*/ 752395 h 752395"/>
                <a:gd name="connsiteX7-63" fmla="*/ 0 w 563014"/>
                <a:gd name="connsiteY7-64" fmla="*/ 752395 h 752395"/>
                <a:gd name="connsiteX8-65" fmla="*/ 0 w 563014"/>
                <a:gd name="connsiteY8-66" fmla="*/ 98287 h 752395"/>
                <a:gd name="connsiteX9-67" fmla="*/ 0 w 563014"/>
                <a:gd name="connsiteY9-68" fmla="*/ 35422 h 752395"/>
                <a:gd name="connsiteX10-69" fmla="*/ 0 w 563014"/>
                <a:gd name="connsiteY10-70" fmla="*/ 1132 h 752395"/>
                <a:gd name="connsiteX11-71" fmla="*/ 563014 w 563014"/>
                <a:gd name="connsiteY11-72" fmla="*/ 77333 h 752395"/>
                <a:gd name="connsiteX0-73" fmla="*/ 550718 w 550718"/>
                <a:gd name="connsiteY0-74" fmla="*/ 0 h 751263"/>
                <a:gd name="connsiteX1-75" fmla="*/ 550718 w 550718"/>
                <a:gd name="connsiteY1-76" fmla="*/ 34290 h 751263"/>
                <a:gd name="connsiteX2-77" fmla="*/ 550718 w 550718"/>
                <a:gd name="connsiteY2-78" fmla="*/ 97155 h 751263"/>
                <a:gd name="connsiteX3-79" fmla="*/ 550718 w 550718"/>
                <a:gd name="connsiteY3-80" fmla="*/ 751263 h 751263"/>
                <a:gd name="connsiteX4-81" fmla="*/ 332814 w 550718"/>
                <a:gd name="connsiteY4-82" fmla="*/ 751263 h 751263"/>
                <a:gd name="connsiteX5-83" fmla="*/ 275359 w 550718"/>
                <a:gd name="connsiteY5-84" fmla="*/ 639638 h 751263"/>
                <a:gd name="connsiteX6-85" fmla="*/ 217904 w 550718"/>
                <a:gd name="connsiteY6-86" fmla="*/ 751263 h 751263"/>
                <a:gd name="connsiteX7-87" fmla="*/ 0 w 550718"/>
                <a:gd name="connsiteY7-88" fmla="*/ 751263 h 751263"/>
                <a:gd name="connsiteX8-89" fmla="*/ 0 w 550718"/>
                <a:gd name="connsiteY8-90" fmla="*/ 97155 h 751263"/>
                <a:gd name="connsiteX9-91" fmla="*/ 0 w 550718"/>
                <a:gd name="connsiteY9-92" fmla="*/ 34290 h 751263"/>
                <a:gd name="connsiteX10-93" fmla="*/ 0 w 550718"/>
                <a:gd name="connsiteY10-94" fmla="*/ 0 h 751263"/>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Lst>
              <a:rect l="l" t="t" r="r" b="b"/>
              <a:pathLst>
                <a:path w="550718" h="751263">
                  <a:moveTo>
                    <a:pt x="550718" y="0"/>
                  </a:moveTo>
                  <a:lnTo>
                    <a:pt x="550718" y="34290"/>
                  </a:lnTo>
                  <a:lnTo>
                    <a:pt x="550718" y="97155"/>
                  </a:lnTo>
                  <a:lnTo>
                    <a:pt x="550718" y="751263"/>
                  </a:lnTo>
                  <a:lnTo>
                    <a:pt x="332814" y="751263"/>
                  </a:lnTo>
                  <a:lnTo>
                    <a:pt x="275359" y="639638"/>
                  </a:lnTo>
                  <a:lnTo>
                    <a:pt x="217904" y="751263"/>
                  </a:lnTo>
                  <a:lnTo>
                    <a:pt x="0" y="751263"/>
                  </a:lnTo>
                  <a:lnTo>
                    <a:pt x="0" y="97155"/>
                  </a:lnTo>
                  <a:lnTo>
                    <a:pt x="0" y="34290"/>
                  </a:lnTo>
                  <a:lnTo>
                    <a:pt x="0" y="0"/>
                  </a:lnTo>
                </a:path>
              </a:pathLst>
            </a:custGeom>
            <a:noFill/>
            <a:ln w="12700" cap="flat" cmpd="sng" algn="ctr">
              <a:solidFill>
                <a:srgbClr val="00447C"/>
              </a:solid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grpSp>
      <p:sp>
        <p:nvSpPr>
          <p:cNvPr id="20" name="文本占位符 6"/>
          <p:cNvSpPr>
            <a:spLocks noGrp="1"/>
          </p:cNvSpPr>
          <p:nvPr>
            <p:ph type="body" sz="quarter" idx="10" hasCustomPrompt="1"/>
          </p:nvPr>
        </p:nvSpPr>
        <p:spPr>
          <a:xfrm>
            <a:off x="3314700" y="4330714"/>
            <a:ext cx="5562600" cy="508000"/>
          </a:xfrm>
        </p:spPr>
        <p:txBody>
          <a:bodyPr>
            <a:noAutofit/>
          </a:bodyPr>
          <a:lstStyle>
            <a:lvl1pPr marL="0" indent="0" algn="ctr">
              <a:buNone/>
              <a:defRPr sz="4400" b="1">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请输入标题页标题</a:t>
            </a:r>
            <a:endParaRPr lang="zh-CN" altLang="en-US" dirty="0"/>
          </a:p>
        </p:txBody>
      </p:sp>
      <p:grpSp>
        <p:nvGrpSpPr>
          <p:cNvPr id="118" name="组合 117"/>
          <p:cNvGrpSpPr/>
          <p:nvPr userDrawn="1"/>
        </p:nvGrpSpPr>
        <p:grpSpPr>
          <a:xfrm>
            <a:off x="9712252" y="287906"/>
            <a:ext cx="1878330" cy="479314"/>
            <a:chOff x="-11865182" y="9433072"/>
            <a:chExt cx="35916977" cy="9165313"/>
          </a:xfrm>
          <a:solidFill>
            <a:srgbClr val="004098"/>
          </a:solidFill>
        </p:grpSpPr>
        <p:sp>
          <p:nvSpPr>
            <p:cNvPr id="119" name="任意多边形: 形状 118"/>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任意多边形: 形状 229"/>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37_自定义版式">
    <p:spTree>
      <p:nvGrpSpPr>
        <p:cNvPr id="1" name=""/>
        <p:cNvGrpSpPr/>
        <p:nvPr/>
      </p:nvGrpSpPr>
      <p:grpSpPr>
        <a:xfrm>
          <a:off x="0" y="0"/>
          <a:ext cx="0" cy="0"/>
          <a:chOff x="0" y="0"/>
          <a:chExt cx="0" cy="0"/>
        </a:xfrm>
      </p:grpSpPr>
      <p:pic>
        <p:nvPicPr>
          <p:cNvPr id="6" name="图片 5"/>
          <p:cNvPicPr>
            <a:picLocks noChangeAspect="1"/>
          </p:cNvPicPr>
          <p:nvPr userDrawn="1"/>
        </p:nvPicPr>
        <p:blipFill rotWithShape="1">
          <a:blip r:embed="rId2" cstate="screen"/>
          <a:srcRect/>
          <a:stretch>
            <a:fillRect/>
          </a:stretch>
        </p:blipFill>
        <p:spPr>
          <a:xfrm>
            <a:off x="0" y="0"/>
            <a:ext cx="12192000" cy="6858000"/>
          </a:xfrm>
          <a:prstGeom prst="rect">
            <a:avLst/>
          </a:prstGeom>
        </p:spPr>
      </p:pic>
      <p:sp>
        <p:nvSpPr>
          <p:cNvPr id="7" name="矩形 6"/>
          <p:cNvSpPr/>
          <p:nvPr userDrawn="1"/>
        </p:nvSpPr>
        <p:spPr>
          <a:xfrm>
            <a:off x="0" y="0"/>
            <a:ext cx="12192000" cy="6858000"/>
          </a:xfrm>
          <a:prstGeom prst="rect">
            <a:avLst/>
          </a:prstGeom>
          <a:blipFill dpi="0" rotWithShape="1">
            <a:blip r:embed="rId3">
              <a:alphaModFix amt="80000"/>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Microsoft YaHei" panose="020B0503020204020204" pitchFamily="34" charset="-122"/>
              <a:ea typeface="Microsoft YaHei" panose="020B0503020204020204" pitchFamily="34" charset="-122"/>
            </a:endParaRPr>
          </a:p>
        </p:txBody>
      </p:sp>
      <p:grpSp>
        <p:nvGrpSpPr>
          <p:cNvPr id="8" name="组合 7"/>
          <p:cNvGrpSpPr/>
          <p:nvPr userDrawn="1"/>
        </p:nvGrpSpPr>
        <p:grpSpPr>
          <a:xfrm>
            <a:off x="8431598" y="0"/>
            <a:ext cx="3760402" cy="4528788"/>
            <a:chOff x="8431598" y="0"/>
            <a:chExt cx="3760402" cy="4528788"/>
          </a:xfrm>
        </p:grpSpPr>
        <p:sp>
          <p:nvSpPr>
            <p:cNvPr id="9" name="任意多边形: 形状 8"/>
            <p:cNvSpPr/>
            <p:nvPr/>
          </p:nvSpPr>
          <p:spPr>
            <a:xfrm>
              <a:off x="10434932" y="0"/>
              <a:ext cx="1757068" cy="4528788"/>
            </a:xfrm>
            <a:custGeom>
              <a:avLst/>
              <a:gdLst>
                <a:gd name="connsiteX0" fmla="*/ 1273576 w 1757068"/>
                <a:gd name="connsiteY0" fmla="*/ 0 h 4528788"/>
                <a:gd name="connsiteX1" fmla="*/ 1757068 w 1757068"/>
                <a:gd name="connsiteY1" fmla="*/ 0 h 4528788"/>
                <a:gd name="connsiteX2" fmla="*/ 1757068 w 1757068"/>
                <a:gd name="connsiteY2" fmla="*/ 980624 h 4528788"/>
                <a:gd name="connsiteX3" fmla="*/ 759261 w 1757068"/>
                <a:gd name="connsiteY3" fmla="*/ 4528788 h 4528788"/>
                <a:gd name="connsiteX4" fmla="*/ 0 w 1757068"/>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068" h="4528788">
                  <a:moveTo>
                    <a:pt x="1273576" y="0"/>
                  </a:moveTo>
                  <a:lnTo>
                    <a:pt x="1757068" y="0"/>
                  </a:lnTo>
                  <a:lnTo>
                    <a:pt x="1757068" y="980624"/>
                  </a:lnTo>
                  <a:lnTo>
                    <a:pt x="759261" y="4528788"/>
                  </a:lnTo>
                  <a:lnTo>
                    <a:pt x="0" y="452878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dirty="0">
                <a:latin typeface="Microsoft YaHei" panose="020B0503020204020204" pitchFamily="34" charset="-122"/>
              </a:endParaRPr>
            </a:p>
          </p:txBody>
        </p:sp>
        <p:sp>
          <p:nvSpPr>
            <p:cNvPr id="10" name="任意多边形: 形状 9"/>
            <p:cNvSpPr/>
            <p:nvPr/>
          </p:nvSpPr>
          <p:spPr>
            <a:xfrm>
              <a:off x="8431598" y="0"/>
              <a:ext cx="3760402" cy="4528788"/>
            </a:xfrm>
            <a:custGeom>
              <a:avLst/>
              <a:gdLst>
                <a:gd name="connsiteX0" fmla="*/ 1289144 w 3760402"/>
                <a:gd name="connsiteY0" fmla="*/ 0 h 4528788"/>
                <a:gd name="connsiteX1" fmla="*/ 3760402 w 3760402"/>
                <a:gd name="connsiteY1" fmla="*/ 0 h 4528788"/>
                <a:gd name="connsiteX2" fmla="*/ 3760402 w 3760402"/>
                <a:gd name="connsiteY2" fmla="*/ 247103 h 4528788"/>
                <a:gd name="connsiteX3" fmla="*/ 2541597 w 3760402"/>
                <a:gd name="connsiteY3" fmla="*/ 4528788 h 4528788"/>
                <a:gd name="connsiteX4" fmla="*/ 0 w 3760402"/>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0402" h="4528788">
                  <a:moveTo>
                    <a:pt x="1289144" y="0"/>
                  </a:moveTo>
                  <a:lnTo>
                    <a:pt x="3760402" y="0"/>
                  </a:lnTo>
                  <a:lnTo>
                    <a:pt x="3760402" y="247103"/>
                  </a:lnTo>
                  <a:lnTo>
                    <a:pt x="2541597" y="4528788"/>
                  </a:lnTo>
                  <a:lnTo>
                    <a:pt x="0" y="4528788"/>
                  </a:lnTo>
                  <a:close/>
                </a:path>
              </a:pathLst>
            </a:custGeom>
            <a:gradFill flip="none" rotWithShape="1">
              <a:gsLst>
                <a:gs pos="0">
                  <a:schemeClr val="accent1">
                    <a:alpha val="2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Microsoft YaHei" panose="020B0503020204020204" pitchFamily="34" charset="-122"/>
              </a:endParaRPr>
            </a:p>
          </p:txBody>
        </p:sp>
        <p:sp>
          <p:nvSpPr>
            <p:cNvPr id="11" name="任意多边形: 形状 10"/>
            <p:cNvSpPr/>
            <p:nvPr/>
          </p:nvSpPr>
          <p:spPr>
            <a:xfrm>
              <a:off x="8728052" y="0"/>
              <a:ext cx="1403628" cy="2897528"/>
            </a:xfrm>
            <a:custGeom>
              <a:avLst/>
              <a:gdLst>
                <a:gd name="connsiteX0" fmla="*/ 814836 w 1403628"/>
                <a:gd name="connsiteY0" fmla="*/ 0 h 2897528"/>
                <a:gd name="connsiteX1" fmla="*/ 1403628 w 1403628"/>
                <a:gd name="connsiteY1" fmla="*/ 0 h 2897528"/>
                <a:gd name="connsiteX2" fmla="*/ 588792 w 1403628"/>
                <a:gd name="connsiteY2" fmla="*/ 2897528 h 2897528"/>
                <a:gd name="connsiteX3" fmla="*/ 0 w 1403628"/>
                <a:gd name="connsiteY3" fmla="*/ 2897528 h 2897528"/>
              </a:gdLst>
              <a:ahLst/>
              <a:cxnLst>
                <a:cxn ang="0">
                  <a:pos x="connsiteX0" y="connsiteY0"/>
                </a:cxn>
                <a:cxn ang="0">
                  <a:pos x="connsiteX1" y="connsiteY1"/>
                </a:cxn>
                <a:cxn ang="0">
                  <a:pos x="connsiteX2" y="connsiteY2"/>
                </a:cxn>
                <a:cxn ang="0">
                  <a:pos x="connsiteX3" y="connsiteY3"/>
                </a:cxn>
              </a:cxnLst>
              <a:rect l="l" t="t" r="r" b="b"/>
              <a:pathLst>
                <a:path w="1403628" h="2897528">
                  <a:moveTo>
                    <a:pt x="814836" y="0"/>
                  </a:moveTo>
                  <a:lnTo>
                    <a:pt x="1403628" y="0"/>
                  </a:lnTo>
                  <a:lnTo>
                    <a:pt x="588792" y="2897528"/>
                  </a:lnTo>
                  <a:lnTo>
                    <a:pt x="0" y="289752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dirty="0">
                <a:latin typeface="Microsoft YaHei" panose="020B0503020204020204" pitchFamily="34" charset="-122"/>
              </a:endParaRPr>
            </a:p>
          </p:txBody>
        </p:sp>
      </p:grpSp>
      <p:cxnSp>
        <p:nvCxnSpPr>
          <p:cNvPr id="14" name="直接连接符 13"/>
          <p:cNvCxnSpPr/>
          <p:nvPr userDrawn="1"/>
        </p:nvCxnSpPr>
        <p:spPr>
          <a:xfrm>
            <a:off x="2049780" y="5246366"/>
            <a:ext cx="8092440" cy="0"/>
          </a:xfrm>
          <a:prstGeom prst="line">
            <a:avLst/>
          </a:prstGeom>
          <a:noFill/>
          <a:ln w="6350" cap="flat" cmpd="sng" algn="ctr">
            <a:solidFill>
              <a:srgbClr val="204DA0"/>
            </a:solidFill>
            <a:prstDash val="dash"/>
            <a:miter lim="800000"/>
            <a:headEnd type="oval"/>
            <a:tailEnd type="oval"/>
          </a:ln>
          <a:effectLst/>
        </p:spPr>
      </p:cxnSp>
      <p:sp>
        <p:nvSpPr>
          <p:cNvPr id="15" name="文本占位符 4"/>
          <p:cNvSpPr txBox="1"/>
          <p:nvPr userDrawn="1"/>
        </p:nvSpPr>
        <p:spPr>
          <a:xfrm>
            <a:off x="4954993" y="1215475"/>
            <a:ext cx="2282014" cy="2646878"/>
          </a:xfrm>
          <a:prstGeom prst="rect">
            <a:avLst/>
          </a:prstGeom>
        </p:spPr>
        <p:txBody>
          <a:bodyPr vert="horz" wrap="none" lIns="0" tIns="0" rIns="0" bIns="0" rtlCol="0" anchor="ctr" anchorCtr="0">
            <a:noAutofit/>
          </a:bodyPr>
          <a:lstStyle>
            <a:lvl1pPr marL="0" indent="0" algn="l" defTabSz="914400" rtl="0" eaLnBrk="1" latinLnBrk="0" hangingPunct="1">
              <a:lnSpc>
                <a:spcPct val="100000"/>
              </a:lnSpc>
              <a:spcBef>
                <a:spcPts val="0"/>
              </a:spcBef>
              <a:buFont typeface="Arial" panose="020B0604020202020204" pitchFamily="34" charset="0"/>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0">
                      <a:schemeClr val="accent1"/>
                    </a:gs>
                    <a:gs pos="100000">
                      <a:schemeClr val="accent1">
                        <a:lumMod val="75000"/>
                      </a:schemeClr>
                    </a:gs>
                  </a:gsLst>
                  <a:lin ang="5400000" scaled="1"/>
                </a:gradFill>
                <a:effectLst>
                  <a:outerShdw blurRad="50800" dist="38100" dir="2700000" algn="tl" rotWithShape="0">
                    <a:prstClr val="black">
                      <a:alpha val="40000"/>
                    </a:prstClr>
                  </a:outerShdw>
                </a:effectLst>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Microsoft YaHei" panose="020B0503020204020204" pitchFamily="34" charset="-122"/>
                <a:cs typeface="+mn-cs"/>
              </a:rPr>
              <a:t>09</a:t>
            </a:r>
            <a:endPar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Microsoft YaHei" panose="020B0503020204020204" pitchFamily="34" charset="-122"/>
              <a:cs typeface="+mn-cs"/>
            </a:endParaRPr>
          </a:p>
        </p:txBody>
      </p:sp>
      <p:cxnSp>
        <p:nvCxnSpPr>
          <p:cNvPr id="16" name="直接连接符 15"/>
          <p:cNvCxnSpPr/>
          <p:nvPr userDrawn="1"/>
        </p:nvCxnSpPr>
        <p:spPr>
          <a:xfrm>
            <a:off x="5612102" y="3681007"/>
            <a:ext cx="967796" cy="0"/>
          </a:xfrm>
          <a:prstGeom prst="line">
            <a:avLst/>
          </a:prstGeom>
          <a:noFill/>
          <a:ln w="57150" cap="flat" cmpd="sng" algn="ctr">
            <a:solidFill>
              <a:srgbClr val="004098"/>
            </a:solidFill>
            <a:prstDash val="solid"/>
            <a:miter lim="800000"/>
          </a:ln>
          <a:effectLst/>
        </p:spPr>
      </p:cxnSp>
      <p:grpSp>
        <p:nvGrpSpPr>
          <p:cNvPr id="17" name="组合 16"/>
          <p:cNvGrpSpPr/>
          <p:nvPr userDrawn="1"/>
        </p:nvGrpSpPr>
        <p:grpSpPr>
          <a:xfrm>
            <a:off x="5806353" y="-1"/>
            <a:ext cx="579293" cy="751263"/>
            <a:chOff x="5820641" y="-1"/>
            <a:chExt cx="579293" cy="751263"/>
          </a:xfrm>
        </p:grpSpPr>
        <p:sp>
          <p:nvSpPr>
            <p:cNvPr id="18" name="任意多边形: 形状 17"/>
            <p:cNvSpPr/>
            <p:nvPr/>
          </p:nvSpPr>
          <p:spPr>
            <a:xfrm>
              <a:off x="5820641" y="-1"/>
              <a:ext cx="550718" cy="716973"/>
            </a:xfrm>
            <a:custGeom>
              <a:avLst/>
              <a:gdLst>
                <a:gd name="connsiteX0" fmla="*/ 0 w 550718"/>
                <a:gd name="connsiteY0" fmla="*/ 0 h 636270"/>
                <a:gd name="connsiteX1" fmla="*/ 550718 w 550718"/>
                <a:gd name="connsiteY1" fmla="*/ 0 h 636270"/>
                <a:gd name="connsiteX2" fmla="*/ 550718 w 550718"/>
                <a:gd name="connsiteY2" fmla="*/ 636270 h 636270"/>
                <a:gd name="connsiteX3" fmla="*/ 332814 w 550718"/>
                <a:gd name="connsiteY3" fmla="*/ 636270 h 636270"/>
                <a:gd name="connsiteX4" fmla="*/ 275359 w 550718"/>
                <a:gd name="connsiteY4" fmla="*/ 537210 h 636270"/>
                <a:gd name="connsiteX5" fmla="*/ 217904 w 550718"/>
                <a:gd name="connsiteY5" fmla="*/ 636270 h 636270"/>
                <a:gd name="connsiteX6" fmla="*/ 0 w 550718"/>
                <a:gd name="connsiteY6" fmla="*/ 636270 h 63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718" h="636270">
                  <a:moveTo>
                    <a:pt x="0" y="0"/>
                  </a:moveTo>
                  <a:lnTo>
                    <a:pt x="550718" y="0"/>
                  </a:lnTo>
                  <a:lnTo>
                    <a:pt x="550718" y="636270"/>
                  </a:lnTo>
                  <a:lnTo>
                    <a:pt x="332814" y="636270"/>
                  </a:lnTo>
                  <a:lnTo>
                    <a:pt x="275359" y="537210"/>
                  </a:lnTo>
                  <a:lnTo>
                    <a:pt x="217904" y="636270"/>
                  </a:lnTo>
                  <a:lnTo>
                    <a:pt x="0" y="636270"/>
                  </a:lnTo>
                  <a:close/>
                </a:path>
              </a:pathLst>
            </a:custGeom>
            <a:solidFill>
              <a:srgbClr val="004098"/>
            </a:solidFill>
            <a:ln w="12700" cap="flat" cmpd="sng" algn="ctr">
              <a:noFill/>
              <a:prstDash val="solid"/>
              <a:miter lim="800000"/>
            </a:ln>
            <a:effectLst/>
            <a:extLst>
              <a:ext uri="{91240B29-F687-4F45-9708-019B960494DF}">
                <a14:hiddenLine xmlns:a14="http://schemas.microsoft.com/office/drawing/2010/main" w="12700">
                  <a:solidFill>
                    <a:schemeClr val="accent1">
                      <a:shade val="50000"/>
                    </a:schemeClr>
                  </a:solidFill>
                  <a:prstDash val="solid"/>
                  <a:miter lim="800000"/>
                  <a:headEnd/>
                  <a:tailEnd/>
                </a14:hiddenLine>
              </a:ext>
            </a:ex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19" name="任意多边形: 形状 18"/>
            <p:cNvSpPr/>
            <p:nvPr/>
          </p:nvSpPr>
          <p:spPr>
            <a:xfrm>
              <a:off x="5849216" y="-1"/>
              <a:ext cx="550718" cy="751263"/>
            </a:xfrm>
            <a:custGeom>
              <a:avLst/>
              <a:gdLst>
                <a:gd name="connsiteX0" fmla="*/ 0 w 550718"/>
                <a:gd name="connsiteY0" fmla="*/ 0 h 751263"/>
                <a:gd name="connsiteX1" fmla="*/ 550718 w 550718"/>
                <a:gd name="connsiteY1" fmla="*/ 0 h 751263"/>
                <a:gd name="connsiteX2" fmla="*/ 550718 w 550718"/>
                <a:gd name="connsiteY2" fmla="*/ 34290 h 751263"/>
                <a:gd name="connsiteX3" fmla="*/ 550718 w 550718"/>
                <a:gd name="connsiteY3" fmla="*/ 97155 h 751263"/>
                <a:gd name="connsiteX4" fmla="*/ 550718 w 550718"/>
                <a:gd name="connsiteY4" fmla="*/ 751263 h 751263"/>
                <a:gd name="connsiteX5" fmla="*/ 332814 w 550718"/>
                <a:gd name="connsiteY5" fmla="*/ 751263 h 751263"/>
                <a:gd name="connsiteX6" fmla="*/ 275359 w 550718"/>
                <a:gd name="connsiteY6" fmla="*/ 639638 h 751263"/>
                <a:gd name="connsiteX7" fmla="*/ 217904 w 550718"/>
                <a:gd name="connsiteY7" fmla="*/ 751263 h 751263"/>
                <a:gd name="connsiteX8" fmla="*/ 0 w 550718"/>
                <a:gd name="connsiteY8" fmla="*/ 751263 h 751263"/>
                <a:gd name="connsiteX9" fmla="*/ 0 w 550718"/>
                <a:gd name="connsiteY9" fmla="*/ 97155 h 751263"/>
                <a:gd name="connsiteX10" fmla="*/ 0 w 550718"/>
                <a:gd name="connsiteY10" fmla="*/ 34290 h 751263"/>
                <a:gd name="connsiteX0-1" fmla="*/ 0 w 550718"/>
                <a:gd name="connsiteY0-2" fmla="*/ 15239 h 766502"/>
                <a:gd name="connsiteX1-3" fmla="*/ 471574 w 550718"/>
                <a:gd name="connsiteY1-4" fmla="*/ 0 h 766502"/>
                <a:gd name="connsiteX2-5" fmla="*/ 550718 w 550718"/>
                <a:gd name="connsiteY2-6" fmla="*/ 15239 h 766502"/>
                <a:gd name="connsiteX3-7" fmla="*/ 550718 w 550718"/>
                <a:gd name="connsiteY3-8" fmla="*/ 49529 h 766502"/>
                <a:gd name="connsiteX4-9" fmla="*/ 550718 w 550718"/>
                <a:gd name="connsiteY4-10" fmla="*/ 112394 h 766502"/>
                <a:gd name="connsiteX5-11" fmla="*/ 550718 w 550718"/>
                <a:gd name="connsiteY5-12" fmla="*/ 766502 h 766502"/>
                <a:gd name="connsiteX6-13" fmla="*/ 332814 w 550718"/>
                <a:gd name="connsiteY6-14" fmla="*/ 766502 h 766502"/>
                <a:gd name="connsiteX7-15" fmla="*/ 275359 w 550718"/>
                <a:gd name="connsiteY7-16" fmla="*/ 654877 h 766502"/>
                <a:gd name="connsiteX8-17" fmla="*/ 217904 w 550718"/>
                <a:gd name="connsiteY8-18" fmla="*/ 766502 h 766502"/>
                <a:gd name="connsiteX9-19" fmla="*/ 0 w 550718"/>
                <a:gd name="connsiteY9-20" fmla="*/ 766502 h 766502"/>
                <a:gd name="connsiteX10-21" fmla="*/ 0 w 550718"/>
                <a:gd name="connsiteY10-22" fmla="*/ 112394 h 766502"/>
                <a:gd name="connsiteX11" fmla="*/ 0 w 550718"/>
                <a:gd name="connsiteY11" fmla="*/ 49529 h 766502"/>
                <a:gd name="connsiteX12" fmla="*/ 0 w 550718"/>
                <a:gd name="connsiteY12" fmla="*/ 15239 h 766502"/>
                <a:gd name="connsiteX0-23" fmla="*/ 471574 w 563014"/>
                <a:gd name="connsiteY0-24" fmla="*/ 0 h 766502"/>
                <a:gd name="connsiteX1-25" fmla="*/ 550718 w 563014"/>
                <a:gd name="connsiteY1-26" fmla="*/ 15239 h 766502"/>
                <a:gd name="connsiteX2-27" fmla="*/ 550718 w 563014"/>
                <a:gd name="connsiteY2-28" fmla="*/ 49529 h 766502"/>
                <a:gd name="connsiteX3-29" fmla="*/ 550718 w 563014"/>
                <a:gd name="connsiteY3-30" fmla="*/ 112394 h 766502"/>
                <a:gd name="connsiteX4-31" fmla="*/ 550718 w 563014"/>
                <a:gd name="connsiteY4-32" fmla="*/ 766502 h 766502"/>
                <a:gd name="connsiteX5-33" fmla="*/ 332814 w 563014"/>
                <a:gd name="connsiteY5-34" fmla="*/ 766502 h 766502"/>
                <a:gd name="connsiteX6-35" fmla="*/ 275359 w 563014"/>
                <a:gd name="connsiteY6-36" fmla="*/ 654877 h 766502"/>
                <a:gd name="connsiteX7-37" fmla="*/ 217904 w 563014"/>
                <a:gd name="connsiteY7-38" fmla="*/ 766502 h 766502"/>
                <a:gd name="connsiteX8-39" fmla="*/ 0 w 563014"/>
                <a:gd name="connsiteY8-40" fmla="*/ 766502 h 766502"/>
                <a:gd name="connsiteX9-41" fmla="*/ 0 w 563014"/>
                <a:gd name="connsiteY9-42" fmla="*/ 112394 h 766502"/>
                <a:gd name="connsiteX10-43" fmla="*/ 0 w 563014"/>
                <a:gd name="connsiteY10-44" fmla="*/ 49529 h 766502"/>
                <a:gd name="connsiteX11-45" fmla="*/ 0 w 563014"/>
                <a:gd name="connsiteY11-46" fmla="*/ 15239 h 766502"/>
                <a:gd name="connsiteX12-47" fmla="*/ 563014 w 563014"/>
                <a:gd name="connsiteY12-48" fmla="*/ 91440 h 766502"/>
                <a:gd name="connsiteX0-49" fmla="*/ 550718 w 563014"/>
                <a:gd name="connsiteY0-50" fmla="*/ 1132 h 752395"/>
                <a:gd name="connsiteX1-51" fmla="*/ 550718 w 563014"/>
                <a:gd name="connsiteY1-52" fmla="*/ 35422 h 752395"/>
                <a:gd name="connsiteX2-53" fmla="*/ 550718 w 563014"/>
                <a:gd name="connsiteY2-54" fmla="*/ 98287 h 752395"/>
                <a:gd name="connsiteX3-55" fmla="*/ 550718 w 563014"/>
                <a:gd name="connsiteY3-56" fmla="*/ 752395 h 752395"/>
                <a:gd name="connsiteX4-57" fmla="*/ 332814 w 563014"/>
                <a:gd name="connsiteY4-58" fmla="*/ 752395 h 752395"/>
                <a:gd name="connsiteX5-59" fmla="*/ 275359 w 563014"/>
                <a:gd name="connsiteY5-60" fmla="*/ 640770 h 752395"/>
                <a:gd name="connsiteX6-61" fmla="*/ 217904 w 563014"/>
                <a:gd name="connsiteY6-62" fmla="*/ 752395 h 752395"/>
                <a:gd name="connsiteX7-63" fmla="*/ 0 w 563014"/>
                <a:gd name="connsiteY7-64" fmla="*/ 752395 h 752395"/>
                <a:gd name="connsiteX8-65" fmla="*/ 0 w 563014"/>
                <a:gd name="connsiteY8-66" fmla="*/ 98287 h 752395"/>
                <a:gd name="connsiteX9-67" fmla="*/ 0 w 563014"/>
                <a:gd name="connsiteY9-68" fmla="*/ 35422 h 752395"/>
                <a:gd name="connsiteX10-69" fmla="*/ 0 w 563014"/>
                <a:gd name="connsiteY10-70" fmla="*/ 1132 h 752395"/>
                <a:gd name="connsiteX11-71" fmla="*/ 563014 w 563014"/>
                <a:gd name="connsiteY11-72" fmla="*/ 77333 h 752395"/>
                <a:gd name="connsiteX0-73" fmla="*/ 550718 w 550718"/>
                <a:gd name="connsiteY0-74" fmla="*/ 0 h 751263"/>
                <a:gd name="connsiteX1-75" fmla="*/ 550718 w 550718"/>
                <a:gd name="connsiteY1-76" fmla="*/ 34290 h 751263"/>
                <a:gd name="connsiteX2-77" fmla="*/ 550718 w 550718"/>
                <a:gd name="connsiteY2-78" fmla="*/ 97155 h 751263"/>
                <a:gd name="connsiteX3-79" fmla="*/ 550718 w 550718"/>
                <a:gd name="connsiteY3-80" fmla="*/ 751263 h 751263"/>
                <a:gd name="connsiteX4-81" fmla="*/ 332814 w 550718"/>
                <a:gd name="connsiteY4-82" fmla="*/ 751263 h 751263"/>
                <a:gd name="connsiteX5-83" fmla="*/ 275359 w 550718"/>
                <a:gd name="connsiteY5-84" fmla="*/ 639638 h 751263"/>
                <a:gd name="connsiteX6-85" fmla="*/ 217904 w 550718"/>
                <a:gd name="connsiteY6-86" fmla="*/ 751263 h 751263"/>
                <a:gd name="connsiteX7-87" fmla="*/ 0 w 550718"/>
                <a:gd name="connsiteY7-88" fmla="*/ 751263 h 751263"/>
                <a:gd name="connsiteX8-89" fmla="*/ 0 w 550718"/>
                <a:gd name="connsiteY8-90" fmla="*/ 97155 h 751263"/>
                <a:gd name="connsiteX9-91" fmla="*/ 0 w 550718"/>
                <a:gd name="connsiteY9-92" fmla="*/ 34290 h 751263"/>
                <a:gd name="connsiteX10-93" fmla="*/ 0 w 550718"/>
                <a:gd name="connsiteY10-94" fmla="*/ 0 h 751263"/>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Lst>
              <a:rect l="l" t="t" r="r" b="b"/>
              <a:pathLst>
                <a:path w="550718" h="751263">
                  <a:moveTo>
                    <a:pt x="550718" y="0"/>
                  </a:moveTo>
                  <a:lnTo>
                    <a:pt x="550718" y="34290"/>
                  </a:lnTo>
                  <a:lnTo>
                    <a:pt x="550718" y="97155"/>
                  </a:lnTo>
                  <a:lnTo>
                    <a:pt x="550718" y="751263"/>
                  </a:lnTo>
                  <a:lnTo>
                    <a:pt x="332814" y="751263"/>
                  </a:lnTo>
                  <a:lnTo>
                    <a:pt x="275359" y="639638"/>
                  </a:lnTo>
                  <a:lnTo>
                    <a:pt x="217904" y="751263"/>
                  </a:lnTo>
                  <a:lnTo>
                    <a:pt x="0" y="751263"/>
                  </a:lnTo>
                  <a:lnTo>
                    <a:pt x="0" y="97155"/>
                  </a:lnTo>
                  <a:lnTo>
                    <a:pt x="0" y="34290"/>
                  </a:lnTo>
                  <a:lnTo>
                    <a:pt x="0" y="0"/>
                  </a:lnTo>
                </a:path>
              </a:pathLst>
            </a:custGeom>
            <a:noFill/>
            <a:ln w="12700" cap="flat" cmpd="sng" algn="ctr">
              <a:solidFill>
                <a:srgbClr val="00447C"/>
              </a:solid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grpSp>
      <p:sp>
        <p:nvSpPr>
          <p:cNvPr id="20" name="文本占位符 6"/>
          <p:cNvSpPr>
            <a:spLocks noGrp="1"/>
          </p:cNvSpPr>
          <p:nvPr>
            <p:ph type="body" sz="quarter" idx="10" hasCustomPrompt="1"/>
          </p:nvPr>
        </p:nvSpPr>
        <p:spPr>
          <a:xfrm>
            <a:off x="3314700" y="4330714"/>
            <a:ext cx="5562600" cy="508000"/>
          </a:xfrm>
        </p:spPr>
        <p:txBody>
          <a:bodyPr>
            <a:noAutofit/>
          </a:bodyPr>
          <a:lstStyle>
            <a:lvl1pPr marL="0" indent="0" algn="ctr">
              <a:buNone/>
              <a:defRPr sz="4400" b="1">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请输入标题页标题</a:t>
            </a:r>
            <a:endParaRPr lang="zh-CN" altLang="en-US" dirty="0"/>
          </a:p>
        </p:txBody>
      </p:sp>
      <p:grpSp>
        <p:nvGrpSpPr>
          <p:cNvPr id="118" name="组合 117"/>
          <p:cNvGrpSpPr/>
          <p:nvPr userDrawn="1"/>
        </p:nvGrpSpPr>
        <p:grpSpPr>
          <a:xfrm>
            <a:off x="9712252" y="287906"/>
            <a:ext cx="1878330" cy="479314"/>
            <a:chOff x="-11865182" y="9433072"/>
            <a:chExt cx="35916977" cy="9165313"/>
          </a:xfrm>
          <a:solidFill>
            <a:srgbClr val="004098"/>
          </a:solidFill>
        </p:grpSpPr>
        <p:sp>
          <p:nvSpPr>
            <p:cNvPr id="119" name="任意多边形: 形状 118"/>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任意多边形: 形状 229"/>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38_自定义版式">
    <p:spTree>
      <p:nvGrpSpPr>
        <p:cNvPr id="1" name=""/>
        <p:cNvGrpSpPr/>
        <p:nvPr/>
      </p:nvGrpSpPr>
      <p:grpSpPr>
        <a:xfrm>
          <a:off x="0" y="0"/>
          <a:ext cx="0" cy="0"/>
          <a:chOff x="0" y="0"/>
          <a:chExt cx="0" cy="0"/>
        </a:xfrm>
      </p:grpSpPr>
      <p:pic>
        <p:nvPicPr>
          <p:cNvPr id="6" name="图片 5"/>
          <p:cNvPicPr>
            <a:picLocks noChangeAspect="1"/>
          </p:cNvPicPr>
          <p:nvPr userDrawn="1"/>
        </p:nvPicPr>
        <p:blipFill rotWithShape="1">
          <a:blip r:embed="rId2" cstate="screen"/>
          <a:srcRect/>
          <a:stretch>
            <a:fillRect/>
          </a:stretch>
        </p:blipFill>
        <p:spPr>
          <a:xfrm>
            <a:off x="0" y="0"/>
            <a:ext cx="12192000" cy="6858000"/>
          </a:xfrm>
          <a:prstGeom prst="rect">
            <a:avLst/>
          </a:prstGeom>
        </p:spPr>
      </p:pic>
      <p:sp>
        <p:nvSpPr>
          <p:cNvPr id="7" name="矩形 6"/>
          <p:cNvSpPr/>
          <p:nvPr userDrawn="1"/>
        </p:nvSpPr>
        <p:spPr>
          <a:xfrm>
            <a:off x="0" y="0"/>
            <a:ext cx="12192000" cy="6858000"/>
          </a:xfrm>
          <a:prstGeom prst="rect">
            <a:avLst/>
          </a:prstGeom>
          <a:blipFill dpi="0" rotWithShape="1">
            <a:blip r:embed="rId3">
              <a:alphaModFix amt="80000"/>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Microsoft YaHei" panose="020B0503020204020204" pitchFamily="34" charset="-122"/>
              <a:ea typeface="Microsoft YaHei" panose="020B0503020204020204" pitchFamily="34" charset="-122"/>
            </a:endParaRPr>
          </a:p>
        </p:txBody>
      </p:sp>
      <p:grpSp>
        <p:nvGrpSpPr>
          <p:cNvPr id="8" name="组合 7"/>
          <p:cNvGrpSpPr/>
          <p:nvPr userDrawn="1"/>
        </p:nvGrpSpPr>
        <p:grpSpPr>
          <a:xfrm>
            <a:off x="8431598" y="0"/>
            <a:ext cx="3760402" cy="4528788"/>
            <a:chOff x="8431598" y="0"/>
            <a:chExt cx="3760402" cy="4528788"/>
          </a:xfrm>
        </p:grpSpPr>
        <p:sp>
          <p:nvSpPr>
            <p:cNvPr id="9" name="任意多边形: 形状 8"/>
            <p:cNvSpPr/>
            <p:nvPr/>
          </p:nvSpPr>
          <p:spPr>
            <a:xfrm>
              <a:off x="10434932" y="0"/>
              <a:ext cx="1757068" cy="4528788"/>
            </a:xfrm>
            <a:custGeom>
              <a:avLst/>
              <a:gdLst>
                <a:gd name="connsiteX0" fmla="*/ 1273576 w 1757068"/>
                <a:gd name="connsiteY0" fmla="*/ 0 h 4528788"/>
                <a:gd name="connsiteX1" fmla="*/ 1757068 w 1757068"/>
                <a:gd name="connsiteY1" fmla="*/ 0 h 4528788"/>
                <a:gd name="connsiteX2" fmla="*/ 1757068 w 1757068"/>
                <a:gd name="connsiteY2" fmla="*/ 980624 h 4528788"/>
                <a:gd name="connsiteX3" fmla="*/ 759261 w 1757068"/>
                <a:gd name="connsiteY3" fmla="*/ 4528788 h 4528788"/>
                <a:gd name="connsiteX4" fmla="*/ 0 w 1757068"/>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068" h="4528788">
                  <a:moveTo>
                    <a:pt x="1273576" y="0"/>
                  </a:moveTo>
                  <a:lnTo>
                    <a:pt x="1757068" y="0"/>
                  </a:lnTo>
                  <a:lnTo>
                    <a:pt x="1757068" y="980624"/>
                  </a:lnTo>
                  <a:lnTo>
                    <a:pt x="759261" y="4528788"/>
                  </a:lnTo>
                  <a:lnTo>
                    <a:pt x="0" y="452878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dirty="0">
                <a:latin typeface="Microsoft YaHei" panose="020B0503020204020204" pitchFamily="34" charset="-122"/>
              </a:endParaRPr>
            </a:p>
          </p:txBody>
        </p:sp>
        <p:sp>
          <p:nvSpPr>
            <p:cNvPr id="10" name="任意多边形: 形状 9"/>
            <p:cNvSpPr/>
            <p:nvPr/>
          </p:nvSpPr>
          <p:spPr>
            <a:xfrm>
              <a:off x="8431598" y="0"/>
              <a:ext cx="3760402" cy="4528788"/>
            </a:xfrm>
            <a:custGeom>
              <a:avLst/>
              <a:gdLst>
                <a:gd name="connsiteX0" fmla="*/ 1289144 w 3760402"/>
                <a:gd name="connsiteY0" fmla="*/ 0 h 4528788"/>
                <a:gd name="connsiteX1" fmla="*/ 3760402 w 3760402"/>
                <a:gd name="connsiteY1" fmla="*/ 0 h 4528788"/>
                <a:gd name="connsiteX2" fmla="*/ 3760402 w 3760402"/>
                <a:gd name="connsiteY2" fmla="*/ 247103 h 4528788"/>
                <a:gd name="connsiteX3" fmla="*/ 2541597 w 3760402"/>
                <a:gd name="connsiteY3" fmla="*/ 4528788 h 4528788"/>
                <a:gd name="connsiteX4" fmla="*/ 0 w 3760402"/>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0402" h="4528788">
                  <a:moveTo>
                    <a:pt x="1289144" y="0"/>
                  </a:moveTo>
                  <a:lnTo>
                    <a:pt x="3760402" y="0"/>
                  </a:lnTo>
                  <a:lnTo>
                    <a:pt x="3760402" y="247103"/>
                  </a:lnTo>
                  <a:lnTo>
                    <a:pt x="2541597" y="4528788"/>
                  </a:lnTo>
                  <a:lnTo>
                    <a:pt x="0" y="4528788"/>
                  </a:lnTo>
                  <a:close/>
                </a:path>
              </a:pathLst>
            </a:custGeom>
            <a:gradFill flip="none" rotWithShape="1">
              <a:gsLst>
                <a:gs pos="0">
                  <a:schemeClr val="accent1">
                    <a:alpha val="2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Microsoft YaHei" panose="020B0503020204020204" pitchFamily="34" charset="-122"/>
              </a:endParaRPr>
            </a:p>
          </p:txBody>
        </p:sp>
        <p:sp>
          <p:nvSpPr>
            <p:cNvPr id="11" name="任意多边形: 形状 10"/>
            <p:cNvSpPr/>
            <p:nvPr/>
          </p:nvSpPr>
          <p:spPr>
            <a:xfrm>
              <a:off x="8728052" y="0"/>
              <a:ext cx="1403628" cy="2897528"/>
            </a:xfrm>
            <a:custGeom>
              <a:avLst/>
              <a:gdLst>
                <a:gd name="connsiteX0" fmla="*/ 814836 w 1403628"/>
                <a:gd name="connsiteY0" fmla="*/ 0 h 2897528"/>
                <a:gd name="connsiteX1" fmla="*/ 1403628 w 1403628"/>
                <a:gd name="connsiteY1" fmla="*/ 0 h 2897528"/>
                <a:gd name="connsiteX2" fmla="*/ 588792 w 1403628"/>
                <a:gd name="connsiteY2" fmla="*/ 2897528 h 2897528"/>
                <a:gd name="connsiteX3" fmla="*/ 0 w 1403628"/>
                <a:gd name="connsiteY3" fmla="*/ 2897528 h 2897528"/>
              </a:gdLst>
              <a:ahLst/>
              <a:cxnLst>
                <a:cxn ang="0">
                  <a:pos x="connsiteX0" y="connsiteY0"/>
                </a:cxn>
                <a:cxn ang="0">
                  <a:pos x="connsiteX1" y="connsiteY1"/>
                </a:cxn>
                <a:cxn ang="0">
                  <a:pos x="connsiteX2" y="connsiteY2"/>
                </a:cxn>
                <a:cxn ang="0">
                  <a:pos x="connsiteX3" y="connsiteY3"/>
                </a:cxn>
              </a:cxnLst>
              <a:rect l="l" t="t" r="r" b="b"/>
              <a:pathLst>
                <a:path w="1403628" h="2897528">
                  <a:moveTo>
                    <a:pt x="814836" y="0"/>
                  </a:moveTo>
                  <a:lnTo>
                    <a:pt x="1403628" y="0"/>
                  </a:lnTo>
                  <a:lnTo>
                    <a:pt x="588792" y="2897528"/>
                  </a:lnTo>
                  <a:lnTo>
                    <a:pt x="0" y="289752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dirty="0">
                <a:latin typeface="Microsoft YaHei" panose="020B0503020204020204" pitchFamily="34" charset="-122"/>
              </a:endParaRPr>
            </a:p>
          </p:txBody>
        </p:sp>
      </p:grpSp>
      <p:cxnSp>
        <p:nvCxnSpPr>
          <p:cNvPr id="14" name="直接连接符 13"/>
          <p:cNvCxnSpPr/>
          <p:nvPr userDrawn="1"/>
        </p:nvCxnSpPr>
        <p:spPr>
          <a:xfrm>
            <a:off x="2049780" y="5246366"/>
            <a:ext cx="8092440" cy="0"/>
          </a:xfrm>
          <a:prstGeom prst="line">
            <a:avLst/>
          </a:prstGeom>
          <a:noFill/>
          <a:ln w="6350" cap="flat" cmpd="sng" algn="ctr">
            <a:solidFill>
              <a:srgbClr val="204DA0"/>
            </a:solidFill>
            <a:prstDash val="dash"/>
            <a:miter lim="800000"/>
            <a:headEnd type="oval"/>
            <a:tailEnd type="oval"/>
          </a:ln>
          <a:effectLst/>
        </p:spPr>
      </p:cxnSp>
      <p:sp>
        <p:nvSpPr>
          <p:cNvPr id="15" name="文本占位符 4"/>
          <p:cNvSpPr txBox="1"/>
          <p:nvPr userDrawn="1"/>
        </p:nvSpPr>
        <p:spPr>
          <a:xfrm>
            <a:off x="4954993" y="1215475"/>
            <a:ext cx="2282014" cy="2646878"/>
          </a:xfrm>
          <a:prstGeom prst="rect">
            <a:avLst/>
          </a:prstGeom>
        </p:spPr>
        <p:txBody>
          <a:bodyPr vert="horz" wrap="none" lIns="0" tIns="0" rIns="0" bIns="0" rtlCol="0" anchor="ctr" anchorCtr="0">
            <a:noAutofit/>
          </a:bodyPr>
          <a:lstStyle>
            <a:lvl1pPr marL="0" indent="0" algn="l" defTabSz="914400" rtl="0" eaLnBrk="1" latinLnBrk="0" hangingPunct="1">
              <a:lnSpc>
                <a:spcPct val="100000"/>
              </a:lnSpc>
              <a:spcBef>
                <a:spcPts val="0"/>
              </a:spcBef>
              <a:buFont typeface="Arial" panose="020B0604020202020204" pitchFamily="34" charset="0"/>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0">
                      <a:schemeClr val="accent1"/>
                    </a:gs>
                    <a:gs pos="100000">
                      <a:schemeClr val="accent1">
                        <a:lumMod val="75000"/>
                      </a:schemeClr>
                    </a:gs>
                  </a:gsLst>
                  <a:lin ang="5400000" scaled="1"/>
                </a:gradFill>
                <a:effectLst>
                  <a:outerShdw blurRad="50800" dist="38100" dir="2700000" algn="tl" rotWithShape="0">
                    <a:prstClr val="black">
                      <a:alpha val="40000"/>
                    </a:prstClr>
                  </a:outerShdw>
                </a:effectLst>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Microsoft YaHei" panose="020B0503020204020204" pitchFamily="34" charset="-122"/>
                <a:cs typeface="+mn-cs"/>
              </a:rPr>
              <a:t>10</a:t>
            </a:r>
            <a:endPar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Microsoft YaHei" panose="020B0503020204020204" pitchFamily="34" charset="-122"/>
              <a:cs typeface="+mn-cs"/>
            </a:endParaRPr>
          </a:p>
        </p:txBody>
      </p:sp>
      <p:cxnSp>
        <p:nvCxnSpPr>
          <p:cNvPr id="16" name="直接连接符 15"/>
          <p:cNvCxnSpPr/>
          <p:nvPr userDrawn="1"/>
        </p:nvCxnSpPr>
        <p:spPr>
          <a:xfrm>
            <a:off x="5612102" y="3681007"/>
            <a:ext cx="967796" cy="0"/>
          </a:xfrm>
          <a:prstGeom prst="line">
            <a:avLst/>
          </a:prstGeom>
          <a:noFill/>
          <a:ln w="57150" cap="flat" cmpd="sng" algn="ctr">
            <a:solidFill>
              <a:srgbClr val="004098"/>
            </a:solidFill>
            <a:prstDash val="solid"/>
            <a:miter lim="800000"/>
          </a:ln>
          <a:effectLst/>
        </p:spPr>
      </p:cxnSp>
      <p:grpSp>
        <p:nvGrpSpPr>
          <p:cNvPr id="17" name="组合 16"/>
          <p:cNvGrpSpPr/>
          <p:nvPr userDrawn="1"/>
        </p:nvGrpSpPr>
        <p:grpSpPr>
          <a:xfrm>
            <a:off x="5806353" y="-1"/>
            <a:ext cx="579293" cy="751263"/>
            <a:chOff x="5820641" y="-1"/>
            <a:chExt cx="579293" cy="751263"/>
          </a:xfrm>
        </p:grpSpPr>
        <p:sp>
          <p:nvSpPr>
            <p:cNvPr id="18" name="任意多边形: 形状 17"/>
            <p:cNvSpPr/>
            <p:nvPr/>
          </p:nvSpPr>
          <p:spPr>
            <a:xfrm>
              <a:off x="5820641" y="-1"/>
              <a:ext cx="550718" cy="716973"/>
            </a:xfrm>
            <a:custGeom>
              <a:avLst/>
              <a:gdLst>
                <a:gd name="connsiteX0" fmla="*/ 0 w 550718"/>
                <a:gd name="connsiteY0" fmla="*/ 0 h 636270"/>
                <a:gd name="connsiteX1" fmla="*/ 550718 w 550718"/>
                <a:gd name="connsiteY1" fmla="*/ 0 h 636270"/>
                <a:gd name="connsiteX2" fmla="*/ 550718 w 550718"/>
                <a:gd name="connsiteY2" fmla="*/ 636270 h 636270"/>
                <a:gd name="connsiteX3" fmla="*/ 332814 w 550718"/>
                <a:gd name="connsiteY3" fmla="*/ 636270 h 636270"/>
                <a:gd name="connsiteX4" fmla="*/ 275359 w 550718"/>
                <a:gd name="connsiteY4" fmla="*/ 537210 h 636270"/>
                <a:gd name="connsiteX5" fmla="*/ 217904 w 550718"/>
                <a:gd name="connsiteY5" fmla="*/ 636270 h 636270"/>
                <a:gd name="connsiteX6" fmla="*/ 0 w 550718"/>
                <a:gd name="connsiteY6" fmla="*/ 636270 h 63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718" h="636270">
                  <a:moveTo>
                    <a:pt x="0" y="0"/>
                  </a:moveTo>
                  <a:lnTo>
                    <a:pt x="550718" y="0"/>
                  </a:lnTo>
                  <a:lnTo>
                    <a:pt x="550718" y="636270"/>
                  </a:lnTo>
                  <a:lnTo>
                    <a:pt x="332814" y="636270"/>
                  </a:lnTo>
                  <a:lnTo>
                    <a:pt x="275359" y="537210"/>
                  </a:lnTo>
                  <a:lnTo>
                    <a:pt x="217904" y="636270"/>
                  </a:lnTo>
                  <a:lnTo>
                    <a:pt x="0" y="636270"/>
                  </a:lnTo>
                  <a:close/>
                </a:path>
              </a:pathLst>
            </a:custGeom>
            <a:solidFill>
              <a:srgbClr val="004098"/>
            </a:solidFill>
            <a:ln w="12700" cap="flat" cmpd="sng" algn="ctr">
              <a:noFill/>
              <a:prstDash val="solid"/>
              <a:miter lim="800000"/>
            </a:ln>
            <a:effectLst/>
            <a:extLst>
              <a:ext uri="{91240B29-F687-4F45-9708-019B960494DF}">
                <a14:hiddenLine xmlns:a14="http://schemas.microsoft.com/office/drawing/2010/main" w="12700">
                  <a:solidFill>
                    <a:schemeClr val="accent1">
                      <a:shade val="50000"/>
                    </a:schemeClr>
                  </a:solidFill>
                  <a:prstDash val="solid"/>
                  <a:miter lim="800000"/>
                  <a:headEnd/>
                  <a:tailEnd/>
                </a14:hiddenLine>
              </a:ext>
            </a:ex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19" name="任意多边形: 形状 18"/>
            <p:cNvSpPr/>
            <p:nvPr/>
          </p:nvSpPr>
          <p:spPr>
            <a:xfrm>
              <a:off x="5849216" y="-1"/>
              <a:ext cx="550718" cy="751263"/>
            </a:xfrm>
            <a:custGeom>
              <a:avLst/>
              <a:gdLst>
                <a:gd name="connsiteX0" fmla="*/ 0 w 550718"/>
                <a:gd name="connsiteY0" fmla="*/ 0 h 751263"/>
                <a:gd name="connsiteX1" fmla="*/ 550718 w 550718"/>
                <a:gd name="connsiteY1" fmla="*/ 0 h 751263"/>
                <a:gd name="connsiteX2" fmla="*/ 550718 w 550718"/>
                <a:gd name="connsiteY2" fmla="*/ 34290 h 751263"/>
                <a:gd name="connsiteX3" fmla="*/ 550718 w 550718"/>
                <a:gd name="connsiteY3" fmla="*/ 97155 h 751263"/>
                <a:gd name="connsiteX4" fmla="*/ 550718 w 550718"/>
                <a:gd name="connsiteY4" fmla="*/ 751263 h 751263"/>
                <a:gd name="connsiteX5" fmla="*/ 332814 w 550718"/>
                <a:gd name="connsiteY5" fmla="*/ 751263 h 751263"/>
                <a:gd name="connsiteX6" fmla="*/ 275359 w 550718"/>
                <a:gd name="connsiteY6" fmla="*/ 639638 h 751263"/>
                <a:gd name="connsiteX7" fmla="*/ 217904 w 550718"/>
                <a:gd name="connsiteY7" fmla="*/ 751263 h 751263"/>
                <a:gd name="connsiteX8" fmla="*/ 0 w 550718"/>
                <a:gd name="connsiteY8" fmla="*/ 751263 h 751263"/>
                <a:gd name="connsiteX9" fmla="*/ 0 w 550718"/>
                <a:gd name="connsiteY9" fmla="*/ 97155 h 751263"/>
                <a:gd name="connsiteX10" fmla="*/ 0 w 550718"/>
                <a:gd name="connsiteY10" fmla="*/ 34290 h 751263"/>
                <a:gd name="connsiteX0-1" fmla="*/ 0 w 550718"/>
                <a:gd name="connsiteY0-2" fmla="*/ 15239 h 766502"/>
                <a:gd name="connsiteX1-3" fmla="*/ 471574 w 550718"/>
                <a:gd name="connsiteY1-4" fmla="*/ 0 h 766502"/>
                <a:gd name="connsiteX2-5" fmla="*/ 550718 w 550718"/>
                <a:gd name="connsiteY2-6" fmla="*/ 15239 h 766502"/>
                <a:gd name="connsiteX3-7" fmla="*/ 550718 w 550718"/>
                <a:gd name="connsiteY3-8" fmla="*/ 49529 h 766502"/>
                <a:gd name="connsiteX4-9" fmla="*/ 550718 w 550718"/>
                <a:gd name="connsiteY4-10" fmla="*/ 112394 h 766502"/>
                <a:gd name="connsiteX5-11" fmla="*/ 550718 w 550718"/>
                <a:gd name="connsiteY5-12" fmla="*/ 766502 h 766502"/>
                <a:gd name="connsiteX6-13" fmla="*/ 332814 w 550718"/>
                <a:gd name="connsiteY6-14" fmla="*/ 766502 h 766502"/>
                <a:gd name="connsiteX7-15" fmla="*/ 275359 w 550718"/>
                <a:gd name="connsiteY7-16" fmla="*/ 654877 h 766502"/>
                <a:gd name="connsiteX8-17" fmla="*/ 217904 w 550718"/>
                <a:gd name="connsiteY8-18" fmla="*/ 766502 h 766502"/>
                <a:gd name="connsiteX9-19" fmla="*/ 0 w 550718"/>
                <a:gd name="connsiteY9-20" fmla="*/ 766502 h 766502"/>
                <a:gd name="connsiteX10-21" fmla="*/ 0 w 550718"/>
                <a:gd name="connsiteY10-22" fmla="*/ 112394 h 766502"/>
                <a:gd name="connsiteX11" fmla="*/ 0 w 550718"/>
                <a:gd name="connsiteY11" fmla="*/ 49529 h 766502"/>
                <a:gd name="connsiteX12" fmla="*/ 0 w 550718"/>
                <a:gd name="connsiteY12" fmla="*/ 15239 h 766502"/>
                <a:gd name="connsiteX0-23" fmla="*/ 471574 w 563014"/>
                <a:gd name="connsiteY0-24" fmla="*/ 0 h 766502"/>
                <a:gd name="connsiteX1-25" fmla="*/ 550718 w 563014"/>
                <a:gd name="connsiteY1-26" fmla="*/ 15239 h 766502"/>
                <a:gd name="connsiteX2-27" fmla="*/ 550718 w 563014"/>
                <a:gd name="connsiteY2-28" fmla="*/ 49529 h 766502"/>
                <a:gd name="connsiteX3-29" fmla="*/ 550718 w 563014"/>
                <a:gd name="connsiteY3-30" fmla="*/ 112394 h 766502"/>
                <a:gd name="connsiteX4-31" fmla="*/ 550718 w 563014"/>
                <a:gd name="connsiteY4-32" fmla="*/ 766502 h 766502"/>
                <a:gd name="connsiteX5-33" fmla="*/ 332814 w 563014"/>
                <a:gd name="connsiteY5-34" fmla="*/ 766502 h 766502"/>
                <a:gd name="connsiteX6-35" fmla="*/ 275359 w 563014"/>
                <a:gd name="connsiteY6-36" fmla="*/ 654877 h 766502"/>
                <a:gd name="connsiteX7-37" fmla="*/ 217904 w 563014"/>
                <a:gd name="connsiteY7-38" fmla="*/ 766502 h 766502"/>
                <a:gd name="connsiteX8-39" fmla="*/ 0 w 563014"/>
                <a:gd name="connsiteY8-40" fmla="*/ 766502 h 766502"/>
                <a:gd name="connsiteX9-41" fmla="*/ 0 w 563014"/>
                <a:gd name="connsiteY9-42" fmla="*/ 112394 h 766502"/>
                <a:gd name="connsiteX10-43" fmla="*/ 0 w 563014"/>
                <a:gd name="connsiteY10-44" fmla="*/ 49529 h 766502"/>
                <a:gd name="connsiteX11-45" fmla="*/ 0 w 563014"/>
                <a:gd name="connsiteY11-46" fmla="*/ 15239 h 766502"/>
                <a:gd name="connsiteX12-47" fmla="*/ 563014 w 563014"/>
                <a:gd name="connsiteY12-48" fmla="*/ 91440 h 766502"/>
                <a:gd name="connsiteX0-49" fmla="*/ 550718 w 563014"/>
                <a:gd name="connsiteY0-50" fmla="*/ 1132 h 752395"/>
                <a:gd name="connsiteX1-51" fmla="*/ 550718 w 563014"/>
                <a:gd name="connsiteY1-52" fmla="*/ 35422 h 752395"/>
                <a:gd name="connsiteX2-53" fmla="*/ 550718 w 563014"/>
                <a:gd name="connsiteY2-54" fmla="*/ 98287 h 752395"/>
                <a:gd name="connsiteX3-55" fmla="*/ 550718 w 563014"/>
                <a:gd name="connsiteY3-56" fmla="*/ 752395 h 752395"/>
                <a:gd name="connsiteX4-57" fmla="*/ 332814 w 563014"/>
                <a:gd name="connsiteY4-58" fmla="*/ 752395 h 752395"/>
                <a:gd name="connsiteX5-59" fmla="*/ 275359 w 563014"/>
                <a:gd name="connsiteY5-60" fmla="*/ 640770 h 752395"/>
                <a:gd name="connsiteX6-61" fmla="*/ 217904 w 563014"/>
                <a:gd name="connsiteY6-62" fmla="*/ 752395 h 752395"/>
                <a:gd name="connsiteX7-63" fmla="*/ 0 w 563014"/>
                <a:gd name="connsiteY7-64" fmla="*/ 752395 h 752395"/>
                <a:gd name="connsiteX8-65" fmla="*/ 0 w 563014"/>
                <a:gd name="connsiteY8-66" fmla="*/ 98287 h 752395"/>
                <a:gd name="connsiteX9-67" fmla="*/ 0 w 563014"/>
                <a:gd name="connsiteY9-68" fmla="*/ 35422 h 752395"/>
                <a:gd name="connsiteX10-69" fmla="*/ 0 w 563014"/>
                <a:gd name="connsiteY10-70" fmla="*/ 1132 h 752395"/>
                <a:gd name="connsiteX11-71" fmla="*/ 563014 w 563014"/>
                <a:gd name="connsiteY11-72" fmla="*/ 77333 h 752395"/>
                <a:gd name="connsiteX0-73" fmla="*/ 550718 w 550718"/>
                <a:gd name="connsiteY0-74" fmla="*/ 0 h 751263"/>
                <a:gd name="connsiteX1-75" fmla="*/ 550718 w 550718"/>
                <a:gd name="connsiteY1-76" fmla="*/ 34290 h 751263"/>
                <a:gd name="connsiteX2-77" fmla="*/ 550718 w 550718"/>
                <a:gd name="connsiteY2-78" fmla="*/ 97155 h 751263"/>
                <a:gd name="connsiteX3-79" fmla="*/ 550718 w 550718"/>
                <a:gd name="connsiteY3-80" fmla="*/ 751263 h 751263"/>
                <a:gd name="connsiteX4-81" fmla="*/ 332814 w 550718"/>
                <a:gd name="connsiteY4-82" fmla="*/ 751263 h 751263"/>
                <a:gd name="connsiteX5-83" fmla="*/ 275359 w 550718"/>
                <a:gd name="connsiteY5-84" fmla="*/ 639638 h 751263"/>
                <a:gd name="connsiteX6-85" fmla="*/ 217904 w 550718"/>
                <a:gd name="connsiteY6-86" fmla="*/ 751263 h 751263"/>
                <a:gd name="connsiteX7-87" fmla="*/ 0 w 550718"/>
                <a:gd name="connsiteY7-88" fmla="*/ 751263 h 751263"/>
                <a:gd name="connsiteX8-89" fmla="*/ 0 w 550718"/>
                <a:gd name="connsiteY8-90" fmla="*/ 97155 h 751263"/>
                <a:gd name="connsiteX9-91" fmla="*/ 0 w 550718"/>
                <a:gd name="connsiteY9-92" fmla="*/ 34290 h 751263"/>
                <a:gd name="connsiteX10-93" fmla="*/ 0 w 550718"/>
                <a:gd name="connsiteY10-94" fmla="*/ 0 h 751263"/>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Lst>
              <a:rect l="l" t="t" r="r" b="b"/>
              <a:pathLst>
                <a:path w="550718" h="751263">
                  <a:moveTo>
                    <a:pt x="550718" y="0"/>
                  </a:moveTo>
                  <a:lnTo>
                    <a:pt x="550718" y="34290"/>
                  </a:lnTo>
                  <a:lnTo>
                    <a:pt x="550718" y="97155"/>
                  </a:lnTo>
                  <a:lnTo>
                    <a:pt x="550718" y="751263"/>
                  </a:lnTo>
                  <a:lnTo>
                    <a:pt x="332814" y="751263"/>
                  </a:lnTo>
                  <a:lnTo>
                    <a:pt x="275359" y="639638"/>
                  </a:lnTo>
                  <a:lnTo>
                    <a:pt x="217904" y="751263"/>
                  </a:lnTo>
                  <a:lnTo>
                    <a:pt x="0" y="751263"/>
                  </a:lnTo>
                  <a:lnTo>
                    <a:pt x="0" y="97155"/>
                  </a:lnTo>
                  <a:lnTo>
                    <a:pt x="0" y="34290"/>
                  </a:lnTo>
                  <a:lnTo>
                    <a:pt x="0" y="0"/>
                  </a:lnTo>
                </a:path>
              </a:pathLst>
            </a:custGeom>
            <a:noFill/>
            <a:ln w="12700" cap="flat" cmpd="sng" algn="ctr">
              <a:solidFill>
                <a:srgbClr val="00447C"/>
              </a:solid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grpSp>
      <p:sp>
        <p:nvSpPr>
          <p:cNvPr id="20" name="文本占位符 6"/>
          <p:cNvSpPr>
            <a:spLocks noGrp="1"/>
          </p:cNvSpPr>
          <p:nvPr>
            <p:ph type="body" sz="quarter" idx="10" hasCustomPrompt="1"/>
          </p:nvPr>
        </p:nvSpPr>
        <p:spPr>
          <a:xfrm>
            <a:off x="3314700" y="4330714"/>
            <a:ext cx="5562600" cy="508000"/>
          </a:xfrm>
        </p:spPr>
        <p:txBody>
          <a:bodyPr>
            <a:noAutofit/>
          </a:bodyPr>
          <a:lstStyle>
            <a:lvl1pPr marL="0" indent="0" algn="ctr">
              <a:buNone/>
              <a:defRPr sz="4400" b="1">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请输入标题页标题</a:t>
            </a:r>
            <a:endParaRPr lang="zh-CN" altLang="en-US" dirty="0"/>
          </a:p>
        </p:txBody>
      </p:sp>
      <p:grpSp>
        <p:nvGrpSpPr>
          <p:cNvPr id="118" name="组合 117"/>
          <p:cNvGrpSpPr/>
          <p:nvPr userDrawn="1"/>
        </p:nvGrpSpPr>
        <p:grpSpPr>
          <a:xfrm>
            <a:off x="9712252" y="287906"/>
            <a:ext cx="1878330" cy="479314"/>
            <a:chOff x="-11865182" y="9433072"/>
            <a:chExt cx="35916977" cy="9165313"/>
          </a:xfrm>
          <a:solidFill>
            <a:srgbClr val="004098"/>
          </a:solidFill>
        </p:grpSpPr>
        <p:sp>
          <p:nvSpPr>
            <p:cNvPr id="119" name="任意多边形: 形状 118"/>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任意多边形: 形状 229"/>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23_自定义版式">
    <p:spTree>
      <p:nvGrpSpPr>
        <p:cNvPr id="1" name=""/>
        <p:cNvGrpSpPr/>
        <p:nvPr/>
      </p:nvGrpSpPr>
      <p:grpSpPr>
        <a:xfrm>
          <a:off x="0" y="0"/>
          <a:ext cx="0" cy="0"/>
          <a:chOff x="0" y="0"/>
          <a:chExt cx="0" cy="0"/>
        </a:xfrm>
      </p:grpSpPr>
      <p:grpSp>
        <p:nvGrpSpPr>
          <p:cNvPr id="17" name="组合 16"/>
          <p:cNvGrpSpPr/>
          <p:nvPr userDrawn="1"/>
        </p:nvGrpSpPr>
        <p:grpSpPr>
          <a:xfrm>
            <a:off x="640466" y="867990"/>
            <a:ext cx="2433027" cy="0"/>
            <a:chOff x="7460343" y="1311756"/>
            <a:chExt cx="2433027" cy="0"/>
          </a:xfrm>
        </p:grpSpPr>
        <p:cxnSp>
          <p:nvCxnSpPr>
            <p:cNvPr id="18" name="直接连接符 17"/>
            <p:cNvCxnSpPr/>
            <p:nvPr/>
          </p:nvCxnSpPr>
          <p:spPr>
            <a:xfrm>
              <a:off x="7460343" y="1311756"/>
              <a:ext cx="2433027" cy="0"/>
            </a:xfrm>
            <a:prstGeom prst="line">
              <a:avLst/>
            </a:prstGeom>
            <a:noFill/>
            <a:ln w="6350" cap="flat" cmpd="sng" algn="ctr">
              <a:solidFill>
                <a:srgbClr val="FFFFFF">
                  <a:lumMod val="65000"/>
                </a:srgbClr>
              </a:solidFill>
              <a:prstDash val="solid"/>
              <a:miter lim="800000"/>
            </a:ln>
            <a:effectLst/>
          </p:spPr>
        </p:cxnSp>
        <p:cxnSp>
          <p:nvCxnSpPr>
            <p:cNvPr id="19" name="直接连接符 18"/>
            <p:cNvCxnSpPr/>
            <p:nvPr/>
          </p:nvCxnSpPr>
          <p:spPr>
            <a:xfrm>
              <a:off x="7460343" y="1311756"/>
              <a:ext cx="589713" cy="0"/>
            </a:xfrm>
            <a:prstGeom prst="line">
              <a:avLst/>
            </a:prstGeom>
            <a:noFill/>
            <a:ln w="38100" cap="flat" cmpd="sng" algn="ctr">
              <a:solidFill>
                <a:srgbClr val="003A80"/>
              </a:solidFill>
              <a:prstDash val="solid"/>
              <a:miter lim="800000"/>
            </a:ln>
            <a:effectLst/>
          </p:spPr>
        </p:cxnSp>
      </p:grpSp>
      <p:sp>
        <p:nvSpPr>
          <p:cNvPr id="20" name="文本占位符 27"/>
          <p:cNvSpPr>
            <a:spLocks noGrp="1"/>
          </p:cNvSpPr>
          <p:nvPr>
            <p:ph type="body" sz="quarter" idx="10" hasCustomPrompt="1"/>
          </p:nvPr>
        </p:nvSpPr>
        <p:spPr>
          <a:xfrm>
            <a:off x="554673" y="320192"/>
            <a:ext cx="4186555" cy="436562"/>
          </a:xfrm>
        </p:spPr>
        <p:txBody>
          <a:bodyPr>
            <a:norm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Microsoft YaHei" panose="020B0503020204020204" pitchFamily="34" charset="-122"/>
                <a:cs typeface="+mn-ea"/>
              </a:defRPr>
            </a:lvl1pPr>
          </a:lstStyle>
          <a:p>
            <a:pPr lvl="0"/>
            <a:r>
              <a:rPr lang="en-US" altLang="zh-CN" dirty="0"/>
              <a:t>X.X </a:t>
            </a:r>
            <a:r>
              <a:rPr lang="zh-CN" altLang="en-US" dirty="0"/>
              <a:t>输入母标题</a:t>
            </a:r>
            <a:endParaRPr lang="zh-CN" altLang="en-US" dirty="0"/>
          </a:p>
        </p:txBody>
      </p:sp>
      <p:grpSp>
        <p:nvGrpSpPr>
          <p:cNvPr id="134" name="组合 133"/>
          <p:cNvGrpSpPr/>
          <p:nvPr userDrawn="1"/>
        </p:nvGrpSpPr>
        <p:grpSpPr>
          <a:xfrm>
            <a:off x="9712252" y="287906"/>
            <a:ext cx="1878330" cy="479314"/>
            <a:chOff x="-11865182" y="9433072"/>
            <a:chExt cx="35916977" cy="9165313"/>
          </a:xfrm>
          <a:solidFill>
            <a:srgbClr val="004098"/>
          </a:solidFill>
        </p:grpSpPr>
        <p:sp>
          <p:nvSpPr>
            <p:cNvPr id="135" name="任意多边形: 形状 134"/>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6" name="任意多边形: 形状 135"/>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任意多边形: 形状 136"/>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任意多边形: 形状 137"/>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任意多边形: 形状 138"/>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形状 140"/>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任意多边形: 形状 312"/>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任意多边形: 形状 313"/>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任意多边形: 形状 314"/>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6" name="任意多边形: 形状 315"/>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任意多边形: 形状 316"/>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8" name="任意多边形: 形状 317"/>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9" name="任意多边形: 形状 318"/>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任意多边形: 形状 319"/>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任意多边形: 形状 320"/>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任意多边形: 形状 321"/>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任意多边形: 形状 322"/>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任意多边形: 形状 323"/>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任意多边形: 形状 324"/>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任意多边形: 形状 325"/>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7" name="任意多边形: 形状 326"/>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1800">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z="1800" smtClean="0">
                <a:solidFill>
                  <a:srgbClr val="000000">
                    <a:lumMod val="50000"/>
                    <a:lumOff val="50000"/>
                  </a:srgbClr>
                </a:solidFill>
                <a:latin typeface="Arial" panose="020B0604020202020204"/>
                <a:ea typeface="Microsoft YaHei" panose="020B0503020204020204" pitchFamily="34" charset="-122"/>
              </a:rPr>
            </a:fld>
            <a:r>
              <a:rPr lang="zh-CN" altLang="en-US" sz="1800">
                <a:solidFill>
                  <a:srgbClr val="000000">
                    <a:lumMod val="50000"/>
                    <a:lumOff val="50000"/>
                  </a:srgbClr>
                </a:solidFill>
                <a:latin typeface="Arial" panose="020B0604020202020204"/>
                <a:ea typeface="Microsoft YaHei" panose="020B0503020204020204" pitchFamily="34" charset="-122"/>
              </a:rPr>
              <a:t> </a:t>
            </a:r>
            <a:r>
              <a:rPr lang="en-US" altLang="zh-CN" sz="1800">
                <a:solidFill>
                  <a:srgbClr val="000000">
                    <a:lumMod val="50000"/>
                    <a:lumOff val="50000"/>
                  </a:srgbClr>
                </a:solidFill>
                <a:latin typeface="Arial" panose="020B0604020202020204"/>
                <a:ea typeface="Microsoft YaHei" panose="020B0503020204020204" pitchFamily="34" charset="-122"/>
              </a:rPr>
              <a:t>&gt;</a:t>
            </a:r>
            <a:endParaRPr lang="zh-CN" altLang="en-US" sz="1800" dirty="0">
              <a:solidFill>
                <a:srgbClr val="000000">
                  <a:lumMod val="50000"/>
                  <a:lumOff val="50000"/>
                </a:srgbClr>
              </a:solidFill>
              <a:latin typeface="Arial" panose="020B0604020202020204"/>
              <a:ea typeface="Microsoft YaHei" panose="020B0503020204020204" pitchFamily="34" charset="-122"/>
            </a:endParaRPr>
          </a:p>
        </p:txBody>
      </p:sp>
      <p:sp>
        <p:nvSpPr>
          <p:cNvPr id="4" name="文本框 49"/>
          <p:cNvSpPr txBox="1"/>
          <p:nvPr userDrawn="1"/>
        </p:nvSpPr>
        <p:spPr>
          <a:xfrm>
            <a:off x="3549650" y="6393815"/>
            <a:ext cx="5092700" cy="337185"/>
          </a:xfrm>
          <a:prstGeom prst="rect">
            <a:avLst/>
          </a:prstGeom>
          <a:noFill/>
        </p:spPr>
        <p:txBody>
          <a:bodyPr wrap="square" rtlCol="0">
            <a:spAutoFit/>
          </a:bodyPr>
          <a:lstStyle/>
          <a:p>
            <a:pPr algn="ctr"/>
            <a:r>
              <a:rPr lang="en-US" altLang="zh-CN" sz="1600" b="1" dirty="0">
                <a:solidFill>
                  <a:srgbClr val="000000">
                    <a:lumMod val="50000"/>
                    <a:lumOff val="50000"/>
                  </a:srgbClr>
                </a:solidFill>
                <a:latin typeface="Arial" panose="020B0604020202020204"/>
                <a:ea typeface="Microsoft YaHei" panose="020B0503020204020204" pitchFamily="34" charset="-122"/>
                <a:cs typeface="+mn-ea"/>
                <a:sym typeface="+mn-lt"/>
              </a:rPr>
              <a:t>Chui-Fan Kong @ xxxx, 202x-x-xx  | xxxxxxxxxxx</a:t>
            </a:r>
            <a:endParaRPr lang="zh-CN" altLang="en-US" sz="1600" b="1" dirty="0">
              <a:solidFill>
                <a:srgbClr val="000000">
                  <a:lumMod val="50000"/>
                  <a:lumOff val="50000"/>
                </a:srgbClr>
              </a:solidFill>
              <a:latin typeface="Arial" panose="020B0604020202020204"/>
              <a:ea typeface="Microsoft YaHei" panose="020B0503020204020204" pitchFamily="34" charset="-122"/>
              <a:cs typeface="+mn-ea"/>
              <a:sym typeface="+mn-lt"/>
            </a:endParaRPr>
          </a:p>
        </p:txBody>
      </p:sp>
      <p:pic>
        <p:nvPicPr>
          <p:cNvPr id="5" name="图片 50"/>
          <p:cNvPicPr>
            <a:picLocks noChangeAspect="1"/>
          </p:cNvPicPr>
          <p:nvPr userDrawn="1"/>
        </p:nvPicPr>
        <p:blipFill>
          <a:blip r:embed="rId2" cstate="screen">
            <a:duotone>
              <a:schemeClr val="accent3">
                <a:shade val="45000"/>
                <a:satMod val="135000"/>
              </a:schemeClr>
              <a:prstClr val="white"/>
            </a:duotone>
          </a:blip>
          <a:stretch>
            <a:fillRect/>
          </a:stretch>
        </p:blipFill>
        <p:spPr>
          <a:xfrm>
            <a:off x="10551477" y="5924206"/>
            <a:ext cx="1109566" cy="1109566"/>
          </a:xfrm>
          <a:prstGeom prst="rect">
            <a:avLst/>
          </a:prstGeom>
        </p:spPr>
      </p:pic>
      <p:grpSp>
        <p:nvGrpSpPr>
          <p:cNvPr id="6" name="组合 51"/>
          <p:cNvGrpSpPr/>
          <p:nvPr userDrawn="1"/>
        </p:nvGrpSpPr>
        <p:grpSpPr>
          <a:xfrm>
            <a:off x="652286" y="6487159"/>
            <a:ext cx="2156182" cy="131085"/>
            <a:chOff x="1271280" y="2627157"/>
            <a:chExt cx="9258301" cy="562858"/>
          </a:xfrm>
          <a:gradFill flip="none">
            <a:gsLst>
              <a:gs pos="0">
                <a:srgbClr val="E30000"/>
              </a:gs>
              <a:gs pos="100000">
                <a:srgbClr val="760303"/>
              </a:gs>
            </a:gsLst>
            <a:lin ang="5400000" scaled="0"/>
          </a:gradFill>
        </p:grpSpPr>
        <p:sp>
          <p:nvSpPr>
            <p:cNvPr id="7" name="任意多边形: 形状 52"/>
            <p:cNvSpPr/>
            <p:nvPr/>
          </p:nvSpPr>
          <p:spPr>
            <a:xfrm>
              <a:off x="1271280" y="2628900"/>
              <a:ext cx="497068" cy="527051"/>
            </a:xfrm>
            <a:custGeom>
              <a:avLst/>
              <a:gdLst/>
              <a:ahLst/>
              <a:cxnLst/>
              <a:rect l="0" t="0" r="0" b="0"/>
              <a:pathLst>
                <a:path w="497068" h="527051">
                  <a:moveTo>
                    <a:pt x="0" y="37312"/>
                  </a:moveTo>
                  <a:cubicBezTo>
                    <a:pt x="0" y="68378"/>
                    <a:pt x="1389" y="68785"/>
                    <a:pt x="98425" y="66161"/>
                  </a:cubicBezTo>
                  <a:lnTo>
                    <a:pt x="196850" y="63500"/>
                  </a:lnTo>
                  <a:lnTo>
                    <a:pt x="216486" y="527050"/>
                  </a:lnTo>
                  <a:lnTo>
                    <a:pt x="279400" y="527050"/>
                  </a:lnTo>
                  <a:lnTo>
                    <a:pt x="279400" y="69850"/>
                  </a:lnTo>
                  <a:lnTo>
                    <a:pt x="497067" y="69850"/>
                  </a:lnTo>
                  <a:lnTo>
                    <a:pt x="476250" y="0"/>
                  </a:lnTo>
                  <a:lnTo>
                    <a:pt x="0" y="580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8" name="任意多边形: 形状 53"/>
            <p:cNvSpPr/>
            <p:nvPr/>
          </p:nvSpPr>
          <p:spPr>
            <a:xfrm>
              <a:off x="3976380" y="2627157"/>
              <a:ext cx="482600" cy="530811"/>
            </a:xfrm>
            <a:custGeom>
              <a:avLst/>
              <a:gdLst>
                <a:gd name="connsiteX0" fmla="*/ 103356 w 482600"/>
                <a:gd name="connsiteY0" fmla="*/ 61022 h 530811"/>
                <a:gd name="connsiteX1" fmla="*/ 66675 w 482600"/>
                <a:gd name="connsiteY1" fmla="*/ 72406 h 530811"/>
                <a:gd name="connsiteX2" fmla="*/ 63500 w 482600"/>
                <a:gd name="connsiteY2" fmla="*/ 276910 h 530811"/>
                <a:gd name="connsiteX3" fmla="*/ 63500 w 482600"/>
                <a:gd name="connsiteY3" fmla="*/ 465293 h 530811"/>
                <a:gd name="connsiteX4" fmla="*/ 161925 w 482600"/>
                <a:gd name="connsiteY4" fmla="*/ 458923 h 530811"/>
                <a:gd name="connsiteX5" fmla="*/ 415854 w 482600"/>
                <a:gd name="connsiteY5" fmla="*/ 294802 h 530811"/>
                <a:gd name="connsiteX6" fmla="*/ 334980 w 482600"/>
                <a:gd name="connsiteY6" fmla="*/ 110401 h 530811"/>
                <a:gd name="connsiteX7" fmla="*/ 103356 w 482600"/>
                <a:gd name="connsiteY7" fmla="*/ 61022 h 530811"/>
                <a:gd name="connsiteX8" fmla="*/ 207659 w 482600"/>
                <a:gd name="connsiteY8" fmla="*/ 577 h 530811"/>
                <a:gd name="connsiteX9" fmla="*/ 384292 w 482600"/>
                <a:gd name="connsiteY9" fmla="*/ 60876 h 530811"/>
                <a:gd name="connsiteX10" fmla="*/ 482600 w 482600"/>
                <a:gd name="connsiteY10" fmla="*/ 274793 h 530811"/>
                <a:gd name="connsiteX11" fmla="*/ 156564 w 482600"/>
                <a:gd name="connsiteY11" fmla="*/ 520277 h 530811"/>
                <a:gd name="connsiteX12" fmla="*/ 0 w 482600"/>
                <a:gd name="connsiteY12" fmla="*/ 530811 h 530811"/>
                <a:gd name="connsiteX13" fmla="*/ 0 w 482600"/>
                <a:gd name="connsiteY13" fmla="*/ 8093 h 530811"/>
                <a:gd name="connsiteX14" fmla="*/ 117475 w 482600"/>
                <a:gd name="connsiteY14" fmla="*/ 1814 h 530811"/>
                <a:gd name="connsiteX15" fmla="*/ 207659 w 482600"/>
                <a:gd name="connsiteY15" fmla="*/ 577 h 5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00" h="530811">
                  <a:moveTo>
                    <a:pt x="103356" y="61022"/>
                  </a:moveTo>
                  <a:cubicBezTo>
                    <a:pt x="82174" y="61706"/>
                    <a:pt x="68087" y="65238"/>
                    <a:pt x="66675" y="72406"/>
                  </a:cubicBezTo>
                  <a:cubicBezTo>
                    <a:pt x="64929" y="81272"/>
                    <a:pt x="63500" y="173299"/>
                    <a:pt x="63500" y="276910"/>
                  </a:cubicBezTo>
                  <a:lnTo>
                    <a:pt x="63500" y="465293"/>
                  </a:lnTo>
                  <a:lnTo>
                    <a:pt x="161925" y="458923"/>
                  </a:lnTo>
                  <a:cubicBezTo>
                    <a:pt x="318386" y="448798"/>
                    <a:pt x="404791" y="392952"/>
                    <a:pt x="415854" y="294802"/>
                  </a:cubicBezTo>
                  <a:cubicBezTo>
                    <a:pt x="424425" y="218756"/>
                    <a:pt x="394915" y="151469"/>
                    <a:pt x="334980" y="110401"/>
                  </a:cubicBezTo>
                  <a:cubicBezTo>
                    <a:pt x="294316" y="82537"/>
                    <a:pt x="166903" y="58968"/>
                    <a:pt x="103356" y="61022"/>
                  </a:cubicBezTo>
                  <a:close/>
                  <a:moveTo>
                    <a:pt x="207659" y="577"/>
                  </a:moveTo>
                  <a:cubicBezTo>
                    <a:pt x="286380" y="3869"/>
                    <a:pt x="334348" y="21554"/>
                    <a:pt x="384292" y="60876"/>
                  </a:cubicBezTo>
                  <a:cubicBezTo>
                    <a:pt x="451912" y="114114"/>
                    <a:pt x="482600" y="180892"/>
                    <a:pt x="482600" y="274793"/>
                  </a:cubicBezTo>
                  <a:cubicBezTo>
                    <a:pt x="482600" y="448515"/>
                    <a:pt x="409932" y="503230"/>
                    <a:pt x="156564" y="520277"/>
                  </a:cubicBezTo>
                  <a:lnTo>
                    <a:pt x="0" y="530811"/>
                  </a:lnTo>
                  <a:lnTo>
                    <a:pt x="0" y="8093"/>
                  </a:lnTo>
                  <a:lnTo>
                    <a:pt x="117475" y="1814"/>
                  </a:lnTo>
                  <a:cubicBezTo>
                    <a:pt x="151761" y="-19"/>
                    <a:pt x="181419" y="-520"/>
                    <a:pt x="207659" y="5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9" name="任意多边形: 形状 54"/>
            <p:cNvSpPr/>
            <p:nvPr/>
          </p:nvSpPr>
          <p:spPr>
            <a:xfrm>
              <a:off x="5627380" y="2635250"/>
              <a:ext cx="393701" cy="520701"/>
            </a:xfrm>
            <a:custGeom>
              <a:avLst/>
              <a:gdLst/>
              <a:ahLst/>
              <a:cxnLst/>
              <a:rect l="0" t="0" r="0" b="0"/>
              <a:pathLst>
                <a:path w="393701" h="520701">
                  <a:moveTo>
                    <a:pt x="0" y="0"/>
                  </a:moveTo>
                  <a:lnTo>
                    <a:pt x="0" y="520700"/>
                  </a:lnTo>
                  <a:lnTo>
                    <a:pt x="393700" y="520700"/>
                  </a:lnTo>
                  <a:lnTo>
                    <a:pt x="393700" y="457200"/>
                  </a:lnTo>
                  <a:lnTo>
                    <a:pt x="63500" y="457200"/>
                  </a:lnTo>
                  <a:lnTo>
                    <a:pt x="635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10" name="任意多边形: 形状 55"/>
            <p:cNvSpPr/>
            <p:nvPr/>
          </p:nvSpPr>
          <p:spPr>
            <a:xfrm>
              <a:off x="7189480" y="2635250"/>
              <a:ext cx="76201" cy="520701"/>
            </a:xfrm>
            <a:custGeom>
              <a:avLst/>
              <a:gdLst/>
              <a:ahLst/>
              <a:cxnLst/>
              <a:rect l="0" t="0" r="0" b="0"/>
              <a:pathLst>
                <a:path w="76201" h="520701">
                  <a:moveTo>
                    <a:pt x="0" y="0"/>
                  </a:moveTo>
                  <a:lnTo>
                    <a:pt x="0" y="520700"/>
                  </a:lnTo>
                  <a:lnTo>
                    <a:pt x="76200" y="520700"/>
                  </a:lnTo>
                  <a:lnTo>
                    <a:pt x="762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11" name="任意多边形: 形状 56"/>
            <p:cNvSpPr/>
            <p:nvPr/>
          </p:nvSpPr>
          <p:spPr>
            <a:xfrm>
              <a:off x="1748559" y="2724301"/>
              <a:ext cx="404054" cy="465714"/>
            </a:xfrm>
            <a:custGeom>
              <a:avLst/>
              <a:gdLst/>
              <a:ahLst/>
              <a:cxnLst/>
              <a:rect l="0" t="0" r="0" b="0"/>
              <a:pathLst>
                <a:path w="404054" h="465714">
                  <a:moveTo>
                    <a:pt x="67326" y="43138"/>
                  </a:moveTo>
                  <a:cubicBezTo>
                    <a:pt x="49041" y="59910"/>
                    <a:pt x="30138" y="89342"/>
                    <a:pt x="25319" y="108543"/>
                  </a:cubicBezTo>
                  <a:cubicBezTo>
                    <a:pt x="15673" y="146977"/>
                    <a:pt x="37288" y="212898"/>
                    <a:pt x="60459" y="215708"/>
                  </a:cubicBezTo>
                  <a:cubicBezTo>
                    <a:pt x="154750" y="227146"/>
                    <a:pt x="291240" y="256149"/>
                    <a:pt x="305166" y="267707"/>
                  </a:cubicBezTo>
                  <a:cubicBezTo>
                    <a:pt x="331876" y="289874"/>
                    <a:pt x="326331" y="338850"/>
                    <a:pt x="294595" y="361079"/>
                  </a:cubicBezTo>
                  <a:cubicBezTo>
                    <a:pt x="261262" y="384426"/>
                    <a:pt x="167098" y="378532"/>
                    <a:pt x="88184" y="348160"/>
                  </a:cubicBezTo>
                  <a:cubicBezTo>
                    <a:pt x="41699" y="330269"/>
                    <a:pt x="36430" y="330460"/>
                    <a:pt x="21724" y="350571"/>
                  </a:cubicBezTo>
                  <a:cubicBezTo>
                    <a:pt x="0" y="380280"/>
                    <a:pt x="18067" y="399550"/>
                    <a:pt x="90920" y="424373"/>
                  </a:cubicBezTo>
                  <a:cubicBezTo>
                    <a:pt x="212245" y="465713"/>
                    <a:pt x="342254" y="441086"/>
                    <a:pt x="379128" y="369780"/>
                  </a:cubicBezTo>
                  <a:cubicBezTo>
                    <a:pt x="403710" y="322243"/>
                    <a:pt x="404053" y="300419"/>
                    <a:pt x="380923" y="255691"/>
                  </a:cubicBezTo>
                  <a:cubicBezTo>
                    <a:pt x="353087" y="201862"/>
                    <a:pt x="291525" y="175348"/>
                    <a:pt x="192682" y="174620"/>
                  </a:cubicBezTo>
                  <a:cubicBezTo>
                    <a:pt x="103685" y="173964"/>
                    <a:pt x="74723" y="159340"/>
                    <a:pt x="88958" y="122247"/>
                  </a:cubicBezTo>
                  <a:cubicBezTo>
                    <a:pt x="93289" y="110960"/>
                    <a:pt x="118831" y="95801"/>
                    <a:pt x="145718" y="88561"/>
                  </a:cubicBezTo>
                  <a:cubicBezTo>
                    <a:pt x="185808" y="77766"/>
                    <a:pt x="207772" y="80026"/>
                    <a:pt x="267797" y="101123"/>
                  </a:cubicBezTo>
                  <a:cubicBezTo>
                    <a:pt x="355814" y="132059"/>
                    <a:pt x="344538" y="132061"/>
                    <a:pt x="361103" y="101109"/>
                  </a:cubicBezTo>
                  <a:cubicBezTo>
                    <a:pt x="373395" y="78140"/>
                    <a:pt x="368317" y="72019"/>
                    <a:pt x="313925" y="44238"/>
                  </a:cubicBezTo>
                  <a:cubicBezTo>
                    <a:pt x="228304" y="509"/>
                    <a:pt x="114355" y="0"/>
                    <a:pt x="67326" y="431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12" name="任意多边形: 形状 57"/>
            <p:cNvSpPr/>
            <p:nvPr/>
          </p:nvSpPr>
          <p:spPr>
            <a:xfrm>
              <a:off x="2236480" y="2729217"/>
              <a:ext cx="383019" cy="460548"/>
            </a:xfrm>
            <a:custGeom>
              <a:avLst/>
              <a:gdLst/>
              <a:ahLst/>
              <a:cxnLst/>
              <a:rect l="0" t="0" r="0" b="0"/>
              <a:pathLst>
                <a:path w="383019" h="460548">
                  <a:moveTo>
                    <a:pt x="324716" y="30050"/>
                  </a:moveTo>
                  <a:cubicBezTo>
                    <a:pt x="320747" y="34019"/>
                    <a:pt x="317500" y="104570"/>
                    <a:pt x="317500" y="186830"/>
                  </a:cubicBezTo>
                  <a:cubicBezTo>
                    <a:pt x="317500" y="365948"/>
                    <a:pt x="310414" y="375933"/>
                    <a:pt x="183292" y="375933"/>
                  </a:cubicBezTo>
                  <a:cubicBezTo>
                    <a:pt x="70086" y="375933"/>
                    <a:pt x="63500" y="365230"/>
                    <a:pt x="63500" y="181258"/>
                  </a:cubicBezTo>
                  <a:lnTo>
                    <a:pt x="63500" y="33033"/>
                  </a:lnTo>
                  <a:lnTo>
                    <a:pt x="0" y="33033"/>
                  </a:lnTo>
                  <a:lnTo>
                    <a:pt x="0" y="192618"/>
                  </a:lnTo>
                  <a:cubicBezTo>
                    <a:pt x="0" y="282647"/>
                    <a:pt x="5981" y="363378"/>
                    <a:pt x="13722" y="377843"/>
                  </a:cubicBezTo>
                  <a:cubicBezTo>
                    <a:pt x="44413" y="435189"/>
                    <a:pt x="216983" y="460547"/>
                    <a:pt x="310536" y="421458"/>
                  </a:cubicBezTo>
                  <a:cubicBezTo>
                    <a:pt x="377484" y="393486"/>
                    <a:pt x="383018" y="372013"/>
                    <a:pt x="371855" y="183575"/>
                  </a:cubicBezTo>
                  <a:cubicBezTo>
                    <a:pt x="362466" y="25076"/>
                    <a:pt x="354766" y="0"/>
                    <a:pt x="324716" y="300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13" name="任意多边形: 形状 58"/>
            <p:cNvSpPr/>
            <p:nvPr/>
          </p:nvSpPr>
          <p:spPr>
            <a:xfrm>
              <a:off x="2731780" y="2743163"/>
              <a:ext cx="341780" cy="412788"/>
            </a:xfrm>
            <a:custGeom>
              <a:avLst/>
              <a:gdLst/>
              <a:ahLst/>
              <a:cxnLst/>
              <a:rect l="0" t="0" r="0" b="0"/>
              <a:pathLst>
                <a:path w="341780" h="412788">
                  <a:moveTo>
                    <a:pt x="7592" y="15729"/>
                  </a:moveTo>
                  <a:cubicBezTo>
                    <a:pt x="3416" y="19904"/>
                    <a:pt x="0" y="110950"/>
                    <a:pt x="0" y="218054"/>
                  </a:cubicBezTo>
                  <a:lnTo>
                    <a:pt x="0" y="412787"/>
                  </a:lnTo>
                  <a:lnTo>
                    <a:pt x="62641" y="412787"/>
                  </a:lnTo>
                  <a:lnTo>
                    <a:pt x="57150" y="129908"/>
                  </a:lnTo>
                  <a:lnTo>
                    <a:pt x="183252" y="271348"/>
                  </a:lnTo>
                  <a:cubicBezTo>
                    <a:pt x="252608" y="349139"/>
                    <a:pt x="317047" y="412787"/>
                    <a:pt x="326450" y="412787"/>
                  </a:cubicBezTo>
                  <a:cubicBezTo>
                    <a:pt x="340479" y="412787"/>
                    <a:pt x="341779" y="375779"/>
                    <a:pt x="333697" y="206412"/>
                  </a:cubicBezTo>
                  <a:cubicBezTo>
                    <a:pt x="324411" y="11786"/>
                    <a:pt x="322404" y="37"/>
                    <a:pt x="298450" y="37"/>
                  </a:cubicBezTo>
                  <a:cubicBezTo>
                    <a:pt x="275071" y="37"/>
                    <a:pt x="272545" y="10620"/>
                    <a:pt x="266700" y="133022"/>
                  </a:cubicBezTo>
                  <a:lnTo>
                    <a:pt x="260350" y="266007"/>
                  </a:lnTo>
                  <a:lnTo>
                    <a:pt x="154275" y="143407"/>
                  </a:lnTo>
                  <a:cubicBezTo>
                    <a:pt x="51174" y="24245"/>
                    <a:pt x="23320" y="0"/>
                    <a:pt x="7592" y="15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24" name="任意多边形: 形状 59"/>
            <p:cNvSpPr/>
            <p:nvPr/>
          </p:nvSpPr>
          <p:spPr>
            <a:xfrm>
              <a:off x="3137859" y="2717005"/>
              <a:ext cx="482922" cy="454195"/>
            </a:xfrm>
            <a:custGeom>
              <a:avLst/>
              <a:gdLst/>
              <a:ahLst/>
              <a:cxnLst/>
              <a:rect l="0" t="0" r="0" b="0"/>
              <a:pathLst>
                <a:path w="482922" h="454195">
                  <a:moveTo>
                    <a:pt x="133671" y="39776"/>
                  </a:moveTo>
                  <a:cubicBezTo>
                    <a:pt x="49888" y="83262"/>
                    <a:pt x="0" y="201028"/>
                    <a:pt x="26009" y="293923"/>
                  </a:cubicBezTo>
                  <a:cubicBezTo>
                    <a:pt x="43475" y="356307"/>
                    <a:pt x="74094" y="389043"/>
                    <a:pt x="149138" y="425571"/>
                  </a:cubicBezTo>
                  <a:cubicBezTo>
                    <a:pt x="207941" y="454194"/>
                    <a:pt x="275343" y="452872"/>
                    <a:pt x="382813" y="420990"/>
                  </a:cubicBezTo>
                  <a:cubicBezTo>
                    <a:pt x="456179" y="399226"/>
                    <a:pt x="482921" y="362556"/>
                    <a:pt x="482921" y="283719"/>
                  </a:cubicBezTo>
                  <a:lnTo>
                    <a:pt x="482921" y="223045"/>
                  </a:lnTo>
                  <a:lnTo>
                    <a:pt x="400371" y="223045"/>
                  </a:lnTo>
                  <a:cubicBezTo>
                    <a:pt x="320784" y="223045"/>
                    <a:pt x="317821" y="224185"/>
                    <a:pt x="317821" y="254795"/>
                  </a:cubicBezTo>
                  <a:cubicBezTo>
                    <a:pt x="317821" y="283460"/>
                    <a:pt x="322842" y="286545"/>
                    <a:pt x="369504" y="286545"/>
                  </a:cubicBezTo>
                  <a:cubicBezTo>
                    <a:pt x="413148" y="286545"/>
                    <a:pt x="419568" y="289781"/>
                    <a:pt x="410779" y="307345"/>
                  </a:cubicBezTo>
                  <a:cubicBezTo>
                    <a:pt x="373555" y="381736"/>
                    <a:pt x="259909" y="410068"/>
                    <a:pt x="169956" y="367382"/>
                  </a:cubicBezTo>
                  <a:cubicBezTo>
                    <a:pt x="65003" y="317579"/>
                    <a:pt x="61021" y="169082"/>
                    <a:pt x="163221" y="116233"/>
                  </a:cubicBezTo>
                  <a:cubicBezTo>
                    <a:pt x="249567" y="71581"/>
                    <a:pt x="307688" y="74337"/>
                    <a:pt x="384911" y="126742"/>
                  </a:cubicBezTo>
                  <a:cubicBezTo>
                    <a:pt x="423551" y="152964"/>
                    <a:pt x="433460" y="155016"/>
                    <a:pt x="452879" y="140816"/>
                  </a:cubicBezTo>
                  <a:cubicBezTo>
                    <a:pt x="472582" y="126409"/>
                    <a:pt x="473250" y="121347"/>
                    <a:pt x="457891" y="102841"/>
                  </a:cubicBezTo>
                  <a:cubicBezTo>
                    <a:pt x="403772" y="37632"/>
                    <a:pt x="210307" y="0"/>
                    <a:pt x="133671" y="3977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25" name="任意多边形: 形状 60"/>
            <p:cNvSpPr/>
            <p:nvPr/>
          </p:nvSpPr>
          <p:spPr>
            <a:xfrm>
              <a:off x="4433580" y="2746450"/>
              <a:ext cx="426046" cy="409501"/>
            </a:xfrm>
            <a:custGeom>
              <a:avLst/>
              <a:gdLst>
                <a:gd name="connsiteX0" fmla="*/ 211592 w 426046"/>
                <a:gd name="connsiteY0" fmla="*/ 123260 h 409501"/>
                <a:gd name="connsiteX1" fmla="*/ 201153 w 426046"/>
                <a:gd name="connsiteY1" fmla="*/ 125910 h 409501"/>
                <a:gd name="connsiteX2" fmla="*/ 152400 w 426046"/>
                <a:gd name="connsiteY2" fmla="*/ 246352 h 409501"/>
                <a:gd name="connsiteX3" fmla="*/ 215900 w 426046"/>
                <a:gd name="connsiteY3" fmla="*/ 257101 h 409501"/>
                <a:gd name="connsiteX4" fmla="*/ 243125 w 426046"/>
                <a:gd name="connsiteY4" fmla="*/ 164010 h 409501"/>
                <a:gd name="connsiteX5" fmla="*/ 211592 w 426046"/>
                <a:gd name="connsiteY5" fmla="*/ 123260 h 409501"/>
                <a:gd name="connsiteX6" fmla="*/ 214631 w 426046"/>
                <a:gd name="connsiteY6" fmla="*/ 8 h 409501"/>
                <a:gd name="connsiteX7" fmla="*/ 424896 w 426046"/>
                <a:gd name="connsiteY7" fmla="*/ 393626 h 409501"/>
                <a:gd name="connsiteX8" fmla="*/ 400308 w 426046"/>
                <a:gd name="connsiteY8" fmla="*/ 409501 h 409501"/>
                <a:gd name="connsiteX9" fmla="*/ 342900 w 426046"/>
                <a:gd name="connsiteY9" fmla="*/ 358701 h 409501"/>
                <a:gd name="connsiteX10" fmla="*/ 316984 w 426046"/>
                <a:gd name="connsiteY10" fmla="*/ 307901 h 409501"/>
                <a:gd name="connsiteX11" fmla="*/ 216887 w 426046"/>
                <a:gd name="connsiteY11" fmla="*/ 307901 h 409501"/>
                <a:gd name="connsiteX12" fmla="*/ 85817 w 426046"/>
                <a:gd name="connsiteY12" fmla="*/ 349176 h 409501"/>
                <a:gd name="connsiteX13" fmla="*/ 0 w 426046"/>
                <a:gd name="connsiteY13" fmla="*/ 403825 h 409501"/>
                <a:gd name="connsiteX14" fmla="*/ 187478 w 426046"/>
                <a:gd name="connsiteY14" fmla="*/ 12203 h 409501"/>
                <a:gd name="connsiteX15" fmla="*/ 214631 w 426046"/>
                <a:gd name="connsiteY15" fmla="*/ 8 h 409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6046" h="409501">
                  <a:moveTo>
                    <a:pt x="211592" y="123260"/>
                  </a:moveTo>
                  <a:cubicBezTo>
                    <a:pt x="208294" y="122961"/>
                    <a:pt x="204878" y="123901"/>
                    <a:pt x="201153" y="125910"/>
                  </a:cubicBezTo>
                  <a:cubicBezTo>
                    <a:pt x="184344" y="134976"/>
                    <a:pt x="152400" y="213893"/>
                    <a:pt x="152400" y="246352"/>
                  </a:cubicBezTo>
                  <a:cubicBezTo>
                    <a:pt x="152400" y="252264"/>
                    <a:pt x="180975" y="257101"/>
                    <a:pt x="215900" y="257101"/>
                  </a:cubicBezTo>
                  <a:cubicBezTo>
                    <a:pt x="286415" y="257101"/>
                    <a:pt x="286272" y="257589"/>
                    <a:pt x="243125" y="164010"/>
                  </a:cubicBezTo>
                  <a:cubicBezTo>
                    <a:pt x="230304" y="136203"/>
                    <a:pt x="221485" y="124156"/>
                    <a:pt x="211592" y="123260"/>
                  </a:cubicBezTo>
                  <a:close/>
                  <a:moveTo>
                    <a:pt x="214631" y="8"/>
                  </a:moveTo>
                  <a:cubicBezTo>
                    <a:pt x="220620" y="-1758"/>
                    <a:pt x="394535" y="323813"/>
                    <a:pt x="424896" y="393626"/>
                  </a:cubicBezTo>
                  <a:cubicBezTo>
                    <a:pt x="429370" y="403914"/>
                    <a:pt x="420717" y="409501"/>
                    <a:pt x="400308" y="409501"/>
                  </a:cubicBezTo>
                  <a:cubicBezTo>
                    <a:pt x="376354" y="409501"/>
                    <a:pt x="362614" y="397342"/>
                    <a:pt x="342900" y="358701"/>
                  </a:cubicBezTo>
                  <a:lnTo>
                    <a:pt x="316984" y="307901"/>
                  </a:lnTo>
                  <a:lnTo>
                    <a:pt x="216887" y="307901"/>
                  </a:lnTo>
                  <a:cubicBezTo>
                    <a:pt x="118777" y="307901"/>
                    <a:pt x="116175" y="308720"/>
                    <a:pt x="85817" y="349176"/>
                  </a:cubicBezTo>
                  <a:cubicBezTo>
                    <a:pt x="58243" y="385921"/>
                    <a:pt x="0" y="423011"/>
                    <a:pt x="0" y="403825"/>
                  </a:cubicBezTo>
                  <a:cubicBezTo>
                    <a:pt x="0" y="378665"/>
                    <a:pt x="171550" y="20315"/>
                    <a:pt x="187478" y="12203"/>
                  </a:cubicBezTo>
                  <a:cubicBezTo>
                    <a:pt x="198222" y="6732"/>
                    <a:pt x="210441" y="1244"/>
                    <a:pt x="214631" y="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29" name="任意多边形: 形状 61"/>
            <p:cNvSpPr/>
            <p:nvPr/>
          </p:nvSpPr>
          <p:spPr>
            <a:xfrm>
              <a:off x="4857644" y="2740141"/>
              <a:ext cx="475962" cy="423416"/>
            </a:xfrm>
            <a:custGeom>
              <a:avLst/>
              <a:gdLst>
                <a:gd name="connsiteX0" fmla="*/ 216722 w 475962"/>
                <a:gd name="connsiteY0" fmla="*/ 57721 h 423416"/>
                <a:gd name="connsiteX1" fmla="*/ 180749 w 475962"/>
                <a:gd name="connsiteY1" fmla="*/ 66900 h 423416"/>
                <a:gd name="connsiteX2" fmla="*/ 127089 w 475962"/>
                <a:gd name="connsiteY2" fmla="*/ 329644 h 423416"/>
                <a:gd name="connsiteX3" fmla="*/ 414136 w 475962"/>
                <a:gd name="connsiteY3" fmla="*/ 212189 h 423416"/>
                <a:gd name="connsiteX4" fmla="*/ 216722 w 475962"/>
                <a:gd name="connsiteY4" fmla="*/ 57721 h 423416"/>
                <a:gd name="connsiteX5" fmla="*/ 196343 w 475962"/>
                <a:gd name="connsiteY5" fmla="*/ 478 h 423416"/>
                <a:gd name="connsiteX6" fmla="*/ 250216 w 475962"/>
                <a:gd name="connsiteY6" fmla="*/ 5418 h 423416"/>
                <a:gd name="connsiteX7" fmla="*/ 474983 w 475962"/>
                <a:gd name="connsiteY7" fmla="*/ 231725 h 423416"/>
                <a:gd name="connsiteX8" fmla="*/ 234712 w 475962"/>
                <a:gd name="connsiteY8" fmla="*/ 421880 h 423416"/>
                <a:gd name="connsiteX9" fmla="*/ 15841 w 475962"/>
                <a:gd name="connsiteY9" fmla="*/ 121167 h 423416"/>
                <a:gd name="connsiteX10" fmla="*/ 96636 w 475962"/>
                <a:gd name="connsiteY10" fmla="*/ 24805 h 423416"/>
                <a:gd name="connsiteX11" fmla="*/ 196343 w 475962"/>
                <a:gd name="connsiteY11" fmla="*/ 478 h 423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5962" h="423416">
                  <a:moveTo>
                    <a:pt x="216722" y="57721"/>
                  </a:moveTo>
                  <a:cubicBezTo>
                    <a:pt x="204163" y="58924"/>
                    <a:pt x="192045" y="61904"/>
                    <a:pt x="180749" y="66900"/>
                  </a:cubicBezTo>
                  <a:cubicBezTo>
                    <a:pt x="55403" y="122341"/>
                    <a:pt x="27583" y="258558"/>
                    <a:pt x="127089" y="329644"/>
                  </a:cubicBezTo>
                  <a:cubicBezTo>
                    <a:pt x="243315" y="412675"/>
                    <a:pt x="414136" y="342777"/>
                    <a:pt x="414136" y="212189"/>
                  </a:cubicBezTo>
                  <a:cubicBezTo>
                    <a:pt x="414136" y="127994"/>
                    <a:pt x="304634" y="49302"/>
                    <a:pt x="216722" y="57721"/>
                  </a:cubicBezTo>
                  <a:close/>
                  <a:moveTo>
                    <a:pt x="196343" y="478"/>
                  </a:moveTo>
                  <a:cubicBezTo>
                    <a:pt x="210791" y="1264"/>
                    <a:pt x="228153" y="2985"/>
                    <a:pt x="250216" y="5418"/>
                  </a:cubicBezTo>
                  <a:cubicBezTo>
                    <a:pt x="407307" y="22740"/>
                    <a:pt x="485763" y="101734"/>
                    <a:pt x="474983" y="231725"/>
                  </a:cubicBezTo>
                  <a:cubicBezTo>
                    <a:pt x="464912" y="353171"/>
                    <a:pt x="401924" y="403021"/>
                    <a:pt x="234712" y="421880"/>
                  </a:cubicBezTo>
                  <a:cubicBezTo>
                    <a:pt x="69257" y="440541"/>
                    <a:pt x="-43011" y="286293"/>
                    <a:pt x="15841" y="121167"/>
                  </a:cubicBezTo>
                  <a:cubicBezTo>
                    <a:pt x="35859" y="65001"/>
                    <a:pt x="48253" y="50220"/>
                    <a:pt x="96636" y="24805"/>
                  </a:cubicBezTo>
                  <a:cubicBezTo>
                    <a:pt x="135865" y="4199"/>
                    <a:pt x="152997" y="-1877"/>
                    <a:pt x="196343" y="4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46" name="任意多边形: 形状 62"/>
            <p:cNvSpPr/>
            <p:nvPr/>
          </p:nvSpPr>
          <p:spPr>
            <a:xfrm>
              <a:off x="6059180" y="2743200"/>
              <a:ext cx="393701" cy="412751"/>
            </a:xfrm>
            <a:custGeom>
              <a:avLst/>
              <a:gdLst/>
              <a:ahLst/>
              <a:cxnLst/>
              <a:rect l="0" t="0" r="0" b="0"/>
              <a:pathLst>
                <a:path w="393701" h="412751">
                  <a:moveTo>
                    <a:pt x="8800" y="14483"/>
                  </a:moveTo>
                  <a:cubicBezTo>
                    <a:pt x="3960" y="19323"/>
                    <a:pt x="0" y="110913"/>
                    <a:pt x="0" y="218017"/>
                  </a:cubicBezTo>
                  <a:lnTo>
                    <a:pt x="0" y="412750"/>
                  </a:lnTo>
                  <a:lnTo>
                    <a:pt x="393700" y="412750"/>
                  </a:lnTo>
                  <a:lnTo>
                    <a:pt x="393700" y="349250"/>
                  </a:lnTo>
                  <a:lnTo>
                    <a:pt x="76200" y="349250"/>
                  </a:lnTo>
                  <a:lnTo>
                    <a:pt x="76200" y="234950"/>
                  </a:lnTo>
                  <a:lnTo>
                    <a:pt x="171450" y="234950"/>
                  </a:lnTo>
                  <a:cubicBezTo>
                    <a:pt x="264583" y="234950"/>
                    <a:pt x="266700" y="234244"/>
                    <a:pt x="266700" y="203200"/>
                  </a:cubicBezTo>
                  <a:cubicBezTo>
                    <a:pt x="266700" y="172133"/>
                    <a:pt x="264635" y="171450"/>
                    <a:pt x="170683" y="171450"/>
                  </a:cubicBezTo>
                  <a:lnTo>
                    <a:pt x="74667" y="171450"/>
                  </a:lnTo>
                  <a:lnTo>
                    <a:pt x="72258" y="117475"/>
                  </a:lnTo>
                  <a:cubicBezTo>
                    <a:pt x="69452" y="54567"/>
                    <a:pt x="57222" y="58276"/>
                    <a:pt x="245358" y="64965"/>
                  </a:cubicBezTo>
                  <a:lnTo>
                    <a:pt x="382767" y="69850"/>
                  </a:lnTo>
                  <a:lnTo>
                    <a:pt x="361950" y="0"/>
                  </a:lnTo>
                  <a:lnTo>
                    <a:pt x="189775" y="2841"/>
                  </a:lnTo>
                  <a:cubicBezTo>
                    <a:pt x="95079" y="4404"/>
                    <a:pt x="13641" y="9643"/>
                    <a:pt x="8800" y="1448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47" name="任意多边形: 形状 63"/>
            <p:cNvSpPr/>
            <p:nvPr/>
          </p:nvSpPr>
          <p:spPr>
            <a:xfrm>
              <a:off x="6516380" y="2743200"/>
              <a:ext cx="388036" cy="412751"/>
            </a:xfrm>
            <a:custGeom>
              <a:avLst/>
              <a:gdLst/>
              <a:ahLst/>
              <a:cxnLst/>
              <a:rect l="0" t="0" r="0" b="0"/>
              <a:pathLst>
                <a:path w="388036" h="412751">
                  <a:moveTo>
                    <a:pt x="8809" y="14474"/>
                  </a:moveTo>
                  <a:cubicBezTo>
                    <a:pt x="3964" y="19319"/>
                    <a:pt x="0" y="110913"/>
                    <a:pt x="0" y="218017"/>
                  </a:cubicBezTo>
                  <a:lnTo>
                    <a:pt x="0" y="412750"/>
                  </a:lnTo>
                  <a:lnTo>
                    <a:pt x="189019" y="412750"/>
                  </a:lnTo>
                  <a:cubicBezTo>
                    <a:pt x="365478" y="412750"/>
                    <a:pt x="378466" y="411111"/>
                    <a:pt x="384487" y="388085"/>
                  </a:cubicBezTo>
                  <a:cubicBezTo>
                    <a:pt x="388035" y="374520"/>
                    <a:pt x="387749" y="360232"/>
                    <a:pt x="383852" y="356335"/>
                  </a:cubicBezTo>
                  <a:cubicBezTo>
                    <a:pt x="379955" y="352438"/>
                    <a:pt x="306282" y="349250"/>
                    <a:pt x="220133" y="349250"/>
                  </a:cubicBezTo>
                  <a:lnTo>
                    <a:pt x="63500" y="349250"/>
                  </a:lnTo>
                  <a:lnTo>
                    <a:pt x="63500" y="234950"/>
                  </a:lnTo>
                  <a:lnTo>
                    <a:pt x="165100" y="234950"/>
                  </a:lnTo>
                  <a:cubicBezTo>
                    <a:pt x="265007" y="234950"/>
                    <a:pt x="266700" y="234421"/>
                    <a:pt x="266700" y="203200"/>
                  </a:cubicBezTo>
                  <a:cubicBezTo>
                    <a:pt x="266700" y="171959"/>
                    <a:pt x="265058" y="171450"/>
                    <a:pt x="164333" y="171450"/>
                  </a:cubicBezTo>
                  <a:lnTo>
                    <a:pt x="61967" y="171450"/>
                  </a:lnTo>
                  <a:lnTo>
                    <a:pt x="57150" y="63500"/>
                  </a:lnTo>
                  <a:lnTo>
                    <a:pt x="369959" y="69030"/>
                  </a:lnTo>
                  <a:lnTo>
                    <a:pt x="349250" y="0"/>
                  </a:lnTo>
                  <a:lnTo>
                    <a:pt x="183434" y="2833"/>
                  </a:lnTo>
                  <a:cubicBezTo>
                    <a:pt x="92235" y="4391"/>
                    <a:pt x="13654" y="9629"/>
                    <a:pt x="8809" y="1447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48" name="任意多边形: 形状 64"/>
            <p:cNvSpPr/>
            <p:nvPr/>
          </p:nvSpPr>
          <p:spPr>
            <a:xfrm>
              <a:off x="7341880" y="2741371"/>
              <a:ext cx="355601" cy="416226"/>
            </a:xfrm>
            <a:custGeom>
              <a:avLst/>
              <a:gdLst/>
              <a:ahLst/>
              <a:cxnLst/>
              <a:rect l="0" t="0" r="0" b="0"/>
              <a:pathLst>
                <a:path w="355601" h="416226">
                  <a:moveTo>
                    <a:pt x="8467" y="16646"/>
                  </a:moveTo>
                  <a:cubicBezTo>
                    <a:pt x="3810" y="21302"/>
                    <a:pt x="0" y="113122"/>
                    <a:pt x="0" y="220689"/>
                  </a:cubicBezTo>
                  <a:cubicBezTo>
                    <a:pt x="0" y="415492"/>
                    <a:pt x="108" y="416225"/>
                    <a:pt x="27271" y="405898"/>
                  </a:cubicBezTo>
                  <a:cubicBezTo>
                    <a:pt x="51835" y="396559"/>
                    <a:pt x="55100" y="383864"/>
                    <a:pt x="60156" y="278054"/>
                  </a:cubicBezTo>
                  <a:cubicBezTo>
                    <a:pt x="63243" y="213443"/>
                    <a:pt x="70633" y="160579"/>
                    <a:pt x="76577" y="160579"/>
                  </a:cubicBezTo>
                  <a:cubicBezTo>
                    <a:pt x="82521" y="160579"/>
                    <a:pt x="134874" y="214757"/>
                    <a:pt x="192917" y="280975"/>
                  </a:cubicBezTo>
                  <a:cubicBezTo>
                    <a:pt x="250960" y="347193"/>
                    <a:pt x="311309" y="404343"/>
                    <a:pt x="327025" y="407975"/>
                  </a:cubicBezTo>
                  <a:lnTo>
                    <a:pt x="355600" y="414579"/>
                  </a:lnTo>
                  <a:lnTo>
                    <a:pt x="355600" y="218585"/>
                  </a:lnTo>
                  <a:cubicBezTo>
                    <a:pt x="355600" y="34038"/>
                    <a:pt x="354123" y="22122"/>
                    <a:pt x="330314" y="14565"/>
                  </a:cubicBezTo>
                  <a:cubicBezTo>
                    <a:pt x="284423" y="0"/>
                    <a:pt x="277465" y="18061"/>
                    <a:pt x="281080" y="142376"/>
                  </a:cubicBezTo>
                  <a:cubicBezTo>
                    <a:pt x="282981" y="207771"/>
                    <a:pt x="281235" y="264578"/>
                    <a:pt x="277199" y="268614"/>
                  </a:cubicBezTo>
                  <a:cubicBezTo>
                    <a:pt x="273162" y="272650"/>
                    <a:pt x="251239" y="254279"/>
                    <a:pt x="228478" y="227790"/>
                  </a:cubicBezTo>
                  <a:cubicBezTo>
                    <a:pt x="120195" y="101767"/>
                    <a:pt x="33819" y="8179"/>
                    <a:pt x="25791" y="8179"/>
                  </a:cubicBezTo>
                  <a:cubicBezTo>
                    <a:pt x="20919" y="8179"/>
                    <a:pt x="13123" y="11989"/>
                    <a:pt x="8467" y="1664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74" name="任意多边形: 形状 65"/>
            <p:cNvSpPr/>
            <p:nvPr/>
          </p:nvSpPr>
          <p:spPr>
            <a:xfrm>
              <a:off x="7782304" y="2738890"/>
              <a:ext cx="422262" cy="437624"/>
            </a:xfrm>
            <a:custGeom>
              <a:avLst/>
              <a:gdLst/>
              <a:ahLst/>
              <a:cxnLst/>
              <a:rect l="0" t="0" r="0" b="0"/>
              <a:pathLst>
                <a:path w="422262" h="437624">
                  <a:moveTo>
                    <a:pt x="72504" y="23355"/>
                  </a:moveTo>
                  <a:cubicBezTo>
                    <a:pt x="13466" y="77016"/>
                    <a:pt x="7346" y="156444"/>
                    <a:pt x="58951" y="199272"/>
                  </a:cubicBezTo>
                  <a:cubicBezTo>
                    <a:pt x="69632" y="208137"/>
                    <a:pt x="120234" y="217272"/>
                    <a:pt x="171399" y="219572"/>
                  </a:cubicBezTo>
                  <a:cubicBezTo>
                    <a:pt x="267396" y="223887"/>
                    <a:pt x="314254" y="239961"/>
                    <a:pt x="326898" y="272912"/>
                  </a:cubicBezTo>
                  <a:cubicBezTo>
                    <a:pt x="336224" y="297213"/>
                    <a:pt x="315223" y="336570"/>
                    <a:pt x="284020" y="353269"/>
                  </a:cubicBezTo>
                  <a:cubicBezTo>
                    <a:pt x="253895" y="369391"/>
                    <a:pt x="154090" y="359416"/>
                    <a:pt x="86938" y="333571"/>
                  </a:cubicBezTo>
                  <a:cubicBezTo>
                    <a:pt x="40259" y="315604"/>
                    <a:pt x="35221" y="315821"/>
                    <a:pt x="20139" y="336447"/>
                  </a:cubicBezTo>
                  <a:cubicBezTo>
                    <a:pt x="0" y="363990"/>
                    <a:pt x="6217" y="369909"/>
                    <a:pt x="90245" y="403182"/>
                  </a:cubicBezTo>
                  <a:cubicBezTo>
                    <a:pt x="168864" y="434314"/>
                    <a:pt x="269532" y="437623"/>
                    <a:pt x="321436" y="410783"/>
                  </a:cubicBezTo>
                  <a:cubicBezTo>
                    <a:pt x="403962" y="368107"/>
                    <a:pt x="422261" y="281090"/>
                    <a:pt x="362851" y="213847"/>
                  </a:cubicBezTo>
                  <a:cubicBezTo>
                    <a:pt x="332625" y="179635"/>
                    <a:pt x="315111" y="172555"/>
                    <a:pt x="232676" y="161224"/>
                  </a:cubicBezTo>
                  <a:cubicBezTo>
                    <a:pt x="180289" y="154023"/>
                    <a:pt x="127425" y="148523"/>
                    <a:pt x="115201" y="149003"/>
                  </a:cubicBezTo>
                  <a:cubicBezTo>
                    <a:pt x="101693" y="149534"/>
                    <a:pt x="92976" y="140618"/>
                    <a:pt x="92976" y="126273"/>
                  </a:cubicBezTo>
                  <a:cubicBezTo>
                    <a:pt x="92976" y="56444"/>
                    <a:pt x="153527" y="37162"/>
                    <a:pt x="258076" y="73699"/>
                  </a:cubicBezTo>
                  <a:cubicBezTo>
                    <a:pt x="307334" y="90913"/>
                    <a:pt x="335281" y="94579"/>
                    <a:pt x="352873" y="86135"/>
                  </a:cubicBezTo>
                  <a:cubicBezTo>
                    <a:pt x="377668" y="74233"/>
                    <a:pt x="377668" y="74016"/>
                    <a:pt x="352873" y="50428"/>
                  </a:cubicBezTo>
                  <a:cubicBezTo>
                    <a:pt x="324107" y="23063"/>
                    <a:pt x="285236" y="12993"/>
                    <a:pt x="176806" y="4818"/>
                  </a:cubicBezTo>
                  <a:cubicBezTo>
                    <a:pt x="112893" y="0"/>
                    <a:pt x="94629" y="3246"/>
                    <a:pt x="72504" y="2335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75" name="任意多边形: 形状 66"/>
            <p:cNvSpPr/>
            <p:nvPr/>
          </p:nvSpPr>
          <p:spPr>
            <a:xfrm>
              <a:off x="8218180" y="2743200"/>
              <a:ext cx="395468" cy="412751"/>
            </a:xfrm>
            <a:custGeom>
              <a:avLst/>
              <a:gdLst/>
              <a:ahLst/>
              <a:cxnLst/>
              <a:rect l="0" t="0" r="0" b="0"/>
              <a:pathLst>
                <a:path w="395468" h="412751">
                  <a:moveTo>
                    <a:pt x="8792" y="14491"/>
                  </a:moveTo>
                  <a:cubicBezTo>
                    <a:pt x="3956" y="19327"/>
                    <a:pt x="0" y="33488"/>
                    <a:pt x="0" y="45961"/>
                  </a:cubicBezTo>
                  <a:cubicBezTo>
                    <a:pt x="0" y="65399"/>
                    <a:pt x="10430" y="68271"/>
                    <a:pt x="73025" y="66069"/>
                  </a:cubicBezTo>
                  <a:lnTo>
                    <a:pt x="146050" y="63500"/>
                  </a:lnTo>
                  <a:lnTo>
                    <a:pt x="155944" y="238125"/>
                  </a:lnTo>
                  <a:cubicBezTo>
                    <a:pt x="165835" y="412709"/>
                    <a:pt x="165845" y="412750"/>
                    <a:pt x="197219" y="412750"/>
                  </a:cubicBez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76" name="任意多边形: 形状 67"/>
            <p:cNvSpPr/>
            <p:nvPr/>
          </p:nvSpPr>
          <p:spPr>
            <a:xfrm>
              <a:off x="8662680" y="2743231"/>
              <a:ext cx="76846" cy="412720"/>
            </a:xfrm>
            <a:custGeom>
              <a:avLst/>
              <a:gdLst/>
              <a:ahLst/>
              <a:cxnLst/>
              <a:rect l="0" t="0" r="0" b="0"/>
              <a:pathLst>
                <a:path w="76846" h="412720">
                  <a:moveTo>
                    <a:pt x="0" y="208675"/>
                  </a:moveTo>
                  <a:lnTo>
                    <a:pt x="0" y="412719"/>
                  </a:lnTo>
                  <a:lnTo>
                    <a:pt x="76845" y="412719"/>
                  </a:lnTo>
                  <a:lnTo>
                    <a:pt x="66997" y="206344"/>
                  </a:lnTo>
                  <a:cubicBezTo>
                    <a:pt x="57283" y="2741"/>
                    <a:pt x="56766" y="0"/>
                    <a:pt x="28575" y="2300"/>
                  </a:cubicBezTo>
                  <a:cubicBezTo>
                    <a:pt x="224" y="4614"/>
                    <a:pt x="0" y="6232"/>
                    <a:pt x="0" y="208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77" name="任意多边形: 形状 68"/>
            <p:cNvSpPr/>
            <p:nvPr/>
          </p:nvSpPr>
          <p:spPr>
            <a:xfrm>
              <a:off x="8789680" y="2743200"/>
              <a:ext cx="395303" cy="412751"/>
            </a:xfrm>
            <a:custGeom>
              <a:avLst/>
              <a:gdLst/>
              <a:ahLst/>
              <a:cxnLst/>
              <a:rect l="0" t="0" r="0" b="0"/>
              <a:pathLst>
                <a:path w="395303" h="412751">
                  <a:moveTo>
                    <a:pt x="8792" y="14491"/>
                  </a:moveTo>
                  <a:cubicBezTo>
                    <a:pt x="3956" y="19327"/>
                    <a:pt x="0" y="33761"/>
                    <a:pt x="0" y="46567"/>
                  </a:cubicBezTo>
                  <a:cubicBezTo>
                    <a:pt x="0" y="66756"/>
                    <a:pt x="10968" y="69850"/>
                    <a:pt x="82550" y="69850"/>
                  </a:cubicBezTo>
                  <a:lnTo>
                    <a:pt x="165100" y="69850"/>
                  </a:lnTo>
                  <a:lnTo>
                    <a:pt x="165100" y="412750"/>
                  </a:lnTo>
                  <a:lnTo>
                    <a:pt x="227863" y="412750"/>
                  </a:lnTo>
                  <a:lnTo>
                    <a:pt x="222250" y="63500"/>
                  </a:lnTo>
                  <a:lnTo>
                    <a:pt x="395302" y="68596"/>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78" name="任意多边形: 形状 69"/>
            <p:cNvSpPr/>
            <p:nvPr/>
          </p:nvSpPr>
          <p:spPr>
            <a:xfrm>
              <a:off x="9240603" y="2726076"/>
              <a:ext cx="398796" cy="457259"/>
            </a:xfrm>
            <a:custGeom>
              <a:avLst/>
              <a:gdLst/>
              <a:ahLst/>
              <a:cxnLst/>
              <a:rect l="0" t="0" r="0" b="0"/>
              <a:pathLst>
                <a:path w="398796" h="457259">
                  <a:moveTo>
                    <a:pt x="22151" y="26640"/>
                  </a:moveTo>
                  <a:cubicBezTo>
                    <a:pt x="1837" y="41224"/>
                    <a:pt x="0" y="343616"/>
                    <a:pt x="19998" y="380984"/>
                  </a:cubicBezTo>
                  <a:cubicBezTo>
                    <a:pt x="53044" y="442731"/>
                    <a:pt x="211732" y="457258"/>
                    <a:pt x="311076" y="407629"/>
                  </a:cubicBezTo>
                  <a:cubicBezTo>
                    <a:pt x="368248" y="379069"/>
                    <a:pt x="383818" y="333418"/>
                    <a:pt x="392909" y="167708"/>
                  </a:cubicBezTo>
                  <a:cubicBezTo>
                    <a:pt x="398795" y="60422"/>
                    <a:pt x="396792" y="37670"/>
                    <a:pt x="380926" y="31581"/>
                  </a:cubicBezTo>
                  <a:cubicBezTo>
                    <a:pt x="331183" y="12493"/>
                    <a:pt x="323776" y="32923"/>
                    <a:pt x="323776" y="189213"/>
                  </a:cubicBezTo>
                  <a:cubicBezTo>
                    <a:pt x="323776" y="330153"/>
                    <a:pt x="322015" y="340767"/>
                    <a:pt x="295550" y="359304"/>
                  </a:cubicBezTo>
                  <a:cubicBezTo>
                    <a:pt x="257982" y="385618"/>
                    <a:pt x="135570" y="385618"/>
                    <a:pt x="98002" y="359304"/>
                  </a:cubicBezTo>
                  <a:cubicBezTo>
                    <a:pt x="71526" y="340760"/>
                    <a:pt x="69776" y="330174"/>
                    <a:pt x="69776" y="188603"/>
                  </a:cubicBezTo>
                  <a:cubicBezTo>
                    <a:pt x="69776" y="35770"/>
                    <a:pt x="59258" y="0"/>
                    <a:pt x="22151" y="266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79" name="任意多边形: 形状 70"/>
            <p:cNvSpPr/>
            <p:nvPr/>
          </p:nvSpPr>
          <p:spPr>
            <a:xfrm>
              <a:off x="9691380" y="2743200"/>
              <a:ext cx="395468" cy="412751"/>
            </a:xfrm>
            <a:custGeom>
              <a:avLst/>
              <a:gdLst/>
              <a:ahLst/>
              <a:cxnLst/>
              <a:rect l="0" t="0" r="0" b="0"/>
              <a:pathLst>
                <a:path w="395468" h="412751">
                  <a:moveTo>
                    <a:pt x="8792" y="14491"/>
                  </a:moveTo>
                  <a:cubicBezTo>
                    <a:pt x="3956" y="19327"/>
                    <a:pt x="0" y="33761"/>
                    <a:pt x="0" y="46567"/>
                  </a:cubicBezTo>
                  <a:cubicBezTo>
                    <a:pt x="0" y="66756"/>
                    <a:pt x="10968" y="69850"/>
                    <a:pt x="82550" y="69850"/>
                  </a:cubicBezTo>
                  <a:lnTo>
                    <a:pt x="165100" y="69850"/>
                  </a:lnTo>
                  <a:lnTo>
                    <a:pt x="165100" y="412750"/>
                  </a:ln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80" name="任意多边形: 形状 71"/>
            <p:cNvSpPr/>
            <p:nvPr/>
          </p:nvSpPr>
          <p:spPr>
            <a:xfrm>
              <a:off x="10148580" y="2743200"/>
              <a:ext cx="381001" cy="412751"/>
            </a:xfrm>
            <a:custGeom>
              <a:avLst/>
              <a:gdLst/>
              <a:ahLst/>
              <a:cxnLst/>
              <a:rect l="0" t="0" r="0" b="0"/>
              <a:pathLst>
                <a:path w="381001" h="412751">
                  <a:moveTo>
                    <a:pt x="0" y="5653"/>
                  </a:moveTo>
                  <a:lnTo>
                    <a:pt x="0" y="412750"/>
                  </a:lnTo>
                  <a:lnTo>
                    <a:pt x="381000" y="412750"/>
                  </a:lnTo>
                  <a:lnTo>
                    <a:pt x="381000" y="349250"/>
                  </a:lnTo>
                  <a:lnTo>
                    <a:pt x="63500" y="349250"/>
                  </a:lnTo>
                  <a:lnTo>
                    <a:pt x="63500" y="236018"/>
                  </a:lnTo>
                  <a:lnTo>
                    <a:pt x="155575" y="225959"/>
                  </a:lnTo>
                  <a:cubicBezTo>
                    <a:pt x="235831" y="217191"/>
                    <a:pt x="247650" y="212639"/>
                    <a:pt x="247650" y="190500"/>
                  </a:cubicBezTo>
                  <a:cubicBezTo>
                    <a:pt x="247650" y="167177"/>
                    <a:pt x="240059" y="165315"/>
                    <a:pt x="154841" y="167728"/>
                  </a:cubicBezTo>
                  <a:lnTo>
                    <a:pt x="62032" y="170355"/>
                  </a:lnTo>
                  <a:lnTo>
                    <a:pt x="57150" y="63500"/>
                  </a:lnTo>
                  <a:lnTo>
                    <a:pt x="203200" y="62419"/>
                  </a:lnTo>
                  <a:cubicBezTo>
                    <a:pt x="348848" y="61341"/>
                    <a:pt x="349250" y="61254"/>
                    <a:pt x="349250" y="30669"/>
                  </a:cubicBezTo>
                  <a:lnTo>
                    <a:pt x="34925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81" name="任意多边形: 形状 72"/>
            <p:cNvSpPr/>
            <p:nvPr/>
          </p:nvSpPr>
          <p:spPr>
            <a:xfrm>
              <a:off x="3696980" y="2863850"/>
              <a:ext cx="203201" cy="63501"/>
            </a:xfrm>
            <a:custGeom>
              <a:avLst/>
              <a:gdLst/>
              <a:ahLst/>
              <a:cxnLst/>
              <a:rect l="0" t="0" r="0" b="0"/>
              <a:pathLst>
                <a:path w="203201" h="63501">
                  <a:moveTo>
                    <a:pt x="8467" y="8467"/>
                  </a:moveTo>
                  <a:cubicBezTo>
                    <a:pt x="3810" y="13123"/>
                    <a:pt x="0" y="27411"/>
                    <a:pt x="0" y="40217"/>
                  </a:cubicBezTo>
                  <a:cubicBezTo>
                    <a:pt x="0" y="60854"/>
                    <a:pt x="11545" y="63500"/>
                    <a:pt x="101600" y="63500"/>
                  </a:cubicBezTo>
                  <a:cubicBezTo>
                    <a:pt x="201507" y="63500"/>
                    <a:pt x="203200" y="62971"/>
                    <a:pt x="203200" y="31750"/>
                  </a:cubicBezTo>
                  <a:cubicBezTo>
                    <a:pt x="203200" y="770"/>
                    <a:pt x="200942" y="0"/>
                    <a:pt x="110067" y="0"/>
                  </a:cubicBezTo>
                  <a:cubicBezTo>
                    <a:pt x="58843"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4_自定义版式">
    <p:spTree>
      <p:nvGrpSpPr>
        <p:cNvPr id="1" name=""/>
        <p:cNvGrpSpPr/>
        <p:nvPr/>
      </p:nvGrpSpPr>
      <p:grpSpPr>
        <a:xfrm>
          <a:off x="0" y="0"/>
          <a:ext cx="0" cy="0"/>
          <a:chOff x="0" y="0"/>
          <a:chExt cx="0" cy="0"/>
        </a:xfrm>
      </p:grpSpPr>
      <p:pic>
        <p:nvPicPr>
          <p:cNvPr id="4" name="图片 3"/>
          <p:cNvPicPr>
            <a:picLocks noChangeAspect="1"/>
          </p:cNvPicPr>
          <p:nvPr userDrawn="1"/>
        </p:nvPicPr>
        <p:blipFill rotWithShape="1">
          <a:blip r:embed="rId2" cstate="screen">
            <a:extLst>
              <a:ext uri="{BEBA8EAE-BF5A-486C-A8C5-ECC9F3942E4B}">
                <a14:imgProps xmlns:a14="http://schemas.microsoft.com/office/drawing/2010/main">
                  <a14:imgLayer r:embed="rId3">
                    <a14:imgEffect>
                      <a14:colorTemperature colorTemp="5900"/>
                    </a14:imgEffect>
                  </a14:imgLayer>
                </a14:imgProps>
              </a:ext>
            </a:extLst>
          </a:blip>
          <a:srcRect/>
          <a:stretch>
            <a:fillRect/>
          </a:stretch>
        </p:blipFill>
        <p:spPr>
          <a:xfrm>
            <a:off x="0" y="0"/>
            <a:ext cx="12192000" cy="3281084"/>
          </a:xfrm>
          <a:prstGeom prst="rect">
            <a:avLst/>
          </a:prstGeom>
        </p:spPr>
      </p:pic>
      <p:sp>
        <p:nvSpPr>
          <p:cNvPr id="14" name="矩形 13"/>
          <p:cNvSpPr/>
          <p:nvPr userDrawn="1"/>
        </p:nvSpPr>
        <p:spPr>
          <a:xfrm>
            <a:off x="4879658" y="3591878"/>
            <a:ext cx="2432685" cy="645160"/>
          </a:xfrm>
          <a:prstGeom prst="rect">
            <a:avLst/>
          </a:prstGeom>
        </p:spPr>
        <p:txBody>
          <a:bodyPr wrap="square" anchor="ctr" anchorCtr="0">
            <a:spAutoFit/>
          </a:bodyPr>
          <a:lstStyle/>
          <a:p>
            <a:pPr algn="ctr" fontAlgn="ctr"/>
            <a:r>
              <a:rPr lang="en-US" sz="3600" b="1" dirty="0">
                <a:solidFill>
                  <a:srgbClr val="000000">
                    <a:lumMod val="85000"/>
                    <a:lumOff val="15000"/>
                  </a:srgbClr>
                </a:solidFill>
                <a:latin typeface="Arial" panose="020B0604020202020204" pitchFamily="34" charset="0"/>
                <a:ea typeface="Microsoft YaHei" panose="020B0503020204020204" pitchFamily="34" charset="-122"/>
                <a:cs typeface="+mn-ea"/>
                <a:sym typeface="Arial" panose="020B0604020202020204" pitchFamily="34" charset="0"/>
              </a:rPr>
              <a:t>Contents</a:t>
            </a:r>
            <a:endParaRPr lang="en-US" sz="3600" b="1" dirty="0">
              <a:solidFill>
                <a:srgbClr val="000000">
                  <a:lumMod val="85000"/>
                  <a:lumOff val="15000"/>
                </a:srgbClr>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7" name="矩形 16"/>
          <p:cNvSpPr/>
          <p:nvPr userDrawn="1"/>
        </p:nvSpPr>
        <p:spPr>
          <a:xfrm>
            <a:off x="0" y="0"/>
            <a:ext cx="12192000" cy="3289103"/>
          </a:xfrm>
          <a:prstGeom prst="rect">
            <a:avLst/>
          </a:prstGeom>
          <a:gradFill flip="none" rotWithShape="1">
            <a:gsLst>
              <a:gs pos="100000">
                <a:schemeClr val="bg1">
                  <a:alpha val="80000"/>
                </a:schemeClr>
              </a:gs>
              <a:gs pos="82000">
                <a:srgbClr val="204DA0">
                  <a:alpha val="60000"/>
                </a:srgbClr>
              </a:gs>
              <a:gs pos="21000">
                <a:srgbClr val="204DA0">
                  <a:alpha val="60000"/>
                </a:srgbClr>
              </a:gs>
              <a:gs pos="0">
                <a:schemeClr val="bg1">
                  <a:alpha val="80000"/>
                </a:schemeClr>
              </a:gs>
              <a:gs pos="52000">
                <a:srgbClr val="204DA0">
                  <a:alpha val="20000"/>
                </a:srgbClr>
              </a:gs>
            </a:gsLst>
            <a:lin ang="0" scaled="1"/>
            <a:tileRect/>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FFFFFF"/>
              </a:solidFill>
              <a:effectLst/>
              <a:uLnTx/>
              <a:uFillTx/>
              <a:latin typeface="Arial" panose="020B0604020202020204"/>
              <a:ea typeface="Microsoft YaHei" panose="020B0503020204020204" pitchFamily="34" charset="-122"/>
              <a:cs typeface="+mn-cs"/>
            </a:endParaRPr>
          </a:p>
        </p:txBody>
      </p:sp>
      <p:pic>
        <p:nvPicPr>
          <p:cNvPr id="151" name="图片 150"/>
          <p:cNvPicPr>
            <a:picLocks noChangeAspect="1"/>
          </p:cNvPicPr>
          <p:nvPr userDrawn="1"/>
        </p:nvPicPr>
        <p:blipFill>
          <a:blip r:embed="rId4" cstate="screen"/>
          <a:stretch>
            <a:fillRect/>
          </a:stretch>
        </p:blipFill>
        <p:spPr>
          <a:xfrm>
            <a:off x="9757185" y="273687"/>
            <a:ext cx="1843018" cy="470083"/>
          </a:xfrm>
          <a:prstGeom prst="rect">
            <a:avLst/>
          </a:prstGeom>
        </p:spPr>
      </p:pic>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51_自定义版式">
    <p:spTree>
      <p:nvGrpSpPr>
        <p:cNvPr id="1" name=""/>
        <p:cNvGrpSpPr/>
        <p:nvPr/>
      </p:nvGrpSpPr>
      <p:grpSpPr>
        <a:xfrm>
          <a:off x="0" y="0"/>
          <a:ext cx="0" cy="0"/>
          <a:chOff x="0" y="0"/>
          <a:chExt cx="0" cy="0"/>
        </a:xfrm>
      </p:grpSpPr>
      <p:sp>
        <p:nvSpPr>
          <p:cNvPr id="5" name="矩形 4"/>
          <p:cNvSpPr/>
          <p:nvPr userDrawn="1"/>
        </p:nvSpPr>
        <p:spPr>
          <a:xfrm>
            <a:off x="0" y="0"/>
            <a:ext cx="12192000" cy="6858000"/>
          </a:xfrm>
          <a:prstGeom prst="rect">
            <a:avLst/>
          </a:prstGeom>
          <a:solidFill>
            <a:srgbClr val="00409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Microsoft YaHei" panose="020B0503020204020204" pitchFamily="34" charset="-122"/>
              <a:ea typeface="Microsoft YaHei" panose="020B0503020204020204" pitchFamily="34" charset="-122"/>
            </a:endParaRPr>
          </a:p>
        </p:txBody>
      </p:sp>
      <p:sp>
        <p:nvSpPr>
          <p:cNvPr id="24"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mtClean="0">
                <a:solidFill>
                  <a:srgbClr val="000000">
                    <a:lumMod val="50000"/>
                    <a:lumOff val="50000"/>
                  </a:srgbClr>
                </a:solidFill>
                <a:latin typeface="Arial" panose="020B0604020202020204"/>
                <a:ea typeface="Microsoft YaHei" panose="020B0503020204020204" pitchFamily="34" charset="-122"/>
              </a:rPr>
            </a:fld>
            <a:r>
              <a:rPr lang="zh-CN" altLang="en-US">
                <a:solidFill>
                  <a:srgbClr val="000000">
                    <a:lumMod val="50000"/>
                    <a:lumOff val="50000"/>
                  </a:srgbClr>
                </a:solidFill>
                <a:latin typeface="Arial" panose="020B0604020202020204"/>
                <a:ea typeface="Microsoft YaHei" panose="020B0503020204020204" pitchFamily="34" charset="-122"/>
              </a:rPr>
              <a:t> </a:t>
            </a:r>
            <a:r>
              <a:rPr lang="en-US" altLang="zh-CN">
                <a:solidFill>
                  <a:srgbClr val="000000">
                    <a:lumMod val="50000"/>
                    <a:lumOff val="50000"/>
                  </a:srgbClr>
                </a:solidFill>
                <a:latin typeface="Arial" panose="020B0604020202020204"/>
                <a:ea typeface="Microsoft YaHei" panose="020B0503020204020204" pitchFamily="34" charset="-122"/>
              </a:rPr>
              <a:t>&gt;</a:t>
            </a:r>
            <a:endParaRPr lang="zh-CN" altLang="en-US" dirty="0">
              <a:solidFill>
                <a:srgbClr val="000000">
                  <a:lumMod val="50000"/>
                  <a:lumOff val="50000"/>
                </a:srgbClr>
              </a:solidFill>
              <a:latin typeface="Arial" panose="020B0604020202020204"/>
              <a:ea typeface="Microsoft YaHei" panose="020B0503020204020204" pitchFamily="34" charset="-122"/>
            </a:endParaRPr>
          </a:p>
        </p:txBody>
      </p:sp>
      <p:pic>
        <p:nvPicPr>
          <p:cNvPr id="18" name="图片 17"/>
          <p:cNvPicPr>
            <a:picLocks noChangeAspect="1"/>
          </p:cNvPicPr>
          <p:nvPr userDrawn="1"/>
        </p:nvPicPr>
        <p:blipFill rotWithShape="1">
          <a:blip r:embed="rId2" cstate="screen">
            <a:lum bright="70000" contrast="-70000"/>
          </a:blip>
          <a:srcRect/>
          <a:stretch>
            <a:fillRect/>
          </a:stretch>
        </p:blipFill>
        <p:spPr>
          <a:xfrm>
            <a:off x="2233261" y="3444448"/>
            <a:ext cx="7639158" cy="3242398"/>
          </a:xfrm>
          <a:prstGeom prst="rect">
            <a:avLst/>
          </a:prstGeom>
        </p:spPr>
      </p:pic>
      <p:sp>
        <p:nvSpPr>
          <p:cNvPr id="21" name="文本框 20"/>
          <p:cNvSpPr txBox="1"/>
          <p:nvPr userDrawn="1"/>
        </p:nvSpPr>
        <p:spPr>
          <a:xfrm>
            <a:off x="1301750" y="1022350"/>
            <a:ext cx="10298430" cy="341503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5400" b="1" i="0" u="none" strike="noStrike" kern="1200" cap="none" spc="0" normalizeH="0" baseline="0" noProof="0" dirty="0">
                <a:ln>
                  <a:noFill/>
                </a:ln>
                <a:solidFill>
                  <a:schemeClr val="bg1"/>
                </a:solidFill>
                <a:effectLst/>
                <a:uLnTx/>
                <a:uFillTx/>
                <a:latin typeface="Microsoft YaHei" panose="020B0503020204020204" pitchFamily="34" charset="-122"/>
                <a:ea typeface="Microsoft YaHei" panose="020B0503020204020204" pitchFamily="34" charset="-122"/>
                <a:cs typeface="阿里巴巴普惠体 H" panose="00020600040101010101" pitchFamily="18" charset="-122"/>
              </a:rPr>
              <a:t>Thank you for your attention!</a:t>
            </a:r>
            <a:endParaRPr kumimoji="0" lang="en-US" altLang="zh-CN" sz="5400" b="1" i="0" u="none" strike="noStrike" kern="1200" cap="none" spc="0" normalizeH="0" baseline="0" noProof="0" dirty="0">
              <a:ln>
                <a:noFill/>
              </a:ln>
              <a:solidFill>
                <a:schemeClr val="bg1"/>
              </a:solidFill>
              <a:effectLst/>
              <a:uLnTx/>
              <a:uFillTx/>
              <a:latin typeface="Microsoft YaHei" panose="020B0503020204020204" pitchFamily="34" charset="-122"/>
              <a:ea typeface="Microsoft YaHei" panose="020B0503020204020204" pitchFamily="34" charset="-122"/>
              <a:cs typeface="阿里巴巴普惠体 H" panose="00020600040101010101" pitchFamily="18" charset="-122"/>
            </a:endParaRPr>
          </a:p>
          <a:p>
            <a:pPr marL="0" marR="0" lvl="0" indent="0" algn="ctr" defTabSz="914400" rtl="0" eaLnBrk="1" fontAlgn="auto" latinLnBrk="0" hangingPunct="1">
              <a:lnSpc>
                <a:spcPct val="100000"/>
              </a:lnSpc>
              <a:spcBef>
                <a:spcPts val="0"/>
              </a:spcBef>
              <a:spcAft>
                <a:spcPts val="0"/>
              </a:spcAft>
              <a:buClrTx/>
              <a:buSzTx/>
              <a:buFontTx/>
              <a:buNone/>
              <a:defRPr/>
            </a:pPr>
            <a:endParaRPr kumimoji="0" lang="en-US" altLang="zh-CN" sz="5400" b="1" i="0" u="none" strike="noStrike" kern="1200" cap="none" spc="0" normalizeH="0" baseline="0" noProof="0" dirty="0">
              <a:ln>
                <a:noFill/>
              </a:ln>
              <a:solidFill>
                <a:schemeClr val="bg1"/>
              </a:solidFill>
              <a:effectLst/>
              <a:uLnTx/>
              <a:uFillTx/>
              <a:latin typeface="Microsoft YaHei" panose="020B0503020204020204" pitchFamily="34" charset="-122"/>
              <a:ea typeface="Microsoft YaHei" panose="020B0503020204020204" pitchFamily="34" charset="-122"/>
              <a:cs typeface="阿里巴巴普惠体 H" panose="00020600040101010101" pitchFamily="18" charset="-122"/>
            </a:endParaRPr>
          </a:p>
          <a:p>
            <a:pPr marL="0" marR="0" lvl="0" indent="0" algn="ctr" defTabSz="914400" rtl="0" eaLnBrk="1" fontAlgn="auto" latinLnBrk="0" hangingPunct="1">
              <a:lnSpc>
                <a:spcPct val="100000"/>
              </a:lnSpc>
              <a:spcBef>
                <a:spcPts val="0"/>
              </a:spcBef>
              <a:spcAft>
                <a:spcPts val="0"/>
              </a:spcAft>
              <a:buClrTx/>
              <a:buSzTx/>
              <a:buFontTx/>
              <a:buNone/>
              <a:defRPr/>
            </a:pPr>
            <a:endParaRPr kumimoji="0" lang="en-US" altLang="zh-CN" sz="5400" b="1" i="0" u="none" strike="noStrike" kern="1200" cap="none" spc="0" normalizeH="0" baseline="0" noProof="0" dirty="0">
              <a:ln>
                <a:noFill/>
              </a:ln>
              <a:solidFill>
                <a:schemeClr val="bg1"/>
              </a:solidFill>
              <a:effectLst/>
              <a:uLnTx/>
              <a:uFillTx/>
              <a:latin typeface="Microsoft YaHei" panose="020B0503020204020204" pitchFamily="34" charset="-122"/>
              <a:ea typeface="Microsoft YaHei" panose="020B0503020204020204" pitchFamily="34" charset="-122"/>
              <a:cs typeface="阿里巴巴普惠体 H" panose="00020600040101010101" pitchFamily="18" charset="-122"/>
            </a:endParaRPr>
          </a:p>
        </p:txBody>
      </p:sp>
      <p:pic>
        <p:nvPicPr>
          <p:cNvPr id="169" name="图片 168"/>
          <p:cNvPicPr>
            <a:picLocks noChangeAspect="1"/>
          </p:cNvPicPr>
          <p:nvPr userDrawn="1"/>
        </p:nvPicPr>
        <p:blipFill>
          <a:blip r:embed="rId3" cstate="screen"/>
          <a:stretch>
            <a:fillRect/>
          </a:stretch>
        </p:blipFill>
        <p:spPr>
          <a:xfrm>
            <a:off x="9757185" y="273687"/>
            <a:ext cx="1843018" cy="470083"/>
          </a:xfrm>
          <a:prstGeom prst="rect">
            <a:avLst/>
          </a:prstGeom>
        </p:spPr>
      </p:pic>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F160A44F-5095-4401-ACDB-4F844958E49A}"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62752F19-9BDA-4BF4-9C8C-5D9890F15DFC}" type="slidenum">
              <a:rPr lang="zh-CN" altLang="en-US" smtClean="0"/>
            </a:fld>
            <a:endParaRPr lang="zh-CN" altLang="en-US"/>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二级</a:t>
            </a:r>
            <a:endParaRPr lang="zh-CN" altLang="en-US"/>
          </a:p>
          <a:p>
            <a:pPr lvl="2"/>
            <a:r>
              <a:rPr lang="zh-CN" altLang="en-US"/>
              <a:t>三级</a:t>
            </a:r>
            <a:endParaRPr lang="zh-CN" altLang="en-US"/>
          </a:p>
          <a:p>
            <a:pPr lvl="3"/>
            <a:r>
              <a:rPr lang="zh-CN" altLang="en-US"/>
              <a:t>四级</a:t>
            </a:r>
            <a:endParaRPr lang="zh-CN" altLang="en-US"/>
          </a:p>
          <a:p>
            <a:pPr lvl="4"/>
            <a:r>
              <a:rPr lang="zh-CN" altLang="en-US"/>
              <a:t>五级</a:t>
            </a:r>
            <a:endParaRPr lang="zh-CN" altLang="en-US"/>
          </a:p>
        </p:txBody>
      </p:sp>
      <p:sp>
        <p:nvSpPr>
          <p:cNvPr id="4" name="日期占位符 3"/>
          <p:cNvSpPr>
            <a:spLocks noGrp="1"/>
          </p:cNvSpPr>
          <p:nvPr>
            <p:ph type="dt" sz="half" idx="10"/>
          </p:nvPr>
        </p:nvSpPr>
        <p:spPr/>
        <p:txBody>
          <a:bodyPr/>
          <a:lstStyle/>
          <a:p>
            <a:fld id="{F160A44F-5095-4401-ACDB-4F844958E49A}"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62752F19-9BDA-4BF4-9C8C-5D9890F15DFC}" type="slidenum">
              <a:rPr lang="zh-CN" altLang="en-US" smtClean="0"/>
            </a:fld>
            <a:endParaRPr lang="zh-CN" altLang="en-US"/>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F160A44F-5095-4401-ACDB-4F844958E49A}"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62752F19-9BDA-4BF4-9C8C-5D9890F15DFC}" type="slidenum">
              <a:rPr lang="zh-CN" altLang="en-US" smtClean="0"/>
            </a:fld>
            <a:endParaRPr lang="zh-CN" altLang="en-US"/>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二级</a:t>
            </a:r>
            <a:endParaRPr lang="zh-CN" altLang="en-US"/>
          </a:p>
          <a:p>
            <a:pPr lvl="2"/>
            <a:r>
              <a:rPr lang="zh-CN" altLang="en-US"/>
              <a:t>三级</a:t>
            </a:r>
            <a:endParaRPr lang="zh-CN" altLang="en-US"/>
          </a:p>
          <a:p>
            <a:pPr lvl="3"/>
            <a:r>
              <a:rPr lang="zh-CN" altLang="en-US"/>
              <a:t>四级</a:t>
            </a:r>
            <a:endParaRPr lang="zh-CN" altLang="en-US"/>
          </a:p>
          <a:p>
            <a:pPr lvl="4"/>
            <a:r>
              <a:rPr lang="zh-CN" altLang="en-US"/>
              <a:t>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二级</a:t>
            </a:r>
            <a:endParaRPr lang="zh-CN" altLang="en-US"/>
          </a:p>
          <a:p>
            <a:pPr lvl="2"/>
            <a:r>
              <a:rPr lang="zh-CN" altLang="en-US"/>
              <a:t>三级</a:t>
            </a:r>
            <a:endParaRPr lang="zh-CN" altLang="en-US"/>
          </a:p>
          <a:p>
            <a:pPr lvl="3"/>
            <a:r>
              <a:rPr lang="zh-CN" altLang="en-US"/>
              <a:t>四级</a:t>
            </a:r>
            <a:endParaRPr lang="zh-CN" altLang="en-US"/>
          </a:p>
          <a:p>
            <a:pPr lvl="4"/>
            <a:r>
              <a:rPr lang="zh-CN" altLang="en-US"/>
              <a:t>五级</a:t>
            </a:r>
            <a:endParaRPr lang="zh-CN" altLang="en-US"/>
          </a:p>
        </p:txBody>
      </p:sp>
      <p:sp>
        <p:nvSpPr>
          <p:cNvPr id="5" name="日期占位符 4"/>
          <p:cNvSpPr>
            <a:spLocks noGrp="1"/>
          </p:cNvSpPr>
          <p:nvPr>
            <p:ph type="dt" sz="half" idx="10"/>
          </p:nvPr>
        </p:nvSpPr>
        <p:spPr/>
        <p:txBody>
          <a:bodyPr/>
          <a:lstStyle/>
          <a:p>
            <a:fld id="{F160A44F-5095-4401-ACDB-4F844958E49A}"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62752F19-9BDA-4BF4-9C8C-5D9890F15DFC}" type="slidenum">
              <a:rPr lang="zh-CN" altLang="en-US" smtClean="0"/>
            </a:fld>
            <a:endParaRPr lang="zh-CN" altLang="en-US"/>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endParaRPr lang="zh-CN" altLang="en-US"/>
          </a:p>
          <a:p>
            <a:pPr lvl="1"/>
            <a:r>
              <a:rPr lang="zh-CN" altLang="en-US"/>
              <a:t>二级</a:t>
            </a:r>
            <a:endParaRPr lang="zh-CN" altLang="en-US"/>
          </a:p>
          <a:p>
            <a:pPr lvl="2"/>
            <a:r>
              <a:rPr lang="zh-CN" altLang="en-US"/>
              <a:t>三级</a:t>
            </a:r>
            <a:endParaRPr lang="zh-CN" altLang="en-US"/>
          </a:p>
          <a:p>
            <a:pPr lvl="3"/>
            <a:r>
              <a:rPr lang="zh-CN" altLang="en-US"/>
              <a:t>四级</a:t>
            </a:r>
            <a:endParaRPr lang="zh-CN" altLang="en-US"/>
          </a:p>
          <a:p>
            <a:pPr lvl="4"/>
            <a:r>
              <a:rPr lang="zh-CN" altLang="en-US"/>
              <a:t>五级</a:t>
            </a:r>
            <a:endParaRPr lang="zh-CN" altLang="en-US"/>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endParaRPr lang="zh-CN" altLang="en-US"/>
          </a:p>
          <a:p>
            <a:pPr lvl="1"/>
            <a:r>
              <a:rPr lang="zh-CN" altLang="en-US"/>
              <a:t>二级</a:t>
            </a:r>
            <a:endParaRPr lang="zh-CN" altLang="en-US"/>
          </a:p>
          <a:p>
            <a:pPr lvl="2"/>
            <a:r>
              <a:rPr lang="zh-CN" altLang="en-US"/>
              <a:t>三级</a:t>
            </a:r>
            <a:endParaRPr lang="zh-CN" altLang="en-US"/>
          </a:p>
          <a:p>
            <a:pPr lvl="3"/>
            <a:r>
              <a:rPr lang="zh-CN" altLang="en-US"/>
              <a:t>四级</a:t>
            </a:r>
            <a:endParaRPr lang="zh-CN" altLang="en-US"/>
          </a:p>
          <a:p>
            <a:pPr lvl="4"/>
            <a:r>
              <a:rPr lang="zh-CN" altLang="en-US"/>
              <a:t>五级</a:t>
            </a:r>
            <a:endParaRPr lang="zh-CN" altLang="en-US"/>
          </a:p>
        </p:txBody>
      </p:sp>
      <p:sp>
        <p:nvSpPr>
          <p:cNvPr id="7" name="日期占位符 6"/>
          <p:cNvSpPr>
            <a:spLocks noGrp="1"/>
          </p:cNvSpPr>
          <p:nvPr>
            <p:ph type="dt" sz="half" idx="10"/>
          </p:nvPr>
        </p:nvSpPr>
        <p:spPr/>
        <p:txBody>
          <a:bodyPr/>
          <a:lstStyle/>
          <a:p>
            <a:fld id="{F160A44F-5095-4401-ACDB-4F844958E49A}"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62752F19-9BDA-4BF4-9C8C-5D9890F15DFC}" type="slidenum">
              <a:rPr lang="zh-CN" altLang="en-US" smtClean="0"/>
            </a:fld>
            <a:endParaRPr lang="zh-CN" altLang="en-US"/>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F160A44F-5095-4401-ACDB-4F844958E49A}"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62752F19-9BDA-4BF4-9C8C-5D9890F15DFC}" type="slidenum">
              <a:rPr lang="zh-CN" altLang="en-US" smtClean="0"/>
            </a:fld>
            <a:endParaRPr lang="zh-CN" altLang="en-US"/>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F160A44F-5095-4401-ACDB-4F844958E49A}"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62752F19-9BDA-4BF4-9C8C-5D9890F15DFC}" type="slidenum">
              <a:rPr lang="zh-CN" altLang="en-US" smtClean="0"/>
            </a:fld>
            <a:endParaRPr lang="zh-CN" altLang="en-US"/>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endParaRPr lang="zh-CN" altLang="en-US"/>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二级</a:t>
            </a:r>
            <a:endParaRPr lang="zh-CN" altLang="en-US"/>
          </a:p>
          <a:p>
            <a:pPr lvl="2"/>
            <a:r>
              <a:rPr lang="zh-CN" altLang="en-US"/>
              <a:t>三级</a:t>
            </a:r>
            <a:endParaRPr lang="zh-CN" altLang="en-US"/>
          </a:p>
          <a:p>
            <a:pPr lvl="3"/>
            <a:r>
              <a:rPr lang="zh-CN" altLang="en-US"/>
              <a:t>四级</a:t>
            </a:r>
            <a:endParaRPr lang="zh-CN" altLang="en-US"/>
          </a:p>
          <a:p>
            <a:pPr lvl="4"/>
            <a:r>
              <a:rPr lang="zh-CN" altLang="en-US"/>
              <a:t>五级</a:t>
            </a:r>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F160A44F-5095-4401-ACDB-4F844958E49A}"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62752F19-9BDA-4BF4-9C8C-5D9890F15DFC}" type="slidenum">
              <a:rPr lang="zh-CN" altLang="en-US" smtClean="0"/>
            </a:fld>
            <a:endParaRPr lang="zh-CN" altLang="en-US"/>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F160A44F-5095-4401-ACDB-4F844958E49A}"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62752F19-9BDA-4BF4-9C8C-5D9890F15DFC}" type="slidenum">
              <a:rPr lang="zh-CN" altLang="en-US" smtClean="0"/>
            </a:fld>
            <a:endParaRPr lang="zh-CN"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22_自定义版式">
    <p:spTree>
      <p:nvGrpSpPr>
        <p:cNvPr id="1" name=""/>
        <p:cNvGrpSpPr/>
        <p:nvPr/>
      </p:nvGrpSpPr>
      <p:grpSpPr>
        <a:xfrm>
          <a:off x="0" y="0"/>
          <a:ext cx="0" cy="0"/>
          <a:chOff x="0" y="0"/>
          <a:chExt cx="0" cy="0"/>
        </a:xfrm>
      </p:grpSpPr>
      <p:pic>
        <p:nvPicPr>
          <p:cNvPr id="3" name="图片 2" descr="有钟表的建筑&#10;&#10;中度可信度描述已自动生成"/>
          <p:cNvPicPr>
            <a:picLocks noChangeAspect="1"/>
          </p:cNvPicPr>
          <p:nvPr userDrawn="1"/>
        </p:nvPicPr>
        <p:blipFill rotWithShape="1">
          <a:blip r:embed="rId2" cstate="screen"/>
          <a:srcRect r="-137"/>
          <a:stretch>
            <a:fillRect/>
          </a:stretch>
        </p:blipFill>
        <p:spPr>
          <a:xfrm>
            <a:off x="780" y="0"/>
            <a:ext cx="12203394" cy="3289103"/>
          </a:xfrm>
          <a:prstGeom prst="rect">
            <a:avLst/>
          </a:prstGeom>
        </p:spPr>
      </p:pic>
      <p:sp>
        <p:nvSpPr>
          <p:cNvPr id="31" name="矩形 30"/>
          <p:cNvSpPr/>
          <p:nvPr userDrawn="1"/>
        </p:nvSpPr>
        <p:spPr>
          <a:xfrm>
            <a:off x="0" y="3289102"/>
            <a:ext cx="12192000" cy="3568898"/>
          </a:xfrm>
          <a:prstGeom prst="rect">
            <a:avLst/>
          </a:prstGeom>
          <a:solidFill>
            <a:srgbClr val="00409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Microsoft YaHei" panose="020B0503020204020204" pitchFamily="34" charset="-122"/>
              <a:ea typeface="Microsoft YaHei" panose="020B0503020204020204" pitchFamily="34" charset="-122"/>
            </a:endParaRPr>
          </a:p>
        </p:txBody>
      </p:sp>
      <p:sp>
        <p:nvSpPr>
          <p:cNvPr id="18" name="图片占位符 3"/>
          <p:cNvSpPr txBox="1"/>
          <p:nvPr userDrawn="1"/>
        </p:nvSpPr>
        <p:spPr>
          <a:xfrm>
            <a:off x="0" y="749300"/>
            <a:ext cx="12203394" cy="319193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icrosoft YaHei" panose="020B0503020204020204" pitchFamily="34" charset="-122"/>
                <a:ea typeface="Microsoft YaHei" panose="020B0503020204020204" pitchFamily="34"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icrosoft YaHei" panose="020B0503020204020204" pitchFamily="34" charset="-122"/>
                <a:ea typeface="Microsoft YaHei" panose="020B0503020204020204" pitchFamily="34"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icrosoft YaHei" panose="020B0503020204020204" pitchFamily="34" charset="-122"/>
                <a:ea typeface="Microsoft YaHei" panose="020B0503020204020204" pitchFamily="34"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icrosoft YaHei" panose="020B0503020204020204" pitchFamily="34" charset="-122"/>
                <a:ea typeface="Microsoft YaHei"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defRPr/>
            </a:pPr>
            <a:endParaRPr kumimoji="0" lang="zh-CN" altLang="en-US" sz="2800" b="0" i="0" u="none" strike="noStrike" kern="1200" cap="none" spc="0" normalizeH="0" baseline="0" noProof="0">
              <a:ln>
                <a:noFill/>
              </a:ln>
              <a:solidFill>
                <a:srgbClr val="000000"/>
              </a:solidFill>
              <a:effectLst/>
              <a:uLnTx/>
              <a:uFillTx/>
              <a:latin typeface="Microsoft YaHei" panose="020B0503020204020204" pitchFamily="34" charset="-122"/>
              <a:ea typeface="Microsoft YaHei" panose="020B0503020204020204" pitchFamily="34" charset="-122"/>
              <a:cs typeface="+mn-cs"/>
            </a:endParaRPr>
          </a:p>
        </p:txBody>
      </p:sp>
      <p:sp>
        <p:nvSpPr>
          <p:cNvPr id="23" name="文本占位符 31"/>
          <p:cNvSpPr txBox="1"/>
          <p:nvPr userDrawn="1"/>
        </p:nvSpPr>
        <p:spPr>
          <a:xfrm>
            <a:off x="4034910" y="5052868"/>
            <a:ext cx="4122181" cy="598488"/>
          </a:xfrm>
          <a:prstGeom prst="rect">
            <a:avLst/>
          </a:prstGeom>
        </p:spPr>
        <p:txBody>
          <a:bodyPr anchor="ctr"/>
          <a:lstStyle>
            <a:lvl1pPr marL="0" indent="0" algn="ctr" defTabSz="914400" rtl="0" eaLnBrk="1" latinLnBrk="0" hangingPunct="1">
              <a:lnSpc>
                <a:spcPct val="100000"/>
              </a:lnSpc>
              <a:spcBef>
                <a:spcPts val="1000"/>
              </a:spcBef>
              <a:buFont typeface="Arial" panose="020B0604020202020204" pitchFamily="34" charset="0"/>
              <a:buNone/>
              <a:defRPr sz="3200" b="1" kern="1200">
                <a:solidFill>
                  <a:schemeClr val="accent2"/>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icrosoft YaHei" panose="020B0503020204020204" pitchFamily="34" charset="-122"/>
                <a:ea typeface="Microsoft YaHei" panose="020B0503020204020204" pitchFamily="34"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icrosoft YaHei" panose="020B0503020204020204" pitchFamily="34" charset="-122"/>
                <a:ea typeface="Microsoft YaHei" panose="020B0503020204020204" pitchFamily="34"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icrosoft YaHei" panose="020B0503020204020204" pitchFamily="34" charset="-122"/>
                <a:ea typeface="Microsoft YaHei" panose="020B0503020204020204" pitchFamily="34"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icrosoft YaHei" panose="020B0503020204020204" pitchFamily="34" charset="-122"/>
                <a:ea typeface="Microsoft YaHei"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000"/>
              </a:spcBef>
              <a:spcAft>
                <a:spcPts val="0"/>
              </a:spcAft>
              <a:buClrTx/>
              <a:buSzTx/>
              <a:buFont typeface="Arial" panose="020B0604020202020204" pitchFamily="34" charset="0"/>
              <a:buNone/>
              <a:defRPr/>
            </a:pPr>
            <a:endParaRPr kumimoji="0" lang="zh-CN" altLang="en-US" sz="3200" b="1" i="0" u="none" strike="noStrike" kern="1200" cap="none" spc="0" normalizeH="0" baseline="0" noProof="0" dirty="0">
              <a:ln>
                <a:noFill/>
              </a:ln>
              <a:solidFill>
                <a:srgbClr val="44546A"/>
              </a:solidFill>
              <a:effectLst/>
              <a:uLnTx/>
              <a:uFillTx/>
              <a:latin typeface="Microsoft YaHei" panose="020B0503020204020204" pitchFamily="34" charset="-122"/>
              <a:ea typeface="Microsoft YaHei" panose="020B0503020204020204" pitchFamily="34" charset="-122"/>
              <a:cs typeface="+mn-cs"/>
            </a:endParaRPr>
          </a:p>
        </p:txBody>
      </p:sp>
      <p:pic>
        <p:nvPicPr>
          <p:cNvPr id="30" name="图片 29" descr="图片包含 建筑物&#10;&#10;自动生成的说明"/>
          <p:cNvPicPr>
            <a:picLocks noChangeAspect="1"/>
          </p:cNvPicPr>
          <p:nvPr userDrawn="1"/>
        </p:nvPicPr>
        <p:blipFill rotWithShape="1">
          <a:blip r:embed="rId3" cstate="screen">
            <a:alphaModFix amt="5000"/>
            <a:duotone>
              <a:prstClr val="black"/>
              <a:srgbClr val="C8161E">
                <a:tint val="45000"/>
                <a:satMod val="400000"/>
              </a:srgbClr>
            </a:duotone>
          </a:blip>
          <a:srcRect r="487" b="19505"/>
          <a:stretch>
            <a:fillRect/>
          </a:stretch>
        </p:blipFill>
        <p:spPr>
          <a:xfrm>
            <a:off x="1888412" y="4174622"/>
            <a:ext cx="10303588" cy="2683378"/>
          </a:xfrm>
          <a:prstGeom prst="rect">
            <a:avLst/>
          </a:prstGeom>
          <a:effectLst>
            <a:softEdge rad="0"/>
          </a:effectLst>
        </p:spPr>
      </p:pic>
      <p:sp>
        <p:nvSpPr>
          <p:cNvPr id="258" name="矩形 257"/>
          <p:cNvSpPr/>
          <p:nvPr userDrawn="1"/>
        </p:nvSpPr>
        <p:spPr>
          <a:xfrm>
            <a:off x="4820285" y="3564890"/>
            <a:ext cx="2551430" cy="583565"/>
          </a:xfrm>
          <a:prstGeom prst="rect">
            <a:avLst/>
          </a:prstGeom>
        </p:spPr>
        <p:txBody>
          <a:bodyPr wrap="square">
            <a:spAutoFit/>
          </a:bodyPr>
          <a:lstStyle/>
          <a:p>
            <a:pPr algn="ctr"/>
            <a:r>
              <a:rPr lang="en-US" sz="3200" b="1" dirty="0">
                <a:solidFill>
                  <a:schemeClr val="bg1">
                    <a:lumMod val="95000"/>
                  </a:schemeClr>
                </a:solidFill>
                <a:latin typeface="Arial" panose="020B0604020202020204" pitchFamily="34" charset="0"/>
                <a:ea typeface="Microsoft YaHei" panose="020B0503020204020204" pitchFamily="34" charset="-122"/>
                <a:cs typeface="+mn-ea"/>
                <a:sym typeface="Arial" panose="020B0604020202020204" pitchFamily="34" charset="0"/>
              </a:rPr>
              <a:t>Contents</a:t>
            </a:r>
            <a:endParaRPr lang="en-US" sz="3200" dirty="0">
              <a:solidFill>
                <a:schemeClr val="bg1">
                  <a:lumMod val="95000"/>
                </a:schemeClr>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58" name="矩形 157"/>
          <p:cNvSpPr/>
          <p:nvPr userDrawn="1"/>
        </p:nvSpPr>
        <p:spPr>
          <a:xfrm>
            <a:off x="0" y="0"/>
            <a:ext cx="12203394" cy="3289103"/>
          </a:xfrm>
          <a:prstGeom prst="rect">
            <a:avLst/>
          </a:prstGeom>
          <a:gradFill flip="none" rotWithShape="1">
            <a:gsLst>
              <a:gs pos="100000">
                <a:schemeClr val="bg1">
                  <a:alpha val="80000"/>
                </a:schemeClr>
              </a:gs>
              <a:gs pos="82000">
                <a:srgbClr val="204DA0">
                  <a:alpha val="60000"/>
                </a:srgbClr>
              </a:gs>
              <a:gs pos="21000">
                <a:srgbClr val="204DA0">
                  <a:alpha val="60000"/>
                </a:srgbClr>
              </a:gs>
              <a:gs pos="0">
                <a:schemeClr val="bg1">
                  <a:alpha val="80000"/>
                </a:schemeClr>
              </a:gs>
              <a:gs pos="52000">
                <a:srgbClr val="204DA0">
                  <a:alpha val="20000"/>
                </a:srgbClr>
              </a:gs>
            </a:gsLst>
            <a:lin ang="0" scaled="1"/>
            <a:tileRect/>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FFFFFF"/>
              </a:solidFill>
              <a:effectLst/>
              <a:uLnTx/>
              <a:uFillTx/>
              <a:latin typeface="Arial" panose="020B0604020202020204"/>
              <a:ea typeface="Microsoft YaHei" panose="020B0503020204020204" pitchFamily="34" charset="-122"/>
              <a:cs typeface="+mn-cs"/>
            </a:endParaRPr>
          </a:p>
        </p:txBody>
      </p:sp>
      <p:pic>
        <p:nvPicPr>
          <p:cNvPr id="154" name="图片 153"/>
          <p:cNvPicPr>
            <a:picLocks noChangeAspect="1"/>
          </p:cNvPicPr>
          <p:nvPr userDrawn="1"/>
        </p:nvPicPr>
        <p:blipFill>
          <a:blip r:embed="rId4" cstate="screen"/>
          <a:stretch>
            <a:fillRect/>
          </a:stretch>
        </p:blipFill>
        <p:spPr>
          <a:xfrm>
            <a:off x="9757185" y="273687"/>
            <a:ext cx="1843018" cy="470083"/>
          </a:xfrm>
          <a:prstGeom prst="rect">
            <a:avLst/>
          </a:prstGeom>
        </p:spPr>
      </p:pic>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二级</a:t>
            </a:r>
            <a:endParaRPr lang="zh-CN" altLang="en-US"/>
          </a:p>
          <a:p>
            <a:pPr lvl="2"/>
            <a:r>
              <a:rPr lang="zh-CN" altLang="en-US"/>
              <a:t>三级</a:t>
            </a:r>
            <a:endParaRPr lang="zh-CN" altLang="en-US"/>
          </a:p>
          <a:p>
            <a:pPr lvl="3"/>
            <a:r>
              <a:rPr lang="zh-CN" altLang="en-US"/>
              <a:t>四级</a:t>
            </a:r>
            <a:endParaRPr lang="zh-CN" altLang="en-US"/>
          </a:p>
          <a:p>
            <a:pPr lvl="4"/>
            <a:r>
              <a:rPr lang="zh-CN" altLang="en-US"/>
              <a:t>五级</a:t>
            </a:r>
            <a:endParaRPr lang="zh-CN" altLang="en-US"/>
          </a:p>
        </p:txBody>
      </p:sp>
      <p:sp>
        <p:nvSpPr>
          <p:cNvPr id="4" name="日期占位符 3"/>
          <p:cNvSpPr>
            <a:spLocks noGrp="1"/>
          </p:cNvSpPr>
          <p:nvPr>
            <p:ph type="dt" sz="half" idx="10"/>
          </p:nvPr>
        </p:nvSpPr>
        <p:spPr/>
        <p:txBody>
          <a:bodyPr/>
          <a:lstStyle/>
          <a:p>
            <a:fld id="{F160A44F-5095-4401-ACDB-4F844958E49A}"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62752F19-9BDA-4BF4-9C8C-5D9890F15DFC}" type="slidenum">
              <a:rPr lang="zh-CN" altLang="en-US" smtClean="0"/>
            </a:fld>
            <a:endParaRPr lang="zh-CN" altLang="en-US"/>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二级</a:t>
            </a:r>
            <a:endParaRPr lang="zh-CN" altLang="en-US"/>
          </a:p>
          <a:p>
            <a:pPr lvl="2"/>
            <a:r>
              <a:rPr lang="zh-CN" altLang="en-US"/>
              <a:t>三级</a:t>
            </a:r>
            <a:endParaRPr lang="zh-CN" altLang="en-US"/>
          </a:p>
          <a:p>
            <a:pPr lvl="3"/>
            <a:r>
              <a:rPr lang="zh-CN" altLang="en-US"/>
              <a:t>四级</a:t>
            </a:r>
            <a:endParaRPr lang="zh-CN" altLang="en-US"/>
          </a:p>
          <a:p>
            <a:pPr lvl="4"/>
            <a:r>
              <a:rPr lang="zh-CN" altLang="en-US"/>
              <a:t>五级</a:t>
            </a:r>
            <a:endParaRPr lang="zh-CN" altLang="en-US"/>
          </a:p>
        </p:txBody>
      </p:sp>
      <p:sp>
        <p:nvSpPr>
          <p:cNvPr id="4" name="日期占位符 3"/>
          <p:cNvSpPr>
            <a:spLocks noGrp="1"/>
          </p:cNvSpPr>
          <p:nvPr>
            <p:ph type="dt" sz="half" idx="10"/>
          </p:nvPr>
        </p:nvSpPr>
        <p:spPr/>
        <p:txBody>
          <a:bodyPr/>
          <a:lstStyle/>
          <a:p>
            <a:fld id="{F160A44F-5095-4401-ACDB-4F844958E49A}"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62752F19-9BDA-4BF4-9C8C-5D9890F15DFC}" type="slidenum">
              <a:rPr lang="zh-CN" altLang="en-US" smtClean="0"/>
            </a:fld>
            <a:endParaRPr lang="zh-CN"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52_自定义版式">
    <p:spTree>
      <p:nvGrpSpPr>
        <p:cNvPr id="1" name=""/>
        <p:cNvGrpSpPr/>
        <p:nvPr/>
      </p:nvGrpSpPr>
      <p:grpSpPr>
        <a:xfrm>
          <a:off x="0" y="0"/>
          <a:ext cx="0" cy="0"/>
          <a:chOff x="0" y="0"/>
          <a:chExt cx="0" cy="0"/>
        </a:xfrm>
      </p:grpSpPr>
      <p:pic>
        <p:nvPicPr>
          <p:cNvPr id="4" name="图片 3" descr="建筑与房屋的城市空拍图&#10;&#10;描述已自动生成"/>
          <p:cNvPicPr>
            <a:picLocks noChangeAspect="1"/>
          </p:cNvPicPr>
          <p:nvPr userDrawn="1"/>
        </p:nvPicPr>
        <p:blipFill rotWithShape="1">
          <a:blip r:embed="rId2" cstate="screen"/>
          <a:srcRect b="-1"/>
          <a:stretch>
            <a:fillRect/>
          </a:stretch>
        </p:blipFill>
        <p:spPr>
          <a:xfrm>
            <a:off x="0" y="1"/>
            <a:ext cx="12203394" cy="5751860"/>
          </a:xfrm>
          <a:prstGeom prst="rect">
            <a:avLst/>
          </a:prstGeom>
        </p:spPr>
      </p:pic>
      <p:sp>
        <p:nvSpPr>
          <p:cNvPr id="31" name="矩形 30"/>
          <p:cNvSpPr/>
          <p:nvPr userDrawn="1"/>
        </p:nvSpPr>
        <p:spPr>
          <a:xfrm>
            <a:off x="0" y="3289102"/>
            <a:ext cx="12192000" cy="3568898"/>
          </a:xfrm>
          <a:prstGeom prst="rect">
            <a:avLst/>
          </a:prstGeom>
          <a:solidFill>
            <a:srgbClr val="00409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Microsoft YaHei" panose="020B0503020204020204" pitchFamily="34" charset="-122"/>
              <a:ea typeface="Microsoft YaHei" panose="020B0503020204020204" pitchFamily="34" charset="-122"/>
            </a:endParaRPr>
          </a:p>
        </p:txBody>
      </p:sp>
      <p:sp>
        <p:nvSpPr>
          <p:cNvPr id="18" name="图片占位符 3"/>
          <p:cNvSpPr txBox="1"/>
          <p:nvPr userDrawn="1"/>
        </p:nvSpPr>
        <p:spPr>
          <a:xfrm>
            <a:off x="0" y="749300"/>
            <a:ext cx="12203394" cy="319193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icrosoft YaHei" panose="020B0503020204020204" pitchFamily="34" charset="-122"/>
                <a:ea typeface="Microsoft YaHei" panose="020B0503020204020204" pitchFamily="34"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icrosoft YaHei" panose="020B0503020204020204" pitchFamily="34" charset="-122"/>
                <a:ea typeface="Microsoft YaHei" panose="020B0503020204020204" pitchFamily="34"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icrosoft YaHei" panose="020B0503020204020204" pitchFamily="34" charset="-122"/>
                <a:ea typeface="Microsoft YaHei" panose="020B0503020204020204" pitchFamily="34"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icrosoft YaHei" panose="020B0503020204020204" pitchFamily="34" charset="-122"/>
                <a:ea typeface="Microsoft YaHei"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defRPr/>
            </a:pPr>
            <a:endParaRPr kumimoji="0" lang="zh-CN" altLang="en-US" sz="2800" b="0" i="0" u="none" strike="noStrike" kern="1200" cap="none" spc="0" normalizeH="0" baseline="0" noProof="0">
              <a:ln>
                <a:noFill/>
              </a:ln>
              <a:solidFill>
                <a:srgbClr val="000000"/>
              </a:solidFill>
              <a:effectLst/>
              <a:uLnTx/>
              <a:uFillTx/>
              <a:latin typeface="Microsoft YaHei" panose="020B0503020204020204" pitchFamily="34" charset="-122"/>
              <a:ea typeface="Microsoft YaHei" panose="020B0503020204020204" pitchFamily="34" charset="-122"/>
              <a:cs typeface="+mn-cs"/>
            </a:endParaRPr>
          </a:p>
        </p:txBody>
      </p:sp>
      <p:sp>
        <p:nvSpPr>
          <p:cNvPr id="23" name="文本占位符 31"/>
          <p:cNvSpPr txBox="1"/>
          <p:nvPr userDrawn="1"/>
        </p:nvSpPr>
        <p:spPr>
          <a:xfrm>
            <a:off x="4034910" y="5052868"/>
            <a:ext cx="4122181" cy="598488"/>
          </a:xfrm>
          <a:prstGeom prst="rect">
            <a:avLst/>
          </a:prstGeom>
        </p:spPr>
        <p:txBody>
          <a:bodyPr anchor="ctr"/>
          <a:lstStyle>
            <a:lvl1pPr marL="0" indent="0" algn="ctr" defTabSz="914400" rtl="0" eaLnBrk="1" latinLnBrk="0" hangingPunct="1">
              <a:lnSpc>
                <a:spcPct val="100000"/>
              </a:lnSpc>
              <a:spcBef>
                <a:spcPts val="1000"/>
              </a:spcBef>
              <a:buFont typeface="Arial" panose="020B0604020202020204" pitchFamily="34" charset="0"/>
              <a:buNone/>
              <a:defRPr sz="3200" b="1" kern="1200">
                <a:solidFill>
                  <a:schemeClr val="accent2"/>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icrosoft YaHei" panose="020B0503020204020204" pitchFamily="34" charset="-122"/>
                <a:ea typeface="Microsoft YaHei" panose="020B0503020204020204" pitchFamily="34"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icrosoft YaHei" panose="020B0503020204020204" pitchFamily="34" charset="-122"/>
                <a:ea typeface="Microsoft YaHei" panose="020B0503020204020204" pitchFamily="34"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icrosoft YaHei" panose="020B0503020204020204" pitchFamily="34" charset="-122"/>
                <a:ea typeface="Microsoft YaHei" panose="020B0503020204020204" pitchFamily="34"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icrosoft YaHei" panose="020B0503020204020204" pitchFamily="34" charset="-122"/>
                <a:ea typeface="Microsoft YaHei"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000"/>
              </a:spcBef>
              <a:spcAft>
                <a:spcPts val="0"/>
              </a:spcAft>
              <a:buClrTx/>
              <a:buSzTx/>
              <a:buFont typeface="Arial" panose="020B0604020202020204" pitchFamily="34" charset="0"/>
              <a:buNone/>
              <a:defRPr/>
            </a:pPr>
            <a:endParaRPr kumimoji="0" lang="zh-CN" altLang="en-US" sz="3200" b="1" i="0" u="none" strike="noStrike" kern="1200" cap="none" spc="0" normalizeH="0" baseline="0" noProof="0" dirty="0">
              <a:ln>
                <a:noFill/>
              </a:ln>
              <a:solidFill>
                <a:srgbClr val="44546A"/>
              </a:solidFill>
              <a:effectLst/>
              <a:uLnTx/>
              <a:uFillTx/>
              <a:latin typeface="Microsoft YaHei" panose="020B0503020204020204" pitchFamily="34" charset="-122"/>
              <a:ea typeface="Microsoft YaHei" panose="020B0503020204020204" pitchFamily="34" charset="-122"/>
              <a:cs typeface="+mn-cs"/>
            </a:endParaRPr>
          </a:p>
        </p:txBody>
      </p:sp>
      <p:pic>
        <p:nvPicPr>
          <p:cNvPr id="30" name="图片 29" descr="图片包含 建筑物&#10;&#10;自动生成的说明"/>
          <p:cNvPicPr>
            <a:picLocks noChangeAspect="1"/>
          </p:cNvPicPr>
          <p:nvPr userDrawn="1"/>
        </p:nvPicPr>
        <p:blipFill rotWithShape="1">
          <a:blip r:embed="rId3" cstate="screen">
            <a:alphaModFix amt="5000"/>
            <a:duotone>
              <a:prstClr val="black"/>
              <a:srgbClr val="C8161E">
                <a:tint val="45000"/>
                <a:satMod val="400000"/>
              </a:srgbClr>
            </a:duotone>
          </a:blip>
          <a:srcRect r="487" b="19505"/>
          <a:stretch>
            <a:fillRect/>
          </a:stretch>
        </p:blipFill>
        <p:spPr>
          <a:xfrm>
            <a:off x="1888412" y="4174622"/>
            <a:ext cx="10303588" cy="2683378"/>
          </a:xfrm>
          <a:prstGeom prst="rect">
            <a:avLst/>
          </a:prstGeom>
          <a:effectLst>
            <a:softEdge rad="0"/>
          </a:effectLst>
        </p:spPr>
      </p:pic>
      <p:sp>
        <p:nvSpPr>
          <p:cNvPr id="258" name="矩形 257"/>
          <p:cNvSpPr/>
          <p:nvPr userDrawn="1"/>
        </p:nvSpPr>
        <p:spPr>
          <a:xfrm>
            <a:off x="5277728" y="3564794"/>
            <a:ext cx="1636544" cy="460375"/>
          </a:xfrm>
          <a:prstGeom prst="rect">
            <a:avLst/>
          </a:prstGeom>
        </p:spPr>
        <p:txBody>
          <a:bodyPr wrap="square">
            <a:spAutoFit/>
          </a:bodyPr>
          <a:lstStyle/>
          <a:p>
            <a:pPr algn="dist"/>
            <a:r>
              <a:rPr lang="en-US" sz="2400" b="1" dirty="0">
                <a:solidFill>
                  <a:schemeClr val="bg1">
                    <a:lumMod val="95000"/>
                  </a:schemeClr>
                </a:solidFill>
                <a:latin typeface="Arial" panose="020B0604020202020204" pitchFamily="34" charset="0"/>
                <a:ea typeface="Microsoft YaHei" panose="020B0503020204020204" pitchFamily="34" charset="-122"/>
                <a:cs typeface="+mn-ea"/>
                <a:sym typeface="Arial" panose="020B0604020202020204" pitchFamily="34" charset="0"/>
              </a:rPr>
              <a:t>Contents</a:t>
            </a:r>
            <a:endParaRPr lang="en-US" sz="1600" dirty="0">
              <a:solidFill>
                <a:schemeClr val="bg1">
                  <a:lumMod val="95000"/>
                </a:schemeClr>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 name="矩形 12"/>
          <p:cNvSpPr/>
          <p:nvPr userDrawn="1"/>
        </p:nvSpPr>
        <p:spPr>
          <a:xfrm>
            <a:off x="0" y="0"/>
            <a:ext cx="12203394" cy="3289103"/>
          </a:xfrm>
          <a:prstGeom prst="rect">
            <a:avLst/>
          </a:prstGeom>
          <a:gradFill flip="none" rotWithShape="1">
            <a:gsLst>
              <a:gs pos="100000">
                <a:schemeClr val="bg1">
                  <a:alpha val="80000"/>
                </a:schemeClr>
              </a:gs>
              <a:gs pos="82000">
                <a:srgbClr val="204DA0">
                  <a:alpha val="60000"/>
                </a:srgbClr>
              </a:gs>
              <a:gs pos="21000">
                <a:srgbClr val="204DA0">
                  <a:alpha val="60000"/>
                </a:srgbClr>
              </a:gs>
              <a:gs pos="0">
                <a:schemeClr val="bg1">
                  <a:alpha val="80000"/>
                </a:schemeClr>
              </a:gs>
              <a:gs pos="52000">
                <a:srgbClr val="204DA0">
                  <a:alpha val="20000"/>
                </a:srgbClr>
              </a:gs>
            </a:gsLst>
            <a:lin ang="0" scaled="1"/>
            <a:tileRect/>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FFFFFF"/>
              </a:solidFill>
              <a:effectLst/>
              <a:uLnTx/>
              <a:uFillTx/>
              <a:latin typeface="Arial" panose="020B0604020202020204"/>
              <a:ea typeface="Microsoft YaHei" panose="020B0503020204020204" pitchFamily="34" charset="-122"/>
              <a:cs typeface="+mn-cs"/>
            </a:endParaRPr>
          </a:p>
        </p:txBody>
      </p:sp>
      <p:pic>
        <p:nvPicPr>
          <p:cNvPr id="14" name="图片 13"/>
          <p:cNvPicPr>
            <a:picLocks noChangeAspect="1"/>
          </p:cNvPicPr>
          <p:nvPr userDrawn="1"/>
        </p:nvPicPr>
        <p:blipFill>
          <a:blip r:embed="rId4" cstate="screen"/>
          <a:stretch>
            <a:fillRect/>
          </a:stretch>
        </p:blipFill>
        <p:spPr>
          <a:xfrm>
            <a:off x="9757185" y="273687"/>
            <a:ext cx="1843018" cy="470083"/>
          </a:xfrm>
          <a:prstGeom prst="rect">
            <a:avLst/>
          </a:prstGeom>
        </p:spPr>
      </p:pic>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15_自定义版式">
    <p:spTree>
      <p:nvGrpSpPr>
        <p:cNvPr id="1" name=""/>
        <p:cNvGrpSpPr/>
        <p:nvPr/>
      </p:nvGrpSpPr>
      <p:grpSpPr>
        <a:xfrm>
          <a:off x="0" y="0"/>
          <a:ext cx="0" cy="0"/>
          <a:chOff x="0" y="0"/>
          <a:chExt cx="0" cy="0"/>
        </a:xfrm>
      </p:grpSpPr>
      <p:grpSp>
        <p:nvGrpSpPr>
          <p:cNvPr id="13" name="组合 12"/>
          <p:cNvGrpSpPr/>
          <p:nvPr userDrawn="1"/>
        </p:nvGrpSpPr>
        <p:grpSpPr>
          <a:xfrm>
            <a:off x="640466" y="867990"/>
            <a:ext cx="10903834" cy="0"/>
            <a:chOff x="7460343" y="1311756"/>
            <a:chExt cx="10903834" cy="0"/>
          </a:xfrm>
        </p:grpSpPr>
        <p:cxnSp>
          <p:nvCxnSpPr>
            <p:cNvPr id="14" name="直接连接符 13"/>
            <p:cNvCxnSpPr/>
            <p:nvPr/>
          </p:nvCxnSpPr>
          <p:spPr>
            <a:xfrm>
              <a:off x="7460343" y="1311756"/>
              <a:ext cx="10856209" cy="0"/>
            </a:xfrm>
            <a:prstGeom prst="line">
              <a:avLst/>
            </a:prstGeom>
            <a:noFill/>
            <a:ln w="6350" cap="flat" cmpd="sng" algn="ctr">
              <a:solidFill>
                <a:srgbClr val="FFFFFF">
                  <a:lumMod val="65000"/>
                </a:srgbClr>
              </a:solidFill>
              <a:prstDash val="solid"/>
              <a:miter lim="800000"/>
            </a:ln>
            <a:effectLst/>
          </p:spPr>
        </p:cxnSp>
        <p:cxnSp>
          <p:nvCxnSpPr>
            <p:cNvPr id="15" name="直接连接符 14"/>
            <p:cNvCxnSpPr/>
            <p:nvPr/>
          </p:nvCxnSpPr>
          <p:spPr>
            <a:xfrm>
              <a:off x="7460343" y="1311756"/>
              <a:ext cx="589713" cy="0"/>
            </a:xfrm>
            <a:prstGeom prst="line">
              <a:avLst/>
            </a:prstGeom>
            <a:noFill/>
            <a:ln w="38100" cap="flat" cmpd="sng" algn="ctr">
              <a:solidFill>
                <a:srgbClr val="003A80"/>
              </a:solidFill>
              <a:prstDash val="solid"/>
              <a:miter lim="800000"/>
            </a:ln>
            <a:effectLst/>
          </p:spPr>
        </p:cxnSp>
        <p:cxnSp>
          <p:nvCxnSpPr>
            <p:cNvPr id="19" name="直接连接符 18"/>
            <p:cNvCxnSpPr/>
            <p:nvPr userDrawn="1"/>
          </p:nvCxnSpPr>
          <p:spPr>
            <a:xfrm>
              <a:off x="17774464" y="1311756"/>
              <a:ext cx="589713" cy="0"/>
            </a:xfrm>
            <a:prstGeom prst="line">
              <a:avLst/>
            </a:prstGeom>
            <a:noFill/>
            <a:ln w="38100" cap="flat" cmpd="sng" algn="ctr">
              <a:solidFill>
                <a:srgbClr val="003A80"/>
              </a:solidFill>
              <a:prstDash val="solid"/>
              <a:miter lim="800000"/>
            </a:ln>
            <a:effectLst/>
          </p:spPr>
        </p:cxnSp>
      </p:grpSp>
      <p:sp>
        <p:nvSpPr>
          <p:cNvPr id="16" name="文本占位符 27"/>
          <p:cNvSpPr>
            <a:spLocks noGrp="1"/>
          </p:cNvSpPr>
          <p:nvPr>
            <p:ph type="body" sz="quarter" idx="10" hasCustomPrompt="1"/>
          </p:nvPr>
        </p:nvSpPr>
        <p:spPr>
          <a:xfrm>
            <a:off x="554673" y="320192"/>
            <a:ext cx="4186555" cy="436562"/>
          </a:xfrm>
        </p:spPr>
        <p:txBody>
          <a:bodyPr>
            <a:no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Microsoft YaHei" panose="020B0503020204020204" pitchFamily="34" charset="-122"/>
                <a:cs typeface="+mn-ea"/>
              </a:defRPr>
            </a:lvl1pPr>
          </a:lstStyle>
          <a:p>
            <a:pPr lvl="0"/>
            <a:r>
              <a:rPr lang="en-US" altLang="zh-CN" dirty="0"/>
              <a:t>X.X </a:t>
            </a:r>
            <a:r>
              <a:rPr lang="zh-CN" altLang="en-US" dirty="0"/>
              <a:t>输入母标题</a:t>
            </a:r>
            <a:endParaRPr lang="zh-CN" altLang="en-US" dirty="0"/>
          </a:p>
        </p:txBody>
      </p:sp>
      <p:grpSp>
        <p:nvGrpSpPr>
          <p:cNvPr id="20" name="组合 19"/>
          <p:cNvGrpSpPr/>
          <p:nvPr userDrawn="1"/>
        </p:nvGrpSpPr>
        <p:grpSpPr>
          <a:xfrm>
            <a:off x="640466" y="6235700"/>
            <a:ext cx="10903834" cy="0"/>
            <a:chOff x="7460343" y="1311756"/>
            <a:chExt cx="10903834" cy="0"/>
          </a:xfrm>
        </p:grpSpPr>
        <p:cxnSp>
          <p:nvCxnSpPr>
            <p:cNvPr id="21" name="直接连接符 20"/>
            <p:cNvCxnSpPr/>
            <p:nvPr/>
          </p:nvCxnSpPr>
          <p:spPr>
            <a:xfrm>
              <a:off x="7460343" y="1311756"/>
              <a:ext cx="10856209" cy="0"/>
            </a:xfrm>
            <a:prstGeom prst="line">
              <a:avLst/>
            </a:prstGeom>
            <a:noFill/>
            <a:ln w="6350" cap="flat" cmpd="sng" algn="ctr">
              <a:solidFill>
                <a:srgbClr val="FFFFFF">
                  <a:lumMod val="65000"/>
                </a:srgbClr>
              </a:solidFill>
              <a:prstDash val="solid"/>
              <a:miter lim="800000"/>
            </a:ln>
            <a:effectLst/>
          </p:spPr>
        </p:cxnSp>
        <p:cxnSp>
          <p:nvCxnSpPr>
            <p:cNvPr id="22" name="直接连接符 21"/>
            <p:cNvCxnSpPr/>
            <p:nvPr/>
          </p:nvCxnSpPr>
          <p:spPr>
            <a:xfrm>
              <a:off x="7460343" y="1311756"/>
              <a:ext cx="589713" cy="0"/>
            </a:xfrm>
            <a:prstGeom prst="line">
              <a:avLst/>
            </a:prstGeom>
            <a:noFill/>
            <a:ln w="38100" cap="flat" cmpd="sng" algn="ctr">
              <a:solidFill>
                <a:srgbClr val="003A80"/>
              </a:solidFill>
              <a:prstDash val="solid"/>
              <a:miter lim="800000"/>
            </a:ln>
            <a:effectLst/>
          </p:spPr>
        </p:cxnSp>
        <p:cxnSp>
          <p:nvCxnSpPr>
            <p:cNvPr id="23" name="直接连接符 22"/>
            <p:cNvCxnSpPr/>
            <p:nvPr userDrawn="1"/>
          </p:nvCxnSpPr>
          <p:spPr>
            <a:xfrm>
              <a:off x="17774464" y="1311756"/>
              <a:ext cx="589713" cy="0"/>
            </a:xfrm>
            <a:prstGeom prst="line">
              <a:avLst/>
            </a:prstGeom>
            <a:noFill/>
            <a:ln w="38100" cap="flat" cmpd="sng" algn="ctr">
              <a:solidFill>
                <a:srgbClr val="003A80"/>
              </a:solidFill>
              <a:prstDash val="solid"/>
              <a:miter lim="800000"/>
            </a:ln>
            <a:effectLst/>
          </p:spPr>
        </p:cxnSp>
      </p:grpSp>
      <p:sp>
        <p:nvSpPr>
          <p:cNvPr id="11" name="文本占位符 27"/>
          <p:cNvSpPr>
            <a:spLocks noGrp="1"/>
          </p:cNvSpPr>
          <p:nvPr>
            <p:ph type="body" sz="quarter" idx="11" hasCustomPrompt="1"/>
          </p:nvPr>
        </p:nvSpPr>
        <p:spPr>
          <a:xfrm>
            <a:off x="4673124" y="979227"/>
            <a:ext cx="2845753" cy="291304"/>
          </a:xfrm>
          <a:solidFill>
            <a:srgbClr val="FFFFFF"/>
          </a:solidFill>
        </p:spPr>
        <p:txBody>
          <a:bodyPr>
            <a:normAutofit/>
          </a:bodyPr>
          <a:lstStyle>
            <a:lvl1pPr marL="0" indent="0" algn="ctr">
              <a:buNone/>
              <a:defRPr kumimoji="0" lang="zh-CN" altLang="en-US" sz="1800" b="1" i="0" u="none" strike="noStrike" kern="1200" cap="none" spc="0" normalizeH="0" baseline="0" dirty="0">
                <a:ln>
                  <a:noFill/>
                </a:ln>
                <a:solidFill>
                  <a:srgbClr val="1B4B77"/>
                </a:solidFill>
                <a:effectLst/>
                <a:uLnTx/>
                <a:uFillTx/>
                <a:latin typeface="Arial" panose="020B0604020202020204" pitchFamily="34" charset="0"/>
                <a:ea typeface="Microsoft YaHei" panose="020B0503020204020204" pitchFamily="34" charset="-122"/>
                <a:cs typeface="+mn-ea"/>
              </a:defRPr>
            </a:lvl1pPr>
          </a:lstStyle>
          <a:p>
            <a:pPr lvl="0"/>
            <a:r>
              <a:rPr lang="zh-CN" altLang="en-US" dirty="0"/>
              <a:t>输入小标题</a:t>
            </a:r>
            <a:endParaRPr lang="zh-CN" altLang="en-US" dirty="0"/>
          </a:p>
        </p:txBody>
      </p:sp>
      <p:grpSp>
        <p:nvGrpSpPr>
          <p:cNvPr id="140" name="组合 139"/>
          <p:cNvGrpSpPr/>
          <p:nvPr userDrawn="1"/>
        </p:nvGrpSpPr>
        <p:grpSpPr>
          <a:xfrm>
            <a:off x="9873615" y="287906"/>
            <a:ext cx="1878330" cy="479314"/>
            <a:chOff x="-11865182" y="9433072"/>
            <a:chExt cx="35916977" cy="9165313"/>
          </a:xfrm>
          <a:solidFill>
            <a:srgbClr val="004098"/>
          </a:solidFill>
        </p:grpSpPr>
        <p:sp>
          <p:nvSpPr>
            <p:cNvPr id="141" name="任意多边形: 形状 140"/>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任意多边形: 形状 147"/>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任意多边形: 形状 312"/>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任意多边形: 形状 313"/>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任意多边形: 形状 314"/>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6" name="任意多边形: 形状 315"/>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任意多边形: 形状 316"/>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8" name="任意多边形: 形状 317"/>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9" name="任意多边形: 形状 318"/>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任意多边形: 形状 319"/>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任意多边形: 形状 320"/>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任意多边形: 形状 321"/>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任意多边形: 形状 322"/>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任意多边形: 形状 323"/>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任意多边形: 形状 324"/>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任意多边形: 形状 325"/>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7" name="任意多边形: 形状 326"/>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8" name="任意多边形: 形状 327"/>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9" name="任意多边形: 形状 328"/>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0" name="任意多边形: 形状 329"/>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1" name="任意多边形: 形状 330"/>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2" name="任意多边形: 形状 331"/>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3" name="任意多边形: 形状 332"/>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9"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1800">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z="1800" smtClean="0">
                <a:solidFill>
                  <a:srgbClr val="000000">
                    <a:lumMod val="50000"/>
                    <a:lumOff val="50000"/>
                  </a:srgbClr>
                </a:solidFill>
                <a:latin typeface="Arial" panose="020B0604020202020204"/>
                <a:ea typeface="Microsoft YaHei" panose="020B0503020204020204" pitchFamily="34" charset="-122"/>
              </a:rPr>
            </a:fld>
            <a:r>
              <a:rPr lang="zh-CN" altLang="en-US" sz="1800">
                <a:solidFill>
                  <a:srgbClr val="000000">
                    <a:lumMod val="50000"/>
                    <a:lumOff val="50000"/>
                  </a:srgbClr>
                </a:solidFill>
                <a:latin typeface="Arial" panose="020B0604020202020204"/>
                <a:ea typeface="Microsoft YaHei" panose="020B0503020204020204" pitchFamily="34" charset="-122"/>
              </a:rPr>
              <a:t> </a:t>
            </a:r>
            <a:r>
              <a:rPr lang="en-US" altLang="zh-CN" sz="1800">
                <a:solidFill>
                  <a:srgbClr val="000000">
                    <a:lumMod val="50000"/>
                    <a:lumOff val="50000"/>
                  </a:srgbClr>
                </a:solidFill>
                <a:latin typeface="Arial" panose="020B0604020202020204"/>
                <a:ea typeface="Microsoft YaHei" panose="020B0503020204020204" pitchFamily="34" charset="-122"/>
              </a:rPr>
              <a:t>&gt;</a:t>
            </a:r>
            <a:endParaRPr lang="zh-CN" altLang="en-US" sz="1800" dirty="0">
              <a:solidFill>
                <a:srgbClr val="000000">
                  <a:lumMod val="50000"/>
                  <a:lumOff val="50000"/>
                </a:srgbClr>
              </a:solidFill>
              <a:latin typeface="Arial" panose="020B0604020202020204"/>
              <a:ea typeface="Microsoft YaHei" panose="020B0503020204020204" pitchFamily="34" charset="-122"/>
            </a:endParaRPr>
          </a:p>
        </p:txBody>
      </p:sp>
      <p:sp>
        <p:nvSpPr>
          <p:cNvPr id="50" name="文本框 49"/>
          <p:cNvSpPr txBox="1"/>
          <p:nvPr userDrawn="1"/>
        </p:nvSpPr>
        <p:spPr>
          <a:xfrm>
            <a:off x="1086485" y="6375400"/>
            <a:ext cx="9236075" cy="306705"/>
          </a:xfrm>
          <a:prstGeom prst="rect">
            <a:avLst/>
          </a:prstGeom>
          <a:noFill/>
        </p:spPr>
        <p:txBody>
          <a:bodyPr wrap="square" rtlCol="0">
            <a:spAutoFit/>
          </a:bodyPr>
          <a:lstStyle/>
          <a:p>
            <a:pPr algn="ctr"/>
            <a:r>
              <a:rPr lang="en-US" altLang="zh-CN" sz="1400" b="1" dirty="0">
                <a:solidFill>
                  <a:srgbClr val="000000">
                    <a:lumMod val="50000"/>
                    <a:lumOff val="50000"/>
                  </a:srgbClr>
                </a:solidFill>
                <a:latin typeface="Arial" panose="020B0604020202020204"/>
                <a:ea typeface="Microsoft YaHei" panose="020B0503020204020204" pitchFamily="34" charset="-122"/>
                <a:cs typeface="+mn-ea"/>
                <a:sym typeface="+mn-lt"/>
              </a:rPr>
              <a:t>MAYORANA School @ Modica, 2023-7-12     |        kongcf@sjtu.edu.cn</a:t>
            </a:r>
            <a:endParaRPr lang="zh-CN" altLang="en-US" sz="1400" b="1" dirty="0">
              <a:solidFill>
                <a:srgbClr val="000000">
                  <a:lumMod val="50000"/>
                  <a:lumOff val="50000"/>
                </a:srgbClr>
              </a:solidFill>
              <a:latin typeface="Arial" panose="020B0604020202020204"/>
              <a:ea typeface="Microsoft YaHei" panose="020B0503020204020204" pitchFamily="34" charset="-122"/>
              <a:cs typeface="+mn-ea"/>
              <a:sym typeface="+mn-lt"/>
            </a:endParaRPr>
          </a:p>
        </p:txBody>
      </p:sp>
      <p:pic>
        <p:nvPicPr>
          <p:cNvPr id="51" name="图片 50"/>
          <p:cNvPicPr>
            <a:picLocks noChangeAspect="1"/>
          </p:cNvPicPr>
          <p:nvPr userDrawn="1"/>
        </p:nvPicPr>
        <p:blipFill>
          <a:blip r:embed="rId2" cstate="screen">
            <a:duotone>
              <a:schemeClr val="accent3">
                <a:shade val="45000"/>
                <a:satMod val="135000"/>
              </a:schemeClr>
              <a:prstClr val="white"/>
            </a:duotone>
          </a:blip>
          <a:stretch>
            <a:fillRect/>
          </a:stretch>
        </p:blipFill>
        <p:spPr>
          <a:xfrm>
            <a:off x="10551477" y="5924206"/>
            <a:ext cx="1109566" cy="1109566"/>
          </a:xfrm>
          <a:prstGeom prst="rect">
            <a:avLst/>
          </a:prstGeom>
        </p:spPr>
      </p:pic>
      <p:grpSp>
        <p:nvGrpSpPr>
          <p:cNvPr id="52" name="组合 51"/>
          <p:cNvGrpSpPr/>
          <p:nvPr userDrawn="1"/>
        </p:nvGrpSpPr>
        <p:grpSpPr>
          <a:xfrm>
            <a:off x="568325" y="6473825"/>
            <a:ext cx="1690370" cy="116205"/>
            <a:chOff x="1271280" y="2627157"/>
            <a:chExt cx="9258301" cy="562858"/>
          </a:xfrm>
          <a:gradFill flip="none">
            <a:gsLst>
              <a:gs pos="0">
                <a:srgbClr val="E30000"/>
              </a:gs>
              <a:gs pos="100000">
                <a:srgbClr val="760303"/>
              </a:gs>
            </a:gsLst>
            <a:lin ang="5400000" scaled="0"/>
          </a:gradFill>
        </p:grpSpPr>
        <p:sp>
          <p:nvSpPr>
            <p:cNvPr id="53" name="任意多边形: 形状 52"/>
            <p:cNvSpPr/>
            <p:nvPr/>
          </p:nvSpPr>
          <p:spPr>
            <a:xfrm>
              <a:off x="1271280" y="2628900"/>
              <a:ext cx="497068" cy="527051"/>
            </a:xfrm>
            <a:custGeom>
              <a:avLst/>
              <a:gdLst/>
              <a:ahLst/>
              <a:cxnLst/>
              <a:rect l="0" t="0" r="0" b="0"/>
              <a:pathLst>
                <a:path w="497068" h="527051">
                  <a:moveTo>
                    <a:pt x="0" y="37312"/>
                  </a:moveTo>
                  <a:cubicBezTo>
                    <a:pt x="0" y="68378"/>
                    <a:pt x="1389" y="68785"/>
                    <a:pt x="98425" y="66161"/>
                  </a:cubicBezTo>
                  <a:lnTo>
                    <a:pt x="196850" y="63500"/>
                  </a:lnTo>
                  <a:lnTo>
                    <a:pt x="216486" y="527050"/>
                  </a:lnTo>
                  <a:lnTo>
                    <a:pt x="279400" y="527050"/>
                  </a:lnTo>
                  <a:lnTo>
                    <a:pt x="279400" y="69850"/>
                  </a:lnTo>
                  <a:lnTo>
                    <a:pt x="497067" y="69850"/>
                  </a:lnTo>
                  <a:lnTo>
                    <a:pt x="476250" y="0"/>
                  </a:lnTo>
                  <a:lnTo>
                    <a:pt x="0" y="580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54" name="任意多边形: 形状 53"/>
            <p:cNvSpPr/>
            <p:nvPr/>
          </p:nvSpPr>
          <p:spPr>
            <a:xfrm>
              <a:off x="3976380" y="2627157"/>
              <a:ext cx="482600" cy="530811"/>
            </a:xfrm>
            <a:custGeom>
              <a:avLst/>
              <a:gdLst>
                <a:gd name="connsiteX0" fmla="*/ 103356 w 482600"/>
                <a:gd name="connsiteY0" fmla="*/ 61022 h 530811"/>
                <a:gd name="connsiteX1" fmla="*/ 66675 w 482600"/>
                <a:gd name="connsiteY1" fmla="*/ 72406 h 530811"/>
                <a:gd name="connsiteX2" fmla="*/ 63500 w 482600"/>
                <a:gd name="connsiteY2" fmla="*/ 276910 h 530811"/>
                <a:gd name="connsiteX3" fmla="*/ 63500 w 482600"/>
                <a:gd name="connsiteY3" fmla="*/ 465293 h 530811"/>
                <a:gd name="connsiteX4" fmla="*/ 161925 w 482600"/>
                <a:gd name="connsiteY4" fmla="*/ 458923 h 530811"/>
                <a:gd name="connsiteX5" fmla="*/ 415854 w 482600"/>
                <a:gd name="connsiteY5" fmla="*/ 294802 h 530811"/>
                <a:gd name="connsiteX6" fmla="*/ 334980 w 482600"/>
                <a:gd name="connsiteY6" fmla="*/ 110401 h 530811"/>
                <a:gd name="connsiteX7" fmla="*/ 103356 w 482600"/>
                <a:gd name="connsiteY7" fmla="*/ 61022 h 530811"/>
                <a:gd name="connsiteX8" fmla="*/ 207659 w 482600"/>
                <a:gd name="connsiteY8" fmla="*/ 577 h 530811"/>
                <a:gd name="connsiteX9" fmla="*/ 384292 w 482600"/>
                <a:gd name="connsiteY9" fmla="*/ 60876 h 530811"/>
                <a:gd name="connsiteX10" fmla="*/ 482600 w 482600"/>
                <a:gd name="connsiteY10" fmla="*/ 274793 h 530811"/>
                <a:gd name="connsiteX11" fmla="*/ 156564 w 482600"/>
                <a:gd name="connsiteY11" fmla="*/ 520277 h 530811"/>
                <a:gd name="connsiteX12" fmla="*/ 0 w 482600"/>
                <a:gd name="connsiteY12" fmla="*/ 530811 h 530811"/>
                <a:gd name="connsiteX13" fmla="*/ 0 w 482600"/>
                <a:gd name="connsiteY13" fmla="*/ 8093 h 530811"/>
                <a:gd name="connsiteX14" fmla="*/ 117475 w 482600"/>
                <a:gd name="connsiteY14" fmla="*/ 1814 h 530811"/>
                <a:gd name="connsiteX15" fmla="*/ 207659 w 482600"/>
                <a:gd name="connsiteY15" fmla="*/ 577 h 5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00" h="530811">
                  <a:moveTo>
                    <a:pt x="103356" y="61022"/>
                  </a:moveTo>
                  <a:cubicBezTo>
                    <a:pt x="82174" y="61706"/>
                    <a:pt x="68087" y="65238"/>
                    <a:pt x="66675" y="72406"/>
                  </a:cubicBezTo>
                  <a:cubicBezTo>
                    <a:pt x="64929" y="81272"/>
                    <a:pt x="63500" y="173299"/>
                    <a:pt x="63500" y="276910"/>
                  </a:cubicBezTo>
                  <a:lnTo>
                    <a:pt x="63500" y="465293"/>
                  </a:lnTo>
                  <a:lnTo>
                    <a:pt x="161925" y="458923"/>
                  </a:lnTo>
                  <a:cubicBezTo>
                    <a:pt x="318386" y="448798"/>
                    <a:pt x="404791" y="392952"/>
                    <a:pt x="415854" y="294802"/>
                  </a:cubicBezTo>
                  <a:cubicBezTo>
                    <a:pt x="424425" y="218756"/>
                    <a:pt x="394915" y="151469"/>
                    <a:pt x="334980" y="110401"/>
                  </a:cubicBezTo>
                  <a:cubicBezTo>
                    <a:pt x="294316" y="82537"/>
                    <a:pt x="166903" y="58968"/>
                    <a:pt x="103356" y="61022"/>
                  </a:cubicBezTo>
                  <a:close/>
                  <a:moveTo>
                    <a:pt x="207659" y="577"/>
                  </a:moveTo>
                  <a:cubicBezTo>
                    <a:pt x="286380" y="3869"/>
                    <a:pt x="334348" y="21554"/>
                    <a:pt x="384292" y="60876"/>
                  </a:cubicBezTo>
                  <a:cubicBezTo>
                    <a:pt x="451912" y="114114"/>
                    <a:pt x="482600" y="180892"/>
                    <a:pt x="482600" y="274793"/>
                  </a:cubicBezTo>
                  <a:cubicBezTo>
                    <a:pt x="482600" y="448515"/>
                    <a:pt x="409932" y="503230"/>
                    <a:pt x="156564" y="520277"/>
                  </a:cubicBezTo>
                  <a:lnTo>
                    <a:pt x="0" y="530811"/>
                  </a:lnTo>
                  <a:lnTo>
                    <a:pt x="0" y="8093"/>
                  </a:lnTo>
                  <a:lnTo>
                    <a:pt x="117475" y="1814"/>
                  </a:lnTo>
                  <a:cubicBezTo>
                    <a:pt x="151761" y="-19"/>
                    <a:pt x="181419" y="-520"/>
                    <a:pt x="207659" y="5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55" name="任意多边形: 形状 54"/>
            <p:cNvSpPr/>
            <p:nvPr/>
          </p:nvSpPr>
          <p:spPr>
            <a:xfrm>
              <a:off x="5627380" y="2635250"/>
              <a:ext cx="393701" cy="520701"/>
            </a:xfrm>
            <a:custGeom>
              <a:avLst/>
              <a:gdLst/>
              <a:ahLst/>
              <a:cxnLst/>
              <a:rect l="0" t="0" r="0" b="0"/>
              <a:pathLst>
                <a:path w="393701" h="520701">
                  <a:moveTo>
                    <a:pt x="0" y="0"/>
                  </a:moveTo>
                  <a:lnTo>
                    <a:pt x="0" y="520700"/>
                  </a:lnTo>
                  <a:lnTo>
                    <a:pt x="393700" y="520700"/>
                  </a:lnTo>
                  <a:lnTo>
                    <a:pt x="393700" y="457200"/>
                  </a:lnTo>
                  <a:lnTo>
                    <a:pt x="63500" y="457200"/>
                  </a:lnTo>
                  <a:lnTo>
                    <a:pt x="635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56" name="任意多边形: 形状 55"/>
            <p:cNvSpPr/>
            <p:nvPr/>
          </p:nvSpPr>
          <p:spPr>
            <a:xfrm>
              <a:off x="7189480" y="2635250"/>
              <a:ext cx="76201" cy="520701"/>
            </a:xfrm>
            <a:custGeom>
              <a:avLst/>
              <a:gdLst/>
              <a:ahLst/>
              <a:cxnLst/>
              <a:rect l="0" t="0" r="0" b="0"/>
              <a:pathLst>
                <a:path w="76201" h="520701">
                  <a:moveTo>
                    <a:pt x="0" y="0"/>
                  </a:moveTo>
                  <a:lnTo>
                    <a:pt x="0" y="520700"/>
                  </a:lnTo>
                  <a:lnTo>
                    <a:pt x="76200" y="520700"/>
                  </a:lnTo>
                  <a:lnTo>
                    <a:pt x="762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57" name="任意多边形: 形状 56"/>
            <p:cNvSpPr/>
            <p:nvPr/>
          </p:nvSpPr>
          <p:spPr>
            <a:xfrm>
              <a:off x="1748559" y="2724301"/>
              <a:ext cx="404054" cy="465714"/>
            </a:xfrm>
            <a:custGeom>
              <a:avLst/>
              <a:gdLst/>
              <a:ahLst/>
              <a:cxnLst/>
              <a:rect l="0" t="0" r="0" b="0"/>
              <a:pathLst>
                <a:path w="404054" h="465714">
                  <a:moveTo>
                    <a:pt x="67326" y="43138"/>
                  </a:moveTo>
                  <a:cubicBezTo>
                    <a:pt x="49041" y="59910"/>
                    <a:pt x="30138" y="89342"/>
                    <a:pt x="25319" y="108543"/>
                  </a:cubicBezTo>
                  <a:cubicBezTo>
                    <a:pt x="15673" y="146977"/>
                    <a:pt x="37288" y="212898"/>
                    <a:pt x="60459" y="215708"/>
                  </a:cubicBezTo>
                  <a:cubicBezTo>
                    <a:pt x="154750" y="227146"/>
                    <a:pt x="291240" y="256149"/>
                    <a:pt x="305166" y="267707"/>
                  </a:cubicBezTo>
                  <a:cubicBezTo>
                    <a:pt x="331876" y="289874"/>
                    <a:pt x="326331" y="338850"/>
                    <a:pt x="294595" y="361079"/>
                  </a:cubicBezTo>
                  <a:cubicBezTo>
                    <a:pt x="261262" y="384426"/>
                    <a:pt x="167098" y="378532"/>
                    <a:pt x="88184" y="348160"/>
                  </a:cubicBezTo>
                  <a:cubicBezTo>
                    <a:pt x="41699" y="330269"/>
                    <a:pt x="36430" y="330460"/>
                    <a:pt x="21724" y="350571"/>
                  </a:cubicBezTo>
                  <a:cubicBezTo>
                    <a:pt x="0" y="380280"/>
                    <a:pt x="18067" y="399550"/>
                    <a:pt x="90920" y="424373"/>
                  </a:cubicBezTo>
                  <a:cubicBezTo>
                    <a:pt x="212245" y="465713"/>
                    <a:pt x="342254" y="441086"/>
                    <a:pt x="379128" y="369780"/>
                  </a:cubicBezTo>
                  <a:cubicBezTo>
                    <a:pt x="403710" y="322243"/>
                    <a:pt x="404053" y="300419"/>
                    <a:pt x="380923" y="255691"/>
                  </a:cubicBezTo>
                  <a:cubicBezTo>
                    <a:pt x="353087" y="201862"/>
                    <a:pt x="291525" y="175348"/>
                    <a:pt x="192682" y="174620"/>
                  </a:cubicBezTo>
                  <a:cubicBezTo>
                    <a:pt x="103685" y="173964"/>
                    <a:pt x="74723" y="159340"/>
                    <a:pt x="88958" y="122247"/>
                  </a:cubicBezTo>
                  <a:cubicBezTo>
                    <a:pt x="93289" y="110960"/>
                    <a:pt x="118831" y="95801"/>
                    <a:pt x="145718" y="88561"/>
                  </a:cubicBezTo>
                  <a:cubicBezTo>
                    <a:pt x="185808" y="77766"/>
                    <a:pt x="207772" y="80026"/>
                    <a:pt x="267797" y="101123"/>
                  </a:cubicBezTo>
                  <a:cubicBezTo>
                    <a:pt x="355814" y="132059"/>
                    <a:pt x="344538" y="132061"/>
                    <a:pt x="361103" y="101109"/>
                  </a:cubicBezTo>
                  <a:cubicBezTo>
                    <a:pt x="373395" y="78140"/>
                    <a:pt x="368317" y="72019"/>
                    <a:pt x="313925" y="44238"/>
                  </a:cubicBezTo>
                  <a:cubicBezTo>
                    <a:pt x="228304" y="509"/>
                    <a:pt x="114355" y="0"/>
                    <a:pt x="67326" y="431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58" name="任意多边形: 形状 57"/>
            <p:cNvSpPr/>
            <p:nvPr/>
          </p:nvSpPr>
          <p:spPr>
            <a:xfrm>
              <a:off x="2236480" y="2729217"/>
              <a:ext cx="383019" cy="460548"/>
            </a:xfrm>
            <a:custGeom>
              <a:avLst/>
              <a:gdLst/>
              <a:ahLst/>
              <a:cxnLst/>
              <a:rect l="0" t="0" r="0" b="0"/>
              <a:pathLst>
                <a:path w="383019" h="460548">
                  <a:moveTo>
                    <a:pt x="324716" y="30050"/>
                  </a:moveTo>
                  <a:cubicBezTo>
                    <a:pt x="320747" y="34019"/>
                    <a:pt x="317500" y="104570"/>
                    <a:pt x="317500" y="186830"/>
                  </a:cubicBezTo>
                  <a:cubicBezTo>
                    <a:pt x="317500" y="365948"/>
                    <a:pt x="310414" y="375933"/>
                    <a:pt x="183292" y="375933"/>
                  </a:cubicBezTo>
                  <a:cubicBezTo>
                    <a:pt x="70086" y="375933"/>
                    <a:pt x="63500" y="365230"/>
                    <a:pt x="63500" y="181258"/>
                  </a:cubicBezTo>
                  <a:lnTo>
                    <a:pt x="63500" y="33033"/>
                  </a:lnTo>
                  <a:lnTo>
                    <a:pt x="0" y="33033"/>
                  </a:lnTo>
                  <a:lnTo>
                    <a:pt x="0" y="192618"/>
                  </a:lnTo>
                  <a:cubicBezTo>
                    <a:pt x="0" y="282647"/>
                    <a:pt x="5981" y="363378"/>
                    <a:pt x="13722" y="377843"/>
                  </a:cubicBezTo>
                  <a:cubicBezTo>
                    <a:pt x="44413" y="435189"/>
                    <a:pt x="216983" y="460547"/>
                    <a:pt x="310536" y="421458"/>
                  </a:cubicBezTo>
                  <a:cubicBezTo>
                    <a:pt x="377484" y="393486"/>
                    <a:pt x="383018" y="372013"/>
                    <a:pt x="371855" y="183575"/>
                  </a:cubicBezTo>
                  <a:cubicBezTo>
                    <a:pt x="362466" y="25076"/>
                    <a:pt x="354766" y="0"/>
                    <a:pt x="324716" y="300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59" name="任意多边形: 形状 58"/>
            <p:cNvSpPr/>
            <p:nvPr/>
          </p:nvSpPr>
          <p:spPr>
            <a:xfrm>
              <a:off x="2731780" y="2743163"/>
              <a:ext cx="341780" cy="412788"/>
            </a:xfrm>
            <a:custGeom>
              <a:avLst/>
              <a:gdLst/>
              <a:ahLst/>
              <a:cxnLst/>
              <a:rect l="0" t="0" r="0" b="0"/>
              <a:pathLst>
                <a:path w="341780" h="412788">
                  <a:moveTo>
                    <a:pt x="7592" y="15729"/>
                  </a:moveTo>
                  <a:cubicBezTo>
                    <a:pt x="3416" y="19904"/>
                    <a:pt x="0" y="110950"/>
                    <a:pt x="0" y="218054"/>
                  </a:cubicBezTo>
                  <a:lnTo>
                    <a:pt x="0" y="412787"/>
                  </a:lnTo>
                  <a:lnTo>
                    <a:pt x="62641" y="412787"/>
                  </a:lnTo>
                  <a:lnTo>
                    <a:pt x="57150" y="129908"/>
                  </a:lnTo>
                  <a:lnTo>
                    <a:pt x="183252" y="271348"/>
                  </a:lnTo>
                  <a:cubicBezTo>
                    <a:pt x="252608" y="349139"/>
                    <a:pt x="317047" y="412787"/>
                    <a:pt x="326450" y="412787"/>
                  </a:cubicBezTo>
                  <a:cubicBezTo>
                    <a:pt x="340479" y="412787"/>
                    <a:pt x="341779" y="375779"/>
                    <a:pt x="333697" y="206412"/>
                  </a:cubicBezTo>
                  <a:cubicBezTo>
                    <a:pt x="324411" y="11786"/>
                    <a:pt x="322404" y="37"/>
                    <a:pt x="298450" y="37"/>
                  </a:cubicBezTo>
                  <a:cubicBezTo>
                    <a:pt x="275071" y="37"/>
                    <a:pt x="272545" y="10620"/>
                    <a:pt x="266700" y="133022"/>
                  </a:cubicBezTo>
                  <a:lnTo>
                    <a:pt x="260350" y="266007"/>
                  </a:lnTo>
                  <a:lnTo>
                    <a:pt x="154275" y="143407"/>
                  </a:lnTo>
                  <a:cubicBezTo>
                    <a:pt x="51174" y="24245"/>
                    <a:pt x="23320" y="0"/>
                    <a:pt x="7592" y="15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60" name="任意多边形: 形状 59"/>
            <p:cNvSpPr/>
            <p:nvPr/>
          </p:nvSpPr>
          <p:spPr>
            <a:xfrm>
              <a:off x="3137859" y="2717005"/>
              <a:ext cx="482922" cy="454195"/>
            </a:xfrm>
            <a:custGeom>
              <a:avLst/>
              <a:gdLst/>
              <a:ahLst/>
              <a:cxnLst/>
              <a:rect l="0" t="0" r="0" b="0"/>
              <a:pathLst>
                <a:path w="482922" h="454195">
                  <a:moveTo>
                    <a:pt x="133671" y="39776"/>
                  </a:moveTo>
                  <a:cubicBezTo>
                    <a:pt x="49888" y="83262"/>
                    <a:pt x="0" y="201028"/>
                    <a:pt x="26009" y="293923"/>
                  </a:cubicBezTo>
                  <a:cubicBezTo>
                    <a:pt x="43475" y="356307"/>
                    <a:pt x="74094" y="389043"/>
                    <a:pt x="149138" y="425571"/>
                  </a:cubicBezTo>
                  <a:cubicBezTo>
                    <a:pt x="207941" y="454194"/>
                    <a:pt x="275343" y="452872"/>
                    <a:pt x="382813" y="420990"/>
                  </a:cubicBezTo>
                  <a:cubicBezTo>
                    <a:pt x="456179" y="399226"/>
                    <a:pt x="482921" y="362556"/>
                    <a:pt x="482921" y="283719"/>
                  </a:cubicBezTo>
                  <a:lnTo>
                    <a:pt x="482921" y="223045"/>
                  </a:lnTo>
                  <a:lnTo>
                    <a:pt x="400371" y="223045"/>
                  </a:lnTo>
                  <a:cubicBezTo>
                    <a:pt x="320784" y="223045"/>
                    <a:pt x="317821" y="224185"/>
                    <a:pt x="317821" y="254795"/>
                  </a:cubicBezTo>
                  <a:cubicBezTo>
                    <a:pt x="317821" y="283460"/>
                    <a:pt x="322842" y="286545"/>
                    <a:pt x="369504" y="286545"/>
                  </a:cubicBezTo>
                  <a:cubicBezTo>
                    <a:pt x="413148" y="286545"/>
                    <a:pt x="419568" y="289781"/>
                    <a:pt x="410779" y="307345"/>
                  </a:cubicBezTo>
                  <a:cubicBezTo>
                    <a:pt x="373555" y="381736"/>
                    <a:pt x="259909" y="410068"/>
                    <a:pt x="169956" y="367382"/>
                  </a:cubicBezTo>
                  <a:cubicBezTo>
                    <a:pt x="65003" y="317579"/>
                    <a:pt x="61021" y="169082"/>
                    <a:pt x="163221" y="116233"/>
                  </a:cubicBezTo>
                  <a:cubicBezTo>
                    <a:pt x="249567" y="71581"/>
                    <a:pt x="307688" y="74337"/>
                    <a:pt x="384911" y="126742"/>
                  </a:cubicBezTo>
                  <a:cubicBezTo>
                    <a:pt x="423551" y="152964"/>
                    <a:pt x="433460" y="155016"/>
                    <a:pt x="452879" y="140816"/>
                  </a:cubicBezTo>
                  <a:cubicBezTo>
                    <a:pt x="472582" y="126409"/>
                    <a:pt x="473250" y="121347"/>
                    <a:pt x="457891" y="102841"/>
                  </a:cubicBezTo>
                  <a:cubicBezTo>
                    <a:pt x="403772" y="37632"/>
                    <a:pt x="210307" y="0"/>
                    <a:pt x="133671" y="3977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61" name="任意多边形: 形状 60"/>
            <p:cNvSpPr/>
            <p:nvPr/>
          </p:nvSpPr>
          <p:spPr>
            <a:xfrm>
              <a:off x="4433580" y="2746450"/>
              <a:ext cx="426046" cy="409501"/>
            </a:xfrm>
            <a:custGeom>
              <a:avLst/>
              <a:gdLst>
                <a:gd name="connsiteX0" fmla="*/ 211592 w 426046"/>
                <a:gd name="connsiteY0" fmla="*/ 123260 h 409501"/>
                <a:gd name="connsiteX1" fmla="*/ 201153 w 426046"/>
                <a:gd name="connsiteY1" fmla="*/ 125910 h 409501"/>
                <a:gd name="connsiteX2" fmla="*/ 152400 w 426046"/>
                <a:gd name="connsiteY2" fmla="*/ 246352 h 409501"/>
                <a:gd name="connsiteX3" fmla="*/ 215900 w 426046"/>
                <a:gd name="connsiteY3" fmla="*/ 257101 h 409501"/>
                <a:gd name="connsiteX4" fmla="*/ 243125 w 426046"/>
                <a:gd name="connsiteY4" fmla="*/ 164010 h 409501"/>
                <a:gd name="connsiteX5" fmla="*/ 211592 w 426046"/>
                <a:gd name="connsiteY5" fmla="*/ 123260 h 409501"/>
                <a:gd name="connsiteX6" fmla="*/ 214631 w 426046"/>
                <a:gd name="connsiteY6" fmla="*/ 8 h 409501"/>
                <a:gd name="connsiteX7" fmla="*/ 424896 w 426046"/>
                <a:gd name="connsiteY7" fmla="*/ 393626 h 409501"/>
                <a:gd name="connsiteX8" fmla="*/ 400308 w 426046"/>
                <a:gd name="connsiteY8" fmla="*/ 409501 h 409501"/>
                <a:gd name="connsiteX9" fmla="*/ 342900 w 426046"/>
                <a:gd name="connsiteY9" fmla="*/ 358701 h 409501"/>
                <a:gd name="connsiteX10" fmla="*/ 316984 w 426046"/>
                <a:gd name="connsiteY10" fmla="*/ 307901 h 409501"/>
                <a:gd name="connsiteX11" fmla="*/ 216887 w 426046"/>
                <a:gd name="connsiteY11" fmla="*/ 307901 h 409501"/>
                <a:gd name="connsiteX12" fmla="*/ 85817 w 426046"/>
                <a:gd name="connsiteY12" fmla="*/ 349176 h 409501"/>
                <a:gd name="connsiteX13" fmla="*/ 0 w 426046"/>
                <a:gd name="connsiteY13" fmla="*/ 403825 h 409501"/>
                <a:gd name="connsiteX14" fmla="*/ 187478 w 426046"/>
                <a:gd name="connsiteY14" fmla="*/ 12203 h 409501"/>
                <a:gd name="connsiteX15" fmla="*/ 214631 w 426046"/>
                <a:gd name="connsiteY15" fmla="*/ 8 h 409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6046" h="409501">
                  <a:moveTo>
                    <a:pt x="211592" y="123260"/>
                  </a:moveTo>
                  <a:cubicBezTo>
                    <a:pt x="208294" y="122961"/>
                    <a:pt x="204878" y="123901"/>
                    <a:pt x="201153" y="125910"/>
                  </a:cubicBezTo>
                  <a:cubicBezTo>
                    <a:pt x="184344" y="134976"/>
                    <a:pt x="152400" y="213893"/>
                    <a:pt x="152400" y="246352"/>
                  </a:cubicBezTo>
                  <a:cubicBezTo>
                    <a:pt x="152400" y="252264"/>
                    <a:pt x="180975" y="257101"/>
                    <a:pt x="215900" y="257101"/>
                  </a:cubicBezTo>
                  <a:cubicBezTo>
                    <a:pt x="286415" y="257101"/>
                    <a:pt x="286272" y="257589"/>
                    <a:pt x="243125" y="164010"/>
                  </a:cubicBezTo>
                  <a:cubicBezTo>
                    <a:pt x="230304" y="136203"/>
                    <a:pt x="221485" y="124156"/>
                    <a:pt x="211592" y="123260"/>
                  </a:cubicBezTo>
                  <a:close/>
                  <a:moveTo>
                    <a:pt x="214631" y="8"/>
                  </a:moveTo>
                  <a:cubicBezTo>
                    <a:pt x="220620" y="-1758"/>
                    <a:pt x="394535" y="323813"/>
                    <a:pt x="424896" y="393626"/>
                  </a:cubicBezTo>
                  <a:cubicBezTo>
                    <a:pt x="429370" y="403914"/>
                    <a:pt x="420717" y="409501"/>
                    <a:pt x="400308" y="409501"/>
                  </a:cubicBezTo>
                  <a:cubicBezTo>
                    <a:pt x="376354" y="409501"/>
                    <a:pt x="362614" y="397342"/>
                    <a:pt x="342900" y="358701"/>
                  </a:cubicBezTo>
                  <a:lnTo>
                    <a:pt x="316984" y="307901"/>
                  </a:lnTo>
                  <a:lnTo>
                    <a:pt x="216887" y="307901"/>
                  </a:lnTo>
                  <a:cubicBezTo>
                    <a:pt x="118777" y="307901"/>
                    <a:pt x="116175" y="308720"/>
                    <a:pt x="85817" y="349176"/>
                  </a:cubicBezTo>
                  <a:cubicBezTo>
                    <a:pt x="58243" y="385921"/>
                    <a:pt x="0" y="423011"/>
                    <a:pt x="0" y="403825"/>
                  </a:cubicBezTo>
                  <a:cubicBezTo>
                    <a:pt x="0" y="378665"/>
                    <a:pt x="171550" y="20315"/>
                    <a:pt x="187478" y="12203"/>
                  </a:cubicBezTo>
                  <a:cubicBezTo>
                    <a:pt x="198222" y="6732"/>
                    <a:pt x="210441" y="1244"/>
                    <a:pt x="214631" y="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62" name="任意多边形: 形状 61"/>
            <p:cNvSpPr/>
            <p:nvPr/>
          </p:nvSpPr>
          <p:spPr>
            <a:xfrm>
              <a:off x="4857644" y="2740141"/>
              <a:ext cx="475962" cy="423416"/>
            </a:xfrm>
            <a:custGeom>
              <a:avLst/>
              <a:gdLst>
                <a:gd name="connsiteX0" fmla="*/ 216722 w 475962"/>
                <a:gd name="connsiteY0" fmla="*/ 57721 h 423416"/>
                <a:gd name="connsiteX1" fmla="*/ 180749 w 475962"/>
                <a:gd name="connsiteY1" fmla="*/ 66900 h 423416"/>
                <a:gd name="connsiteX2" fmla="*/ 127089 w 475962"/>
                <a:gd name="connsiteY2" fmla="*/ 329644 h 423416"/>
                <a:gd name="connsiteX3" fmla="*/ 414136 w 475962"/>
                <a:gd name="connsiteY3" fmla="*/ 212189 h 423416"/>
                <a:gd name="connsiteX4" fmla="*/ 216722 w 475962"/>
                <a:gd name="connsiteY4" fmla="*/ 57721 h 423416"/>
                <a:gd name="connsiteX5" fmla="*/ 196343 w 475962"/>
                <a:gd name="connsiteY5" fmla="*/ 478 h 423416"/>
                <a:gd name="connsiteX6" fmla="*/ 250216 w 475962"/>
                <a:gd name="connsiteY6" fmla="*/ 5418 h 423416"/>
                <a:gd name="connsiteX7" fmla="*/ 474983 w 475962"/>
                <a:gd name="connsiteY7" fmla="*/ 231725 h 423416"/>
                <a:gd name="connsiteX8" fmla="*/ 234712 w 475962"/>
                <a:gd name="connsiteY8" fmla="*/ 421880 h 423416"/>
                <a:gd name="connsiteX9" fmla="*/ 15841 w 475962"/>
                <a:gd name="connsiteY9" fmla="*/ 121167 h 423416"/>
                <a:gd name="connsiteX10" fmla="*/ 96636 w 475962"/>
                <a:gd name="connsiteY10" fmla="*/ 24805 h 423416"/>
                <a:gd name="connsiteX11" fmla="*/ 196343 w 475962"/>
                <a:gd name="connsiteY11" fmla="*/ 478 h 423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5962" h="423416">
                  <a:moveTo>
                    <a:pt x="216722" y="57721"/>
                  </a:moveTo>
                  <a:cubicBezTo>
                    <a:pt x="204163" y="58924"/>
                    <a:pt x="192045" y="61904"/>
                    <a:pt x="180749" y="66900"/>
                  </a:cubicBezTo>
                  <a:cubicBezTo>
                    <a:pt x="55403" y="122341"/>
                    <a:pt x="27583" y="258558"/>
                    <a:pt x="127089" y="329644"/>
                  </a:cubicBezTo>
                  <a:cubicBezTo>
                    <a:pt x="243315" y="412675"/>
                    <a:pt x="414136" y="342777"/>
                    <a:pt x="414136" y="212189"/>
                  </a:cubicBezTo>
                  <a:cubicBezTo>
                    <a:pt x="414136" y="127994"/>
                    <a:pt x="304634" y="49302"/>
                    <a:pt x="216722" y="57721"/>
                  </a:cubicBezTo>
                  <a:close/>
                  <a:moveTo>
                    <a:pt x="196343" y="478"/>
                  </a:moveTo>
                  <a:cubicBezTo>
                    <a:pt x="210791" y="1264"/>
                    <a:pt x="228153" y="2985"/>
                    <a:pt x="250216" y="5418"/>
                  </a:cubicBezTo>
                  <a:cubicBezTo>
                    <a:pt x="407307" y="22740"/>
                    <a:pt x="485763" y="101734"/>
                    <a:pt x="474983" y="231725"/>
                  </a:cubicBezTo>
                  <a:cubicBezTo>
                    <a:pt x="464912" y="353171"/>
                    <a:pt x="401924" y="403021"/>
                    <a:pt x="234712" y="421880"/>
                  </a:cubicBezTo>
                  <a:cubicBezTo>
                    <a:pt x="69257" y="440541"/>
                    <a:pt x="-43011" y="286293"/>
                    <a:pt x="15841" y="121167"/>
                  </a:cubicBezTo>
                  <a:cubicBezTo>
                    <a:pt x="35859" y="65001"/>
                    <a:pt x="48253" y="50220"/>
                    <a:pt x="96636" y="24805"/>
                  </a:cubicBezTo>
                  <a:cubicBezTo>
                    <a:pt x="135865" y="4199"/>
                    <a:pt x="152997" y="-1877"/>
                    <a:pt x="196343" y="4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63" name="任意多边形: 形状 62"/>
            <p:cNvSpPr/>
            <p:nvPr/>
          </p:nvSpPr>
          <p:spPr>
            <a:xfrm>
              <a:off x="6059180" y="2743200"/>
              <a:ext cx="393701" cy="412751"/>
            </a:xfrm>
            <a:custGeom>
              <a:avLst/>
              <a:gdLst/>
              <a:ahLst/>
              <a:cxnLst/>
              <a:rect l="0" t="0" r="0" b="0"/>
              <a:pathLst>
                <a:path w="393701" h="412751">
                  <a:moveTo>
                    <a:pt x="8800" y="14483"/>
                  </a:moveTo>
                  <a:cubicBezTo>
                    <a:pt x="3960" y="19323"/>
                    <a:pt x="0" y="110913"/>
                    <a:pt x="0" y="218017"/>
                  </a:cubicBezTo>
                  <a:lnTo>
                    <a:pt x="0" y="412750"/>
                  </a:lnTo>
                  <a:lnTo>
                    <a:pt x="393700" y="412750"/>
                  </a:lnTo>
                  <a:lnTo>
                    <a:pt x="393700" y="349250"/>
                  </a:lnTo>
                  <a:lnTo>
                    <a:pt x="76200" y="349250"/>
                  </a:lnTo>
                  <a:lnTo>
                    <a:pt x="76200" y="234950"/>
                  </a:lnTo>
                  <a:lnTo>
                    <a:pt x="171450" y="234950"/>
                  </a:lnTo>
                  <a:cubicBezTo>
                    <a:pt x="264583" y="234950"/>
                    <a:pt x="266700" y="234244"/>
                    <a:pt x="266700" y="203200"/>
                  </a:cubicBezTo>
                  <a:cubicBezTo>
                    <a:pt x="266700" y="172133"/>
                    <a:pt x="264635" y="171450"/>
                    <a:pt x="170683" y="171450"/>
                  </a:cubicBezTo>
                  <a:lnTo>
                    <a:pt x="74667" y="171450"/>
                  </a:lnTo>
                  <a:lnTo>
                    <a:pt x="72258" y="117475"/>
                  </a:lnTo>
                  <a:cubicBezTo>
                    <a:pt x="69452" y="54567"/>
                    <a:pt x="57222" y="58276"/>
                    <a:pt x="245358" y="64965"/>
                  </a:cubicBezTo>
                  <a:lnTo>
                    <a:pt x="382767" y="69850"/>
                  </a:lnTo>
                  <a:lnTo>
                    <a:pt x="361950" y="0"/>
                  </a:lnTo>
                  <a:lnTo>
                    <a:pt x="189775" y="2841"/>
                  </a:lnTo>
                  <a:cubicBezTo>
                    <a:pt x="95079" y="4404"/>
                    <a:pt x="13641" y="9643"/>
                    <a:pt x="8800" y="1448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64" name="任意多边形: 形状 63"/>
            <p:cNvSpPr/>
            <p:nvPr/>
          </p:nvSpPr>
          <p:spPr>
            <a:xfrm>
              <a:off x="6516380" y="2743200"/>
              <a:ext cx="388036" cy="412751"/>
            </a:xfrm>
            <a:custGeom>
              <a:avLst/>
              <a:gdLst/>
              <a:ahLst/>
              <a:cxnLst/>
              <a:rect l="0" t="0" r="0" b="0"/>
              <a:pathLst>
                <a:path w="388036" h="412751">
                  <a:moveTo>
                    <a:pt x="8809" y="14474"/>
                  </a:moveTo>
                  <a:cubicBezTo>
                    <a:pt x="3964" y="19319"/>
                    <a:pt x="0" y="110913"/>
                    <a:pt x="0" y="218017"/>
                  </a:cubicBezTo>
                  <a:lnTo>
                    <a:pt x="0" y="412750"/>
                  </a:lnTo>
                  <a:lnTo>
                    <a:pt x="189019" y="412750"/>
                  </a:lnTo>
                  <a:cubicBezTo>
                    <a:pt x="365478" y="412750"/>
                    <a:pt x="378466" y="411111"/>
                    <a:pt x="384487" y="388085"/>
                  </a:cubicBezTo>
                  <a:cubicBezTo>
                    <a:pt x="388035" y="374520"/>
                    <a:pt x="387749" y="360232"/>
                    <a:pt x="383852" y="356335"/>
                  </a:cubicBezTo>
                  <a:cubicBezTo>
                    <a:pt x="379955" y="352438"/>
                    <a:pt x="306282" y="349250"/>
                    <a:pt x="220133" y="349250"/>
                  </a:cubicBezTo>
                  <a:lnTo>
                    <a:pt x="63500" y="349250"/>
                  </a:lnTo>
                  <a:lnTo>
                    <a:pt x="63500" y="234950"/>
                  </a:lnTo>
                  <a:lnTo>
                    <a:pt x="165100" y="234950"/>
                  </a:lnTo>
                  <a:cubicBezTo>
                    <a:pt x="265007" y="234950"/>
                    <a:pt x="266700" y="234421"/>
                    <a:pt x="266700" y="203200"/>
                  </a:cubicBezTo>
                  <a:cubicBezTo>
                    <a:pt x="266700" y="171959"/>
                    <a:pt x="265058" y="171450"/>
                    <a:pt x="164333" y="171450"/>
                  </a:cubicBezTo>
                  <a:lnTo>
                    <a:pt x="61967" y="171450"/>
                  </a:lnTo>
                  <a:lnTo>
                    <a:pt x="57150" y="63500"/>
                  </a:lnTo>
                  <a:lnTo>
                    <a:pt x="369959" y="69030"/>
                  </a:lnTo>
                  <a:lnTo>
                    <a:pt x="349250" y="0"/>
                  </a:lnTo>
                  <a:lnTo>
                    <a:pt x="183434" y="2833"/>
                  </a:lnTo>
                  <a:cubicBezTo>
                    <a:pt x="92235" y="4391"/>
                    <a:pt x="13654" y="9629"/>
                    <a:pt x="8809" y="1447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65" name="任意多边形: 形状 64"/>
            <p:cNvSpPr/>
            <p:nvPr/>
          </p:nvSpPr>
          <p:spPr>
            <a:xfrm>
              <a:off x="7341880" y="2741371"/>
              <a:ext cx="355601" cy="416226"/>
            </a:xfrm>
            <a:custGeom>
              <a:avLst/>
              <a:gdLst/>
              <a:ahLst/>
              <a:cxnLst/>
              <a:rect l="0" t="0" r="0" b="0"/>
              <a:pathLst>
                <a:path w="355601" h="416226">
                  <a:moveTo>
                    <a:pt x="8467" y="16646"/>
                  </a:moveTo>
                  <a:cubicBezTo>
                    <a:pt x="3810" y="21302"/>
                    <a:pt x="0" y="113122"/>
                    <a:pt x="0" y="220689"/>
                  </a:cubicBezTo>
                  <a:cubicBezTo>
                    <a:pt x="0" y="415492"/>
                    <a:pt x="108" y="416225"/>
                    <a:pt x="27271" y="405898"/>
                  </a:cubicBezTo>
                  <a:cubicBezTo>
                    <a:pt x="51835" y="396559"/>
                    <a:pt x="55100" y="383864"/>
                    <a:pt x="60156" y="278054"/>
                  </a:cubicBezTo>
                  <a:cubicBezTo>
                    <a:pt x="63243" y="213443"/>
                    <a:pt x="70633" y="160579"/>
                    <a:pt x="76577" y="160579"/>
                  </a:cubicBezTo>
                  <a:cubicBezTo>
                    <a:pt x="82521" y="160579"/>
                    <a:pt x="134874" y="214757"/>
                    <a:pt x="192917" y="280975"/>
                  </a:cubicBezTo>
                  <a:cubicBezTo>
                    <a:pt x="250960" y="347193"/>
                    <a:pt x="311309" y="404343"/>
                    <a:pt x="327025" y="407975"/>
                  </a:cubicBezTo>
                  <a:lnTo>
                    <a:pt x="355600" y="414579"/>
                  </a:lnTo>
                  <a:lnTo>
                    <a:pt x="355600" y="218585"/>
                  </a:lnTo>
                  <a:cubicBezTo>
                    <a:pt x="355600" y="34038"/>
                    <a:pt x="354123" y="22122"/>
                    <a:pt x="330314" y="14565"/>
                  </a:cubicBezTo>
                  <a:cubicBezTo>
                    <a:pt x="284423" y="0"/>
                    <a:pt x="277465" y="18061"/>
                    <a:pt x="281080" y="142376"/>
                  </a:cubicBezTo>
                  <a:cubicBezTo>
                    <a:pt x="282981" y="207771"/>
                    <a:pt x="281235" y="264578"/>
                    <a:pt x="277199" y="268614"/>
                  </a:cubicBezTo>
                  <a:cubicBezTo>
                    <a:pt x="273162" y="272650"/>
                    <a:pt x="251239" y="254279"/>
                    <a:pt x="228478" y="227790"/>
                  </a:cubicBezTo>
                  <a:cubicBezTo>
                    <a:pt x="120195" y="101767"/>
                    <a:pt x="33819" y="8179"/>
                    <a:pt x="25791" y="8179"/>
                  </a:cubicBezTo>
                  <a:cubicBezTo>
                    <a:pt x="20919" y="8179"/>
                    <a:pt x="13123" y="11989"/>
                    <a:pt x="8467" y="1664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66" name="任意多边形: 形状 65"/>
            <p:cNvSpPr/>
            <p:nvPr/>
          </p:nvSpPr>
          <p:spPr>
            <a:xfrm>
              <a:off x="7782304" y="2738890"/>
              <a:ext cx="422262" cy="437624"/>
            </a:xfrm>
            <a:custGeom>
              <a:avLst/>
              <a:gdLst/>
              <a:ahLst/>
              <a:cxnLst/>
              <a:rect l="0" t="0" r="0" b="0"/>
              <a:pathLst>
                <a:path w="422262" h="437624">
                  <a:moveTo>
                    <a:pt x="72504" y="23355"/>
                  </a:moveTo>
                  <a:cubicBezTo>
                    <a:pt x="13466" y="77016"/>
                    <a:pt x="7346" y="156444"/>
                    <a:pt x="58951" y="199272"/>
                  </a:cubicBezTo>
                  <a:cubicBezTo>
                    <a:pt x="69632" y="208137"/>
                    <a:pt x="120234" y="217272"/>
                    <a:pt x="171399" y="219572"/>
                  </a:cubicBezTo>
                  <a:cubicBezTo>
                    <a:pt x="267396" y="223887"/>
                    <a:pt x="314254" y="239961"/>
                    <a:pt x="326898" y="272912"/>
                  </a:cubicBezTo>
                  <a:cubicBezTo>
                    <a:pt x="336224" y="297213"/>
                    <a:pt x="315223" y="336570"/>
                    <a:pt x="284020" y="353269"/>
                  </a:cubicBezTo>
                  <a:cubicBezTo>
                    <a:pt x="253895" y="369391"/>
                    <a:pt x="154090" y="359416"/>
                    <a:pt x="86938" y="333571"/>
                  </a:cubicBezTo>
                  <a:cubicBezTo>
                    <a:pt x="40259" y="315604"/>
                    <a:pt x="35221" y="315821"/>
                    <a:pt x="20139" y="336447"/>
                  </a:cubicBezTo>
                  <a:cubicBezTo>
                    <a:pt x="0" y="363990"/>
                    <a:pt x="6217" y="369909"/>
                    <a:pt x="90245" y="403182"/>
                  </a:cubicBezTo>
                  <a:cubicBezTo>
                    <a:pt x="168864" y="434314"/>
                    <a:pt x="269532" y="437623"/>
                    <a:pt x="321436" y="410783"/>
                  </a:cubicBezTo>
                  <a:cubicBezTo>
                    <a:pt x="403962" y="368107"/>
                    <a:pt x="422261" y="281090"/>
                    <a:pt x="362851" y="213847"/>
                  </a:cubicBezTo>
                  <a:cubicBezTo>
                    <a:pt x="332625" y="179635"/>
                    <a:pt x="315111" y="172555"/>
                    <a:pt x="232676" y="161224"/>
                  </a:cubicBezTo>
                  <a:cubicBezTo>
                    <a:pt x="180289" y="154023"/>
                    <a:pt x="127425" y="148523"/>
                    <a:pt x="115201" y="149003"/>
                  </a:cubicBezTo>
                  <a:cubicBezTo>
                    <a:pt x="101693" y="149534"/>
                    <a:pt x="92976" y="140618"/>
                    <a:pt x="92976" y="126273"/>
                  </a:cubicBezTo>
                  <a:cubicBezTo>
                    <a:pt x="92976" y="56444"/>
                    <a:pt x="153527" y="37162"/>
                    <a:pt x="258076" y="73699"/>
                  </a:cubicBezTo>
                  <a:cubicBezTo>
                    <a:pt x="307334" y="90913"/>
                    <a:pt x="335281" y="94579"/>
                    <a:pt x="352873" y="86135"/>
                  </a:cubicBezTo>
                  <a:cubicBezTo>
                    <a:pt x="377668" y="74233"/>
                    <a:pt x="377668" y="74016"/>
                    <a:pt x="352873" y="50428"/>
                  </a:cubicBezTo>
                  <a:cubicBezTo>
                    <a:pt x="324107" y="23063"/>
                    <a:pt x="285236" y="12993"/>
                    <a:pt x="176806" y="4818"/>
                  </a:cubicBezTo>
                  <a:cubicBezTo>
                    <a:pt x="112893" y="0"/>
                    <a:pt x="94629" y="3246"/>
                    <a:pt x="72504" y="2335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67" name="任意多边形: 形状 66"/>
            <p:cNvSpPr/>
            <p:nvPr/>
          </p:nvSpPr>
          <p:spPr>
            <a:xfrm>
              <a:off x="8218180" y="2743200"/>
              <a:ext cx="395468" cy="412751"/>
            </a:xfrm>
            <a:custGeom>
              <a:avLst/>
              <a:gdLst/>
              <a:ahLst/>
              <a:cxnLst/>
              <a:rect l="0" t="0" r="0" b="0"/>
              <a:pathLst>
                <a:path w="395468" h="412751">
                  <a:moveTo>
                    <a:pt x="8792" y="14491"/>
                  </a:moveTo>
                  <a:cubicBezTo>
                    <a:pt x="3956" y="19327"/>
                    <a:pt x="0" y="33488"/>
                    <a:pt x="0" y="45961"/>
                  </a:cubicBezTo>
                  <a:cubicBezTo>
                    <a:pt x="0" y="65399"/>
                    <a:pt x="10430" y="68271"/>
                    <a:pt x="73025" y="66069"/>
                  </a:cubicBezTo>
                  <a:lnTo>
                    <a:pt x="146050" y="63500"/>
                  </a:lnTo>
                  <a:lnTo>
                    <a:pt x="155944" y="238125"/>
                  </a:lnTo>
                  <a:cubicBezTo>
                    <a:pt x="165835" y="412709"/>
                    <a:pt x="165845" y="412750"/>
                    <a:pt x="197219" y="412750"/>
                  </a:cubicBez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68" name="任意多边形: 形状 67"/>
            <p:cNvSpPr/>
            <p:nvPr/>
          </p:nvSpPr>
          <p:spPr>
            <a:xfrm>
              <a:off x="8662680" y="2743231"/>
              <a:ext cx="76846" cy="412720"/>
            </a:xfrm>
            <a:custGeom>
              <a:avLst/>
              <a:gdLst/>
              <a:ahLst/>
              <a:cxnLst/>
              <a:rect l="0" t="0" r="0" b="0"/>
              <a:pathLst>
                <a:path w="76846" h="412720">
                  <a:moveTo>
                    <a:pt x="0" y="208675"/>
                  </a:moveTo>
                  <a:lnTo>
                    <a:pt x="0" y="412719"/>
                  </a:lnTo>
                  <a:lnTo>
                    <a:pt x="76845" y="412719"/>
                  </a:lnTo>
                  <a:lnTo>
                    <a:pt x="66997" y="206344"/>
                  </a:lnTo>
                  <a:cubicBezTo>
                    <a:pt x="57283" y="2741"/>
                    <a:pt x="56766" y="0"/>
                    <a:pt x="28575" y="2300"/>
                  </a:cubicBezTo>
                  <a:cubicBezTo>
                    <a:pt x="224" y="4614"/>
                    <a:pt x="0" y="6232"/>
                    <a:pt x="0" y="208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69" name="任意多边形: 形状 68"/>
            <p:cNvSpPr/>
            <p:nvPr/>
          </p:nvSpPr>
          <p:spPr>
            <a:xfrm>
              <a:off x="8789680" y="2743200"/>
              <a:ext cx="395303" cy="412751"/>
            </a:xfrm>
            <a:custGeom>
              <a:avLst/>
              <a:gdLst/>
              <a:ahLst/>
              <a:cxnLst/>
              <a:rect l="0" t="0" r="0" b="0"/>
              <a:pathLst>
                <a:path w="395303" h="412751">
                  <a:moveTo>
                    <a:pt x="8792" y="14491"/>
                  </a:moveTo>
                  <a:cubicBezTo>
                    <a:pt x="3956" y="19327"/>
                    <a:pt x="0" y="33761"/>
                    <a:pt x="0" y="46567"/>
                  </a:cubicBezTo>
                  <a:cubicBezTo>
                    <a:pt x="0" y="66756"/>
                    <a:pt x="10968" y="69850"/>
                    <a:pt x="82550" y="69850"/>
                  </a:cubicBezTo>
                  <a:lnTo>
                    <a:pt x="165100" y="69850"/>
                  </a:lnTo>
                  <a:lnTo>
                    <a:pt x="165100" y="412750"/>
                  </a:lnTo>
                  <a:lnTo>
                    <a:pt x="227863" y="412750"/>
                  </a:lnTo>
                  <a:lnTo>
                    <a:pt x="222250" y="63500"/>
                  </a:lnTo>
                  <a:lnTo>
                    <a:pt x="395302" y="68596"/>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70" name="任意多边形: 形状 69"/>
            <p:cNvSpPr/>
            <p:nvPr/>
          </p:nvSpPr>
          <p:spPr>
            <a:xfrm>
              <a:off x="9240603" y="2726076"/>
              <a:ext cx="398796" cy="457259"/>
            </a:xfrm>
            <a:custGeom>
              <a:avLst/>
              <a:gdLst/>
              <a:ahLst/>
              <a:cxnLst/>
              <a:rect l="0" t="0" r="0" b="0"/>
              <a:pathLst>
                <a:path w="398796" h="457259">
                  <a:moveTo>
                    <a:pt x="22151" y="26640"/>
                  </a:moveTo>
                  <a:cubicBezTo>
                    <a:pt x="1837" y="41224"/>
                    <a:pt x="0" y="343616"/>
                    <a:pt x="19998" y="380984"/>
                  </a:cubicBezTo>
                  <a:cubicBezTo>
                    <a:pt x="53044" y="442731"/>
                    <a:pt x="211732" y="457258"/>
                    <a:pt x="311076" y="407629"/>
                  </a:cubicBezTo>
                  <a:cubicBezTo>
                    <a:pt x="368248" y="379069"/>
                    <a:pt x="383818" y="333418"/>
                    <a:pt x="392909" y="167708"/>
                  </a:cubicBezTo>
                  <a:cubicBezTo>
                    <a:pt x="398795" y="60422"/>
                    <a:pt x="396792" y="37670"/>
                    <a:pt x="380926" y="31581"/>
                  </a:cubicBezTo>
                  <a:cubicBezTo>
                    <a:pt x="331183" y="12493"/>
                    <a:pt x="323776" y="32923"/>
                    <a:pt x="323776" y="189213"/>
                  </a:cubicBezTo>
                  <a:cubicBezTo>
                    <a:pt x="323776" y="330153"/>
                    <a:pt x="322015" y="340767"/>
                    <a:pt x="295550" y="359304"/>
                  </a:cubicBezTo>
                  <a:cubicBezTo>
                    <a:pt x="257982" y="385618"/>
                    <a:pt x="135570" y="385618"/>
                    <a:pt x="98002" y="359304"/>
                  </a:cubicBezTo>
                  <a:cubicBezTo>
                    <a:pt x="71526" y="340760"/>
                    <a:pt x="69776" y="330174"/>
                    <a:pt x="69776" y="188603"/>
                  </a:cubicBezTo>
                  <a:cubicBezTo>
                    <a:pt x="69776" y="35770"/>
                    <a:pt x="59258" y="0"/>
                    <a:pt x="22151" y="266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71" name="任意多边形: 形状 70"/>
            <p:cNvSpPr/>
            <p:nvPr/>
          </p:nvSpPr>
          <p:spPr>
            <a:xfrm>
              <a:off x="9691380" y="2743200"/>
              <a:ext cx="395468" cy="412751"/>
            </a:xfrm>
            <a:custGeom>
              <a:avLst/>
              <a:gdLst/>
              <a:ahLst/>
              <a:cxnLst/>
              <a:rect l="0" t="0" r="0" b="0"/>
              <a:pathLst>
                <a:path w="395468" h="412751">
                  <a:moveTo>
                    <a:pt x="8792" y="14491"/>
                  </a:moveTo>
                  <a:cubicBezTo>
                    <a:pt x="3956" y="19327"/>
                    <a:pt x="0" y="33761"/>
                    <a:pt x="0" y="46567"/>
                  </a:cubicBezTo>
                  <a:cubicBezTo>
                    <a:pt x="0" y="66756"/>
                    <a:pt x="10968" y="69850"/>
                    <a:pt x="82550" y="69850"/>
                  </a:cubicBezTo>
                  <a:lnTo>
                    <a:pt x="165100" y="69850"/>
                  </a:lnTo>
                  <a:lnTo>
                    <a:pt x="165100" y="412750"/>
                  </a:ln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72" name="任意多边形: 形状 71"/>
            <p:cNvSpPr/>
            <p:nvPr/>
          </p:nvSpPr>
          <p:spPr>
            <a:xfrm>
              <a:off x="10148580" y="2743200"/>
              <a:ext cx="381001" cy="412751"/>
            </a:xfrm>
            <a:custGeom>
              <a:avLst/>
              <a:gdLst/>
              <a:ahLst/>
              <a:cxnLst/>
              <a:rect l="0" t="0" r="0" b="0"/>
              <a:pathLst>
                <a:path w="381001" h="412751">
                  <a:moveTo>
                    <a:pt x="0" y="5653"/>
                  </a:moveTo>
                  <a:lnTo>
                    <a:pt x="0" y="412750"/>
                  </a:lnTo>
                  <a:lnTo>
                    <a:pt x="381000" y="412750"/>
                  </a:lnTo>
                  <a:lnTo>
                    <a:pt x="381000" y="349250"/>
                  </a:lnTo>
                  <a:lnTo>
                    <a:pt x="63500" y="349250"/>
                  </a:lnTo>
                  <a:lnTo>
                    <a:pt x="63500" y="236018"/>
                  </a:lnTo>
                  <a:lnTo>
                    <a:pt x="155575" y="225959"/>
                  </a:lnTo>
                  <a:cubicBezTo>
                    <a:pt x="235831" y="217191"/>
                    <a:pt x="247650" y="212639"/>
                    <a:pt x="247650" y="190500"/>
                  </a:cubicBezTo>
                  <a:cubicBezTo>
                    <a:pt x="247650" y="167177"/>
                    <a:pt x="240059" y="165315"/>
                    <a:pt x="154841" y="167728"/>
                  </a:cubicBezTo>
                  <a:lnTo>
                    <a:pt x="62032" y="170355"/>
                  </a:lnTo>
                  <a:lnTo>
                    <a:pt x="57150" y="63500"/>
                  </a:lnTo>
                  <a:lnTo>
                    <a:pt x="203200" y="62419"/>
                  </a:lnTo>
                  <a:cubicBezTo>
                    <a:pt x="348848" y="61341"/>
                    <a:pt x="349250" y="61254"/>
                    <a:pt x="349250" y="30669"/>
                  </a:cubicBezTo>
                  <a:lnTo>
                    <a:pt x="34925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73" name="任意多边形: 形状 72"/>
            <p:cNvSpPr/>
            <p:nvPr/>
          </p:nvSpPr>
          <p:spPr>
            <a:xfrm>
              <a:off x="3696980" y="2863850"/>
              <a:ext cx="203201" cy="63501"/>
            </a:xfrm>
            <a:custGeom>
              <a:avLst/>
              <a:gdLst/>
              <a:ahLst/>
              <a:cxnLst/>
              <a:rect l="0" t="0" r="0" b="0"/>
              <a:pathLst>
                <a:path w="203201" h="63501">
                  <a:moveTo>
                    <a:pt x="8467" y="8467"/>
                  </a:moveTo>
                  <a:cubicBezTo>
                    <a:pt x="3810" y="13123"/>
                    <a:pt x="0" y="27411"/>
                    <a:pt x="0" y="40217"/>
                  </a:cubicBezTo>
                  <a:cubicBezTo>
                    <a:pt x="0" y="60854"/>
                    <a:pt x="11545" y="63500"/>
                    <a:pt x="101600" y="63500"/>
                  </a:cubicBezTo>
                  <a:cubicBezTo>
                    <a:pt x="201507" y="63500"/>
                    <a:pt x="203200" y="62971"/>
                    <a:pt x="203200" y="31750"/>
                  </a:cubicBezTo>
                  <a:cubicBezTo>
                    <a:pt x="203200" y="770"/>
                    <a:pt x="200942" y="0"/>
                    <a:pt x="110067" y="0"/>
                  </a:cubicBezTo>
                  <a:cubicBezTo>
                    <a:pt x="58843"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grpSp>
        <p:nvGrpSpPr>
          <p:cNvPr id="13" name="组合 12"/>
          <p:cNvGrpSpPr/>
          <p:nvPr userDrawn="1"/>
        </p:nvGrpSpPr>
        <p:grpSpPr>
          <a:xfrm>
            <a:off x="640466" y="867990"/>
            <a:ext cx="2433027" cy="0"/>
            <a:chOff x="7460343" y="1311756"/>
            <a:chExt cx="2433027" cy="0"/>
          </a:xfrm>
        </p:grpSpPr>
        <p:cxnSp>
          <p:nvCxnSpPr>
            <p:cNvPr id="14" name="直接连接符 13"/>
            <p:cNvCxnSpPr/>
            <p:nvPr/>
          </p:nvCxnSpPr>
          <p:spPr>
            <a:xfrm>
              <a:off x="7460343" y="1311756"/>
              <a:ext cx="2433027" cy="0"/>
            </a:xfrm>
            <a:prstGeom prst="line">
              <a:avLst/>
            </a:prstGeom>
            <a:noFill/>
            <a:ln w="6350" cap="flat" cmpd="sng" algn="ctr">
              <a:solidFill>
                <a:srgbClr val="FFFFFF">
                  <a:lumMod val="65000"/>
                </a:srgbClr>
              </a:solidFill>
              <a:prstDash val="solid"/>
              <a:miter lim="800000"/>
            </a:ln>
            <a:effectLst/>
          </p:spPr>
        </p:cxnSp>
        <p:cxnSp>
          <p:nvCxnSpPr>
            <p:cNvPr id="15" name="直接连接符 14"/>
            <p:cNvCxnSpPr/>
            <p:nvPr/>
          </p:nvCxnSpPr>
          <p:spPr>
            <a:xfrm>
              <a:off x="7460343" y="1311756"/>
              <a:ext cx="589713" cy="0"/>
            </a:xfrm>
            <a:prstGeom prst="line">
              <a:avLst/>
            </a:prstGeom>
            <a:noFill/>
            <a:ln w="38100" cap="flat" cmpd="sng" algn="ctr">
              <a:solidFill>
                <a:srgbClr val="003A80"/>
              </a:solidFill>
              <a:prstDash val="solid"/>
              <a:miter lim="800000"/>
            </a:ln>
            <a:effectLst/>
          </p:spPr>
        </p:cxnSp>
      </p:grpSp>
      <p:sp>
        <p:nvSpPr>
          <p:cNvPr id="16" name="文本占位符 27"/>
          <p:cNvSpPr>
            <a:spLocks noGrp="1"/>
          </p:cNvSpPr>
          <p:nvPr>
            <p:ph type="body" sz="quarter" idx="10" hasCustomPrompt="1"/>
          </p:nvPr>
        </p:nvSpPr>
        <p:spPr>
          <a:xfrm>
            <a:off x="554673" y="320192"/>
            <a:ext cx="4186555" cy="436562"/>
          </a:xfrm>
        </p:spPr>
        <p:txBody>
          <a:bodyPr>
            <a:no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Microsoft YaHei" panose="020B0503020204020204" pitchFamily="34" charset="-122"/>
                <a:cs typeface="+mn-ea"/>
              </a:defRPr>
            </a:lvl1pPr>
          </a:lstStyle>
          <a:p>
            <a:pPr lvl="0"/>
            <a:r>
              <a:rPr lang="en-US" altLang="zh-CN" dirty="0"/>
              <a:t>X.X </a:t>
            </a:r>
            <a:r>
              <a:rPr lang="zh-CN" altLang="en-US" dirty="0"/>
              <a:t>输入母标题</a:t>
            </a:r>
            <a:endParaRPr lang="zh-CN" altLang="en-US" dirty="0"/>
          </a:p>
        </p:txBody>
      </p:sp>
      <p:sp>
        <p:nvSpPr>
          <p:cNvPr id="19" name="文本占位符 2"/>
          <p:cNvSpPr>
            <a:spLocks noGrp="1"/>
          </p:cNvSpPr>
          <p:nvPr>
            <p:ph type="body" sz="quarter" idx="12" hasCustomPrompt="1"/>
          </p:nvPr>
        </p:nvSpPr>
        <p:spPr>
          <a:xfrm>
            <a:off x="55467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pPr>
            <a:r>
              <a:rPr lang="zh-CN" altLang="en-US" dirty="0"/>
              <a:t>单击此处输入本页的结论单击此处输入本页的结论单击此处输入本页的结论</a:t>
            </a:r>
            <a:endParaRPr lang="zh-CN" altLang="en-US" dirty="0"/>
          </a:p>
        </p:txBody>
      </p:sp>
      <p:grpSp>
        <p:nvGrpSpPr>
          <p:cNvPr id="135" name="组合 134"/>
          <p:cNvGrpSpPr/>
          <p:nvPr userDrawn="1"/>
        </p:nvGrpSpPr>
        <p:grpSpPr>
          <a:xfrm>
            <a:off x="9873615" y="287906"/>
            <a:ext cx="1878330" cy="479314"/>
            <a:chOff x="-11865182" y="9433072"/>
            <a:chExt cx="35916977" cy="9165313"/>
          </a:xfrm>
          <a:solidFill>
            <a:srgbClr val="004098"/>
          </a:solidFill>
        </p:grpSpPr>
        <p:sp>
          <p:nvSpPr>
            <p:cNvPr id="136" name="任意多边形: 形状 135"/>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任意多边形: 形状 136"/>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任意多边形: 形状 137"/>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任意多边形: 形状 138"/>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形状 140"/>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任意多边形: 形状 147"/>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9" name="任意多边形: 形状 148"/>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0" name="任意多边形: 形状 149"/>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1" name="任意多边形: 形状 150"/>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2" name="任意多边形: 形状 151"/>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3" name="任意多边形: 形状 152"/>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4" name="任意多边形: 形状 153"/>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5" name="任意多边形: 形状 154"/>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6" name="任意多边形: 形状 155"/>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7" name="任意多边形: 形状 156"/>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8" name="任意多边形: 形状 157"/>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9" name="任意多边形: 形状 158"/>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任意多边形: 形状 312"/>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任意多边形: 形状 313"/>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任意多边形: 形状 314"/>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6" name="任意多边形: 形状 315"/>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任意多边形: 形状 316"/>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8" name="任意多边形: 形状 317"/>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9" name="任意多边形: 形状 318"/>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任意多边形: 形状 319"/>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任意多边形: 形状 320"/>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任意多边形: 形状 321"/>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任意多边形: 形状 322"/>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任意多边形: 形状 323"/>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任意多边形: 形状 324"/>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任意多边形: 形状 325"/>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7" name="任意多边形: 形状 326"/>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8" name="任意多边形: 形状 327"/>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1800">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z="1800" smtClean="0">
                <a:solidFill>
                  <a:srgbClr val="000000">
                    <a:lumMod val="50000"/>
                    <a:lumOff val="50000"/>
                  </a:srgbClr>
                </a:solidFill>
                <a:latin typeface="Arial" panose="020B0604020202020204"/>
                <a:ea typeface="Microsoft YaHei" panose="020B0503020204020204" pitchFamily="34" charset="-122"/>
              </a:rPr>
            </a:fld>
            <a:r>
              <a:rPr lang="zh-CN" altLang="en-US" sz="1800">
                <a:solidFill>
                  <a:srgbClr val="000000">
                    <a:lumMod val="50000"/>
                    <a:lumOff val="50000"/>
                  </a:srgbClr>
                </a:solidFill>
                <a:latin typeface="Arial" panose="020B0604020202020204"/>
                <a:ea typeface="Microsoft YaHei" panose="020B0503020204020204" pitchFamily="34" charset="-122"/>
              </a:rPr>
              <a:t> </a:t>
            </a:r>
            <a:r>
              <a:rPr lang="en-US" altLang="zh-CN" sz="1800">
                <a:solidFill>
                  <a:srgbClr val="000000">
                    <a:lumMod val="50000"/>
                    <a:lumOff val="50000"/>
                  </a:srgbClr>
                </a:solidFill>
                <a:latin typeface="Arial" panose="020B0604020202020204"/>
                <a:ea typeface="Microsoft YaHei" panose="020B0503020204020204" pitchFamily="34" charset="-122"/>
              </a:rPr>
              <a:t>&gt;</a:t>
            </a:r>
            <a:endParaRPr lang="zh-CN" altLang="en-US" sz="1800" dirty="0">
              <a:solidFill>
                <a:srgbClr val="000000">
                  <a:lumMod val="50000"/>
                  <a:lumOff val="50000"/>
                </a:srgbClr>
              </a:solidFill>
              <a:latin typeface="Arial" panose="020B0604020202020204"/>
              <a:ea typeface="Microsoft YaHei" panose="020B0503020204020204" pitchFamily="34" charset="-122"/>
            </a:endParaRPr>
          </a:p>
        </p:txBody>
      </p:sp>
      <p:pic>
        <p:nvPicPr>
          <p:cNvPr id="4" name="图片 50"/>
          <p:cNvPicPr>
            <a:picLocks noChangeAspect="1"/>
          </p:cNvPicPr>
          <p:nvPr userDrawn="1"/>
        </p:nvPicPr>
        <p:blipFill>
          <a:blip r:embed="rId2" cstate="screen">
            <a:duotone>
              <a:schemeClr val="accent3">
                <a:shade val="45000"/>
                <a:satMod val="135000"/>
              </a:schemeClr>
              <a:prstClr val="white"/>
            </a:duotone>
          </a:blip>
          <a:stretch>
            <a:fillRect/>
          </a:stretch>
        </p:blipFill>
        <p:spPr>
          <a:xfrm>
            <a:off x="10551477" y="5924206"/>
            <a:ext cx="1109566" cy="1109566"/>
          </a:xfrm>
          <a:prstGeom prst="rect">
            <a:avLst/>
          </a:prstGeom>
        </p:spPr>
      </p:pic>
      <p:sp>
        <p:nvSpPr>
          <p:cNvPr id="50" name="文本框 49"/>
          <p:cNvSpPr txBox="1"/>
          <p:nvPr userDrawn="1"/>
        </p:nvSpPr>
        <p:spPr>
          <a:xfrm>
            <a:off x="219710" y="6375400"/>
            <a:ext cx="10690860" cy="306705"/>
          </a:xfrm>
          <a:prstGeom prst="rect">
            <a:avLst/>
          </a:prstGeom>
          <a:noFill/>
        </p:spPr>
        <p:txBody>
          <a:bodyPr wrap="square" rtlCol="0">
            <a:spAutoFit/>
          </a:bodyPr>
          <a:p>
            <a:pPr algn="l"/>
            <a:r>
              <a:rPr lang="en-US" altLang="zh-CN" sz="1400" dirty="0">
                <a:solidFill>
                  <a:srgbClr val="000000">
                    <a:lumMod val="50000"/>
                    <a:lumOff val="50000"/>
                  </a:srgbClr>
                </a:solidFill>
                <a:latin typeface="Arial" panose="020B0604020202020204"/>
                <a:ea typeface="Microsoft YaHei" panose="020B0503020204020204" pitchFamily="34" charset="-122"/>
                <a:cs typeface="+mn-ea"/>
                <a:sym typeface="+mn-lt"/>
              </a:rPr>
              <a:t>Chui-Fan Kong (TDLI &amp; SJTU)                            MAYORANA Workshop @ Modica, 2023-7-12                             kongcf@sjtu.edu.cn</a:t>
            </a:r>
            <a:endParaRPr lang="zh-CN" altLang="en-US" sz="1400" dirty="0">
              <a:solidFill>
                <a:srgbClr val="000000">
                  <a:lumMod val="50000"/>
                  <a:lumOff val="50000"/>
                </a:srgbClr>
              </a:solidFill>
              <a:latin typeface="Arial" panose="020B0604020202020204"/>
              <a:ea typeface="Microsoft YaHei" panose="020B0503020204020204" pitchFamily="34" charset="-122"/>
              <a:cs typeface="+mn-ea"/>
              <a:sym typeface="+mn-lt"/>
            </a:endParaRPr>
          </a:p>
        </p:txBody>
      </p:sp>
    </p:spTree>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2" Type="http://schemas.openxmlformats.org/officeDocument/2006/relationships/theme" Target="../theme/theme1.xml"/><Relationship Id="rId61" Type="http://schemas.openxmlformats.org/officeDocument/2006/relationships/slideLayout" Target="../slideLayouts/slideLayout61.xml"/><Relationship Id="rId60" Type="http://schemas.openxmlformats.org/officeDocument/2006/relationships/slideLayout" Target="../slideLayouts/slideLayout60.xml"/><Relationship Id="rId6" Type="http://schemas.openxmlformats.org/officeDocument/2006/relationships/slideLayout" Target="../slideLayouts/slideLayout6.xml"/><Relationship Id="rId59" Type="http://schemas.openxmlformats.org/officeDocument/2006/relationships/slideLayout" Target="../slideLayouts/slideLayout59.xml"/><Relationship Id="rId58" Type="http://schemas.openxmlformats.org/officeDocument/2006/relationships/slideLayout" Target="../slideLayouts/slideLayout58.xml"/><Relationship Id="rId57" Type="http://schemas.openxmlformats.org/officeDocument/2006/relationships/slideLayout" Target="../slideLayouts/slideLayout57.xml"/><Relationship Id="rId56" Type="http://schemas.openxmlformats.org/officeDocument/2006/relationships/slideLayout" Target="../slideLayouts/slideLayout56.xml"/><Relationship Id="rId55" Type="http://schemas.openxmlformats.org/officeDocument/2006/relationships/slideLayout" Target="../slideLayouts/slideLayout55.xml"/><Relationship Id="rId54" Type="http://schemas.openxmlformats.org/officeDocument/2006/relationships/slideLayout" Target="../slideLayouts/slideLayout54.xml"/><Relationship Id="rId53" Type="http://schemas.openxmlformats.org/officeDocument/2006/relationships/slideLayout" Target="../slideLayouts/slideLayout53.xml"/><Relationship Id="rId52" Type="http://schemas.openxmlformats.org/officeDocument/2006/relationships/slideLayout" Target="../slideLayouts/slideLayout52.xml"/><Relationship Id="rId51" Type="http://schemas.openxmlformats.org/officeDocument/2006/relationships/slideLayout" Target="../slideLayouts/slideLayout51.xml"/><Relationship Id="rId50" Type="http://schemas.openxmlformats.org/officeDocument/2006/relationships/slideLayout" Target="../slideLayouts/slideLayout50.xml"/><Relationship Id="rId5" Type="http://schemas.openxmlformats.org/officeDocument/2006/relationships/slideLayout" Target="../slideLayouts/slideLayout5.xml"/><Relationship Id="rId49" Type="http://schemas.openxmlformats.org/officeDocument/2006/relationships/slideLayout" Target="../slideLayouts/slideLayout49.xml"/><Relationship Id="rId48" Type="http://schemas.openxmlformats.org/officeDocument/2006/relationships/slideLayout" Target="../slideLayouts/slideLayout48.xml"/><Relationship Id="rId47" Type="http://schemas.openxmlformats.org/officeDocument/2006/relationships/slideLayout" Target="../slideLayouts/slideLayout47.xml"/><Relationship Id="rId46" Type="http://schemas.openxmlformats.org/officeDocument/2006/relationships/slideLayout" Target="../slideLayouts/slideLayout46.xml"/><Relationship Id="rId45" Type="http://schemas.openxmlformats.org/officeDocument/2006/relationships/slideLayout" Target="../slideLayouts/slideLayout45.xml"/><Relationship Id="rId44" Type="http://schemas.openxmlformats.org/officeDocument/2006/relationships/slideLayout" Target="../slideLayouts/slideLayout44.xml"/><Relationship Id="rId43" Type="http://schemas.openxmlformats.org/officeDocument/2006/relationships/slideLayout" Target="../slideLayouts/slideLayout43.xml"/><Relationship Id="rId42" Type="http://schemas.openxmlformats.org/officeDocument/2006/relationships/slideLayout" Target="../slideLayouts/slideLayout42.xml"/><Relationship Id="rId41" Type="http://schemas.openxmlformats.org/officeDocument/2006/relationships/slideLayout" Target="../slideLayouts/slideLayout41.xml"/><Relationship Id="rId40" Type="http://schemas.openxmlformats.org/officeDocument/2006/relationships/slideLayout" Target="../slideLayouts/slideLayout40.xml"/><Relationship Id="rId4" Type="http://schemas.openxmlformats.org/officeDocument/2006/relationships/slideLayout" Target="../slideLayouts/slideLayout4.xml"/><Relationship Id="rId39" Type="http://schemas.openxmlformats.org/officeDocument/2006/relationships/slideLayout" Target="../slideLayouts/slideLayout39.xml"/><Relationship Id="rId38" Type="http://schemas.openxmlformats.org/officeDocument/2006/relationships/slideLayout" Target="../slideLayouts/slideLayout38.xml"/><Relationship Id="rId37" Type="http://schemas.openxmlformats.org/officeDocument/2006/relationships/slideLayout" Target="../slideLayouts/slideLayout37.xml"/><Relationship Id="rId36" Type="http://schemas.openxmlformats.org/officeDocument/2006/relationships/slideLayout" Target="../slideLayouts/slideLayout36.xml"/><Relationship Id="rId35" Type="http://schemas.openxmlformats.org/officeDocument/2006/relationships/slideLayout" Target="../slideLayouts/slideLayout35.xml"/><Relationship Id="rId34" Type="http://schemas.openxmlformats.org/officeDocument/2006/relationships/slideLayout" Target="../slideLayouts/slideLayout34.xml"/><Relationship Id="rId33" Type="http://schemas.openxmlformats.org/officeDocument/2006/relationships/slideLayout" Target="../slideLayouts/slideLayout33.xml"/><Relationship Id="rId32" Type="http://schemas.openxmlformats.org/officeDocument/2006/relationships/slideLayout" Target="../slideLayouts/slideLayout32.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3" Type="http://schemas.openxmlformats.org/officeDocument/2006/relationships/slideLayout" Target="../slideLayouts/slideLayout3.xml"/><Relationship Id="rId29" Type="http://schemas.openxmlformats.org/officeDocument/2006/relationships/slideLayout" Target="../slideLayouts/slideLayout29.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0" Type="http://schemas.openxmlformats.org/officeDocument/2006/relationships/slideLayout" Target="../slideLayouts/slideLayout20.xml"/><Relationship Id="rId2" Type="http://schemas.openxmlformats.org/officeDocument/2006/relationships/slideLayout" Target="../slideLayouts/slideLayout2.xml"/><Relationship Id="rId19" Type="http://schemas.openxmlformats.org/officeDocument/2006/relationships/slideLayout" Target="../slideLayouts/slideLayout19.xml"/><Relationship Id="rId18" Type="http://schemas.openxmlformats.org/officeDocument/2006/relationships/slideLayout" Target="../slideLayouts/slideLayout18.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dirty="0"/>
              <a:t>单击此处编辑母版标题样式</a:t>
            </a:r>
            <a:endParaRPr lang="zh-CN" altLang="en-US" dirty="0"/>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dirty="0"/>
              <a:t>单击此处编辑母版文本样式</a:t>
            </a:r>
            <a:endParaRPr lang="zh-CN" altLang="en-US" dirty="0"/>
          </a:p>
          <a:p>
            <a:pPr lvl="1"/>
            <a:r>
              <a:rPr lang="zh-CN" altLang="en-US" dirty="0"/>
              <a:t>二级</a:t>
            </a:r>
            <a:endParaRPr lang="zh-CN" altLang="en-US" dirty="0"/>
          </a:p>
          <a:p>
            <a:pPr lvl="2"/>
            <a:r>
              <a:rPr lang="zh-CN" altLang="en-US" dirty="0"/>
              <a:t>三级</a:t>
            </a:r>
            <a:endParaRPr lang="zh-CN" altLang="en-US" dirty="0"/>
          </a:p>
          <a:p>
            <a:pPr lvl="3"/>
            <a:r>
              <a:rPr lang="zh-CN" altLang="en-US" dirty="0"/>
              <a:t>四级</a:t>
            </a:r>
            <a:endParaRPr lang="zh-CN" altLang="en-US" dirty="0"/>
          </a:p>
          <a:p>
            <a:pPr lvl="4"/>
            <a:r>
              <a:rPr lang="zh-CN" altLang="en-US" dirty="0"/>
              <a:t>五级</a:t>
            </a:r>
            <a:endParaRPr lang="zh-CN" altLang="en-US" dirty="0"/>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latin typeface="Microsoft YaHei" panose="020B0503020204020204" pitchFamily="34" charset="-122"/>
                <a:ea typeface="Microsoft YaHei" panose="020B0503020204020204" pitchFamily="34" charset="-122"/>
              </a:defRPr>
            </a:lvl1pPr>
          </a:lstStyle>
          <a:p>
            <a:fld id="{F160A44F-5095-4401-ACDB-4F844958E49A}" type="datetimeFigureOut">
              <a:rPr lang="zh-CN" altLang="en-US" smtClean="0"/>
            </a:fld>
            <a:endParaRPr lang="zh-CN" altLang="en-US" dirty="0"/>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latin typeface="Microsoft YaHei" panose="020B0503020204020204" pitchFamily="34" charset="-122"/>
                <a:ea typeface="Microsoft YaHei" panose="020B0503020204020204" pitchFamily="34" charset="-122"/>
              </a:defRPr>
            </a:lvl1pPr>
          </a:lstStyle>
          <a:p>
            <a:endParaRPr lang="zh-CN" altLang="en-US" dirty="0"/>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latin typeface="Microsoft YaHei" panose="020B0503020204020204" pitchFamily="34" charset="-122"/>
                <a:ea typeface="Microsoft YaHei" panose="020B0503020204020204" pitchFamily="34" charset="-122"/>
              </a:defRPr>
            </a:lvl1pPr>
          </a:lstStyle>
          <a:p>
            <a:fld id="{62752F19-9BDA-4BF4-9C8C-5D9890F15DFC}" type="slidenum">
              <a:rPr lang="zh-CN" altLang="en-US" smtClean="0"/>
            </a:fld>
            <a:endParaRPr lang="zh-CN" altLang="en-US" dirty="0"/>
          </a:p>
        </p:txBody>
      </p:sp>
      <p:sp>
        <p:nvSpPr>
          <p:cNvPr id="13" name="矩形 12"/>
          <p:cNvSpPr/>
          <p:nvPr userDrawn="1"/>
        </p:nvSpPr>
        <p:spPr>
          <a:xfrm>
            <a:off x="-1524000" y="6000748"/>
            <a:ext cx="1524000" cy="857250"/>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Microsoft YaHei" panose="020B0503020204020204" pitchFamily="34" charset="-122"/>
              <a:ea typeface="Microsoft YaHei" panose="020B0503020204020204" pitchFamily="34" charset="-122"/>
            </a:endParaRPr>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 id="2147483682" r:id="rId34"/>
    <p:sldLayoutId id="2147483683" r:id="rId35"/>
    <p:sldLayoutId id="2147483684" r:id="rId36"/>
    <p:sldLayoutId id="2147483685" r:id="rId37"/>
    <p:sldLayoutId id="2147483686" r:id="rId38"/>
    <p:sldLayoutId id="2147483687" r:id="rId39"/>
    <p:sldLayoutId id="2147483688" r:id="rId40"/>
    <p:sldLayoutId id="2147483689" r:id="rId41"/>
    <p:sldLayoutId id="2147483690" r:id="rId42"/>
    <p:sldLayoutId id="2147483691" r:id="rId43"/>
    <p:sldLayoutId id="2147483692" r:id="rId44"/>
    <p:sldLayoutId id="2147483693" r:id="rId45"/>
    <p:sldLayoutId id="2147483694" r:id="rId46"/>
    <p:sldLayoutId id="2147483695" r:id="rId47"/>
    <p:sldLayoutId id="2147483696" r:id="rId48"/>
    <p:sldLayoutId id="2147483697" r:id="rId49"/>
    <p:sldLayoutId id="2147483698" r:id="rId50"/>
    <p:sldLayoutId id="2147483699" r:id="rId51"/>
    <p:sldLayoutId id="2147483700" r:id="rId52"/>
    <p:sldLayoutId id="2147483701" r:id="rId53"/>
    <p:sldLayoutId id="2147483702" r:id="rId54"/>
    <p:sldLayoutId id="2147483703" r:id="rId55"/>
    <p:sldLayoutId id="2147483704" r:id="rId56"/>
    <p:sldLayoutId id="2147483705" r:id="rId57"/>
    <p:sldLayoutId id="2147483706" r:id="rId58"/>
    <p:sldLayoutId id="2147483707" r:id="rId59"/>
    <p:sldLayoutId id="2147483708" r:id="rId60"/>
    <p:sldLayoutId id="2147483709" r:id="rId61"/>
  </p:sldLayoutIdLst>
  <p:txStyles>
    <p:titleStyle>
      <a:lvl1pPr algn="l" defTabSz="914400" rtl="0" eaLnBrk="1" latinLnBrk="0" hangingPunct="1">
        <a:lnSpc>
          <a:spcPct val="90000"/>
        </a:lnSpc>
        <a:spcBef>
          <a:spcPct val="0"/>
        </a:spcBef>
        <a:buNone/>
        <a:defRPr sz="4400" kern="1200">
          <a:solidFill>
            <a:schemeClr val="tx1"/>
          </a:solidFill>
          <a:latin typeface="微软雅黑 Light" panose="020B0502040204020203" pitchFamily="34" charset="-122"/>
          <a:ea typeface="微软雅黑 Light" panose="020B0502040204020203" pitchFamily="34" charset="-122"/>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icrosoft YaHei" panose="020B0503020204020204" pitchFamily="34" charset="-122"/>
          <a:ea typeface="Microsoft YaHei" panose="020B0503020204020204" pitchFamily="34"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icrosoft YaHei" panose="020B0503020204020204" pitchFamily="34" charset="-122"/>
          <a:ea typeface="Microsoft YaHei" panose="020B0503020204020204" pitchFamily="34"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icrosoft YaHei" panose="020B0503020204020204" pitchFamily="34" charset="-122"/>
          <a:ea typeface="Microsoft YaHei" panose="020B0503020204020204" pitchFamily="34"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icrosoft YaHei" panose="020B0503020204020204" pitchFamily="34" charset="-122"/>
          <a:ea typeface="Microsoft YaHei"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notesSlide" Target="../notesSlides/notesSlide1.xml"/><Relationship Id="rId7" Type="http://schemas.openxmlformats.org/officeDocument/2006/relationships/slideLayout" Target="../slideLayouts/slideLayout1.xml"/><Relationship Id="rId6" Type="http://schemas.openxmlformats.org/officeDocument/2006/relationships/image" Target="../media/image24.png"/><Relationship Id="rId5" Type="http://schemas.openxmlformats.org/officeDocument/2006/relationships/image" Target="../media/image8.png"/><Relationship Id="rId4" Type="http://schemas.openxmlformats.org/officeDocument/2006/relationships/image" Target="../media/image23.png"/><Relationship Id="rId3" Type="http://schemas.microsoft.com/office/2007/relationships/hdphoto" Target="../media/image22.wdp"/><Relationship Id="rId2" Type="http://schemas.openxmlformats.org/officeDocument/2006/relationships/image" Target="../media/image21.png"/><Relationship Id="rId1" Type="http://schemas.openxmlformats.org/officeDocument/2006/relationships/image" Target="../media/image20.png"/></Relationships>
</file>

<file path=ppt/slides/_rels/slide10.xml.rels><?xml version="1.0" encoding="UTF-8" standalone="yes"?>
<Relationships xmlns="http://schemas.openxmlformats.org/package/2006/relationships"><Relationship Id="rId2" Type="http://schemas.openxmlformats.org/officeDocument/2006/relationships/slideLayout" Target="../slideLayouts/slideLayout9.xml"/><Relationship Id="rId1" Type="http://schemas.openxmlformats.org/officeDocument/2006/relationships/image" Target="../media/image47.png"/></Relationships>
</file>

<file path=ppt/slides/_rels/slide11.xml.rels><?xml version="1.0" encoding="UTF-8" standalone="yes"?>
<Relationships xmlns="http://schemas.openxmlformats.org/package/2006/relationships"><Relationship Id="rId2" Type="http://schemas.openxmlformats.org/officeDocument/2006/relationships/slideLayout" Target="../slideLayouts/slideLayout9.xml"/><Relationship Id="rId1" Type="http://schemas.openxmlformats.org/officeDocument/2006/relationships/image" Target="../media/image48.png"/></Relationships>
</file>

<file path=ppt/slides/_rels/slide12.xml.rels><?xml version="1.0" encoding="UTF-8" standalone="yes"?>
<Relationships xmlns="http://schemas.openxmlformats.org/package/2006/relationships"><Relationship Id="rId3" Type="http://schemas.openxmlformats.org/officeDocument/2006/relationships/slideLayout" Target="../slideLayouts/slideLayout9.xml"/><Relationship Id="rId2" Type="http://schemas.openxmlformats.org/officeDocument/2006/relationships/image" Target="../media/image30.png"/><Relationship Id="rId1" Type="http://schemas.openxmlformats.org/officeDocument/2006/relationships/image" Target="../media/image49.png"/></Relationships>
</file>

<file path=ppt/slides/_rels/slide13.xml.rels><?xml version="1.0" encoding="UTF-8" standalone="yes"?>
<Relationships xmlns="http://schemas.openxmlformats.org/package/2006/relationships"><Relationship Id="rId5" Type="http://schemas.openxmlformats.org/officeDocument/2006/relationships/slideLayout" Target="../slideLayouts/slideLayout9.xml"/><Relationship Id="rId4" Type="http://schemas.openxmlformats.org/officeDocument/2006/relationships/image" Target="../media/image53.png"/><Relationship Id="rId3" Type="http://schemas.openxmlformats.org/officeDocument/2006/relationships/image" Target="../media/image52.png"/><Relationship Id="rId2" Type="http://schemas.openxmlformats.org/officeDocument/2006/relationships/image" Target="../media/image51.png"/><Relationship Id="rId1" Type="http://schemas.openxmlformats.org/officeDocument/2006/relationships/image" Target="../media/image50.png"/></Relationships>
</file>

<file path=ppt/slides/_rels/slide14.xml.rels><?xml version="1.0" encoding="UTF-8" standalone="yes"?>
<Relationships xmlns="http://schemas.openxmlformats.org/package/2006/relationships"><Relationship Id="rId6" Type="http://schemas.openxmlformats.org/officeDocument/2006/relationships/slideLayout" Target="../slideLayouts/slideLayout9.xml"/><Relationship Id="rId5" Type="http://schemas.microsoft.com/office/2007/relationships/diagramDrawing" Target="../diagrams/drawing1.xml"/><Relationship Id="rId4" Type="http://schemas.openxmlformats.org/officeDocument/2006/relationships/diagramColors" Target="../diagrams/colors1.xml"/><Relationship Id="rId3" Type="http://schemas.openxmlformats.org/officeDocument/2006/relationships/diagramQuickStyle" Target="../diagrams/quickStyle1.xml"/><Relationship Id="rId2" Type="http://schemas.openxmlformats.org/officeDocument/2006/relationships/diagramLayout" Target="../diagrams/layout1.xml"/><Relationship Id="rId1" Type="http://schemas.openxmlformats.org/officeDocument/2006/relationships/diagramData" Target="../diagrams/data1.xml"/></Relationships>
</file>

<file path=ppt/slides/_rels/slide15.xml.rels><?xml version="1.0" encoding="UTF-8" standalone="yes"?>
<Relationships xmlns="http://schemas.openxmlformats.org/package/2006/relationships"><Relationship Id="rId4" Type="http://schemas.openxmlformats.org/officeDocument/2006/relationships/slideLayout" Target="../slideLayouts/slideLayout9.xml"/><Relationship Id="rId3" Type="http://schemas.openxmlformats.org/officeDocument/2006/relationships/image" Target="../media/image56.png"/><Relationship Id="rId2" Type="http://schemas.openxmlformats.org/officeDocument/2006/relationships/image" Target="../media/image55.png"/><Relationship Id="rId1" Type="http://schemas.openxmlformats.org/officeDocument/2006/relationships/image" Target="../media/image54.png"/></Relationships>
</file>

<file path=ppt/slides/_rels/slide16.xml.rels><?xml version="1.0" encoding="UTF-8" standalone="yes"?>
<Relationships xmlns="http://schemas.openxmlformats.org/package/2006/relationships"><Relationship Id="rId2" Type="http://schemas.openxmlformats.org/officeDocument/2006/relationships/slideLayout" Target="../slideLayouts/slideLayout9.xml"/><Relationship Id="rId1" Type="http://schemas.openxmlformats.org/officeDocument/2006/relationships/image" Target="../media/image57.png"/></Relationships>
</file>

<file path=ppt/slides/_rels/slide17.xml.rels><?xml version="1.0" encoding="UTF-8" standalone="yes"?>
<Relationships xmlns="http://schemas.openxmlformats.org/package/2006/relationships"><Relationship Id="rId2" Type="http://schemas.openxmlformats.org/officeDocument/2006/relationships/slideLayout" Target="../slideLayouts/slideLayout9.xml"/><Relationship Id="rId1" Type="http://schemas.openxmlformats.org/officeDocument/2006/relationships/image" Target="../media/image58.png"/></Relationships>
</file>

<file path=ppt/slides/_rels/slide18.xml.rels><?xml version="1.0" encoding="UTF-8" standalone="yes"?>
<Relationships xmlns="http://schemas.openxmlformats.org/package/2006/relationships"><Relationship Id="rId3" Type="http://schemas.openxmlformats.org/officeDocument/2006/relationships/slideLayout" Target="../slideLayouts/slideLayout9.xml"/><Relationship Id="rId2" Type="http://schemas.openxmlformats.org/officeDocument/2006/relationships/image" Target="../media/image60.png"/><Relationship Id="rId1" Type="http://schemas.openxmlformats.org/officeDocument/2006/relationships/image" Target="../media/image59.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xml.rels><?xml version="1.0" encoding="UTF-8" standalone="yes"?>
<Relationships xmlns="http://schemas.openxmlformats.org/package/2006/relationships"><Relationship Id="rId5" Type="http://schemas.openxmlformats.org/officeDocument/2006/relationships/slideLayout" Target="../slideLayouts/slideLayout9.xml"/><Relationship Id="rId4" Type="http://schemas.openxmlformats.org/officeDocument/2006/relationships/image" Target="../media/image28.png"/><Relationship Id="rId3" Type="http://schemas.openxmlformats.org/officeDocument/2006/relationships/image" Target="../media/image27.png"/><Relationship Id="rId2" Type="http://schemas.openxmlformats.org/officeDocument/2006/relationships/image" Target="../media/image26.png"/><Relationship Id="rId1" Type="http://schemas.openxmlformats.org/officeDocument/2006/relationships/image" Target="../media/image25.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50.xml"/></Relationships>
</file>

<file path=ppt/slides/_rels/slide21.xml.rels><?xml version="1.0" encoding="UTF-8" standalone="yes"?>
<Relationships xmlns="http://schemas.openxmlformats.org/package/2006/relationships"><Relationship Id="rId3" Type="http://schemas.openxmlformats.org/officeDocument/2006/relationships/slideLayout" Target="../slideLayouts/slideLayout9.xml"/><Relationship Id="rId2" Type="http://schemas.openxmlformats.org/officeDocument/2006/relationships/image" Target="../media/image33.png"/><Relationship Id="rId1" Type="http://schemas.openxmlformats.org/officeDocument/2006/relationships/image" Target="../media/image44.png"/></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9.xml"/><Relationship Id="rId1" Type="http://schemas.openxmlformats.org/officeDocument/2006/relationships/image" Target="../media/image29.png"/></Relationships>
</file>

<file path=ppt/slides/_rels/slide4.xml.rels><?xml version="1.0" encoding="UTF-8" standalone="yes"?>
<Relationships xmlns="http://schemas.openxmlformats.org/package/2006/relationships"><Relationship Id="rId3" Type="http://schemas.openxmlformats.org/officeDocument/2006/relationships/slideLayout" Target="../slideLayouts/slideLayout9.xml"/><Relationship Id="rId2" Type="http://schemas.openxmlformats.org/officeDocument/2006/relationships/image" Target="../media/image30.png"/><Relationship Id="rId1" Type="http://schemas.openxmlformats.org/officeDocument/2006/relationships/image" Target="../media/image29.png"/></Relationships>
</file>

<file path=ppt/slides/_rels/slide5.xml.rels><?xml version="1.0" encoding="UTF-8" standalone="yes"?>
<Relationships xmlns="http://schemas.openxmlformats.org/package/2006/relationships"><Relationship Id="rId4" Type="http://schemas.openxmlformats.org/officeDocument/2006/relationships/slideLayout" Target="../slideLayouts/slideLayout9.xml"/><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image" Target="../media/image31.png"/></Relationships>
</file>

<file path=ppt/slides/_rels/slide6.xml.rels><?xml version="1.0" encoding="UTF-8" standalone="yes"?>
<Relationships xmlns="http://schemas.openxmlformats.org/package/2006/relationships"><Relationship Id="rId4" Type="http://schemas.openxmlformats.org/officeDocument/2006/relationships/slideLayout" Target="../slideLayouts/slideLayout9.xml"/><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image" Target="../media/image34.png"/></Relationships>
</file>

<file path=ppt/slides/_rels/slide7.xml.rels><?xml version="1.0" encoding="UTF-8" standalone="yes"?>
<Relationships xmlns="http://schemas.openxmlformats.org/package/2006/relationships"><Relationship Id="rId3" Type="http://schemas.openxmlformats.org/officeDocument/2006/relationships/slideLayout" Target="../slideLayouts/slideLayout9.xml"/><Relationship Id="rId2" Type="http://schemas.openxmlformats.org/officeDocument/2006/relationships/image" Target="../media/image38.png"/><Relationship Id="rId1" Type="http://schemas.openxmlformats.org/officeDocument/2006/relationships/image" Target="../media/image37.png"/></Relationships>
</file>

<file path=ppt/slides/_rels/slide8.xml.rels><?xml version="1.0" encoding="UTF-8" standalone="yes"?>
<Relationships xmlns="http://schemas.openxmlformats.org/package/2006/relationships"><Relationship Id="rId4" Type="http://schemas.openxmlformats.org/officeDocument/2006/relationships/slideLayout" Target="../slideLayouts/slideLayout9.xml"/><Relationship Id="rId3" Type="http://schemas.openxmlformats.org/officeDocument/2006/relationships/image" Target="../media/image41.png"/><Relationship Id="rId2" Type="http://schemas.openxmlformats.org/officeDocument/2006/relationships/image" Target="../media/image40.png"/><Relationship Id="rId1" Type="http://schemas.openxmlformats.org/officeDocument/2006/relationships/image" Target="../media/image39.png"/></Relationships>
</file>

<file path=ppt/slides/_rels/slide9.xml.rels><?xml version="1.0" encoding="UTF-8" standalone="yes"?>
<Relationships xmlns="http://schemas.openxmlformats.org/package/2006/relationships"><Relationship Id="rId6" Type="http://schemas.openxmlformats.org/officeDocument/2006/relationships/slideLayout" Target="../slideLayouts/slideLayout9.xml"/><Relationship Id="rId5" Type="http://schemas.openxmlformats.org/officeDocument/2006/relationships/image" Target="../media/image46.png"/><Relationship Id="rId4" Type="http://schemas.openxmlformats.org/officeDocument/2006/relationships/image" Target="../media/image45.png"/><Relationship Id="rId3" Type="http://schemas.openxmlformats.org/officeDocument/2006/relationships/image" Target="../media/image44.png"/><Relationship Id="rId2" Type="http://schemas.openxmlformats.org/officeDocument/2006/relationships/image" Target="../media/image43.png"/><Relationship Id="rId1" Type="http://schemas.openxmlformats.org/officeDocument/2006/relationships/image" Target="../media/image42.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 name="图片 52"/>
          <p:cNvPicPr>
            <a:picLocks noChangeAspect="1"/>
          </p:cNvPicPr>
          <p:nvPr/>
        </p:nvPicPr>
        <p:blipFill rotWithShape="1">
          <a:blip r:embed="rId1">
            <a:extLst>
              <a:ext uri="{28A0092B-C50C-407E-A947-70E740481C1C}">
                <a14:useLocalDpi xmlns:a14="http://schemas.microsoft.com/office/drawing/2010/main" val="0"/>
              </a:ext>
            </a:extLst>
          </a:blip>
          <a:srcRect l="1139" t="7371" r="1111" b="10181"/>
          <a:stretch>
            <a:fillRect/>
          </a:stretch>
        </p:blipFill>
        <p:spPr>
          <a:xfrm>
            <a:off x="0" y="16198"/>
            <a:ext cx="12195311" cy="6858947"/>
          </a:xfrm>
          <a:prstGeom prst="rect">
            <a:avLst/>
          </a:prstGeom>
        </p:spPr>
      </p:pic>
      <p:sp>
        <p:nvSpPr>
          <p:cNvPr id="29" name="矩形 28"/>
          <p:cNvSpPr/>
          <p:nvPr/>
        </p:nvSpPr>
        <p:spPr>
          <a:xfrm>
            <a:off x="491" y="-947"/>
            <a:ext cx="12191018" cy="4315790"/>
          </a:xfrm>
          <a:prstGeom prst="rect">
            <a:avLst/>
          </a:prstGeom>
          <a:gradFill flip="none" rotWithShape="1">
            <a:gsLst>
              <a:gs pos="100000">
                <a:schemeClr val="bg1">
                  <a:alpha val="0"/>
                </a:schemeClr>
              </a:gs>
              <a:gs pos="0">
                <a:schemeClr val="bg1"/>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任意多边形: 形状 7"/>
          <p:cNvSpPr/>
          <p:nvPr/>
        </p:nvSpPr>
        <p:spPr>
          <a:xfrm>
            <a:off x="0" y="5182870"/>
            <a:ext cx="12190730" cy="1675130"/>
          </a:xfrm>
          <a:custGeom>
            <a:avLst/>
            <a:gdLst>
              <a:gd name="connsiteX0" fmla="*/ 12191017 w 12191017"/>
              <a:gd name="connsiteY0" fmla="*/ 0 h 3600609"/>
              <a:gd name="connsiteX1" fmla="*/ 12191017 w 12191017"/>
              <a:gd name="connsiteY1" fmla="*/ 3600609 h 3600609"/>
              <a:gd name="connsiteX2" fmla="*/ 0 w 12191017"/>
              <a:gd name="connsiteY2" fmla="*/ 3600609 h 3600609"/>
              <a:gd name="connsiteX3" fmla="*/ 0 w 12191017"/>
              <a:gd name="connsiteY3" fmla="*/ 0 h 3600609"/>
              <a:gd name="connsiteX4" fmla="*/ 368173 w 12191017"/>
              <a:gd name="connsiteY4" fmla="*/ 109521 h 3600609"/>
              <a:gd name="connsiteX5" fmla="*/ 6095507 w 12191017"/>
              <a:gd name="connsiteY5" fmla="*/ 903165 h 3600609"/>
              <a:gd name="connsiteX6" fmla="*/ 11822842 w 12191017"/>
              <a:gd name="connsiteY6" fmla="*/ 109521 h 3600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1017" h="3600609">
                <a:moveTo>
                  <a:pt x="12191017" y="0"/>
                </a:moveTo>
                <a:lnTo>
                  <a:pt x="12191017" y="3600609"/>
                </a:lnTo>
                <a:lnTo>
                  <a:pt x="0" y="3600609"/>
                </a:lnTo>
                <a:lnTo>
                  <a:pt x="0" y="0"/>
                </a:lnTo>
                <a:lnTo>
                  <a:pt x="368173" y="109521"/>
                </a:lnTo>
                <a:cubicBezTo>
                  <a:pt x="2188358" y="626467"/>
                  <a:pt x="4109619" y="903165"/>
                  <a:pt x="6095507" y="903165"/>
                </a:cubicBezTo>
                <a:cubicBezTo>
                  <a:pt x="8081395" y="903165"/>
                  <a:pt x="10002657" y="626467"/>
                  <a:pt x="11822842" y="109521"/>
                </a:cubicBezTo>
                <a:close/>
              </a:path>
            </a:pathLst>
          </a:custGeom>
          <a:solidFill>
            <a:srgbClr val="00409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任意多边形: 形状 10"/>
          <p:cNvSpPr/>
          <p:nvPr/>
        </p:nvSpPr>
        <p:spPr>
          <a:xfrm>
            <a:off x="0" y="2408509"/>
            <a:ext cx="12191018" cy="4449491"/>
          </a:xfrm>
          <a:custGeom>
            <a:avLst/>
            <a:gdLst>
              <a:gd name="connsiteX0" fmla="*/ 0 w 12191018"/>
              <a:gd name="connsiteY0" fmla="*/ 0 h 4449491"/>
              <a:gd name="connsiteX1" fmla="*/ 542555 w 12191018"/>
              <a:gd name="connsiteY1" fmla="*/ 277880 h 4449491"/>
              <a:gd name="connsiteX2" fmla="*/ 6096001 w 12191018"/>
              <a:gd name="connsiteY2" fmla="*/ 1541035 h 4449491"/>
              <a:gd name="connsiteX3" fmla="*/ 11649447 w 12191018"/>
              <a:gd name="connsiteY3" fmla="*/ 277880 h 4449491"/>
              <a:gd name="connsiteX4" fmla="*/ 12191018 w 12191018"/>
              <a:gd name="connsiteY4" fmla="*/ 504 h 4449491"/>
              <a:gd name="connsiteX5" fmla="*/ 12191018 w 12191018"/>
              <a:gd name="connsiteY5" fmla="*/ 848882 h 4449491"/>
              <a:gd name="connsiteX6" fmla="*/ 11822844 w 12191018"/>
              <a:gd name="connsiteY6" fmla="*/ 958403 h 4449491"/>
              <a:gd name="connsiteX7" fmla="*/ 6095509 w 12191018"/>
              <a:gd name="connsiteY7" fmla="*/ 1752047 h 4449491"/>
              <a:gd name="connsiteX8" fmla="*/ 368175 w 12191018"/>
              <a:gd name="connsiteY8" fmla="*/ 958403 h 4449491"/>
              <a:gd name="connsiteX9" fmla="*/ 2 w 12191018"/>
              <a:gd name="connsiteY9" fmla="*/ 848882 h 4449491"/>
              <a:gd name="connsiteX10" fmla="*/ 2 w 12191018"/>
              <a:gd name="connsiteY10" fmla="*/ 4449491 h 4449491"/>
              <a:gd name="connsiteX11" fmla="*/ 0 w 12191018"/>
              <a:gd name="connsiteY11" fmla="*/ 4449491 h 4449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1018" h="4449491">
                <a:moveTo>
                  <a:pt x="0" y="0"/>
                </a:moveTo>
                <a:lnTo>
                  <a:pt x="542555" y="277880"/>
                </a:lnTo>
                <a:cubicBezTo>
                  <a:pt x="2222557" y="1087387"/>
                  <a:pt x="4106301" y="1541035"/>
                  <a:pt x="6096001" y="1541035"/>
                </a:cubicBezTo>
                <a:cubicBezTo>
                  <a:pt x="8085701" y="1541035"/>
                  <a:pt x="9969446" y="1087387"/>
                  <a:pt x="11649447" y="277880"/>
                </a:cubicBezTo>
                <a:lnTo>
                  <a:pt x="12191018" y="504"/>
                </a:lnTo>
                <a:lnTo>
                  <a:pt x="12191018" y="848882"/>
                </a:lnTo>
                <a:lnTo>
                  <a:pt x="11822844" y="958403"/>
                </a:lnTo>
                <a:cubicBezTo>
                  <a:pt x="10002659" y="1475349"/>
                  <a:pt x="8081397" y="1752047"/>
                  <a:pt x="6095509" y="1752047"/>
                </a:cubicBezTo>
                <a:cubicBezTo>
                  <a:pt x="4109621" y="1752047"/>
                  <a:pt x="2188360" y="1475349"/>
                  <a:pt x="368175" y="958403"/>
                </a:cubicBezTo>
                <a:lnTo>
                  <a:pt x="2" y="848882"/>
                </a:lnTo>
                <a:lnTo>
                  <a:pt x="2" y="4449491"/>
                </a:lnTo>
                <a:lnTo>
                  <a:pt x="0" y="4449491"/>
                </a:lnTo>
                <a:close/>
              </a:path>
            </a:pathLst>
          </a:custGeom>
          <a:solidFill>
            <a:schemeClr val="bg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43" name="图片 42"/>
          <p:cNvPicPr>
            <a:picLocks noChangeAspect="1"/>
          </p:cNvPicPr>
          <p:nvPr/>
        </p:nvPicPr>
        <p:blipFill>
          <a:blip r:embed="rId2">
            <a:extLst>
              <a:ext uri="{BEBA8EAE-BF5A-486C-A8C5-ECC9F3942E4B}">
                <a14:imgProps xmlns:a14="http://schemas.microsoft.com/office/drawing/2010/main">
                  <a14:imgLayer r:embed="rId3">
                    <a14:imgEffect>
                      <a14:artisticBlur radius="8"/>
                    </a14:imgEffect>
                  </a14:imgLayer>
                </a14:imgProps>
              </a:ext>
              <a:ext uri="{28A0092B-C50C-407E-A947-70E740481C1C}">
                <a14:useLocalDpi xmlns:a14="http://schemas.microsoft.com/office/drawing/2010/main" val="0"/>
              </a:ext>
            </a:extLst>
          </a:blip>
          <a:srcRect l="-80411" t="-18850" r="100000"/>
          <a:stretch>
            <a:fillRect/>
          </a:stretch>
        </p:blipFill>
        <p:spPr>
          <a:xfrm>
            <a:off x="1" y="2408509"/>
            <a:ext cx="5352585" cy="4449491"/>
          </a:xfrm>
          <a:custGeom>
            <a:avLst/>
            <a:gdLst>
              <a:gd name="connsiteX0" fmla="*/ 0 w 5352585"/>
              <a:gd name="connsiteY0" fmla="*/ 0 h 4449491"/>
              <a:gd name="connsiteX1" fmla="*/ 542555 w 5352585"/>
              <a:gd name="connsiteY1" fmla="*/ 277880 h 4449491"/>
              <a:gd name="connsiteX2" fmla="*/ 4988614 w 5352585"/>
              <a:gd name="connsiteY2" fmla="*/ 1493834 h 4449491"/>
              <a:gd name="connsiteX3" fmla="*/ 5352585 w 5352585"/>
              <a:gd name="connsiteY3" fmla="*/ 1519787 h 4449491"/>
              <a:gd name="connsiteX4" fmla="*/ 5352585 w 5352585"/>
              <a:gd name="connsiteY4" fmla="*/ 1739079 h 4449491"/>
              <a:gd name="connsiteX5" fmla="*/ 4618780 w 5352585"/>
              <a:gd name="connsiteY5" fmla="*/ 1700736 h 4449491"/>
              <a:gd name="connsiteX6" fmla="*/ 368175 w 5352585"/>
              <a:gd name="connsiteY6" fmla="*/ 958403 h 4449491"/>
              <a:gd name="connsiteX7" fmla="*/ 2 w 5352585"/>
              <a:gd name="connsiteY7" fmla="*/ 848882 h 4449491"/>
              <a:gd name="connsiteX8" fmla="*/ 2 w 5352585"/>
              <a:gd name="connsiteY8" fmla="*/ 4449491 h 4449491"/>
              <a:gd name="connsiteX9" fmla="*/ 0 w 5352585"/>
              <a:gd name="connsiteY9" fmla="*/ 4449491 h 4449491"/>
              <a:gd name="connsiteX10" fmla="*/ 0 w 5352585"/>
              <a:gd name="connsiteY10" fmla="*/ 0 h 4449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52585" h="4449491">
                <a:moveTo>
                  <a:pt x="0" y="0"/>
                </a:moveTo>
                <a:lnTo>
                  <a:pt x="542555" y="277880"/>
                </a:lnTo>
                <a:cubicBezTo>
                  <a:pt x="1907557" y="935605"/>
                  <a:pt x="3407060" y="1358406"/>
                  <a:pt x="4988614" y="1493834"/>
                </a:cubicBezTo>
                <a:lnTo>
                  <a:pt x="5352585" y="1519787"/>
                </a:lnTo>
                <a:lnTo>
                  <a:pt x="5352585" y="1739079"/>
                </a:lnTo>
                <a:lnTo>
                  <a:pt x="4618780" y="1700736"/>
                </a:lnTo>
                <a:cubicBezTo>
                  <a:pt x="3155308" y="1598683"/>
                  <a:pt x="1733314" y="1346113"/>
                  <a:pt x="368175" y="958403"/>
                </a:cubicBezTo>
                <a:lnTo>
                  <a:pt x="2" y="848882"/>
                </a:lnTo>
                <a:lnTo>
                  <a:pt x="2" y="4449491"/>
                </a:lnTo>
                <a:lnTo>
                  <a:pt x="0" y="4449491"/>
                </a:lnTo>
                <a:lnTo>
                  <a:pt x="0" y="0"/>
                </a:lnTo>
                <a:close/>
              </a:path>
            </a:pathLst>
          </a:custGeom>
        </p:spPr>
      </p:pic>
      <p:pic>
        <p:nvPicPr>
          <p:cNvPr id="13" name="图片 12"/>
          <p:cNvPicPr>
            <a:picLocks noChangeAspect="1"/>
          </p:cNvPicPr>
          <p:nvPr/>
        </p:nvPicPr>
        <p:blipFill>
          <a:blip r:embed="rId4">
            <a:extLst>
              <a:ext uri="{28A0092B-C50C-407E-A947-70E740481C1C}">
                <a14:useLocalDpi xmlns:a14="http://schemas.microsoft.com/office/drawing/2010/main" val="0"/>
              </a:ext>
            </a:extLst>
          </a:blip>
          <a:srcRect l="17962" t="6151"/>
          <a:stretch>
            <a:fillRect/>
          </a:stretch>
        </p:blipFill>
        <p:spPr>
          <a:xfrm>
            <a:off x="9314180" y="5125085"/>
            <a:ext cx="2693670" cy="1732915"/>
          </a:xfrm>
          <a:custGeom>
            <a:avLst/>
            <a:gdLst>
              <a:gd name="connsiteX0" fmla="*/ 4413956 w 7103845"/>
              <a:gd name="connsiteY0" fmla="*/ 0 h 4570587"/>
              <a:gd name="connsiteX1" fmla="*/ 4509912 w 7103845"/>
              <a:gd name="connsiteY1" fmla="*/ 39511 h 4570587"/>
              <a:gd name="connsiteX2" fmla="*/ 4509912 w 7103845"/>
              <a:gd name="connsiteY2" fmla="*/ 79022 h 4570587"/>
              <a:gd name="connsiteX3" fmla="*/ 5175956 w 7103845"/>
              <a:gd name="connsiteY3" fmla="*/ 310444 h 4570587"/>
              <a:gd name="connsiteX4" fmla="*/ 5136445 w 7103845"/>
              <a:gd name="connsiteY4" fmla="*/ 886178 h 4570587"/>
              <a:gd name="connsiteX5" fmla="*/ 5334000 w 7103845"/>
              <a:gd name="connsiteY5" fmla="*/ 953911 h 4570587"/>
              <a:gd name="connsiteX6" fmla="*/ 6242756 w 7103845"/>
              <a:gd name="connsiteY6" fmla="*/ 366889 h 4570587"/>
              <a:gd name="connsiteX7" fmla="*/ 6581423 w 7103845"/>
              <a:gd name="connsiteY7" fmla="*/ 462844 h 4570587"/>
              <a:gd name="connsiteX8" fmla="*/ 6649156 w 7103845"/>
              <a:gd name="connsiteY8" fmla="*/ 428978 h 4570587"/>
              <a:gd name="connsiteX9" fmla="*/ 6824134 w 7103845"/>
              <a:gd name="connsiteY9" fmla="*/ 496711 h 4570587"/>
              <a:gd name="connsiteX10" fmla="*/ 6818489 w 7103845"/>
              <a:gd name="connsiteY10" fmla="*/ 541867 h 4570587"/>
              <a:gd name="connsiteX11" fmla="*/ 6897512 w 7103845"/>
              <a:gd name="connsiteY11" fmla="*/ 570089 h 4570587"/>
              <a:gd name="connsiteX12" fmla="*/ 6925734 w 7103845"/>
              <a:gd name="connsiteY12" fmla="*/ 553156 h 4570587"/>
              <a:gd name="connsiteX13" fmla="*/ 7066845 w 7103845"/>
              <a:gd name="connsiteY13" fmla="*/ 609600 h 4570587"/>
              <a:gd name="connsiteX14" fmla="*/ 6982178 w 7103845"/>
              <a:gd name="connsiteY14" fmla="*/ 1230489 h 4570587"/>
              <a:gd name="connsiteX15" fmla="*/ 7103845 w 7103845"/>
              <a:gd name="connsiteY15" fmla="*/ 1310040 h 4570587"/>
              <a:gd name="connsiteX16" fmla="*/ 7103845 w 7103845"/>
              <a:gd name="connsiteY16" fmla="*/ 1797219 h 4570587"/>
              <a:gd name="connsiteX17" fmla="*/ 4251880 w 7103845"/>
              <a:gd name="connsiteY17" fmla="*/ 4570587 h 4570587"/>
              <a:gd name="connsiteX18" fmla="*/ 3126273 w 7103845"/>
              <a:gd name="connsiteY18" fmla="*/ 4570587 h 4570587"/>
              <a:gd name="connsiteX19" fmla="*/ 1941689 w 7103845"/>
              <a:gd name="connsiteY19" fmla="*/ 3719689 h 4570587"/>
              <a:gd name="connsiteX20" fmla="*/ 1715912 w 7103845"/>
              <a:gd name="connsiteY20" fmla="*/ 3877733 h 4570587"/>
              <a:gd name="connsiteX21" fmla="*/ 1563512 w 7103845"/>
              <a:gd name="connsiteY21" fmla="*/ 3877733 h 4570587"/>
              <a:gd name="connsiteX22" fmla="*/ 1524000 w 7103845"/>
              <a:gd name="connsiteY22" fmla="*/ 3877733 h 4570587"/>
              <a:gd name="connsiteX23" fmla="*/ 1507067 w 7103845"/>
              <a:gd name="connsiteY23" fmla="*/ 3855156 h 4570587"/>
              <a:gd name="connsiteX24" fmla="*/ 1444978 w 7103845"/>
              <a:gd name="connsiteY24" fmla="*/ 3759200 h 4570587"/>
              <a:gd name="connsiteX25" fmla="*/ 1270000 w 7103845"/>
              <a:gd name="connsiteY25" fmla="*/ 3900311 h 4570587"/>
              <a:gd name="connsiteX26" fmla="*/ 1038578 w 7103845"/>
              <a:gd name="connsiteY26" fmla="*/ 4080933 h 4570587"/>
              <a:gd name="connsiteX27" fmla="*/ 220134 w 7103845"/>
              <a:gd name="connsiteY27" fmla="*/ 3426178 h 4570587"/>
              <a:gd name="connsiteX28" fmla="*/ 220134 w 7103845"/>
              <a:gd name="connsiteY28" fmla="*/ 3375378 h 4570587"/>
              <a:gd name="connsiteX29" fmla="*/ 304800 w 7103845"/>
              <a:gd name="connsiteY29" fmla="*/ 3302000 h 4570587"/>
              <a:gd name="connsiteX30" fmla="*/ 22578 w 7103845"/>
              <a:gd name="connsiteY30" fmla="*/ 2483556 h 4570587"/>
              <a:gd name="connsiteX31" fmla="*/ 33867 w 7103845"/>
              <a:gd name="connsiteY31" fmla="*/ 2460978 h 4570587"/>
              <a:gd name="connsiteX32" fmla="*/ 0 w 7103845"/>
              <a:gd name="connsiteY32" fmla="*/ 2353733 h 4570587"/>
              <a:gd name="connsiteX33" fmla="*/ 1552223 w 7103845"/>
              <a:gd name="connsiteY33" fmla="*/ 1535289 h 4570587"/>
              <a:gd name="connsiteX34" fmla="*/ 1659467 w 7103845"/>
              <a:gd name="connsiteY34" fmla="*/ 1597378 h 4570587"/>
              <a:gd name="connsiteX35" fmla="*/ 1676400 w 7103845"/>
              <a:gd name="connsiteY35" fmla="*/ 1642533 h 4570587"/>
              <a:gd name="connsiteX36" fmla="*/ 1715912 w 7103845"/>
              <a:gd name="connsiteY36" fmla="*/ 1631244 h 4570587"/>
              <a:gd name="connsiteX37" fmla="*/ 1721556 w 7103845"/>
              <a:gd name="connsiteY37" fmla="*/ 1586089 h 4570587"/>
              <a:gd name="connsiteX38" fmla="*/ 1913467 w 7103845"/>
              <a:gd name="connsiteY38" fmla="*/ 1484489 h 4570587"/>
              <a:gd name="connsiteX39" fmla="*/ 1873956 w 7103845"/>
              <a:gd name="connsiteY39" fmla="*/ 1360311 h 4570587"/>
              <a:gd name="connsiteX40" fmla="*/ 3262489 w 7103845"/>
              <a:gd name="connsiteY40" fmla="*/ 620889 h 4570587"/>
              <a:gd name="connsiteX41" fmla="*/ 3358445 w 7103845"/>
              <a:gd name="connsiteY41" fmla="*/ 671689 h 4570587"/>
              <a:gd name="connsiteX42" fmla="*/ 3505200 w 7103845"/>
              <a:gd name="connsiteY42" fmla="*/ 575733 h 4570587"/>
              <a:gd name="connsiteX43" fmla="*/ 3493912 w 7103845"/>
              <a:gd name="connsiteY43" fmla="*/ 485422 h 4570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7103845" h="4570587">
                <a:moveTo>
                  <a:pt x="4413956" y="0"/>
                </a:moveTo>
                <a:lnTo>
                  <a:pt x="4509912" y="39511"/>
                </a:lnTo>
                <a:lnTo>
                  <a:pt x="4509912" y="79022"/>
                </a:lnTo>
                <a:lnTo>
                  <a:pt x="5175956" y="310444"/>
                </a:lnTo>
                <a:lnTo>
                  <a:pt x="5136445" y="886178"/>
                </a:lnTo>
                <a:lnTo>
                  <a:pt x="5334000" y="953911"/>
                </a:lnTo>
                <a:lnTo>
                  <a:pt x="6242756" y="366889"/>
                </a:lnTo>
                <a:lnTo>
                  <a:pt x="6581423" y="462844"/>
                </a:lnTo>
                <a:lnTo>
                  <a:pt x="6649156" y="428978"/>
                </a:lnTo>
                <a:lnTo>
                  <a:pt x="6824134" y="496711"/>
                </a:lnTo>
                <a:lnTo>
                  <a:pt x="6818489" y="541867"/>
                </a:lnTo>
                <a:lnTo>
                  <a:pt x="6897512" y="570089"/>
                </a:lnTo>
                <a:lnTo>
                  <a:pt x="6925734" y="553156"/>
                </a:lnTo>
                <a:lnTo>
                  <a:pt x="7066845" y="609600"/>
                </a:lnTo>
                <a:lnTo>
                  <a:pt x="6982178" y="1230489"/>
                </a:lnTo>
                <a:lnTo>
                  <a:pt x="7103845" y="1310040"/>
                </a:lnTo>
                <a:lnTo>
                  <a:pt x="7103845" y="1797219"/>
                </a:lnTo>
                <a:lnTo>
                  <a:pt x="4251880" y="4570587"/>
                </a:lnTo>
                <a:lnTo>
                  <a:pt x="3126273" y="4570587"/>
                </a:lnTo>
                <a:lnTo>
                  <a:pt x="1941689" y="3719689"/>
                </a:lnTo>
                <a:lnTo>
                  <a:pt x="1715912" y="3877733"/>
                </a:lnTo>
                <a:lnTo>
                  <a:pt x="1563512" y="3877733"/>
                </a:lnTo>
                <a:lnTo>
                  <a:pt x="1524000" y="3877733"/>
                </a:lnTo>
                <a:lnTo>
                  <a:pt x="1507067" y="3855156"/>
                </a:lnTo>
                <a:lnTo>
                  <a:pt x="1444978" y="3759200"/>
                </a:lnTo>
                <a:lnTo>
                  <a:pt x="1270000" y="3900311"/>
                </a:lnTo>
                <a:lnTo>
                  <a:pt x="1038578" y="4080933"/>
                </a:lnTo>
                <a:lnTo>
                  <a:pt x="220134" y="3426178"/>
                </a:lnTo>
                <a:lnTo>
                  <a:pt x="220134" y="3375378"/>
                </a:lnTo>
                <a:lnTo>
                  <a:pt x="304800" y="3302000"/>
                </a:lnTo>
                <a:lnTo>
                  <a:pt x="22578" y="2483556"/>
                </a:lnTo>
                <a:lnTo>
                  <a:pt x="33867" y="2460978"/>
                </a:lnTo>
                <a:lnTo>
                  <a:pt x="0" y="2353733"/>
                </a:lnTo>
                <a:lnTo>
                  <a:pt x="1552223" y="1535289"/>
                </a:lnTo>
                <a:lnTo>
                  <a:pt x="1659467" y="1597378"/>
                </a:lnTo>
                <a:lnTo>
                  <a:pt x="1676400" y="1642533"/>
                </a:lnTo>
                <a:lnTo>
                  <a:pt x="1715912" y="1631244"/>
                </a:lnTo>
                <a:lnTo>
                  <a:pt x="1721556" y="1586089"/>
                </a:lnTo>
                <a:lnTo>
                  <a:pt x="1913467" y="1484489"/>
                </a:lnTo>
                <a:lnTo>
                  <a:pt x="1873956" y="1360311"/>
                </a:lnTo>
                <a:lnTo>
                  <a:pt x="3262489" y="620889"/>
                </a:lnTo>
                <a:lnTo>
                  <a:pt x="3358445" y="671689"/>
                </a:lnTo>
                <a:lnTo>
                  <a:pt x="3505200" y="575733"/>
                </a:lnTo>
                <a:lnTo>
                  <a:pt x="3493912" y="485422"/>
                </a:lnTo>
                <a:close/>
              </a:path>
            </a:pathLst>
          </a:custGeom>
          <a:effectLst>
            <a:outerShdw blurRad="254000" sx="102000" sy="102000" algn="ctr" rotWithShape="0">
              <a:prstClr val="black">
                <a:alpha val="40000"/>
              </a:prstClr>
            </a:outerShdw>
            <a:softEdge rad="25400"/>
          </a:effectLst>
        </p:spPr>
      </p:pic>
      <p:sp>
        <p:nvSpPr>
          <p:cNvPr id="15" name="文本框 14"/>
          <p:cNvSpPr txBox="1"/>
          <p:nvPr/>
        </p:nvSpPr>
        <p:spPr>
          <a:xfrm>
            <a:off x="560130" y="533774"/>
            <a:ext cx="11070470" cy="2584450"/>
          </a:xfrm>
          <a:prstGeom prst="rect">
            <a:avLst/>
          </a:prstGeom>
          <a:noFill/>
        </p:spPr>
        <p:txBody>
          <a:bodyPr wrap="square">
            <a:spAutoFit/>
          </a:bodyPr>
          <a:lstStyle/>
          <a:p>
            <a:pPr algn="ctr">
              <a:lnSpc>
                <a:spcPct val="100000"/>
              </a:lnSpc>
            </a:pPr>
            <a:r>
              <a:rPr lang="en-US" altLang="zh-CN" sz="5400" b="1" dirty="0">
                <a:solidFill>
                  <a:srgbClr val="004098"/>
                </a:solidFill>
                <a:cs typeface="+mn-ea"/>
                <a:sym typeface="+mn-lt"/>
              </a:rPr>
              <a:t>Improving CP Measurement</a:t>
            </a:r>
            <a:endParaRPr lang="en-US" altLang="zh-CN" sz="5400" b="1" dirty="0">
              <a:solidFill>
                <a:srgbClr val="004098"/>
              </a:solidFill>
              <a:cs typeface="+mn-ea"/>
              <a:sym typeface="+mn-lt"/>
            </a:endParaRPr>
          </a:p>
          <a:p>
            <a:pPr algn="ctr">
              <a:lnSpc>
                <a:spcPct val="100000"/>
              </a:lnSpc>
            </a:pPr>
            <a:r>
              <a:rPr lang="en-US" altLang="zh-CN" sz="5400" b="1" dirty="0">
                <a:solidFill>
                  <a:srgbClr val="004098"/>
                </a:solidFill>
                <a:cs typeface="+mn-ea"/>
                <a:sym typeface="+mn-lt"/>
              </a:rPr>
              <a:t>with</a:t>
            </a:r>
            <a:endParaRPr lang="en-US" altLang="zh-CN" sz="5400" b="1" dirty="0">
              <a:solidFill>
                <a:srgbClr val="004098"/>
              </a:solidFill>
              <a:cs typeface="+mn-ea"/>
              <a:sym typeface="+mn-lt"/>
            </a:endParaRPr>
          </a:p>
          <a:p>
            <a:pPr algn="ctr">
              <a:lnSpc>
                <a:spcPct val="100000"/>
              </a:lnSpc>
            </a:pPr>
            <a:r>
              <a:rPr lang="en-US" altLang="zh-CN" sz="5400" b="1" dirty="0">
                <a:solidFill>
                  <a:srgbClr val="004098"/>
                </a:solidFill>
                <a:cs typeface="+mn-ea"/>
                <a:sym typeface="+mn-lt"/>
              </a:rPr>
              <a:t>Muon Decay at Rest</a:t>
            </a:r>
            <a:endParaRPr lang="en-US" altLang="zh-CN" sz="5400" b="1" dirty="0">
              <a:solidFill>
                <a:srgbClr val="004098"/>
              </a:solidFill>
              <a:cs typeface="+mn-ea"/>
              <a:sym typeface="+mn-lt"/>
            </a:endParaRPr>
          </a:p>
        </p:txBody>
      </p:sp>
      <p:sp>
        <p:nvSpPr>
          <p:cNvPr id="16" name="副标题 2"/>
          <p:cNvSpPr txBox="1"/>
          <p:nvPr/>
        </p:nvSpPr>
        <p:spPr>
          <a:xfrm>
            <a:off x="1058739" y="3569643"/>
            <a:ext cx="10078333" cy="400110"/>
          </a:xfrm>
          <a:prstGeom prst="rect">
            <a:avLst/>
          </a:prstGeom>
        </p:spPr>
        <p:txBody>
          <a:bodyPr vert="horz" lIns="0" tIns="0" rIns="0" bIns="0" rtlCol="0" anchor="ctr">
            <a:noAutofit/>
          </a:bodyPr>
          <a:lstStyle>
            <a:lvl1pPr marL="0" indent="0" algn="ctr" defTabSz="457200" rtl="0" eaLnBrk="1" latinLnBrk="0" hangingPunct="1">
              <a:lnSpc>
                <a:spcPct val="100000"/>
              </a:lnSpc>
              <a:spcBef>
                <a:spcPts val="0"/>
              </a:spcBef>
              <a:buFont typeface="Arial" panose="020B0604020202020204" pitchFamily="34" charset="0"/>
              <a:buNone/>
              <a:defRPr lang="en-US" sz="1800" kern="1200" spc="300" dirty="0">
                <a:solidFill>
                  <a:schemeClr val="tx1">
                    <a:lumMod val="65000"/>
                    <a:lumOff val="35000"/>
                  </a:schemeClr>
                </a:solidFill>
                <a:latin typeface="+mn-lt"/>
                <a:ea typeface="+mn-ea"/>
                <a:cs typeface="+mn-cs"/>
              </a:defRPr>
            </a:lvl1pPr>
            <a:lvl2pPr marL="457200" indent="0" algn="ctr" defTabSz="914400" rtl="0" eaLnBrk="1" latinLnBrk="0" hangingPunct="1">
              <a:lnSpc>
                <a:spcPct val="100000"/>
              </a:lnSpc>
              <a:spcBef>
                <a:spcPts val="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100000"/>
              </a:lnSpc>
              <a:spcBef>
                <a:spcPts val="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100000"/>
              </a:lnSpc>
              <a:spcBef>
                <a:spcPts val="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100000"/>
              </a:lnSpc>
              <a:spcBef>
                <a:spcPts val="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r>
              <a:rPr lang="en-US" altLang="zh-CN" sz="2000" dirty="0">
                <a:solidFill>
                  <a:srgbClr val="004098"/>
                </a:solidFill>
                <a:latin typeface="Arial" panose="020B0604020202020204" pitchFamily="34" charset="0"/>
                <a:cs typeface="Arial" panose="020B0604020202020204" pitchFamily="34" charset="0"/>
                <a:sym typeface="+mn-lt"/>
              </a:rPr>
              <a:t>Shao-Feng Ge, </a:t>
            </a:r>
            <a:r>
              <a:rPr lang="en-US" altLang="zh-CN" sz="2000" b="1" dirty="0">
                <a:solidFill>
                  <a:srgbClr val="004098"/>
                </a:solidFill>
                <a:latin typeface="Arial" panose="020B0604020202020204" pitchFamily="34" charset="0"/>
                <a:cs typeface="Arial" panose="020B0604020202020204" pitchFamily="34" charset="0"/>
                <a:sym typeface="+mn-lt"/>
              </a:rPr>
              <a:t>Chui-Fan Kong</a:t>
            </a:r>
            <a:r>
              <a:rPr lang="en-US" altLang="zh-CN" sz="2000" dirty="0">
                <a:solidFill>
                  <a:srgbClr val="004098"/>
                </a:solidFill>
                <a:latin typeface="Arial" panose="020B0604020202020204" pitchFamily="34" charset="0"/>
                <a:cs typeface="Arial" panose="020B0604020202020204" pitchFamily="34" charset="0"/>
                <a:sym typeface="+mn-lt"/>
              </a:rPr>
              <a:t>, Pedro Pasquini</a:t>
            </a:r>
            <a:endParaRPr lang="en-US" altLang="zh-CN" sz="2000" dirty="0">
              <a:solidFill>
                <a:srgbClr val="004098"/>
              </a:solidFill>
              <a:latin typeface="Arial" panose="020B0604020202020204" pitchFamily="34" charset="0"/>
              <a:cs typeface="Arial" panose="020B0604020202020204" pitchFamily="34" charset="0"/>
              <a:sym typeface="+mn-lt"/>
            </a:endParaRPr>
          </a:p>
          <a:p>
            <a:pPr algn="ctr"/>
            <a:endParaRPr lang="en-US" altLang="zh-CN" sz="2000" spc="100" dirty="0">
              <a:solidFill>
                <a:srgbClr val="004098"/>
              </a:solidFill>
              <a:uFillTx/>
              <a:latin typeface="Arial" panose="020B0604020202020204" pitchFamily="34" charset="0"/>
              <a:cs typeface="Arial" panose="020B0604020202020204" pitchFamily="34" charset="0"/>
              <a:sym typeface="+mn-lt"/>
            </a:endParaRPr>
          </a:p>
        </p:txBody>
      </p:sp>
      <p:pic>
        <p:nvPicPr>
          <p:cNvPr id="45" name="图片 44"/>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60130" y="5839461"/>
            <a:ext cx="2715836" cy="692704"/>
          </a:xfrm>
          <a:prstGeom prst="rect">
            <a:avLst/>
          </a:prstGeom>
        </p:spPr>
      </p:pic>
      <p:sp>
        <p:nvSpPr>
          <p:cNvPr id="59" name="文本占位符 3"/>
          <p:cNvSpPr txBox="1"/>
          <p:nvPr/>
        </p:nvSpPr>
        <p:spPr>
          <a:xfrm>
            <a:off x="1875791" y="4248150"/>
            <a:ext cx="8444230" cy="598805"/>
          </a:xfrm>
          <a:prstGeom prst="rect">
            <a:avLst/>
          </a:prstGeom>
        </p:spPr>
        <p:txBody>
          <a:bodyPr anchor="ctr"/>
          <a:lstStyle>
            <a:lvl1pPr marL="0" indent="0" algn="ctr" defTabSz="914400" rtl="0" eaLnBrk="1" latinLnBrk="0" hangingPunct="1">
              <a:lnSpc>
                <a:spcPct val="100000"/>
              </a:lnSpc>
              <a:spcBef>
                <a:spcPts val="1000"/>
              </a:spcBef>
              <a:buFont typeface="Arial" panose="020B0604020202020204" pitchFamily="34" charset="0"/>
              <a:buNone/>
              <a:defRPr sz="3200" b="1" kern="1200">
                <a:solidFill>
                  <a:schemeClr val="accent2"/>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sz="1600" dirty="0">
                <a:solidFill>
                  <a:srgbClr val="004098"/>
                </a:solidFill>
                <a:latin typeface="Arial" panose="020B0604020202020204" pitchFamily="34" charset="0"/>
                <a:cs typeface="Arial" panose="020B0604020202020204" pitchFamily="34" charset="0"/>
                <a:sym typeface="+mn-lt"/>
              </a:rPr>
              <a:t>Email: kongcf@sjtu.edu.cn</a:t>
            </a:r>
            <a:endParaRPr lang="en-US" sz="1600" b="0" dirty="0">
              <a:solidFill>
                <a:srgbClr val="004098"/>
              </a:solidFill>
              <a:cs typeface="+mn-ea"/>
              <a:sym typeface="+mn-lt"/>
            </a:endParaRPr>
          </a:p>
          <a:p>
            <a:r>
              <a:rPr lang="en-US" sz="1600" b="0" dirty="0">
                <a:solidFill>
                  <a:srgbClr val="004098"/>
                </a:solidFill>
                <a:cs typeface="+mn-ea"/>
                <a:sym typeface="+mn-lt"/>
              </a:rPr>
              <a:t>Tsung-Dao Lee Institute &amp; Shanghai Jiao Tong University</a:t>
            </a:r>
            <a:endParaRPr lang="en-US" sz="1600" b="0" dirty="0">
              <a:solidFill>
                <a:srgbClr val="004098"/>
              </a:solidFill>
              <a:cs typeface="+mn-ea"/>
              <a:sym typeface="+mn-lt"/>
            </a:endParaRPr>
          </a:p>
          <a:p>
            <a:r>
              <a:rPr lang="en-US" sz="1600" b="0" dirty="0">
                <a:solidFill>
                  <a:srgbClr val="004098"/>
                </a:solidFill>
                <a:cs typeface="+mn-ea"/>
                <a:sym typeface="+mn-lt"/>
              </a:rPr>
              <a:t>2023-7-12 @ MAYORANA Workshop, Modica</a:t>
            </a:r>
            <a:endParaRPr lang="en-US" sz="1600" b="0" dirty="0">
              <a:solidFill>
                <a:srgbClr val="004098"/>
              </a:solidFill>
              <a:cs typeface="+mn-ea"/>
              <a:sym typeface="+mn-lt"/>
            </a:endParaRPr>
          </a:p>
        </p:txBody>
      </p:sp>
      <p:pic>
        <p:nvPicPr>
          <p:cNvPr id="3" name="Picture 2" descr="gnome-shell-screenshot-fwrg1d"/>
          <p:cNvPicPr>
            <a:picLocks noChangeAspect="1"/>
          </p:cNvPicPr>
          <p:nvPr/>
        </p:nvPicPr>
        <p:blipFill>
          <a:blip r:embed="rId6"/>
          <a:stretch>
            <a:fillRect/>
          </a:stretch>
        </p:blipFill>
        <p:spPr>
          <a:xfrm>
            <a:off x="635" y="-635"/>
            <a:ext cx="1579880" cy="1132205"/>
          </a:xfrm>
          <a:prstGeom prst="rect">
            <a:avLst/>
          </a:prstGeom>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p:cNvSpPr>
            <a:spLocks noGrp="1"/>
          </p:cNvSpPr>
          <p:nvPr>
            <p:ph type="body" sz="quarter" idx="10"/>
          </p:nvPr>
        </p:nvSpPr>
        <p:spPr>
          <a:xfrm>
            <a:off x="554990" y="320040"/>
            <a:ext cx="7053580" cy="436245"/>
          </a:xfrm>
        </p:spPr>
        <p:txBody>
          <a:bodyPr/>
          <a:lstStyle/>
          <a:p>
            <a:r>
              <a:rPr lang="en-US" altLang="zh-CN">
                <a:sym typeface="+mn-ea"/>
              </a:rPr>
              <a:t>Our proposal: DUNE+muTHEIA</a:t>
            </a:r>
            <a:endParaRPr lang="en-US" altLang="zh-CN" dirty="0"/>
          </a:p>
        </p:txBody>
      </p:sp>
      <p:pic>
        <p:nvPicPr>
          <p:cNvPr id="19" name="Picture 18" descr="muDAR"/>
          <p:cNvPicPr>
            <a:picLocks noChangeAspect="1"/>
          </p:cNvPicPr>
          <p:nvPr/>
        </p:nvPicPr>
        <p:blipFill>
          <a:blip r:embed="rId1"/>
          <a:stretch>
            <a:fillRect/>
          </a:stretch>
        </p:blipFill>
        <p:spPr>
          <a:xfrm>
            <a:off x="6532245" y="1991360"/>
            <a:ext cx="4678680" cy="3510280"/>
          </a:xfrm>
          <a:prstGeom prst="rect">
            <a:avLst/>
          </a:prstGeom>
        </p:spPr>
      </p:pic>
      <p:sp>
        <p:nvSpPr>
          <p:cNvPr id="5" name="Text Box 4"/>
          <p:cNvSpPr txBox="1"/>
          <p:nvPr/>
        </p:nvSpPr>
        <p:spPr>
          <a:xfrm>
            <a:off x="1189355" y="1220470"/>
            <a:ext cx="10021570" cy="368300"/>
          </a:xfrm>
          <a:prstGeom prst="rect">
            <a:avLst/>
          </a:prstGeom>
          <a:noFill/>
        </p:spPr>
        <p:txBody>
          <a:bodyPr wrap="square" rtlCol="0">
            <a:spAutoFit/>
          </a:bodyPr>
          <a:p>
            <a:r>
              <a:rPr lang="en-US" b="1"/>
              <a:t>Low-energy neutrino bea</a:t>
            </a:r>
            <a:r>
              <a:rPr lang="en-US" b="1"/>
              <a:t>m from muon decay at rest</a:t>
            </a:r>
            <a:r>
              <a:rPr lang="en-US"/>
              <a:t> can get rid of matter effect contamination</a:t>
            </a:r>
            <a:endParaRPr lang="en-US"/>
          </a:p>
        </p:txBody>
      </p:sp>
      <p:sp>
        <p:nvSpPr>
          <p:cNvPr id="2" name="Text Box 1"/>
          <p:cNvSpPr txBox="1"/>
          <p:nvPr/>
        </p:nvSpPr>
        <p:spPr>
          <a:xfrm>
            <a:off x="7188200" y="5501640"/>
            <a:ext cx="3421380" cy="368300"/>
          </a:xfrm>
          <a:prstGeom prst="rect">
            <a:avLst/>
          </a:prstGeom>
          <a:noFill/>
        </p:spPr>
        <p:txBody>
          <a:bodyPr wrap="none" rtlCol="0">
            <a:spAutoFit/>
          </a:bodyPr>
          <a:p>
            <a:pPr algn="l"/>
            <a:r>
              <a:rPr lang="en-US"/>
              <a:t>such as DAEδALUS experiment</a:t>
            </a:r>
            <a:endParaRPr lang="en-US"/>
          </a:p>
        </p:txBody>
      </p:sp>
      <p:sp>
        <p:nvSpPr>
          <p:cNvPr id="9" name="Text Box 8"/>
          <p:cNvSpPr txBox="1"/>
          <p:nvPr/>
        </p:nvSpPr>
        <p:spPr>
          <a:xfrm>
            <a:off x="500380" y="1866265"/>
            <a:ext cx="6565265" cy="3784600"/>
          </a:xfrm>
          <a:prstGeom prst="rect">
            <a:avLst/>
          </a:prstGeom>
          <a:noFill/>
        </p:spPr>
        <p:txBody>
          <a:bodyPr wrap="square" rtlCol="0">
            <a:spAutoFit/>
          </a:bodyPr>
          <a:p>
            <a:endParaRPr lang="en-US" sz="2400"/>
          </a:p>
          <a:p>
            <a:pPr marL="342900" indent="-342900">
              <a:buFont typeface="Arial" panose="020B0604020202020204" pitchFamily="34" charset="0"/>
              <a:buChar char="•"/>
            </a:pPr>
            <a:r>
              <a:rPr lang="en-US" sz="2400"/>
              <a:t>Shoot protons at a target to creat </a:t>
            </a:r>
            <a:r>
              <a:rPr lang="en-US" sz="2400">
                <a:solidFill>
                  <a:srgbClr val="FF0000"/>
                </a:solidFill>
              </a:rPr>
              <a:t>pions</a:t>
            </a:r>
            <a:r>
              <a:rPr lang="en-US" sz="2400"/>
              <a:t>. Negative pions are captured quickly. Positive pions remain</a:t>
            </a:r>
            <a:endParaRPr lang="en-US" sz="2400"/>
          </a:p>
          <a:p>
            <a:pPr marL="342900" indent="-342900">
              <a:buFont typeface="Arial" panose="020B0604020202020204" pitchFamily="34" charset="0"/>
              <a:buChar char="•"/>
            </a:pPr>
            <a:endParaRPr lang="en-US" sz="2400"/>
          </a:p>
          <a:p>
            <a:pPr marL="342900" indent="-342900">
              <a:buFont typeface="Arial" panose="020B0604020202020204" pitchFamily="34" charset="0"/>
              <a:buChar char="•"/>
            </a:pPr>
            <a:r>
              <a:rPr lang="en-US" sz="2400"/>
              <a:t>Positive pions decay into muon neutrinos and </a:t>
            </a:r>
            <a:r>
              <a:rPr lang="en-US" sz="2400">
                <a:solidFill>
                  <a:srgbClr val="FF0000"/>
                </a:solidFill>
              </a:rPr>
              <a:t>antimuons</a:t>
            </a:r>
            <a:endParaRPr lang="en-US" sz="2400">
              <a:solidFill>
                <a:srgbClr val="FF0000"/>
              </a:solidFill>
            </a:endParaRPr>
          </a:p>
          <a:p>
            <a:pPr marL="342900" indent="-342900">
              <a:buFont typeface="Arial" panose="020B0604020202020204" pitchFamily="34" charset="0"/>
              <a:buChar char="•"/>
            </a:pPr>
            <a:endParaRPr lang="en-US" sz="2400"/>
          </a:p>
          <a:p>
            <a:pPr marL="342900" indent="-342900">
              <a:buFont typeface="Arial" panose="020B0604020202020204" pitchFamily="34" charset="0"/>
              <a:buChar char="•"/>
            </a:pPr>
            <a:r>
              <a:rPr lang="en-US" sz="2400"/>
              <a:t>Antimuons decay into positrons, electron neutrinos, and </a:t>
            </a:r>
            <a:r>
              <a:rPr lang="en-US" sz="2400">
                <a:solidFill>
                  <a:srgbClr val="FF0000"/>
                </a:solidFill>
              </a:rPr>
              <a:t>muon antineutrinos</a:t>
            </a:r>
            <a:endParaRPr lang="en-US" sz="2400">
              <a:solidFill>
                <a:srgbClr val="FF0000"/>
              </a:solidFill>
            </a:endParaRPr>
          </a:p>
        </p:txBody>
      </p:sp>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p:cNvSpPr>
            <a:spLocks noGrp="1"/>
          </p:cNvSpPr>
          <p:nvPr>
            <p:ph type="body" sz="quarter" idx="10"/>
          </p:nvPr>
        </p:nvSpPr>
        <p:spPr>
          <a:xfrm>
            <a:off x="554990" y="320040"/>
            <a:ext cx="7053580" cy="436245"/>
          </a:xfrm>
        </p:spPr>
        <p:txBody>
          <a:bodyPr/>
          <a:lstStyle/>
          <a:p>
            <a:r>
              <a:rPr lang="en-US" altLang="zh-CN">
                <a:sym typeface="+mn-ea"/>
              </a:rPr>
              <a:t>Our proposal: DUNE+muTHEIA</a:t>
            </a:r>
            <a:endParaRPr lang="en-US" altLang="zh-CN" dirty="0"/>
          </a:p>
        </p:txBody>
      </p:sp>
      <p:sp>
        <p:nvSpPr>
          <p:cNvPr id="11" name="Text Box 10"/>
          <p:cNvSpPr txBox="1"/>
          <p:nvPr/>
        </p:nvSpPr>
        <p:spPr>
          <a:xfrm>
            <a:off x="8216900" y="2507615"/>
            <a:ext cx="3253740" cy="1198880"/>
          </a:xfrm>
          <a:prstGeom prst="rect">
            <a:avLst/>
          </a:prstGeom>
          <a:noFill/>
        </p:spPr>
        <p:txBody>
          <a:bodyPr wrap="square" rtlCol="0">
            <a:spAutoFit/>
          </a:bodyPr>
          <a:p>
            <a:r>
              <a:rPr lang="en-US" sz="2400"/>
              <a:t>P(w/   matter effect) - P(w/o matter effect)</a:t>
            </a:r>
            <a:endParaRPr lang="en-US" sz="2400"/>
          </a:p>
          <a:p>
            <a:r>
              <a:rPr lang="en-US" sz="2400"/>
              <a:t>at DUNE</a:t>
            </a:r>
            <a:endParaRPr lang="en-US" sz="2400"/>
          </a:p>
        </p:txBody>
      </p:sp>
      <p:pic>
        <p:nvPicPr>
          <p:cNvPr id="12" name="Picture 11" descr="gnome-shell-screenshot-8j1rrd"/>
          <p:cNvPicPr>
            <a:picLocks noChangeAspect="1"/>
          </p:cNvPicPr>
          <p:nvPr/>
        </p:nvPicPr>
        <p:blipFill>
          <a:blip r:embed="rId1"/>
          <a:stretch>
            <a:fillRect/>
          </a:stretch>
        </p:blipFill>
        <p:spPr>
          <a:xfrm>
            <a:off x="734060" y="1126490"/>
            <a:ext cx="6534785" cy="4838700"/>
          </a:xfrm>
          <a:prstGeom prst="rect">
            <a:avLst/>
          </a:prstGeom>
        </p:spPr>
      </p:pic>
      <p:sp>
        <p:nvSpPr>
          <p:cNvPr id="13" name="Left Arrow 12"/>
          <p:cNvSpPr/>
          <p:nvPr/>
        </p:nvSpPr>
        <p:spPr>
          <a:xfrm rot="1260000">
            <a:off x="6218555" y="2399030"/>
            <a:ext cx="1978660" cy="145415"/>
          </a:xfrm>
          <a:prstGeom prst="leftArrow">
            <a:avLst/>
          </a:prstGeom>
          <a:solidFill>
            <a:schemeClr val="accent5"/>
          </a:solidFill>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en-US"/>
          </a:p>
        </p:txBody>
      </p:sp>
      <p:sp>
        <p:nvSpPr>
          <p:cNvPr id="14" name="Left Arrow 13"/>
          <p:cNvSpPr/>
          <p:nvPr/>
        </p:nvSpPr>
        <p:spPr>
          <a:xfrm>
            <a:off x="6179185" y="2748915"/>
            <a:ext cx="1978660" cy="145415"/>
          </a:xfrm>
          <a:prstGeom prst="leftArrow">
            <a:avLst/>
          </a:prstGeom>
          <a:solidFill>
            <a:schemeClr val="accent5"/>
          </a:solidFill>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en-US"/>
          </a:p>
        </p:txBody>
      </p:sp>
      <p:sp>
        <p:nvSpPr>
          <p:cNvPr id="15" name="Left Arrow 14"/>
          <p:cNvSpPr/>
          <p:nvPr/>
        </p:nvSpPr>
        <p:spPr>
          <a:xfrm rot="960000">
            <a:off x="6356985" y="4692650"/>
            <a:ext cx="1978660" cy="145415"/>
          </a:xfrm>
          <a:prstGeom prst="leftArrow">
            <a:avLst/>
          </a:prstGeom>
          <a:gradFill>
            <a:gsLst>
              <a:gs pos="0">
                <a:srgbClr val="FE4444"/>
              </a:gs>
              <a:gs pos="100000">
                <a:srgbClr val="832B2B"/>
              </a:gs>
            </a:gsLst>
            <a:lin ang="5400000" scaled="0"/>
          </a:gradFill>
        </p:spPr>
        <p:style>
          <a:lnRef idx="2">
            <a:schemeClr val="accent2">
              <a:shade val="50000"/>
            </a:schemeClr>
          </a:lnRef>
          <a:fillRef idx="1">
            <a:schemeClr val="accent2"/>
          </a:fillRef>
          <a:effectRef idx="0">
            <a:schemeClr val="accent2"/>
          </a:effectRef>
          <a:fontRef idx="minor">
            <a:schemeClr val="lt1"/>
          </a:fontRef>
        </p:style>
        <p:txBody>
          <a:bodyPr rtlCol="0" anchor="ctr"/>
          <a:p>
            <a:pPr algn="ctr"/>
            <a:endParaRPr lang="en-US"/>
          </a:p>
        </p:txBody>
      </p:sp>
      <p:sp>
        <p:nvSpPr>
          <p:cNvPr id="16" name="Text Box 15"/>
          <p:cNvSpPr txBox="1"/>
          <p:nvPr/>
        </p:nvSpPr>
        <p:spPr>
          <a:xfrm>
            <a:off x="8317230" y="4550410"/>
            <a:ext cx="3253740" cy="1198880"/>
          </a:xfrm>
          <a:prstGeom prst="rect">
            <a:avLst/>
          </a:prstGeom>
          <a:noFill/>
        </p:spPr>
        <p:txBody>
          <a:bodyPr wrap="square" rtlCol="0">
            <a:spAutoFit/>
          </a:bodyPr>
          <a:p>
            <a:r>
              <a:rPr lang="en-US" sz="2400"/>
              <a:t>P(w/   matter effect) - P(w/o matter effect)</a:t>
            </a:r>
            <a:endParaRPr lang="en-US" sz="2400"/>
          </a:p>
          <a:p>
            <a:r>
              <a:rPr lang="en-US" sz="2400"/>
              <a:t>at muDAR</a:t>
            </a:r>
            <a:endParaRPr lang="en-US" sz="2400"/>
          </a:p>
        </p:txBody>
      </p:sp>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p:cNvSpPr>
            <a:spLocks noGrp="1"/>
          </p:cNvSpPr>
          <p:nvPr>
            <p:ph type="body" sz="quarter" idx="10"/>
          </p:nvPr>
        </p:nvSpPr>
        <p:spPr>
          <a:xfrm>
            <a:off x="554990" y="320040"/>
            <a:ext cx="6264275" cy="436245"/>
          </a:xfrm>
        </p:spPr>
        <p:txBody>
          <a:bodyPr/>
          <a:lstStyle/>
          <a:p>
            <a:r>
              <a:rPr lang="en-US" altLang="zh-CN" dirty="0"/>
              <a:t>Our proposal: DUNE+muTHEIA</a:t>
            </a:r>
            <a:endParaRPr lang="en-US" altLang="zh-CN" dirty="0"/>
          </a:p>
        </p:txBody>
      </p:sp>
      <p:sp>
        <p:nvSpPr>
          <p:cNvPr id="10" name="Text Box 9"/>
          <p:cNvSpPr txBox="1"/>
          <p:nvPr/>
        </p:nvSpPr>
        <p:spPr>
          <a:xfrm>
            <a:off x="4556760" y="5499100"/>
            <a:ext cx="2190750" cy="306705"/>
          </a:xfrm>
          <a:prstGeom prst="rect">
            <a:avLst/>
          </a:prstGeom>
          <a:noFill/>
        </p:spPr>
        <p:txBody>
          <a:bodyPr wrap="square" rtlCol="0">
            <a:spAutoFit/>
          </a:bodyPr>
          <a:p>
            <a:r>
              <a:rPr lang="en-US" sz="1400"/>
              <a:t>arXiv:1205.6003</a:t>
            </a:r>
            <a:endParaRPr lang="en-US" sz="1400">
              <a:latin typeface="Arial" panose="020B0604020202020204" pitchFamily="34" charset="0"/>
            </a:endParaRPr>
          </a:p>
        </p:txBody>
      </p:sp>
      <p:pic>
        <p:nvPicPr>
          <p:cNvPr id="29" name="Picture 28" descr="gnome-shell-screenshot-fxwtvm"/>
          <p:cNvPicPr>
            <a:picLocks noChangeAspect="1"/>
          </p:cNvPicPr>
          <p:nvPr/>
        </p:nvPicPr>
        <p:blipFill>
          <a:blip r:embed="rId1"/>
          <a:stretch>
            <a:fillRect/>
          </a:stretch>
        </p:blipFill>
        <p:spPr>
          <a:xfrm>
            <a:off x="412115" y="1050925"/>
            <a:ext cx="5845810" cy="4448175"/>
          </a:xfrm>
          <a:prstGeom prst="rect">
            <a:avLst/>
          </a:prstGeom>
        </p:spPr>
      </p:pic>
      <p:sp>
        <p:nvSpPr>
          <p:cNvPr id="4" name="Text Box 3"/>
          <p:cNvSpPr txBox="1"/>
          <p:nvPr/>
        </p:nvSpPr>
        <p:spPr>
          <a:xfrm>
            <a:off x="2326005" y="5793740"/>
            <a:ext cx="2519680" cy="368300"/>
          </a:xfrm>
          <a:prstGeom prst="rect">
            <a:avLst/>
          </a:prstGeom>
          <a:noFill/>
        </p:spPr>
        <p:txBody>
          <a:bodyPr wrap="none" rtlCol="0">
            <a:spAutoFit/>
          </a:bodyPr>
          <a:p>
            <a:pPr algn="l"/>
            <a:r>
              <a:rPr lang="en-US"/>
              <a:t>neutrino cross sections</a:t>
            </a:r>
            <a:endParaRPr lang="en-US"/>
          </a:p>
        </p:txBody>
      </p:sp>
      <p:sp>
        <p:nvSpPr>
          <p:cNvPr id="11" name="Rounded Rectangle 10"/>
          <p:cNvSpPr/>
          <p:nvPr/>
        </p:nvSpPr>
        <p:spPr>
          <a:xfrm>
            <a:off x="4058285" y="1437640"/>
            <a:ext cx="961390" cy="273050"/>
          </a:xfrm>
          <a:prstGeom prst="roundRect">
            <a:avLst/>
          </a:prstGeom>
          <a:noFill/>
          <a:ln w="603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en-US"/>
          </a:p>
        </p:txBody>
      </p:sp>
      <p:sp>
        <p:nvSpPr>
          <p:cNvPr id="12" name="Rounded Rectangle 11"/>
          <p:cNvSpPr/>
          <p:nvPr/>
        </p:nvSpPr>
        <p:spPr>
          <a:xfrm>
            <a:off x="1204595" y="1296035"/>
            <a:ext cx="961390" cy="273050"/>
          </a:xfrm>
          <a:prstGeom prst="roundRect">
            <a:avLst/>
          </a:prstGeom>
          <a:noFill/>
          <a:ln w="603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en-US"/>
          </a:p>
        </p:txBody>
      </p:sp>
      <p:sp>
        <p:nvSpPr>
          <p:cNvPr id="13" name="Text Box 12"/>
          <p:cNvSpPr txBox="1"/>
          <p:nvPr/>
        </p:nvSpPr>
        <p:spPr>
          <a:xfrm>
            <a:off x="6747510" y="2740660"/>
            <a:ext cx="4050665" cy="829945"/>
          </a:xfrm>
          <a:prstGeom prst="rect">
            <a:avLst/>
          </a:prstGeom>
          <a:noFill/>
        </p:spPr>
        <p:txBody>
          <a:bodyPr wrap="square" rtlCol="0">
            <a:spAutoFit/>
          </a:bodyPr>
          <a:p>
            <a:r>
              <a:rPr lang="en-US" sz="2400"/>
              <a:t>The event rate at DUNE far detectors (LArTPC) is low!</a:t>
            </a:r>
            <a:endParaRPr lang="en-US" sz="2400"/>
          </a:p>
        </p:txBody>
      </p:sp>
      <p:pic>
        <p:nvPicPr>
          <p:cNvPr id="17" name="Picture 16"/>
          <p:cNvPicPr>
            <a:picLocks noChangeAspect="1"/>
          </p:cNvPicPr>
          <p:nvPr/>
        </p:nvPicPr>
        <p:blipFill>
          <a:blip r:embed="rId2"/>
          <a:stretch>
            <a:fillRect/>
          </a:stretch>
        </p:blipFill>
        <p:spPr>
          <a:xfrm>
            <a:off x="8096885" y="3681730"/>
            <a:ext cx="1143000" cy="114300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p:cNvSpPr>
            <a:spLocks noGrp="1"/>
          </p:cNvSpPr>
          <p:nvPr>
            <p:ph type="body" sz="quarter" idx="10"/>
          </p:nvPr>
        </p:nvSpPr>
        <p:spPr>
          <a:xfrm>
            <a:off x="554990" y="320040"/>
            <a:ext cx="6264275" cy="436245"/>
          </a:xfrm>
        </p:spPr>
        <p:txBody>
          <a:bodyPr/>
          <a:lstStyle/>
          <a:p>
            <a:r>
              <a:rPr lang="en-US" altLang="zh-CN" dirty="0"/>
              <a:t>Our proposal: DUNE+muTHEIA</a:t>
            </a:r>
            <a:endParaRPr lang="en-US" altLang="zh-CN" dirty="0"/>
          </a:p>
        </p:txBody>
      </p:sp>
      <p:pic>
        <p:nvPicPr>
          <p:cNvPr id="2" name="Picture 1" descr="gnome-shell-screenshot-e9a1z5"/>
          <p:cNvPicPr>
            <a:picLocks noChangeAspect="1"/>
          </p:cNvPicPr>
          <p:nvPr/>
        </p:nvPicPr>
        <p:blipFill>
          <a:blip r:embed="rId1"/>
          <a:stretch>
            <a:fillRect/>
          </a:stretch>
        </p:blipFill>
        <p:spPr>
          <a:xfrm>
            <a:off x="3317875" y="886460"/>
            <a:ext cx="2244725" cy="2623820"/>
          </a:xfrm>
          <a:prstGeom prst="rect">
            <a:avLst/>
          </a:prstGeom>
        </p:spPr>
      </p:pic>
      <p:sp>
        <p:nvSpPr>
          <p:cNvPr id="19" name="Text Box 18"/>
          <p:cNvSpPr txBox="1"/>
          <p:nvPr/>
        </p:nvSpPr>
        <p:spPr>
          <a:xfrm>
            <a:off x="5562600" y="2988945"/>
            <a:ext cx="1905635" cy="306705"/>
          </a:xfrm>
          <a:prstGeom prst="rect">
            <a:avLst/>
          </a:prstGeom>
          <a:noFill/>
        </p:spPr>
        <p:txBody>
          <a:bodyPr wrap="square" rtlCol="0">
            <a:spAutoFit/>
          </a:bodyPr>
          <a:p>
            <a:r>
              <a:rPr lang="en-US" sz="1400"/>
              <a:t>Theia Collaboration</a:t>
            </a:r>
            <a:endParaRPr lang="en-US" sz="1400">
              <a:latin typeface="Arial" panose="020B0604020202020204" pitchFamily="34" charset="0"/>
            </a:endParaRPr>
          </a:p>
        </p:txBody>
      </p:sp>
      <p:sp>
        <p:nvSpPr>
          <p:cNvPr id="20" name="Text Box 19"/>
          <p:cNvSpPr txBox="1"/>
          <p:nvPr/>
        </p:nvSpPr>
        <p:spPr>
          <a:xfrm>
            <a:off x="7260590" y="1296035"/>
            <a:ext cx="4581525" cy="3692525"/>
          </a:xfrm>
          <a:prstGeom prst="rect">
            <a:avLst/>
          </a:prstGeom>
          <a:noFill/>
        </p:spPr>
        <p:txBody>
          <a:bodyPr wrap="square" rtlCol="0">
            <a:spAutoFit/>
          </a:bodyPr>
          <a:p>
            <a:r>
              <a:rPr lang="en-US"/>
              <a:t>THEIA Experiment:</a:t>
            </a:r>
            <a:endParaRPr lang="en-US"/>
          </a:p>
          <a:p>
            <a:endParaRPr lang="en-US"/>
          </a:p>
          <a:p>
            <a:pPr marL="285750" indent="-285750">
              <a:buFont typeface="Arial" panose="020B0604020202020204" pitchFamily="34" charset="0"/>
              <a:buChar char="•"/>
            </a:pPr>
            <a:r>
              <a:rPr lang="en-US"/>
              <a:t>Water-based Liquid Scintillator (WbLS)</a:t>
            </a:r>
            <a:endParaRPr lang="en-US"/>
          </a:p>
          <a:p>
            <a:pPr indent="0">
              <a:buFont typeface="Arial" panose="020B0604020202020204" pitchFamily="34" charset="0"/>
              <a:buNone/>
            </a:pPr>
            <a:r>
              <a:rPr lang="en-US"/>
              <a:t>     THEIA-25: 17 kt fiducial mass</a:t>
            </a:r>
            <a:endParaRPr lang="en-US"/>
          </a:p>
          <a:p>
            <a:pPr indent="0">
              <a:buFont typeface="Arial" panose="020B0604020202020204" pitchFamily="34" charset="0"/>
              <a:buNone/>
            </a:pPr>
            <a:r>
              <a:rPr lang="en-US"/>
              <a:t>     THEIA-100: 70 kt fiducial mass</a:t>
            </a:r>
            <a:endParaRPr lang="en-US"/>
          </a:p>
          <a:p>
            <a:pPr indent="0">
              <a:buFont typeface="Arial" panose="020B0604020202020204" pitchFamily="34" charset="0"/>
              <a:buNone/>
            </a:pPr>
            <a:endParaRPr lang="en-US"/>
          </a:p>
          <a:p>
            <a:pPr marL="285750" indent="-285750">
              <a:buFont typeface="Arial" panose="020B0604020202020204" pitchFamily="34" charset="0"/>
              <a:buChar char="•"/>
            </a:pPr>
            <a:r>
              <a:rPr lang="en-US"/>
              <a:t>Chrenkov light (good angular resolution) + </a:t>
            </a:r>
            <a:endParaRPr lang="en-US"/>
          </a:p>
          <a:p>
            <a:pPr indent="0">
              <a:buFont typeface="Arial" panose="020B0604020202020204" pitchFamily="34" charset="0"/>
              <a:buNone/>
            </a:pPr>
            <a:r>
              <a:rPr lang="en-US"/>
              <a:t>     Scintillation light (low energy threshold)</a:t>
            </a:r>
            <a:endParaRPr lang="en-US"/>
          </a:p>
          <a:p>
            <a:endParaRPr lang="en-US"/>
          </a:p>
          <a:p>
            <a:pPr marL="285750" indent="-285750">
              <a:buFont typeface="Arial" panose="020B0604020202020204" pitchFamily="34" charset="0"/>
              <a:buChar char="•"/>
            </a:pPr>
            <a:r>
              <a:rPr lang="en-US"/>
              <a:t>It plans to replace one of DUNE far detectors with THEIA detector</a:t>
            </a:r>
            <a:endParaRPr lang="en-US"/>
          </a:p>
          <a:p>
            <a:endParaRPr lang="en-US"/>
          </a:p>
        </p:txBody>
      </p:sp>
      <p:sp>
        <p:nvSpPr>
          <p:cNvPr id="5" name="Text Box 4"/>
          <p:cNvSpPr txBox="1"/>
          <p:nvPr/>
        </p:nvSpPr>
        <p:spPr>
          <a:xfrm>
            <a:off x="3574415" y="3383280"/>
            <a:ext cx="1732280" cy="368300"/>
          </a:xfrm>
          <a:prstGeom prst="rect">
            <a:avLst/>
          </a:prstGeom>
          <a:noFill/>
        </p:spPr>
        <p:txBody>
          <a:bodyPr wrap="none" rtlCol="0">
            <a:spAutoFit/>
          </a:bodyPr>
          <a:p>
            <a:pPr algn="l"/>
            <a:r>
              <a:rPr lang="en-US"/>
              <a:t>THEIA detector</a:t>
            </a:r>
            <a:endParaRPr lang="en-US"/>
          </a:p>
        </p:txBody>
      </p:sp>
      <p:pic>
        <p:nvPicPr>
          <p:cNvPr id="6" name="Picture 5"/>
          <p:cNvPicPr>
            <a:picLocks noChangeAspect="1"/>
          </p:cNvPicPr>
          <p:nvPr/>
        </p:nvPicPr>
        <p:blipFill>
          <a:blip r:embed="rId2"/>
          <a:stretch>
            <a:fillRect/>
          </a:stretch>
        </p:blipFill>
        <p:spPr>
          <a:xfrm>
            <a:off x="457835" y="925830"/>
            <a:ext cx="2541905" cy="2415540"/>
          </a:xfrm>
          <a:prstGeom prst="rect">
            <a:avLst/>
          </a:prstGeom>
        </p:spPr>
      </p:pic>
      <p:pic>
        <p:nvPicPr>
          <p:cNvPr id="9" name="Picture 8"/>
          <p:cNvPicPr>
            <a:picLocks noChangeAspect="1"/>
          </p:cNvPicPr>
          <p:nvPr/>
        </p:nvPicPr>
        <p:blipFill>
          <a:blip r:embed="rId3"/>
          <a:stretch>
            <a:fillRect/>
          </a:stretch>
        </p:blipFill>
        <p:spPr>
          <a:xfrm>
            <a:off x="457835" y="3295650"/>
            <a:ext cx="6075045" cy="2994660"/>
          </a:xfrm>
          <a:prstGeom prst="rect">
            <a:avLst/>
          </a:prstGeom>
        </p:spPr>
      </p:pic>
      <p:sp>
        <p:nvSpPr>
          <p:cNvPr id="11" name="Text Box 10"/>
          <p:cNvSpPr txBox="1"/>
          <p:nvPr/>
        </p:nvSpPr>
        <p:spPr>
          <a:xfrm>
            <a:off x="6210300" y="6093460"/>
            <a:ext cx="3050540" cy="306705"/>
          </a:xfrm>
          <a:prstGeom prst="rect">
            <a:avLst/>
          </a:prstGeom>
          <a:noFill/>
        </p:spPr>
        <p:txBody>
          <a:bodyPr wrap="square" rtlCol="0">
            <a:spAutoFit/>
          </a:bodyPr>
          <a:p>
            <a:r>
              <a:rPr lang="en-US" sz="1400"/>
              <a:t>http://neutrinos.ciemat.es/dune-en</a:t>
            </a:r>
            <a:endParaRPr lang="en-US" sz="1400"/>
          </a:p>
        </p:txBody>
      </p:sp>
      <p:pic>
        <p:nvPicPr>
          <p:cNvPr id="12" name="Picture 11"/>
          <p:cNvPicPr>
            <a:picLocks noChangeAspect="1"/>
          </p:cNvPicPr>
          <p:nvPr/>
        </p:nvPicPr>
        <p:blipFill>
          <a:blip r:embed="rId4"/>
          <a:stretch>
            <a:fillRect/>
          </a:stretch>
        </p:blipFill>
        <p:spPr>
          <a:xfrm>
            <a:off x="7468235" y="4806950"/>
            <a:ext cx="1143000" cy="1143000"/>
          </a:xfrm>
          <a:prstGeom prst="rect">
            <a:avLst/>
          </a:prstGeom>
        </p:spPr>
      </p:pic>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p:cNvSpPr>
            <a:spLocks noGrp="1"/>
          </p:cNvSpPr>
          <p:nvPr>
            <p:ph type="body" sz="quarter" idx="10"/>
          </p:nvPr>
        </p:nvSpPr>
        <p:spPr>
          <a:xfrm>
            <a:off x="554990" y="320040"/>
            <a:ext cx="6264275" cy="436245"/>
          </a:xfrm>
        </p:spPr>
        <p:txBody>
          <a:bodyPr/>
          <a:lstStyle/>
          <a:p>
            <a:r>
              <a:rPr lang="en-US" altLang="zh-CN" dirty="0"/>
              <a:t>Our proposal: DUNE+muTHEIA</a:t>
            </a:r>
            <a:endParaRPr lang="en-US" altLang="zh-CN" dirty="0"/>
          </a:p>
        </p:txBody>
      </p:sp>
      <p:graphicFrame>
        <p:nvGraphicFramePr>
          <p:cNvPr id="31" name="Diagram 30"/>
          <p:cNvGraphicFramePr/>
          <p:nvPr/>
        </p:nvGraphicFramePr>
        <p:xfrm>
          <a:off x="330835" y="719455"/>
          <a:ext cx="11591925" cy="5418455"/>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32" name="Rounded Rectangle 31"/>
          <p:cNvSpPr/>
          <p:nvPr/>
        </p:nvSpPr>
        <p:spPr>
          <a:xfrm>
            <a:off x="8957945" y="2907665"/>
            <a:ext cx="2864485" cy="2855595"/>
          </a:xfrm>
          <a:prstGeom prst="roundRect">
            <a:avLst/>
          </a:prstGeom>
          <a:noFill/>
          <a:ln w="28575" cmpd="sng">
            <a:solidFill>
              <a:srgbClr val="FF0000"/>
            </a:solidFill>
            <a:prstDash val="solid"/>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p:cNvSpPr>
            <a:spLocks noGrp="1"/>
          </p:cNvSpPr>
          <p:nvPr>
            <p:ph type="body" sz="quarter" idx="10"/>
          </p:nvPr>
        </p:nvSpPr>
        <p:spPr>
          <a:xfrm>
            <a:off x="554990" y="320040"/>
            <a:ext cx="6264275" cy="436245"/>
          </a:xfrm>
        </p:spPr>
        <p:txBody>
          <a:bodyPr/>
          <a:lstStyle/>
          <a:p>
            <a:r>
              <a:rPr lang="en-US" altLang="zh-CN" dirty="0"/>
              <a:t>Results</a:t>
            </a:r>
            <a:endParaRPr lang="en-US" altLang="zh-CN" dirty="0"/>
          </a:p>
        </p:txBody>
      </p:sp>
      <p:sp>
        <p:nvSpPr>
          <p:cNvPr id="13" name="Text Box 12"/>
          <p:cNvSpPr txBox="1"/>
          <p:nvPr/>
        </p:nvSpPr>
        <p:spPr>
          <a:xfrm>
            <a:off x="554990" y="1183005"/>
            <a:ext cx="6431280" cy="460375"/>
          </a:xfrm>
          <a:prstGeom prst="rect">
            <a:avLst/>
          </a:prstGeom>
          <a:noFill/>
        </p:spPr>
        <p:txBody>
          <a:bodyPr wrap="square" rtlCol="0">
            <a:spAutoFit/>
          </a:bodyPr>
          <a:p>
            <a:r>
              <a:rPr lang="en-US" sz="2400"/>
              <a:t>High-energy neutrinos at THEIA detector</a:t>
            </a:r>
            <a:endParaRPr lang="en-US" sz="2400"/>
          </a:p>
        </p:txBody>
      </p:sp>
      <p:pic>
        <p:nvPicPr>
          <p:cNvPr id="4" name="Picture 3" descr="gnome-shell-screenshot-hksgdl"/>
          <p:cNvPicPr>
            <a:picLocks noChangeAspect="1"/>
          </p:cNvPicPr>
          <p:nvPr/>
        </p:nvPicPr>
        <p:blipFill>
          <a:blip r:embed="rId1"/>
          <a:stretch>
            <a:fillRect/>
          </a:stretch>
        </p:blipFill>
        <p:spPr>
          <a:xfrm>
            <a:off x="0" y="1643380"/>
            <a:ext cx="12192000" cy="4436745"/>
          </a:xfrm>
          <a:prstGeom prst="rect">
            <a:avLst/>
          </a:prstGeom>
        </p:spPr>
      </p:pic>
      <p:pic>
        <p:nvPicPr>
          <p:cNvPr id="5" name="Picture 4" descr="gnome-shell-screenshot-8rp6fd"/>
          <p:cNvPicPr>
            <a:picLocks noChangeAspect="1"/>
          </p:cNvPicPr>
          <p:nvPr/>
        </p:nvPicPr>
        <p:blipFill>
          <a:blip r:embed="rId2"/>
          <a:stretch>
            <a:fillRect/>
          </a:stretch>
        </p:blipFill>
        <p:spPr>
          <a:xfrm>
            <a:off x="0" y="1733550"/>
            <a:ext cx="12192000" cy="4446905"/>
          </a:xfrm>
          <a:prstGeom prst="rect">
            <a:avLst/>
          </a:prstGeom>
        </p:spPr>
      </p:pic>
      <p:pic>
        <p:nvPicPr>
          <p:cNvPr id="6" name="Picture 5" descr="gnome-shell-screenshot-h8tkf9"/>
          <p:cNvPicPr>
            <a:picLocks noChangeAspect="1"/>
          </p:cNvPicPr>
          <p:nvPr/>
        </p:nvPicPr>
        <p:blipFill>
          <a:blip r:embed="rId3"/>
          <a:stretch>
            <a:fillRect/>
          </a:stretch>
        </p:blipFill>
        <p:spPr>
          <a:xfrm>
            <a:off x="-62230" y="1623060"/>
            <a:ext cx="12192000" cy="4457065"/>
          </a:xfrm>
          <a:prstGeom prst="rect">
            <a:avLst/>
          </a:prstGeom>
        </p:spPr>
      </p:pic>
      <p:sp>
        <p:nvSpPr>
          <p:cNvPr id="2" name="Text Box 1"/>
          <p:cNvSpPr txBox="1"/>
          <p:nvPr/>
        </p:nvSpPr>
        <p:spPr>
          <a:xfrm>
            <a:off x="5496560" y="5901690"/>
            <a:ext cx="1198880" cy="368300"/>
          </a:xfrm>
          <a:prstGeom prst="rect">
            <a:avLst/>
          </a:prstGeom>
          <a:noFill/>
        </p:spPr>
        <p:txBody>
          <a:bodyPr wrap="none" rtlCol="0">
            <a:spAutoFit/>
          </a:bodyPr>
          <a:p>
            <a:pPr algn="l"/>
            <a:r>
              <a:rPr lang="en-US"/>
              <a:t>event rate</a:t>
            </a:r>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p:cNvSpPr>
            <a:spLocks noGrp="1"/>
          </p:cNvSpPr>
          <p:nvPr>
            <p:ph type="body" sz="quarter" idx="10"/>
          </p:nvPr>
        </p:nvSpPr>
        <p:spPr>
          <a:xfrm>
            <a:off x="554990" y="320040"/>
            <a:ext cx="6264275" cy="436245"/>
          </a:xfrm>
        </p:spPr>
        <p:txBody>
          <a:bodyPr/>
          <a:lstStyle/>
          <a:p>
            <a:r>
              <a:rPr lang="en-US" altLang="zh-CN" dirty="0"/>
              <a:t>Results</a:t>
            </a:r>
            <a:endParaRPr lang="en-US" altLang="zh-CN" dirty="0"/>
          </a:p>
        </p:txBody>
      </p:sp>
      <p:sp>
        <p:nvSpPr>
          <p:cNvPr id="13" name="Text Box 12"/>
          <p:cNvSpPr txBox="1"/>
          <p:nvPr/>
        </p:nvSpPr>
        <p:spPr>
          <a:xfrm>
            <a:off x="554990" y="1094740"/>
            <a:ext cx="6431280" cy="460375"/>
          </a:xfrm>
          <a:prstGeom prst="rect">
            <a:avLst/>
          </a:prstGeom>
          <a:noFill/>
        </p:spPr>
        <p:txBody>
          <a:bodyPr wrap="square" rtlCol="0">
            <a:spAutoFit/>
          </a:bodyPr>
          <a:p>
            <a:r>
              <a:rPr lang="en-US" sz="2400"/>
              <a:t>Low-energy neutrinos at THEIA detector</a:t>
            </a:r>
            <a:endParaRPr lang="en-US" sz="2400"/>
          </a:p>
        </p:txBody>
      </p:sp>
      <p:pic>
        <p:nvPicPr>
          <p:cNvPr id="7" name="Picture 6" descr="gnome-shell-screenshot-2ntgd4"/>
          <p:cNvPicPr>
            <a:picLocks noChangeAspect="1"/>
          </p:cNvPicPr>
          <p:nvPr/>
        </p:nvPicPr>
        <p:blipFill>
          <a:blip r:embed="rId1"/>
          <a:stretch>
            <a:fillRect/>
          </a:stretch>
        </p:blipFill>
        <p:spPr>
          <a:xfrm>
            <a:off x="0" y="1555115"/>
            <a:ext cx="12192000" cy="4472305"/>
          </a:xfrm>
          <a:prstGeom prst="rect">
            <a:avLst/>
          </a:prstGeom>
        </p:spPr>
      </p:pic>
      <p:sp>
        <p:nvSpPr>
          <p:cNvPr id="8" name="Text Box 7"/>
          <p:cNvSpPr txBox="1"/>
          <p:nvPr/>
        </p:nvSpPr>
        <p:spPr>
          <a:xfrm>
            <a:off x="2252345" y="5893435"/>
            <a:ext cx="8437880" cy="398780"/>
          </a:xfrm>
          <a:prstGeom prst="rect">
            <a:avLst/>
          </a:prstGeom>
          <a:noFill/>
        </p:spPr>
        <p:txBody>
          <a:bodyPr wrap="square" rtlCol="0">
            <a:spAutoFit/>
          </a:bodyPr>
          <a:p>
            <a:r>
              <a:rPr lang="en-US" sz="2000"/>
              <a:t>Three optimal baseline of muTHEIA choices: 30 km, 38 km, 55 km</a:t>
            </a:r>
            <a:endParaRPr lang="en-US" sz="2000"/>
          </a:p>
        </p:txBody>
      </p:sp>
    </p:spTree>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p:cNvSpPr>
            <a:spLocks noGrp="1"/>
          </p:cNvSpPr>
          <p:nvPr>
            <p:ph type="body" sz="quarter" idx="10"/>
          </p:nvPr>
        </p:nvSpPr>
        <p:spPr>
          <a:xfrm>
            <a:off x="554990" y="320040"/>
            <a:ext cx="6264275" cy="436245"/>
          </a:xfrm>
        </p:spPr>
        <p:txBody>
          <a:bodyPr/>
          <a:lstStyle/>
          <a:p>
            <a:r>
              <a:rPr lang="en-US" altLang="zh-CN" dirty="0"/>
              <a:t>Results</a:t>
            </a:r>
            <a:endParaRPr lang="en-US" altLang="zh-CN" dirty="0"/>
          </a:p>
        </p:txBody>
      </p:sp>
      <p:sp>
        <p:nvSpPr>
          <p:cNvPr id="13" name="Text Box 12"/>
          <p:cNvSpPr txBox="1"/>
          <p:nvPr/>
        </p:nvSpPr>
        <p:spPr>
          <a:xfrm>
            <a:off x="554990" y="1183005"/>
            <a:ext cx="6431280" cy="460375"/>
          </a:xfrm>
          <a:prstGeom prst="rect">
            <a:avLst/>
          </a:prstGeom>
          <a:noFill/>
        </p:spPr>
        <p:txBody>
          <a:bodyPr wrap="square" rtlCol="0">
            <a:spAutoFit/>
          </a:bodyPr>
          <a:p>
            <a:r>
              <a:rPr lang="en-US" sz="2400"/>
              <a:t>Low-energy neutrinos at THEIA detector</a:t>
            </a:r>
            <a:endParaRPr lang="en-US" sz="2400"/>
          </a:p>
        </p:txBody>
      </p:sp>
      <p:pic>
        <p:nvPicPr>
          <p:cNvPr id="2" name="Picture 1" descr="gnome-shell-screenshot-hf0r2i"/>
          <p:cNvPicPr>
            <a:picLocks noChangeAspect="1"/>
          </p:cNvPicPr>
          <p:nvPr/>
        </p:nvPicPr>
        <p:blipFill>
          <a:blip r:embed="rId1"/>
          <a:stretch>
            <a:fillRect/>
          </a:stretch>
        </p:blipFill>
        <p:spPr>
          <a:xfrm>
            <a:off x="0" y="1724025"/>
            <a:ext cx="12192000" cy="4537710"/>
          </a:xfrm>
          <a:prstGeom prst="rect">
            <a:avLst/>
          </a:prstGeom>
        </p:spPr>
      </p:pic>
      <p:sp>
        <p:nvSpPr>
          <p:cNvPr id="4" name="Text Box 3"/>
          <p:cNvSpPr txBox="1"/>
          <p:nvPr/>
        </p:nvSpPr>
        <p:spPr>
          <a:xfrm>
            <a:off x="5496560" y="5982970"/>
            <a:ext cx="1198880" cy="368300"/>
          </a:xfrm>
          <a:prstGeom prst="rect">
            <a:avLst/>
          </a:prstGeom>
          <a:noFill/>
        </p:spPr>
        <p:txBody>
          <a:bodyPr wrap="none" rtlCol="0">
            <a:spAutoFit/>
          </a:bodyPr>
          <a:p>
            <a:pPr algn="l"/>
            <a:r>
              <a:rPr lang="en-US"/>
              <a:t>event rate</a:t>
            </a:r>
            <a:endParaRPr lang="en-US"/>
          </a:p>
        </p:txBody>
      </p:sp>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p:cNvSpPr>
            <a:spLocks noGrp="1"/>
          </p:cNvSpPr>
          <p:nvPr>
            <p:ph type="body" sz="quarter" idx="10"/>
          </p:nvPr>
        </p:nvSpPr>
        <p:spPr/>
        <p:txBody>
          <a:bodyPr/>
          <a:lstStyle/>
          <a:p>
            <a:r>
              <a:rPr lang="en-US" altLang="zh-CN" dirty="0"/>
              <a:t>Results</a:t>
            </a:r>
            <a:endParaRPr lang="en-US" altLang="zh-CN" dirty="0"/>
          </a:p>
        </p:txBody>
      </p:sp>
      <p:pic>
        <p:nvPicPr>
          <p:cNvPr id="7" name="Picture 6" descr="gnome-shell-screenshot-cx730z"/>
          <p:cNvPicPr>
            <a:picLocks noChangeAspect="1"/>
          </p:cNvPicPr>
          <p:nvPr/>
        </p:nvPicPr>
        <p:blipFill>
          <a:blip r:embed="rId1"/>
          <a:stretch>
            <a:fillRect/>
          </a:stretch>
        </p:blipFill>
        <p:spPr>
          <a:xfrm>
            <a:off x="808990" y="1216025"/>
            <a:ext cx="6013450" cy="4502785"/>
          </a:xfrm>
          <a:prstGeom prst="rect">
            <a:avLst/>
          </a:prstGeom>
        </p:spPr>
      </p:pic>
      <p:pic>
        <p:nvPicPr>
          <p:cNvPr id="8" name="Picture 7" descr="gnome-shell-screenshot-foow86"/>
          <p:cNvPicPr>
            <a:picLocks noChangeAspect="1"/>
          </p:cNvPicPr>
          <p:nvPr/>
        </p:nvPicPr>
        <p:blipFill>
          <a:blip r:embed="rId2"/>
          <a:stretch>
            <a:fillRect/>
          </a:stretch>
        </p:blipFill>
        <p:spPr>
          <a:xfrm>
            <a:off x="6822440" y="1130935"/>
            <a:ext cx="4672965" cy="4672965"/>
          </a:xfrm>
          <a:prstGeom prst="rect">
            <a:avLst/>
          </a:prstGeom>
        </p:spPr>
      </p:pic>
      <p:sp>
        <p:nvSpPr>
          <p:cNvPr id="2" name="Text Box 1"/>
          <p:cNvSpPr txBox="1"/>
          <p:nvPr/>
        </p:nvSpPr>
        <p:spPr>
          <a:xfrm>
            <a:off x="3040380" y="5845810"/>
            <a:ext cx="1550035" cy="368300"/>
          </a:xfrm>
          <a:prstGeom prst="rect">
            <a:avLst/>
          </a:prstGeom>
          <a:noFill/>
        </p:spPr>
        <p:txBody>
          <a:bodyPr wrap="none" rtlCol="0">
            <a:spAutoFit/>
          </a:bodyPr>
          <a:p>
            <a:pPr algn="l"/>
            <a:r>
              <a:rPr lang="en-US"/>
              <a:t>CP sensitivity</a:t>
            </a:r>
            <a:endParaRPr lang="en-US"/>
          </a:p>
        </p:txBody>
      </p:sp>
      <p:sp>
        <p:nvSpPr>
          <p:cNvPr id="4" name="Text Box 3"/>
          <p:cNvSpPr txBox="1"/>
          <p:nvPr/>
        </p:nvSpPr>
        <p:spPr>
          <a:xfrm>
            <a:off x="6981190" y="5845810"/>
            <a:ext cx="4665980" cy="368300"/>
          </a:xfrm>
          <a:prstGeom prst="rect">
            <a:avLst/>
          </a:prstGeom>
          <a:noFill/>
        </p:spPr>
        <p:txBody>
          <a:bodyPr wrap="none" rtlCol="0">
            <a:spAutoFit/>
          </a:bodyPr>
          <a:p>
            <a:pPr algn="l"/>
            <a:r>
              <a:rPr lang="en-US"/>
              <a:t>compare with other (proposed) experiments </a:t>
            </a:r>
            <a:endParaRPr lang="en-US"/>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p:cNvSpPr>
            <a:spLocks noGrp="1"/>
          </p:cNvSpPr>
          <p:nvPr>
            <p:ph type="body" sz="quarter" idx="10"/>
          </p:nvPr>
        </p:nvSpPr>
        <p:spPr/>
        <p:txBody>
          <a:bodyPr/>
          <a:lstStyle/>
          <a:p>
            <a:r>
              <a:rPr lang="en-US" altLang="zh-CN" dirty="0"/>
              <a:t>Summary</a:t>
            </a:r>
            <a:endParaRPr lang="en-US" altLang="zh-CN" dirty="0"/>
          </a:p>
        </p:txBody>
      </p:sp>
      <p:sp>
        <p:nvSpPr>
          <p:cNvPr id="10" name="Text Box 9"/>
          <p:cNvSpPr txBox="1"/>
          <p:nvPr/>
        </p:nvSpPr>
        <p:spPr>
          <a:xfrm>
            <a:off x="490855" y="1906270"/>
            <a:ext cx="11340465" cy="3046095"/>
          </a:xfrm>
          <a:prstGeom prst="rect">
            <a:avLst/>
          </a:prstGeom>
          <a:noFill/>
        </p:spPr>
        <p:txBody>
          <a:bodyPr wrap="square" rtlCol="0">
            <a:spAutoFit/>
          </a:bodyPr>
          <a:p>
            <a:pPr marL="342900" indent="-342900">
              <a:buFont typeface="Arial" panose="020B0604020202020204" pitchFamily="34" charset="0"/>
              <a:buChar char="•"/>
            </a:pPr>
            <a:r>
              <a:rPr lang="en-US" sz="2400"/>
              <a:t>Currently, there is still a long way to go for measuring CP</a:t>
            </a:r>
            <a:endParaRPr lang="en-US" sz="2400"/>
          </a:p>
          <a:p>
            <a:pPr marL="342900" indent="-342900">
              <a:buFont typeface="Arial" panose="020B0604020202020204" pitchFamily="34" charset="0"/>
              <a:buChar char="•"/>
            </a:pPr>
            <a:endParaRPr lang="en-US" sz="2400"/>
          </a:p>
          <a:p>
            <a:pPr marL="342900" indent="-342900">
              <a:buFont typeface="Arial" panose="020B0604020202020204" pitchFamily="34" charset="0"/>
              <a:buChar char="•"/>
            </a:pPr>
            <a:endParaRPr lang="en-US" sz="2400"/>
          </a:p>
          <a:p>
            <a:pPr marL="342900" indent="-342900">
              <a:buFont typeface="Arial" panose="020B0604020202020204" pitchFamily="34" charset="0"/>
              <a:buChar char="•"/>
            </a:pPr>
            <a:r>
              <a:rPr lang="en-US" sz="2400"/>
              <a:t> CP sensitivity will be reduced due to matter effect at DUNE</a:t>
            </a:r>
            <a:endParaRPr lang="en-US" sz="2400"/>
          </a:p>
          <a:p>
            <a:pPr marL="342900" indent="-342900">
              <a:buFont typeface="Arial" panose="020B0604020202020204" pitchFamily="34" charset="0"/>
              <a:buChar char="•"/>
            </a:pPr>
            <a:endParaRPr lang="en-US" sz="2400"/>
          </a:p>
          <a:p>
            <a:pPr marL="342900" indent="-342900">
              <a:buFont typeface="Arial" panose="020B0604020202020204" pitchFamily="34" charset="0"/>
              <a:buChar char="•"/>
            </a:pPr>
            <a:endParaRPr lang="en-US" sz="2400"/>
          </a:p>
          <a:p>
            <a:pPr marL="342900" indent="-342900">
              <a:buFont typeface="Arial" panose="020B0604020202020204" pitchFamily="34" charset="0"/>
              <a:buChar char="•"/>
            </a:pPr>
            <a:r>
              <a:rPr lang="en-US" sz="2400"/>
              <a:t> An additional low-energy neutrino beam can resolve the degeneracy and enhance CP sensitivity significantly</a:t>
            </a:r>
            <a:endParaRPr lang="en-US" sz="2400"/>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p:cNvSpPr>
            <a:spLocks noGrp="1"/>
          </p:cNvSpPr>
          <p:nvPr>
            <p:ph type="body" sz="quarter" idx="10"/>
          </p:nvPr>
        </p:nvSpPr>
        <p:spPr/>
        <p:txBody>
          <a:bodyPr/>
          <a:lstStyle/>
          <a:p>
            <a:r>
              <a:rPr lang="en-US" altLang="zh-CN" dirty="0"/>
              <a:t>Neutrino oscillation</a:t>
            </a:r>
            <a:endParaRPr lang="en-US" altLang="zh-CN" dirty="0"/>
          </a:p>
        </p:txBody>
      </p:sp>
      <p:pic>
        <p:nvPicPr>
          <p:cNvPr id="4" name="Picture 3" descr="gnome-shell-screenshot-dp7le0"/>
          <p:cNvPicPr>
            <a:picLocks noChangeAspect="1"/>
          </p:cNvPicPr>
          <p:nvPr/>
        </p:nvPicPr>
        <p:blipFill>
          <a:blip r:embed="rId1"/>
          <a:stretch>
            <a:fillRect/>
          </a:stretch>
        </p:blipFill>
        <p:spPr>
          <a:xfrm>
            <a:off x="389255" y="1349375"/>
            <a:ext cx="7250430" cy="2550795"/>
          </a:xfrm>
          <a:prstGeom prst="rect">
            <a:avLst/>
          </a:prstGeom>
        </p:spPr>
      </p:pic>
      <p:sp>
        <p:nvSpPr>
          <p:cNvPr id="6" name="Text Box 5"/>
          <p:cNvSpPr txBox="1"/>
          <p:nvPr/>
        </p:nvSpPr>
        <p:spPr>
          <a:xfrm>
            <a:off x="5118100" y="4008120"/>
            <a:ext cx="3908425" cy="306705"/>
          </a:xfrm>
          <a:prstGeom prst="rect">
            <a:avLst/>
          </a:prstGeom>
          <a:noFill/>
        </p:spPr>
        <p:txBody>
          <a:bodyPr wrap="square" rtlCol="0">
            <a:spAutoFit/>
          </a:bodyPr>
          <a:p>
            <a:r>
              <a:rPr lang="en-US" sz="1400">
                <a:latin typeface="Arial" panose="020B0604020202020204" pitchFamily="34" charset="0"/>
                <a:cs typeface="Arial" panose="020B0604020202020204" pitchFamily="34" charset="0"/>
              </a:rPr>
              <a:t>Kayser [arXiv:hep-ph/0506165]</a:t>
            </a:r>
            <a:endParaRPr lang="en-US" sz="1400">
              <a:latin typeface="Arial" panose="020B0604020202020204" pitchFamily="34" charset="0"/>
              <a:cs typeface="Arial" panose="020B0604020202020204" pitchFamily="34" charset="0"/>
            </a:endParaRPr>
          </a:p>
        </p:txBody>
      </p:sp>
      <p:sp>
        <p:nvSpPr>
          <p:cNvPr id="8" name="Text Box 7"/>
          <p:cNvSpPr txBox="1"/>
          <p:nvPr/>
        </p:nvSpPr>
        <p:spPr>
          <a:xfrm>
            <a:off x="1389380" y="5433695"/>
            <a:ext cx="5121275" cy="398780"/>
          </a:xfrm>
          <a:prstGeom prst="rect">
            <a:avLst/>
          </a:prstGeom>
          <a:noFill/>
        </p:spPr>
        <p:txBody>
          <a:bodyPr wrap="square" rtlCol="0">
            <a:spAutoFit/>
          </a:bodyPr>
          <a:p>
            <a:r>
              <a:rPr lang="en-US" sz="2000"/>
              <a:t>Neutrino flavor eigenstate                                          </a:t>
            </a:r>
            <a:endParaRPr lang="en-US" sz="2000"/>
          </a:p>
        </p:txBody>
      </p:sp>
      <p:pic>
        <p:nvPicPr>
          <p:cNvPr id="9" name="Picture 8"/>
          <p:cNvPicPr>
            <a:picLocks noChangeAspect="1"/>
          </p:cNvPicPr>
          <p:nvPr/>
        </p:nvPicPr>
        <p:blipFill>
          <a:blip r:embed="rId2"/>
          <a:stretch>
            <a:fillRect/>
          </a:stretch>
        </p:blipFill>
        <p:spPr>
          <a:xfrm>
            <a:off x="4588510" y="5344160"/>
            <a:ext cx="2551430" cy="461645"/>
          </a:xfrm>
          <a:prstGeom prst="rect">
            <a:avLst/>
          </a:prstGeom>
        </p:spPr>
      </p:pic>
      <p:sp>
        <p:nvSpPr>
          <p:cNvPr id="10" name="Text Box 9"/>
          <p:cNvSpPr txBox="1"/>
          <p:nvPr/>
        </p:nvSpPr>
        <p:spPr>
          <a:xfrm>
            <a:off x="7268210" y="5433695"/>
            <a:ext cx="3282315" cy="398780"/>
          </a:xfrm>
          <a:prstGeom prst="rect">
            <a:avLst/>
          </a:prstGeom>
          <a:noFill/>
        </p:spPr>
        <p:txBody>
          <a:bodyPr wrap="square" rtlCol="0">
            <a:spAutoFit/>
          </a:bodyPr>
          <a:p>
            <a:r>
              <a:rPr lang="en-US" sz="2000"/>
              <a:t>Neutrino mass eigenstate                                           </a:t>
            </a:r>
            <a:endParaRPr lang="en-US" sz="2000"/>
          </a:p>
        </p:txBody>
      </p:sp>
      <p:pic>
        <p:nvPicPr>
          <p:cNvPr id="11" name="Picture 10"/>
          <p:cNvPicPr>
            <a:picLocks noChangeAspect="1"/>
          </p:cNvPicPr>
          <p:nvPr/>
        </p:nvPicPr>
        <p:blipFill>
          <a:blip r:embed="rId3"/>
          <a:stretch>
            <a:fillRect/>
          </a:stretch>
        </p:blipFill>
        <p:spPr>
          <a:xfrm>
            <a:off x="10368915" y="5459730"/>
            <a:ext cx="449580" cy="346075"/>
          </a:xfrm>
          <a:prstGeom prst="rect">
            <a:avLst/>
          </a:prstGeom>
        </p:spPr>
      </p:pic>
      <p:sp>
        <p:nvSpPr>
          <p:cNvPr id="2" name="Text Box 1"/>
          <p:cNvSpPr txBox="1"/>
          <p:nvPr/>
        </p:nvSpPr>
        <p:spPr>
          <a:xfrm>
            <a:off x="2815273" y="4595495"/>
            <a:ext cx="6561455" cy="398780"/>
          </a:xfrm>
          <a:prstGeom prst="rect">
            <a:avLst/>
          </a:prstGeom>
          <a:noFill/>
        </p:spPr>
        <p:txBody>
          <a:bodyPr wrap="square" rtlCol="0">
            <a:spAutoFit/>
          </a:bodyPr>
          <a:p>
            <a:r>
              <a:rPr lang="en-US" sz="2000"/>
              <a:t>First evidence of physics beyond the Standard Model !</a:t>
            </a:r>
            <a:endParaRPr lang="zh-CN" altLang="en-US" sz="2000"/>
          </a:p>
        </p:txBody>
      </p:sp>
      <p:pic>
        <p:nvPicPr>
          <p:cNvPr id="14" name="Picture 13"/>
          <p:cNvPicPr>
            <a:picLocks noChangeAspect="1"/>
          </p:cNvPicPr>
          <p:nvPr/>
        </p:nvPicPr>
        <p:blipFill>
          <a:blip r:embed="rId4"/>
          <a:stretch>
            <a:fillRect/>
          </a:stretch>
        </p:blipFill>
        <p:spPr>
          <a:xfrm>
            <a:off x="8229600" y="1349375"/>
            <a:ext cx="3314700" cy="2806065"/>
          </a:xfrm>
          <a:prstGeom prst="rect">
            <a:avLst/>
          </a:prstGeom>
        </p:spPr>
      </p:pic>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1"/>
          <p:cNvSpPr txBox="1"/>
          <p:nvPr/>
        </p:nvSpPr>
        <p:spPr>
          <a:xfrm>
            <a:off x="5749925" y="2519045"/>
            <a:ext cx="309880" cy="368300"/>
          </a:xfrm>
          <a:prstGeom prst="rect">
            <a:avLst/>
          </a:prstGeom>
          <a:noFill/>
        </p:spPr>
        <p:txBody>
          <a:bodyPr wrap="none" rtlCol="0">
            <a:spAutoFit/>
          </a:bodyPr>
          <a:p>
            <a:endParaRPr lang="en-US"/>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p:cNvSpPr>
            <a:spLocks noGrp="1"/>
          </p:cNvSpPr>
          <p:nvPr>
            <p:ph type="body" sz="quarter" idx="10"/>
          </p:nvPr>
        </p:nvSpPr>
        <p:spPr/>
        <p:txBody>
          <a:bodyPr/>
          <a:lstStyle/>
          <a:p>
            <a:r>
              <a:rPr lang="en-US" altLang="zh-CN" dirty="0"/>
              <a:t>Back-up</a:t>
            </a:r>
            <a:endParaRPr lang="en-US" altLang="zh-CN" dirty="0"/>
          </a:p>
        </p:txBody>
      </p:sp>
      <p:pic>
        <p:nvPicPr>
          <p:cNvPr id="2" name="Picture 1"/>
          <p:cNvPicPr>
            <a:picLocks noChangeAspect="1"/>
          </p:cNvPicPr>
          <p:nvPr/>
        </p:nvPicPr>
        <p:blipFill>
          <a:blip r:embed="rId1"/>
          <a:stretch>
            <a:fillRect/>
          </a:stretch>
        </p:blipFill>
        <p:spPr>
          <a:xfrm>
            <a:off x="2278380" y="2152015"/>
            <a:ext cx="7635875" cy="1923415"/>
          </a:xfrm>
          <a:prstGeom prst="rect">
            <a:avLst/>
          </a:prstGeom>
        </p:spPr>
      </p:pic>
      <p:pic>
        <p:nvPicPr>
          <p:cNvPr id="4" name="Picture 3"/>
          <p:cNvPicPr>
            <a:picLocks noChangeAspect="1"/>
          </p:cNvPicPr>
          <p:nvPr/>
        </p:nvPicPr>
        <p:blipFill>
          <a:blip r:embed="rId2"/>
          <a:stretch>
            <a:fillRect/>
          </a:stretch>
        </p:blipFill>
        <p:spPr>
          <a:xfrm>
            <a:off x="2278380" y="4836795"/>
            <a:ext cx="3777615" cy="357505"/>
          </a:xfrm>
          <a:prstGeom prst="rect">
            <a:avLst/>
          </a:prstGeom>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p:cNvSpPr>
            <a:spLocks noGrp="1"/>
          </p:cNvSpPr>
          <p:nvPr>
            <p:ph type="body" sz="quarter" idx="10"/>
          </p:nvPr>
        </p:nvSpPr>
        <p:spPr/>
        <p:txBody>
          <a:bodyPr/>
          <a:lstStyle/>
          <a:p>
            <a:r>
              <a:rPr lang="en-US" altLang="zh-CN" dirty="0"/>
              <a:t>Neutrino oscillation</a:t>
            </a:r>
            <a:endParaRPr lang="en-US" altLang="zh-CN" dirty="0"/>
          </a:p>
        </p:txBody>
      </p:sp>
      <p:sp>
        <p:nvSpPr>
          <p:cNvPr id="9" name="Text Box 8"/>
          <p:cNvSpPr txBox="1"/>
          <p:nvPr/>
        </p:nvSpPr>
        <p:spPr>
          <a:xfrm>
            <a:off x="951230" y="985520"/>
            <a:ext cx="10768330" cy="460375"/>
          </a:xfrm>
          <a:prstGeom prst="rect">
            <a:avLst/>
          </a:prstGeom>
          <a:noFill/>
        </p:spPr>
        <p:txBody>
          <a:bodyPr wrap="square" rtlCol="0">
            <a:spAutoFit/>
          </a:bodyPr>
          <a:p>
            <a:r>
              <a:rPr lang="en-US" sz="2400"/>
              <a:t>three mixing angles + two squared mass differences + one Dirac CP phase</a:t>
            </a:r>
            <a:endParaRPr lang="en-US" sz="2400"/>
          </a:p>
        </p:txBody>
      </p:sp>
      <p:pic>
        <p:nvPicPr>
          <p:cNvPr id="2" name="Picture 1" descr="gnome-shell-screenshot-e6kwep"/>
          <p:cNvPicPr>
            <a:picLocks noChangeAspect="1"/>
          </p:cNvPicPr>
          <p:nvPr/>
        </p:nvPicPr>
        <p:blipFill>
          <a:blip r:embed="rId1"/>
          <a:stretch>
            <a:fillRect/>
          </a:stretch>
        </p:blipFill>
        <p:spPr>
          <a:xfrm>
            <a:off x="2149793" y="1674495"/>
            <a:ext cx="5187315" cy="3813175"/>
          </a:xfrm>
          <a:prstGeom prst="rect">
            <a:avLst/>
          </a:prstGeom>
        </p:spPr>
      </p:pic>
      <p:sp>
        <p:nvSpPr>
          <p:cNvPr id="6" name="Text Box 5"/>
          <p:cNvSpPr txBox="1"/>
          <p:nvPr/>
        </p:nvSpPr>
        <p:spPr>
          <a:xfrm>
            <a:off x="6017260" y="5429250"/>
            <a:ext cx="2574290" cy="521970"/>
          </a:xfrm>
          <a:prstGeom prst="rect">
            <a:avLst/>
          </a:prstGeom>
          <a:noFill/>
        </p:spPr>
        <p:txBody>
          <a:bodyPr wrap="square" rtlCol="0">
            <a:spAutoFit/>
          </a:bodyPr>
          <a:p>
            <a:r>
              <a:rPr lang="en-US" sz="1400"/>
              <a:t>Denton et al,</a:t>
            </a:r>
            <a:endParaRPr lang="en-US" sz="1400"/>
          </a:p>
          <a:p>
            <a:r>
              <a:rPr lang="en-US" sz="1400">
                <a:latin typeface="Arial" panose="020B0604020202020204" pitchFamily="34" charset="0"/>
              </a:rPr>
              <a:t>[arXiv:2212.00809]</a:t>
            </a:r>
            <a:endParaRPr lang="en-US" sz="1400">
              <a:latin typeface="Arial" panose="020B0604020202020204" pitchFamily="34" charset="0"/>
            </a:endParaRPr>
          </a:p>
        </p:txBody>
      </p:sp>
      <p:sp>
        <p:nvSpPr>
          <p:cNvPr id="4" name="Text Box 3"/>
          <p:cNvSpPr txBox="1"/>
          <p:nvPr/>
        </p:nvSpPr>
        <p:spPr>
          <a:xfrm>
            <a:off x="7337425" y="1945640"/>
            <a:ext cx="4493895" cy="398780"/>
          </a:xfrm>
          <a:prstGeom prst="rect">
            <a:avLst/>
          </a:prstGeom>
          <a:noFill/>
        </p:spPr>
        <p:txBody>
          <a:bodyPr wrap="square" rtlCol="0">
            <a:spAutoFit/>
          </a:bodyPr>
          <a:p>
            <a:r>
              <a:rPr lang="en-US" sz="2000"/>
              <a:t>MINOS, T2K, NOvA, IceCube, SK...</a:t>
            </a:r>
            <a:endParaRPr lang="zh-CN" altLang="en-US" sz="2000"/>
          </a:p>
        </p:txBody>
      </p:sp>
      <p:sp>
        <p:nvSpPr>
          <p:cNvPr id="5" name="Text Box 4"/>
          <p:cNvSpPr txBox="1"/>
          <p:nvPr/>
        </p:nvSpPr>
        <p:spPr>
          <a:xfrm>
            <a:off x="7337425" y="2484755"/>
            <a:ext cx="4010660" cy="398780"/>
          </a:xfrm>
          <a:prstGeom prst="rect">
            <a:avLst/>
          </a:prstGeom>
          <a:noFill/>
        </p:spPr>
        <p:txBody>
          <a:bodyPr wrap="square" rtlCol="0">
            <a:spAutoFit/>
          </a:bodyPr>
          <a:p>
            <a:r>
              <a:rPr lang="en-US" sz="2000"/>
              <a:t>MINOS, T2K, NOvA, IceCube, SK</a:t>
            </a:r>
            <a:endParaRPr lang="zh-CN" altLang="en-US" sz="2000"/>
          </a:p>
        </p:txBody>
      </p:sp>
      <p:sp>
        <p:nvSpPr>
          <p:cNvPr id="7" name="Text Box 6"/>
          <p:cNvSpPr txBox="1"/>
          <p:nvPr/>
        </p:nvSpPr>
        <p:spPr>
          <a:xfrm>
            <a:off x="7337425" y="3023870"/>
            <a:ext cx="4010660" cy="398780"/>
          </a:xfrm>
          <a:prstGeom prst="rect">
            <a:avLst/>
          </a:prstGeom>
          <a:noFill/>
        </p:spPr>
        <p:txBody>
          <a:bodyPr wrap="square" rtlCol="0">
            <a:spAutoFit/>
          </a:bodyPr>
          <a:p>
            <a:r>
              <a:rPr lang="en-US" sz="2000"/>
              <a:t>KamLAND</a:t>
            </a:r>
            <a:endParaRPr lang="zh-CN" altLang="en-US" sz="2000"/>
          </a:p>
        </p:txBody>
      </p:sp>
      <p:sp>
        <p:nvSpPr>
          <p:cNvPr id="8" name="Text Box 7"/>
          <p:cNvSpPr txBox="1"/>
          <p:nvPr/>
        </p:nvSpPr>
        <p:spPr>
          <a:xfrm>
            <a:off x="7337425" y="3562985"/>
            <a:ext cx="4010660" cy="398780"/>
          </a:xfrm>
          <a:prstGeom prst="rect">
            <a:avLst/>
          </a:prstGeom>
          <a:noFill/>
        </p:spPr>
        <p:txBody>
          <a:bodyPr wrap="square" rtlCol="0">
            <a:spAutoFit/>
          </a:bodyPr>
          <a:p>
            <a:r>
              <a:rPr lang="en-US" sz="2000"/>
              <a:t>KamLAND</a:t>
            </a:r>
            <a:endParaRPr lang="zh-CN" altLang="en-US" sz="2000"/>
          </a:p>
        </p:txBody>
      </p:sp>
      <p:sp>
        <p:nvSpPr>
          <p:cNvPr id="10" name="Text Box 9"/>
          <p:cNvSpPr txBox="1"/>
          <p:nvPr/>
        </p:nvSpPr>
        <p:spPr>
          <a:xfrm>
            <a:off x="7337425" y="4102100"/>
            <a:ext cx="4010660" cy="398780"/>
          </a:xfrm>
          <a:prstGeom prst="rect">
            <a:avLst/>
          </a:prstGeom>
          <a:noFill/>
        </p:spPr>
        <p:txBody>
          <a:bodyPr wrap="square" rtlCol="0">
            <a:spAutoFit/>
          </a:bodyPr>
          <a:p>
            <a:r>
              <a:rPr lang="en-US" sz="2000"/>
              <a:t>Daya Bay, RENO, Double Chooz</a:t>
            </a:r>
            <a:endParaRPr lang="zh-CN" altLang="en-US" sz="2000"/>
          </a:p>
        </p:txBody>
      </p:sp>
      <p:sp>
        <p:nvSpPr>
          <p:cNvPr id="11" name="Text Box 10"/>
          <p:cNvSpPr txBox="1"/>
          <p:nvPr/>
        </p:nvSpPr>
        <p:spPr>
          <a:xfrm>
            <a:off x="7337425" y="4641215"/>
            <a:ext cx="4010660" cy="398780"/>
          </a:xfrm>
          <a:prstGeom prst="rect">
            <a:avLst/>
          </a:prstGeom>
          <a:noFill/>
        </p:spPr>
        <p:txBody>
          <a:bodyPr wrap="square" rtlCol="0">
            <a:spAutoFit/>
          </a:bodyPr>
          <a:p>
            <a:r>
              <a:rPr lang="en-US" sz="2000"/>
              <a:t>T2K, NOvA</a:t>
            </a:r>
            <a:endParaRPr lang="zh-CN" altLang="en-US" sz="2000"/>
          </a:p>
        </p:txBody>
      </p:sp>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p:cNvSpPr>
            <a:spLocks noGrp="1"/>
          </p:cNvSpPr>
          <p:nvPr>
            <p:ph type="body" sz="quarter" idx="10"/>
          </p:nvPr>
        </p:nvSpPr>
        <p:spPr/>
        <p:txBody>
          <a:bodyPr/>
          <a:lstStyle/>
          <a:p>
            <a:r>
              <a:rPr lang="en-US" altLang="zh-CN" dirty="0"/>
              <a:t>Neutrino oscillation</a:t>
            </a:r>
            <a:endParaRPr lang="en-US" altLang="zh-CN" dirty="0"/>
          </a:p>
        </p:txBody>
      </p:sp>
      <p:sp>
        <p:nvSpPr>
          <p:cNvPr id="9" name="Text Box 8"/>
          <p:cNvSpPr txBox="1"/>
          <p:nvPr/>
        </p:nvSpPr>
        <p:spPr>
          <a:xfrm>
            <a:off x="951230" y="985520"/>
            <a:ext cx="10768330" cy="460375"/>
          </a:xfrm>
          <a:prstGeom prst="rect">
            <a:avLst/>
          </a:prstGeom>
          <a:noFill/>
        </p:spPr>
        <p:txBody>
          <a:bodyPr wrap="square" rtlCol="0">
            <a:spAutoFit/>
          </a:bodyPr>
          <a:p>
            <a:r>
              <a:rPr lang="en-US" sz="2400"/>
              <a:t>three mixing angles + two squared mass differences + one Dirac CP phase</a:t>
            </a:r>
            <a:endParaRPr lang="en-US" sz="2400"/>
          </a:p>
        </p:txBody>
      </p:sp>
      <p:pic>
        <p:nvPicPr>
          <p:cNvPr id="2" name="Picture 1" descr="gnome-shell-screenshot-e6kwep"/>
          <p:cNvPicPr>
            <a:picLocks noChangeAspect="1"/>
          </p:cNvPicPr>
          <p:nvPr/>
        </p:nvPicPr>
        <p:blipFill>
          <a:blip r:embed="rId1"/>
          <a:stretch>
            <a:fillRect/>
          </a:stretch>
        </p:blipFill>
        <p:spPr>
          <a:xfrm>
            <a:off x="2149793" y="1674495"/>
            <a:ext cx="5187315" cy="3813175"/>
          </a:xfrm>
          <a:prstGeom prst="rect">
            <a:avLst/>
          </a:prstGeom>
        </p:spPr>
      </p:pic>
      <p:sp>
        <p:nvSpPr>
          <p:cNvPr id="6" name="Text Box 5"/>
          <p:cNvSpPr txBox="1"/>
          <p:nvPr/>
        </p:nvSpPr>
        <p:spPr>
          <a:xfrm>
            <a:off x="6017260" y="5429250"/>
            <a:ext cx="2574290" cy="521970"/>
          </a:xfrm>
          <a:prstGeom prst="rect">
            <a:avLst/>
          </a:prstGeom>
          <a:noFill/>
        </p:spPr>
        <p:txBody>
          <a:bodyPr wrap="square" rtlCol="0">
            <a:spAutoFit/>
          </a:bodyPr>
          <a:p>
            <a:r>
              <a:rPr lang="en-US" sz="1400"/>
              <a:t>Denton et al,</a:t>
            </a:r>
            <a:endParaRPr lang="en-US" sz="1400"/>
          </a:p>
          <a:p>
            <a:r>
              <a:rPr lang="en-US" sz="1400">
                <a:latin typeface="Arial" panose="020B0604020202020204" pitchFamily="34" charset="0"/>
              </a:rPr>
              <a:t>[arXiv:2212.00809]</a:t>
            </a:r>
            <a:endParaRPr lang="en-US" sz="1400">
              <a:latin typeface="Arial" panose="020B0604020202020204" pitchFamily="34" charset="0"/>
            </a:endParaRPr>
          </a:p>
        </p:txBody>
      </p:sp>
      <p:pic>
        <p:nvPicPr>
          <p:cNvPr id="17" name="Picture 16"/>
          <p:cNvPicPr>
            <a:picLocks noChangeAspect="1"/>
          </p:cNvPicPr>
          <p:nvPr/>
        </p:nvPicPr>
        <p:blipFill>
          <a:blip r:embed="rId2"/>
          <a:stretch>
            <a:fillRect/>
          </a:stretch>
        </p:blipFill>
        <p:spPr>
          <a:xfrm>
            <a:off x="7819390" y="4420870"/>
            <a:ext cx="1143000" cy="1143000"/>
          </a:xfrm>
          <a:prstGeom prst="rect">
            <a:avLst/>
          </a:prstGeom>
        </p:spPr>
      </p:pic>
      <p:sp>
        <p:nvSpPr>
          <p:cNvPr id="19" name="Right Arrow 18"/>
          <p:cNvSpPr/>
          <p:nvPr/>
        </p:nvSpPr>
        <p:spPr>
          <a:xfrm>
            <a:off x="7136130" y="4853305"/>
            <a:ext cx="683260" cy="16891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en-US"/>
          </a:p>
        </p:txBody>
      </p:sp>
      <p:sp>
        <p:nvSpPr>
          <p:cNvPr id="4" name="Text Box 3"/>
          <p:cNvSpPr txBox="1"/>
          <p:nvPr/>
        </p:nvSpPr>
        <p:spPr>
          <a:xfrm>
            <a:off x="7337425" y="1945640"/>
            <a:ext cx="4493895" cy="398780"/>
          </a:xfrm>
          <a:prstGeom prst="rect">
            <a:avLst/>
          </a:prstGeom>
          <a:noFill/>
        </p:spPr>
        <p:txBody>
          <a:bodyPr wrap="square" rtlCol="0">
            <a:spAutoFit/>
          </a:bodyPr>
          <a:p>
            <a:r>
              <a:rPr lang="en-US" sz="2000"/>
              <a:t>MINOS, T2K, NOvA, IceCube, SK...</a:t>
            </a:r>
            <a:endParaRPr lang="zh-CN" altLang="en-US" sz="2000"/>
          </a:p>
        </p:txBody>
      </p:sp>
      <p:sp>
        <p:nvSpPr>
          <p:cNvPr id="5" name="Text Box 4"/>
          <p:cNvSpPr txBox="1"/>
          <p:nvPr/>
        </p:nvSpPr>
        <p:spPr>
          <a:xfrm>
            <a:off x="7337425" y="2484755"/>
            <a:ext cx="4010660" cy="398780"/>
          </a:xfrm>
          <a:prstGeom prst="rect">
            <a:avLst/>
          </a:prstGeom>
          <a:noFill/>
        </p:spPr>
        <p:txBody>
          <a:bodyPr wrap="square" rtlCol="0">
            <a:spAutoFit/>
          </a:bodyPr>
          <a:p>
            <a:r>
              <a:rPr lang="en-US" sz="2000"/>
              <a:t>MINOS, T2K, NOvA, IceCube, SK</a:t>
            </a:r>
            <a:endParaRPr lang="zh-CN" altLang="en-US" sz="2000"/>
          </a:p>
        </p:txBody>
      </p:sp>
      <p:sp>
        <p:nvSpPr>
          <p:cNvPr id="7" name="Text Box 6"/>
          <p:cNvSpPr txBox="1"/>
          <p:nvPr/>
        </p:nvSpPr>
        <p:spPr>
          <a:xfrm>
            <a:off x="7337425" y="3023870"/>
            <a:ext cx="4010660" cy="398780"/>
          </a:xfrm>
          <a:prstGeom prst="rect">
            <a:avLst/>
          </a:prstGeom>
          <a:noFill/>
        </p:spPr>
        <p:txBody>
          <a:bodyPr wrap="square" rtlCol="0">
            <a:spAutoFit/>
          </a:bodyPr>
          <a:p>
            <a:r>
              <a:rPr lang="en-US" sz="2000"/>
              <a:t>KamLAND</a:t>
            </a:r>
            <a:endParaRPr lang="zh-CN" altLang="en-US" sz="2000"/>
          </a:p>
        </p:txBody>
      </p:sp>
      <p:sp>
        <p:nvSpPr>
          <p:cNvPr id="8" name="Text Box 7"/>
          <p:cNvSpPr txBox="1"/>
          <p:nvPr/>
        </p:nvSpPr>
        <p:spPr>
          <a:xfrm>
            <a:off x="7337425" y="3562985"/>
            <a:ext cx="4010660" cy="398780"/>
          </a:xfrm>
          <a:prstGeom prst="rect">
            <a:avLst/>
          </a:prstGeom>
          <a:noFill/>
        </p:spPr>
        <p:txBody>
          <a:bodyPr wrap="square" rtlCol="0">
            <a:spAutoFit/>
          </a:bodyPr>
          <a:p>
            <a:r>
              <a:rPr lang="en-US" sz="2000"/>
              <a:t>KamLAND</a:t>
            </a:r>
            <a:endParaRPr lang="zh-CN" altLang="en-US" sz="2000"/>
          </a:p>
        </p:txBody>
      </p:sp>
      <p:sp>
        <p:nvSpPr>
          <p:cNvPr id="10" name="Text Box 9"/>
          <p:cNvSpPr txBox="1"/>
          <p:nvPr/>
        </p:nvSpPr>
        <p:spPr>
          <a:xfrm>
            <a:off x="7337425" y="4102100"/>
            <a:ext cx="4010660" cy="398780"/>
          </a:xfrm>
          <a:prstGeom prst="rect">
            <a:avLst/>
          </a:prstGeom>
          <a:noFill/>
        </p:spPr>
        <p:txBody>
          <a:bodyPr wrap="square" rtlCol="0">
            <a:spAutoFit/>
          </a:bodyPr>
          <a:p>
            <a:r>
              <a:rPr lang="en-US" sz="2000"/>
              <a:t>Daya Bay, RENO, Double Chooz</a:t>
            </a:r>
            <a:endParaRPr lang="zh-CN" altLang="en-US" sz="2000"/>
          </a:p>
        </p:txBody>
      </p:sp>
    </p:spTree>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p:cNvSpPr>
            <a:spLocks noGrp="1"/>
          </p:cNvSpPr>
          <p:nvPr>
            <p:ph type="body" sz="quarter" idx="10"/>
          </p:nvPr>
        </p:nvSpPr>
        <p:spPr/>
        <p:txBody>
          <a:bodyPr/>
          <a:lstStyle/>
          <a:p>
            <a:r>
              <a:rPr lang="en-US" altLang="zh-CN" dirty="0"/>
              <a:t>CP in neutrino oscillation</a:t>
            </a:r>
            <a:endParaRPr lang="en-US" altLang="zh-CN" dirty="0"/>
          </a:p>
        </p:txBody>
      </p:sp>
      <p:pic>
        <p:nvPicPr>
          <p:cNvPr id="7" name="Picture 6"/>
          <p:cNvPicPr>
            <a:picLocks noChangeAspect="1"/>
          </p:cNvPicPr>
          <p:nvPr/>
        </p:nvPicPr>
        <p:blipFill>
          <a:blip r:embed="rId1"/>
          <a:stretch>
            <a:fillRect/>
          </a:stretch>
        </p:blipFill>
        <p:spPr>
          <a:xfrm>
            <a:off x="3762375" y="4998720"/>
            <a:ext cx="4348480" cy="499745"/>
          </a:xfrm>
          <a:prstGeom prst="rect">
            <a:avLst/>
          </a:prstGeom>
        </p:spPr>
      </p:pic>
      <p:sp>
        <p:nvSpPr>
          <p:cNvPr id="8" name="Text Box 7"/>
          <p:cNvSpPr txBox="1"/>
          <p:nvPr/>
        </p:nvSpPr>
        <p:spPr>
          <a:xfrm>
            <a:off x="944880" y="4319905"/>
            <a:ext cx="6472555" cy="460375"/>
          </a:xfrm>
          <a:prstGeom prst="rect">
            <a:avLst/>
          </a:prstGeom>
          <a:noFill/>
        </p:spPr>
        <p:txBody>
          <a:bodyPr wrap="square" rtlCol="0">
            <a:spAutoFit/>
          </a:bodyPr>
          <a:p>
            <a:r>
              <a:rPr lang="en-US" sz="2400"/>
              <a:t>CP-sensitive oscillation channel:</a:t>
            </a:r>
            <a:endParaRPr lang="en-US" sz="2400"/>
          </a:p>
        </p:txBody>
      </p:sp>
      <p:pic>
        <p:nvPicPr>
          <p:cNvPr id="6" name="Picture 5"/>
          <p:cNvPicPr>
            <a:picLocks noChangeAspect="1"/>
          </p:cNvPicPr>
          <p:nvPr/>
        </p:nvPicPr>
        <p:blipFill>
          <a:blip r:embed="rId2"/>
          <a:stretch>
            <a:fillRect/>
          </a:stretch>
        </p:blipFill>
        <p:spPr>
          <a:xfrm>
            <a:off x="2648268" y="1680845"/>
            <a:ext cx="6452235" cy="1715135"/>
          </a:xfrm>
          <a:prstGeom prst="rect">
            <a:avLst/>
          </a:prstGeom>
        </p:spPr>
      </p:pic>
      <p:sp>
        <p:nvSpPr>
          <p:cNvPr id="10" name="Text Box 9"/>
          <p:cNvSpPr txBox="1"/>
          <p:nvPr/>
        </p:nvSpPr>
        <p:spPr>
          <a:xfrm>
            <a:off x="944880" y="1085850"/>
            <a:ext cx="6472555" cy="460375"/>
          </a:xfrm>
          <a:prstGeom prst="rect">
            <a:avLst/>
          </a:prstGeom>
          <a:noFill/>
        </p:spPr>
        <p:txBody>
          <a:bodyPr wrap="square" rtlCol="0">
            <a:spAutoFit/>
          </a:bodyPr>
          <a:p>
            <a:r>
              <a:rPr lang="en-US" sz="2400"/>
              <a:t>Oscillation probability in vacuum:</a:t>
            </a:r>
            <a:endParaRPr lang="en-US" sz="2400"/>
          </a:p>
        </p:txBody>
      </p:sp>
      <p:pic>
        <p:nvPicPr>
          <p:cNvPr id="2" name="Picture 1"/>
          <p:cNvPicPr>
            <a:picLocks noChangeAspect="1"/>
          </p:cNvPicPr>
          <p:nvPr/>
        </p:nvPicPr>
        <p:blipFill>
          <a:blip r:embed="rId3"/>
          <a:stretch>
            <a:fillRect/>
          </a:stretch>
        </p:blipFill>
        <p:spPr>
          <a:xfrm>
            <a:off x="2584450" y="3765550"/>
            <a:ext cx="3543935" cy="335915"/>
          </a:xfrm>
          <a:prstGeom prst="rect">
            <a:avLst/>
          </a:prstGeom>
        </p:spPr>
      </p:pic>
      <p:sp>
        <p:nvSpPr>
          <p:cNvPr id="11" name="Text Box 10"/>
          <p:cNvSpPr txBox="1"/>
          <p:nvPr/>
        </p:nvSpPr>
        <p:spPr>
          <a:xfrm>
            <a:off x="3377565" y="5624195"/>
            <a:ext cx="5795645" cy="521970"/>
          </a:xfrm>
          <a:prstGeom prst="rect">
            <a:avLst/>
          </a:prstGeom>
          <a:noFill/>
        </p:spPr>
        <p:txBody>
          <a:bodyPr wrap="square" rtlCol="0">
            <a:spAutoFit/>
          </a:bodyPr>
          <a:p>
            <a:r>
              <a:rPr lang="en-US" sz="2800"/>
              <a:t>accelarator neutrino experiments</a:t>
            </a:r>
            <a:endParaRPr lang="en-US" sz="280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p:cNvSpPr>
            <a:spLocks noGrp="1"/>
          </p:cNvSpPr>
          <p:nvPr>
            <p:ph type="body" sz="quarter" idx="10"/>
          </p:nvPr>
        </p:nvSpPr>
        <p:spPr>
          <a:xfrm>
            <a:off x="554990" y="320040"/>
            <a:ext cx="5467985" cy="436245"/>
          </a:xfrm>
        </p:spPr>
        <p:txBody>
          <a:bodyPr/>
          <a:lstStyle/>
          <a:p>
            <a:r>
              <a:rPr lang="en-US" altLang="zh-CN">
                <a:sym typeface="+mn-ea"/>
              </a:rPr>
              <a:t>Current status of CP measurement</a:t>
            </a:r>
            <a:endParaRPr lang="en-US" altLang="zh-CN" dirty="0"/>
          </a:p>
        </p:txBody>
      </p:sp>
      <p:sp>
        <p:nvSpPr>
          <p:cNvPr id="9" name="Text Box 8"/>
          <p:cNvSpPr txBox="1"/>
          <p:nvPr/>
        </p:nvSpPr>
        <p:spPr>
          <a:xfrm>
            <a:off x="679450" y="4457700"/>
            <a:ext cx="6565265" cy="1568450"/>
          </a:xfrm>
          <a:prstGeom prst="rect">
            <a:avLst/>
          </a:prstGeom>
          <a:noFill/>
        </p:spPr>
        <p:txBody>
          <a:bodyPr wrap="square" rtlCol="0">
            <a:spAutoFit/>
          </a:bodyPr>
          <a:p>
            <a:endParaRPr lang="en-US" sz="2400"/>
          </a:p>
          <a:p>
            <a:pPr marL="342900" indent="-342900">
              <a:buFont typeface="Arial" panose="020B0604020202020204" pitchFamily="34" charset="0"/>
              <a:buChar char="•"/>
            </a:pPr>
            <a:r>
              <a:rPr lang="en-US" sz="2400"/>
              <a:t>The results are in tension </a:t>
            </a:r>
            <a:endParaRPr lang="en-US" sz="2400"/>
          </a:p>
          <a:p>
            <a:endParaRPr lang="en-US" sz="2400"/>
          </a:p>
          <a:p>
            <a:pPr marL="342900" indent="-342900">
              <a:buFont typeface="Arial" panose="020B0604020202020204" pitchFamily="34" charset="0"/>
              <a:buChar char="•"/>
            </a:pPr>
            <a:r>
              <a:rPr lang="en-US" sz="2400"/>
              <a:t>Next-generation experiments are needed</a:t>
            </a:r>
            <a:endParaRPr lang="en-US" sz="2400"/>
          </a:p>
        </p:txBody>
      </p:sp>
      <p:sp>
        <p:nvSpPr>
          <p:cNvPr id="11" name="Text Box 10"/>
          <p:cNvSpPr txBox="1"/>
          <p:nvPr/>
        </p:nvSpPr>
        <p:spPr>
          <a:xfrm>
            <a:off x="8417560" y="6026150"/>
            <a:ext cx="3441065" cy="306705"/>
          </a:xfrm>
          <a:prstGeom prst="rect">
            <a:avLst/>
          </a:prstGeom>
          <a:noFill/>
        </p:spPr>
        <p:txBody>
          <a:bodyPr wrap="square" rtlCol="0">
            <a:spAutoFit/>
          </a:bodyPr>
          <a:p>
            <a:r>
              <a:rPr lang="en-US" sz="1400"/>
              <a:t>NOvA Collaboration [arXiv:2108.08219]</a:t>
            </a:r>
            <a:endParaRPr lang="en-US" sz="1400"/>
          </a:p>
        </p:txBody>
      </p:sp>
      <p:pic>
        <p:nvPicPr>
          <p:cNvPr id="5" name="Picture 4" descr="gnome-shell-screenshot-22b34z"/>
          <p:cNvPicPr>
            <a:picLocks noChangeAspect="1"/>
          </p:cNvPicPr>
          <p:nvPr/>
        </p:nvPicPr>
        <p:blipFill>
          <a:blip r:embed="rId1"/>
          <a:stretch>
            <a:fillRect/>
          </a:stretch>
        </p:blipFill>
        <p:spPr>
          <a:xfrm>
            <a:off x="7818120" y="822960"/>
            <a:ext cx="3726180" cy="5203190"/>
          </a:xfrm>
          <a:prstGeom prst="rect">
            <a:avLst/>
          </a:prstGeom>
        </p:spPr>
      </p:pic>
      <p:pic>
        <p:nvPicPr>
          <p:cNvPr id="7" name="Picture 6"/>
          <p:cNvPicPr>
            <a:picLocks noChangeAspect="1"/>
          </p:cNvPicPr>
          <p:nvPr/>
        </p:nvPicPr>
        <p:blipFill>
          <a:blip r:embed="rId2"/>
          <a:stretch>
            <a:fillRect/>
          </a:stretch>
        </p:blipFill>
        <p:spPr>
          <a:xfrm>
            <a:off x="4368800" y="1309370"/>
            <a:ext cx="3058795" cy="3058795"/>
          </a:xfrm>
          <a:prstGeom prst="rect">
            <a:avLst/>
          </a:prstGeom>
        </p:spPr>
      </p:pic>
      <p:sp>
        <p:nvSpPr>
          <p:cNvPr id="8" name="Text Box 7"/>
          <p:cNvSpPr txBox="1"/>
          <p:nvPr/>
        </p:nvSpPr>
        <p:spPr>
          <a:xfrm>
            <a:off x="6133465" y="4403725"/>
            <a:ext cx="2816225" cy="275590"/>
          </a:xfrm>
          <a:prstGeom prst="rect">
            <a:avLst/>
          </a:prstGeom>
          <a:noFill/>
        </p:spPr>
        <p:txBody>
          <a:bodyPr wrap="square" rtlCol="0">
            <a:spAutoFit/>
          </a:bodyPr>
          <a:p>
            <a:r>
              <a:rPr lang="en-US" sz="1200"/>
              <a:t>credit: livescience</a:t>
            </a:r>
            <a:endParaRPr lang="en-US" sz="1200"/>
          </a:p>
        </p:txBody>
      </p:sp>
      <p:sp>
        <p:nvSpPr>
          <p:cNvPr id="6" name="Text Box 5"/>
          <p:cNvSpPr txBox="1"/>
          <p:nvPr/>
        </p:nvSpPr>
        <p:spPr>
          <a:xfrm>
            <a:off x="3117215" y="4366895"/>
            <a:ext cx="1492885" cy="275590"/>
          </a:xfrm>
          <a:prstGeom prst="rect">
            <a:avLst/>
          </a:prstGeom>
          <a:noFill/>
        </p:spPr>
        <p:txBody>
          <a:bodyPr wrap="square" rtlCol="0">
            <a:spAutoFit/>
          </a:bodyPr>
          <a:p>
            <a:r>
              <a:rPr lang="en-US" sz="1200"/>
              <a:t>credit: APS</a:t>
            </a:r>
            <a:endParaRPr lang="en-US" sz="1200"/>
          </a:p>
        </p:txBody>
      </p:sp>
      <p:pic>
        <p:nvPicPr>
          <p:cNvPr id="10" name="Picture 9"/>
          <p:cNvPicPr>
            <a:picLocks noChangeAspect="1"/>
          </p:cNvPicPr>
          <p:nvPr/>
        </p:nvPicPr>
        <p:blipFill>
          <a:blip r:embed="rId3"/>
          <a:stretch>
            <a:fillRect/>
          </a:stretch>
        </p:blipFill>
        <p:spPr>
          <a:xfrm>
            <a:off x="679450" y="1309370"/>
            <a:ext cx="3298825" cy="3057525"/>
          </a:xfrm>
          <a:prstGeom prst="rect">
            <a:avLst/>
          </a:prstGeom>
        </p:spPr>
      </p:pic>
      <p:sp>
        <p:nvSpPr>
          <p:cNvPr id="2" name="Text Box 1"/>
          <p:cNvSpPr txBox="1"/>
          <p:nvPr/>
        </p:nvSpPr>
        <p:spPr>
          <a:xfrm>
            <a:off x="679450" y="910590"/>
            <a:ext cx="786765" cy="398780"/>
          </a:xfrm>
          <a:prstGeom prst="rect">
            <a:avLst/>
          </a:prstGeom>
          <a:noFill/>
        </p:spPr>
        <p:txBody>
          <a:bodyPr wrap="square" rtlCol="0">
            <a:spAutoFit/>
          </a:bodyPr>
          <a:p>
            <a:r>
              <a:rPr lang="en-US" sz="2000"/>
              <a:t>T2K</a:t>
            </a:r>
            <a:endParaRPr lang="en-US" sz="2000"/>
          </a:p>
        </p:txBody>
      </p:sp>
      <p:sp>
        <p:nvSpPr>
          <p:cNvPr id="4" name="Text Box 3"/>
          <p:cNvSpPr txBox="1"/>
          <p:nvPr/>
        </p:nvSpPr>
        <p:spPr>
          <a:xfrm>
            <a:off x="4368800" y="907415"/>
            <a:ext cx="1346200" cy="398780"/>
          </a:xfrm>
          <a:prstGeom prst="rect">
            <a:avLst/>
          </a:prstGeom>
          <a:noFill/>
        </p:spPr>
        <p:txBody>
          <a:bodyPr wrap="square" rtlCol="0">
            <a:spAutoFit/>
          </a:bodyPr>
          <a:p>
            <a:r>
              <a:rPr lang="en-US" sz="2000"/>
              <a:t>NOvA</a:t>
            </a:r>
            <a:endParaRPr lang="en-US" sz="2000"/>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p:cNvSpPr>
            <a:spLocks noGrp="1"/>
          </p:cNvSpPr>
          <p:nvPr>
            <p:ph type="body" sz="quarter" idx="10"/>
          </p:nvPr>
        </p:nvSpPr>
        <p:spPr>
          <a:xfrm>
            <a:off x="554990" y="320040"/>
            <a:ext cx="5935345" cy="436245"/>
          </a:xfrm>
        </p:spPr>
        <p:txBody>
          <a:bodyPr/>
          <a:lstStyle/>
          <a:p>
            <a:r>
              <a:rPr lang="en-US" altLang="zh-CN" dirty="0"/>
              <a:t>Next-generation experiment: DUNE</a:t>
            </a:r>
            <a:endParaRPr lang="en-US" altLang="zh-CN" dirty="0"/>
          </a:p>
        </p:txBody>
      </p:sp>
      <p:sp>
        <p:nvSpPr>
          <p:cNvPr id="10" name="Text Box 9"/>
          <p:cNvSpPr txBox="1"/>
          <p:nvPr/>
        </p:nvSpPr>
        <p:spPr>
          <a:xfrm>
            <a:off x="5969000" y="3165475"/>
            <a:ext cx="5462270" cy="306705"/>
          </a:xfrm>
          <a:prstGeom prst="rect">
            <a:avLst/>
          </a:prstGeom>
          <a:noFill/>
        </p:spPr>
        <p:txBody>
          <a:bodyPr wrap="square" rtlCol="0">
            <a:spAutoFit/>
          </a:bodyPr>
          <a:p>
            <a:r>
              <a:rPr lang="en-US" sz="1400"/>
              <a:t>Fermilab, https://lbnf-dune.fnal.gov/how-it-works/neutrino-beam/</a:t>
            </a:r>
            <a:endParaRPr lang="en-US" sz="1400"/>
          </a:p>
        </p:txBody>
      </p:sp>
      <p:pic>
        <p:nvPicPr>
          <p:cNvPr id="12" name="Picture 11" descr="DUNE"/>
          <p:cNvPicPr>
            <a:picLocks noChangeAspect="1"/>
          </p:cNvPicPr>
          <p:nvPr/>
        </p:nvPicPr>
        <p:blipFill>
          <a:blip r:embed="rId1"/>
          <a:stretch>
            <a:fillRect/>
          </a:stretch>
        </p:blipFill>
        <p:spPr>
          <a:xfrm>
            <a:off x="2320290" y="897890"/>
            <a:ext cx="8358505" cy="2211705"/>
          </a:xfrm>
          <a:prstGeom prst="rect">
            <a:avLst/>
          </a:prstGeom>
        </p:spPr>
      </p:pic>
      <p:sp>
        <p:nvSpPr>
          <p:cNvPr id="2" name="Text Box 1"/>
          <p:cNvSpPr txBox="1"/>
          <p:nvPr/>
        </p:nvSpPr>
        <p:spPr>
          <a:xfrm>
            <a:off x="1748155" y="3528060"/>
            <a:ext cx="9863455" cy="368300"/>
          </a:xfrm>
          <a:prstGeom prst="rect">
            <a:avLst/>
          </a:prstGeom>
          <a:noFill/>
        </p:spPr>
        <p:txBody>
          <a:bodyPr wrap="square" rtlCol="0">
            <a:spAutoFit/>
          </a:bodyPr>
          <a:p>
            <a:r>
              <a:rPr lang="en-US"/>
              <a:t>Neutrino source: a wide-band beam with high energy peaks at ~2.5 GeV</a:t>
            </a:r>
            <a:endParaRPr lang="en-US"/>
          </a:p>
        </p:txBody>
      </p:sp>
      <p:pic>
        <p:nvPicPr>
          <p:cNvPr id="16" name="Picture 15" descr="gnome-shell-screenshot-3wl0qc"/>
          <p:cNvPicPr>
            <a:picLocks noChangeAspect="1"/>
          </p:cNvPicPr>
          <p:nvPr/>
        </p:nvPicPr>
        <p:blipFill>
          <a:blip r:embed="rId2"/>
          <a:stretch>
            <a:fillRect/>
          </a:stretch>
        </p:blipFill>
        <p:spPr>
          <a:xfrm>
            <a:off x="3444875" y="3896360"/>
            <a:ext cx="5054600" cy="2409825"/>
          </a:xfrm>
          <a:prstGeom prst="rect">
            <a:avLst/>
          </a:prstGeom>
        </p:spPr>
      </p:pic>
      <p:sp>
        <p:nvSpPr>
          <p:cNvPr id="35" name="Text Box 34"/>
          <p:cNvSpPr txBox="1"/>
          <p:nvPr/>
        </p:nvSpPr>
        <p:spPr>
          <a:xfrm>
            <a:off x="8585835" y="5784215"/>
            <a:ext cx="2323465" cy="521970"/>
          </a:xfrm>
          <a:prstGeom prst="rect">
            <a:avLst/>
          </a:prstGeom>
          <a:noFill/>
        </p:spPr>
        <p:txBody>
          <a:bodyPr wrap="square" rtlCol="0">
            <a:spAutoFit/>
          </a:bodyPr>
          <a:p>
            <a:r>
              <a:rPr lang="en-US" sz="1400"/>
              <a:t>DUNE Collaboration [arXiv:2103.04797]</a:t>
            </a:r>
            <a:endParaRPr lang="en-US" sz="1400"/>
          </a:p>
        </p:txBody>
      </p:sp>
    </p:spTree>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p:cNvSpPr>
            <a:spLocks noGrp="1"/>
          </p:cNvSpPr>
          <p:nvPr>
            <p:ph type="body" sz="quarter" idx="10"/>
          </p:nvPr>
        </p:nvSpPr>
        <p:spPr/>
        <p:txBody>
          <a:bodyPr/>
          <a:lstStyle/>
          <a:p>
            <a:r>
              <a:rPr lang="en-US" altLang="zh-CN" dirty="0"/>
              <a:t>Matter effect</a:t>
            </a:r>
            <a:endParaRPr lang="en-US" altLang="zh-CN" dirty="0"/>
          </a:p>
        </p:txBody>
      </p:sp>
      <p:pic>
        <p:nvPicPr>
          <p:cNvPr id="2" name="Picture 1"/>
          <p:cNvPicPr>
            <a:picLocks noChangeAspect="1"/>
          </p:cNvPicPr>
          <p:nvPr/>
        </p:nvPicPr>
        <p:blipFill>
          <a:blip r:embed="rId1"/>
          <a:stretch>
            <a:fillRect/>
          </a:stretch>
        </p:blipFill>
        <p:spPr>
          <a:xfrm>
            <a:off x="4250690" y="3620135"/>
            <a:ext cx="4157345" cy="840105"/>
          </a:xfrm>
          <a:prstGeom prst="rect">
            <a:avLst/>
          </a:prstGeom>
        </p:spPr>
      </p:pic>
      <p:pic>
        <p:nvPicPr>
          <p:cNvPr id="4" name="Picture 3" descr="matter"/>
          <p:cNvPicPr>
            <a:picLocks noChangeAspect="1"/>
          </p:cNvPicPr>
          <p:nvPr/>
        </p:nvPicPr>
        <p:blipFill>
          <a:blip r:embed="rId2"/>
          <a:stretch>
            <a:fillRect/>
          </a:stretch>
        </p:blipFill>
        <p:spPr>
          <a:xfrm>
            <a:off x="3368040" y="983615"/>
            <a:ext cx="5455285" cy="2141220"/>
          </a:xfrm>
          <a:prstGeom prst="rect">
            <a:avLst/>
          </a:prstGeom>
        </p:spPr>
      </p:pic>
      <p:sp>
        <p:nvSpPr>
          <p:cNvPr id="6" name="Text Box 5"/>
          <p:cNvSpPr txBox="1"/>
          <p:nvPr/>
        </p:nvSpPr>
        <p:spPr>
          <a:xfrm>
            <a:off x="723265" y="3371850"/>
            <a:ext cx="3871595" cy="460375"/>
          </a:xfrm>
          <a:prstGeom prst="rect">
            <a:avLst/>
          </a:prstGeom>
          <a:noFill/>
        </p:spPr>
        <p:txBody>
          <a:bodyPr wrap="square" rtlCol="0">
            <a:spAutoFit/>
          </a:bodyPr>
          <a:p>
            <a:r>
              <a:rPr lang="en-US" sz="2400"/>
              <a:t>In flavor space,</a:t>
            </a:r>
            <a:endParaRPr lang="en-US" sz="2400"/>
          </a:p>
        </p:txBody>
      </p:sp>
      <p:sp>
        <p:nvSpPr>
          <p:cNvPr id="10" name="Text Box 9"/>
          <p:cNvSpPr txBox="1"/>
          <p:nvPr/>
        </p:nvSpPr>
        <p:spPr>
          <a:xfrm>
            <a:off x="780415" y="4540250"/>
            <a:ext cx="2292350" cy="460375"/>
          </a:xfrm>
          <a:prstGeom prst="rect">
            <a:avLst/>
          </a:prstGeom>
          <a:noFill/>
        </p:spPr>
        <p:txBody>
          <a:bodyPr wrap="square" rtlCol="0">
            <a:spAutoFit/>
          </a:bodyPr>
          <a:p>
            <a:r>
              <a:rPr lang="en-US" sz="2400"/>
              <a:t>with</a:t>
            </a:r>
            <a:endParaRPr lang="en-US" sz="2400"/>
          </a:p>
        </p:txBody>
      </p:sp>
      <p:pic>
        <p:nvPicPr>
          <p:cNvPr id="11" name="Picture 10"/>
          <p:cNvPicPr>
            <a:picLocks noChangeAspect="1"/>
          </p:cNvPicPr>
          <p:nvPr/>
        </p:nvPicPr>
        <p:blipFill>
          <a:blip r:embed="rId3"/>
          <a:stretch>
            <a:fillRect/>
          </a:stretch>
        </p:blipFill>
        <p:spPr>
          <a:xfrm>
            <a:off x="2412365" y="4886960"/>
            <a:ext cx="7453630" cy="1082040"/>
          </a:xfrm>
          <a:prstGeom prst="rect">
            <a:avLst/>
          </a:prstGeom>
        </p:spPr>
      </p:pic>
      <p:sp>
        <p:nvSpPr>
          <p:cNvPr id="7" name="Right Arrow 6"/>
          <p:cNvSpPr/>
          <p:nvPr/>
        </p:nvSpPr>
        <p:spPr>
          <a:xfrm rot="8280000">
            <a:off x="7822565" y="4312285"/>
            <a:ext cx="953135" cy="527685"/>
          </a:xfrm>
          <a:prstGeom prst="rightArrow">
            <a:avLst>
              <a:gd name="adj1" fmla="val 38768"/>
              <a:gd name="adj2"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p:cNvSpPr>
            <a:spLocks noGrp="1"/>
          </p:cNvSpPr>
          <p:nvPr>
            <p:ph type="body" sz="quarter" idx="10"/>
          </p:nvPr>
        </p:nvSpPr>
        <p:spPr/>
        <p:txBody>
          <a:bodyPr/>
          <a:lstStyle/>
          <a:p>
            <a:r>
              <a:rPr lang="en-US" altLang="zh-CN" dirty="0"/>
              <a:t>Matter effect</a:t>
            </a:r>
            <a:endParaRPr lang="en-US" altLang="zh-CN" dirty="0"/>
          </a:p>
        </p:txBody>
      </p:sp>
      <p:sp>
        <p:nvSpPr>
          <p:cNvPr id="10" name="Text Box 9"/>
          <p:cNvSpPr txBox="1"/>
          <p:nvPr/>
        </p:nvSpPr>
        <p:spPr>
          <a:xfrm>
            <a:off x="5260340" y="4414520"/>
            <a:ext cx="3536315" cy="306705"/>
          </a:xfrm>
          <a:prstGeom prst="rect">
            <a:avLst/>
          </a:prstGeom>
          <a:noFill/>
        </p:spPr>
        <p:txBody>
          <a:bodyPr wrap="square" rtlCol="0">
            <a:spAutoFit/>
          </a:bodyPr>
          <a:p>
            <a:r>
              <a:rPr lang="en-US" sz="1400"/>
              <a:t>Kelly &amp; Parke [arXiv:1802.06784]</a:t>
            </a:r>
            <a:endParaRPr lang="en-US" sz="1400"/>
          </a:p>
        </p:txBody>
      </p:sp>
      <p:pic>
        <p:nvPicPr>
          <p:cNvPr id="5" name="Picture 4" descr="gnome-shell-screenshot-av27fz"/>
          <p:cNvPicPr>
            <a:picLocks noChangeAspect="1"/>
          </p:cNvPicPr>
          <p:nvPr/>
        </p:nvPicPr>
        <p:blipFill>
          <a:blip r:embed="rId1"/>
          <a:stretch>
            <a:fillRect/>
          </a:stretch>
        </p:blipFill>
        <p:spPr>
          <a:xfrm>
            <a:off x="4410710" y="1023620"/>
            <a:ext cx="3460115" cy="3390900"/>
          </a:xfrm>
          <a:prstGeom prst="rect">
            <a:avLst/>
          </a:prstGeom>
        </p:spPr>
      </p:pic>
      <p:pic>
        <p:nvPicPr>
          <p:cNvPr id="8" name="Picture 7" descr="gnome-shell-screenshot-2nthzy"/>
          <p:cNvPicPr>
            <a:picLocks noChangeAspect="1"/>
          </p:cNvPicPr>
          <p:nvPr/>
        </p:nvPicPr>
        <p:blipFill>
          <a:blip r:embed="rId2"/>
          <a:stretch>
            <a:fillRect/>
          </a:stretch>
        </p:blipFill>
        <p:spPr>
          <a:xfrm>
            <a:off x="7794625" y="1185545"/>
            <a:ext cx="4397375" cy="3228975"/>
          </a:xfrm>
          <a:prstGeom prst="rect">
            <a:avLst/>
          </a:prstGeom>
        </p:spPr>
      </p:pic>
      <p:sp>
        <p:nvSpPr>
          <p:cNvPr id="9" name="Text Box 8"/>
          <p:cNvSpPr txBox="1"/>
          <p:nvPr/>
        </p:nvSpPr>
        <p:spPr>
          <a:xfrm>
            <a:off x="1922780" y="5097780"/>
            <a:ext cx="9617710" cy="460375"/>
          </a:xfrm>
          <a:prstGeom prst="rect">
            <a:avLst/>
          </a:prstGeom>
          <a:noFill/>
        </p:spPr>
        <p:txBody>
          <a:bodyPr wrap="square" rtlCol="0">
            <a:spAutoFit/>
          </a:bodyPr>
          <a:p>
            <a:r>
              <a:rPr lang="en-US" sz="2400"/>
              <a:t>Matter effect can fake CP and contaminate CP measurement</a:t>
            </a:r>
            <a:endParaRPr lang="en-US" sz="2400"/>
          </a:p>
        </p:txBody>
      </p:sp>
      <p:pic>
        <p:nvPicPr>
          <p:cNvPr id="2" name="Picture 1"/>
          <p:cNvPicPr>
            <a:picLocks noChangeAspect="1"/>
          </p:cNvPicPr>
          <p:nvPr/>
        </p:nvPicPr>
        <p:blipFill>
          <a:blip r:embed="rId3"/>
          <a:stretch>
            <a:fillRect/>
          </a:stretch>
        </p:blipFill>
        <p:spPr>
          <a:xfrm>
            <a:off x="75565" y="1755775"/>
            <a:ext cx="4554220" cy="1147445"/>
          </a:xfrm>
          <a:prstGeom prst="rect">
            <a:avLst/>
          </a:prstGeom>
        </p:spPr>
      </p:pic>
      <p:sp>
        <p:nvSpPr>
          <p:cNvPr id="4" name="Text Box 3"/>
          <p:cNvSpPr txBox="1"/>
          <p:nvPr/>
        </p:nvSpPr>
        <p:spPr>
          <a:xfrm>
            <a:off x="154940" y="3213735"/>
            <a:ext cx="1004570" cy="368300"/>
          </a:xfrm>
          <a:prstGeom prst="rect">
            <a:avLst/>
          </a:prstGeom>
          <a:noFill/>
        </p:spPr>
        <p:txBody>
          <a:bodyPr wrap="square" rtlCol="0">
            <a:spAutoFit/>
          </a:bodyPr>
          <a:p>
            <a:r>
              <a:rPr lang="en-US"/>
              <a:t>with</a:t>
            </a:r>
            <a:endParaRPr lang="en-US"/>
          </a:p>
        </p:txBody>
      </p:sp>
      <p:pic>
        <p:nvPicPr>
          <p:cNvPr id="11" name="Picture 10"/>
          <p:cNvPicPr>
            <a:picLocks noChangeAspect="1"/>
          </p:cNvPicPr>
          <p:nvPr/>
        </p:nvPicPr>
        <p:blipFill>
          <a:blip r:embed="rId4"/>
          <a:stretch>
            <a:fillRect/>
          </a:stretch>
        </p:blipFill>
        <p:spPr>
          <a:xfrm>
            <a:off x="1159510" y="3402965"/>
            <a:ext cx="2564765" cy="727710"/>
          </a:xfrm>
          <a:prstGeom prst="rect">
            <a:avLst/>
          </a:prstGeom>
        </p:spPr>
      </p:pic>
      <p:sp>
        <p:nvSpPr>
          <p:cNvPr id="7" name="Right Arrow 6"/>
          <p:cNvSpPr/>
          <p:nvPr/>
        </p:nvSpPr>
        <p:spPr>
          <a:xfrm rot="5400000">
            <a:off x="3109595" y="3039110"/>
            <a:ext cx="318770" cy="227965"/>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en-US"/>
          </a:p>
        </p:txBody>
      </p:sp>
      <p:pic>
        <p:nvPicPr>
          <p:cNvPr id="12" name="Picture 11"/>
          <p:cNvPicPr>
            <a:picLocks noChangeAspect="1"/>
          </p:cNvPicPr>
          <p:nvPr/>
        </p:nvPicPr>
        <p:blipFill>
          <a:blip r:embed="rId5"/>
          <a:stretch>
            <a:fillRect/>
          </a:stretch>
        </p:blipFill>
        <p:spPr>
          <a:xfrm>
            <a:off x="8628380" y="3441065"/>
            <a:ext cx="959485" cy="14097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2"/>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p:bldP spid="7" grpId="0" animBg="1"/>
    </p:bldLst>
  </p:timing>
</p:sld>
</file>

<file path=ppt/tags/tag1.xml><?xml version="1.0" encoding="utf-8"?>
<p:tagLst xmlns:p="http://schemas.openxmlformats.org/presentationml/2006/main">
  <p:tag name="ISLIDE.GUIDESSETTING" val="{&quot;Id&quot;:null,&quot;Name&quot;:&quot;无&quot;,&quot;HeaderHeight&quot;:6.0,&quot;FooterHeight&quot;:0.0,&quot;SideMargin&quot;:4.5,&quot;TopMargin&quot;:2.0,&quot;BottomMargin&quot;:4.0,&quot;IntervalMargin&quot;:5.0,&quot;SettingType&quot;:&quot;System&quot;}"/>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3076</Words>
  <Application>WPS Presentation</Application>
  <PresentationFormat>宽屏</PresentationFormat>
  <Paragraphs>189</Paragraphs>
  <Slides>21</Slides>
  <Notes>0</Notes>
  <HiddenSlides>0</HiddenSlides>
  <MMClips>0</MMClips>
  <ScaleCrop>false</ScaleCrop>
  <HeadingPairs>
    <vt:vector size="6" baseType="variant">
      <vt:variant>
        <vt:lpstr>已用的字体</vt:lpstr>
      </vt:variant>
      <vt:variant>
        <vt:i4>12</vt:i4>
      </vt:variant>
      <vt:variant>
        <vt:lpstr>主题</vt:lpstr>
      </vt:variant>
      <vt:variant>
        <vt:i4>1</vt:i4>
      </vt:variant>
      <vt:variant>
        <vt:lpstr>幻灯片标题</vt:lpstr>
      </vt:variant>
      <vt:variant>
        <vt:i4>21</vt:i4>
      </vt:variant>
    </vt:vector>
  </HeadingPairs>
  <TitlesOfParts>
    <vt:vector size="34" baseType="lpstr">
      <vt:lpstr>Arial</vt:lpstr>
      <vt:lpstr>SimSun</vt:lpstr>
      <vt:lpstr>Wingdings</vt:lpstr>
      <vt:lpstr>Microsoft YaHei</vt:lpstr>
      <vt:lpstr>微软雅黑 Light</vt:lpstr>
      <vt:lpstr>Arial</vt:lpstr>
      <vt:lpstr>Impact</vt:lpstr>
      <vt:lpstr>阿里巴巴普惠体 H</vt:lpstr>
      <vt:lpstr>AR PL UKai CN</vt:lpstr>
      <vt:lpstr>微软雅黑</vt:lpstr>
      <vt:lpstr>Arial Unicode MS</vt:lpstr>
      <vt:lpstr>Calibri</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程 成</dc:creator>
  <cp:lastModifiedBy>jack</cp:lastModifiedBy>
  <cp:revision>436</cp:revision>
  <dcterms:created xsi:type="dcterms:W3CDTF">2023-07-12T12:07:01Z</dcterms:created>
  <dcterms:modified xsi:type="dcterms:W3CDTF">2023-07-12T12:07:01Z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
  </property>
  <property fmtid="{D5CDD505-2E9C-101B-9397-08002B2CF9AE}" pid="3" name="KSOProductBuildVer">
    <vt:lpwstr>1033-11.1.0.11698</vt:lpwstr>
  </property>
</Properties>
</file>