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75" r:id="rId2"/>
    <p:sldId id="477" r:id="rId3"/>
    <p:sldId id="478" r:id="rId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DD2EC4-1099-4F4C-A80E-DC7D2F99AD7B}">
          <p14:sldIdLst>
            <p14:sldId id="475"/>
            <p14:sldId id="477"/>
            <p14:sldId id="47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odinho" initials="A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12121"/>
    <a:srgbClr val="2F2F2F"/>
    <a:srgbClr val="941100"/>
    <a:srgbClr val="FF40FF"/>
    <a:srgbClr val="0432FF"/>
    <a:srgbClr val="FF9300"/>
    <a:srgbClr val="303030"/>
    <a:srgbClr val="D883FF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98" autoAdjust="0"/>
    <p:restoredTop sz="94686"/>
  </p:normalViewPr>
  <p:slideViewPr>
    <p:cSldViewPr snapToObjects="1">
      <p:cViewPr varScale="1">
        <p:scale>
          <a:sx n="109" d="100"/>
          <a:sy n="109" d="100"/>
        </p:scale>
        <p:origin x="3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45" d="100"/>
          <a:sy n="145" d="100"/>
        </p:scale>
        <p:origin x="3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B0CAB-A528-CD45-8F12-922B94DEC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AD8C8-453F-104C-B81F-526301CF4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BB72EAA-2733-D14F-950A-8F4240385864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BD38-63DF-604F-9396-6BB856125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48731-E0D0-B242-9967-4E9E135D8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C59750F-00B8-E148-9878-D197EE9CB8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4DD062E-52F7-A14D-A443-1F385478444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CB0EE9E-52B8-AA4F-8DD5-ED0FB4E5CB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 ">
    <p:bg>
      <p:bgPr>
        <a:gradFill flip="none" rotWithShape="1">
          <a:gsLst>
            <a:gs pos="68000">
              <a:schemeClr val="accent4">
                <a:lumMod val="40000"/>
                <a:lumOff val="60000"/>
              </a:schemeClr>
            </a:gs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163"/>
            <a:ext cx="9144000" cy="2387600"/>
          </a:xfrm>
        </p:spPr>
        <p:txBody>
          <a:bodyPr anchor="b"/>
          <a:lstStyle>
            <a:lvl1pPr algn="ctr">
              <a:defRPr sz="6000">
                <a:latin typeface="Arial Rounded MT Bold" panose="020F070403050403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2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5616574" cy="106574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5616575" cy="4602117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4588863-2E7B-784C-BD2D-8C3D0E7E1D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67438" y="0"/>
            <a:ext cx="6024562" cy="6207170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EF813F-2BAC-2D49-91E9-075447D0D7AE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7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Pictur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11376024" cy="106574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5616575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47B07ADD-2F17-5640-985B-72FA646913F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67438" y="1592263"/>
            <a:ext cx="5616575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B41C95B-0CD0-B44F-9130-66CCD53B86B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67438" y="3969703"/>
            <a:ext cx="5616575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148200-FBDC-D04B-9237-E2510721BEC3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72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73593"/>
            <a:ext cx="11376024" cy="106574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8658"/>
            <a:ext cx="3708401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20000"/>
              </a:lnSpc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81A2-06D5-5F4B-9504-4CD77560E6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37B2A-B53F-3C4D-BD2B-2DAF3F47C0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D1311B-199C-CA4B-81C4-F7ADC1D99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255B7D9F-7313-2F46-8079-FEA6DAA0CF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75613" y="1592263"/>
            <a:ext cx="3708400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ECDCA30-A5C6-3549-9DAD-01819664F15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24681" y="3969703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332EED6-F049-354D-90C1-2CDBDFEB153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59263" y="1592263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A46E76A3-B525-534D-9396-8E4D08F06F6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59263" y="3978015"/>
            <a:ext cx="3659332" cy="223202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0AF648-FB18-C345-BFA4-7B1138017DDB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05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s and 2 Pictur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8" y="2420938"/>
            <a:ext cx="5616575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B0609-1753-094D-A27B-B1604B6E44F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80C24-4584-494A-B2E2-7C02911E02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9BEDBAA-E014-4E48-AA09-5D0DC18C0C7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C9037A8-3728-274F-ADAC-4D3957FCBA4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72200" y="2420938"/>
            <a:ext cx="5616575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GB" dirty="0"/>
              <a:t>Drag and Drop picture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71F432-EEDA-8840-A467-4D47EA9E1647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831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3708401" cy="668337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75612" y="1604966"/>
            <a:ext cx="3713187" cy="655634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9" y="2420938"/>
            <a:ext cx="3708400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C779F7E-9707-2542-A19F-DD09A53038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75613" y="2416175"/>
            <a:ext cx="3713187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/>
            </a:lvl1pPr>
          </a:lstStyle>
          <a:p>
            <a:r>
              <a:rPr lang="en-US"/>
              <a:t>Drag and Drop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494478-3D3E-894B-9652-AD035750548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253846" y="1601227"/>
            <a:ext cx="3708401" cy="668337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F540559-B2D9-2E46-A3D6-32F0B01F69A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53848" y="2429902"/>
            <a:ext cx="3708400" cy="377983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D2BF-D955-984C-BC88-5F6A8BCB9E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C0286-4FA5-DB4D-961C-C9035150A22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3A103EE-A109-9549-821B-7193CDF3E1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A1FBB4-CD26-9B42-877C-661A06DB97B1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835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ictures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494478-3D3E-894B-9652-AD035750548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116386" y="1601376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CF540559-B2D9-2E46-A3D6-32F0B01F69A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116386" y="2732442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D2BF-D955-984C-BC88-5F6A8BCB9E7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C0286-4FA5-DB4D-961C-C9035150A22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3A103EE-A109-9549-821B-7193CDF3E1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0E95B09-A858-4A4A-B159-8C5B917D41E5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3275" y="5078524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2FF76D54-8841-EA4B-B514-DFCE90D05C8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50" y="1601376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ED6363A-4107-5A4F-9E1E-0E88F802ABE9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8232388" y="5078524"/>
            <a:ext cx="3960000" cy="1131215"/>
          </a:xfrm>
          <a:solidFill>
            <a:schemeClr val="tx1"/>
          </a:solidFill>
          <a:ln>
            <a:noFill/>
          </a:ln>
        </p:spPr>
        <p:txBody>
          <a:bodyPr lIns="36000" tIns="36000" rIns="36000" bIns="36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91039F33-9CD5-004A-9F94-52D16B2EB08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32388" y="1601376"/>
            <a:ext cx="3959225" cy="3477297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5D2444-39E2-5846-AD4C-24B4582FC4B7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207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rizontal an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2776" y="1592263"/>
            <a:ext cx="11376024" cy="2563906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7AFC8C-E604-7447-B130-D845972B5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9" y="4294188"/>
            <a:ext cx="3708400" cy="19065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933DD4F-F84F-4A45-A378-099F8963A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7201" y="4294188"/>
            <a:ext cx="3665537" cy="19065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3D880-B3D6-7548-AFF1-D644AAD7B36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87D45-A6BD-6040-8ECE-F9608F5313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D3D89-638E-6949-858F-F83F83B33D2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A3085A2-8BF3-9742-B023-7524E7B1C8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85668" y="4294188"/>
            <a:ext cx="3703132" cy="19065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D56BCE-A970-F14B-BA25-AEBB7DFDF6DD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85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Horizontal and text i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80812" cy="10842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25C7E-94FD-9B43-A74A-5A12DA74F2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92263"/>
            <a:ext cx="12192000" cy="2945870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7AFC8C-E604-7447-B130-D845972B5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9" y="4294188"/>
            <a:ext cx="3708400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933DD4F-F84F-4A45-A378-099F8963A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67201" y="4294188"/>
            <a:ext cx="3665537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3D880-B3D6-7548-AFF1-D644AAD7B36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87D45-A6BD-6040-8ECE-F9608F5313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D3D89-638E-6949-858F-F83F83B33D2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A3085A2-8BF3-9742-B023-7524E7B1C8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85668" y="4294188"/>
            <a:ext cx="3703132" cy="1906587"/>
          </a:xfrm>
          <a:solidFill>
            <a:schemeClr val="tx1"/>
          </a:solidFill>
        </p:spPr>
        <p:txBody>
          <a:bodyPr tIns="72000"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814552-E3BA-4742-9B20-1A3D27F5DEA9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906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152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7" y="1709738"/>
            <a:ext cx="11376025" cy="285273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4589463"/>
            <a:ext cx="1137602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FEBF6-CE90-CC4E-8695-4D9E4AF1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BCDCA-F2B2-9249-AB85-06169E64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B4A1B0-EF49-4F43-ACA9-49641973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A26ADF-8E6F-7C4B-8B32-F4063C6ECB96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323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8F7083-D188-D543-8008-F25F138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8208" y="6381328"/>
            <a:ext cx="3096344" cy="365125"/>
          </a:xfrm>
        </p:spPr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980EB7-C2CB-9D4D-8C5E-3EB09317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5440" y="6381328"/>
            <a:ext cx="6840760" cy="365125"/>
          </a:xfrm>
        </p:spPr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74050C-1801-2345-9DC3-F06B163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315F9-8AD5-CD47-8804-11E0BBFE840B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0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53124"/>
            <a:ext cx="11376643" cy="1065742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6BB320-7BD2-4948-87B7-5C5A63E018FF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367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3763-5414-8544-AF6D-F8D5C9B1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8A5D0-906E-0046-B0F3-96283308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B140E-F283-BD43-9D8C-905BDA42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DFB765-BC5A-6949-B937-9CDA0CEDAB49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43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059AC4-96B9-704B-82C7-32D5BEFF3254}"/>
              </a:ext>
            </a:extLst>
          </p:cNvPr>
          <p:cNvSpPr txBox="1"/>
          <p:nvPr userDrawn="1"/>
        </p:nvSpPr>
        <p:spPr>
          <a:xfrm>
            <a:off x="407988" y="6196406"/>
            <a:ext cx="1137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fr-CH" dirty="0"/>
              <a:t>euro-</a:t>
            </a:r>
            <a:r>
              <a:rPr kumimoji="0" lang="fr-CH" dirty="0" err="1"/>
              <a:t>labs.web</a:t>
            </a:r>
            <a:endParaRPr lang="en-US" dirty="0"/>
          </a:p>
        </p:txBody>
      </p:sp>
      <p:pic>
        <p:nvPicPr>
          <p:cNvPr id="3" name="Picture 2" descr="Text, logo&#10;&#10;Description automatically generated">
            <a:extLst>
              <a:ext uri="{FF2B5EF4-FFF2-40B4-BE49-F238E27FC236}">
                <a16:creationId xmlns:a16="http://schemas.microsoft.com/office/drawing/2014/main" id="{81025927-88F6-6246-8294-D5F4A5FF1C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300" y="2114550"/>
            <a:ext cx="53594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73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105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6F8ADC9-30DB-1243-8F69-09A7AAEA84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6D6D28-7860-E045-9091-E722B947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5700252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75917550-672C-214B-AA2A-A3F16BDF83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8748" y="1124744"/>
            <a:ext cx="4014504" cy="19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94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0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644" cy="106574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52CF2E-6FB9-514E-A780-4E16ED1189BA}"/>
              </a:ext>
            </a:extLst>
          </p:cNvPr>
          <p:cNvCxnSpPr>
            <a:cxnSpLocks/>
          </p:cNvCxnSpPr>
          <p:nvPr userDrawn="1"/>
        </p:nvCxnSpPr>
        <p:spPr>
          <a:xfrm>
            <a:off x="407368" y="6266608"/>
            <a:ext cx="1137664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51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CBAAC3B-64E8-6A4D-B184-3057E6D0D0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8" y="1439863"/>
            <a:ext cx="11376025" cy="4760912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A97894-4118-384E-900A-EEC743FCE6B3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32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colour or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B6E0-915E-6A4B-BE3D-83464DDC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185B5-CF74-D44D-A9E3-83166F09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60124-268E-2640-B552-632FCB92FC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D4B92-ED84-1D4C-81AB-7D7F79EF89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i.efthymiopoulos-EURO-LABS, CERN 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E223B3-FDCC-6949-9C0B-F052B97037C1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5082788-0C78-F842-A18F-84667EAC7E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988" y="6364800"/>
            <a:ext cx="4953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55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1A8103C-80BA-7941-AEF5-FB81302B57A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29980"/>
            <a:ext cx="12192000" cy="6230755"/>
          </a:xfrm>
          <a:pattFill prst="lgCheck">
            <a:fgClr>
              <a:schemeClr val="accent4"/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dirty="0"/>
              <a:t>Drag and drop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2" y="-48846"/>
            <a:ext cx="4116387" cy="6249621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>
              <a:defRPr sz="2800">
                <a:solidFill>
                  <a:schemeClr val="bg1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2100">
                <a:solidFill>
                  <a:schemeClr val="bg1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bg1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bg1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0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643" cy="1065742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7" y="1592264"/>
            <a:ext cx="5616575" cy="460851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92264"/>
            <a:ext cx="5611813" cy="4608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3A8A69A-7619-C44B-A930-6AC38A3F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B55D6E3-4871-704B-B795-99BD30EA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EE4B464-E744-A34F-B223-6B554979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03BCE1-9BFA-2E49-BBDD-83CB0AB65FB4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22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365125"/>
            <a:ext cx="11376644" cy="10842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7" y="2427287"/>
            <a:ext cx="5616575" cy="3773488"/>
          </a:xfrm>
        </p:spPr>
        <p:txBody>
          <a:bodyPr/>
          <a:lstStyle>
            <a:lvl1pPr marL="324000" indent="-3240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27287"/>
            <a:ext cx="5611813" cy="3773488"/>
          </a:xfrm>
        </p:spPr>
        <p:txBody>
          <a:bodyPr/>
          <a:lstStyle>
            <a:lvl1pPr marL="324000" indent="-3240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B511762-E0C9-6C4A-9015-D9D3D4FF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2689900-D127-9840-8E06-B694B9FE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i.efthymiopoulos-EURO-LABS, CERN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B398DFD-572D-D549-8BBF-A86A1DFF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FE55568-6864-9242-B15F-9CFBB37DBB0E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086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 userDrawn="1">
          <p15:clr>
            <a:srgbClr val="FBAE40"/>
          </p15:clr>
        </p15:guide>
        <p15:guide id="2" orient="horz" pos="152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8000">
              <a:schemeClr val="accent4">
                <a:lumMod val="40000"/>
                <a:lumOff val="60000"/>
              </a:schemeClr>
            </a:gs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8208" y="6381328"/>
            <a:ext cx="309634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i="1">
                <a:solidFill>
                  <a:srgbClr val="941100"/>
                </a:solidFill>
              </a:defRPr>
            </a:lvl1pPr>
          </a:lstStyle>
          <a:p>
            <a:r>
              <a:rPr lang="de-CH"/>
              <a:t>WP3 Meeting, 19.05.2022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46" y="6383848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i="1">
                <a:solidFill>
                  <a:srgbClr val="941100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22024-69B4-1F4F-8860-CB954517F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5440" y="6381328"/>
            <a:ext cx="6840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941100"/>
                </a:solidFill>
              </a:defRPr>
            </a:lvl1pPr>
          </a:lstStyle>
          <a:p>
            <a:r>
              <a:rPr lang="en-US"/>
              <a:t>i.efthymiopoulos-EURO-LABS, CERN </a:t>
            </a:r>
            <a:endParaRPr lang="en-US" dirty="0"/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92165485-818A-0148-85C8-E3B3B5B34DA4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44" y="6385373"/>
            <a:ext cx="741252" cy="3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9" r:id="rId3"/>
    <p:sldLayoutId id="2147483665" r:id="rId4"/>
    <p:sldLayoutId id="2147483668" r:id="rId5"/>
    <p:sldLayoutId id="2147483677" r:id="rId6"/>
    <p:sldLayoutId id="2147483674" r:id="rId7"/>
    <p:sldLayoutId id="2147483652" r:id="rId8"/>
    <p:sldLayoutId id="2147483653" r:id="rId9"/>
    <p:sldLayoutId id="2147483661" r:id="rId10"/>
    <p:sldLayoutId id="2147483666" r:id="rId11"/>
    <p:sldLayoutId id="2147483667" r:id="rId12"/>
    <p:sldLayoutId id="2147483658" r:id="rId13"/>
    <p:sldLayoutId id="2147483659" r:id="rId14"/>
    <p:sldLayoutId id="2147483673" r:id="rId15"/>
    <p:sldLayoutId id="2147483660" r:id="rId16"/>
    <p:sldLayoutId id="2147483671" r:id="rId17"/>
    <p:sldLayoutId id="2147483651" r:id="rId18"/>
    <p:sldLayoutId id="2147483654" r:id="rId19"/>
    <p:sldLayoutId id="2147483669" r:id="rId20"/>
    <p:sldLayoutId id="2147483655" r:id="rId21"/>
    <p:sldLayoutId id="2147483657" r:id="rId22"/>
    <p:sldLayoutId id="2147483662" r:id="rId2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800"/>
        </a:spcBef>
        <a:spcAft>
          <a:spcPts val="400"/>
        </a:spcAft>
        <a:buFont typeface="Arial"/>
        <a:buNone/>
        <a:tabLst/>
        <a:defRPr sz="2100" b="1" kern="1200">
          <a:solidFill>
            <a:schemeClr val="tx2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23850" indent="-324000" algn="l" defTabSz="914400" rtl="0" eaLnBrk="1" latinLnBrk="0" hangingPunct="1">
        <a:lnSpc>
          <a:spcPct val="150000"/>
        </a:lnSpc>
        <a:spcBef>
          <a:spcPts val="600"/>
        </a:spcBef>
        <a:spcAft>
          <a:spcPts val="300"/>
        </a:spcAft>
        <a:buFont typeface="Arial" charset="0"/>
        <a:buChar char="•"/>
        <a:tabLst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rtl="0" eaLnBrk="1" latinLnBrk="0" hangingPunct="1">
        <a:lnSpc>
          <a:spcPct val="15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tabLst/>
        <a:defRPr sz="1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rtl="0" eaLnBrk="1" latinLnBrk="0" hangingPunct="1">
        <a:lnSpc>
          <a:spcPct val="15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tabLst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23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3795" userDrawn="1">
          <p15:clr>
            <a:srgbClr val="F26B43"/>
          </p15:clr>
        </p15:guide>
        <p15:guide id="7" pos="3885" userDrawn="1">
          <p15:clr>
            <a:srgbClr val="F26B43"/>
          </p15:clr>
        </p15:guide>
        <p15:guide id="8" pos="5087" userDrawn="1">
          <p15:clr>
            <a:srgbClr val="F26B43"/>
          </p15:clr>
        </p15:guide>
        <p15:guide id="9" pos="4997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  <p15:guide id="13" orient="horz" pos="2409" userDrawn="1">
          <p15:clr>
            <a:srgbClr val="F26B43"/>
          </p15:clr>
        </p15:guide>
        <p15:guide id="14" orient="horz" pos="913" userDrawn="1">
          <p15:clr>
            <a:srgbClr val="F26B43"/>
          </p15:clr>
        </p15:guide>
        <p15:guide id="15" orient="horz" pos="1003" userDrawn="1">
          <p15:clr>
            <a:srgbClr val="F26B43"/>
          </p15:clr>
        </p15:guide>
        <p15:guide id="16" orient="horz" pos="2500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2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760" y="476672"/>
            <a:ext cx="4333065" cy="212494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68980" y="2592402"/>
            <a:ext cx="9999628" cy="2132742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6"/>
                </a:solidFill>
              </a:rPr>
              <a:t>WP3.2 </a:t>
            </a:r>
            <a:r>
              <a:rPr lang="fr-FR" sz="5400" dirty="0" err="1" smtClean="0">
                <a:solidFill>
                  <a:schemeClr val="accent6"/>
                </a:solidFill>
              </a:rPr>
              <a:t>Technology</a:t>
            </a:r>
            <a:r>
              <a:rPr lang="fr-FR" sz="5400" dirty="0" smtClean="0">
                <a:solidFill>
                  <a:schemeClr val="accent6"/>
                </a:solidFill>
              </a:rPr>
              <a:t> Infrastructures</a:t>
            </a:r>
            <a:endParaRPr lang="fr-FR" sz="4400" b="0" dirty="0">
              <a:solidFill>
                <a:schemeClr val="accent6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8980" y="5085184"/>
            <a:ext cx="9144000" cy="1655762"/>
          </a:xfrm>
        </p:spPr>
        <p:txBody>
          <a:bodyPr/>
          <a:lstStyle/>
          <a:p>
            <a:r>
              <a:rPr lang="en-US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Sylvie </a:t>
            </a:r>
            <a:r>
              <a:rPr lang="en-US" b="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Leray</a:t>
            </a:r>
            <a:r>
              <a:rPr lang="en-US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CEA/</a:t>
            </a:r>
            <a:r>
              <a:rPr lang="en-US" b="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Irfu</a:t>
            </a:r>
            <a:endParaRPr lang="en-US" b="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WP3 Meeting - </a:t>
            </a:r>
            <a:r>
              <a:rPr lang="fr-FR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 </a:t>
            </a:r>
            <a:r>
              <a:rPr lang="fr-FR" b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February</a:t>
            </a:r>
            <a:r>
              <a:rPr lang="fr-FR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2023</a:t>
            </a:r>
            <a:endParaRPr lang="en-US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61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5094" y="173436"/>
            <a:ext cx="11376643" cy="699612"/>
          </a:xfrm>
        </p:spPr>
        <p:txBody>
          <a:bodyPr/>
          <a:lstStyle/>
          <a:p>
            <a:r>
              <a:rPr lang="fr-FR" sz="3200" dirty="0" err="1" smtClean="0"/>
              <a:t>Technology</a:t>
            </a:r>
            <a:r>
              <a:rPr lang="fr-FR" sz="3200" dirty="0"/>
              <a:t> Infrastructures - </a:t>
            </a:r>
            <a:r>
              <a:rPr lang="fr-FR" sz="3200" dirty="0" err="1"/>
              <a:t>Modality</a:t>
            </a:r>
            <a:r>
              <a:rPr lang="fr-FR" sz="3200" dirty="0"/>
              <a:t> of </a:t>
            </a:r>
            <a:r>
              <a:rPr lang="fr-FR" sz="3200" dirty="0" err="1"/>
              <a:t>access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Leray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335" y="146301"/>
            <a:ext cx="1542422" cy="72548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81" y="962248"/>
            <a:ext cx="11325919" cy="53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5938" y="1340768"/>
            <a:ext cx="10520741" cy="2952328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Composition of the USP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The 7 representatives of the platforms</a:t>
            </a:r>
            <a:endParaRPr lang="en-US" sz="2000" b="1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7 external members not from a country or lab with platform in WP3.2, i.e. not from CERN, France, Italy or Sweden</a:t>
            </a:r>
            <a:endParaRPr lang="en-US" sz="2000" b="1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The WP3.2 coordinator</a:t>
            </a:r>
            <a:endParaRPr lang="en-US" sz="2000" b="1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9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07988" y="353124"/>
            <a:ext cx="11376643" cy="699612"/>
          </a:xfrm>
        </p:spPr>
        <p:txBody>
          <a:bodyPr/>
          <a:lstStyle/>
          <a:p>
            <a:r>
              <a:rPr lang="fr-FR" sz="3200" dirty="0" err="1" smtClean="0"/>
              <a:t>Technology</a:t>
            </a:r>
            <a:r>
              <a:rPr lang="fr-FR" sz="3200" dirty="0"/>
              <a:t> Infrastructures </a:t>
            </a:r>
            <a:r>
              <a:rPr lang="fr-FR" sz="3200" dirty="0" smtClean="0"/>
              <a:t>– </a:t>
            </a:r>
            <a:r>
              <a:rPr lang="fr-FR" sz="3200" dirty="0" smtClean="0"/>
              <a:t>User </a:t>
            </a:r>
            <a:r>
              <a:rPr lang="fr-FR" sz="3200" dirty="0" err="1" smtClean="0"/>
              <a:t>Selection</a:t>
            </a:r>
            <a:r>
              <a:rPr lang="fr-FR" sz="3200" dirty="0" smtClean="0"/>
              <a:t> Panel</a:t>
            </a: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Leray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480" y="108522"/>
            <a:ext cx="1542422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6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ERN">
      <a:dk1>
        <a:srgbClr val="0033A0"/>
      </a:dk1>
      <a:lt1>
        <a:srgbClr val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C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ieEUROLABS_ProjectStructure_v2" id="{732D7D72-91E0-4B43-B6AD-B89772C40D25}" vid="{65B1EF0A-C1CD-3749-84D9-D1EEA68E76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13728</TotalTime>
  <Words>72</Words>
  <Application>Microsoft Office PowerPoint</Application>
  <PresentationFormat>Grand écran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Wingdings</vt:lpstr>
      <vt:lpstr>Office Theme</vt:lpstr>
      <vt:lpstr>WP3.2 Technology Infrastructures</vt:lpstr>
      <vt:lpstr>Technology Infrastructures - Modality of access </vt:lpstr>
      <vt:lpstr>Technology Infrastructures – User Selection Panel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EUROLABS Project Structure</dc:title>
  <dc:subject/>
  <dc:creator>Ilias Efthymiopoulos</dc:creator>
  <cp:keywords/>
  <dc:description/>
  <cp:lastModifiedBy>LERAY Sylvie</cp:lastModifiedBy>
  <cp:revision>308</cp:revision>
  <cp:lastPrinted>2022-09-30T08:56:30Z</cp:lastPrinted>
  <dcterms:created xsi:type="dcterms:W3CDTF">2020-06-04T20:04:16Z</dcterms:created>
  <dcterms:modified xsi:type="dcterms:W3CDTF">2023-02-09T08:16:51Z</dcterms:modified>
  <cp:category/>
</cp:coreProperties>
</file>