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92" r:id="rId2"/>
    <p:sldMasterId id="2147483695" r:id="rId3"/>
    <p:sldMasterId id="2147483711" r:id="rId4"/>
    <p:sldMasterId id="2147483714" r:id="rId5"/>
  </p:sldMasterIdLst>
  <p:notesMasterIdLst>
    <p:notesMasterId r:id="rId102"/>
  </p:notesMasterIdLst>
  <p:handoutMasterIdLst>
    <p:handoutMasterId r:id="rId103"/>
  </p:handoutMasterIdLst>
  <p:sldIdLst>
    <p:sldId id="894" r:id="rId6"/>
    <p:sldId id="530" r:id="rId7"/>
    <p:sldId id="1051" r:id="rId8"/>
    <p:sldId id="928" r:id="rId9"/>
    <p:sldId id="929" r:id="rId10"/>
    <p:sldId id="319" r:id="rId11"/>
    <p:sldId id="931" r:id="rId12"/>
    <p:sldId id="1081" r:id="rId13"/>
    <p:sldId id="932" r:id="rId14"/>
    <p:sldId id="933" r:id="rId15"/>
    <p:sldId id="934" r:id="rId16"/>
    <p:sldId id="935" r:id="rId17"/>
    <p:sldId id="1071" r:id="rId18"/>
    <p:sldId id="1109" r:id="rId19"/>
    <p:sldId id="939" r:id="rId20"/>
    <p:sldId id="909" r:id="rId21"/>
    <p:sldId id="940" r:id="rId22"/>
    <p:sldId id="662" r:id="rId23"/>
    <p:sldId id="926" r:id="rId24"/>
    <p:sldId id="942" r:id="rId25"/>
    <p:sldId id="943" r:id="rId26"/>
    <p:sldId id="1035" r:id="rId27"/>
    <p:sldId id="588" r:id="rId28"/>
    <p:sldId id="716" r:id="rId29"/>
    <p:sldId id="687" r:id="rId30"/>
    <p:sldId id="262" r:id="rId31"/>
    <p:sldId id="719" r:id="rId32"/>
    <p:sldId id="703" r:id="rId33"/>
    <p:sldId id="705" r:id="rId34"/>
    <p:sldId id="1045" r:id="rId35"/>
    <p:sldId id="1113" r:id="rId36"/>
    <p:sldId id="1072" r:id="rId37"/>
    <p:sldId id="768" r:id="rId38"/>
    <p:sldId id="965" r:id="rId39"/>
    <p:sldId id="1058" r:id="rId40"/>
    <p:sldId id="1060" r:id="rId41"/>
    <p:sldId id="1061" r:id="rId42"/>
    <p:sldId id="1064" r:id="rId43"/>
    <p:sldId id="1065" r:id="rId44"/>
    <p:sldId id="1066" r:id="rId45"/>
    <p:sldId id="1067" r:id="rId46"/>
    <p:sldId id="1110" r:id="rId47"/>
    <p:sldId id="1016" r:id="rId48"/>
    <p:sldId id="1101" r:id="rId49"/>
    <p:sldId id="1111" r:id="rId50"/>
    <p:sldId id="1112" r:id="rId51"/>
    <p:sldId id="984" r:id="rId52"/>
    <p:sldId id="968" r:id="rId53"/>
    <p:sldId id="1047" r:id="rId54"/>
    <p:sldId id="1114" r:id="rId55"/>
    <p:sldId id="709" r:id="rId56"/>
    <p:sldId id="1087" r:id="rId57"/>
    <p:sldId id="605" r:id="rId58"/>
    <p:sldId id="565" r:id="rId59"/>
    <p:sldId id="587" r:id="rId60"/>
    <p:sldId id="881" r:id="rId61"/>
    <p:sldId id="261" r:id="rId62"/>
    <p:sldId id="582" r:id="rId63"/>
    <p:sldId id="1017" r:id="rId64"/>
    <p:sldId id="1079" r:id="rId65"/>
    <p:sldId id="1073" r:id="rId66"/>
    <p:sldId id="592" r:id="rId67"/>
    <p:sldId id="690" r:id="rId68"/>
    <p:sldId id="691" r:id="rId69"/>
    <p:sldId id="698" r:id="rId70"/>
    <p:sldId id="591" r:id="rId71"/>
    <p:sldId id="594" r:id="rId72"/>
    <p:sldId id="702" r:id="rId73"/>
    <p:sldId id="1090" r:id="rId74"/>
    <p:sldId id="1091" r:id="rId75"/>
    <p:sldId id="699" r:id="rId76"/>
    <p:sldId id="1092" r:id="rId77"/>
    <p:sldId id="717" r:id="rId78"/>
    <p:sldId id="1093" r:id="rId79"/>
    <p:sldId id="1018" r:id="rId80"/>
    <p:sldId id="1053" r:id="rId81"/>
    <p:sldId id="948" r:id="rId82"/>
    <p:sldId id="1097" r:id="rId83"/>
    <p:sldId id="1098" r:id="rId84"/>
    <p:sldId id="512" r:id="rId85"/>
    <p:sldId id="513" r:id="rId86"/>
    <p:sldId id="1044" r:id="rId87"/>
    <p:sldId id="1099" r:id="rId88"/>
    <p:sldId id="1100" r:id="rId89"/>
    <p:sldId id="950" r:id="rId90"/>
    <p:sldId id="1046" r:id="rId91"/>
    <p:sldId id="1104" r:id="rId92"/>
    <p:sldId id="268" r:id="rId93"/>
    <p:sldId id="1108" r:id="rId94"/>
    <p:sldId id="1041" r:id="rId95"/>
    <p:sldId id="1043" r:id="rId96"/>
    <p:sldId id="1068" r:id="rId97"/>
    <p:sldId id="1038" r:id="rId98"/>
    <p:sldId id="1080" r:id="rId99"/>
    <p:sldId id="1074" r:id="rId100"/>
    <p:sldId id="559"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Patrizii" initials="LP"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8" autoAdjust="0"/>
    <p:restoredTop sz="94541" autoAdjust="0"/>
  </p:normalViewPr>
  <p:slideViewPr>
    <p:cSldViewPr snapToGrid="0" snapToObjects="1">
      <p:cViewPr varScale="1">
        <p:scale>
          <a:sx n="124" d="100"/>
          <a:sy n="124" d="100"/>
        </p:scale>
        <p:origin x="2016" y="168"/>
      </p:cViewPr>
      <p:guideLst>
        <p:guide orient="horz" pos="2160"/>
        <p:guide pos="2880"/>
      </p:guideLst>
    </p:cSldViewPr>
  </p:slideViewPr>
  <p:outlineViewPr>
    <p:cViewPr>
      <p:scale>
        <a:sx n="33" d="100"/>
        <a:sy n="33" d="100"/>
      </p:scale>
      <p:origin x="0" y="-3343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_rels/data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102.pn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diagrams/_rels/data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102.pn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diagrams/_rels/data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41.pn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102.pn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102.pn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41.pn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DA26B-BF79-7547-BE51-52FCD9E79BA0}"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0E897B60-3695-B24D-B5D5-C77DA71907C6}">
      <dgm:prSet phldrT="[Text]"/>
      <dgm:spPr/>
      <dgm:t>
        <a:bodyPr/>
        <a:lstStyle/>
        <a:p>
          <a:r>
            <a:rPr lang="en-US" b="1" dirty="0" err="1">
              <a:solidFill>
                <a:srgbClr val="FF0000"/>
              </a:solidFill>
            </a:rPr>
            <a:t>Enormi</a:t>
          </a:r>
          <a:r>
            <a:rPr lang="en-US" b="1" dirty="0">
              <a:solidFill>
                <a:srgbClr val="FF0000"/>
              </a:solidFill>
            </a:rPr>
            <a:t> </a:t>
          </a:r>
          <a:r>
            <a:rPr lang="en-US" b="1" dirty="0" err="1">
              <a:solidFill>
                <a:srgbClr val="FF0000"/>
              </a:solidFill>
            </a:rPr>
            <a:t>profitti</a:t>
          </a:r>
          <a:endParaRPr lang="en-US" b="1" dirty="0">
            <a:solidFill>
              <a:srgbClr val="FF0000"/>
            </a:solidFill>
          </a:endParaRPr>
        </a:p>
      </dgm:t>
    </dgm:pt>
    <dgm:pt modelId="{1F091A21-DF72-BE44-AE9F-4FD3883EBEF2}" type="parTrans" cxnId="{CA32471E-8745-CA42-9DAC-9AA970BD02A1}">
      <dgm:prSet/>
      <dgm:spPr/>
      <dgm:t>
        <a:bodyPr/>
        <a:lstStyle/>
        <a:p>
          <a:endParaRPr lang="en-US"/>
        </a:p>
      </dgm:t>
    </dgm:pt>
    <dgm:pt modelId="{475E8165-4521-F64D-8799-CE23FD13D581}" type="sibTrans" cxnId="{CA32471E-8745-CA42-9DAC-9AA970BD02A1}">
      <dgm:prSet/>
      <dgm:spPr/>
      <dgm:t>
        <a:bodyPr/>
        <a:lstStyle/>
        <a:p>
          <a:endParaRPr lang="en-US"/>
        </a:p>
      </dgm:t>
    </dgm:pt>
    <dgm:pt modelId="{792AE27C-2992-A74D-B2D2-D406C185880D}">
      <dgm:prSet phldrT="[Text]" custT="1"/>
      <dgm:spPr/>
      <dgm:t>
        <a:bodyPr/>
        <a:lstStyle/>
        <a:p>
          <a:r>
            <a:rPr lang="en-US" sz="2400" b="1" dirty="0">
              <a:solidFill>
                <a:srgbClr val="FF0000"/>
              </a:solidFill>
            </a:rPr>
            <a:t>Non </a:t>
          </a:r>
          <a:r>
            <a:rPr lang="en-US" sz="2400" b="1" dirty="0" err="1">
              <a:solidFill>
                <a:srgbClr val="FF0000"/>
              </a:solidFill>
            </a:rPr>
            <a:t>pagano</a:t>
          </a:r>
          <a:r>
            <a:rPr lang="en-US" sz="2400" b="1" dirty="0">
              <a:solidFill>
                <a:srgbClr val="FF0000"/>
              </a:solidFill>
            </a:rPr>
            <a:t> alcuna royalty </a:t>
          </a:r>
          <a:r>
            <a:rPr lang="en-US" sz="2400" b="1" dirty="0" err="1">
              <a:solidFill>
                <a:srgbClr val="FF0000"/>
              </a:solidFill>
            </a:rPr>
            <a:t>agli</a:t>
          </a:r>
          <a:r>
            <a:rPr lang="en-US" sz="2400" b="1" dirty="0">
              <a:solidFill>
                <a:srgbClr val="FF0000"/>
              </a:solidFill>
            </a:rPr>
            <a:t> </a:t>
          </a:r>
          <a:r>
            <a:rPr lang="en-US" sz="2400" b="1" dirty="0" err="1">
              <a:solidFill>
                <a:srgbClr val="FF0000"/>
              </a:solidFill>
            </a:rPr>
            <a:t>autori</a:t>
          </a:r>
          <a:endParaRPr lang="en-US" sz="2400" dirty="0">
            <a:solidFill>
              <a:srgbClr val="FF0000"/>
            </a:solidFill>
          </a:endParaRPr>
        </a:p>
      </dgm:t>
    </dgm:pt>
    <dgm:pt modelId="{4591118E-19AB-024C-8402-3D90D522799F}" type="parTrans" cxnId="{35EE617E-C2AB-4743-8CF8-47953C7D50A5}">
      <dgm:prSet/>
      <dgm:spPr/>
      <dgm:t>
        <a:bodyPr/>
        <a:lstStyle/>
        <a:p>
          <a:endParaRPr lang="en-US"/>
        </a:p>
      </dgm:t>
    </dgm:pt>
    <dgm:pt modelId="{14464949-5A69-4745-981C-36CEF7F5C6C7}" type="sibTrans" cxnId="{35EE617E-C2AB-4743-8CF8-47953C7D50A5}">
      <dgm:prSet/>
      <dgm:spPr/>
      <dgm:t>
        <a:bodyPr/>
        <a:lstStyle/>
        <a:p>
          <a:endParaRPr lang="en-US"/>
        </a:p>
      </dgm:t>
    </dgm:pt>
    <dgm:pt modelId="{944B76BC-DAF9-144E-BA84-FD0C2BC7F526}">
      <dgm:prSet phldrT="[Text]" custT="1"/>
      <dgm:spPr/>
      <dgm:t>
        <a:bodyPr/>
        <a:lstStyle/>
        <a:p>
          <a:r>
            <a:rPr lang="en-US" sz="2000" b="1" dirty="0">
              <a:solidFill>
                <a:srgbClr val="FF0000"/>
              </a:solidFill>
            </a:rPr>
            <a:t>Non </a:t>
          </a:r>
          <a:r>
            <a:rPr lang="en-US" sz="2000" b="1" dirty="0" err="1">
              <a:solidFill>
                <a:srgbClr val="FF0000"/>
              </a:solidFill>
            </a:rPr>
            <a:t>pagano</a:t>
          </a:r>
          <a:r>
            <a:rPr lang="en-US" sz="2000" b="1" dirty="0">
              <a:solidFill>
                <a:srgbClr val="FF0000"/>
              </a:solidFill>
            </a:rPr>
            <a:t> </a:t>
          </a:r>
          <a:r>
            <a:rPr lang="en-US" sz="2000" b="1" dirty="0" err="1">
              <a:solidFill>
                <a:srgbClr val="FF0000"/>
              </a:solidFill>
            </a:rPr>
            <a:t>nulla</a:t>
          </a:r>
          <a:r>
            <a:rPr lang="en-US" sz="2000" b="1" dirty="0">
              <a:solidFill>
                <a:srgbClr val="FF0000"/>
              </a:solidFill>
            </a:rPr>
            <a:t> ai </a:t>
          </a:r>
          <a:r>
            <a:rPr lang="en-US" sz="2000" b="1" dirty="0" err="1">
              <a:solidFill>
                <a:srgbClr val="FF0000"/>
              </a:solidFill>
            </a:rPr>
            <a:t>revisori</a:t>
          </a:r>
          <a:endParaRPr lang="en-US" sz="2000" dirty="0">
            <a:solidFill>
              <a:srgbClr val="FF0000"/>
            </a:solidFill>
          </a:endParaRPr>
        </a:p>
      </dgm:t>
    </dgm:pt>
    <dgm:pt modelId="{49E0A6E5-7376-4348-A1AD-84E3997289E7}" type="parTrans" cxnId="{483AB969-53BC-AD42-92B3-C9951A915348}">
      <dgm:prSet/>
      <dgm:spPr/>
      <dgm:t>
        <a:bodyPr/>
        <a:lstStyle/>
        <a:p>
          <a:endParaRPr lang="en-US"/>
        </a:p>
      </dgm:t>
    </dgm:pt>
    <dgm:pt modelId="{851B9859-6766-9C4D-972C-2E28AE3884AB}" type="sibTrans" cxnId="{483AB969-53BC-AD42-92B3-C9951A915348}">
      <dgm:prSet/>
      <dgm:spPr/>
      <dgm:t>
        <a:bodyPr/>
        <a:lstStyle/>
        <a:p>
          <a:endParaRPr lang="en-US"/>
        </a:p>
      </dgm:t>
    </dgm:pt>
    <dgm:pt modelId="{2B200B29-6825-4272-8EE9-52C996868952}">
      <dgm:prSet phldrT="[Text]" custT="1"/>
      <dgm:spPr/>
      <dgm:t>
        <a:bodyPr/>
        <a:lstStyle/>
        <a:p>
          <a:r>
            <a:rPr lang="en-US" sz="2400" b="1" dirty="0" err="1">
              <a:solidFill>
                <a:srgbClr val="FF0000"/>
              </a:solidFill>
            </a:rPr>
            <a:t>Spendono</a:t>
          </a:r>
          <a:r>
            <a:rPr lang="en-US" sz="2400" b="1" dirty="0">
              <a:solidFill>
                <a:srgbClr val="FF0000"/>
              </a:solidFill>
            </a:rPr>
            <a:t> </a:t>
          </a:r>
          <a:r>
            <a:rPr lang="en-US" sz="2400" b="1" dirty="0" err="1">
              <a:solidFill>
                <a:srgbClr val="FF0000"/>
              </a:solidFill>
            </a:rPr>
            <a:t>pochissimo</a:t>
          </a:r>
          <a:r>
            <a:rPr lang="en-US" sz="2400" b="1" dirty="0">
              <a:solidFill>
                <a:srgbClr val="FF0000"/>
              </a:solidFill>
            </a:rPr>
            <a:t> in </a:t>
          </a:r>
          <a:r>
            <a:rPr lang="en-US" sz="2400" b="1" dirty="0" err="1">
              <a:solidFill>
                <a:srgbClr val="FF0000"/>
              </a:solidFill>
            </a:rPr>
            <a:t>formattazione</a:t>
          </a:r>
          <a:r>
            <a:rPr lang="en-US" sz="2400" b="1" dirty="0">
              <a:solidFill>
                <a:srgbClr val="FF0000"/>
              </a:solidFill>
            </a:rPr>
            <a:t> </a:t>
          </a:r>
        </a:p>
      </dgm:t>
    </dgm:pt>
    <dgm:pt modelId="{B03003D2-55F4-46BC-AA0F-EA90FA610DF6}" type="parTrans" cxnId="{5D369327-3941-4976-AA8F-0460A21E2DED}">
      <dgm:prSet/>
      <dgm:spPr/>
      <dgm:t>
        <a:bodyPr/>
        <a:lstStyle/>
        <a:p>
          <a:endParaRPr lang="it-IT"/>
        </a:p>
      </dgm:t>
    </dgm:pt>
    <dgm:pt modelId="{3479D1E4-FED5-4BD7-A5A5-B9CD0962B8A2}" type="sibTrans" cxnId="{5D369327-3941-4976-AA8F-0460A21E2DED}">
      <dgm:prSet/>
      <dgm:spPr/>
      <dgm:t>
        <a:bodyPr/>
        <a:lstStyle/>
        <a:p>
          <a:endParaRPr lang="it-IT"/>
        </a:p>
      </dgm:t>
    </dgm:pt>
    <dgm:pt modelId="{1B373387-05E2-DB4B-A915-101064D893D3}" type="pres">
      <dgm:prSet presAssocID="{1ACDA26B-BF79-7547-BE51-52FCD9E79BA0}" presName="cycle" presStyleCnt="0">
        <dgm:presLayoutVars>
          <dgm:chMax val="1"/>
          <dgm:dir/>
          <dgm:animLvl val="ctr"/>
          <dgm:resizeHandles val="exact"/>
        </dgm:presLayoutVars>
      </dgm:prSet>
      <dgm:spPr/>
    </dgm:pt>
    <dgm:pt modelId="{4CF702C1-BE19-CB4C-BD46-5B272C5F579D}" type="pres">
      <dgm:prSet presAssocID="{0E897B60-3695-B24D-B5D5-C77DA71907C6}" presName="centerShape" presStyleLbl="node0" presStyleIdx="0" presStyleCnt="1"/>
      <dgm:spPr/>
    </dgm:pt>
    <dgm:pt modelId="{2BD59BE2-9542-9949-BB85-095A288DDCF8}" type="pres">
      <dgm:prSet presAssocID="{4591118E-19AB-024C-8402-3D90D522799F}" presName="parTrans" presStyleLbl="bgSibTrans2D1" presStyleIdx="0" presStyleCnt="3"/>
      <dgm:spPr/>
    </dgm:pt>
    <dgm:pt modelId="{2B5A5C8E-7930-7748-AAA6-D4AA7FFA6108}" type="pres">
      <dgm:prSet presAssocID="{792AE27C-2992-A74D-B2D2-D406C185880D}" presName="node" presStyleLbl="node1" presStyleIdx="0" presStyleCnt="3">
        <dgm:presLayoutVars>
          <dgm:bulletEnabled val="1"/>
        </dgm:presLayoutVars>
      </dgm:prSet>
      <dgm:spPr/>
    </dgm:pt>
    <dgm:pt modelId="{59693C36-1929-EF41-8C1C-47645AB5B960}" type="pres">
      <dgm:prSet presAssocID="{49E0A6E5-7376-4348-A1AD-84E3997289E7}" presName="parTrans" presStyleLbl="bgSibTrans2D1" presStyleIdx="1" presStyleCnt="3"/>
      <dgm:spPr/>
    </dgm:pt>
    <dgm:pt modelId="{F952D937-5FBA-154F-99E5-5EB1A271DD26}" type="pres">
      <dgm:prSet presAssocID="{944B76BC-DAF9-144E-BA84-FD0C2BC7F526}" presName="node" presStyleLbl="node1" presStyleIdx="1" presStyleCnt="3">
        <dgm:presLayoutVars>
          <dgm:bulletEnabled val="1"/>
        </dgm:presLayoutVars>
      </dgm:prSet>
      <dgm:spPr/>
    </dgm:pt>
    <dgm:pt modelId="{09381939-B2AF-4BDC-8F49-1662C0B8EFBD}" type="pres">
      <dgm:prSet presAssocID="{B03003D2-55F4-46BC-AA0F-EA90FA610DF6}" presName="parTrans" presStyleLbl="bgSibTrans2D1" presStyleIdx="2" presStyleCnt="3"/>
      <dgm:spPr/>
    </dgm:pt>
    <dgm:pt modelId="{02B89FCC-2A28-4016-A23B-9E22BB74B3F8}" type="pres">
      <dgm:prSet presAssocID="{2B200B29-6825-4272-8EE9-52C996868952}" presName="node" presStyleLbl="node1" presStyleIdx="2" presStyleCnt="3" custScaleX="125404">
        <dgm:presLayoutVars>
          <dgm:bulletEnabled val="1"/>
        </dgm:presLayoutVars>
      </dgm:prSet>
      <dgm:spPr/>
    </dgm:pt>
  </dgm:ptLst>
  <dgm:cxnLst>
    <dgm:cxn modelId="{CA32471E-8745-CA42-9DAC-9AA970BD02A1}" srcId="{1ACDA26B-BF79-7547-BE51-52FCD9E79BA0}" destId="{0E897B60-3695-B24D-B5D5-C77DA71907C6}" srcOrd="0" destOrd="0" parTransId="{1F091A21-DF72-BE44-AE9F-4FD3883EBEF2}" sibTransId="{475E8165-4521-F64D-8799-CE23FD13D581}"/>
    <dgm:cxn modelId="{5D369327-3941-4976-AA8F-0460A21E2DED}" srcId="{0E897B60-3695-B24D-B5D5-C77DA71907C6}" destId="{2B200B29-6825-4272-8EE9-52C996868952}" srcOrd="2" destOrd="0" parTransId="{B03003D2-55F4-46BC-AA0F-EA90FA610DF6}" sibTransId="{3479D1E4-FED5-4BD7-A5A5-B9CD0962B8A2}"/>
    <dgm:cxn modelId="{C29E4A2E-1091-184F-B200-069BF1A03F47}" type="presOf" srcId="{0E897B60-3695-B24D-B5D5-C77DA71907C6}" destId="{4CF702C1-BE19-CB4C-BD46-5B272C5F579D}" srcOrd="0" destOrd="0" presId="urn:microsoft.com/office/officeart/2005/8/layout/radial4"/>
    <dgm:cxn modelId="{A6CC8738-B8F5-1840-AAF0-AEDC94CAA1DE}" type="presOf" srcId="{792AE27C-2992-A74D-B2D2-D406C185880D}" destId="{2B5A5C8E-7930-7748-AAA6-D4AA7FFA6108}" srcOrd="0" destOrd="0" presId="urn:microsoft.com/office/officeart/2005/8/layout/radial4"/>
    <dgm:cxn modelId="{BDB84D53-0BF1-4F47-AE97-764579D13870}" type="presOf" srcId="{49E0A6E5-7376-4348-A1AD-84E3997289E7}" destId="{59693C36-1929-EF41-8C1C-47645AB5B960}" srcOrd="0" destOrd="0" presId="urn:microsoft.com/office/officeart/2005/8/layout/radial4"/>
    <dgm:cxn modelId="{483AB969-53BC-AD42-92B3-C9951A915348}" srcId="{0E897B60-3695-B24D-B5D5-C77DA71907C6}" destId="{944B76BC-DAF9-144E-BA84-FD0C2BC7F526}" srcOrd="1" destOrd="0" parTransId="{49E0A6E5-7376-4348-A1AD-84E3997289E7}" sibTransId="{851B9859-6766-9C4D-972C-2E28AE3884AB}"/>
    <dgm:cxn modelId="{907BC86A-3221-A348-94E7-079A2CFCF725}" type="presOf" srcId="{4591118E-19AB-024C-8402-3D90D522799F}" destId="{2BD59BE2-9542-9949-BB85-095A288DDCF8}" srcOrd="0" destOrd="0" presId="urn:microsoft.com/office/officeart/2005/8/layout/radial4"/>
    <dgm:cxn modelId="{35EE617E-C2AB-4743-8CF8-47953C7D50A5}" srcId="{0E897B60-3695-B24D-B5D5-C77DA71907C6}" destId="{792AE27C-2992-A74D-B2D2-D406C185880D}" srcOrd="0" destOrd="0" parTransId="{4591118E-19AB-024C-8402-3D90D522799F}" sibTransId="{14464949-5A69-4745-981C-36CEF7F5C6C7}"/>
    <dgm:cxn modelId="{506DE7D1-FB2A-4C84-B5BF-0745BD33E257}" type="presOf" srcId="{2B200B29-6825-4272-8EE9-52C996868952}" destId="{02B89FCC-2A28-4016-A23B-9E22BB74B3F8}" srcOrd="0" destOrd="0" presId="urn:microsoft.com/office/officeart/2005/8/layout/radial4"/>
    <dgm:cxn modelId="{5DEC3CF4-4101-6846-8A7F-03DE27954B6F}" type="presOf" srcId="{1ACDA26B-BF79-7547-BE51-52FCD9E79BA0}" destId="{1B373387-05E2-DB4B-A915-101064D893D3}" srcOrd="0" destOrd="0" presId="urn:microsoft.com/office/officeart/2005/8/layout/radial4"/>
    <dgm:cxn modelId="{B8AE21F5-749E-4FAE-A469-2E7FE3CCA8A0}" type="presOf" srcId="{B03003D2-55F4-46BC-AA0F-EA90FA610DF6}" destId="{09381939-B2AF-4BDC-8F49-1662C0B8EFBD}" srcOrd="0" destOrd="0" presId="urn:microsoft.com/office/officeart/2005/8/layout/radial4"/>
    <dgm:cxn modelId="{42ECFEF7-89D8-9244-8613-B284185C1DB4}" type="presOf" srcId="{944B76BC-DAF9-144E-BA84-FD0C2BC7F526}" destId="{F952D937-5FBA-154F-99E5-5EB1A271DD26}" srcOrd="0" destOrd="0" presId="urn:microsoft.com/office/officeart/2005/8/layout/radial4"/>
    <dgm:cxn modelId="{CED22318-6AE0-4844-87EC-786773E1DB31}" type="presParOf" srcId="{1B373387-05E2-DB4B-A915-101064D893D3}" destId="{4CF702C1-BE19-CB4C-BD46-5B272C5F579D}" srcOrd="0" destOrd="0" presId="urn:microsoft.com/office/officeart/2005/8/layout/radial4"/>
    <dgm:cxn modelId="{63385C28-7CC6-5741-96CD-7D64A9A98382}" type="presParOf" srcId="{1B373387-05E2-DB4B-A915-101064D893D3}" destId="{2BD59BE2-9542-9949-BB85-095A288DDCF8}" srcOrd="1" destOrd="0" presId="urn:microsoft.com/office/officeart/2005/8/layout/radial4"/>
    <dgm:cxn modelId="{F4B8D11E-A6A3-0C42-BE31-1F717C6F3AC5}" type="presParOf" srcId="{1B373387-05E2-DB4B-A915-101064D893D3}" destId="{2B5A5C8E-7930-7748-AAA6-D4AA7FFA6108}" srcOrd="2" destOrd="0" presId="urn:microsoft.com/office/officeart/2005/8/layout/radial4"/>
    <dgm:cxn modelId="{736582B5-9F1C-D649-8F5D-35A7A8A9A11F}" type="presParOf" srcId="{1B373387-05E2-DB4B-A915-101064D893D3}" destId="{59693C36-1929-EF41-8C1C-47645AB5B960}" srcOrd="3" destOrd="0" presId="urn:microsoft.com/office/officeart/2005/8/layout/radial4"/>
    <dgm:cxn modelId="{588FCB7C-3830-C346-8D13-9D01D1EC38A7}" type="presParOf" srcId="{1B373387-05E2-DB4B-A915-101064D893D3}" destId="{F952D937-5FBA-154F-99E5-5EB1A271DD26}" srcOrd="4" destOrd="0" presId="urn:microsoft.com/office/officeart/2005/8/layout/radial4"/>
    <dgm:cxn modelId="{F8CF754E-70F8-4E46-9E19-D97A0E73C315}" type="presParOf" srcId="{1B373387-05E2-DB4B-A915-101064D893D3}" destId="{09381939-B2AF-4BDC-8F49-1662C0B8EFBD}" srcOrd="5" destOrd="0" presId="urn:microsoft.com/office/officeart/2005/8/layout/radial4"/>
    <dgm:cxn modelId="{48F48FD7-81AD-4C62-9AC2-259291FF825B}" type="presParOf" srcId="{1B373387-05E2-DB4B-A915-101064D893D3}" destId="{02B89FCC-2A28-4016-A23B-9E22BB74B3F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E05043-D42D-9442-B340-F4304D5AC2A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39B80B02-1A8D-3A4A-8717-05EA9663CB91}">
      <dgm:prSet/>
      <dgm:spPr/>
      <dgm:t>
        <a:bodyPr/>
        <a:lstStyle/>
        <a:p>
          <a:r>
            <a:rPr lang="it-IT" dirty="0"/>
            <a:t>Archivi Interoperabili Dati </a:t>
          </a:r>
          <a:r>
            <a:rPr lang="it-IT" b="1" dirty="0">
              <a:solidFill>
                <a:srgbClr val="FFFF00"/>
              </a:solidFill>
            </a:rPr>
            <a:t>FAIR</a:t>
          </a:r>
        </a:p>
      </dgm:t>
    </dgm:pt>
    <dgm:pt modelId="{B2B9ADE8-0F81-334A-80E1-9FA7BA3D459B}" type="parTrans" cxnId="{587AB291-3703-8B4D-8708-EA5416398446}">
      <dgm:prSet/>
      <dgm:spPr/>
      <dgm:t>
        <a:bodyPr/>
        <a:lstStyle/>
        <a:p>
          <a:endParaRPr lang="it-IT"/>
        </a:p>
      </dgm:t>
    </dgm:pt>
    <dgm:pt modelId="{C0B1A847-E228-D244-A431-F9639007A642}" type="sibTrans" cxnId="{587AB291-3703-8B4D-8708-EA5416398446}">
      <dgm:prSet/>
      <dgm:spPr/>
      <dgm:t>
        <a:bodyPr/>
        <a:lstStyle/>
        <a:p>
          <a:endParaRPr lang="it-IT"/>
        </a:p>
      </dgm:t>
    </dgm:pt>
    <dgm:pt modelId="{8118CE87-A9CA-4547-8AB6-FDA37ADF4E59}" type="pres">
      <dgm:prSet presAssocID="{1EE05043-D42D-9442-B340-F4304D5AC2AC}" presName="Name0" presStyleCnt="0">
        <dgm:presLayoutVars>
          <dgm:chPref val="3"/>
          <dgm:dir/>
          <dgm:animLvl val="lvl"/>
          <dgm:resizeHandles/>
        </dgm:presLayoutVars>
      </dgm:prSet>
      <dgm:spPr/>
    </dgm:pt>
    <dgm:pt modelId="{AB030B66-72B4-9F4B-A2F3-034608CE3FCE}" type="pres">
      <dgm:prSet presAssocID="{39B80B02-1A8D-3A4A-8717-05EA9663CB91}" presName="horFlow" presStyleCnt="0"/>
      <dgm:spPr/>
    </dgm:pt>
    <dgm:pt modelId="{2D731259-6CA9-0347-B013-DF44DC398D51}" type="pres">
      <dgm:prSet presAssocID="{39B80B02-1A8D-3A4A-8717-05EA9663CB91}" presName="bigChev" presStyleLbl="node1" presStyleIdx="0" presStyleCnt="1" custLinFactNeighborX="-23547" custLinFactNeighborY="93815"/>
      <dgm:spPr/>
    </dgm:pt>
  </dgm:ptLst>
  <dgm:cxnLst>
    <dgm:cxn modelId="{587AB291-3703-8B4D-8708-EA5416398446}" srcId="{1EE05043-D42D-9442-B340-F4304D5AC2AC}" destId="{39B80B02-1A8D-3A4A-8717-05EA9663CB91}" srcOrd="0" destOrd="0" parTransId="{B2B9ADE8-0F81-334A-80E1-9FA7BA3D459B}" sibTransId="{C0B1A847-E228-D244-A431-F9639007A642}"/>
    <dgm:cxn modelId="{8F0239E7-EAE4-0449-B725-257E8235AF54}" type="presOf" srcId="{1EE05043-D42D-9442-B340-F4304D5AC2AC}" destId="{8118CE87-A9CA-4547-8AB6-FDA37ADF4E59}" srcOrd="0" destOrd="0" presId="urn:microsoft.com/office/officeart/2005/8/layout/lProcess3"/>
    <dgm:cxn modelId="{5E695CED-8952-5841-A0AA-71CD005D8AEF}" type="presOf" srcId="{39B80B02-1A8D-3A4A-8717-05EA9663CB91}" destId="{2D731259-6CA9-0347-B013-DF44DC398D51}" srcOrd="0" destOrd="0" presId="urn:microsoft.com/office/officeart/2005/8/layout/lProcess3"/>
    <dgm:cxn modelId="{1E2DDF8E-FA5E-7C46-94AE-F6BED698356C}" type="presParOf" srcId="{8118CE87-A9CA-4547-8AB6-FDA37ADF4E59}" destId="{AB030B66-72B4-9F4B-A2F3-034608CE3FCE}" srcOrd="0" destOrd="0" presId="urn:microsoft.com/office/officeart/2005/8/layout/lProcess3"/>
    <dgm:cxn modelId="{45B9E373-FF30-564E-88A1-B678356F4BA0}" type="presParOf" srcId="{AB030B66-72B4-9F4B-A2F3-034608CE3FCE}" destId="{2D731259-6CA9-0347-B013-DF44DC398D51}"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A3486C-4E3F-0C43-98E0-36B7CE5761D2}"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7EC361F0-3B54-B94F-9AE0-AFD45F0F99A7}">
      <dgm:prSet custT="1"/>
      <dgm:spPr/>
      <dgm:t>
        <a:bodyPr/>
        <a:lstStyle/>
        <a:p>
          <a:r>
            <a:rPr lang="it-IT" sz="1600" dirty="0"/>
            <a:t>deposito Green</a:t>
          </a:r>
        </a:p>
      </dgm:t>
    </dgm:pt>
    <dgm:pt modelId="{8CADC66B-B8D0-6C4C-A0C3-C4E2330980A9}" type="parTrans" cxnId="{76B77703-F7F0-F948-AEA6-D98B1836B5BD}">
      <dgm:prSet/>
      <dgm:spPr/>
      <dgm:t>
        <a:bodyPr/>
        <a:lstStyle/>
        <a:p>
          <a:endParaRPr lang="it-IT"/>
        </a:p>
      </dgm:t>
    </dgm:pt>
    <dgm:pt modelId="{4D3C4C85-799F-C540-8396-3FF911291730}" type="sibTrans" cxnId="{76B77703-F7F0-F948-AEA6-D98B1836B5BD}">
      <dgm:prSet/>
      <dgm:spPr/>
      <dgm:t>
        <a:bodyPr/>
        <a:lstStyle/>
        <a:p>
          <a:endParaRPr lang="it-IT"/>
        </a:p>
      </dgm:t>
    </dgm:pt>
    <dgm:pt modelId="{FF9F03AB-463C-CD48-BD9D-FA4B2BAA4362}" type="pres">
      <dgm:prSet presAssocID="{B1A3486C-4E3F-0C43-98E0-36B7CE5761D2}" presName="Name0" presStyleCnt="0">
        <dgm:presLayoutVars>
          <dgm:chPref val="3"/>
          <dgm:dir/>
          <dgm:animLvl val="lvl"/>
          <dgm:resizeHandles/>
        </dgm:presLayoutVars>
      </dgm:prSet>
      <dgm:spPr/>
    </dgm:pt>
    <dgm:pt modelId="{E3AF0A69-C98A-4A4F-A32E-D00A333F290A}" type="pres">
      <dgm:prSet presAssocID="{7EC361F0-3B54-B94F-9AE0-AFD45F0F99A7}" presName="horFlow" presStyleCnt="0"/>
      <dgm:spPr/>
    </dgm:pt>
    <dgm:pt modelId="{583F43B4-F162-2B41-A80F-ADCBA670B806}" type="pres">
      <dgm:prSet presAssocID="{7EC361F0-3B54-B94F-9AE0-AFD45F0F99A7}" presName="bigChev" presStyleLbl="node1" presStyleIdx="0" presStyleCnt="1" custLinFactNeighborX="-2399" custLinFactNeighborY="-48946"/>
      <dgm:spPr/>
    </dgm:pt>
  </dgm:ptLst>
  <dgm:cxnLst>
    <dgm:cxn modelId="{76B77703-F7F0-F948-AEA6-D98B1836B5BD}" srcId="{B1A3486C-4E3F-0C43-98E0-36B7CE5761D2}" destId="{7EC361F0-3B54-B94F-9AE0-AFD45F0F99A7}" srcOrd="0" destOrd="0" parTransId="{8CADC66B-B8D0-6C4C-A0C3-C4E2330980A9}" sibTransId="{4D3C4C85-799F-C540-8396-3FF911291730}"/>
    <dgm:cxn modelId="{ED82C997-44C9-7147-A52E-922CC272CFB2}" type="presOf" srcId="{B1A3486C-4E3F-0C43-98E0-36B7CE5761D2}" destId="{FF9F03AB-463C-CD48-BD9D-FA4B2BAA4362}" srcOrd="0" destOrd="0" presId="urn:microsoft.com/office/officeart/2005/8/layout/lProcess3"/>
    <dgm:cxn modelId="{AD26C1DF-B3DE-1C44-8D08-D8B9D8359B63}" type="presOf" srcId="{7EC361F0-3B54-B94F-9AE0-AFD45F0F99A7}" destId="{583F43B4-F162-2B41-A80F-ADCBA670B806}" srcOrd="0" destOrd="0" presId="urn:microsoft.com/office/officeart/2005/8/layout/lProcess3"/>
    <dgm:cxn modelId="{8FC75963-5094-594F-AFDA-9253FA411E61}" type="presParOf" srcId="{FF9F03AB-463C-CD48-BD9D-FA4B2BAA4362}" destId="{E3AF0A69-C98A-4A4F-A32E-D00A333F290A}" srcOrd="0" destOrd="0" presId="urn:microsoft.com/office/officeart/2005/8/layout/lProcess3"/>
    <dgm:cxn modelId="{3FFD229F-9DCF-2E48-B8FE-DDDA76BFD7F7}" type="presParOf" srcId="{E3AF0A69-C98A-4A4F-A32E-D00A333F290A}" destId="{583F43B4-F162-2B41-A80F-ADCBA670B806}" srcOrd="0" destOrd="0" presId="urn:microsoft.com/office/officeart/2005/8/layout/l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F4719D-028F-4B4C-AC06-7518256DD296}"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54D74048-512C-5347-B5D5-B08AD71E0F7B}">
      <dgm:prSet/>
      <dgm:spPr/>
      <dgm:t>
        <a:bodyPr/>
        <a:lstStyle/>
        <a:p>
          <a:r>
            <a:rPr lang="it-IT"/>
            <a:t>Scienza Aperta e Valutazione</a:t>
          </a:r>
        </a:p>
      </dgm:t>
    </dgm:pt>
    <dgm:pt modelId="{B6CDED35-22A9-1E4C-8884-3D8BD93885A2}" type="parTrans" cxnId="{FE5E8CA8-DDA0-0541-8B69-89A4EEB63658}">
      <dgm:prSet/>
      <dgm:spPr/>
      <dgm:t>
        <a:bodyPr/>
        <a:lstStyle/>
        <a:p>
          <a:endParaRPr lang="it-IT"/>
        </a:p>
      </dgm:t>
    </dgm:pt>
    <dgm:pt modelId="{FE3FF41F-4AD2-E44B-8E05-A850DA69CE82}" type="sibTrans" cxnId="{FE5E8CA8-DDA0-0541-8B69-89A4EEB63658}">
      <dgm:prSet/>
      <dgm:spPr/>
      <dgm:t>
        <a:bodyPr/>
        <a:lstStyle/>
        <a:p>
          <a:endParaRPr lang="it-IT"/>
        </a:p>
      </dgm:t>
    </dgm:pt>
    <dgm:pt modelId="{494BD902-0D4C-0945-B87D-8851C150AA74}" type="pres">
      <dgm:prSet presAssocID="{95F4719D-028F-4B4C-AC06-7518256DD296}" presName="Name0" presStyleCnt="0">
        <dgm:presLayoutVars>
          <dgm:chPref val="3"/>
          <dgm:dir/>
          <dgm:animLvl val="lvl"/>
          <dgm:resizeHandles/>
        </dgm:presLayoutVars>
      </dgm:prSet>
      <dgm:spPr/>
    </dgm:pt>
    <dgm:pt modelId="{B7676F5B-22AF-B040-BE58-BDEF599CAB4A}" type="pres">
      <dgm:prSet presAssocID="{54D74048-512C-5347-B5D5-B08AD71E0F7B}" presName="horFlow" presStyleCnt="0"/>
      <dgm:spPr/>
    </dgm:pt>
    <dgm:pt modelId="{D909D168-D09A-3541-B386-A974347FBA8E}" type="pres">
      <dgm:prSet presAssocID="{54D74048-512C-5347-B5D5-B08AD71E0F7B}" presName="bigChev" presStyleLbl="node1" presStyleIdx="0" presStyleCnt="1"/>
      <dgm:spPr/>
    </dgm:pt>
  </dgm:ptLst>
  <dgm:cxnLst>
    <dgm:cxn modelId="{FE5E8CA8-DDA0-0541-8B69-89A4EEB63658}" srcId="{95F4719D-028F-4B4C-AC06-7518256DD296}" destId="{54D74048-512C-5347-B5D5-B08AD71E0F7B}" srcOrd="0" destOrd="0" parTransId="{B6CDED35-22A9-1E4C-8884-3D8BD93885A2}" sibTransId="{FE3FF41F-4AD2-E44B-8E05-A850DA69CE82}"/>
    <dgm:cxn modelId="{CAC455AC-D7EE-1B4E-BC22-FD79ADC4B6FA}" type="presOf" srcId="{95F4719D-028F-4B4C-AC06-7518256DD296}" destId="{494BD902-0D4C-0945-B87D-8851C150AA74}" srcOrd="0" destOrd="0" presId="urn:microsoft.com/office/officeart/2005/8/layout/lProcess3"/>
    <dgm:cxn modelId="{C48475B5-D612-1144-BF30-2B3A169344FF}" type="presOf" srcId="{54D74048-512C-5347-B5D5-B08AD71E0F7B}" destId="{D909D168-D09A-3541-B386-A974347FBA8E}" srcOrd="0" destOrd="0" presId="urn:microsoft.com/office/officeart/2005/8/layout/lProcess3"/>
    <dgm:cxn modelId="{9BF2EA81-D5A6-1546-8B2D-883AA626A2F3}" type="presParOf" srcId="{494BD902-0D4C-0945-B87D-8851C150AA74}" destId="{B7676F5B-22AF-B040-BE58-BDEF599CAB4A}" srcOrd="0" destOrd="0" presId="urn:microsoft.com/office/officeart/2005/8/layout/lProcess3"/>
    <dgm:cxn modelId="{799571CB-2D31-8849-A7F7-BBFB150BDE74}" type="presParOf" srcId="{B7676F5B-22AF-B040-BE58-BDEF599CAB4A}" destId="{D909D168-D09A-3541-B386-A974347FBA8E}"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F4719D-028F-4B4C-AC06-7518256DD29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54D74048-512C-5347-B5D5-B08AD71E0F7B}">
      <dgm:prSet/>
      <dgm:spPr/>
      <dgm:t>
        <a:bodyPr/>
        <a:lstStyle/>
        <a:p>
          <a:r>
            <a:rPr lang="it-IT" dirty="0"/>
            <a:t>Agreement sulla Valutazione</a:t>
          </a:r>
        </a:p>
      </dgm:t>
    </dgm:pt>
    <dgm:pt modelId="{B6CDED35-22A9-1E4C-8884-3D8BD93885A2}" type="parTrans" cxnId="{FE5E8CA8-DDA0-0541-8B69-89A4EEB63658}">
      <dgm:prSet/>
      <dgm:spPr/>
      <dgm:t>
        <a:bodyPr/>
        <a:lstStyle/>
        <a:p>
          <a:endParaRPr lang="it-IT"/>
        </a:p>
      </dgm:t>
    </dgm:pt>
    <dgm:pt modelId="{FE3FF41F-4AD2-E44B-8E05-A850DA69CE82}" type="sibTrans" cxnId="{FE5E8CA8-DDA0-0541-8B69-89A4EEB63658}">
      <dgm:prSet/>
      <dgm:spPr/>
      <dgm:t>
        <a:bodyPr/>
        <a:lstStyle/>
        <a:p>
          <a:endParaRPr lang="it-IT"/>
        </a:p>
      </dgm:t>
    </dgm:pt>
    <dgm:pt modelId="{494BD902-0D4C-0945-B87D-8851C150AA74}" type="pres">
      <dgm:prSet presAssocID="{95F4719D-028F-4B4C-AC06-7518256DD296}" presName="Name0" presStyleCnt="0">
        <dgm:presLayoutVars>
          <dgm:chPref val="3"/>
          <dgm:dir/>
          <dgm:animLvl val="lvl"/>
          <dgm:resizeHandles/>
        </dgm:presLayoutVars>
      </dgm:prSet>
      <dgm:spPr/>
    </dgm:pt>
    <dgm:pt modelId="{B7676F5B-22AF-B040-BE58-BDEF599CAB4A}" type="pres">
      <dgm:prSet presAssocID="{54D74048-512C-5347-B5D5-B08AD71E0F7B}" presName="horFlow" presStyleCnt="0"/>
      <dgm:spPr/>
    </dgm:pt>
    <dgm:pt modelId="{D909D168-D09A-3541-B386-A974347FBA8E}" type="pres">
      <dgm:prSet presAssocID="{54D74048-512C-5347-B5D5-B08AD71E0F7B}" presName="bigChev" presStyleLbl="node1" presStyleIdx="0" presStyleCnt="1"/>
      <dgm:spPr/>
    </dgm:pt>
  </dgm:ptLst>
  <dgm:cxnLst>
    <dgm:cxn modelId="{FE5E8CA8-DDA0-0541-8B69-89A4EEB63658}" srcId="{95F4719D-028F-4B4C-AC06-7518256DD296}" destId="{54D74048-512C-5347-B5D5-B08AD71E0F7B}" srcOrd="0" destOrd="0" parTransId="{B6CDED35-22A9-1E4C-8884-3D8BD93885A2}" sibTransId="{FE3FF41F-4AD2-E44B-8E05-A850DA69CE82}"/>
    <dgm:cxn modelId="{CAC455AC-D7EE-1B4E-BC22-FD79ADC4B6FA}" type="presOf" srcId="{95F4719D-028F-4B4C-AC06-7518256DD296}" destId="{494BD902-0D4C-0945-B87D-8851C150AA74}" srcOrd="0" destOrd="0" presId="urn:microsoft.com/office/officeart/2005/8/layout/lProcess3"/>
    <dgm:cxn modelId="{C48475B5-D612-1144-BF30-2B3A169344FF}" type="presOf" srcId="{54D74048-512C-5347-B5D5-B08AD71E0F7B}" destId="{D909D168-D09A-3541-B386-A974347FBA8E}" srcOrd="0" destOrd="0" presId="urn:microsoft.com/office/officeart/2005/8/layout/lProcess3"/>
    <dgm:cxn modelId="{9BF2EA81-D5A6-1546-8B2D-883AA626A2F3}" type="presParOf" srcId="{494BD902-0D4C-0945-B87D-8851C150AA74}" destId="{B7676F5B-22AF-B040-BE58-BDEF599CAB4A}" srcOrd="0" destOrd="0" presId="urn:microsoft.com/office/officeart/2005/8/layout/lProcess3"/>
    <dgm:cxn modelId="{799571CB-2D31-8849-A7F7-BBFB150BDE74}" type="presParOf" srcId="{B7676F5B-22AF-B040-BE58-BDEF599CAB4A}" destId="{D909D168-D09A-3541-B386-A974347FBA8E}"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Scienza Aperta e Terza Missione</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Y="40779"/>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Nuovi criteri per l’Impatto </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17055" custLinFactNeighborY="10885"/>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dati FAIR e valutazione </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15189" custLinFactNeighborY="30454"/>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A9824B80-8542-9C40-B502-85DCC20C8A18}">
      <dgm:prSet/>
      <dgm:spPr/>
      <dgm:t>
        <a:bodyPr/>
        <a:lstStyle/>
        <a:p>
          <a:r>
            <a:rPr lang="it-IT" dirty="0"/>
            <a:t>Archivi OA per le pubblicazioni</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6193" custLinFactNeighborY="4405"/>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754B11-7A0B-4347-866C-A75D4210251A}"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GB"/>
        </a:p>
      </dgm:t>
    </dgm:pt>
    <dgm:pt modelId="{F76C9474-CCEE-3446-AEF2-23A3368BE955}">
      <dgm:prSet phldrT="[Text]"/>
      <dgm:spPr/>
      <dgm:t>
        <a:bodyPr/>
        <a:lstStyle/>
        <a:p>
          <a:r>
            <a:rPr lang="en-GB" dirty="0" err="1"/>
            <a:t>Conferenza</a:t>
          </a:r>
          <a:r>
            <a:rPr lang="en-GB" dirty="0"/>
            <a:t> </a:t>
          </a:r>
          <a:r>
            <a:rPr lang="en-GB" dirty="0" err="1"/>
            <a:t>Rettori</a:t>
          </a:r>
          <a:r>
            <a:rPr lang="en-GB" dirty="0"/>
            <a:t> </a:t>
          </a:r>
          <a:r>
            <a:rPr lang="en-GB" dirty="0" err="1"/>
            <a:t>Universita</a:t>
          </a:r>
          <a:r>
            <a:rPr lang="en-GB" dirty="0"/>
            <a:t>' </a:t>
          </a:r>
          <a:r>
            <a:rPr lang="en-GB" dirty="0" err="1"/>
            <a:t>Italiane</a:t>
          </a:r>
          <a:endParaRPr lang="en-GB" dirty="0"/>
        </a:p>
      </dgm:t>
    </dgm:pt>
    <dgm:pt modelId="{78BA48A2-CC39-874B-9DF2-4D7B2A7D9233}" type="parTrans" cxnId="{6B49F2FD-C2F2-7D4F-B479-D458228D76E1}">
      <dgm:prSet/>
      <dgm:spPr/>
      <dgm:t>
        <a:bodyPr/>
        <a:lstStyle/>
        <a:p>
          <a:endParaRPr lang="en-GB"/>
        </a:p>
      </dgm:t>
    </dgm:pt>
    <dgm:pt modelId="{75B9CA79-7C6C-2044-8526-F56A90475C66}" type="sibTrans" cxnId="{6B49F2FD-C2F2-7D4F-B479-D458228D76E1}">
      <dgm:prSet/>
      <dgm:spPr>
        <a:solidFill>
          <a:srgbClr val="FF0000"/>
        </a:solidFill>
      </dgm:spPr>
      <dgm:t>
        <a:bodyPr/>
        <a:lstStyle/>
        <a:p>
          <a:endParaRPr lang="en-GB"/>
        </a:p>
      </dgm:t>
    </dgm:pt>
    <dgm:pt modelId="{93E1B7E7-F469-494E-BB6C-8F393E133C6F}">
      <dgm:prSet phldrT="[Text]"/>
      <dgm:spPr/>
      <dgm:t>
        <a:bodyPr/>
        <a:lstStyle/>
        <a:p>
          <a:r>
            <a:rPr lang="en-GB" dirty="0"/>
            <a:t>Consulta </a:t>
          </a:r>
          <a:r>
            <a:rPr lang="en-GB" dirty="0" err="1"/>
            <a:t>dei</a:t>
          </a:r>
          <a:r>
            <a:rPr lang="en-GB" dirty="0"/>
            <a:t> </a:t>
          </a:r>
          <a:r>
            <a:rPr lang="en-GB" dirty="0" err="1"/>
            <a:t>Presidenti</a:t>
          </a:r>
          <a:r>
            <a:rPr lang="en-GB" dirty="0"/>
            <a:t> EPR</a:t>
          </a:r>
        </a:p>
      </dgm:t>
    </dgm:pt>
    <dgm:pt modelId="{128486FD-B072-EA4E-BF2F-272F1584B93D}" type="parTrans" cxnId="{45C4B8C8-610B-4A45-9153-8C3EDC578EB0}">
      <dgm:prSet/>
      <dgm:spPr/>
      <dgm:t>
        <a:bodyPr/>
        <a:lstStyle/>
        <a:p>
          <a:endParaRPr lang="en-GB"/>
        </a:p>
      </dgm:t>
    </dgm:pt>
    <dgm:pt modelId="{79A94B58-2810-A346-994F-C90F995B9F01}" type="sibTrans" cxnId="{45C4B8C8-610B-4A45-9153-8C3EDC578E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8D4DC196-CDB5-024D-9FF6-34D16D816499}">
      <dgm:prSet phldrT="[Text]"/>
      <dgm:spPr/>
      <dgm:t>
        <a:bodyPr/>
        <a:lstStyle/>
        <a:p>
          <a:r>
            <a:rPr lang="en-GB" dirty="0" err="1"/>
            <a:t>Associazione</a:t>
          </a:r>
          <a:r>
            <a:rPr lang="en-GB" dirty="0"/>
            <a:t> </a:t>
          </a:r>
          <a:r>
            <a:rPr lang="en-GB" dirty="0" err="1"/>
            <a:t>Italiana</a:t>
          </a:r>
          <a:r>
            <a:rPr lang="en-GB" dirty="0"/>
            <a:t> </a:t>
          </a:r>
          <a:r>
            <a:rPr lang="en-GB" dirty="0" err="1"/>
            <a:t>Editori</a:t>
          </a:r>
          <a:endParaRPr lang="en-GB" dirty="0"/>
        </a:p>
      </dgm:t>
    </dgm:pt>
    <dgm:pt modelId="{94668D4D-216D-BA4F-B0BD-8D0CDBF6D733}" type="parTrans" cxnId="{4558575F-91A1-9845-B62A-8245E4019137}">
      <dgm:prSet/>
      <dgm:spPr/>
      <dgm:t>
        <a:bodyPr/>
        <a:lstStyle/>
        <a:p>
          <a:endParaRPr lang="en-GB"/>
        </a:p>
      </dgm:t>
    </dgm:pt>
    <dgm:pt modelId="{05C377AE-F440-C049-86AA-18F73E2D0963}" type="sibTrans" cxnId="{4558575F-91A1-9845-B62A-8245E401913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dgm:spPr>
      <dgm:t>
        <a:bodyPr/>
        <a:lstStyle/>
        <a:p>
          <a:endParaRPr lang="en-GB"/>
        </a:p>
      </dgm:t>
    </dgm:pt>
    <dgm:pt modelId="{3060082C-E2B3-9D44-9367-E347F3ACDD45}">
      <dgm:prSet/>
      <dgm:spPr/>
      <dgm:t>
        <a:bodyPr/>
        <a:lstStyle/>
        <a:p>
          <a:r>
            <a:rPr lang="en-GB" dirty="0" err="1"/>
            <a:t>Associazione</a:t>
          </a:r>
          <a:r>
            <a:rPr lang="en-GB" dirty="0"/>
            <a:t> </a:t>
          </a:r>
          <a:r>
            <a:rPr lang="en-GB" dirty="0" err="1"/>
            <a:t>Italiana</a:t>
          </a:r>
          <a:r>
            <a:rPr lang="en-GB" dirty="0"/>
            <a:t> per la </a:t>
          </a:r>
          <a:r>
            <a:rPr lang="en-GB" dirty="0" err="1"/>
            <a:t>Promozione</a:t>
          </a:r>
          <a:r>
            <a:rPr lang="en-GB" dirty="0"/>
            <a:t> </a:t>
          </a:r>
          <a:r>
            <a:rPr lang="en-GB" dirty="0" err="1"/>
            <a:t>Scienza</a:t>
          </a:r>
          <a:r>
            <a:rPr lang="en-GB" dirty="0"/>
            <a:t> Aperta</a:t>
          </a:r>
        </a:p>
      </dgm:t>
    </dgm:pt>
    <dgm:pt modelId="{F3A67A22-3AA9-EF4D-87C4-C6C45B823068}" type="parTrans" cxnId="{83D5E735-BA86-8D40-977D-B348B660F898}">
      <dgm:prSet/>
      <dgm:spPr/>
      <dgm:t>
        <a:bodyPr/>
        <a:lstStyle/>
        <a:p>
          <a:endParaRPr lang="en-GB"/>
        </a:p>
      </dgm:t>
    </dgm:pt>
    <dgm:pt modelId="{88AAAB72-B1B1-1B43-8EA5-C0E7D5769497}" type="sibTrans" cxnId="{83D5E735-BA86-8D40-977D-B348B660F8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BAE90FF1-8E5A-1649-A2AD-B69DFF487DB1}">
      <dgm:prSet/>
      <dgm:spPr/>
      <dgm:t>
        <a:bodyPr/>
        <a:lstStyle/>
        <a:p>
          <a:r>
            <a:rPr lang="en-GB" dirty="0"/>
            <a:t>MUR, MITE, MISE</a:t>
          </a:r>
        </a:p>
      </dgm:t>
    </dgm:pt>
    <dgm:pt modelId="{5251CB15-1FE0-214A-B66A-064B9E1BDDD5}" type="parTrans" cxnId="{A46E395B-B9E4-7D4E-A251-B33A889D7B9D}">
      <dgm:prSet/>
      <dgm:spPr/>
      <dgm:t>
        <a:bodyPr/>
        <a:lstStyle/>
        <a:p>
          <a:endParaRPr lang="en-GB"/>
        </a:p>
      </dgm:t>
    </dgm:pt>
    <dgm:pt modelId="{25425194-9D74-5248-9405-FC739BD5512E}" type="sibTrans" cxnId="{A46E395B-B9E4-7D4E-A251-B33A889D7B9D}">
      <dgm:prSet/>
      <dgm:spPr>
        <a:solidFill>
          <a:srgbClr val="0070C0">
            <a:alpha val="90000"/>
          </a:srgbClr>
        </a:solidFill>
      </dgm:spPr>
      <dgm:t>
        <a:bodyPr/>
        <a:lstStyle/>
        <a:p>
          <a:endParaRPr lang="en-GB"/>
        </a:p>
      </dgm:t>
    </dgm:pt>
    <dgm:pt modelId="{977C793E-E3E0-7142-81B5-E0DA435953BF}">
      <dgm:prSet/>
      <dgm:spPr/>
      <dgm:t>
        <a:bodyPr/>
        <a:lstStyle/>
        <a:p>
          <a:r>
            <a:rPr lang="en-GB" dirty="0"/>
            <a:t>CODIGER</a:t>
          </a:r>
        </a:p>
      </dgm:t>
    </dgm:pt>
    <dgm:pt modelId="{C516216A-0C5F-1F4A-B71F-2005B220439C}" type="parTrans" cxnId="{44869E22-E5FE-444B-9F2E-A38C3218DBDD}">
      <dgm:prSet/>
      <dgm:spPr/>
      <dgm:t>
        <a:bodyPr/>
        <a:lstStyle/>
        <a:p>
          <a:endParaRPr lang="en-GB"/>
        </a:p>
      </dgm:t>
    </dgm:pt>
    <dgm:pt modelId="{48330117-988E-AE44-AF91-B72767FC4DE4}" type="sibTrans" cxnId="{44869E22-E5FE-444B-9F2E-A38C3218DBDD}">
      <dgm:prSet/>
      <dgm:spPr>
        <a:solidFill>
          <a:schemeClr val="tx1">
            <a:lumMod val="75000"/>
            <a:lumOff val="25000"/>
            <a:alpha val="90000"/>
          </a:schemeClr>
        </a:solidFill>
      </dgm:spPr>
      <dgm:t>
        <a:bodyPr/>
        <a:lstStyle/>
        <a:p>
          <a:endParaRPr lang="en-GB"/>
        </a:p>
      </dgm:t>
    </dgm:pt>
    <dgm:pt modelId="{AB922EFB-0E32-F544-9D15-CB1E33D9C86C}">
      <dgm:prSet/>
      <dgm:spPr/>
      <dgm:t>
        <a:bodyPr/>
        <a:lstStyle/>
        <a:p>
          <a:r>
            <a:rPr lang="en-GB" dirty="0"/>
            <a:t>EU</a:t>
          </a:r>
        </a:p>
      </dgm:t>
    </dgm:pt>
    <dgm:pt modelId="{145B99E7-B6B7-8644-BE7C-A596C8777D0A}" type="parTrans" cxnId="{7F80E7D5-3F14-0A4A-B2F4-C451089907F8}">
      <dgm:prSet/>
      <dgm:spPr/>
      <dgm:t>
        <a:bodyPr/>
        <a:lstStyle/>
        <a:p>
          <a:endParaRPr lang="en-GB"/>
        </a:p>
      </dgm:t>
    </dgm:pt>
    <dgm:pt modelId="{8A15D3D0-2D20-F744-AF45-45B47350384F}" type="sibTrans" cxnId="{7F80E7D5-3F14-0A4A-B2F4-C451089907F8}">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dgm:spPr>
      <dgm:t>
        <a:bodyPr/>
        <a:lstStyle/>
        <a:p>
          <a:endParaRPr lang="en-GB"/>
        </a:p>
      </dgm:t>
    </dgm:pt>
    <dgm:pt modelId="{04C8556B-573E-8E4A-96F7-11961BD49C8C}">
      <dgm:prSet/>
      <dgm:spPr/>
      <dgm:t>
        <a:bodyPr/>
        <a:lstStyle/>
        <a:p>
          <a:r>
            <a:rPr lang="en-GB" dirty="0"/>
            <a:t>CODAU</a:t>
          </a:r>
        </a:p>
      </dgm:t>
    </dgm:pt>
    <dgm:pt modelId="{301144A5-3FDE-744B-977C-0111B50F2578}" type="parTrans" cxnId="{C8E1F749-85C4-2142-A2B4-D86A5C1A7F73}">
      <dgm:prSet/>
      <dgm:spPr/>
      <dgm:t>
        <a:bodyPr/>
        <a:lstStyle/>
        <a:p>
          <a:endParaRPr lang="en-GB"/>
        </a:p>
      </dgm:t>
    </dgm:pt>
    <dgm:pt modelId="{71C02823-6B82-1244-BF52-64835383CFDA}" type="sibTrans" cxnId="{C8E1F749-85C4-2142-A2B4-D86A5C1A7F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en-GB"/>
        </a:p>
      </dgm:t>
    </dgm:pt>
    <dgm:pt modelId="{FCDC7A74-9D00-054D-B334-445842D854F9}">
      <dgm:prSet/>
      <dgm:spPr/>
      <dgm:t>
        <a:bodyPr/>
        <a:lstStyle/>
        <a:p>
          <a:r>
            <a:rPr lang="en-GB" dirty="0" err="1"/>
            <a:t>Societa</a:t>
          </a:r>
          <a:r>
            <a:rPr lang="en-GB" dirty="0"/>
            <a:t>' </a:t>
          </a:r>
          <a:r>
            <a:rPr lang="en-GB" dirty="0" err="1"/>
            <a:t>Scientifiche</a:t>
          </a:r>
          <a:endParaRPr lang="en-GB" dirty="0"/>
        </a:p>
      </dgm:t>
    </dgm:pt>
    <dgm:pt modelId="{E54B126E-9096-BC46-B963-C99EB4E5D6E0}" type="parTrans" cxnId="{37E1B297-C36B-254E-8592-FD2DB790E9DE}">
      <dgm:prSet/>
      <dgm:spPr/>
      <dgm:t>
        <a:bodyPr/>
        <a:lstStyle/>
        <a:p>
          <a:endParaRPr lang="en-GB"/>
        </a:p>
      </dgm:t>
    </dgm:pt>
    <dgm:pt modelId="{AD57A945-3245-0A40-A17E-42F4B9966967}" type="sibTrans" cxnId="{37E1B297-C36B-254E-8592-FD2DB790E9D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07B5921A-4453-BA46-8269-22DC75D9ED26}">
      <dgm:prSet/>
      <dgm:spPr/>
      <dgm:t>
        <a:bodyPr/>
        <a:lstStyle/>
        <a:p>
          <a:r>
            <a:rPr lang="en-GB" dirty="0"/>
            <a:t>ANVUR</a:t>
          </a:r>
        </a:p>
      </dgm:t>
    </dgm:pt>
    <dgm:pt modelId="{B5040689-2CA9-224B-B15C-C3AE87BD6C0B}" type="parTrans" cxnId="{5F311130-6789-B14A-86B0-7313B1973B6C}">
      <dgm:prSet/>
      <dgm:spPr/>
      <dgm:t>
        <a:bodyPr/>
        <a:lstStyle/>
        <a:p>
          <a:endParaRPr lang="en-GB"/>
        </a:p>
      </dgm:t>
    </dgm:pt>
    <dgm:pt modelId="{4A85EE92-CE9F-7B4D-819A-974F9E45A767}" type="sibTrans" cxnId="{5F311130-6789-B14A-86B0-7313B1973B6C}">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dgm:spPr>
      <dgm:t>
        <a:bodyPr/>
        <a:lstStyle/>
        <a:p>
          <a:endParaRPr lang="en-GB"/>
        </a:p>
      </dgm:t>
    </dgm:pt>
    <dgm:pt modelId="{8CE7AAE5-93E9-8645-866D-0BDBE4B62901}" type="pres">
      <dgm:prSet presAssocID="{88754B11-7A0B-4347-866C-A75D4210251A}" presName="Name0" presStyleCnt="0">
        <dgm:presLayoutVars>
          <dgm:chMax val="21"/>
          <dgm:chPref val="21"/>
        </dgm:presLayoutVars>
      </dgm:prSet>
      <dgm:spPr/>
    </dgm:pt>
    <dgm:pt modelId="{04FC0A86-A1D5-C44B-AC1D-EFA3489FADF0}" type="pres">
      <dgm:prSet presAssocID="{F76C9474-CCEE-3446-AEF2-23A3368BE955}" presName="text1" presStyleCnt="0"/>
      <dgm:spPr/>
    </dgm:pt>
    <dgm:pt modelId="{7028E3D2-69FA-274E-89BF-1ED41D73F101}" type="pres">
      <dgm:prSet presAssocID="{F76C9474-CCEE-3446-AEF2-23A3368BE955}" presName="textRepeatNode" presStyleLbl="alignNode1" presStyleIdx="0" presStyleCnt="10">
        <dgm:presLayoutVars>
          <dgm:chMax val="0"/>
          <dgm:chPref val="0"/>
          <dgm:bulletEnabled val="1"/>
        </dgm:presLayoutVars>
      </dgm:prSet>
      <dgm:spPr/>
    </dgm:pt>
    <dgm:pt modelId="{3059F325-A784-5647-A2B0-1C1DE70642DB}" type="pres">
      <dgm:prSet presAssocID="{F76C9474-CCEE-3446-AEF2-23A3368BE955}" presName="textaccent1" presStyleCnt="0"/>
      <dgm:spPr/>
    </dgm:pt>
    <dgm:pt modelId="{1B49D40A-456A-894C-B7E8-8E93BD004372}" type="pres">
      <dgm:prSet presAssocID="{F76C9474-CCEE-3446-AEF2-23A3368BE955}" presName="accentRepeatNode" presStyleLbl="solidAlignAcc1" presStyleIdx="0" presStyleCnt="20"/>
      <dgm:spPr/>
    </dgm:pt>
    <dgm:pt modelId="{92D28F8C-0329-2546-A050-E1D8AD84B54D}" type="pres">
      <dgm:prSet presAssocID="{75B9CA79-7C6C-2044-8526-F56A90475C66}" presName="image1" presStyleCnt="0"/>
      <dgm:spPr/>
    </dgm:pt>
    <dgm:pt modelId="{D4DC7179-B41D-254E-B782-05A821136CC2}" type="pres">
      <dgm:prSet presAssocID="{75B9CA79-7C6C-2044-8526-F56A90475C66}" presName="imageRepeatNode" presStyleLbl="alignAcc1" presStyleIdx="0" presStyleCnt="10"/>
      <dgm:spPr/>
    </dgm:pt>
    <dgm:pt modelId="{4F3D28A1-24B0-7B42-B856-2CBF061A6007}" type="pres">
      <dgm:prSet presAssocID="{75B9CA79-7C6C-2044-8526-F56A90475C66}" presName="imageaccent1" presStyleCnt="0"/>
      <dgm:spPr/>
    </dgm:pt>
    <dgm:pt modelId="{FB96D197-184B-FE4E-891D-E4499F34CAD5}" type="pres">
      <dgm:prSet presAssocID="{75B9CA79-7C6C-2044-8526-F56A90475C66}" presName="accentRepeatNode" presStyleLbl="solidAlignAcc1" presStyleIdx="1" presStyleCnt="20"/>
      <dgm:spPr/>
    </dgm:pt>
    <dgm:pt modelId="{698E2DAB-94FF-5348-A001-B153C4CA58F9}" type="pres">
      <dgm:prSet presAssocID="{93E1B7E7-F469-494E-BB6C-8F393E133C6F}" presName="text2" presStyleCnt="0"/>
      <dgm:spPr/>
    </dgm:pt>
    <dgm:pt modelId="{0AC1C46E-478F-AE47-9C68-C3B519E59BBE}" type="pres">
      <dgm:prSet presAssocID="{93E1B7E7-F469-494E-BB6C-8F393E133C6F}" presName="textRepeatNode" presStyleLbl="alignNode1" presStyleIdx="1" presStyleCnt="10">
        <dgm:presLayoutVars>
          <dgm:chMax val="0"/>
          <dgm:chPref val="0"/>
          <dgm:bulletEnabled val="1"/>
        </dgm:presLayoutVars>
      </dgm:prSet>
      <dgm:spPr/>
    </dgm:pt>
    <dgm:pt modelId="{7D9AC9AB-8C41-A247-9B4D-BBF6201FFD99}" type="pres">
      <dgm:prSet presAssocID="{93E1B7E7-F469-494E-BB6C-8F393E133C6F}" presName="textaccent2" presStyleCnt="0"/>
      <dgm:spPr/>
    </dgm:pt>
    <dgm:pt modelId="{7629CD75-13BE-2544-A5FA-1FA8DDF3D62A}" type="pres">
      <dgm:prSet presAssocID="{93E1B7E7-F469-494E-BB6C-8F393E133C6F}" presName="accentRepeatNode" presStyleLbl="solidAlignAcc1" presStyleIdx="2" presStyleCnt="20"/>
      <dgm:spPr/>
    </dgm:pt>
    <dgm:pt modelId="{D8198285-17DD-FF46-A95B-7893D2F1729C}" type="pres">
      <dgm:prSet presAssocID="{79A94B58-2810-A346-994F-C90F995B9F01}" presName="image2" presStyleCnt="0"/>
      <dgm:spPr/>
    </dgm:pt>
    <dgm:pt modelId="{A927B3A0-45B8-D64F-BB3A-E08119E7859D}" type="pres">
      <dgm:prSet presAssocID="{79A94B58-2810-A346-994F-C90F995B9F01}" presName="imageRepeatNode" presStyleLbl="alignAcc1" presStyleIdx="1" presStyleCnt="10"/>
      <dgm:spPr/>
    </dgm:pt>
    <dgm:pt modelId="{327FD10B-4FE5-784F-9BC6-EBBB2619543B}" type="pres">
      <dgm:prSet presAssocID="{79A94B58-2810-A346-994F-C90F995B9F01}" presName="imageaccent2" presStyleCnt="0"/>
      <dgm:spPr/>
    </dgm:pt>
    <dgm:pt modelId="{1B9B4B5A-423D-6D49-88FF-11412BFE5882}" type="pres">
      <dgm:prSet presAssocID="{79A94B58-2810-A346-994F-C90F995B9F01}" presName="accentRepeatNode" presStyleLbl="solidAlignAcc1" presStyleIdx="3" presStyleCnt="20"/>
      <dgm:spPr/>
    </dgm:pt>
    <dgm:pt modelId="{4DDB714C-BC64-5C45-8F76-78A8F6FEEF16}" type="pres">
      <dgm:prSet presAssocID="{8D4DC196-CDB5-024D-9FF6-34D16D816499}" presName="text3" presStyleCnt="0"/>
      <dgm:spPr/>
    </dgm:pt>
    <dgm:pt modelId="{DEF80144-E842-E445-9D9D-7272FF1D7221}" type="pres">
      <dgm:prSet presAssocID="{8D4DC196-CDB5-024D-9FF6-34D16D816499}" presName="textRepeatNode" presStyleLbl="alignNode1" presStyleIdx="2" presStyleCnt="10">
        <dgm:presLayoutVars>
          <dgm:chMax val="0"/>
          <dgm:chPref val="0"/>
          <dgm:bulletEnabled val="1"/>
        </dgm:presLayoutVars>
      </dgm:prSet>
      <dgm:spPr/>
    </dgm:pt>
    <dgm:pt modelId="{FBFD431A-0EB4-8549-8779-C74F9AA7FB3D}" type="pres">
      <dgm:prSet presAssocID="{8D4DC196-CDB5-024D-9FF6-34D16D816499}" presName="textaccent3" presStyleCnt="0"/>
      <dgm:spPr/>
    </dgm:pt>
    <dgm:pt modelId="{21477E43-9F1B-C342-98FD-5CD42C905595}" type="pres">
      <dgm:prSet presAssocID="{8D4DC196-CDB5-024D-9FF6-34D16D816499}" presName="accentRepeatNode" presStyleLbl="solidAlignAcc1" presStyleIdx="4" presStyleCnt="20"/>
      <dgm:spPr/>
    </dgm:pt>
    <dgm:pt modelId="{F7E0DA13-3353-8142-A539-B2D749AD86CE}" type="pres">
      <dgm:prSet presAssocID="{05C377AE-F440-C049-86AA-18F73E2D0963}" presName="image3" presStyleCnt="0"/>
      <dgm:spPr/>
    </dgm:pt>
    <dgm:pt modelId="{851A90ED-066F-A845-8C8A-C46EC81F306A}" type="pres">
      <dgm:prSet presAssocID="{05C377AE-F440-C049-86AA-18F73E2D0963}" presName="imageRepeatNode" presStyleLbl="alignAcc1" presStyleIdx="2" presStyleCnt="10"/>
      <dgm:spPr/>
    </dgm:pt>
    <dgm:pt modelId="{13AC745A-F81B-3D48-9C13-B3AC18666C2E}" type="pres">
      <dgm:prSet presAssocID="{05C377AE-F440-C049-86AA-18F73E2D0963}" presName="imageaccent3" presStyleCnt="0"/>
      <dgm:spPr/>
    </dgm:pt>
    <dgm:pt modelId="{ADAFDDEB-2A39-A24C-82E8-C75C885FAD49}" type="pres">
      <dgm:prSet presAssocID="{05C377AE-F440-C049-86AA-18F73E2D0963}" presName="accentRepeatNode" presStyleLbl="solidAlignAcc1" presStyleIdx="5" presStyleCnt="20"/>
      <dgm:spPr/>
    </dgm:pt>
    <dgm:pt modelId="{17BC64EE-3C21-4F4F-BEE8-98C2C9FAF124}" type="pres">
      <dgm:prSet presAssocID="{977C793E-E3E0-7142-81B5-E0DA435953BF}" presName="text4" presStyleCnt="0"/>
      <dgm:spPr/>
    </dgm:pt>
    <dgm:pt modelId="{21BE472C-9C72-A249-A5D4-4F7C4A488135}" type="pres">
      <dgm:prSet presAssocID="{977C793E-E3E0-7142-81B5-E0DA435953BF}" presName="textRepeatNode" presStyleLbl="alignNode1" presStyleIdx="3" presStyleCnt="10">
        <dgm:presLayoutVars>
          <dgm:chMax val="0"/>
          <dgm:chPref val="0"/>
          <dgm:bulletEnabled val="1"/>
        </dgm:presLayoutVars>
      </dgm:prSet>
      <dgm:spPr/>
    </dgm:pt>
    <dgm:pt modelId="{1411F447-B406-FE41-8259-0259E943EDE4}" type="pres">
      <dgm:prSet presAssocID="{977C793E-E3E0-7142-81B5-E0DA435953BF}" presName="textaccent4" presStyleCnt="0"/>
      <dgm:spPr/>
    </dgm:pt>
    <dgm:pt modelId="{72C93C22-23F6-0340-B254-0031D7F3740C}" type="pres">
      <dgm:prSet presAssocID="{977C793E-E3E0-7142-81B5-E0DA435953BF}" presName="accentRepeatNode" presStyleLbl="solidAlignAcc1" presStyleIdx="6" presStyleCnt="20"/>
      <dgm:spPr/>
    </dgm:pt>
    <dgm:pt modelId="{1CF73F61-1394-DF43-9F36-E7F71935F949}" type="pres">
      <dgm:prSet presAssocID="{48330117-988E-AE44-AF91-B72767FC4DE4}" presName="image4" presStyleCnt="0"/>
      <dgm:spPr/>
    </dgm:pt>
    <dgm:pt modelId="{1DC147D3-9370-3A4E-9B8C-21F9D452702A}" type="pres">
      <dgm:prSet presAssocID="{48330117-988E-AE44-AF91-B72767FC4DE4}" presName="imageRepeatNode" presStyleLbl="alignAcc1" presStyleIdx="3" presStyleCnt="10"/>
      <dgm:spPr/>
    </dgm:pt>
    <dgm:pt modelId="{56368250-231E-FB4D-B7C0-8D39044C3486}" type="pres">
      <dgm:prSet presAssocID="{48330117-988E-AE44-AF91-B72767FC4DE4}" presName="imageaccent4" presStyleCnt="0"/>
      <dgm:spPr/>
    </dgm:pt>
    <dgm:pt modelId="{AC7C3ED0-6894-C740-A401-586C3A955ECF}" type="pres">
      <dgm:prSet presAssocID="{48330117-988E-AE44-AF91-B72767FC4DE4}" presName="accentRepeatNode" presStyleLbl="solidAlignAcc1" presStyleIdx="7" presStyleCnt="20"/>
      <dgm:spPr/>
    </dgm:pt>
    <dgm:pt modelId="{CC16496F-81FD-804E-B485-97E1063DCA85}" type="pres">
      <dgm:prSet presAssocID="{3060082C-E2B3-9D44-9367-E347F3ACDD45}" presName="text5" presStyleCnt="0"/>
      <dgm:spPr/>
    </dgm:pt>
    <dgm:pt modelId="{F109227D-9D6B-6E4F-8D89-33E8DED3DFF4}" type="pres">
      <dgm:prSet presAssocID="{3060082C-E2B3-9D44-9367-E347F3ACDD45}" presName="textRepeatNode" presStyleLbl="alignNode1" presStyleIdx="4" presStyleCnt="10">
        <dgm:presLayoutVars>
          <dgm:chMax val="0"/>
          <dgm:chPref val="0"/>
          <dgm:bulletEnabled val="1"/>
        </dgm:presLayoutVars>
      </dgm:prSet>
      <dgm:spPr/>
    </dgm:pt>
    <dgm:pt modelId="{2EA01D9B-23D4-B14A-ABE1-8727EED048CB}" type="pres">
      <dgm:prSet presAssocID="{3060082C-E2B3-9D44-9367-E347F3ACDD45}" presName="textaccent5" presStyleCnt="0"/>
      <dgm:spPr/>
    </dgm:pt>
    <dgm:pt modelId="{7E750798-F95A-A349-BE76-9B1DDABB33A6}" type="pres">
      <dgm:prSet presAssocID="{3060082C-E2B3-9D44-9367-E347F3ACDD45}" presName="accentRepeatNode" presStyleLbl="solidAlignAcc1" presStyleIdx="8" presStyleCnt="20"/>
      <dgm:spPr/>
    </dgm:pt>
    <dgm:pt modelId="{E61B3CDE-23D7-1A4D-A8E8-988FE238BFF7}" type="pres">
      <dgm:prSet presAssocID="{88AAAB72-B1B1-1B43-8EA5-C0E7D5769497}" presName="image5" presStyleCnt="0"/>
      <dgm:spPr/>
    </dgm:pt>
    <dgm:pt modelId="{BDF920D6-50E8-5D4C-B130-C9FE09345C2F}" type="pres">
      <dgm:prSet presAssocID="{88AAAB72-B1B1-1B43-8EA5-C0E7D5769497}" presName="imageRepeatNode" presStyleLbl="alignAcc1" presStyleIdx="4" presStyleCnt="10"/>
      <dgm:spPr/>
    </dgm:pt>
    <dgm:pt modelId="{4353666D-CB88-C041-A87B-F8B2C0882636}" type="pres">
      <dgm:prSet presAssocID="{88AAAB72-B1B1-1B43-8EA5-C0E7D5769497}" presName="imageaccent5" presStyleCnt="0"/>
      <dgm:spPr/>
    </dgm:pt>
    <dgm:pt modelId="{5A5141C8-03AA-A648-9E4E-6BB7EA352476}" type="pres">
      <dgm:prSet presAssocID="{88AAAB72-B1B1-1B43-8EA5-C0E7D5769497}" presName="accentRepeatNode" presStyleLbl="solidAlignAcc1" presStyleIdx="9" presStyleCnt="20"/>
      <dgm:spPr/>
    </dgm:pt>
    <dgm:pt modelId="{6D6BFBF1-B535-9E4C-A251-BF7DD9D8877C}" type="pres">
      <dgm:prSet presAssocID="{BAE90FF1-8E5A-1649-A2AD-B69DFF487DB1}" presName="text6" presStyleCnt="0"/>
      <dgm:spPr/>
    </dgm:pt>
    <dgm:pt modelId="{0FF22F45-C609-C749-BE10-C62453402FAF}" type="pres">
      <dgm:prSet presAssocID="{BAE90FF1-8E5A-1649-A2AD-B69DFF487DB1}" presName="textRepeatNode" presStyleLbl="alignNode1" presStyleIdx="5" presStyleCnt="10">
        <dgm:presLayoutVars>
          <dgm:chMax val="0"/>
          <dgm:chPref val="0"/>
          <dgm:bulletEnabled val="1"/>
        </dgm:presLayoutVars>
      </dgm:prSet>
      <dgm:spPr/>
    </dgm:pt>
    <dgm:pt modelId="{D724F75E-D276-444C-BDF6-7C0FEB35601F}" type="pres">
      <dgm:prSet presAssocID="{BAE90FF1-8E5A-1649-A2AD-B69DFF487DB1}" presName="textaccent6" presStyleCnt="0"/>
      <dgm:spPr/>
    </dgm:pt>
    <dgm:pt modelId="{1C4E6111-37AD-6843-B263-507A4278EEEB}" type="pres">
      <dgm:prSet presAssocID="{BAE90FF1-8E5A-1649-A2AD-B69DFF487DB1}" presName="accentRepeatNode" presStyleLbl="solidAlignAcc1" presStyleIdx="10" presStyleCnt="20"/>
      <dgm:spPr/>
    </dgm:pt>
    <dgm:pt modelId="{DC3A5DD2-3E4B-A744-8653-C2DCA713B2F6}" type="pres">
      <dgm:prSet presAssocID="{25425194-9D74-5248-9405-FC739BD5512E}" presName="image6" presStyleCnt="0"/>
      <dgm:spPr/>
    </dgm:pt>
    <dgm:pt modelId="{3A4E6188-4671-9946-92A6-ADAE3EEAD9E9}" type="pres">
      <dgm:prSet presAssocID="{25425194-9D74-5248-9405-FC739BD5512E}" presName="imageRepeatNode" presStyleLbl="alignAcc1" presStyleIdx="5" presStyleCnt="10"/>
      <dgm:spPr/>
    </dgm:pt>
    <dgm:pt modelId="{8D13C92B-3C1C-184D-A3FB-A0E95CB289F3}" type="pres">
      <dgm:prSet presAssocID="{25425194-9D74-5248-9405-FC739BD5512E}" presName="imageaccent6" presStyleCnt="0"/>
      <dgm:spPr/>
    </dgm:pt>
    <dgm:pt modelId="{5C2AA12B-C665-B74F-8F72-3DF9E4A84848}" type="pres">
      <dgm:prSet presAssocID="{25425194-9D74-5248-9405-FC739BD5512E}" presName="accentRepeatNode" presStyleLbl="solidAlignAcc1" presStyleIdx="11" presStyleCnt="20"/>
      <dgm:spPr/>
    </dgm:pt>
    <dgm:pt modelId="{3F01A58E-79E9-7F46-9416-7631F3E665D2}" type="pres">
      <dgm:prSet presAssocID="{AB922EFB-0E32-F544-9D15-CB1E33D9C86C}" presName="text7" presStyleCnt="0"/>
      <dgm:spPr/>
    </dgm:pt>
    <dgm:pt modelId="{2D93074C-4959-C346-9DF6-D6C23B37A9B1}" type="pres">
      <dgm:prSet presAssocID="{AB922EFB-0E32-F544-9D15-CB1E33D9C86C}" presName="textRepeatNode" presStyleLbl="alignNode1" presStyleIdx="6" presStyleCnt="10">
        <dgm:presLayoutVars>
          <dgm:chMax val="0"/>
          <dgm:chPref val="0"/>
          <dgm:bulletEnabled val="1"/>
        </dgm:presLayoutVars>
      </dgm:prSet>
      <dgm:spPr/>
    </dgm:pt>
    <dgm:pt modelId="{9ED897FB-29C3-1041-9C67-397E34255829}" type="pres">
      <dgm:prSet presAssocID="{AB922EFB-0E32-F544-9D15-CB1E33D9C86C}" presName="textaccent7" presStyleCnt="0"/>
      <dgm:spPr/>
    </dgm:pt>
    <dgm:pt modelId="{6B050ED3-2D33-A24B-9F8D-6A30E4830620}" type="pres">
      <dgm:prSet presAssocID="{AB922EFB-0E32-F544-9D15-CB1E33D9C86C}" presName="accentRepeatNode" presStyleLbl="solidAlignAcc1" presStyleIdx="12" presStyleCnt="20"/>
      <dgm:spPr/>
    </dgm:pt>
    <dgm:pt modelId="{74AD05CF-1673-AD4D-BD4F-B1699AAFC52B}" type="pres">
      <dgm:prSet presAssocID="{8A15D3D0-2D20-F744-AF45-45B47350384F}" presName="image7" presStyleCnt="0"/>
      <dgm:spPr/>
    </dgm:pt>
    <dgm:pt modelId="{F80B4F67-C595-E542-BB55-8B5710482196}" type="pres">
      <dgm:prSet presAssocID="{8A15D3D0-2D20-F744-AF45-45B47350384F}" presName="imageRepeatNode" presStyleLbl="alignAcc1" presStyleIdx="6" presStyleCnt="10"/>
      <dgm:spPr/>
    </dgm:pt>
    <dgm:pt modelId="{84E61F13-C4FA-784E-BCE9-A1D816D6FE73}" type="pres">
      <dgm:prSet presAssocID="{8A15D3D0-2D20-F744-AF45-45B47350384F}" presName="imageaccent7" presStyleCnt="0"/>
      <dgm:spPr/>
    </dgm:pt>
    <dgm:pt modelId="{86BB6351-9138-804C-913E-B90A28A301D9}" type="pres">
      <dgm:prSet presAssocID="{8A15D3D0-2D20-F744-AF45-45B47350384F}" presName="accentRepeatNode" presStyleLbl="solidAlignAcc1" presStyleIdx="13" presStyleCnt="20"/>
      <dgm:spPr/>
    </dgm:pt>
    <dgm:pt modelId="{DD9371E4-F665-1042-AB39-DE99CB21D22D}" type="pres">
      <dgm:prSet presAssocID="{04C8556B-573E-8E4A-96F7-11961BD49C8C}" presName="text8" presStyleCnt="0"/>
      <dgm:spPr/>
    </dgm:pt>
    <dgm:pt modelId="{11D28FCE-DFA7-7448-BB4C-12743CF0B5FA}" type="pres">
      <dgm:prSet presAssocID="{04C8556B-573E-8E4A-96F7-11961BD49C8C}" presName="textRepeatNode" presStyleLbl="alignNode1" presStyleIdx="7" presStyleCnt="10">
        <dgm:presLayoutVars>
          <dgm:chMax val="0"/>
          <dgm:chPref val="0"/>
          <dgm:bulletEnabled val="1"/>
        </dgm:presLayoutVars>
      </dgm:prSet>
      <dgm:spPr/>
    </dgm:pt>
    <dgm:pt modelId="{1AAF42D8-97EA-0D42-994C-5DF68E8F8406}" type="pres">
      <dgm:prSet presAssocID="{04C8556B-573E-8E4A-96F7-11961BD49C8C}" presName="textaccent8" presStyleCnt="0"/>
      <dgm:spPr/>
    </dgm:pt>
    <dgm:pt modelId="{AF4D1F61-ACF4-2546-AE0B-66E0DCA29A8F}" type="pres">
      <dgm:prSet presAssocID="{04C8556B-573E-8E4A-96F7-11961BD49C8C}" presName="accentRepeatNode" presStyleLbl="solidAlignAcc1" presStyleIdx="14" presStyleCnt="20"/>
      <dgm:spPr/>
    </dgm:pt>
    <dgm:pt modelId="{57AC7585-2DD8-3B44-A090-C9E3B3CFEEF9}" type="pres">
      <dgm:prSet presAssocID="{71C02823-6B82-1244-BF52-64835383CFDA}" presName="image8" presStyleCnt="0"/>
      <dgm:spPr/>
    </dgm:pt>
    <dgm:pt modelId="{C728D1CF-BB77-A845-A7FA-61D3631F2813}" type="pres">
      <dgm:prSet presAssocID="{71C02823-6B82-1244-BF52-64835383CFDA}" presName="imageRepeatNode" presStyleLbl="alignAcc1" presStyleIdx="7" presStyleCnt="10"/>
      <dgm:spPr/>
    </dgm:pt>
    <dgm:pt modelId="{9C8A68F5-2824-644E-BE4A-7C0F5D60D53A}" type="pres">
      <dgm:prSet presAssocID="{71C02823-6B82-1244-BF52-64835383CFDA}" presName="imageaccent8" presStyleCnt="0"/>
      <dgm:spPr/>
    </dgm:pt>
    <dgm:pt modelId="{3C9ABEF5-BAEA-AB44-A136-E11037A3B77D}" type="pres">
      <dgm:prSet presAssocID="{71C02823-6B82-1244-BF52-64835383CFDA}" presName="accentRepeatNode" presStyleLbl="solidAlignAcc1" presStyleIdx="15" presStyleCnt="20"/>
      <dgm:spPr/>
    </dgm:pt>
    <dgm:pt modelId="{6AD41D67-7FDD-FD47-B579-C39D1FFF4480}" type="pres">
      <dgm:prSet presAssocID="{FCDC7A74-9D00-054D-B334-445842D854F9}" presName="text9" presStyleCnt="0"/>
      <dgm:spPr/>
    </dgm:pt>
    <dgm:pt modelId="{B4E75823-7831-E249-AE4A-AA08E346D851}" type="pres">
      <dgm:prSet presAssocID="{FCDC7A74-9D00-054D-B334-445842D854F9}" presName="textRepeatNode" presStyleLbl="alignNode1" presStyleIdx="8" presStyleCnt="10">
        <dgm:presLayoutVars>
          <dgm:chMax val="0"/>
          <dgm:chPref val="0"/>
          <dgm:bulletEnabled val="1"/>
        </dgm:presLayoutVars>
      </dgm:prSet>
      <dgm:spPr/>
    </dgm:pt>
    <dgm:pt modelId="{D546EB3A-1CD1-4F47-A1D5-4A0CBC7C3E10}" type="pres">
      <dgm:prSet presAssocID="{FCDC7A74-9D00-054D-B334-445842D854F9}" presName="textaccent9" presStyleCnt="0"/>
      <dgm:spPr/>
    </dgm:pt>
    <dgm:pt modelId="{397A043B-AB72-6B4B-9899-D34932256591}" type="pres">
      <dgm:prSet presAssocID="{FCDC7A74-9D00-054D-B334-445842D854F9}" presName="accentRepeatNode" presStyleLbl="solidAlignAcc1" presStyleIdx="16" presStyleCnt="20"/>
      <dgm:spPr/>
    </dgm:pt>
    <dgm:pt modelId="{9AB0EB90-DEAD-624E-836D-3E277FBDEFD7}" type="pres">
      <dgm:prSet presAssocID="{AD57A945-3245-0A40-A17E-42F4B9966967}" presName="image9" presStyleCnt="0"/>
      <dgm:spPr/>
    </dgm:pt>
    <dgm:pt modelId="{C6FA315D-D3EF-D94A-91C3-2C5D77C17CF2}" type="pres">
      <dgm:prSet presAssocID="{AD57A945-3245-0A40-A17E-42F4B9966967}" presName="imageRepeatNode" presStyleLbl="alignAcc1" presStyleIdx="8" presStyleCnt="10"/>
      <dgm:spPr/>
    </dgm:pt>
    <dgm:pt modelId="{DE8D1E80-9AD7-2847-889F-4B948B3FF8FD}" type="pres">
      <dgm:prSet presAssocID="{AD57A945-3245-0A40-A17E-42F4B9966967}" presName="imageaccent9" presStyleCnt="0"/>
      <dgm:spPr/>
    </dgm:pt>
    <dgm:pt modelId="{ECD9AE30-F627-D147-A5F8-99C0790832E0}" type="pres">
      <dgm:prSet presAssocID="{AD57A945-3245-0A40-A17E-42F4B9966967}" presName="accentRepeatNode" presStyleLbl="solidAlignAcc1" presStyleIdx="17" presStyleCnt="20"/>
      <dgm:spPr/>
    </dgm:pt>
    <dgm:pt modelId="{8BF6407D-57D6-0943-8590-4B09FC142C79}" type="pres">
      <dgm:prSet presAssocID="{07B5921A-4453-BA46-8269-22DC75D9ED26}" presName="text10" presStyleCnt="0"/>
      <dgm:spPr/>
    </dgm:pt>
    <dgm:pt modelId="{DA5C46E4-A14B-C34A-A74F-7BD7F89893D2}" type="pres">
      <dgm:prSet presAssocID="{07B5921A-4453-BA46-8269-22DC75D9ED26}" presName="textRepeatNode" presStyleLbl="alignNode1" presStyleIdx="9" presStyleCnt="10">
        <dgm:presLayoutVars>
          <dgm:chMax val="0"/>
          <dgm:chPref val="0"/>
          <dgm:bulletEnabled val="1"/>
        </dgm:presLayoutVars>
      </dgm:prSet>
      <dgm:spPr/>
    </dgm:pt>
    <dgm:pt modelId="{7705BE48-DFC7-DB4E-8D91-48206F467A1B}" type="pres">
      <dgm:prSet presAssocID="{07B5921A-4453-BA46-8269-22DC75D9ED26}" presName="textaccent10" presStyleCnt="0"/>
      <dgm:spPr/>
    </dgm:pt>
    <dgm:pt modelId="{0EEF6B6A-11F9-7641-8CCC-60A48A8619EF}" type="pres">
      <dgm:prSet presAssocID="{07B5921A-4453-BA46-8269-22DC75D9ED26}" presName="accentRepeatNode" presStyleLbl="solidAlignAcc1" presStyleIdx="18" presStyleCnt="20"/>
      <dgm:spPr/>
    </dgm:pt>
    <dgm:pt modelId="{A83F6E71-2B3E-7744-A785-B19442659B8F}" type="pres">
      <dgm:prSet presAssocID="{4A85EE92-CE9F-7B4D-819A-974F9E45A767}" presName="image10" presStyleCnt="0"/>
      <dgm:spPr/>
    </dgm:pt>
    <dgm:pt modelId="{08E45EBE-D592-6D4E-BAE9-5629A8D9B915}" type="pres">
      <dgm:prSet presAssocID="{4A85EE92-CE9F-7B4D-819A-974F9E45A767}" presName="imageRepeatNode" presStyleLbl="alignAcc1" presStyleIdx="9" presStyleCnt="10"/>
      <dgm:spPr/>
    </dgm:pt>
    <dgm:pt modelId="{E81B4116-7A23-ED47-B8DB-FD1741E561DF}" type="pres">
      <dgm:prSet presAssocID="{4A85EE92-CE9F-7B4D-819A-974F9E45A767}" presName="imageaccent10" presStyleCnt="0"/>
      <dgm:spPr/>
    </dgm:pt>
    <dgm:pt modelId="{E305ABB2-A7C0-7A43-A4E4-DE20A9F75460}" type="pres">
      <dgm:prSet presAssocID="{4A85EE92-CE9F-7B4D-819A-974F9E45A767}" presName="accentRepeatNode" presStyleLbl="solidAlignAcc1" presStyleIdx="19" presStyleCnt="20"/>
      <dgm:spPr/>
    </dgm:pt>
  </dgm:ptLst>
  <dgm:cxnLst>
    <dgm:cxn modelId="{A38A2106-F6FD-6A4B-9D13-C1B5EEEA01B8}" type="presOf" srcId="{BAE90FF1-8E5A-1649-A2AD-B69DFF487DB1}" destId="{0FF22F45-C609-C749-BE10-C62453402FAF}" srcOrd="0" destOrd="0" presId="urn:microsoft.com/office/officeart/2008/layout/HexagonCluster"/>
    <dgm:cxn modelId="{4ECB2708-88DF-414A-9C66-1CDC6912FD29}" type="presOf" srcId="{8A15D3D0-2D20-F744-AF45-45B47350384F}" destId="{F80B4F67-C595-E542-BB55-8B5710482196}" srcOrd="0" destOrd="0" presId="urn:microsoft.com/office/officeart/2008/layout/HexagonCluster"/>
    <dgm:cxn modelId="{36323B0C-C477-3C43-B234-83521D33FFAE}" type="presOf" srcId="{FCDC7A74-9D00-054D-B334-445842D854F9}" destId="{B4E75823-7831-E249-AE4A-AA08E346D851}" srcOrd="0" destOrd="0" presId="urn:microsoft.com/office/officeart/2008/layout/HexagonCluster"/>
    <dgm:cxn modelId="{359E9A13-D4AF-5F48-A5D7-918EDA18D23A}" type="presOf" srcId="{3060082C-E2B3-9D44-9367-E347F3ACDD45}" destId="{F109227D-9D6B-6E4F-8D89-33E8DED3DFF4}" srcOrd="0" destOrd="0" presId="urn:microsoft.com/office/officeart/2008/layout/HexagonCluster"/>
    <dgm:cxn modelId="{68BC971B-4419-7F42-96B5-C5E219498027}" type="presOf" srcId="{93E1B7E7-F469-494E-BB6C-8F393E133C6F}" destId="{0AC1C46E-478F-AE47-9C68-C3B519E59BBE}" srcOrd="0" destOrd="0" presId="urn:microsoft.com/office/officeart/2008/layout/HexagonCluster"/>
    <dgm:cxn modelId="{44869E22-E5FE-444B-9F2E-A38C3218DBDD}" srcId="{88754B11-7A0B-4347-866C-A75D4210251A}" destId="{977C793E-E3E0-7142-81B5-E0DA435953BF}" srcOrd="3" destOrd="0" parTransId="{C516216A-0C5F-1F4A-B71F-2005B220439C}" sibTransId="{48330117-988E-AE44-AF91-B72767FC4DE4}"/>
    <dgm:cxn modelId="{5F311130-6789-B14A-86B0-7313B1973B6C}" srcId="{88754B11-7A0B-4347-866C-A75D4210251A}" destId="{07B5921A-4453-BA46-8269-22DC75D9ED26}" srcOrd="9" destOrd="0" parTransId="{B5040689-2CA9-224B-B15C-C3AE87BD6C0B}" sibTransId="{4A85EE92-CE9F-7B4D-819A-974F9E45A767}"/>
    <dgm:cxn modelId="{83D5E735-BA86-8D40-977D-B348B660F898}" srcId="{88754B11-7A0B-4347-866C-A75D4210251A}" destId="{3060082C-E2B3-9D44-9367-E347F3ACDD45}" srcOrd="4" destOrd="0" parTransId="{F3A67A22-3AA9-EF4D-87C4-C6C45B823068}" sibTransId="{88AAAB72-B1B1-1B43-8EA5-C0E7D5769497}"/>
    <dgm:cxn modelId="{C8E1F749-85C4-2142-A2B4-D86A5C1A7F73}" srcId="{88754B11-7A0B-4347-866C-A75D4210251A}" destId="{04C8556B-573E-8E4A-96F7-11961BD49C8C}" srcOrd="7" destOrd="0" parTransId="{301144A5-3FDE-744B-977C-0111B50F2578}" sibTransId="{71C02823-6B82-1244-BF52-64835383CFDA}"/>
    <dgm:cxn modelId="{D56DF34C-302B-294C-8E8F-708A0AAB61E6}" type="presOf" srcId="{F76C9474-CCEE-3446-AEF2-23A3368BE955}" destId="{7028E3D2-69FA-274E-89BF-1ED41D73F101}" srcOrd="0" destOrd="0" presId="urn:microsoft.com/office/officeart/2008/layout/HexagonCluster"/>
    <dgm:cxn modelId="{6796FF4F-D215-3A42-82A2-26789AC562F0}" type="presOf" srcId="{25425194-9D74-5248-9405-FC739BD5512E}" destId="{3A4E6188-4671-9946-92A6-ADAE3EEAD9E9}" srcOrd="0" destOrd="0" presId="urn:microsoft.com/office/officeart/2008/layout/HexagonCluster"/>
    <dgm:cxn modelId="{2505A654-CFF0-1344-B884-B0CF7FD986A4}" type="presOf" srcId="{AD57A945-3245-0A40-A17E-42F4B9966967}" destId="{C6FA315D-D3EF-D94A-91C3-2C5D77C17CF2}" srcOrd="0" destOrd="0" presId="urn:microsoft.com/office/officeart/2008/layout/HexagonCluster"/>
    <dgm:cxn modelId="{A46E395B-B9E4-7D4E-A251-B33A889D7B9D}" srcId="{88754B11-7A0B-4347-866C-A75D4210251A}" destId="{BAE90FF1-8E5A-1649-A2AD-B69DFF487DB1}" srcOrd="5" destOrd="0" parTransId="{5251CB15-1FE0-214A-B66A-064B9E1BDDD5}" sibTransId="{25425194-9D74-5248-9405-FC739BD5512E}"/>
    <dgm:cxn modelId="{4558575F-91A1-9845-B62A-8245E4019137}" srcId="{88754B11-7A0B-4347-866C-A75D4210251A}" destId="{8D4DC196-CDB5-024D-9FF6-34D16D816499}" srcOrd="2" destOrd="0" parTransId="{94668D4D-216D-BA4F-B0BD-8D0CDBF6D733}" sibTransId="{05C377AE-F440-C049-86AA-18F73E2D0963}"/>
    <dgm:cxn modelId="{B069EA69-EFA0-A94E-86AB-695EA32ADA33}" type="presOf" srcId="{977C793E-E3E0-7142-81B5-E0DA435953BF}" destId="{21BE472C-9C72-A249-A5D4-4F7C4A488135}" srcOrd="0" destOrd="0" presId="urn:microsoft.com/office/officeart/2008/layout/HexagonCluster"/>
    <dgm:cxn modelId="{9D728B6E-385E-D74D-8130-2AD36306BFCA}" type="presOf" srcId="{07B5921A-4453-BA46-8269-22DC75D9ED26}" destId="{DA5C46E4-A14B-C34A-A74F-7BD7F89893D2}" srcOrd="0" destOrd="0" presId="urn:microsoft.com/office/officeart/2008/layout/HexagonCluster"/>
    <dgm:cxn modelId="{9FE53D74-6213-DF4C-8B1D-FEAB76900479}" type="presOf" srcId="{AB922EFB-0E32-F544-9D15-CB1E33D9C86C}" destId="{2D93074C-4959-C346-9DF6-D6C23B37A9B1}" srcOrd="0" destOrd="0" presId="urn:microsoft.com/office/officeart/2008/layout/HexagonCluster"/>
    <dgm:cxn modelId="{37E1B297-C36B-254E-8592-FD2DB790E9DE}" srcId="{88754B11-7A0B-4347-866C-A75D4210251A}" destId="{FCDC7A74-9D00-054D-B334-445842D854F9}" srcOrd="8" destOrd="0" parTransId="{E54B126E-9096-BC46-B963-C99EB4E5D6E0}" sibTransId="{AD57A945-3245-0A40-A17E-42F4B9966967}"/>
    <dgm:cxn modelId="{1D8436A8-161D-F546-8A86-C36A18A7F6F8}" type="presOf" srcId="{48330117-988E-AE44-AF91-B72767FC4DE4}" destId="{1DC147D3-9370-3A4E-9B8C-21F9D452702A}" srcOrd="0" destOrd="0" presId="urn:microsoft.com/office/officeart/2008/layout/HexagonCluster"/>
    <dgm:cxn modelId="{2A8D39B2-A822-3F4C-ADC2-78AD9C0E4802}" type="presOf" srcId="{05C377AE-F440-C049-86AA-18F73E2D0963}" destId="{851A90ED-066F-A845-8C8A-C46EC81F306A}" srcOrd="0" destOrd="0" presId="urn:microsoft.com/office/officeart/2008/layout/HexagonCluster"/>
    <dgm:cxn modelId="{DAEBEEB3-6EE0-6A45-87FC-546BF766E948}" type="presOf" srcId="{8D4DC196-CDB5-024D-9FF6-34D16D816499}" destId="{DEF80144-E842-E445-9D9D-7272FF1D7221}" srcOrd="0" destOrd="0" presId="urn:microsoft.com/office/officeart/2008/layout/HexagonCluster"/>
    <dgm:cxn modelId="{0EC130BC-F903-8043-B727-C22DBAC7793B}" type="presOf" srcId="{88AAAB72-B1B1-1B43-8EA5-C0E7D5769497}" destId="{BDF920D6-50E8-5D4C-B130-C9FE09345C2F}" srcOrd="0" destOrd="0" presId="urn:microsoft.com/office/officeart/2008/layout/HexagonCluster"/>
    <dgm:cxn modelId="{45C4B8C8-610B-4A45-9153-8C3EDC578EB0}" srcId="{88754B11-7A0B-4347-866C-A75D4210251A}" destId="{93E1B7E7-F469-494E-BB6C-8F393E133C6F}" srcOrd="1" destOrd="0" parTransId="{128486FD-B072-EA4E-BF2F-272F1584B93D}" sibTransId="{79A94B58-2810-A346-994F-C90F995B9F01}"/>
    <dgm:cxn modelId="{315E39D2-B20D-A942-B5D2-8135E846B5D8}" type="presOf" srcId="{79A94B58-2810-A346-994F-C90F995B9F01}" destId="{A927B3A0-45B8-D64F-BB3A-E08119E7859D}" srcOrd="0" destOrd="0" presId="urn:microsoft.com/office/officeart/2008/layout/HexagonCluster"/>
    <dgm:cxn modelId="{4CEF8FD5-7D87-EA48-8C20-2F31C5B68B41}" type="presOf" srcId="{71C02823-6B82-1244-BF52-64835383CFDA}" destId="{C728D1CF-BB77-A845-A7FA-61D3631F2813}" srcOrd="0" destOrd="0" presId="urn:microsoft.com/office/officeart/2008/layout/HexagonCluster"/>
    <dgm:cxn modelId="{7F80E7D5-3F14-0A4A-B2F4-C451089907F8}" srcId="{88754B11-7A0B-4347-866C-A75D4210251A}" destId="{AB922EFB-0E32-F544-9D15-CB1E33D9C86C}" srcOrd="6" destOrd="0" parTransId="{145B99E7-B6B7-8644-BE7C-A596C8777D0A}" sibTransId="{8A15D3D0-2D20-F744-AF45-45B47350384F}"/>
    <dgm:cxn modelId="{C5515BD8-921D-9744-9098-9363570BC5F6}" type="presOf" srcId="{04C8556B-573E-8E4A-96F7-11961BD49C8C}" destId="{11D28FCE-DFA7-7448-BB4C-12743CF0B5FA}" srcOrd="0" destOrd="0" presId="urn:microsoft.com/office/officeart/2008/layout/HexagonCluster"/>
    <dgm:cxn modelId="{EF75D3E5-71F8-9E49-ADBB-F87F257E5CB7}" type="presOf" srcId="{4A85EE92-CE9F-7B4D-819A-974F9E45A767}" destId="{08E45EBE-D592-6D4E-BAE9-5629A8D9B915}" srcOrd="0" destOrd="0" presId="urn:microsoft.com/office/officeart/2008/layout/HexagonCluster"/>
    <dgm:cxn modelId="{535F84EC-908F-B544-9B61-C42B056D214D}" type="presOf" srcId="{88754B11-7A0B-4347-866C-A75D4210251A}" destId="{8CE7AAE5-93E9-8645-866D-0BDBE4B62901}" srcOrd="0" destOrd="0" presId="urn:microsoft.com/office/officeart/2008/layout/HexagonCluster"/>
    <dgm:cxn modelId="{8F33CAFD-6AD3-1844-B262-8D715647C840}" type="presOf" srcId="{75B9CA79-7C6C-2044-8526-F56A90475C66}" destId="{D4DC7179-B41D-254E-B782-05A821136CC2}" srcOrd="0" destOrd="0" presId="urn:microsoft.com/office/officeart/2008/layout/HexagonCluster"/>
    <dgm:cxn modelId="{6B49F2FD-C2F2-7D4F-B479-D458228D76E1}" srcId="{88754B11-7A0B-4347-866C-A75D4210251A}" destId="{F76C9474-CCEE-3446-AEF2-23A3368BE955}" srcOrd="0" destOrd="0" parTransId="{78BA48A2-CC39-874B-9DF2-4D7B2A7D9233}" sibTransId="{75B9CA79-7C6C-2044-8526-F56A90475C66}"/>
    <dgm:cxn modelId="{4DAAF9DF-ACDB-DB4A-800C-4CFD965F22E8}" type="presParOf" srcId="{8CE7AAE5-93E9-8645-866D-0BDBE4B62901}" destId="{04FC0A86-A1D5-C44B-AC1D-EFA3489FADF0}" srcOrd="0" destOrd="0" presId="urn:microsoft.com/office/officeart/2008/layout/HexagonCluster"/>
    <dgm:cxn modelId="{BBA7B284-3BDB-1A4C-BF59-A7D856F6639B}" type="presParOf" srcId="{04FC0A86-A1D5-C44B-AC1D-EFA3489FADF0}" destId="{7028E3D2-69FA-274E-89BF-1ED41D73F101}" srcOrd="0" destOrd="0" presId="urn:microsoft.com/office/officeart/2008/layout/HexagonCluster"/>
    <dgm:cxn modelId="{1D6F2011-6FE5-D34A-9477-15DB645DEAEF}" type="presParOf" srcId="{8CE7AAE5-93E9-8645-866D-0BDBE4B62901}" destId="{3059F325-A784-5647-A2B0-1C1DE70642DB}" srcOrd="1" destOrd="0" presId="urn:microsoft.com/office/officeart/2008/layout/HexagonCluster"/>
    <dgm:cxn modelId="{CB72330A-0076-214E-9027-0F8CE4A460D9}" type="presParOf" srcId="{3059F325-A784-5647-A2B0-1C1DE70642DB}" destId="{1B49D40A-456A-894C-B7E8-8E93BD004372}" srcOrd="0" destOrd="0" presId="urn:microsoft.com/office/officeart/2008/layout/HexagonCluster"/>
    <dgm:cxn modelId="{74D09113-B035-F04E-A0E7-17AC375C4C59}" type="presParOf" srcId="{8CE7AAE5-93E9-8645-866D-0BDBE4B62901}" destId="{92D28F8C-0329-2546-A050-E1D8AD84B54D}" srcOrd="2" destOrd="0" presId="urn:microsoft.com/office/officeart/2008/layout/HexagonCluster"/>
    <dgm:cxn modelId="{48941C47-6AE8-B743-AA45-D0B8B2D157F0}" type="presParOf" srcId="{92D28F8C-0329-2546-A050-E1D8AD84B54D}" destId="{D4DC7179-B41D-254E-B782-05A821136CC2}" srcOrd="0" destOrd="0" presId="urn:microsoft.com/office/officeart/2008/layout/HexagonCluster"/>
    <dgm:cxn modelId="{0D33536C-A127-D54F-B67A-2E12D744E483}" type="presParOf" srcId="{8CE7AAE5-93E9-8645-866D-0BDBE4B62901}" destId="{4F3D28A1-24B0-7B42-B856-2CBF061A6007}" srcOrd="3" destOrd="0" presId="urn:microsoft.com/office/officeart/2008/layout/HexagonCluster"/>
    <dgm:cxn modelId="{3AC1346A-3698-2E42-86D4-9A85C55AB90B}" type="presParOf" srcId="{4F3D28A1-24B0-7B42-B856-2CBF061A6007}" destId="{FB96D197-184B-FE4E-891D-E4499F34CAD5}" srcOrd="0" destOrd="0" presId="urn:microsoft.com/office/officeart/2008/layout/HexagonCluster"/>
    <dgm:cxn modelId="{8D23DD8B-2F09-3E4C-BDCC-33B452B41FF9}" type="presParOf" srcId="{8CE7AAE5-93E9-8645-866D-0BDBE4B62901}" destId="{698E2DAB-94FF-5348-A001-B153C4CA58F9}" srcOrd="4" destOrd="0" presId="urn:microsoft.com/office/officeart/2008/layout/HexagonCluster"/>
    <dgm:cxn modelId="{DE2AC164-835E-7045-B39E-6C10CE6C482D}" type="presParOf" srcId="{698E2DAB-94FF-5348-A001-B153C4CA58F9}" destId="{0AC1C46E-478F-AE47-9C68-C3B519E59BBE}" srcOrd="0" destOrd="0" presId="urn:microsoft.com/office/officeart/2008/layout/HexagonCluster"/>
    <dgm:cxn modelId="{037F5BF6-6793-FE43-9078-6128D6463CC2}" type="presParOf" srcId="{8CE7AAE5-93E9-8645-866D-0BDBE4B62901}" destId="{7D9AC9AB-8C41-A247-9B4D-BBF6201FFD99}" srcOrd="5" destOrd="0" presId="urn:microsoft.com/office/officeart/2008/layout/HexagonCluster"/>
    <dgm:cxn modelId="{F766628D-9C69-0D40-AB82-91BBD86F48FB}" type="presParOf" srcId="{7D9AC9AB-8C41-A247-9B4D-BBF6201FFD99}" destId="{7629CD75-13BE-2544-A5FA-1FA8DDF3D62A}" srcOrd="0" destOrd="0" presId="urn:microsoft.com/office/officeart/2008/layout/HexagonCluster"/>
    <dgm:cxn modelId="{37740B11-822D-0F43-880B-22CC6DDD1E51}" type="presParOf" srcId="{8CE7AAE5-93E9-8645-866D-0BDBE4B62901}" destId="{D8198285-17DD-FF46-A95B-7893D2F1729C}" srcOrd="6" destOrd="0" presId="urn:microsoft.com/office/officeart/2008/layout/HexagonCluster"/>
    <dgm:cxn modelId="{EC651865-266E-E04A-9CCE-8520F08F9E78}" type="presParOf" srcId="{D8198285-17DD-FF46-A95B-7893D2F1729C}" destId="{A927B3A0-45B8-D64F-BB3A-E08119E7859D}" srcOrd="0" destOrd="0" presId="urn:microsoft.com/office/officeart/2008/layout/HexagonCluster"/>
    <dgm:cxn modelId="{8C95630D-9827-4142-A29B-46123AF95AA9}" type="presParOf" srcId="{8CE7AAE5-93E9-8645-866D-0BDBE4B62901}" destId="{327FD10B-4FE5-784F-9BC6-EBBB2619543B}" srcOrd="7" destOrd="0" presId="urn:microsoft.com/office/officeart/2008/layout/HexagonCluster"/>
    <dgm:cxn modelId="{0416C33C-2688-8F45-B3C1-94E3A842D60F}" type="presParOf" srcId="{327FD10B-4FE5-784F-9BC6-EBBB2619543B}" destId="{1B9B4B5A-423D-6D49-88FF-11412BFE5882}" srcOrd="0" destOrd="0" presId="urn:microsoft.com/office/officeart/2008/layout/HexagonCluster"/>
    <dgm:cxn modelId="{0C4DB24B-35D5-074A-B20F-65932740F0A5}" type="presParOf" srcId="{8CE7AAE5-93E9-8645-866D-0BDBE4B62901}" destId="{4DDB714C-BC64-5C45-8F76-78A8F6FEEF16}" srcOrd="8" destOrd="0" presId="urn:microsoft.com/office/officeart/2008/layout/HexagonCluster"/>
    <dgm:cxn modelId="{C44B6D03-9D8B-3949-ABD5-6E959C9DB9D6}" type="presParOf" srcId="{4DDB714C-BC64-5C45-8F76-78A8F6FEEF16}" destId="{DEF80144-E842-E445-9D9D-7272FF1D7221}" srcOrd="0" destOrd="0" presId="urn:microsoft.com/office/officeart/2008/layout/HexagonCluster"/>
    <dgm:cxn modelId="{9515589B-B1CF-784B-B786-303EF3C96F53}" type="presParOf" srcId="{8CE7AAE5-93E9-8645-866D-0BDBE4B62901}" destId="{FBFD431A-0EB4-8549-8779-C74F9AA7FB3D}" srcOrd="9" destOrd="0" presId="urn:microsoft.com/office/officeart/2008/layout/HexagonCluster"/>
    <dgm:cxn modelId="{6093F2E7-8E8B-AC4E-A4AC-EE2758A5E02B}" type="presParOf" srcId="{FBFD431A-0EB4-8549-8779-C74F9AA7FB3D}" destId="{21477E43-9F1B-C342-98FD-5CD42C905595}" srcOrd="0" destOrd="0" presId="urn:microsoft.com/office/officeart/2008/layout/HexagonCluster"/>
    <dgm:cxn modelId="{9761D3C6-F887-5D47-8525-0F38C5CC6805}" type="presParOf" srcId="{8CE7AAE5-93E9-8645-866D-0BDBE4B62901}" destId="{F7E0DA13-3353-8142-A539-B2D749AD86CE}" srcOrd="10" destOrd="0" presId="urn:microsoft.com/office/officeart/2008/layout/HexagonCluster"/>
    <dgm:cxn modelId="{F756139A-77DD-E34D-AE35-EBE49B854D37}" type="presParOf" srcId="{F7E0DA13-3353-8142-A539-B2D749AD86CE}" destId="{851A90ED-066F-A845-8C8A-C46EC81F306A}" srcOrd="0" destOrd="0" presId="urn:microsoft.com/office/officeart/2008/layout/HexagonCluster"/>
    <dgm:cxn modelId="{3D8CCE01-53BF-9D42-91A5-0BF9441952AA}" type="presParOf" srcId="{8CE7AAE5-93E9-8645-866D-0BDBE4B62901}" destId="{13AC745A-F81B-3D48-9C13-B3AC18666C2E}" srcOrd="11" destOrd="0" presId="urn:microsoft.com/office/officeart/2008/layout/HexagonCluster"/>
    <dgm:cxn modelId="{EA93024C-0020-DB40-8938-22098FCBEF07}" type="presParOf" srcId="{13AC745A-F81B-3D48-9C13-B3AC18666C2E}" destId="{ADAFDDEB-2A39-A24C-82E8-C75C885FAD49}" srcOrd="0" destOrd="0" presId="urn:microsoft.com/office/officeart/2008/layout/HexagonCluster"/>
    <dgm:cxn modelId="{3E367907-2493-7B44-B436-30872832C937}" type="presParOf" srcId="{8CE7AAE5-93E9-8645-866D-0BDBE4B62901}" destId="{17BC64EE-3C21-4F4F-BEE8-98C2C9FAF124}" srcOrd="12" destOrd="0" presId="urn:microsoft.com/office/officeart/2008/layout/HexagonCluster"/>
    <dgm:cxn modelId="{AFCABC2B-78A0-7648-9DE4-9EBF802242C5}" type="presParOf" srcId="{17BC64EE-3C21-4F4F-BEE8-98C2C9FAF124}" destId="{21BE472C-9C72-A249-A5D4-4F7C4A488135}" srcOrd="0" destOrd="0" presId="urn:microsoft.com/office/officeart/2008/layout/HexagonCluster"/>
    <dgm:cxn modelId="{D44DAB6F-1518-AB40-8A51-FB260A355203}" type="presParOf" srcId="{8CE7AAE5-93E9-8645-866D-0BDBE4B62901}" destId="{1411F447-B406-FE41-8259-0259E943EDE4}" srcOrd="13" destOrd="0" presId="urn:microsoft.com/office/officeart/2008/layout/HexagonCluster"/>
    <dgm:cxn modelId="{C638A00B-D972-2E4F-91C0-90E8105865AF}" type="presParOf" srcId="{1411F447-B406-FE41-8259-0259E943EDE4}" destId="{72C93C22-23F6-0340-B254-0031D7F3740C}" srcOrd="0" destOrd="0" presId="urn:microsoft.com/office/officeart/2008/layout/HexagonCluster"/>
    <dgm:cxn modelId="{AE681CDF-2ADC-A34B-88B0-352995F33199}" type="presParOf" srcId="{8CE7AAE5-93E9-8645-866D-0BDBE4B62901}" destId="{1CF73F61-1394-DF43-9F36-E7F71935F949}" srcOrd="14" destOrd="0" presId="urn:microsoft.com/office/officeart/2008/layout/HexagonCluster"/>
    <dgm:cxn modelId="{364D667A-4B57-9142-9049-112B54BDD9BD}" type="presParOf" srcId="{1CF73F61-1394-DF43-9F36-E7F71935F949}" destId="{1DC147D3-9370-3A4E-9B8C-21F9D452702A}" srcOrd="0" destOrd="0" presId="urn:microsoft.com/office/officeart/2008/layout/HexagonCluster"/>
    <dgm:cxn modelId="{4AEAB3FE-E923-9B4A-87B0-C54674DE254E}" type="presParOf" srcId="{8CE7AAE5-93E9-8645-866D-0BDBE4B62901}" destId="{56368250-231E-FB4D-B7C0-8D39044C3486}" srcOrd="15" destOrd="0" presId="urn:microsoft.com/office/officeart/2008/layout/HexagonCluster"/>
    <dgm:cxn modelId="{A73C5A23-E3F8-2748-9F2F-271E25A2A927}" type="presParOf" srcId="{56368250-231E-FB4D-B7C0-8D39044C3486}" destId="{AC7C3ED0-6894-C740-A401-586C3A955ECF}" srcOrd="0" destOrd="0" presId="urn:microsoft.com/office/officeart/2008/layout/HexagonCluster"/>
    <dgm:cxn modelId="{D1847E2F-5679-B140-815A-03D7C57E2EEE}" type="presParOf" srcId="{8CE7AAE5-93E9-8645-866D-0BDBE4B62901}" destId="{CC16496F-81FD-804E-B485-97E1063DCA85}" srcOrd="16" destOrd="0" presId="urn:microsoft.com/office/officeart/2008/layout/HexagonCluster"/>
    <dgm:cxn modelId="{3809EB85-5FDD-A944-8A52-38D3C69CC1F3}" type="presParOf" srcId="{CC16496F-81FD-804E-B485-97E1063DCA85}" destId="{F109227D-9D6B-6E4F-8D89-33E8DED3DFF4}" srcOrd="0" destOrd="0" presId="urn:microsoft.com/office/officeart/2008/layout/HexagonCluster"/>
    <dgm:cxn modelId="{671D5EA4-0790-DC4D-AFA3-F96362F4018C}" type="presParOf" srcId="{8CE7AAE5-93E9-8645-866D-0BDBE4B62901}" destId="{2EA01D9B-23D4-B14A-ABE1-8727EED048CB}" srcOrd="17" destOrd="0" presId="urn:microsoft.com/office/officeart/2008/layout/HexagonCluster"/>
    <dgm:cxn modelId="{95B7CDCB-3B54-B147-B742-2CDBBCE1170E}" type="presParOf" srcId="{2EA01D9B-23D4-B14A-ABE1-8727EED048CB}" destId="{7E750798-F95A-A349-BE76-9B1DDABB33A6}" srcOrd="0" destOrd="0" presId="urn:microsoft.com/office/officeart/2008/layout/HexagonCluster"/>
    <dgm:cxn modelId="{2B957A95-9332-9542-83ED-E015EF1019E4}" type="presParOf" srcId="{8CE7AAE5-93E9-8645-866D-0BDBE4B62901}" destId="{E61B3CDE-23D7-1A4D-A8E8-988FE238BFF7}" srcOrd="18" destOrd="0" presId="urn:microsoft.com/office/officeart/2008/layout/HexagonCluster"/>
    <dgm:cxn modelId="{F0F41DE8-107D-984F-A679-1249A8236B12}" type="presParOf" srcId="{E61B3CDE-23D7-1A4D-A8E8-988FE238BFF7}" destId="{BDF920D6-50E8-5D4C-B130-C9FE09345C2F}" srcOrd="0" destOrd="0" presId="urn:microsoft.com/office/officeart/2008/layout/HexagonCluster"/>
    <dgm:cxn modelId="{49885C5B-219D-0C4B-80AE-B36B7A9A5D54}" type="presParOf" srcId="{8CE7AAE5-93E9-8645-866D-0BDBE4B62901}" destId="{4353666D-CB88-C041-A87B-F8B2C0882636}" srcOrd="19" destOrd="0" presId="urn:microsoft.com/office/officeart/2008/layout/HexagonCluster"/>
    <dgm:cxn modelId="{3CA2E483-001C-E240-8976-D0699646CC5B}" type="presParOf" srcId="{4353666D-CB88-C041-A87B-F8B2C0882636}" destId="{5A5141C8-03AA-A648-9E4E-6BB7EA352476}" srcOrd="0" destOrd="0" presId="urn:microsoft.com/office/officeart/2008/layout/HexagonCluster"/>
    <dgm:cxn modelId="{81E03110-F1F5-6B4F-A9F2-9D73237A1547}" type="presParOf" srcId="{8CE7AAE5-93E9-8645-866D-0BDBE4B62901}" destId="{6D6BFBF1-B535-9E4C-A251-BF7DD9D8877C}" srcOrd="20" destOrd="0" presId="urn:microsoft.com/office/officeart/2008/layout/HexagonCluster"/>
    <dgm:cxn modelId="{7C16E418-F992-C345-82BA-20C06939487C}" type="presParOf" srcId="{6D6BFBF1-B535-9E4C-A251-BF7DD9D8877C}" destId="{0FF22F45-C609-C749-BE10-C62453402FAF}" srcOrd="0" destOrd="0" presId="urn:microsoft.com/office/officeart/2008/layout/HexagonCluster"/>
    <dgm:cxn modelId="{234832C0-34A4-2E4E-B41A-EEA97B2EC3D2}" type="presParOf" srcId="{8CE7AAE5-93E9-8645-866D-0BDBE4B62901}" destId="{D724F75E-D276-444C-BDF6-7C0FEB35601F}" srcOrd="21" destOrd="0" presId="urn:microsoft.com/office/officeart/2008/layout/HexagonCluster"/>
    <dgm:cxn modelId="{F74EE6D9-EA0A-3E4B-8AB1-8290FBC732A4}" type="presParOf" srcId="{D724F75E-D276-444C-BDF6-7C0FEB35601F}" destId="{1C4E6111-37AD-6843-B263-507A4278EEEB}" srcOrd="0" destOrd="0" presId="urn:microsoft.com/office/officeart/2008/layout/HexagonCluster"/>
    <dgm:cxn modelId="{3E861EDA-18ED-B141-AA38-2C29B6C809EA}" type="presParOf" srcId="{8CE7AAE5-93E9-8645-866D-0BDBE4B62901}" destId="{DC3A5DD2-3E4B-A744-8653-C2DCA713B2F6}" srcOrd="22" destOrd="0" presId="urn:microsoft.com/office/officeart/2008/layout/HexagonCluster"/>
    <dgm:cxn modelId="{3AE0CE6A-EC3B-6041-8447-A2E5F14A8DB7}" type="presParOf" srcId="{DC3A5DD2-3E4B-A744-8653-C2DCA713B2F6}" destId="{3A4E6188-4671-9946-92A6-ADAE3EEAD9E9}" srcOrd="0" destOrd="0" presId="urn:microsoft.com/office/officeart/2008/layout/HexagonCluster"/>
    <dgm:cxn modelId="{69B44FA0-3487-154E-AF0D-654C72B6FF42}" type="presParOf" srcId="{8CE7AAE5-93E9-8645-866D-0BDBE4B62901}" destId="{8D13C92B-3C1C-184D-A3FB-A0E95CB289F3}" srcOrd="23" destOrd="0" presId="urn:microsoft.com/office/officeart/2008/layout/HexagonCluster"/>
    <dgm:cxn modelId="{9053D8C6-08DE-1340-BA19-3ED8ED438B86}" type="presParOf" srcId="{8D13C92B-3C1C-184D-A3FB-A0E95CB289F3}" destId="{5C2AA12B-C665-B74F-8F72-3DF9E4A84848}" srcOrd="0" destOrd="0" presId="urn:microsoft.com/office/officeart/2008/layout/HexagonCluster"/>
    <dgm:cxn modelId="{007C523F-B07D-6641-AD95-F537FCFA5BD3}" type="presParOf" srcId="{8CE7AAE5-93E9-8645-866D-0BDBE4B62901}" destId="{3F01A58E-79E9-7F46-9416-7631F3E665D2}" srcOrd="24" destOrd="0" presId="urn:microsoft.com/office/officeart/2008/layout/HexagonCluster"/>
    <dgm:cxn modelId="{17C986B1-E964-DD4D-9181-3824FE9E21E7}" type="presParOf" srcId="{3F01A58E-79E9-7F46-9416-7631F3E665D2}" destId="{2D93074C-4959-C346-9DF6-D6C23B37A9B1}" srcOrd="0" destOrd="0" presId="urn:microsoft.com/office/officeart/2008/layout/HexagonCluster"/>
    <dgm:cxn modelId="{37E22FB1-4D5D-4842-B4FC-386CBEB873F9}" type="presParOf" srcId="{8CE7AAE5-93E9-8645-866D-0BDBE4B62901}" destId="{9ED897FB-29C3-1041-9C67-397E34255829}" srcOrd="25" destOrd="0" presId="urn:microsoft.com/office/officeart/2008/layout/HexagonCluster"/>
    <dgm:cxn modelId="{9A5366C1-C1A4-FB4D-84E6-9A202CA6C3CD}" type="presParOf" srcId="{9ED897FB-29C3-1041-9C67-397E34255829}" destId="{6B050ED3-2D33-A24B-9F8D-6A30E4830620}" srcOrd="0" destOrd="0" presId="urn:microsoft.com/office/officeart/2008/layout/HexagonCluster"/>
    <dgm:cxn modelId="{F31D8E00-0A23-9448-B079-9CEDCAA5D0B1}" type="presParOf" srcId="{8CE7AAE5-93E9-8645-866D-0BDBE4B62901}" destId="{74AD05CF-1673-AD4D-BD4F-B1699AAFC52B}" srcOrd="26" destOrd="0" presId="urn:microsoft.com/office/officeart/2008/layout/HexagonCluster"/>
    <dgm:cxn modelId="{01359EDD-BA80-0A40-806E-62D4BFFE9497}" type="presParOf" srcId="{74AD05CF-1673-AD4D-BD4F-B1699AAFC52B}" destId="{F80B4F67-C595-E542-BB55-8B5710482196}" srcOrd="0" destOrd="0" presId="urn:microsoft.com/office/officeart/2008/layout/HexagonCluster"/>
    <dgm:cxn modelId="{DB447933-B184-5F41-AF1C-3FA6E3FB6ACD}" type="presParOf" srcId="{8CE7AAE5-93E9-8645-866D-0BDBE4B62901}" destId="{84E61F13-C4FA-784E-BCE9-A1D816D6FE73}" srcOrd="27" destOrd="0" presId="urn:microsoft.com/office/officeart/2008/layout/HexagonCluster"/>
    <dgm:cxn modelId="{1A681B95-FA1C-BD46-88C5-F2F2E19FE753}" type="presParOf" srcId="{84E61F13-C4FA-784E-BCE9-A1D816D6FE73}" destId="{86BB6351-9138-804C-913E-B90A28A301D9}" srcOrd="0" destOrd="0" presId="urn:microsoft.com/office/officeart/2008/layout/HexagonCluster"/>
    <dgm:cxn modelId="{0E017D8C-997E-384E-BDE3-946B7BE9B712}" type="presParOf" srcId="{8CE7AAE5-93E9-8645-866D-0BDBE4B62901}" destId="{DD9371E4-F665-1042-AB39-DE99CB21D22D}" srcOrd="28" destOrd="0" presId="urn:microsoft.com/office/officeart/2008/layout/HexagonCluster"/>
    <dgm:cxn modelId="{FEADC201-6CD8-C74B-A740-6D559AF48B03}" type="presParOf" srcId="{DD9371E4-F665-1042-AB39-DE99CB21D22D}" destId="{11D28FCE-DFA7-7448-BB4C-12743CF0B5FA}" srcOrd="0" destOrd="0" presId="urn:microsoft.com/office/officeart/2008/layout/HexagonCluster"/>
    <dgm:cxn modelId="{B837BE4A-1077-0246-9779-CE92A4D91A12}" type="presParOf" srcId="{8CE7AAE5-93E9-8645-866D-0BDBE4B62901}" destId="{1AAF42D8-97EA-0D42-994C-5DF68E8F8406}" srcOrd="29" destOrd="0" presId="urn:microsoft.com/office/officeart/2008/layout/HexagonCluster"/>
    <dgm:cxn modelId="{449066E3-40A9-9242-9563-254F6A493177}" type="presParOf" srcId="{1AAF42D8-97EA-0D42-994C-5DF68E8F8406}" destId="{AF4D1F61-ACF4-2546-AE0B-66E0DCA29A8F}" srcOrd="0" destOrd="0" presId="urn:microsoft.com/office/officeart/2008/layout/HexagonCluster"/>
    <dgm:cxn modelId="{7F7BD6E2-3F54-5C45-99BB-F0EBDCE44449}" type="presParOf" srcId="{8CE7AAE5-93E9-8645-866D-0BDBE4B62901}" destId="{57AC7585-2DD8-3B44-A090-C9E3B3CFEEF9}" srcOrd="30" destOrd="0" presId="urn:microsoft.com/office/officeart/2008/layout/HexagonCluster"/>
    <dgm:cxn modelId="{8F052038-0339-3C4A-B1D2-2E8BE790AACE}" type="presParOf" srcId="{57AC7585-2DD8-3B44-A090-C9E3B3CFEEF9}" destId="{C728D1CF-BB77-A845-A7FA-61D3631F2813}" srcOrd="0" destOrd="0" presId="urn:microsoft.com/office/officeart/2008/layout/HexagonCluster"/>
    <dgm:cxn modelId="{20CC96B7-6283-D24A-ACD6-9A24D80888DE}" type="presParOf" srcId="{8CE7AAE5-93E9-8645-866D-0BDBE4B62901}" destId="{9C8A68F5-2824-644E-BE4A-7C0F5D60D53A}" srcOrd="31" destOrd="0" presId="urn:microsoft.com/office/officeart/2008/layout/HexagonCluster"/>
    <dgm:cxn modelId="{3C2E0069-C519-BC48-A5EF-BC259C91C0C6}" type="presParOf" srcId="{9C8A68F5-2824-644E-BE4A-7C0F5D60D53A}" destId="{3C9ABEF5-BAEA-AB44-A136-E11037A3B77D}" srcOrd="0" destOrd="0" presId="urn:microsoft.com/office/officeart/2008/layout/HexagonCluster"/>
    <dgm:cxn modelId="{0C40FCA7-B844-A94E-90BF-2653F556F42B}" type="presParOf" srcId="{8CE7AAE5-93E9-8645-866D-0BDBE4B62901}" destId="{6AD41D67-7FDD-FD47-B579-C39D1FFF4480}" srcOrd="32" destOrd="0" presId="urn:microsoft.com/office/officeart/2008/layout/HexagonCluster"/>
    <dgm:cxn modelId="{C2C61291-F90B-0A4C-BC67-0EBAF918C39C}" type="presParOf" srcId="{6AD41D67-7FDD-FD47-B579-C39D1FFF4480}" destId="{B4E75823-7831-E249-AE4A-AA08E346D851}" srcOrd="0" destOrd="0" presId="urn:microsoft.com/office/officeart/2008/layout/HexagonCluster"/>
    <dgm:cxn modelId="{4483A72C-6918-7C4C-9E3C-34191E9E0307}" type="presParOf" srcId="{8CE7AAE5-93E9-8645-866D-0BDBE4B62901}" destId="{D546EB3A-1CD1-4F47-A1D5-4A0CBC7C3E10}" srcOrd="33" destOrd="0" presId="urn:microsoft.com/office/officeart/2008/layout/HexagonCluster"/>
    <dgm:cxn modelId="{05AEA387-B534-EC46-8921-6F47DD87B292}" type="presParOf" srcId="{D546EB3A-1CD1-4F47-A1D5-4A0CBC7C3E10}" destId="{397A043B-AB72-6B4B-9899-D34932256591}" srcOrd="0" destOrd="0" presId="urn:microsoft.com/office/officeart/2008/layout/HexagonCluster"/>
    <dgm:cxn modelId="{F7377099-05E0-6541-A751-84367003821F}" type="presParOf" srcId="{8CE7AAE5-93E9-8645-866D-0BDBE4B62901}" destId="{9AB0EB90-DEAD-624E-836D-3E277FBDEFD7}" srcOrd="34" destOrd="0" presId="urn:microsoft.com/office/officeart/2008/layout/HexagonCluster"/>
    <dgm:cxn modelId="{49968C6A-3191-B942-BD78-3039053E9006}" type="presParOf" srcId="{9AB0EB90-DEAD-624E-836D-3E277FBDEFD7}" destId="{C6FA315D-D3EF-D94A-91C3-2C5D77C17CF2}" srcOrd="0" destOrd="0" presId="urn:microsoft.com/office/officeart/2008/layout/HexagonCluster"/>
    <dgm:cxn modelId="{AE2A5D4A-63F5-4D40-8190-34CD8E5750F3}" type="presParOf" srcId="{8CE7AAE5-93E9-8645-866D-0BDBE4B62901}" destId="{DE8D1E80-9AD7-2847-889F-4B948B3FF8FD}" srcOrd="35" destOrd="0" presId="urn:microsoft.com/office/officeart/2008/layout/HexagonCluster"/>
    <dgm:cxn modelId="{F7F46DD9-3BF7-E448-8976-81F679827319}" type="presParOf" srcId="{DE8D1E80-9AD7-2847-889F-4B948B3FF8FD}" destId="{ECD9AE30-F627-D147-A5F8-99C0790832E0}" srcOrd="0" destOrd="0" presId="urn:microsoft.com/office/officeart/2008/layout/HexagonCluster"/>
    <dgm:cxn modelId="{984E17FA-8AED-B641-A7C4-8616D9DC8C68}" type="presParOf" srcId="{8CE7AAE5-93E9-8645-866D-0BDBE4B62901}" destId="{8BF6407D-57D6-0943-8590-4B09FC142C79}" srcOrd="36" destOrd="0" presId="urn:microsoft.com/office/officeart/2008/layout/HexagonCluster"/>
    <dgm:cxn modelId="{4D91F647-A2B1-7946-9ADB-276AE0FB8A6E}" type="presParOf" srcId="{8BF6407D-57D6-0943-8590-4B09FC142C79}" destId="{DA5C46E4-A14B-C34A-A74F-7BD7F89893D2}" srcOrd="0" destOrd="0" presId="urn:microsoft.com/office/officeart/2008/layout/HexagonCluster"/>
    <dgm:cxn modelId="{A4171E9D-A252-B34C-84AA-3933AB881BB6}" type="presParOf" srcId="{8CE7AAE5-93E9-8645-866D-0BDBE4B62901}" destId="{7705BE48-DFC7-DB4E-8D91-48206F467A1B}" srcOrd="37" destOrd="0" presId="urn:microsoft.com/office/officeart/2008/layout/HexagonCluster"/>
    <dgm:cxn modelId="{AB4120D4-060F-BA42-B191-D52B483A68C9}" type="presParOf" srcId="{7705BE48-DFC7-DB4E-8D91-48206F467A1B}" destId="{0EEF6B6A-11F9-7641-8CCC-60A48A8619EF}" srcOrd="0" destOrd="0" presId="urn:microsoft.com/office/officeart/2008/layout/HexagonCluster"/>
    <dgm:cxn modelId="{253D072F-E983-DD45-8702-2F47D3712F18}" type="presParOf" srcId="{8CE7AAE5-93E9-8645-866D-0BDBE4B62901}" destId="{A83F6E71-2B3E-7744-A785-B19442659B8F}" srcOrd="38" destOrd="0" presId="urn:microsoft.com/office/officeart/2008/layout/HexagonCluster"/>
    <dgm:cxn modelId="{89E10527-933B-534F-9615-A1DA9A6570F6}" type="presParOf" srcId="{A83F6E71-2B3E-7744-A785-B19442659B8F}" destId="{08E45EBE-D592-6D4E-BAE9-5629A8D9B915}" srcOrd="0" destOrd="0" presId="urn:microsoft.com/office/officeart/2008/layout/HexagonCluster"/>
    <dgm:cxn modelId="{26EE9709-3EC6-4B43-A0C4-71ED2E54BFB2}" type="presParOf" srcId="{8CE7AAE5-93E9-8645-866D-0BDBE4B62901}" destId="{E81B4116-7A23-ED47-B8DB-FD1741E561DF}" srcOrd="39" destOrd="0" presId="urn:microsoft.com/office/officeart/2008/layout/HexagonCluster"/>
    <dgm:cxn modelId="{45CE2C57-24F1-7F46-A782-EFB8BB1A742C}" type="presParOf" srcId="{E81B4116-7A23-ED47-B8DB-FD1741E561DF}" destId="{E305ABB2-A7C0-7A43-A4E4-DE20A9F7546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754B11-7A0B-4347-866C-A75D4210251A}"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GB"/>
        </a:p>
      </dgm:t>
    </dgm:pt>
    <dgm:pt modelId="{F76C9474-CCEE-3446-AEF2-23A3368BE955}">
      <dgm:prSet phldrT="[Text]"/>
      <dgm:spPr/>
      <dgm:t>
        <a:bodyPr/>
        <a:lstStyle/>
        <a:p>
          <a:r>
            <a:rPr lang="en-GB" dirty="0" err="1"/>
            <a:t>Conferenza</a:t>
          </a:r>
          <a:r>
            <a:rPr lang="en-GB" dirty="0"/>
            <a:t> </a:t>
          </a:r>
          <a:r>
            <a:rPr lang="en-GB" dirty="0" err="1"/>
            <a:t>Rettori</a:t>
          </a:r>
          <a:r>
            <a:rPr lang="en-GB" dirty="0"/>
            <a:t> </a:t>
          </a:r>
          <a:r>
            <a:rPr lang="en-GB" dirty="0" err="1"/>
            <a:t>Universita</a:t>
          </a:r>
          <a:r>
            <a:rPr lang="en-GB" dirty="0"/>
            <a:t>' </a:t>
          </a:r>
          <a:r>
            <a:rPr lang="en-GB" dirty="0" err="1"/>
            <a:t>Italiane</a:t>
          </a:r>
          <a:endParaRPr lang="en-GB" dirty="0"/>
        </a:p>
      </dgm:t>
    </dgm:pt>
    <dgm:pt modelId="{78BA48A2-CC39-874B-9DF2-4D7B2A7D9233}" type="parTrans" cxnId="{6B49F2FD-C2F2-7D4F-B479-D458228D76E1}">
      <dgm:prSet/>
      <dgm:spPr/>
      <dgm:t>
        <a:bodyPr/>
        <a:lstStyle/>
        <a:p>
          <a:endParaRPr lang="en-GB"/>
        </a:p>
      </dgm:t>
    </dgm:pt>
    <dgm:pt modelId="{75B9CA79-7C6C-2044-8526-F56A90475C66}" type="sibTrans" cxnId="{6B49F2FD-C2F2-7D4F-B479-D458228D76E1}">
      <dgm:prSet/>
      <dgm:spPr>
        <a:solidFill>
          <a:srgbClr val="FF0000"/>
        </a:solidFill>
      </dgm:spPr>
      <dgm:t>
        <a:bodyPr/>
        <a:lstStyle/>
        <a:p>
          <a:endParaRPr lang="en-GB"/>
        </a:p>
      </dgm:t>
    </dgm:pt>
    <dgm:pt modelId="{93E1B7E7-F469-494E-BB6C-8F393E133C6F}">
      <dgm:prSet phldrT="[Text]"/>
      <dgm:spPr/>
      <dgm:t>
        <a:bodyPr/>
        <a:lstStyle/>
        <a:p>
          <a:r>
            <a:rPr lang="en-GB" dirty="0"/>
            <a:t>Consulta </a:t>
          </a:r>
          <a:r>
            <a:rPr lang="en-GB" dirty="0" err="1"/>
            <a:t>dei</a:t>
          </a:r>
          <a:r>
            <a:rPr lang="en-GB" dirty="0"/>
            <a:t> </a:t>
          </a:r>
          <a:r>
            <a:rPr lang="en-GB" dirty="0" err="1"/>
            <a:t>Presidenti</a:t>
          </a:r>
          <a:r>
            <a:rPr lang="en-GB" dirty="0"/>
            <a:t> EPR</a:t>
          </a:r>
        </a:p>
      </dgm:t>
    </dgm:pt>
    <dgm:pt modelId="{128486FD-B072-EA4E-BF2F-272F1584B93D}" type="parTrans" cxnId="{45C4B8C8-610B-4A45-9153-8C3EDC578EB0}">
      <dgm:prSet/>
      <dgm:spPr/>
      <dgm:t>
        <a:bodyPr/>
        <a:lstStyle/>
        <a:p>
          <a:endParaRPr lang="en-GB"/>
        </a:p>
      </dgm:t>
    </dgm:pt>
    <dgm:pt modelId="{79A94B58-2810-A346-994F-C90F995B9F01}" type="sibTrans" cxnId="{45C4B8C8-610B-4A45-9153-8C3EDC578E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8D4DC196-CDB5-024D-9FF6-34D16D816499}">
      <dgm:prSet phldrT="[Text]"/>
      <dgm:spPr/>
      <dgm:t>
        <a:bodyPr/>
        <a:lstStyle/>
        <a:p>
          <a:r>
            <a:rPr lang="en-GB" dirty="0" err="1"/>
            <a:t>Associazione</a:t>
          </a:r>
          <a:r>
            <a:rPr lang="en-GB" dirty="0"/>
            <a:t> </a:t>
          </a:r>
          <a:r>
            <a:rPr lang="en-GB" dirty="0" err="1"/>
            <a:t>Italiana</a:t>
          </a:r>
          <a:r>
            <a:rPr lang="en-GB" dirty="0"/>
            <a:t> </a:t>
          </a:r>
          <a:r>
            <a:rPr lang="en-GB" dirty="0" err="1"/>
            <a:t>Editori</a:t>
          </a:r>
          <a:endParaRPr lang="en-GB" dirty="0"/>
        </a:p>
      </dgm:t>
    </dgm:pt>
    <dgm:pt modelId="{94668D4D-216D-BA4F-B0BD-8D0CDBF6D733}" type="parTrans" cxnId="{4558575F-91A1-9845-B62A-8245E4019137}">
      <dgm:prSet/>
      <dgm:spPr/>
      <dgm:t>
        <a:bodyPr/>
        <a:lstStyle/>
        <a:p>
          <a:endParaRPr lang="en-GB"/>
        </a:p>
      </dgm:t>
    </dgm:pt>
    <dgm:pt modelId="{05C377AE-F440-C049-86AA-18F73E2D0963}" type="sibTrans" cxnId="{4558575F-91A1-9845-B62A-8245E401913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dgm:spPr>
      <dgm:t>
        <a:bodyPr/>
        <a:lstStyle/>
        <a:p>
          <a:endParaRPr lang="en-GB"/>
        </a:p>
      </dgm:t>
    </dgm:pt>
    <dgm:pt modelId="{3060082C-E2B3-9D44-9367-E347F3ACDD45}">
      <dgm:prSet/>
      <dgm:spPr/>
      <dgm:t>
        <a:bodyPr/>
        <a:lstStyle/>
        <a:p>
          <a:r>
            <a:rPr lang="en-GB" dirty="0" err="1"/>
            <a:t>Associazione</a:t>
          </a:r>
          <a:r>
            <a:rPr lang="en-GB" dirty="0"/>
            <a:t> </a:t>
          </a:r>
          <a:r>
            <a:rPr lang="en-GB" dirty="0" err="1"/>
            <a:t>Italiana</a:t>
          </a:r>
          <a:r>
            <a:rPr lang="en-GB" dirty="0"/>
            <a:t> per la </a:t>
          </a:r>
          <a:r>
            <a:rPr lang="en-GB" dirty="0" err="1"/>
            <a:t>Promozione</a:t>
          </a:r>
          <a:r>
            <a:rPr lang="en-GB" dirty="0"/>
            <a:t> </a:t>
          </a:r>
          <a:r>
            <a:rPr lang="en-GB" dirty="0" err="1"/>
            <a:t>Scienza</a:t>
          </a:r>
          <a:r>
            <a:rPr lang="en-GB" dirty="0"/>
            <a:t> Aperta</a:t>
          </a:r>
        </a:p>
      </dgm:t>
    </dgm:pt>
    <dgm:pt modelId="{F3A67A22-3AA9-EF4D-87C4-C6C45B823068}" type="parTrans" cxnId="{83D5E735-BA86-8D40-977D-B348B660F898}">
      <dgm:prSet/>
      <dgm:spPr/>
      <dgm:t>
        <a:bodyPr/>
        <a:lstStyle/>
        <a:p>
          <a:endParaRPr lang="en-GB"/>
        </a:p>
      </dgm:t>
    </dgm:pt>
    <dgm:pt modelId="{88AAAB72-B1B1-1B43-8EA5-C0E7D5769497}" type="sibTrans" cxnId="{83D5E735-BA86-8D40-977D-B348B660F8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BAE90FF1-8E5A-1649-A2AD-B69DFF487DB1}">
      <dgm:prSet/>
      <dgm:spPr/>
      <dgm:t>
        <a:bodyPr/>
        <a:lstStyle/>
        <a:p>
          <a:r>
            <a:rPr lang="en-GB" dirty="0"/>
            <a:t>MUR, MITE, MISE</a:t>
          </a:r>
        </a:p>
      </dgm:t>
    </dgm:pt>
    <dgm:pt modelId="{5251CB15-1FE0-214A-B66A-064B9E1BDDD5}" type="parTrans" cxnId="{A46E395B-B9E4-7D4E-A251-B33A889D7B9D}">
      <dgm:prSet/>
      <dgm:spPr/>
      <dgm:t>
        <a:bodyPr/>
        <a:lstStyle/>
        <a:p>
          <a:endParaRPr lang="en-GB"/>
        </a:p>
      </dgm:t>
    </dgm:pt>
    <dgm:pt modelId="{25425194-9D74-5248-9405-FC739BD5512E}" type="sibTrans" cxnId="{A46E395B-B9E4-7D4E-A251-B33A889D7B9D}">
      <dgm:prSet/>
      <dgm:spPr>
        <a:solidFill>
          <a:srgbClr val="0070C0">
            <a:alpha val="90000"/>
          </a:srgbClr>
        </a:solidFill>
      </dgm:spPr>
      <dgm:t>
        <a:bodyPr/>
        <a:lstStyle/>
        <a:p>
          <a:endParaRPr lang="en-GB"/>
        </a:p>
      </dgm:t>
    </dgm:pt>
    <dgm:pt modelId="{977C793E-E3E0-7142-81B5-E0DA435953BF}">
      <dgm:prSet/>
      <dgm:spPr/>
      <dgm:t>
        <a:bodyPr/>
        <a:lstStyle/>
        <a:p>
          <a:r>
            <a:rPr lang="en-GB" dirty="0"/>
            <a:t>CODIGER</a:t>
          </a:r>
        </a:p>
      </dgm:t>
    </dgm:pt>
    <dgm:pt modelId="{C516216A-0C5F-1F4A-B71F-2005B220439C}" type="parTrans" cxnId="{44869E22-E5FE-444B-9F2E-A38C3218DBDD}">
      <dgm:prSet/>
      <dgm:spPr/>
      <dgm:t>
        <a:bodyPr/>
        <a:lstStyle/>
        <a:p>
          <a:endParaRPr lang="en-GB"/>
        </a:p>
      </dgm:t>
    </dgm:pt>
    <dgm:pt modelId="{48330117-988E-AE44-AF91-B72767FC4DE4}" type="sibTrans" cxnId="{44869E22-E5FE-444B-9F2E-A38C3218DBDD}">
      <dgm:prSet/>
      <dgm:spPr>
        <a:solidFill>
          <a:schemeClr val="tx1">
            <a:lumMod val="75000"/>
            <a:lumOff val="25000"/>
            <a:alpha val="90000"/>
          </a:schemeClr>
        </a:solidFill>
      </dgm:spPr>
      <dgm:t>
        <a:bodyPr/>
        <a:lstStyle/>
        <a:p>
          <a:endParaRPr lang="en-GB"/>
        </a:p>
      </dgm:t>
    </dgm:pt>
    <dgm:pt modelId="{AB922EFB-0E32-F544-9D15-CB1E33D9C86C}">
      <dgm:prSet/>
      <dgm:spPr/>
      <dgm:t>
        <a:bodyPr/>
        <a:lstStyle/>
        <a:p>
          <a:r>
            <a:rPr lang="en-GB" dirty="0"/>
            <a:t>EU</a:t>
          </a:r>
        </a:p>
      </dgm:t>
    </dgm:pt>
    <dgm:pt modelId="{145B99E7-B6B7-8644-BE7C-A596C8777D0A}" type="parTrans" cxnId="{7F80E7D5-3F14-0A4A-B2F4-C451089907F8}">
      <dgm:prSet/>
      <dgm:spPr/>
      <dgm:t>
        <a:bodyPr/>
        <a:lstStyle/>
        <a:p>
          <a:endParaRPr lang="en-GB"/>
        </a:p>
      </dgm:t>
    </dgm:pt>
    <dgm:pt modelId="{8A15D3D0-2D20-F744-AF45-45B47350384F}" type="sibTrans" cxnId="{7F80E7D5-3F14-0A4A-B2F4-C451089907F8}">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dgm:spPr>
      <dgm:t>
        <a:bodyPr/>
        <a:lstStyle/>
        <a:p>
          <a:endParaRPr lang="en-GB"/>
        </a:p>
      </dgm:t>
    </dgm:pt>
    <dgm:pt modelId="{04C8556B-573E-8E4A-96F7-11961BD49C8C}">
      <dgm:prSet/>
      <dgm:spPr/>
      <dgm:t>
        <a:bodyPr/>
        <a:lstStyle/>
        <a:p>
          <a:r>
            <a:rPr lang="en-GB" dirty="0"/>
            <a:t>CODAU</a:t>
          </a:r>
        </a:p>
      </dgm:t>
    </dgm:pt>
    <dgm:pt modelId="{301144A5-3FDE-744B-977C-0111B50F2578}" type="parTrans" cxnId="{C8E1F749-85C4-2142-A2B4-D86A5C1A7F73}">
      <dgm:prSet/>
      <dgm:spPr/>
      <dgm:t>
        <a:bodyPr/>
        <a:lstStyle/>
        <a:p>
          <a:endParaRPr lang="en-GB"/>
        </a:p>
      </dgm:t>
    </dgm:pt>
    <dgm:pt modelId="{71C02823-6B82-1244-BF52-64835383CFDA}" type="sibTrans" cxnId="{C8E1F749-85C4-2142-A2B4-D86A5C1A7F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en-GB"/>
        </a:p>
      </dgm:t>
    </dgm:pt>
    <dgm:pt modelId="{FCDC7A74-9D00-054D-B334-445842D854F9}">
      <dgm:prSet/>
      <dgm:spPr/>
      <dgm:t>
        <a:bodyPr/>
        <a:lstStyle/>
        <a:p>
          <a:r>
            <a:rPr lang="en-GB" dirty="0" err="1"/>
            <a:t>Societa</a:t>
          </a:r>
          <a:r>
            <a:rPr lang="en-GB" dirty="0"/>
            <a:t>' </a:t>
          </a:r>
          <a:r>
            <a:rPr lang="en-GB" dirty="0" err="1"/>
            <a:t>Scientifiche</a:t>
          </a:r>
          <a:endParaRPr lang="en-GB" dirty="0"/>
        </a:p>
      </dgm:t>
    </dgm:pt>
    <dgm:pt modelId="{E54B126E-9096-BC46-B963-C99EB4E5D6E0}" type="parTrans" cxnId="{37E1B297-C36B-254E-8592-FD2DB790E9DE}">
      <dgm:prSet/>
      <dgm:spPr/>
      <dgm:t>
        <a:bodyPr/>
        <a:lstStyle/>
        <a:p>
          <a:endParaRPr lang="en-GB"/>
        </a:p>
      </dgm:t>
    </dgm:pt>
    <dgm:pt modelId="{AD57A945-3245-0A40-A17E-42F4B9966967}" type="sibTrans" cxnId="{37E1B297-C36B-254E-8592-FD2DB790E9D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07B5921A-4453-BA46-8269-22DC75D9ED26}">
      <dgm:prSet/>
      <dgm:spPr/>
      <dgm:t>
        <a:bodyPr/>
        <a:lstStyle/>
        <a:p>
          <a:r>
            <a:rPr lang="en-GB" dirty="0"/>
            <a:t>ANVUR</a:t>
          </a:r>
        </a:p>
      </dgm:t>
    </dgm:pt>
    <dgm:pt modelId="{B5040689-2CA9-224B-B15C-C3AE87BD6C0B}" type="parTrans" cxnId="{5F311130-6789-B14A-86B0-7313B1973B6C}">
      <dgm:prSet/>
      <dgm:spPr/>
      <dgm:t>
        <a:bodyPr/>
        <a:lstStyle/>
        <a:p>
          <a:endParaRPr lang="en-GB"/>
        </a:p>
      </dgm:t>
    </dgm:pt>
    <dgm:pt modelId="{4A85EE92-CE9F-7B4D-819A-974F9E45A767}" type="sibTrans" cxnId="{5F311130-6789-B14A-86B0-7313B1973B6C}">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dgm:spPr>
      <dgm:t>
        <a:bodyPr/>
        <a:lstStyle/>
        <a:p>
          <a:endParaRPr lang="en-GB"/>
        </a:p>
      </dgm:t>
    </dgm:pt>
    <dgm:pt modelId="{8CE7AAE5-93E9-8645-866D-0BDBE4B62901}" type="pres">
      <dgm:prSet presAssocID="{88754B11-7A0B-4347-866C-A75D4210251A}" presName="Name0" presStyleCnt="0">
        <dgm:presLayoutVars>
          <dgm:chMax val="21"/>
          <dgm:chPref val="21"/>
        </dgm:presLayoutVars>
      </dgm:prSet>
      <dgm:spPr/>
    </dgm:pt>
    <dgm:pt modelId="{04FC0A86-A1D5-C44B-AC1D-EFA3489FADF0}" type="pres">
      <dgm:prSet presAssocID="{F76C9474-CCEE-3446-AEF2-23A3368BE955}" presName="text1" presStyleCnt="0"/>
      <dgm:spPr/>
    </dgm:pt>
    <dgm:pt modelId="{7028E3D2-69FA-274E-89BF-1ED41D73F101}" type="pres">
      <dgm:prSet presAssocID="{F76C9474-CCEE-3446-AEF2-23A3368BE955}" presName="textRepeatNode" presStyleLbl="alignNode1" presStyleIdx="0" presStyleCnt="10">
        <dgm:presLayoutVars>
          <dgm:chMax val="0"/>
          <dgm:chPref val="0"/>
          <dgm:bulletEnabled val="1"/>
        </dgm:presLayoutVars>
      </dgm:prSet>
      <dgm:spPr/>
    </dgm:pt>
    <dgm:pt modelId="{3059F325-A784-5647-A2B0-1C1DE70642DB}" type="pres">
      <dgm:prSet presAssocID="{F76C9474-CCEE-3446-AEF2-23A3368BE955}" presName="textaccent1" presStyleCnt="0"/>
      <dgm:spPr/>
    </dgm:pt>
    <dgm:pt modelId="{1B49D40A-456A-894C-B7E8-8E93BD004372}" type="pres">
      <dgm:prSet presAssocID="{F76C9474-CCEE-3446-AEF2-23A3368BE955}" presName="accentRepeatNode" presStyleLbl="solidAlignAcc1" presStyleIdx="0" presStyleCnt="20"/>
      <dgm:spPr/>
    </dgm:pt>
    <dgm:pt modelId="{92D28F8C-0329-2546-A050-E1D8AD84B54D}" type="pres">
      <dgm:prSet presAssocID="{75B9CA79-7C6C-2044-8526-F56A90475C66}" presName="image1" presStyleCnt="0"/>
      <dgm:spPr/>
    </dgm:pt>
    <dgm:pt modelId="{D4DC7179-B41D-254E-B782-05A821136CC2}" type="pres">
      <dgm:prSet presAssocID="{75B9CA79-7C6C-2044-8526-F56A90475C66}" presName="imageRepeatNode" presStyleLbl="alignAcc1" presStyleIdx="0" presStyleCnt="10"/>
      <dgm:spPr/>
    </dgm:pt>
    <dgm:pt modelId="{4F3D28A1-24B0-7B42-B856-2CBF061A6007}" type="pres">
      <dgm:prSet presAssocID="{75B9CA79-7C6C-2044-8526-F56A90475C66}" presName="imageaccent1" presStyleCnt="0"/>
      <dgm:spPr/>
    </dgm:pt>
    <dgm:pt modelId="{FB96D197-184B-FE4E-891D-E4499F34CAD5}" type="pres">
      <dgm:prSet presAssocID="{75B9CA79-7C6C-2044-8526-F56A90475C66}" presName="accentRepeatNode" presStyleLbl="solidAlignAcc1" presStyleIdx="1" presStyleCnt="20"/>
      <dgm:spPr/>
    </dgm:pt>
    <dgm:pt modelId="{698E2DAB-94FF-5348-A001-B153C4CA58F9}" type="pres">
      <dgm:prSet presAssocID="{93E1B7E7-F469-494E-BB6C-8F393E133C6F}" presName="text2" presStyleCnt="0"/>
      <dgm:spPr/>
    </dgm:pt>
    <dgm:pt modelId="{0AC1C46E-478F-AE47-9C68-C3B519E59BBE}" type="pres">
      <dgm:prSet presAssocID="{93E1B7E7-F469-494E-BB6C-8F393E133C6F}" presName="textRepeatNode" presStyleLbl="alignNode1" presStyleIdx="1" presStyleCnt="10">
        <dgm:presLayoutVars>
          <dgm:chMax val="0"/>
          <dgm:chPref val="0"/>
          <dgm:bulletEnabled val="1"/>
        </dgm:presLayoutVars>
      </dgm:prSet>
      <dgm:spPr/>
    </dgm:pt>
    <dgm:pt modelId="{7D9AC9AB-8C41-A247-9B4D-BBF6201FFD99}" type="pres">
      <dgm:prSet presAssocID="{93E1B7E7-F469-494E-BB6C-8F393E133C6F}" presName="textaccent2" presStyleCnt="0"/>
      <dgm:spPr/>
    </dgm:pt>
    <dgm:pt modelId="{7629CD75-13BE-2544-A5FA-1FA8DDF3D62A}" type="pres">
      <dgm:prSet presAssocID="{93E1B7E7-F469-494E-BB6C-8F393E133C6F}" presName="accentRepeatNode" presStyleLbl="solidAlignAcc1" presStyleIdx="2" presStyleCnt="20"/>
      <dgm:spPr/>
    </dgm:pt>
    <dgm:pt modelId="{D8198285-17DD-FF46-A95B-7893D2F1729C}" type="pres">
      <dgm:prSet presAssocID="{79A94B58-2810-A346-994F-C90F995B9F01}" presName="image2" presStyleCnt="0"/>
      <dgm:spPr/>
    </dgm:pt>
    <dgm:pt modelId="{A927B3A0-45B8-D64F-BB3A-E08119E7859D}" type="pres">
      <dgm:prSet presAssocID="{79A94B58-2810-A346-994F-C90F995B9F01}" presName="imageRepeatNode" presStyleLbl="alignAcc1" presStyleIdx="1" presStyleCnt="10"/>
      <dgm:spPr/>
    </dgm:pt>
    <dgm:pt modelId="{327FD10B-4FE5-784F-9BC6-EBBB2619543B}" type="pres">
      <dgm:prSet presAssocID="{79A94B58-2810-A346-994F-C90F995B9F01}" presName="imageaccent2" presStyleCnt="0"/>
      <dgm:spPr/>
    </dgm:pt>
    <dgm:pt modelId="{1B9B4B5A-423D-6D49-88FF-11412BFE5882}" type="pres">
      <dgm:prSet presAssocID="{79A94B58-2810-A346-994F-C90F995B9F01}" presName="accentRepeatNode" presStyleLbl="solidAlignAcc1" presStyleIdx="3" presStyleCnt="20"/>
      <dgm:spPr/>
    </dgm:pt>
    <dgm:pt modelId="{4DDB714C-BC64-5C45-8F76-78A8F6FEEF16}" type="pres">
      <dgm:prSet presAssocID="{8D4DC196-CDB5-024D-9FF6-34D16D816499}" presName="text3" presStyleCnt="0"/>
      <dgm:spPr/>
    </dgm:pt>
    <dgm:pt modelId="{DEF80144-E842-E445-9D9D-7272FF1D7221}" type="pres">
      <dgm:prSet presAssocID="{8D4DC196-CDB5-024D-9FF6-34D16D816499}" presName="textRepeatNode" presStyleLbl="alignNode1" presStyleIdx="2" presStyleCnt="10">
        <dgm:presLayoutVars>
          <dgm:chMax val="0"/>
          <dgm:chPref val="0"/>
          <dgm:bulletEnabled val="1"/>
        </dgm:presLayoutVars>
      </dgm:prSet>
      <dgm:spPr/>
    </dgm:pt>
    <dgm:pt modelId="{FBFD431A-0EB4-8549-8779-C74F9AA7FB3D}" type="pres">
      <dgm:prSet presAssocID="{8D4DC196-CDB5-024D-9FF6-34D16D816499}" presName="textaccent3" presStyleCnt="0"/>
      <dgm:spPr/>
    </dgm:pt>
    <dgm:pt modelId="{21477E43-9F1B-C342-98FD-5CD42C905595}" type="pres">
      <dgm:prSet presAssocID="{8D4DC196-CDB5-024D-9FF6-34D16D816499}" presName="accentRepeatNode" presStyleLbl="solidAlignAcc1" presStyleIdx="4" presStyleCnt="20"/>
      <dgm:spPr/>
    </dgm:pt>
    <dgm:pt modelId="{F7E0DA13-3353-8142-A539-B2D749AD86CE}" type="pres">
      <dgm:prSet presAssocID="{05C377AE-F440-C049-86AA-18F73E2D0963}" presName="image3" presStyleCnt="0"/>
      <dgm:spPr/>
    </dgm:pt>
    <dgm:pt modelId="{851A90ED-066F-A845-8C8A-C46EC81F306A}" type="pres">
      <dgm:prSet presAssocID="{05C377AE-F440-C049-86AA-18F73E2D0963}" presName="imageRepeatNode" presStyleLbl="alignAcc1" presStyleIdx="2" presStyleCnt="10"/>
      <dgm:spPr/>
    </dgm:pt>
    <dgm:pt modelId="{13AC745A-F81B-3D48-9C13-B3AC18666C2E}" type="pres">
      <dgm:prSet presAssocID="{05C377AE-F440-C049-86AA-18F73E2D0963}" presName="imageaccent3" presStyleCnt="0"/>
      <dgm:spPr/>
    </dgm:pt>
    <dgm:pt modelId="{ADAFDDEB-2A39-A24C-82E8-C75C885FAD49}" type="pres">
      <dgm:prSet presAssocID="{05C377AE-F440-C049-86AA-18F73E2D0963}" presName="accentRepeatNode" presStyleLbl="solidAlignAcc1" presStyleIdx="5" presStyleCnt="20"/>
      <dgm:spPr/>
    </dgm:pt>
    <dgm:pt modelId="{17BC64EE-3C21-4F4F-BEE8-98C2C9FAF124}" type="pres">
      <dgm:prSet presAssocID="{977C793E-E3E0-7142-81B5-E0DA435953BF}" presName="text4" presStyleCnt="0"/>
      <dgm:spPr/>
    </dgm:pt>
    <dgm:pt modelId="{21BE472C-9C72-A249-A5D4-4F7C4A488135}" type="pres">
      <dgm:prSet presAssocID="{977C793E-E3E0-7142-81B5-E0DA435953BF}" presName="textRepeatNode" presStyleLbl="alignNode1" presStyleIdx="3" presStyleCnt="10">
        <dgm:presLayoutVars>
          <dgm:chMax val="0"/>
          <dgm:chPref val="0"/>
          <dgm:bulletEnabled val="1"/>
        </dgm:presLayoutVars>
      </dgm:prSet>
      <dgm:spPr/>
    </dgm:pt>
    <dgm:pt modelId="{1411F447-B406-FE41-8259-0259E943EDE4}" type="pres">
      <dgm:prSet presAssocID="{977C793E-E3E0-7142-81B5-E0DA435953BF}" presName="textaccent4" presStyleCnt="0"/>
      <dgm:spPr/>
    </dgm:pt>
    <dgm:pt modelId="{72C93C22-23F6-0340-B254-0031D7F3740C}" type="pres">
      <dgm:prSet presAssocID="{977C793E-E3E0-7142-81B5-E0DA435953BF}" presName="accentRepeatNode" presStyleLbl="solidAlignAcc1" presStyleIdx="6" presStyleCnt="20"/>
      <dgm:spPr/>
    </dgm:pt>
    <dgm:pt modelId="{1CF73F61-1394-DF43-9F36-E7F71935F949}" type="pres">
      <dgm:prSet presAssocID="{48330117-988E-AE44-AF91-B72767FC4DE4}" presName="image4" presStyleCnt="0"/>
      <dgm:spPr/>
    </dgm:pt>
    <dgm:pt modelId="{1DC147D3-9370-3A4E-9B8C-21F9D452702A}" type="pres">
      <dgm:prSet presAssocID="{48330117-988E-AE44-AF91-B72767FC4DE4}" presName="imageRepeatNode" presStyleLbl="alignAcc1" presStyleIdx="3" presStyleCnt="10"/>
      <dgm:spPr/>
    </dgm:pt>
    <dgm:pt modelId="{56368250-231E-FB4D-B7C0-8D39044C3486}" type="pres">
      <dgm:prSet presAssocID="{48330117-988E-AE44-AF91-B72767FC4DE4}" presName="imageaccent4" presStyleCnt="0"/>
      <dgm:spPr/>
    </dgm:pt>
    <dgm:pt modelId="{AC7C3ED0-6894-C740-A401-586C3A955ECF}" type="pres">
      <dgm:prSet presAssocID="{48330117-988E-AE44-AF91-B72767FC4DE4}" presName="accentRepeatNode" presStyleLbl="solidAlignAcc1" presStyleIdx="7" presStyleCnt="20"/>
      <dgm:spPr/>
    </dgm:pt>
    <dgm:pt modelId="{CC16496F-81FD-804E-B485-97E1063DCA85}" type="pres">
      <dgm:prSet presAssocID="{3060082C-E2B3-9D44-9367-E347F3ACDD45}" presName="text5" presStyleCnt="0"/>
      <dgm:spPr/>
    </dgm:pt>
    <dgm:pt modelId="{F109227D-9D6B-6E4F-8D89-33E8DED3DFF4}" type="pres">
      <dgm:prSet presAssocID="{3060082C-E2B3-9D44-9367-E347F3ACDD45}" presName="textRepeatNode" presStyleLbl="alignNode1" presStyleIdx="4" presStyleCnt="10">
        <dgm:presLayoutVars>
          <dgm:chMax val="0"/>
          <dgm:chPref val="0"/>
          <dgm:bulletEnabled val="1"/>
        </dgm:presLayoutVars>
      </dgm:prSet>
      <dgm:spPr/>
    </dgm:pt>
    <dgm:pt modelId="{2EA01D9B-23D4-B14A-ABE1-8727EED048CB}" type="pres">
      <dgm:prSet presAssocID="{3060082C-E2B3-9D44-9367-E347F3ACDD45}" presName="textaccent5" presStyleCnt="0"/>
      <dgm:spPr/>
    </dgm:pt>
    <dgm:pt modelId="{7E750798-F95A-A349-BE76-9B1DDABB33A6}" type="pres">
      <dgm:prSet presAssocID="{3060082C-E2B3-9D44-9367-E347F3ACDD45}" presName="accentRepeatNode" presStyleLbl="solidAlignAcc1" presStyleIdx="8" presStyleCnt="20"/>
      <dgm:spPr/>
    </dgm:pt>
    <dgm:pt modelId="{E61B3CDE-23D7-1A4D-A8E8-988FE238BFF7}" type="pres">
      <dgm:prSet presAssocID="{88AAAB72-B1B1-1B43-8EA5-C0E7D5769497}" presName="image5" presStyleCnt="0"/>
      <dgm:spPr/>
    </dgm:pt>
    <dgm:pt modelId="{BDF920D6-50E8-5D4C-B130-C9FE09345C2F}" type="pres">
      <dgm:prSet presAssocID="{88AAAB72-B1B1-1B43-8EA5-C0E7D5769497}" presName="imageRepeatNode" presStyleLbl="alignAcc1" presStyleIdx="4" presStyleCnt="10"/>
      <dgm:spPr/>
    </dgm:pt>
    <dgm:pt modelId="{4353666D-CB88-C041-A87B-F8B2C0882636}" type="pres">
      <dgm:prSet presAssocID="{88AAAB72-B1B1-1B43-8EA5-C0E7D5769497}" presName="imageaccent5" presStyleCnt="0"/>
      <dgm:spPr/>
    </dgm:pt>
    <dgm:pt modelId="{5A5141C8-03AA-A648-9E4E-6BB7EA352476}" type="pres">
      <dgm:prSet presAssocID="{88AAAB72-B1B1-1B43-8EA5-C0E7D5769497}" presName="accentRepeatNode" presStyleLbl="solidAlignAcc1" presStyleIdx="9" presStyleCnt="20"/>
      <dgm:spPr/>
    </dgm:pt>
    <dgm:pt modelId="{6D6BFBF1-B535-9E4C-A251-BF7DD9D8877C}" type="pres">
      <dgm:prSet presAssocID="{BAE90FF1-8E5A-1649-A2AD-B69DFF487DB1}" presName="text6" presStyleCnt="0"/>
      <dgm:spPr/>
    </dgm:pt>
    <dgm:pt modelId="{0FF22F45-C609-C749-BE10-C62453402FAF}" type="pres">
      <dgm:prSet presAssocID="{BAE90FF1-8E5A-1649-A2AD-B69DFF487DB1}" presName="textRepeatNode" presStyleLbl="alignNode1" presStyleIdx="5" presStyleCnt="10">
        <dgm:presLayoutVars>
          <dgm:chMax val="0"/>
          <dgm:chPref val="0"/>
          <dgm:bulletEnabled val="1"/>
        </dgm:presLayoutVars>
      </dgm:prSet>
      <dgm:spPr/>
    </dgm:pt>
    <dgm:pt modelId="{D724F75E-D276-444C-BDF6-7C0FEB35601F}" type="pres">
      <dgm:prSet presAssocID="{BAE90FF1-8E5A-1649-A2AD-B69DFF487DB1}" presName="textaccent6" presStyleCnt="0"/>
      <dgm:spPr/>
    </dgm:pt>
    <dgm:pt modelId="{1C4E6111-37AD-6843-B263-507A4278EEEB}" type="pres">
      <dgm:prSet presAssocID="{BAE90FF1-8E5A-1649-A2AD-B69DFF487DB1}" presName="accentRepeatNode" presStyleLbl="solidAlignAcc1" presStyleIdx="10" presStyleCnt="20"/>
      <dgm:spPr/>
    </dgm:pt>
    <dgm:pt modelId="{DC3A5DD2-3E4B-A744-8653-C2DCA713B2F6}" type="pres">
      <dgm:prSet presAssocID="{25425194-9D74-5248-9405-FC739BD5512E}" presName="image6" presStyleCnt="0"/>
      <dgm:spPr/>
    </dgm:pt>
    <dgm:pt modelId="{3A4E6188-4671-9946-92A6-ADAE3EEAD9E9}" type="pres">
      <dgm:prSet presAssocID="{25425194-9D74-5248-9405-FC739BD5512E}" presName="imageRepeatNode" presStyleLbl="alignAcc1" presStyleIdx="5" presStyleCnt="10"/>
      <dgm:spPr/>
    </dgm:pt>
    <dgm:pt modelId="{8D13C92B-3C1C-184D-A3FB-A0E95CB289F3}" type="pres">
      <dgm:prSet presAssocID="{25425194-9D74-5248-9405-FC739BD5512E}" presName="imageaccent6" presStyleCnt="0"/>
      <dgm:spPr/>
    </dgm:pt>
    <dgm:pt modelId="{5C2AA12B-C665-B74F-8F72-3DF9E4A84848}" type="pres">
      <dgm:prSet presAssocID="{25425194-9D74-5248-9405-FC739BD5512E}" presName="accentRepeatNode" presStyleLbl="solidAlignAcc1" presStyleIdx="11" presStyleCnt="20"/>
      <dgm:spPr/>
    </dgm:pt>
    <dgm:pt modelId="{3F01A58E-79E9-7F46-9416-7631F3E665D2}" type="pres">
      <dgm:prSet presAssocID="{AB922EFB-0E32-F544-9D15-CB1E33D9C86C}" presName="text7" presStyleCnt="0"/>
      <dgm:spPr/>
    </dgm:pt>
    <dgm:pt modelId="{2D93074C-4959-C346-9DF6-D6C23B37A9B1}" type="pres">
      <dgm:prSet presAssocID="{AB922EFB-0E32-F544-9D15-CB1E33D9C86C}" presName="textRepeatNode" presStyleLbl="alignNode1" presStyleIdx="6" presStyleCnt="10">
        <dgm:presLayoutVars>
          <dgm:chMax val="0"/>
          <dgm:chPref val="0"/>
          <dgm:bulletEnabled val="1"/>
        </dgm:presLayoutVars>
      </dgm:prSet>
      <dgm:spPr/>
    </dgm:pt>
    <dgm:pt modelId="{9ED897FB-29C3-1041-9C67-397E34255829}" type="pres">
      <dgm:prSet presAssocID="{AB922EFB-0E32-F544-9D15-CB1E33D9C86C}" presName="textaccent7" presStyleCnt="0"/>
      <dgm:spPr/>
    </dgm:pt>
    <dgm:pt modelId="{6B050ED3-2D33-A24B-9F8D-6A30E4830620}" type="pres">
      <dgm:prSet presAssocID="{AB922EFB-0E32-F544-9D15-CB1E33D9C86C}" presName="accentRepeatNode" presStyleLbl="solidAlignAcc1" presStyleIdx="12" presStyleCnt="20"/>
      <dgm:spPr/>
    </dgm:pt>
    <dgm:pt modelId="{74AD05CF-1673-AD4D-BD4F-B1699AAFC52B}" type="pres">
      <dgm:prSet presAssocID="{8A15D3D0-2D20-F744-AF45-45B47350384F}" presName="image7" presStyleCnt="0"/>
      <dgm:spPr/>
    </dgm:pt>
    <dgm:pt modelId="{F80B4F67-C595-E542-BB55-8B5710482196}" type="pres">
      <dgm:prSet presAssocID="{8A15D3D0-2D20-F744-AF45-45B47350384F}" presName="imageRepeatNode" presStyleLbl="alignAcc1" presStyleIdx="6" presStyleCnt="10"/>
      <dgm:spPr/>
    </dgm:pt>
    <dgm:pt modelId="{84E61F13-C4FA-784E-BCE9-A1D816D6FE73}" type="pres">
      <dgm:prSet presAssocID="{8A15D3D0-2D20-F744-AF45-45B47350384F}" presName="imageaccent7" presStyleCnt="0"/>
      <dgm:spPr/>
    </dgm:pt>
    <dgm:pt modelId="{86BB6351-9138-804C-913E-B90A28A301D9}" type="pres">
      <dgm:prSet presAssocID="{8A15D3D0-2D20-F744-AF45-45B47350384F}" presName="accentRepeatNode" presStyleLbl="solidAlignAcc1" presStyleIdx="13" presStyleCnt="20"/>
      <dgm:spPr/>
    </dgm:pt>
    <dgm:pt modelId="{DD9371E4-F665-1042-AB39-DE99CB21D22D}" type="pres">
      <dgm:prSet presAssocID="{04C8556B-573E-8E4A-96F7-11961BD49C8C}" presName="text8" presStyleCnt="0"/>
      <dgm:spPr/>
    </dgm:pt>
    <dgm:pt modelId="{11D28FCE-DFA7-7448-BB4C-12743CF0B5FA}" type="pres">
      <dgm:prSet presAssocID="{04C8556B-573E-8E4A-96F7-11961BD49C8C}" presName="textRepeatNode" presStyleLbl="alignNode1" presStyleIdx="7" presStyleCnt="10">
        <dgm:presLayoutVars>
          <dgm:chMax val="0"/>
          <dgm:chPref val="0"/>
          <dgm:bulletEnabled val="1"/>
        </dgm:presLayoutVars>
      </dgm:prSet>
      <dgm:spPr/>
    </dgm:pt>
    <dgm:pt modelId="{1AAF42D8-97EA-0D42-994C-5DF68E8F8406}" type="pres">
      <dgm:prSet presAssocID="{04C8556B-573E-8E4A-96F7-11961BD49C8C}" presName="textaccent8" presStyleCnt="0"/>
      <dgm:spPr/>
    </dgm:pt>
    <dgm:pt modelId="{AF4D1F61-ACF4-2546-AE0B-66E0DCA29A8F}" type="pres">
      <dgm:prSet presAssocID="{04C8556B-573E-8E4A-96F7-11961BD49C8C}" presName="accentRepeatNode" presStyleLbl="solidAlignAcc1" presStyleIdx="14" presStyleCnt="20"/>
      <dgm:spPr/>
    </dgm:pt>
    <dgm:pt modelId="{57AC7585-2DD8-3B44-A090-C9E3B3CFEEF9}" type="pres">
      <dgm:prSet presAssocID="{71C02823-6B82-1244-BF52-64835383CFDA}" presName="image8" presStyleCnt="0"/>
      <dgm:spPr/>
    </dgm:pt>
    <dgm:pt modelId="{C728D1CF-BB77-A845-A7FA-61D3631F2813}" type="pres">
      <dgm:prSet presAssocID="{71C02823-6B82-1244-BF52-64835383CFDA}" presName="imageRepeatNode" presStyleLbl="alignAcc1" presStyleIdx="7" presStyleCnt="10"/>
      <dgm:spPr/>
    </dgm:pt>
    <dgm:pt modelId="{9C8A68F5-2824-644E-BE4A-7C0F5D60D53A}" type="pres">
      <dgm:prSet presAssocID="{71C02823-6B82-1244-BF52-64835383CFDA}" presName="imageaccent8" presStyleCnt="0"/>
      <dgm:spPr/>
    </dgm:pt>
    <dgm:pt modelId="{3C9ABEF5-BAEA-AB44-A136-E11037A3B77D}" type="pres">
      <dgm:prSet presAssocID="{71C02823-6B82-1244-BF52-64835383CFDA}" presName="accentRepeatNode" presStyleLbl="solidAlignAcc1" presStyleIdx="15" presStyleCnt="20"/>
      <dgm:spPr/>
    </dgm:pt>
    <dgm:pt modelId="{6AD41D67-7FDD-FD47-B579-C39D1FFF4480}" type="pres">
      <dgm:prSet presAssocID="{FCDC7A74-9D00-054D-B334-445842D854F9}" presName="text9" presStyleCnt="0"/>
      <dgm:spPr/>
    </dgm:pt>
    <dgm:pt modelId="{B4E75823-7831-E249-AE4A-AA08E346D851}" type="pres">
      <dgm:prSet presAssocID="{FCDC7A74-9D00-054D-B334-445842D854F9}" presName="textRepeatNode" presStyleLbl="alignNode1" presStyleIdx="8" presStyleCnt="10">
        <dgm:presLayoutVars>
          <dgm:chMax val="0"/>
          <dgm:chPref val="0"/>
          <dgm:bulletEnabled val="1"/>
        </dgm:presLayoutVars>
      </dgm:prSet>
      <dgm:spPr/>
    </dgm:pt>
    <dgm:pt modelId="{D546EB3A-1CD1-4F47-A1D5-4A0CBC7C3E10}" type="pres">
      <dgm:prSet presAssocID="{FCDC7A74-9D00-054D-B334-445842D854F9}" presName="textaccent9" presStyleCnt="0"/>
      <dgm:spPr/>
    </dgm:pt>
    <dgm:pt modelId="{397A043B-AB72-6B4B-9899-D34932256591}" type="pres">
      <dgm:prSet presAssocID="{FCDC7A74-9D00-054D-B334-445842D854F9}" presName="accentRepeatNode" presStyleLbl="solidAlignAcc1" presStyleIdx="16" presStyleCnt="20"/>
      <dgm:spPr/>
    </dgm:pt>
    <dgm:pt modelId="{9AB0EB90-DEAD-624E-836D-3E277FBDEFD7}" type="pres">
      <dgm:prSet presAssocID="{AD57A945-3245-0A40-A17E-42F4B9966967}" presName="image9" presStyleCnt="0"/>
      <dgm:spPr/>
    </dgm:pt>
    <dgm:pt modelId="{C6FA315D-D3EF-D94A-91C3-2C5D77C17CF2}" type="pres">
      <dgm:prSet presAssocID="{AD57A945-3245-0A40-A17E-42F4B9966967}" presName="imageRepeatNode" presStyleLbl="alignAcc1" presStyleIdx="8" presStyleCnt="10"/>
      <dgm:spPr/>
    </dgm:pt>
    <dgm:pt modelId="{DE8D1E80-9AD7-2847-889F-4B948B3FF8FD}" type="pres">
      <dgm:prSet presAssocID="{AD57A945-3245-0A40-A17E-42F4B9966967}" presName="imageaccent9" presStyleCnt="0"/>
      <dgm:spPr/>
    </dgm:pt>
    <dgm:pt modelId="{ECD9AE30-F627-D147-A5F8-99C0790832E0}" type="pres">
      <dgm:prSet presAssocID="{AD57A945-3245-0A40-A17E-42F4B9966967}" presName="accentRepeatNode" presStyleLbl="solidAlignAcc1" presStyleIdx="17" presStyleCnt="20"/>
      <dgm:spPr/>
    </dgm:pt>
    <dgm:pt modelId="{8BF6407D-57D6-0943-8590-4B09FC142C79}" type="pres">
      <dgm:prSet presAssocID="{07B5921A-4453-BA46-8269-22DC75D9ED26}" presName="text10" presStyleCnt="0"/>
      <dgm:spPr/>
    </dgm:pt>
    <dgm:pt modelId="{DA5C46E4-A14B-C34A-A74F-7BD7F89893D2}" type="pres">
      <dgm:prSet presAssocID="{07B5921A-4453-BA46-8269-22DC75D9ED26}" presName="textRepeatNode" presStyleLbl="alignNode1" presStyleIdx="9" presStyleCnt="10">
        <dgm:presLayoutVars>
          <dgm:chMax val="0"/>
          <dgm:chPref val="0"/>
          <dgm:bulletEnabled val="1"/>
        </dgm:presLayoutVars>
      </dgm:prSet>
      <dgm:spPr/>
    </dgm:pt>
    <dgm:pt modelId="{7705BE48-DFC7-DB4E-8D91-48206F467A1B}" type="pres">
      <dgm:prSet presAssocID="{07B5921A-4453-BA46-8269-22DC75D9ED26}" presName="textaccent10" presStyleCnt="0"/>
      <dgm:spPr/>
    </dgm:pt>
    <dgm:pt modelId="{0EEF6B6A-11F9-7641-8CCC-60A48A8619EF}" type="pres">
      <dgm:prSet presAssocID="{07B5921A-4453-BA46-8269-22DC75D9ED26}" presName="accentRepeatNode" presStyleLbl="solidAlignAcc1" presStyleIdx="18" presStyleCnt="20"/>
      <dgm:spPr/>
    </dgm:pt>
    <dgm:pt modelId="{A83F6E71-2B3E-7744-A785-B19442659B8F}" type="pres">
      <dgm:prSet presAssocID="{4A85EE92-CE9F-7B4D-819A-974F9E45A767}" presName="image10" presStyleCnt="0"/>
      <dgm:spPr/>
    </dgm:pt>
    <dgm:pt modelId="{08E45EBE-D592-6D4E-BAE9-5629A8D9B915}" type="pres">
      <dgm:prSet presAssocID="{4A85EE92-CE9F-7B4D-819A-974F9E45A767}" presName="imageRepeatNode" presStyleLbl="alignAcc1" presStyleIdx="9" presStyleCnt="10"/>
      <dgm:spPr/>
    </dgm:pt>
    <dgm:pt modelId="{E81B4116-7A23-ED47-B8DB-FD1741E561DF}" type="pres">
      <dgm:prSet presAssocID="{4A85EE92-CE9F-7B4D-819A-974F9E45A767}" presName="imageaccent10" presStyleCnt="0"/>
      <dgm:spPr/>
    </dgm:pt>
    <dgm:pt modelId="{E305ABB2-A7C0-7A43-A4E4-DE20A9F75460}" type="pres">
      <dgm:prSet presAssocID="{4A85EE92-CE9F-7B4D-819A-974F9E45A767}" presName="accentRepeatNode" presStyleLbl="solidAlignAcc1" presStyleIdx="19" presStyleCnt="20"/>
      <dgm:spPr/>
    </dgm:pt>
  </dgm:ptLst>
  <dgm:cxnLst>
    <dgm:cxn modelId="{A38A2106-F6FD-6A4B-9D13-C1B5EEEA01B8}" type="presOf" srcId="{BAE90FF1-8E5A-1649-A2AD-B69DFF487DB1}" destId="{0FF22F45-C609-C749-BE10-C62453402FAF}" srcOrd="0" destOrd="0" presId="urn:microsoft.com/office/officeart/2008/layout/HexagonCluster"/>
    <dgm:cxn modelId="{4ECB2708-88DF-414A-9C66-1CDC6912FD29}" type="presOf" srcId="{8A15D3D0-2D20-F744-AF45-45B47350384F}" destId="{F80B4F67-C595-E542-BB55-8B5710482196}" srcOrd="0" destOrd="0" presId="urn:microsoft.com/office/officeart/2008/layout/HexagonCluster"/>
    <dgm:cxn modelId="{36323B0C-C477-3C43-B234-83521D33FFAE}" type="presOf" srcId="{FCDC7A74-9D00-054D-B334-445842D854F9}" destId="{B4E75823-7831-E249-AE4A-AA08E346D851}" srcOrd="0" destOrd="0" presId="urn:microsoft.com/office/officeart/2008/layout/HexagonCluster"/>
    <dgm:cxn modelId="{359E9A13-D4AF-5F48-A5D7-918EDA18D23A}" type="presOf" srcId="{3060082C-E2B3-9D44-9367-E347F3ACDD45}" destId="{F109227D-9D6B-6E4F-8D89-33E8DED3DFF4}" srcOrd="0" destOrd="0" presId="urn:microsoft.com/office/officeart/2008/layout/HexagonCluster"/>
    <dgm:cxn modelId="{68BC971B-4419-7F42-96B5-C5E219498027}" type="presOf" srcId="{93E1B7E7-F469-494E-BB6C-8F393E133C6F}" destId="{0AC1C46E-478F-AE47-9C68-C3B519E59BBE}" srcOrd="0" destOrd="0" presId="urn:microsoft.com/office/officeart/2008/layout/HexagonCluster"/>
    <dgm:cxn modelId="{44869E22-E5FE-444B-9F2E-A38C3218DBDD}" srcId="{88754B11-7A0B-4347-866C-A75D4210251A}" destId="{977C793E-E3E0-7142-81B5-E0DA435953BF}" srcOrd="3" destOrd="0" parTransId="{C516216A-0C5F-1F4A-B71F-2005B220439C}" sibTransId="{48330117-988E-AE44-AF91-B72767FC4DE4}"/>
    <dgm:cxn modelId="{5F311130-6789-B14A-86B0-7313B1973B6C}" srcId="{88754B11-7A0B-4347-866C-A75D4210251A}" destId="{07B5921A-4453-BA46-8269-22DC75D9ED26}" srcOrd="9" destOrd="0" parTransId="{B5040689-2CA9-224B-B15C-C3AE87BD6C0B}" sibTransId="{4A85EE92-CE9F-7B4D-819A-974F9E45A767}"/>
    <dgm:cxn modelId="{83D5E735-BA86-8D40-977D-B348B660F898}" srcId="{88754B11-7A0B-4347-866C-A75D4210251A}" destId="{3060082C-E2B3-9D44-9367-E347F3ACDD45}" srcOrd="4" destOrd="0" parTransId="{F3A67A22-3AA9-EF4D-87C4-C6C45B823068}" sibTransId="{88AAAB72-B1B1-1B43-8EA5-C0E7D5769497}"/>
    <dgm:cxn modelId="{C8E1F749-85C4-2142-A2B4-D86A5C1A7F73}" srcId="{88754B11-7A0B-4347-866C-A75D4210251A}" destId="{04C8556B-573E-8E4A-96F7-11961BD49C8C}" srcOrd="7" destOrd="0" parTransId="{301144A5-3FDE-744B-977C-0111B50F2578}" sibTransId="{71C02823-6B82-1244-BF52-64835383CFDA}"/>
    <dgm:cxn modelId="{D56DF34C-302B-294C-8E8F-708A0AAB61E6}" type="presOf" srcId="{F76C9474-CCEE-3446-AEF2-23A3368BE955}" destId="{7028E3D2-69FA-274E-89BF-1ED41D73F101}" srcOrd="0" destOrd="0" presId="urn:microsoft.com/office/officeart/2008/layout/HexagonCluster"/>
    <dgm:cxn modelId="{6796FF4F-D215-3A42-82A2-26789AC562F0}" type="presOf" srcId="{25425194-9D74-5248-9405-FC739BD5512E}" destId="{3A4E6188-4671-9946-92A6-ADAE3EEAD9E9}" srcOrd="0" destOrd="0" presId="urn:microsoft.com/office/officeart/2008/layout/HexagonCluster"/>
    <dgm:cxn modelId="{2505A654-CFF0-1344-B884-B0CF7FD986A4}" type="presOf" srcId="{AD57A945-3245-0A40-A17E-42F4B9966967}" destId="{C6FA315D-D3EF-D94A-91C3-2C5D77C17CF2}" srcOrd="0" destOrd="0" presId="urn:microsoft.com/office/officeart/2008/layout/HexagonCluster"/>
    <dgm:cxn modelId="{A46E395B-B9E4-7D4E-A251-B33A889D7B9D}" srcId="{88754B11-7A0B-4347-866C-A75D4210251A}" destId="{BAE90FF1-8E5A-1649-A2AD-B69DFF487DB1}" srcOrd="5" destOrd="0" parTransId="{5251CB15-1FE0-214A-B66A-064B9E1BDDD5}" sibTransId="{25425194-9D74-5248-9405-FC739BD5512E}"/>
    <dgm:cxn modelId="{4558575F-91A1-9845-B62A-8245E4019137}" srcId="{88754B11-7A0B-4347-866C-A75D4210251A}" destId="{8D4DC196-CDB5-024D-9FF6-34D16D816499}" srcOrd="2" destOrd="0" parTransId="{94668D4D-216D-BA4F-B0BD-8D0CDBF6D733}" sibTransId="{05C377AE-F440-C049-86AA-18F73E2D0963}"/>
    <dgm:cxn modelId="{B069EA69-EFA0-A94E-86AB-695EA32ADA33}" type="presOf" srcId="{977C793E-E3E0-7142-81B5-E0DA435953BF}" destId="{21BE472C-9C72-A249-A5D4-4F7C4A488135}" srcOrd="0" destOrd="0" presId="urn:microsoft.com/office/officeart/2008/layout/HexagonCluster"/>
    <dgm:cxn modelId="{9D728B6E-385E-D74D-8130-2AD36306BFCA}" type="presOf" srcId="{07B5921A-4453-BA46-8269-22DC75D9ED26}" destId="{DA5C46E4-A14B-C34A-A74F-7BD7F89893D2}" srcOrd="0" destOrd="0" presId="urn:microsoft.com/office/officeart/2008/layout/HexagonCluster"/>
    <dgm:cxn modelId="{9FE53D74-6213-DF4C-8B1D-FEAB76900479}" type="presOf" srcId="{AB922EFB-0E32-F544-9D15-CB1E33D9C86C}" destId="{2D93074C-4959-C346-9DF6-D6C23B37A9B1}" srcOrd="0" destOrd="0" presId="urn:microsoft.com/office/officeart/2008/layout/HexagonCluster"/>
    <dgm:cxn modelId="{37E1B297-C36B-254E-8592-FD2DB790E9DE}" srcId="{88754B11-7A0B-4347-866C-A75D4210251A}" destId="{FCDC7A74-9D00-054D-B334-445842D854F9}" srcOrd="8" destOrd="0" parTransId="{E54B126E-9096-BC46-B963-C99EB4E5D6E0}" sibTransId="{AD57A945-3245-0A40-A17E-42F4B9966967}"/>
    <dgm:cxn modelId="{1D8436A8-161D-F546-8A86-C36A18A7F6F8}" type="presOf" srcId="{48330117-988E-AE44-AF91-B72767FC4DE4}" destId="{1DC147D3-9370-3A4E-9B8C-21F9D452702A}" srcOrd="0" destOrd="0" presId="urn:microsoft.com/office/officeart/2008/layout/HexagonCluster"/>
    <dgm:cxn modelId="{2A8D39B2-A822-3F4C-ADC2-78AD9C0E4802}" type="presOf" srcId="{05C377AE-F440-C049-86AA-18F73E2D0963}" destId="{851A90ED-066F-A845-8C8A-C46EC81F306A}" srcOrd="0" destOrd="0" presId="urn:microsoft.com/office/officeart/2008/layout/HexagonCluster"/>
    <dgm:cxn modelId="{DAEBEEB3-6EE0-6A45-87FC-546BF766E948}" type="presOf" srcId="{8D4DC196-CDB5-024D-9FF6-34D16D816499}" destId="{DEF80144-E842-E445-9D9D-7272FF1D7221}" srcOrd="0" destOrd="0" presId="urn:microsoft.com/office/officeart/2008/layout/HexagonCluster"/>
    <dgm:cxn modelId="{0EC130BC-F903-8043-B727-C22DBAC7793B}" type="presOf" srcId="{88AAAB72-B1B1-1B43-8EA5-C0E7D5769497}" destId="{BDF920D6-50E8-5D4C-B130-C9FE09345C2F}" srcOrd="0" destOrd="0" presId="urn:microsoft.com/office/officeart/2008/layout/HexagonCluster"/>
    <dgm:cxn modelId="{45C4B8C8-610B-4A45-9153-8C3EDC578EB0}" srcId="{88754B11-7A0B-4347-866C-A75D4210251A}" destId="{93E1B7E7-F469-494E-BB6C-8F393E133C6F}" srcOrd="1" destOrd="0" parTransId="{128486FD-B072-EA4E-BF2F-272F1584B93D}" sibTransId="{79A94B58-2810-A346-994F-C90F995B9F01}"/>
    <dgm:cxn modelId="{315E39D2-B20D-A942-B5D2-8135E846B5D8}" type="presOf" srcId="{79A94B58-2810-A346-994F-C90F995B9F01}" destId="{A927B3A0-45B8-D64F-BB3A-E08119E7859D}" srcOrd="0" destOrd="0" presId="urn:microsoft.com/office/officeart/2008/layout/HexagonCluster"/>
    <dgm:cxn modelId="{4CEF8FD5-7D87-EA48-8C20-2F31C5B68B41}" type="presOf" srcId="{71C02823-6B82-1244-BF52-64835383CFDA}" destId="{C728D1CF-BB77-A845-A7FA-61D3631F2813}" srcOrd="0" destOrd="0" presId="urn:microsoft.com/office/officeart/2008/layout/HexagonCluster"/>
    <dgm:cxn modelId="{7F80E7D5-3F14-0A4A-B2F4-C451089907F8}" srcId="{88754B11-7A0B-4347-866C-A75D4210251A}" destId="{AB922EFB-0E32-F544-9D15-CB1E33D9C86C}" srcOrd="6" destOrd="0" parTransId="{145B99E7-B6B7-8644-BE7C-A596C8777D0A}" sibTransId="{8A15D3D0-2D20-F744-AF45-45B47350384F}"/>
    <dgm:cxn modelId="{C5515BD8-921D-9744-9098-9363570BC5F6}" type="presOf" srcId="{04C8556B-573E-8E4A-96F7-11961BD49C8C}" destId="{11D28FCE-DFA7-7448-BB4C-12743CF0B5FA}" srcOrd="0" destOrd="0" presId="urn:microsoft.com/office/officeart/2008/layout/HexagonCluster"/>
    <dgm:cxn modelId="{EF75D3E5-71F8-9E49-ADBB-F87F257E5CB7}" type="presOf" srcId="{4A85EE92-CE9F-7B4D-819A-974F9E45A767}" destId="{08E45EBE-D592-6D4E-BAE9-5629A8D9B915}" srcOrd="0" destOrd="0" presId="urn:microsoft.com/office/officeart/2008/layout/HexagonCluster"/>
    <dgm:cxn modelId="{535F84EC-908F-B544-9B61-C42B056D214D}" type="presOf" srcId="{88754B11-7A0B-4347-866C-A75D4210251A}" destId="{8CE7AAE5-93E9-8645-866D-0BDBE4B62901}" srcOrd="0" destOrd="0" presId="urn:microsoft.com/office/officeart/2008/layout/HexagonCluster"/>
    <dgm:cxn modelId="{8F33CAFD-6AD3-1844-B262-8D715647C840}" type="presOf" srcId="{75B9CA79-7C6C-2044-8526-F56A90475C66}" destId="{D4DC7179-B41D-254E-B782-05A821136CC2}" srcOrd="0" destOrd="0" presId="urn:microsoft.com/office/officeart/2008/layout/HexagonCluster"/>
    <dgm:cxn modelId="{6B49F2FD-C2F2-7D4F-B479-D458228D76E1}" srcId="{88754B11-7A0B-4347-866C-A75D4210251A}" destId="{F76C9474-CCEE-3446-AEF2-23A3368BE955}" srcOrd="0" destOrd="0" parTransId="{78BA48A2-CC39-874B-9DF2-4D7B2A7D9233}" sibTransId="{75B9CA79-7C6C-2044-8526-F56A90475C66}"/>
    <dgm:cxn modelId="{4DAAF9DF-ACDB-DB4A-800C-4CFD965F22E8}" type="presParOf" srcId="{8CE7AAE5-93E9-8645-866D-0BDBE4B62901}" destId="{04FC0A86-A1D5-C44B-AC1D-EFA3489FADF0}" srcOrd="0" destOrd="0" presId="urn:microsoft.com/office/officeart/2008/layout/HexagonCluster"/>
    <dgm:cxn modelId="{BBA7B284-3BDB-1A4C-BF59-A7D856F6639B}" type="presParOf" srcId="{04FC0A86-A1D5-C44B-AC1D-EFA3489FADF0}" destId="{7028E3D2-69FA-274E-89BF-1ED41D73F101}" srcOrd="0" destOrd="0" presId="urn:microsoft.com/office/officeart/2008/layout/HexagonCluster"/>
    <dgm:cxn modelId="{1D6F2011-6FE5-D34A-9477-15DB645DEAEF}" type="presParOf" srcId="{8CE7AAE5-93E9-8645-866D-0BDBE4B62901}" destId="{3059F325-A784-5647-A2B0-1C1DE70642DB}" srcOrd="1" destOrd="0" presId="urn:microsoft.com/office/officeart/2008/layout/HexagonCluster"/>
    <dgm:cxn modelId="{CB72330A-0076-214E-9027-0F8CE4A460D9}" type="presParOf" srcId="{3059F325-A784-5647-A2B0-1C1DE70642DB}" destId="{1B49D40A-456A-894C-B7E8-8E93BD004372}" srcOrd="0" destOrd="0" presId="urn:microsoft.com/office/officeart/2008/layout/HexagonCluster"/>
    <dgm:cxn modelId="{74D09113-B035-F04E-A0E7-17AC375C4C59}" type="presParOf" srcId="{8CE7AAE5-93E9-8645-866D-0BDBE4B62901}" destId="{92D28F8C-0329-2546-A050-E1D8AD84B54D}" srcOrd="2" destOrd="0" presId="urn:microsoft.com/office/officeart/2008/layout/HexagonCluster"/>
    <dgm:cxn modelId="{48941C47-6AE8-B743-AA45-D0B8B2D157F0}" type="presParOf" srcId="{92D28F8C-0329-2546-A050-E1D8AD84B54D}" destId="{D4DC7179-B41D-254E-B782-05A821136CC2}" srcOrd="0" destOrd="0" presId="urn:microsoft.com/office/officeart/2008/layout/HexagonCluster"/>
    <dgm:cxn modelId="{0D33536C-A127-D54F-B67A-2E12D744E483}" type="presParOf" srcId="{8CE7AAE5-93E9-8645-866D-0BDBE4B62901}" destId="{4F3D28A1-24B0-7B42-B856-2CBF061A6007}" srcOrd="3" destOrd="0" presId="urn:microsoft.com/office/officeart/2008/layout/HexagonCluster"/>
    <dgm:cxn modelId="{3AC1346A-3698-2E42-86D4-9A85C55AB90B}" type="presParOf" srcId="{4F3D28A1-24B0-7B42-B856-2CBF061A6007}" destId="{FB96D197-184B-FE4E-891D-E4499F34CAD5}" srcOrd="0" destOrd="0" presId="urn:microsoft.com/office/officeart/2008/layout/HexagonCluster"/>
    <dgm:cxn modelId="{8D23DD8B-2F09-3E4C-BDCC-33B452B41FF9}" type="presParOf" srcId="{8CE7AAE5-93E9-8645-866D-0BDBE4B62901}" destId="{698E2DAB-94FF-5348-A001-B153C4CA58F9}" srcOrd="4" destOrd="0" presId="urn:microsoft.com/office/officeart/2008/layout/HexagonCluster"/>
    <dgm:cxn modelId="{DE2AC164-835E-7045-B39E-6C10CE6C482D}" type="presParOf" srcId="{698E2DAB-94FF-5348-A001-B153C4CA58F9}" destId="{0AC1C46E-478F-AE47-9C68-C3B519E59BBE}" srcOrd="0" destOrd="0" presId="urn:microsoft.com/office/officeart/2008/layout/HexagonCluster"/>
    <dgm:cxn modelId="{037F5BF6-6793-FE43-9078-6128D6463CC2}" type="presParOf" srcId="{8CE7AAE5-93E9-8645-866D-0BDBE4B62901}" destId="{7D9AC9AB-8C41-A247-9B4D-BBF6201FFD99}" srcOrd="5" destOrd="0" presId="urn:microsoft.com/office/officeart/2008/layout/HexagonCluster"/>
    <dgm:cxn modelId="{F766628D-9C69-0D40-AB82-91BBD86F48FB}" type="presParOf" srcId="{7D9AC9AB-8C41-A247-9B4D-BBF6201FFD99}" destId="{7629CD75-13BE-2544-A5FA-1FA8DDF3D62A}" srcOrd="0" destOrd="0" presId="urn:microsoft.com/office/officeart/2008/layout/HexagonCluster"/>
    <dgm:cxn modelId="{37740B11-822D-0F43-880B-22CC6DDD1E51}" type="presParOf" srcId="{8CE7AAE5-93E9-8645-866D-0BDBE4B62901}" destId="{D8198285-17DD-FF46-A95B-7893D2F1729C}" srcOrd="6" destOrd="0" presId="urn:microsoft.com/office/officeart/2008/layout/HexagonCluster"/>
    <dgm:cxn modelId="{EC651865-266E-E04A-9CCE-8520F08F9E78}" type="presParOf" srcId="{D8198285-17DD-FF46-A95B-7893D2F1729C}" destId="{A927B3A0-45B8-D64F-BB3A-E08119E7859D}" srcOrd="0" destOrd="0" presId="urn:microsoft.com/office/officeart/2008/layout/HexagonCluster"/>
    <dgm:cxn modelId="{8C95630D-9827-4142-A29B-46123AF95AA9}" type="presParOf" srcId="{8CE7AAE5-93E9-8645-866D-0BDBE4B62901}" destId="{327FD10B-4FE5-784F-9BC6-EBBB2619543B}" srcOrd="7" destOrd="0" presId="urn:microsoft.com/office/officeart/2008/layout/HexagonCluster"/>
    <dgm:cxn modelId="{0416C33C-2688-8F45-B3C1-94E3A842D60F}" type="presParOf" srcId="{327FD10B-4FE5-784F-9BC6-EBBB2619543B}" destId="{1B9B4B5A-423D-6D49-88FF-11412BFE5882}" srcOrd="0" destOrd="0" presId="urn:microsoft.com/office/officeart/2008/layout/HexagonCluster"/>
    <dgm:cxn modelId="{0C4DB24B-35D5-074A-B20F-65932740F0A5}" type="presParOf" srcId="{8CE7AAE5-93E9-8645-866D-0BDBE4B62901}" destId="{4DDB714C-BC64-5C45-8F76-78A8F6FEEF16}" srcOrd="8" destOrd="0" presId="urn:microsoft.com/office/officeart/2008/layout/HexagonCluster"/>
    <dgm:cxn modelId="{C44B6D03-9D8B-3949-ABD5-6E959C9DB9D6}" type="presParOf" srcId="{4DDB714C-BC64-5C45-8F76-78A8F6FEEF16}" destId="{DEF80144-E842-E445-9D9D-7272FF1D7221}" srcOrd="0" destOrd="0" presId="urn:microsoft.com/office/officeart/2008/layout/HexagonCluster"/>
    <dgm:cxn modelId="{9515589B-B1CF-784B-B786-303EF3C96F53}" type="presParOf" srcId="{8CE7AAE5-93E9-8645-866D-0BDBE4B62901}" destId="{FBFD431A-0EB4-8549-8779-C74F9AA7FB3D}" srcOrd="9" destOrd="0" presId="urn:microsoft.com/office/officeart/2008/layout/HexagonCluster"/>
    <dgm:cxn modelId="{6093F2E7-8E8B-AC4E-A4AC-EE2758A5E02B}" type="presParOf" srcId="{FBFD431A-0EB4-8549-8779-C74F9AA7FB3D}" destId="{21477E43-9F1B-C342-98FD-5CD42C905595}" srcOrd="0" destOrd="0" presId="urn:microsoft.com/office/officeart/2008/layout/HexagonCluster"/>
    <dgm:cxn modelId="{9761D3C6-F887-5D47-8525-0F38C5CC6805}" type="presParOf" srcId="{8CE7AAE5-93E9-8645-866D-0BDBE4B62901}" destId="{F7E0DA13-3353-8142-A539-B2D749AD86CE}" srcOrd="10" destOrd="0" presId="urn:microsoft.com/office/officeart/2008/layout/HexagonCluster"/>
    <dgm:cxn modelId="{F756139A-77DD-E34D-AE35-EBE49B854D37}" type="presParOf" srcId="{F7E0DA13-3353-8142-A539-B2D749AD86CE}" destId="{851A90ED-066F-A845-8C8A-C46EC81F306A}" srcOrd="0" destOrd="0" presId="urn:microsoft.com/office/officeart/2008/layout/HexagonCluster"/>
    <dgm:cxn modelId="{3D8CCE01-53BF-9D42-91A5-0BF9441952AA}" type="presParOf" srcId="{8CE7AAE5-93E9-8645-866D-0BDBE4B62901}" destId="{13AC745A-F81B-3D48-9C13-B3AC18666C2E}" srcOrd="11" destOrd="0" presId="urn:microsoft.com/office/officeart/2008/layout/HexagonCluster"/>
    <dgm:cxn modelId="{EA93024C-0020-DB40-8938-22098FCBEF07}" type="presParOf" srcId="{13AC745A-F81B-3D48-9C13-B3AC18666C2E}" destId="{ADAFDDEB-2A39-A24C-82E8-C75C885FAD49}" srcOrd="0" destOrd="0" presId="urn:microsoft.com/office/officeart/2008/layout/HexagonCluster"/>
    <dgm:cxn modelId="{3E367907-2493-7B44-B436-30872832C937}" type="presParOf" srcId="{8CE7AAE5-93E9-8645-866D-0BDBE4B62901}" destId="{17BC64EE-3C21-4F4F-BEE8-98C2C9FAF124}" srcOrd="12" destOrd="0" presId="urn:microsoft.com/office/officeart/2008/layout/HexagonCluster"/>
    <dgm:cxn modelId="{AFCABC2B-78A0-7648-9DE4-9EBF802242C5}" type="presParOf" srcId="{17BC64EE-3C21-4F4F-BEE8-98C2C9FAF124}" destId="{21BE472C-9C72-A249-A5D4-4F7C4A488135}" srcOrd="0" destOrd="0" presId="urn:microsoft.com/office/officeart/2008/layout/HexagonCluster"/>
    <dgm:cxn modelId="{D44DAB6F-1518-AB40-8A51-FB260A355203}" type="presParOf" srcId="{8CE7AAE5-93E9-8645-866D-0BDBE4B62901}" destId="{1411F447-B406-FE41-8259-0259E943EDE4}" srcOrd="13" destOrd="0" presId="urn:microsoft.com/office/officeart/2008/layout/HexagonCluster"/>
    <dgm:cxn modelId="{C638A00B-D972-2E4F-91C0-90E8105865AF}" type="presParOf" srcId="{1411F447-B406-FE41-8259-0259E943EDE4}" destId="{72C93C22-23F6-0340-B254-0031D7F3740C}" srcOrd="0" destOrd="0" presId="urn:microsoft.com/office/officeart/2008/layout/HexagonCluster"/>
    <dgm:cxn modelId="{AE681CDF-2ADC-A34B-88B0-352995F33199}" type="presParOf" srcId="{8CE7AAE5-93E9-8645-866D-0BDBE4B62901}" destId="{1CF73F61-1394-DF43-9F36-E7F71935F949}" srcOrd="14" destOrd="0" presId="urn:microsoft.com/office/officeart/2008/layout/HexagonCluster"/>
    <dgm:cxn modelId="{364D667A-4B57-9142-9049-112B54BDD9BD}" type="presParOf" srcId="{1CF73F61-1394-DF43-9F36-E7F71935F949}" destId="{1DC147D3-9370-3A4E-9B8C-21F9D452702A}" srcOrd="0" destOrd="0" presId="urn:microsoft.com/office/officeart/2008/layout/HexagonCluster"/>
    <dgm:cxn modelId="{4AEAB3FE-E923-9B4A-87B0-C54674DE254E}" type="presParOf" srcId="{8CE7AAE5-93E9-8645-866D-0BDBE4B62901}" destId="{56368250-231E-FB4D-B7C0-8D39044C3486}" srcOrd="15" destOrd="0" presId="urn:microsoft.com/office/officeart/2008/layout/HexagonCluster"/>
    <dgm:cxn modelId="{A73C5A23-E3F8-2748-9F2F-271E25A2A927}" type="presParOf" srcId="{56368250-231E-FB4D-B7C0-8D39044C3486}" destId="{AC7C3ED0-6894-C740-A401-586C3A955ECF}" srcOrd="0" destOrd="0" presId="urn:microsoft.com/office/officeart/2008/layout/HexagonCluster"/>
    <dgm:cxn modelId="{D1847E2F-5679-B140-815A-03D7C57E2EEE}" type="presParOf" srcId="{8CE7AAE5-93E9-8645-866D-0BDBE4B62901}" destId="{CC16496F-81FD-804E-B485-97E1063DCA85}" srcOrd="16" destOrd="0" presId="urn:microsoft.com/office/officeart/2008/layout/HexagonCluster"/>
    <dgm:cxn modelId="{3809EB85-5FDD-A944-8A52-38D3C69CC1F3}" type="presParOf" srcId="{CC16496F-81FD-804E-B485-97E1063DCA85}" destId="{F109227D-9D6B-6E4F-8D89-33E8DED3DFF4}" srcOrd="0" destOrd="0" presId="urn:microsoft.com/office/officeart/2008/layout/HexagonCluster"/>
    <dgm:cxn modelId="{671D5EA4-0790-DC4D-AFA3-F96362F4018C}" type="presParOf" srcId="{8CE7AAE5-93E9-8645-866D-0BDBE4B62901}" destId="{2EA01D9B-23D4-B14A-ABE1-8727EED048CB}" srcOrd="17" destOrd="0" presId="urn:microsoft.com/office/officeart/2008/layout/HexagonCluster"/>
    <dgm:cxn modelId="{95B7CDCB-3B54-B147-B742-2CDBBCE1170E}" type="presParOf" srcId="{2EA01D9B-23D4-B14A-ABE1-8727EED048CB}" destId="{7E750798-F95A-A349-BE76-9B1DDABB33A6}" srcOrd="0" destOrd="0" presId="urn:microsoft.com/office/officeart/2008/layout/HexagonCluster"/>
    <dgm:cxn modelId="{2B957A95-9332-9542-83ED-E015EF1019E4}" type="presParOf" srcId="{8CE7AAE5-93E9-8645-866D-0BDBE4B62901}" destId="{E61B3CDE-23D7-1A4D-A8E8-988FE238BFF7}" srcOrd="18" destOrd="0" presId="urn:microsoft.com/office/officeart/2008/layout/HexagonCluster"/>
    <dgm:cxn modelId="{F0F41DE8-107D-984F-A679-1249A8236B12}" type="presParOf" srcId="{E61B3CDE-23D7-1A4D-A8E8-988FE238BFF7}" destId="{BDF920D6-50E8-5D4C-B130-C9FE09345C2F}" srcOrd="0" destOrd="0" presId="urn:microsoft.com/office/officeart/2008/layout/HexagonCluster"/>
    <dgm:cxn modelId="{49885C5B-219D-0C4B-80AE-B36B7A9A5D54}" type="presParOf" srcId="{8CE7AAE5-93E9-8645-866D-0BDBE4B62901}" destId="{4353666D-CB88-C041-A87B-F8B2C0882636}" srcOrd="19" destOrd="0" presId="urn:microsoft.com/office/officeart/2008/layout/HexagonCluster"/>
    <dgm:cxn modelId="{3CA2E483-001C-E240-8976-D0699646CC5B}" type="presParOf" srcId="{4353666D-CB88-C041-A87B-F8B2C0882636}" destId="{5A5141C8-03AA-A648-9E4E-6BB7EA352476}" srcOrd="0" destOrd="0" presId="urn:microsoft.com/office/officeart/2008/layout/HexagonCluster"/>
    <dgm:cxn modelId="{81E03110-F1F5-6B4F-A9F2-9D73237A1547}" type="presParOf" srcId="{8CE7AAE5-93E9-8645-866D-0BDBE4B62901}" destId="{6D6BFBF1-B535-9E4C-A251-BF7DD9D8877C}" srcOrd="20" destOrd="0" presId="urn:microsoft.com/office/officeart/2008/layout/HexagonCluster"/>
    <dgm:cxn modelId="{7C16E418-F992-C345-82BA-20C06939487C}" type="presParOf" srcId="{6D6BFBF1-B535-9E4C-A251-BF7DD9D8877C}" destId="{0FF22F45-C609-C749-BE10-C62453402FAF}" srcOrd="0" destOrd="0" presId="urn:microsoft.com/office/officeart/2008/layout/HexagonCluster"/>
    <dgm:cxn modelId="{234832C0-34A4-2E4E-B41A-EEA97B2EC3D2}" type="presParOf" srcId="{8CE7AAE5-93E9-8645-866D-0BDBE4B62901}" destId="{D724F75E-D276-444C-BDF6-7C0FEB35601F}" srcOrd="21" destOrd="0" presId="urn:microsoft.com/office/officeart/2008/layout/HexagonCluster"/>
    <dgm:cxn modelId="{F74EE6D9-EA0A-3E4B-8AB1-8290FBC732A4}" type="presParOf" srcId="{D724F75E-D276-444C-BDF6-7C0FEB35601F}" destId="{1C4E6111-37AD-6843-B263-507A4278EEEB}" srcOrd="0" destOrd="0" presId="urn:microsoft.com/office/officeart/2008/layout/HexagonCluster"/>
    <dgm:cxn modelId="{3E861EDA-18ED-B141-AA38-2C29B6C809EA}" type="presParOf" srcId="{8CE7AAE5-93E9-8645-866D-0BDBE4B62901}" destId="{DC3A5DD2-3E4B-A744-8653-C2DCA713B2F6}" srcOrd="22" destOrd="0" presId="urn:microsoft.com/office/officeart/2008/layout/HexagonCluster"/>
    <dgm:cxn modelId="{3AE0CE6A-EC3B-6041-8447-A2E5F14A8DB7}" type="presParOf" srcId="{DC3A5DD2-3E4B-A744-8653-C2DCA713B2F6}" destId="{3A4E6188-4671-9946-92A6-ADAE3EEAD9E9}" srcOrd="0" destOrd="0" presId="urn:microsoft.com/office/officeart/2008/layout/HexagonCluster"/>
    <dgm:cxn modelId="{69B44FA0-3487-154E-AF0D-654C72B6FF42}" type="presParOf" srcId="{8CE7AAE5-93E9-8645-866D-0BDBE4B62901}" destId="{8D13C92B-3C1C-184D-A3FB-A0E95CB289F3}" srcOrd="23" destOrd="0" presId="urn:microsoft.com/office/officeart/2008/layout/HexagonCluster"/>
    <dgm:cxn modelId="{9053D8C6-08DE-1340-BA19-3ED8ED438B86}" type="presParOf" srcId="{8D13C92B-3C1C-184D-A3FB-A0E95CB289F3}" destId="{5C2AA12B-C665-B74F-8F72-3DF9E4A84848}" srcOrd="0" destOrd="0" presId="urn:microsoft.com/office/officeart/2008/layout/HexagonCluster"/>
    <dgm:cxn modelId="{007C523F-B07D-6641-AD95-F537FCFA5BD3}" type="presParOf" srcId="{8CE7AAE5-93E9-8645-866D-0BDBE4B62901}" destId="{3F01A58E-79E9-7F46-9416-7631F3E665D2}" srcOrd="24" destOrd="0" presId="urn:microsoft.com/office/officeart/2008/layout/HexagonCluster"/>
    <dgm:cxn modelId="{17C986B1-E964-DD4D-9181-3824FE9E21E7}" type="presParOf" srcId="{3F01A58E-79E9-7F46-9416-7631F3E665D2}" destId="{2D93074C-4959-C346-9DF6-D6C23B37A9B1}" srcOrd="0" destOrd="0" presId="urn:microsoft.com/office/officeart/2008/layout/HexagonCluster"/>
    <dgm:cxn modelId="{37E22FB1-4D5D-4842-B4FC-386CBEB873F9}" type="presParOf" srcId="{8CE7AAE5-93E9-8645-866D-0BDBE4B62901}" destId="{9ED897FB-29C3-1041-9C67-397E34255829}" srcOrd="25" destOrd="0" presId="urn:microsoft.com/office/officeart/2008/layout/HexagonCluster"/>
    <dgm:cxn modelId="{9A5366C1-C1A4-FB4D-84E6-9A202CA6C3CD}" type="presParOf" srcId="{9ED897FB-29C3-1041-9C67-397E34255829}" destId="{6B050ED3-2D33-A24B-9F8D-6A30E4830620}" srcOrd="0" destOrd="0" presId="urn:microsoft.com/office/officeart/2008/layout/HexagonCluster"/>
    <dgm:cxn modelId="{F31D8E00-0A23-9448-B079-9CEDCAA5D0B1}" type="presParOf" srcId="{8CE7AAE5-93E9-8645-866D-0BDBE4B62901}" destId="{74AD05CF-1673-AD4D-BD4F-B1699AAFC52B}" srcOrd="26" destOrd="0" presId="urn:microsoft.com/office/officeart/2008/layout/HexagonCluster"/>
    <dgm:cxn modelId="{01359EDD-BA80-0A40-806E-62D4BFFE9497}" type="presParOf" srcId="{74AD05CF-1673-AD4D-BD4F-B1699AAFC52B}" destId="{F80B4F67-C595-E542-BB55-8B5710482196}" srcOrd="0" destOrd="0" presId="urn:microsoft.com/office/officeart/2008/layout/HexagonCluster"/>
    <dgm:cxn modelId="{DB447933-B184-5F41-AF1C-3FA6E3FB6ACD}" type="presParOf" srcId="{8CE7AAE5-93E9-8645-866D-0BDBE4B62901}" destId="{84E61F13-C4FA-784E-BCE9-A1D816D6FE73}" srcOrd="27" destOrd="0" presId="urn:microsoft.com/office/officeart/2008/layout/HexagonCluster"/>
    <dgm:cxn modelId="{1A681B95-FA1C-BD46-88C5-F2F2E19FE753}" type="presParOf" srcId="{84E61F13-C4FA-784E-BCE9-A1D816D6FE73}" destId="{86BB6351-9138-804C-913E-B90A28A301D9}" srcOrd="0" destOrd="0" presId="urn:microsoft.com/office/officeart/2008/layout/HexagonCluster"/>
    <dgm:cxn modelId="{0E017D8C-997E-384E-BDE3-946B7BE9B712}" type="presParOf" srcId="{8CE7AAE5-93E9-8645-866D-0BDBE4B62901}" destId="{DD9371E4-F665-1042-AB39-DE99CB21D22D}" srcOrd="28" destOrd="0" presId="urn:microsoft.com/office/officeart/2008/layout/HexagonCluster"/>
    <dgm:cxn modelId="{FEADC201-6CD8-C74B-A740-6D559AF48B03}" type="presParOf" srcId="{DD9371E4-F665-1042-AB39-DE99CB21D22D}" destId="{11D28FCE-DFA7-7448-BB4C-12743CF0B5FA}" srcOrd="0" destOrd="0" presId="urn:microsoft.com/office/officeart/2008/layout/HexagonCluster"/>
    <dgm:cxn modelId="{B837BE4A-1077-0246-9779-CE92A4D91A12}" type="presParOf" srcId="{8CE7AAE5-93E9-8645-866D-0BDBE4B62901}" destId="{1AAF42D8-97EA-0D42-994C-5DF68E8F8406}" srcOrd="29" destOrd="0" presId="urn:microsoft.com/office/officeart/2008/layout/HexagonCluster"/>
    <dgm:cxn modelId="{449066E3-40A9-9242-9563-254F6A493177}" type="presParOf" srcId="{1AAF42D8-97EA-0D42-994C-5DF68E8F8406}" destId="{AF4D1F61-ACF4-2546-AE0B-66E0DCA29A8F}" srcOrd="0" destOrd="0" presId="urn:microsoft.com/office/officeart/2008/layout/HexagonCluster"/>
    <dgm:cxn modelId="{7F7BD6E2-3F54-5C45-99BB-F0EBDCE44449}" type="presParOf" srcId="{8CE7AAE5-93E9-8645-866D-0BDBE4B62901}" destId="{57AC7585-2DD8-3B44-A090-C9E3B3CFEEF9}" srcOrd="30" destOrd="0" presId="urn:microsoft.com/office/officeart/2008/layout/HexagonCluster"/>
    <dgm:cxn modelId="{8F052038-0339-3C4A-B1D2-2E8BE790AACE}" type="presParOf" srcId="{57AC7585-2DD8-3B44-A090-C9E3B3CFEEF9}" destId="{C728D1CF-BB77-A845-A7FA-61D3631F2813}" srcOrd="0" destOrd="0" presId="urn:microsoft.com/office/officeart/2008/layout/HexagonCluster"/>
    <dgm:cxn modelId="{20CC96B7-6283-D24A-ACD6-9A24D80888DE}" type="presParOf" srcId="{8CE7AAE5-93E9-8645-866D-0BDBE4B62901}" destId="{9C8A68F5-2824-644E-BE4A-7C0F5D60D53A}" srcOrd="31" destOrd="0" presId="urn:microsoft.com/office/officeart/2008/layout/HexagonCluster"/>
    <dgm:cxn modelId="{3C2E0069-C519-BC48-A5EF-BC259C91C0C6}" type="presParOf" srcId="{9C8A68F5-2824-644E-BE4A-7C0F5D60D53A}" destId="{3C9ABEF5-BAEA-AB44-A136-E11037A3B77D}" srcOrd="0" destOrd="0" presId="urn:microsoft.com/office/officeart/2008/layout/HexagonCluster"/>
    <dgm:cxn modelId="{0C40FCA7-B844-A94E-90BF-2653F556F42B}" type="presParOf" srcId="{8CE7AAE5-93E9-8645-866D-0BDBE4B62901}" destId="{6AD41D67-7FDD-FD47-B579-C39D1FFF4480}" srcOrd="32" destOrd="0" presId="urn:microsoft.com/office/officeart/2008/layout/HexagonCluster"/>
    <dgm:cxn modelId="{C2C61291-F90B-0A4C-BC67-0EBAF918C39C}" type="presParOf" srcId="{6AD41D67-7FDD-FD47-B579-C39D1FFF4480}" destId="{B4E75823-7831-E249-AE4A-AA08E346D851}" srcOrd="0" destOrd="0" presId="urn:microsoft.com/office/officeart/2008/layout/HexagonCluster"/>
    <dgm:cxn modelId="{4483A72C-6918-7C4C-9E3C-34191E9E0307}" type="presParOf" srcId="{8CE7AAE5-93E9-8645-866D-0BDBE4B62901}" destId="{D546EB3A-1CD1-4F47-A1D5-4A0CBC7C3E10}" srcOrd="33" destOrd="0" presId="urn:microsoft.com/office/officeart/2008/layout/HexagonCluster"/>
    <dgm:cxn modelId="{05AEA387-B534-EC46-8921-6F47DD87B292}" type="presParOf" srcId="{D546EB3A-1CD1-4F47-A1D5-4A0CBC7C3E10}" destId="{397A043B-AB72-6B4B-9899-D34932256591}" srcOrd="0" destOrd="0" presId="urn:microsoft.com/office/officeart/2008/layout/HexagonCluster"/>
    <dgm:cxn modelId="{F7377099-05E0-6541-A751-84367003821F}" type="presParOf" srcId="{8CE7AAE5-93E9-8645-866D-0BDBE4B62901}" destId="{9AB0EB90-DEAD-624E-836D-3E277FBDEFD7}" srcOrd="34" destOrd="0" presId="urn:microsoft.com/office/officeart/2008/layout/HexagonCluster"/>
    <dgm:cxn modelId="{49968C6A-3191-B942-BD78-3039053E9006}" type="presParOf" srcId="{9AB0EB90-DEAD-624E-836D-3E277FBDEFD7}" destId="{C6FA315D-D3EF-D94A-91C3-2C5D77C17CF2}" srcOrd="0" destOrd="0" presId="urn:microsoft.com/office/officeart/2008/layout/HexagonCluster"/>
    <dgm:cxn modelId="{AE2A5D4A-63F5-4D40-8190-34CD8E5750F3}" type="presParOf" srcId="{8CE7AAE5-93E9-8645-866D-0BDBE4B62901}" destId="{DE8D1E80-9AD7-2847-889F-4B948B3FF8FD}" srcOrd="35" destOrd="0" presId="urn:microsoft.com/office/officeart/2008/layout/HexagonCluster"/>
    <dgm:cxn modelId="{F7F46DD9-3BF7-E448-8976-81F679827319}" type="presParOf" srcId="{DE8D1E80-9AD7-2847-889F-4B948B3FF8FD}" destId="{ECD9AE30-F627-D147-A5F8-99C0790832E0}" srcOrd="0" destOrd="0" presId="urn:microsoft.com/office/officeart/2008/layout/HexagonCluster"/>
    <dgm:cxn modelId="{984E17FA-8AED-B641-A7C4-8616D9DC8C68}" type="presParOf" srcId="{8CE7AAE5-93E9-8645-866D-0BDBE4B62901}" destId="{8BF6407D-57D6-0943-8590-4B09FC142C79}" srcOrd="36" destOrd="0" presId="urn:microsoft.com/office/officeart/2008/layout/HexagonCluster"/>
    <dgm:cxn modelId="{4D91F647-A2B1-7946-9ADB-276AE0FB8A6E}" type="presParOf" srcId="{8BF6407D-57D6-0943-8590-4B09FC142C79}" destId="{DA5C46E4-A14B-C34A-A74F-7BD7F89893D2}" srcOrd="0" destOrd="0" presId="urn:microsoft.com/office/officeart/2008/layout/HexagonCluster"/>
    <dgm:cxn modelId="{A4171E9D-A252-B34C-84AA-3933AB881BB6}" type="presParOf" srcId="{8CE7AAE5-93E9-8645-866D-0BDBE4B62901}" destId="{7705BE48-DFC7-DB4E-8D91-48206F467A1B}" srcOrd="37" destOrd="0" presId="urn:microsoft.com/office/officeart/2008/layout/HexagonCluster"/>
    <dgm:cxn modelId="{AB4120D4-060F-BA42-B191-D52B483A68C9}" type="presParOf" srcId="{7705BE48-DFC7-DB4E-8D91-48206F467A1B}" destId="{0EEF6B6A-11F9-7641-8CCC-60A48A8619EF}" srcOrd="0" destOrd="0" presId="urn:microsoft.com/office/officeart/2008/layout/HexagonCluster"/>
    <dgm:cxn modelId="{253D072F-E983-DD45-8702-2F47D3712F18}" type="presParOf" srcId="{8CE7AAE5-93E9-8645-866D-0BDBE4B62901}" destId="{A83F6E71-2B3E-7744-A785-B19442659B8F}" srcOrd="38" destOrd="0" presId="urn:microsoft.com/office/officeart/2008/layout/HexagonCluster"/>
    <dgm:cxn modelId="{89E10527-933B-534F-9615-A1DA9A6570F6}" type="presParOf" srcId="{A83F6E71-2B3E-7744-A785-B19442659B8F}" destId="{08E45EBE-D592-6D4E-BAE9-5629A8D9B915}" srcOrd="0" destOrd="0" presId="urn:microsoft.com/office/officeart/2008/layout/HexagonCluster"/>
    <dgm:cxn modelId="{26EE9709-3EC6-4B43-A0C4-71ED2E54BFB2}" type="presParOf" srcId="{8CE7AAE5-93E9-8645-866D-0BDBE4B62901}" destId="{E81B4116-7A23-ED47-B8DB-FD1741E561DF}" srcOrd="39" destOrd="0" presId="urn:microsoft.com/office/officeart/2008/layout/HexagonCluster"/>
    <dgm:cxn modelId="{45CE2C57-24F1-7F46-A782-EFB8BB1A742C}" type="presParOf" srcId="{E81B4116-7A23-ED47-B8DB-FD1741E561DF}" destId="{E305ABB2-A7C0-7A43-A4E4-DE20A9F7546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1CBE51-EF0A-734A-94D2-3FD7E19AD0E5}" type="doc">
      <dgm:prSet loTypeId="urn:microsoft.com/office/officeart/2005/8/layout/arrow2" loCatId="" qsTypeId="urn:microsoft.com/office/officeart/2005/8/quickstyle/simple4" qsCatId="simple" csTypeId="urn:microsoft.com/office/officeart/2005/8/colors/accent1_2" csCatId="accent1" phldr="1"/>
      <dgm:spPr/>
    </dgm:pt>
    <dgm:pt modelId="{EB17DEC3-3EF7-1742-8B1F-80A5728F9C40}">
      <dgm:prSet phldrT="[Text]" custT="1"/>
      <dgm:spPr/>
      <dgm:t>
        <a:bodyPr/>
        <a:lstStyle/>
        <a:p>
          <a:r>
            <a:rPr lang="en-US" sz="1800" b="0" dirty="0"/>
            <a:t>2007 joins SCOAP3</a:t>
          </a:r>
        </a:p>
      </dgm:t>
    </dgm:pt>
    <dgm:pt modelId="{BAE539DA-580C-5046-9084-B3DA782F373B}" type="parTrans" cxnId="{88132D9C-A933-994B-8216-A7FC62C8F380}">
      <dgm:prSet/>
      <dgm:spPr/>
      <dgm:t>
        <a:bodyPr/>
        <a:lstStyle/>
        <a:p>
          <a:endParaRPr lang="en-US"/>
        </a:p>
      </dgm:t>
    </dgm:pt>
    <dgm:pt modelId="{A3F21635-78FF-4E43-8B3B-FA3595679DF7}" type="sibTrans" cxnId="{88132D9C-A933-994B-8216-A7FC62C8F380}">
      <dgm:prSet/>
      <dgm:spPr/>
      <dgm:t>
        <a:bodyPr/>
        <a:lstStyle/>
        <a:p>
          <a:endParaRPr lang="en-US"/>
        </a:p>
      </dgm:t>
    </dgm:pt>
    <dgm:pt modelId="{C8DA6B7D-3B55-0F49-8BB8-4D5E9D82492C}">
      <dgm:prSet phldrT="[Text]" custT="1"/>
      <dgm:spPr/>
      <dgm:t>
        <a:bodyPr/>
        <a:lstStyle/>
        <a:p>
          <a:r>
            <a:rPr lang="en-US" sz="1800" b="0" dirty="0"/>
            <a:t>2013 signs </a:t>
          </a:r>
          <a:r>
            <a:rPr lang="en-US" sz="1800" b="0" dirty="0" err="1"/>
            <a:t>MedOAnet</a:t>
          </a:r>
          <a:r>
            <a:rPr lang="en-US" sz="1800" b="0" dirty="0"/>
            <a:t> position paper in Rome</a:t>
          </a:r>
        </a:p>
      </dgm:t>
    </dgm:pt>
    <dgm:pt modelId="{C3C506D4-FAB0-3145-BB1A-3272CAFA1C80}" type="parTrans" cxnId="{2A0FBF42-0FC4-FF4C-9C75-B716FCF37FEB}">
      <dgm:prSet/>
      <dgm:spPr/>
      <dgm:t>
        <a:bodyPr/>
        <a:lstStyle/>
        <a:p>
          <a:endParaRPr lang="en-US"/>
        </a:p>
      </dgm:t>
    </dgm:pt>
    <dgm:pt modelId="{E917940A-7579-1A47-99E1-BD88EFCC5765}" type="sibTrans" cxnId="{2A0FBF42-0FC4-FF4C-9C75-B716FCF37FEB}">
      <dgm:prSet/>
      <dgm:spPr/>
      <dgm:t>
        <a:bodyPr/>
        <a:lstStyle/>
        <a:p>
          <a:endParaRPr lang="en-US"/>
        </a:p>
      </dgm:t>
    </dgm:pt>
    <dgm:pt modelId="{87B98CDF-82BF-6E46-931F-47646BA369DB}">
      <dgm:prSet phldrT="[Text]" custT="1"/>
      <dgm:spPr/>
      <dgm:t>
        <a:bodyPr/>
        <a:lstStyle/>
        <a:p>
          <a:r>
            <a:rPr lang="en-US" sz="2000" b="0" dirty="0"/>
            <a:t>2014 signs Messina declaration 2.0 </a:t>
          </a:r>
        </a:p>
      </dgm:t>
    </dgm:pt>
    <dgm:pt modelId="{050D2F74-E92B-8246-9869-A408288B3754}" type="parTrans" cxnId="{5589A0B3-4F1B-1B45-96D0-7989AFACDED6}">
      <dgm:prSet/>
      <dgm:spPr/>
      <dgm:t>
        <a:bodyPr/>
        <a:lstStyle/>
        <a:p>
          <a:endParaRPr lang="en-US"/>
        </a:p>
      </dgm:t>
    </dgm:pt>
    <dgm:pt modelId="{5660EE15-6F19-734E-B9F6-A1A2BA7537D4}" type="sibTrans" cxnId="{5589A0B3-4F1B-1B45-96D0-7989AFACDED6}">
      <dgm:prSet/>
      <dgm:spPr/>
      <dgm:t>
        <a:bodyPr/>
        <a:lstStyle/>
        <a:p>
          <a:endParaRPr lang="en-US"/>
        </a:p>
      </dgm:t>
    </dgm:pt>
    <dgm:pt modelId="{2FBF3EDA-4029-264C-AB8A-853416649AFF}">
      <dgm:prSet custT="1"/>
      <dgm:spPr/>
      <dgm:t>
        <a:bodyPr/>
        <a:lstStyle/>
        <a:p>
          <a:r>
            <a:rPr lang="it-IT" sz="1800" b="0" dirty="0">
              <a:latin typeface="Calibri" charset="0"/>
            </a:rPr>
            <a:t>2008 </a:t>
          </a:r>
          <a:r>
            <a:rPr lang="it-IT" sz="1800" b="0" dirty="0" err="1">
              <a:latin typeface="Calibri" charset="0"/>
            </a:rPr>
            <a:t>signs</a:t>
          </a:r>
          <a:r>
            <a:rPr lang="it-IT" sz="1800" b="0" dirty="0">
              <a:latin typeface="Calibri" charset="0"/>
            </a:rPr>
            <a:t> </a:t>
          </a:r>
          <a:r>
            <a:rPr lang="it-IT" sz="1800" b="0" dirty="0" err="1">
              <a:latin typeface="Calibri" charset="0"/>
            </a:rPr>
            <a:t>Berlin</a:t>
          </a:r>
          <a:r>
            <a:rPr lang="it-IT" sz="1800" b="0" dirty="0">
              <a:latin typeface="Calibri" charset="0"/>
            </a:rPr>
            <a:t> </a:t>
          </a:r>
          <a:r>
            <a:rPr lang="it-IT" sz="1800" b="0" dirty="0" err="1">
              <a:latin typeface="Calibri" charset="0"/>
            </a:rPr>
            <a:t>declaration</a:t>
          </a:r>
          <a:endParaRPr lang="en-US" sz="1800" b="0" dirty="0"/>
        </a:p>
      </dgm:t>
    </dgm:pt>
    <dgm:pt modelId="{4615176B-C3EE-4441-BE52-651FCF0177D3}" type="parTrans" cxnId="{D04AA4D0-D1FC-8A44-8267-6FDB5D16C622}">
      <dgm:prSet/>
      <dgm:spPr/>
      <dgm:t>
        <a:bodyPr/>
        <a:lstStyle/>
        <a:p>
          <a:endParaRPr lang="en-US"/>
        </a:p>
      </dgm:t>
    </dgm:pt>
    <dgm:pt modelId="{46EE764F-286B-BD47-B762-2101D2062B9F}" type="sibTrans" cxnId="{D04AA4D0-D1FC-8A44-8267-6FDB5D16C622}">
      <dgm:prSet/>
      <dgm:spPr/>
      <dgm:t>
        <a:bodyPr/>
        <a:lstStyle/>
        <a:p>
          <a:endParaRPr lang="en-US"/>
        </a:p>
      </dgm:t>
    </dgm:pt>
    <dgm:pt modelId="{648DFCD9-593C-F840-8A0A-22C20836137A}">
      <dgm:prSet custT="1"/>
      <dgm:spPr/>
      <dgm:t>
        <a:bodyPr/>
        <a:lstStyle/>
        <a:p>
          <a:r>
            <a:rPr lang="en-US" sz="1800" b="0" dirty="0"/>
            <a:t>2010 signs Granada declaration</a:t>
          </a:r>
        </a:p>
      </dgm:t>
    </dgm:pt>
    <dgm:pt modelId="{C6E83B6B-2E37-C747-A19F-C2E88F53FEBA}" type="parTrans" cxnId="{2DC8768F-1F20-7842-836A-5AAF94B666FC}">
      <dgm:prSet/>
      <dgm:spPr/>
      <dgm:t>
        <a:bodyPr/>
        <a:lstStyle/>
        <a:p>
          <a:endParaRPr lang="en-US"/>
        </a:p>
      </dgm:t>
    </dgm:pt>
    <dgm:pt modelId="{DDE4BF49-B4CE-3740-9633-07275FBB2270}" type="sibTrans" cxnId="{2DC8768F-1F20-7842-836A-5AAF94B666FC}">
      <dgm:prSet/>
      <dgm:spPr/>
      <dgm:t>
        <a:bodyPr/>
        <a:lstStyle/>
        <a:p>
          <a:endParaRPr lang="en-US"/>
        </a:p>
      </dgm:t>
    </dgm:pt>
    <dgm:pt modelId="{F6BDC028-3F60-5E40-A9D5-4CFF35AC6C29}">
      <dgm:prSet phldrT="[Text]" custT="1"/>
      <dgm:spPr/>
      <dgm:t>
        <a:bodyPr/>
        <a:lstStyle/>
        <a:p>
          <a:endParaRPr lang="en-US"/>
        </a:p>
      </dgm:t>
    </dgm:pt>
    <dgm:pt modelId="{B59CCB45-EF3D-C845-B6F0-AA851B88246D}" type="parTrans" cxnId="{5B22E5A2-21B7-5B46-9D31-F3870CE6EFC0}">
      <dgm:prSet/>
      <dgm:spPr/>
      <dgm:t>
        <a:bodyPr/>
        <a:lstStyle/>
        <a:p>
          <a:endParaRPr lang="en-US"/>
        </a:p>
      </dgm:t>
    </dgm:pt>
    <dgm:pt modelId="{8BB3CB9E-2D3A-E643-A674-4B7A382583B1}" type="sibTrans" cxnId="{5B22E5A2-21B7-5B46-9D31-F3870CE6EFC0}">
      <dgm:prSet/>
      <dgm:spPr/>
      <dgm:t>
        <a:bodyPr/>
        <a:lstStyle/>
        <a:p>
          <a:endParaRPr lang="en-US"/>
        </a:p>
      </dgm:t>
    </dgm:pt>
    <dgm:pt modelId="{ADA56743-544E-044B-8D9B-D1606CF5E6E9}" type="pres">
      <dgm:prSet presAssocID="{EF1CBE51-EF0A-734A-94D2-3FD7E19AD0E5}" presName="arrowDiagram" presStyleCnt="0">
        <dgm:presLayoutVars>
          <dgm:chMax val="5"/>
          <dgm:dir/>
          <dgm:resizeHandles val="exact"/>
        </dgm:presLayoutVars>
      </dgm:prSet>
      <dgm:spPr/>
    </dgm:pt>
    <dgm:pt modelId="{6E952380-72E5-E54C-8726-95C48B33A823}" type="pres">
      <dgm:prSet presAssocID="{EF1CBE51-EF0A-734A-94D2-3FD7E19AD0E5}" presName="arrow" presStyleLbl="bgShp" presStyleIdx="0" presStyleCnt="1"/>
      <dgm:spPr/>
    </dgm:pt>
    <dgm:pt modelId="{6E099763-4356-8449-9DE4-312AA71DB76E}" type="pres">
      <dgm:prSet presAssocID="{EF1CBE51-EF0A-734A-94D2-3FD7E19AD0E5}" presName="arrowDiagram5" presStyleCnt="0"/>
      <dgm:spPr/>
    </dgm:pt>
    <dgm:pt modelId="{C70EA153-5D24-A944-A259-19AF78537BAA}" type="pres">
      <dgm:prSet presAssocID="{EB17DEC3-3EF7-1742-8B1F-80A5728F9C40}" presName="bullet5a" presStyleLbl="node1" presStyleIdx="0" presStyleCnt="5"/>
      <dgm:spPr/>
    </dgm:pt>
    <dgm:pt modelId="{4D78B4A7-51FC-A341-9873-6E8D183DF879}" type="pres">
      <dgm:prSet presAssocID="{EB17DEC3-3EF7-1742-8B1F-80A5728F9C40}" presName="textBox5a" presStyleLbl="revTx" presStyleIdx="0" presStyleCnt="5" custScaleX="383361">
        <dgm:presLayoutVars>
          <dgm:bulletEnabled val="1"/>
        </dgm:presLayoutVars>
      </dgm:prSet>
      <dgm:spPr/>
    </dgm:pt>
    <dgm:pt modelId="{80B8470D-477E-544A-84A4-2B5EFD68C2DF}" type="pres">
      <dgm:prSet presAssocID="{2FBF3EDA-4029-264C-AB8A-853416649AFF}" presName="bullet5b" presStyleLbl="node1" presStyleIdx="1" presStyleCnt="5"/>
      <dgm:spPr/>
    </dgm:pt>
    <dgm:pt modelId="{0BAFFC7E-CBBC-7849-AE29-65BDF0A684CA}" type="pres">
      <dgm:prSet presAssocID="{2FBF3EDA-4029-264C-AB8A-853416649AFF}" presName="textBox5b" presStyleLbl="revTx" presStyleIdx="1" presStyleCnt="5" custScaleX="453791">
        <dgm:presLayoutVars>
          <dgm:bulletEnabled val="1"/>
        </dgm:presLayoutVars>
      </dgm:prSet>
      <dgm:spPr/>
    </dgm:pt>
    <dgm:pt modelId="{0C4A2D1D-B402-FB41-A38C-CC93916CD6A3}" type="pres">
      <dgm:prSet presAssocID="{648DFCD9-593C-F840-8A0A-22C20836137A}" presName="bullet5c" presStyleLbl="node1" presStyleIdx="2" presStyleCnt="5"/>
      <dgm:spPr/>
    </dgm:pt>
    <dgm:pt modelId="{8CAF8E57-67B3-804B-B72D-F17F508FB548}" type="pres">
      <dgm:prSet presAssocID="{648DFCD9-593C-F840-8A0A-22C20836137A}" presName="textBox5c" presStyleLbl="revTx" presStyleIdx="2" presStyleCnt="5" custScaleX="331601">
        <dgm:presLayoutVars>
          <dgm:bulletEnabled val="1"/>
        </dgm:presLayoutVars>
      </dgm:prSet>
      <dgm:spPr/>
    </dgm:pt>
    <dgm:pt modelId="{58458862-C08A-AB45-A2AF-D92FD573C208}" type="pres">
      <dgm:prSet presAssocID="{C8DA6B7D-3B55-0F49-8BB8-4D5E9D82492C}" presName="bullet5d" presStyleLbl="node1" presStyleIdx="3" presStyleCnt="5"/>
      <dgm:spPr/>
    </dgm:pt>
    <dgm:pt modelId="{34BBA42A-1779-5146-BA35-1F8F39E5B7EC}" type="pres">
      <dgm:prSet presAssocID="{C8DA6B7D-3B55-0F49-8BB8-4D5E9D82492C}" presName="textBox5d" presStyleLbl="revTx" presStyleIdx="3" presStyleCnt="5" custScaleX="386798">
        <dgm:presLayoutVars>
          <dgm:bulletEnabled val="1"/>
        </dgm:presLayoutVars>
      </dgm:prSet>
      <dgm:spPr/>
    </dgm:pt>
    <dgm:pt modelId="{CC8EED0D-87D3-EA4A-901A-034C11559B8E}" type="pres">
      <dgm:prSet presAssocID="{87B98CDF-82BF-6E46-931F-47646BA369DB}" presName="bullet5e" presStyleLbl="node1" presStyleIdx="4" presStyleCnt="5"/>
      <dgm:spPr/>
    </dgm:pt>
    <dgm:pt modelId="{E70DA7D9-96AE-9942-B281-9B6F7EBFA7E0}" type="pres">
      <dgm:prSet presAssocID="{87B98CDF-82BF-6E46-931F-47646BA369DB}" presName="textBox5e" presStyleLbl="revTx" presStyleIdx="4" presStyleCnt="5" custScaleX="500000">
        <dgm:presLayoutVars>
          <dgm:bulletEnabled val="1"/>
        </dgm:presLayoutVars>
      </dgm:prSet>
      <dgm:spPr/>
    </dgm:pt>
  </dgm:ptLst>
  <dgm:cxnLst>
    <dgm:cxn modelId="{ECBA520B-BFC3-D744-81CB-B69507BD7A96}" type="presOf" srcId="{C8DA6B7D-3B55-0F49-8BB8-4D5E9D82492C}" destId="{34BBA42A-1779-5146-BA35-1F8F39E5B7EC}" srcOrd="0" destOrd="0" presId="urn:microsoft.com/office/officeart/2005/8/layout/arrow2"/>
    <dgm:cxn modelId="{94731D23-00CC-F148-BF72-E12B5FE9EB30}" type="presOf" srcId="{648DFCD9-593C-F840-8A0A-22C20836137A}" destId="{8CAF8E57-67B3-804B-B72D-F17F508FB548}" srcOrd="0" destOrd="0" presId="urn:microsoft.com/office/officeart/2005/8/layout/arrow2"/>
    <dgm:cxn modelId="{2A0FBF42-0FC4-FF4C-9C75-B716FCF37FEB}" srcId="{EF1CBE51-EF0A-734A-94D2-3FD7E19AD0E5}" destId="{C8DA6B7D-3B55-0F49-8BB8-4D5E9D82492C}" srcOrd="3" destOrd="0" parTransId="{C3C506D4-FAB0-3145-BB1A-3272CAFA1C80}" sibTransId="{E917940A-7579-1A47-99E1-BD88EFCC5765}"/>
    <dgm:cxn modelId="{B5305559-2CAD-534F-A3BD-4BE7393F74AF}" type="presOf" srcId="{2FBF3EDA-4029-264C-AB8A-853416649AFF}" destId="{0BAFFC7E-CBBC-7849-AE29-65BDF0A684CA}" srcOrd="0" destOrd="0" presId="urn:microsoft.com/office/officeart/2005/8/layout/arrow2"/>
    <dgm:cxn modelId="{2DC8768F-1F20-7842-836A-5AAF94B666FC}" srcId="{EF1CBE51-EF0A-734A-94D2-3FD7E19AD0E5}" destId="{648DFCD9-593C-F840-8A0A-22C20836137A}" srcOrd="2" destOrd="0" parTransId="{C6E83B6B-2E37-C747-A19F-C2E88F53FEBA}" sibTransId="{DDE4BF49-B4CE-3740-9633-07275FBB2270}"/>
    <dgm:cxn modelId="{889A888F-51A6-1549-BD7B-CD93DA9BB6AD}" type="presOf" srcId="{EF1CBE51-EF0A-734A-94D2-3FD7E19AD0E5}" destId="{ADA56743-544E-044B-8D9B-D1606CF5E6E9}" srcOrd="0" destOrd="0" presId="urn:microsoft.com/office/officeart/2005/8/layout/arrow2"/>
    <dgm:cxn modelId="{88132D9C-A933-994B-8216-A7FC62C8F380}" srcId="{EF1CBE51-EF0A-734A-94D2-3FD7E19AD0E5}" destId="{EB17DEC3-3EF7-1742-8B1F-80A5728F9C40}" srcOrd="0" destOrd="0" parTransId="{BAE539DA-580C-5046-9084-B3DA782F373B}" sibTransId="{A3F21635-78FF-4E43-8B3B-FA3595679DF7}"/>
    <dgm:cxn modelId="{5B22E5A2-21B7-5B46-9D31-F3870CE6EFC0}" srcId="{EF1CBE51-EF0A-734A-94D2-3FD7E19AD0E5}" destId="{F6BDC028-3F60-5E40-A9D5-4CFF35AC6C29}" srcOrd="5" destOrd="0" parTransId="{B59CCB45-EF3D-C845-B6F0-AA851B88246D}" sibTransId="{8BB3CB9E-2D3A-E643-A674-4B7A382583B1}"/>
    <dgm:cxn modelId="{5589A0B3-4F1B-1B45-96D0-7989AFACDED6}" srcId="{EF1CBE51-EF0A-734A-94D2-3FD7E19AD0E5}" destId="{87B98CDF-82BF-6E46-931F-47646BA369DB}" srcOrd="4" destOrd="0" parTransId="{050D2F74-E92B-8246-9869-A408288B3754}" sibTransId="{5660EE15-6F19-734E-B9F6-A1A2BA7537D4}"/>
    <dgm:cxn modelId="{21CACFC0-4E65-2041-825D-D8F938288C0F}" type="presOf" srcId="{87B98CDF-82BF-6E46-931F-47646BA369DB}" destId="{E70DA7D9-96AE-9942-B281-9B6F7EBFA7E0}" srcOrd="0" destOrd="0" presId="urn:microsoft.com/office/officeart/2005/8/layout/arrow2"/>
    <dgm:cxn modelId="{D2F6F9C3-8E9F-C146-93F0-058607241E58}" type="presOf" srcId="{EB17DEC3-3EF7-1742-8B1F-80A5728F9C40}" destId="{4D78B4A7-51FC-A341-9873-6E8D183DF879}" srcOrd="0" destOrd="0" presId="urn:microsoft.com/office/officeart/2005/8/layout/arrow2"/>
    <dgm:cxn modelId="{D04AA4D0-D1FC-8A44-8267-6FDB5D16C622}" srcId="{EF1CBE51-EF0A-734A-94D2-3FD7E19AD0E5}" destId="{2FBF3EDA-4029-264C-AB8A-853416649AFF}" srcOrd="1" destOrd="0" parTransId="{4615176B-C3EE-4441-BE52-651FCF0177D3}" sibTransId="{46EE764F-286B-BD47-B762-2101D2062B9F}"/>
    <dgm:cxn modelId="{1BA6168B-39AA-CF4F-984F-52BCBDF238D7}" type="presParOf" srcId="{ADA56743-544E-044B-8D9B-D1606CF5E6E9}" destId="{6E952380-72E5-E54C-8726-95C48B33A823}" srcOrd="0" destOrd="0" presId="urn:microsoft.com/office/officeart/2005/8/layout/arrow2"/>
    <dgm:cxn modelId="{E175A8E7-6E61-AE46-B3CB-D4BBED916D58}" type="presParOf" srcId="{ADA56743-544E-044B-8D9B-D1606CF5E6E9}" destId="{6E099763-4356-8449-9DE4-312AA71DB76E}" srcOrd="1" destOrd="0" presId="urn:microsoft.com/office/officeart/2005/8/layout/arrow2"/>
    <dgm:cxn modelId="{BD08DDC8-3432-4640-9F5D-08D33B500127}" type="presParOf" srcId="{6E099763-4356-8449-9DE4-312AA71DB76E}" destId="{C70EA153-5D24-A944-A259-19AF78537BAA}" srcOrd="0" destOrd="0" presId="urn:microsoft.com/office/officeart/2005/8/layout/arrow2"/>
    <dgm:cxn modelId="{3282ECC7-8EF3-7F4C-8A1E-B0FEA782CB02}" type="presParOf" srcId="{6E099763-4356-8449-9DE4-312AA71DB76E}" destId="{4D78B4A7-51FC-A341-9873-6E8D183DF879}" srcOrd="1" destOrd="0" presId="urn:microsoft.com/office/officeart/2005/8/layout/arrow2"/>
    <dgm:cxn modelId="{F272E39E-75A8-5240-A471-6591AD92AEB7}" type="presParOf" srcId="{6E099763-4356-8449-9DE4-312AA71DB76E}" destId="{80B8470D-477E-544A-84A4-2B5EFD68C2DF}" srcOrd="2" destOrd="0" presId="urn:microsoft.com/office/officeart/2005/8/layout/arrow2"/>
    <dgm:cxn modelId="{5266FCDA-3118-AC48-8DAF-8077863A0353}" type="presParOf" srcId="{6E099763-4356-8449-9DE4-312AA71DB76E}" destId="{0BAFFC7E-CBBC-7849-AE29-65BDF0A684CA}" srcOrd="3" destOrd="0" presId="urn:microsoft.com/office/officeart/2005/8/layout/arrow2"/>
    <dgm:cxn modelId="{DA9673BD-41AF-9444-94DE-1C3CA43283E0}" type="presParOf" srcId="{6E099763-4356-8449-9DE4-312AA71DB76E}" destId="{0C4A2D1D-B402-FB41-A38C-CC93916CD6A3}" srcOrd="4" destOrd="0" presId="urn:microsoft.com/office/officeart/2005/8/layout/arrow2"/>
    <dgm:cxn modelId="{2A6C8C2A-16D5-0840-824A-F93C327158D1}" type="presParOf" srcId="{6E099763-4356-8449-9DE4-312AA71DB76E}" destId="{8CAF8E57-67B3-804B-B72D-F17F508FB548}" srcOrd="5" destOrd="0" presId="urn:microsoft.com/office/officeart/2005/8/layout/arrow2"/>
    <dgm:cxn modelId="{B820B76B-D365-F441-801D-320A5A7E5788}" type="presParOf" srcId="{6E099763-4356-8449-9DE4-312AA71DB76E}" destId="{58458862-C08A-AB45-A2AF-D92FD573C208}" srcOrd="6" destOrd="0" presId="urn:microsoft.com/office/officeart/2005/8/layout/arrow2"/>
    <dgm:cxn modelId="{98D1D639-28D1-E248-A316-179D74A62B6A}" type="presParOf" srcId="{6E099763-4356-8449-9DE4-312AA71DB76E}" destId="{34BBA42A-1779-5146-BA35-1F8F39E5B7EC}" srcOrd="7" destOrd="0" presId="urn:microsoft.com/office/officeart/2005/8/layout/arrow2"/>
    <dgm:cxn modelId="{F9C9A56F-5253-5644-89FA-7C28C69018EB}" type="presParOf" srcId="{6E099763-4356-8449-9DE4-312AA71DB76E}" destId="{CC8EED0D-87D3-EA4A-901A-034C11559B8E}" srcOrd="8" destOrd="0" presId="urn:microsoft.com/office/officeart/2005/8/layout/arrow2"/>
    <dgm:cxn modelId="{A5AED428-172B-2A4B-8EE1-03FA79794AD8}" type="presParOf" srcId="{6E099763-4356-8449-9DE4-312AA71DB76E}" destId="{E70DA7D9-96AE-9942-B281-9B6F7EBFA7E0}"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ACDA26B-BF79-7547-BE51-52FCD9E79BA0}"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0E897B60-3695-B24D-B5D5-C77DA71907C6}">
      <dgm:prSet phldrT="[Text]"/>
      <dgm:spPr/>
      <dgm:t>
        <a:bodyPr/>
        <a:lstStyle/>
        <a:p>
          <a:r>
            <a:rPr lang="en-US" b="1" dirty="0">
              <a:solidFill>
                <a:srgbClr val="FF0000"/>
              </a:solidFill>
            </a:rPr>
            <a:t>Large Revenues</a:t>
          </a:r>
        </a:p>
      </dgm:t>
    </dgm:pt>
    <dgm:pt modelId="{1F091A21-DF72-BE44-AE9F-4FD3883EBEF2}" type="parTrans" cxnId="{CA32471E-8745-CA42-9DAC-9AA970BD02A1}">
      <dgm:prSet/>
      <dgm:spPr/>
      <dgm:t>
        <a:bodyPr/>
        <a:lstStyle/>
        <a:p>
          <a:endParaRPr lang="en-US"/>
        </a:p>
      </dgm:t>
    </dgm:pt>
    <dgm:pt modelId="{475E8165-4521-F64D-8799-CE23FD13D581}" type="sibTrans" cxnId="{CA32471E-8745-CA42-9DAC-9AA970BD02A1}">
      <dgm:prSet/>
      <dgm:spPr/>
      <dgm:t>
        <a:bodyPr/>
        <a:lstStyle/>
        <a:p>
          <a:endParaRPr lang="en-US"/>
        </a:p>
      </dgm:t>
    </dgm:pt>
    <dgm:pt modelId="{792AE27C-2992-A74D-B2D2-D406C185880D}">
      <dgm:prSet phldrT="[Text]" custT="1"/>
      <dgm:spPr/>
      <dgm:t>
        <a:bodyPr/>
        <a:lstStyle/>
        <a:p>
          <a:r>
            <a:rPr lang="en-US" sz="2400" b="1" dirty="0">
              <a:solidFill>
                <a:srgbClr val="FF0000"/>
              </a:solidFill>
            </a:rPr>
            <a:t>No royalties paid to authors</a:t>
          </a:r>
          <a:endParaRPr lang="en-US" sz="2400" dirty="0">
            <a:solidFill>
              <a:srgbClr val="FF0000"/>
            </a:solidFill>
          </a:endParaRPr>
        </a:p>
      </dgm:t>
    </dgm:pt>
    <dgm:pt modelId="{4591118E-19AB-024C-8402-3D90D522799F}" type="parTrans" cxnId="{35EE617E-C2AB-4743-8CF8-47953C7D50A5}">
      <dgm:prSet/>
      <dgm:spPr/>
      <dgm:t>
        <a:bodyPr/>
        <a:lstStyle/>
        <a:p>
          <a:endParaRPr lang="en-US"/>
        </a:p>
      </dgm:t>
    </dgm:pt>
    <dgm:pt modelId="{14464949-5A69-4745-981C-36CEF7F5C6C7}" type="sibTrans" cxnId="{35EE617E-C2AB-4743-8CF8-47953C7D50A5}">
      <dgm:prSet/>
      <dgm:spPr/>
      <dgm:t>
        <a:bodyPr/>
        <a:lstStyle/>
        <a:p>
          <a:endParaRPr lang="en-US"/>
        </a:p>
      </dgm:t>
    </dgm:pt>
    <dgm:pt modelId="{944B76BC-DAF9-144E-BA84-FD0C2BC7F526}">
      <dgm:prSet phldrT="[Text]" custT="1"/>
      <dgm:spPr/>
      <dgm:t>
        <a:bodyPr/>
        <a:lstStyle/>
        <a:p>
          <a:r>
            <a:rPr lang="en-US" sz="2000" b="1" dirty="0">
              <a:solidFill>
                <a:srgbClr val="FF0000"/>
              </a:solidFill>
            </a:rPr>
            <a:t>No compensation to peer reviewers</a:t>
          </a:r>
          <a:endParaRPr lang="en-US" sz="2000" dirty="0">
            <a:solidFill>
              <a:srgbClr val="FF0000"/>
            </a:solidFill>
          </a:endParaRPr>
        </a:p>
      </dgm:t>
    </dgm:pt>
    <dgm:pt modelId="{49E0A6E5-7376-4348-A1AD-84E3997289E7}" type="parTrans" cxnId="{483AB969-53BC-AD42-92B3-C9951A915348}">
      <dgm:prSet/>
      <dgm:spPr/>
      <dgm:t>
        <a:bodyPr/>
        <a:lstStyle/>
        <a:p>
          <a:endParaRPr lang="en-US"/>
        </a:p>
      </dgm:t>
    </dgm:pt>
    <dgm:pt modelId="{851B9859-6766-9C4D-972C-2E28AE3884AB}" type="sibTrans" cxnId="{483AB969-53BC-AD42-92B3-C9951A915348}">
      <dgm:prSet/>
      <dgm:spPr/>
      <dgm:t>
        <a:bodyPr/>
        <a:lstStyle/>
        <a:p>
          <a:endParaRPr lang="en-US"/>
        </a:p>
      </dgm:t>
    </dgm:pt>
    <dgm:pt modelId="{2B200B29-6825-4272-8EE9-52C996868952}">
      <dgm:prSet phldrT="[Text]" custT="1"/>
      <dgm:spPr/>
      <dgm:t>
        <a:bodyPr/>
        <a:lstStyle/>
        <a:p>
          <a:r>
            <a:rPr lang="en-US" sz="2400" b="1" dirty="0">
              <a:solidFill>
                <a:srgbClr val="FF0000"/>
              </a:solidFill>
            </a:rPr>
            <a:t>Low cost of editing / formatting</a:t>
          </a:r>
        </a:p>
      </dgm:t>
    </dgm:pt>
    <dgm:pt modelId="{B03003D2-55F4-46BC-AA0F-EA90FA610DF6}" type="parTrans" cxnId="{5D369327-3941-4976-AA8F-0460A21E2DED}">
      <dgm:prSet/>
      <dgm:spPr/>
      <dgm:t>
        <a:bodyPr/>
        <a:lstStyle/>
        <a:p>
          <a:endParaRPr lang="it-IT"/>
        </a:p>
      </dgm:t>
    </dgm:pt>
    <dgm:pt modelId="{3479D1E4-FED5-4BD7-A5A5-B9CD0962B8A2}" type="sibTrans" cxnId="{5D369327-3941-4976-AA8F-0460A21E2DED}">
      <dgm:prSet/>
      <dgm:spPr/>
      <dgm:t>
        <a:bodyPr/>
        <a:lstStyle/>
        <a:p>
          <a:endParaRPr lang="it-IT"/>
        </a:p>
      </dgm:t>
    </dgm:pt>
    <dgm:pt modelId="{1B373387-05E2-DB4B-A915-101064D893D3}" type="pres">
      <dgm:prSet presAssocID="{1ACDA26B-BF79-7547-BE51-52FCD9E79BA0}" presName="cycle" presStyleCnt="0">
        <dgm:presLayoutVars>
          <dgm:chMax val="1"/>
          <dgm:dir/>
          <dgm:animLvl val="ctr"/>
          <dgm:resizeHandles val="exact"/>
        </dgm:presLayoutVars>
      </dgm:prSet>
      <dgm:spPr/>
    </dgm:pt>
    <dgm:pt modelId="{4CF702C1-BE19-CB4C-BD46-5B272C5F579D}" type="pres">
      <dgm:prSet presAssocID="{0E897B60-3695-B24D-B5D5-C77DA71907C6}" presName="centerShape" presStyleLbl="node0" presStyleIdx="0" presStyleCnt="1"/>
      <dgm:spPr/>
    </dgm:pt>
    <dgm:pt modelId="{2BD59BE2-9542-9949-BB85-095A288DDCF8}" type="pres">
      <dgm:prSet presAssocID="{4591118E-19AB-024C-8402-3D90D522799F}" presName="parTrans" presStyleLbl="bgSibTrans2D1" presStyleIdx="0" presStyleCnt="3"/>
      <dgm:spPr/>
    </dgm:pt>
    <dgm:pt modelId="{2B5A5C8E-7930-7748-AAA6-D4AA7FFA6108}" type="pres">
      <dgm:prSet presAssocID="{792AE27C-2992-A74D-B2D2-D406C185880D}" presName="node" presStyleLbl="node1" presStyleIdx="0" presStyleCnt="3">
        <dgm:presLayoutVars>
          <dgm:bulletEnabled val="1"/>
        </dgm:presLayoutVars>
      </dgm:prSet>
      <dgm:spPr/>
    </dgm:pt>
    <dgm:pt modelId="{59693C36-1929-EF41-8C1C-47645AB5B960}" type="pres">
      <dgm:prSet presAssocID="{49E0A6E5-7376-4348-A1AD-84E3997289E7}" presName="parTrans" presStyleLbl="bgSibTrans2D1" presStyleIdx="1" presStyleCnt="3"/>
      <dgm:spPr/>
    </dgm:pt>
    <dgm:pt modelId="{F952D937-5FBA-154F-99E5-5EB1A271DD26}" type="pres">
      <dgm:prSet presAssocID="{944B76BC-DAF9-144E-BA84-FD0C2BC7F526}" presName="node" presStyleLbl="node1" presStyleIdx="1" presStyleCnt="3">
        <dgm:presLayoutVars>
          <dgm:bulletEnabled val="1"/>
        </dgm:presLayoutVars>
      </dgm:prSet>
      <dgm:spPr/>
    </dgm:pt>
    <dgm:pt modelId="{09381939-B2AF-4BDC-8F49-1662C0B8EFBD}" type="pres">
      <dgm:prSet presAssocID="{B03003D2-55F4-46BC-AA0F-EA90FA610DF6}" presName="parTrans" presStyleLbl="bgSibTrans2D1" presStyleIdx="2" presStyleCnt="3"/>
      <dgm:spPr/>
    </dgm:pt>
    <dgm:pt modelId="{02B89FCC-2A28-4016-A23B-9E22BB74B3F8}" type="pres">
      <dgm:prSet presAssocID="{2B200B29-6825-4272-8EE9-52C996868952}" presName="node" presStyleLbl="node1" presStyleIdx="2" presStyleCnt="3">
        <dgm:presLayoutVars>
          <dgm:bulletEnabled val="1"/>
        </dgm:presLayoutVars>
      </dgm:prSet>
      <dgm:spPr/>
    </dgm:pt>
  </dgm:ptLst>
  <dgm:cxnLst>
    <dgm:cxn modelId="{CA32471E-8745-CA42-9DAC-9AA970BD02A1}" srcId="{1ACDA26B-BF79-7547-BE51-52FCD9E79BA0}" destId="{0E897B60-3695-B24D-B5D5-C77DA71907C6}" srcOrd="0" destOrd="0" parTransId="{1F091A21-DF72-BE44-AE9F-4FD3883EBEF2}" sibTransId="{475E8165-4521-F64D-8799-CE23FD13D581}"/>
    <dgm:cxn modelId="{5D369327-3941-4976-AA8F-0460A21E2DED}" srcId="{0E897B60-3695-B24D-B5D5-C77DA71907C6}" destId="{2B200B29-6825-4272-8EE9-52C996868952}" srcOrd="2" destOrd="0" parTransId="{B03003D2-55F4-46BC-AA0F-EA90FA610DF6}" sibTransId="{3479D1E4-FED5-4BD7-A5A5-B9CD0962B8A2}"/>
    <dgm:cxn modelId="{C29E4A2E-1091-184F-B200-069BF1A03F47}" type="presOf" srcId="{0E897B60-3695-B24D-B5D5-C77DA71907C6}" destId="{4CF702C1-BE19-CB4C-BD46-5B272C5F579D}" srcOrd="0" destOrd="0" presId="urn:microsoft.com/office/officeart/2005/8/layout/radial4"/>
    <dgm:cxn modelId="{A6CC8738-B8F5-1840-AAF0-AEDC94CAA1DE}" type="presOf" srcId="{792AE27C-2992-A74D-B2D2-D406C185880D}" destId="{2B5A5C8E-7930-7748-AAA6-D4AA7FFA6108}" srcOrd="0" destOrd="0" presId="urn:microsoft.com/office/officeart/2005/8/layout/radial4"/>
    <dgm:cxn modelId="{BDB84D53-0BF1-4F47-AE97-764579D13870}" type="presOf" srcId="{49E0A6E5-7376-4348-A1AD-84E3997289E7}" destId="{59693C36-1929-EF41-8C1C-47645AB5B960}" srcOrd="0" destOrd="0" presId="urn:microsoft.com/office/officeart/2005/8/layout/radial4"/>
    <dgm:cxn modelId="{483AB969-53BC-AD42-92B3-C9951A915348}" srcId="{0E897B60-3695-B24D-B5D5-C77DA71907C6}" destId="{944B76BC-DAF9-144E-BA84-FD0C2BC7F526}" srcOrd="1" destOrd="0" parTransId="{49E0A6E5-7376-4348-A1AD-84E3997289E7}" sibTransId="{851B9859-6766-9C4D-972C-2E28AE3884AB}"/>
    <dgm:cxn modelId="{907BC86A-3221-A348-94E7-079A2CFCF725}" type="presOf" srcId="{4591118E-19AB-024C-8402-3D90D522799F}" destId="{2BD59BE2-9542-9949-BB85-095A288DDCF8}" srcOrd="0" destOrd="0" presId="urn:microsoft.com/office/officeart/2005/8/layout/radial4"/>
    <dgm:cxn modelId="{35EE617E-C2AB-4743-8CF8-47953C7D50A5}" srcId="{0E897B60-3695-B24D-B5D5-C77DA71907C6}" destId="{792AE27C-2992-A74D-B2D2-D406C185880D}" srcOrd="0" destOrd="0" parTransId="{4591118E-19AB-024C-8402-3D90D522799F}" sibTransId="{14464949-5A69-4745-981C-36CEF7F5C6C7}"/>
    <dgm:cxn modelId="{506DE7D1-FB2A-4C84-B5BF-0745BD33E257}" type="presOf" srcId="{2B200B29-6825-4272-8EE9-52C996868952}" destId="{02B89FCC-2A28-4016-A23B-9E22BB74B3F8}" srcOrd="0" destOrd="0" presId="urn:microsoft.com/office/officeart/2005/8/layout/radial4"/>
    <dgm:cxn modelId="{5DEC3CF4-4101-6846-8A7F-03DE27954B6F}" type="presOf" srcId="{1ACDA26B-BF79-7547-BE51-52FCD9E79BA0}" destId="{1B373387-05E2-DB4B-A915-101064D893D3}" srcOrd="0" destOrd="0" presId="urn:microsoft.com/office/officeart/2005/8/layout/radial4"/>
    <dgm:cxn modelId="{B8AE21F5-749E-4FAE-A469-2E7FE3CCA8A0}" type="presOf" srcId="{B03003D2-55F4-46BC-AA0F-EA90FA610DF6}" destId="{09381939-B2AF-4BDC-8F49-1662C0B8EFBD}" srcOrd="0" destOrd="0" presId="urn:microsoft.com/office/officeart/2005/8/layout/radial4"/>
    <dgm:cxn modelId="{42ECFEF7-89D8-9244-8613-B284185C1DB4}" type="presOf" srcId="{944B76BC-DAF9-144E-BA84-FD0C2BC7F526}" destId="{F952D937-5FBA-154F-99E5-5EB1A271DD26}" srcOrd="0" destOrd="0" presId="urn:microsoft.com/office/officeart/2005/8/layout/radial4"/>
    <dgm:cxn modelId="{CED22318-6AE0-4844-87EC-786773E1DB31}" type="presParOf" srcId="{1B373387-05E2-DB4B-A915-101064D893D3}" destId="{4CF702C1-BE19-CB4C-BD46-5B272C5F579D}" srcOrd="0" destOrd="0" presId="urn:microsoft.com/office/officeart/2005/8/layout/radial4"/>
    <dgm:cxn modelId="{63385C28-7CC6-5741-96CD-7D64A9A98382}" type="presParOf" srcId="{1B373387-05E2-DB4B-A915-101064D893D3}" destId="{2BD59BE2-9542-9949-BB85-095A288DDCF8}" srcOrd="1" destOrd="0" presId="urn:microsoft.com/office/officeart/2005/8/layout/radial4"/>
    <dgm:cxn modelId="{F4B8D11E-A6A3-0C42-BE31-1F717C6F3AC5}" type="presParOf" srcId="{1B373387-05E2-DB4B-A915-101064D893D3}" destId="{2B5A5C8E-7930-7748-AAA6-D4AA7FFA6108}" srcOrd="2" destOrd="0" presId="urn:microsoft.com/office/officeart/2005/8/layout/radial4"/>
    <dgm:cxn modelId="{736582B5-9F1C-D649-8F5D-35A7A8A9A11F}" type="presParOf" srcId="{1B373387-05E2-DB4B-A915-101064D893D3}" destId="{59693C36-1929-EF41-8C1C-47645AB5B960}" srcOrd="3" destOrd="0" presId="urn:microsoft.com/office/officeart/2005/8/layout/radial4"/>
    <dgm:cxn modelId="{588FCB7C-3830-C346-8D13-9D01D1EC38A7}" type="presParOf" srcId="{1B373387-05E2-DB4B-A915-101064D893D3}" destId="{F952D937-5FBA-154F-99E5-5EB1A271DD26}" srcOrd="4" destOrd="0" presId="urn:microsoft.com/office/officeart/2005/8/layout/radial4"/>
    <dgm:cxn modelId="{F8CF754E-70F8-4E46-9E19-D97A0E73C315}" type="presParOf" srcId="{1B373387-05E2-DB4B-A915-101064D893D3}" destId="{09381939-B2AF-4BDC-8F49-1662C0B8EFBD}" srcOrd="5" destOrd="0" presId="urn:microsoft.com/office/officeart/2005/8/layout/radial4"/>
    <dgm:cxn modelId="{48F48FD7-81AD-4C62-9AC2-259291FF825B}" type="presParOf" srcId="{1B373387-05E2-DB4B-A915-101064D893D3}" destId="{02B89FCC-2A28-4016-A23B-9E22BB74B3F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5EDA1A-EB39-4763-991C-E20E652931E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FDD3764-A966-4651-A557-9D5FE4DCACBD}">
      <dgm:prSet/>
      <dgm:spPr/>
      <dgm:t>
        <a:bodyPr/>
        <a:lstStyle/>
        <a:p>
          <a:r>
            <a:rPr lang="it-IT"/>
            <a:t>No riviste ibride</a:t>
          </a:r>
          <a:endParaRPr lang="en-US"/>
        </a:p>
      </dgm:t>
    </dgm:pt>
    <dgm:pt modelId="{CB5C00E3-D57C-46FC-A51E-658E2A7A2C44}" type="parTrans" cxnId="{FD02CC1F-F102-4A7F-8321-E3932293330B}">
      <dgm:prSet/>
      <dgm:spPr/>
      <dgm:t>
        <a:bodyPr/>
        <a:lstStyle/>
        <a:p>
          <a:endParaRPr lang="en-US"/>
        </a:p>
      </dgm:t>
    </dgm:pt>
    <dgm:pt modelId="{45E248E9-CE9E-42A0-BE3F-27C3C0CA70C9}" type="sibTrans" cxnId="{FD02CC1F-F102-4A7F-8321-E3932293330B}">
      <dgm:prSet/>
      <dgm:spPr/>
      <dgm:t>
        <a:bodyPr/>
        <a:lstStyle/>
        <a:p>
          <a:endParaRPr lang="en-US"/>
        </a:p>
      </dgm:t>
    </dgm:pt>
    <dgm:pt modelId="{9656FEB1-E54A-49AA-BDCD-D2065C819A0A}">
      <dgm:prSet/>
      <dgm:spPr/>
      <dgm:t>
        <a:bodyPr/>
        <a:lstStyle/>
        <a:p>
          <a:r>
            <a:rPr lang="it-IT" dirty="0"/>
            <a:t>OA immediato,  No embargo</a:t>
          </a:r>
          <a:endParaRPr lang="en-US" dirty="0"/>
        </a:p>
      </dgm:t>
    </dgm:pt>
    <dgm:pt modelId="{C226C77C-83E3-42D9-84D0-4690B96216BB}" type="parTrans" cxnId="{70B192D3-D2D0-41B2-8563-561AAF420A4D}">
      <dgm:prSet/>
      <dgm:spPr/>
      <dgm:t>
        <a:bodyPr/>
        <a:lstStyle/>
        <a:p>
          <a:endParaRPr lang="en-US"/>
        </a:p>
      </dgm:t>
    </dgm:pt>
    <dgm:pt modelId="{D7A9383C-3F38-450E-BC6C-73A2A3F4BE37}" type="sibTrans" cxnId="{70B192D3-D2D0-41B2-8563-561AAF420A4D}">
      <dgm:prSet/>
      <dgm:spPr/>
      <dgm:t>
        <a:bodyPr/>
        <a:lstStyle/>
        <a:p>
          <a:endParaRPr lang="en-US"/>
        </a:p>
      </dgm:t>
    </dgm:pt>
    <dgm:pt modelId="{9627D7C4-6D88-4238-BF01-16E2A7D18182}">
      <dgm:prSet/>
      <dgm:spPr/>
      <dgm:t>
        <a:bodyPr/>
        <a:lstStyle/>
        <a:p>
          <a:r>
            <a:rPr lang="it-IT" dirty="0"/>
            <a:t>No trasferimento di copyright</a:t>
          </a:r>
          <a:endParaRPr lang="en-US" dirty="0"/>
        </a:p>
      </dgm:t>
    </dgm:pt>
    <dgm:pt modelId="{7FEA89AB-FF49-46D5-B4DD-198661A42B16}" type="parTrans" cxnId="{02B563B1-25AE-4374-B552-EB82AEC4D550}">
      <dgm:prSet/>
      <dgm:spPr/>
      <dgm:t>
        <a:bodyPr/>
        <a:lstStyle/>
        <a:p>
          <a:endParaRPr lang="en-US"/>
        </a:p>
      </dgm:t>
    </dgm:pt>
    <dgm:pt modelId="{66C7054B-59FD-454D-8DBD-CA539883FADB}" type="sibTrans" cxnId="{02B563B1-25AE-4374-B552-EB82AEC4D550}">
      <dgm:prSet/>
      <dgm:spPr/>
      <dgm:t>
        <a:bodyPr/>
        <a:lstStyle/>
        <a:p>
          <a:endParaRPr lang="en-US"/>
        </a:p>
      </dgm:t>
    </dgm:pt>
    <dgm:pt modelId="{08EA08A3-652C-5A41-8C9C-1ABBAD9BAD84}">
      <dgm:prSet/>
      <dgm:spPr/>
      <dgm:t>
        <a:bodyPr/>
        <a:lstStyle/>
        <a:p>
          <a:pPr>
            <a:buFont typeface="Wingdings" pitchFamily="2" charset="2"/>
            <a:buChar char="Ø"/>
          </a:pPr>
          <a:r>
            <a:rPr lang="it-IT" dirty="0">
              <a:latin typeface="GOTHAM-BOOK" panose="02000504050000020004" pitchFamily="2" charset="0"/>
            </a:rPr>
            <a:t>No all’uso dell’Impact </a:t>
          </a:r>
          <a:r>
            <a:rPr lang="it-IT" dirty="0" err="1">
              <a:latin typeface="GOTHAM-BOOK" panose="02000504050000020004" pitchFamily="2" charset="0"/>
            </a:rPr>
            <a:t>Factor</a:t>
          </a:r>
          <a:r>
            <a:rPr lang="it-IT" dirty="0">
              <a:latin typeface="GOTHAM-BOOK" panose="02000504050000020004" pitchFamily="2" charset="0"/>
            </a:rPr>
            <a:t>  per la valutazione della ricerca</a:t>
          </a:r>
          <a:endParaRPr lang="it-IT" dirty="0"/>
        </a:p>
      </dgm:t>
    </dgm:pt>
    <dgm:pt modelId="{3EFF4F99-21F7-EF4A-B6C0-D6DBA88EC508}" type="parTrans" cxnId="{73E94278-3EFA-1040-9225-149EC02C4E2F}">
      <dgm:prSet/>
      <dgm:spPr/>
      <dgm:t>
        <a:bodyPr/>
        <a:lstStyle/>
        <a:p>
          <a:endParaRPr lang="it-IT"/>
        </a:p>
      </dgm:t>
    </dgm:pt>
    <dgm:pt modelId="{587A28DD-4F7C-6F49-9D4B-29F297B48B51}" type="sibTrans" cxnId="{73E94278-3EFA-1040-9225-149EC02C4E2F}">
      <dgm:prSet/>
      <dgm:spPr/>
      <dgm:t>
        <a:bodyPr/>
        <a:lstStyle/>
        <a:p>
          <a:endParaRPr lang="it-IT"/>
        </a:p>
      </dgm:t>
    </dgm:pt>
    <dgm:pt modelId="{17F5898B-A645-1C4C-9616-7399831DCBAF}" type="pres">
      <dgm:prSet presAssocID="{525EDA1A-EB39-4763-991C-E20E652931EA}" presName="linear" presStyleCnt="0">
        <dgm:presLayoutVars>
          <dgm:dir/>
          <dgm:animLvl val="lvl"/>
          <dgm:resizeHandles val="exact"/>
        </dgm:presLayoutVars>
      </dgm:prSet>
      <dgm:spPr/>
    </dgm:pt>
    <dgm:pt modelId="{CE179B84-05C4-984C-9876-42E53BCACCB4}" type="pres">
      <dgm:prSet presAssocID="{DFDD3764-A966-4651-A557-9D5FE4DCACBD}" presName="parentLin" presStyleCnt="0"/>
      <dgm:spPr/>
    </dgm:pt>
    <dgm:pt modelId="{825ED161-4B65-7D4C-9F28-2071B091B26B}" type="pres">
      <dgm:prSet presAssocID="{DFDD3764-A966-4651-A557-9D5FE4DCACBD}" presName="parentLeftMargin" presStyleLbl="node1" presStyleIdx="0" presStyleCnt="4"/>
      <dgm:spPr/>
    </dgm:pt>
    <dgm:pt modelId="{0CCA7409-1A06-4348-9BD1-5CB4E46B128B}" type="pres">
      <dgm:prSet presAssocID="{DFDD3764-A966-4651-A557-9D5FE4DCACBD}" presName="parentText" presStyleLbl="node1" presStyleIdx="0" presStyleCnt="4">
        <dgm:presLayoutVars>
          <dgm:chMax val="0"/>
          <dgm:bulletEnabled val="1"/>
        </dgm:presLayoutVars>
      </dgm:prSet>
      <dgm:spPr/>
    </dgm:pt>
    <dgm:pt modelId="{81881122-6F21-C848-9EF1-65C014D9AD40}" type="pres">
      <dgm:prSet presAssocID="{DFDD3764-A966-4651-A557-9D5FE4DCACBD}" presName="negativeSpace" presStyleCnt="0"/>
      <dgm:spPr/>
    </dgm:pt>
    <dgm:pt modelId="{F0C55E3A-CA11-7349-AB94-E2BD9C3F010D}" type="pres">
      <dgm:prSet presAssocID="{DFDD3764-A966-4651-A557-9D5FE4DCACBD}" presName="childText" presStyleLbl="conFgAcc1" presStyleIdx="0" presStyleCnt="4">
        <dgm:presLayoutVars>
          <dgm:bulletEnabled val="1"/>
        </dgm:presLayoutVars>
      </dgm:prSet>
      <dgm:spPr/>
    </dgm:pt>
    <dgm:pt modelId="{26A6782B-C1E7-7B46-9319-4B81CE2A4423}" type="pres">
      <dgm:prSet presAssocID="{45E248E9-CE9E-42A0-BE3F-27C3C0CA70C9}" presName="spaceBetweenRectangles" presStyleCnt="0"/>
      <dgm:spPr/>
    </dgm:pt>
    <dgm:pt modelId="{1DFDA394-D68D-7946-BA84-7AA508F94ECF}" type="pres">
      <dgm:prSet presAssocID="{9656FEB1-E54A-49AA-BDCD-D2065C819A0A}" presName="parentLin" presStyleCnt="0"/>
      <dgm:spPr/>
    </dgm:pt>
    <dgm:pt modelId="{069415AA-7AB3-FF4F-AF20-ABDB2B2BFBC2}" type="pres">
      <dgm:prSet presAssocID="{9656FEB1-E54A-49AA-BDCD-D2065C819A0A}" presName="parentLeftMargin" presStyleLbl="node1" presStyleIdx="0" presStyleCnt="4"/>
      <dgm:spPr/>
    </dgm:pt>
    <dgm:pt modelId="{63149D42-4668-8141-8702-4A66910AF9C5}" type="pres">
      <dgm:prSet presAssocID="{9656FEB1-E54A-49AA-BDCD-D2065C819A0A}" presName="parentText" presStyleLbl="node1" presStyleIdx="1" presStyleCnt="4">
        <dgm:presLayoutVars>
          <dgm:chMax val="0"/>
          <dgm:bulletEnabled val="1"/>
        </dgm:presLayoutVars>
      </dgm:prSet>
      <dgm:spPr/>
    </dgm:pt>
    <dgm:pt modelId="{61CAB75E-5E80-3D48-B04E-6FB34E3C8BCC}" type="pres">
      <dgm:prSet presAssocID="{9656FEB1-E54A-49AA-BDCD-D2065C819A0A}" presName="negativeSpace" presStyleCnt="0"/>
      <dgm:spPr/>
    </dgm:pt>
    <dgm:pt modelId="{1189C45D-4D50-8444-8C80-E18B10DED8B0}" type="pres">
      <dgm:prSet presAssocID="{9656FEB1-E54A-49AA-BDCD-D2065C819A0A}" presName="childText" presStyleLbl="conFgAcc1" presStyleIdx="1" presStyleCnt="4">
        <dgm:presLayoutVars>
          <dgm:bulletEnabled val="1"/>
        </dgm:presLayoutVars>
      </dgm:prSet>
      <dgm:spPr/>
    </dgm:pt>
    <dgm:pt modelId="{F0B57D4B-5EE4-FB4D-BD22-A9B7F14E0EDF}" type="pres">
      <dgm:prSet presAssocID="{D7A9383C-3F38-450E-BC6C-73A2A3F4BE37}" presName="spaceBetweenRectangles" presStyleCnt="0"/>
      <dgm:spPr/>
    </dgm:pt>
    <dgm:pt modelId="{468C5F0E-9274-8D45-85EC-3C24B87EEF72}" type="pres">
      <dgm:prSet presAssocID="{9627D7C4-6D88-4238-BF01-16E2A7D18182}" presName="parentLin" presStyleCnt="0"/>
      <dgm:spPr/>
    </dgm:pt>
    <dgm:pt modelId="{08BD1D7F-4FA1-254C-8F57-E0640A93E1E4}" type="pres">
      <dgm:prSet presAssocID="{9627D7C4-6D88-4238-BF01-16E2A7D18182}" presName="parentLeftMargin" presStyleLbl="node1" presStyleIdx="1" presStyleCnt="4"/>
      <dgm:spPr/>
    </dgm:pt>
    <dgm:pt modelId="{B72A60DA-F684-954B-B33A-5E19884F63B6}" type="pres">
      <dgm:prSet presAssocID="{9627D7C4-6D88-4238-BF01-16E2A7D18182}" presName="parentText" presStyleLbl="node1" presStyleIdx="2" presStyleCnt="4">
        <dgm:presLayoutVars>
          <dgm:chMax val="0"/>
          <dgm:bulletEnabled val="1"/>
        </dgm:presLayoutVars>
      </dgm:prSet>
      <dgm:spPr/>
    </dgm:pt>
    <dgm:pt modelId="{A961F4C5-2A19-CF49-8E2B-93C76220B1EA}" type="pres">
      <dgm:prSet presAssocID="{9627D7C4-6D88-4238-BF01-16E2A7D18182}" presName="negativeSpace" presStyleCnt="0"/>
      <dgm:spPr/>
    </dgm:pt>
    <dgm:pt modelId="{3CB70482-5DB5-CE48-95D7-F8C2AFBA515C}" type="pres">
      <dgm:prSet presAssocID="{9627D7C4-6D88-4238-BF01-16E2A7D18182}" presName="childText" presStyleLbl="conFgAcc1" presStyleIdx="2" presStyleCnt="4" custLinFactNeighborY="18899">
        <dgm:presLayoutVars>
          <dgm:bulletEnabled val="1"/>
        </dgm:presLayoutVars>
      </dgm:prSet>
      <dgm:spPr/>
    </dgm:pt>
    <dgm:pt modelId="{307E2AA0-5839-C24E-A5F1-BF522BEEA26C}" type="pres">
      <dgm:prSet presAssocID="{66C7054B-59FD-454D-8DBD-CA539883FADB}" presName="spaceBetweenRectangles" presStyleCnt="0"/>
      <dgm:spPr/>
    </dgm:pt>
    <dgm:pt modelId="{B53AF75F-1D8E-5747-8BDF-30663E618863}" type="pres">
      <dgm:prSet presAssocID="{08EA08A3-652C-5A41-8C9C-1ABBAD9BAD84}" presName="parentLin" presStyleCnt="0"/>
      <dgm:spPr/>
    </dgm:pt>
    <dgm:pt modelId="{EA17BEBB-C7BD-3C4F-B905-DAD7BCE610C0}" type="pres">
      <dgm:prSet presAssocID="{08EA08A3-652C-5A41-8C9C-1ABBAD9BAD84}" presName="parentLeftMargin" presStyleLbl="node1" presStyleIdx="2" presStyleCnt="4"/>
      <dgm:spPr/>
    </dgm:pt>
    <dgm:pt modelId="{4A79A097-880B-934A-AC53-687E5D1BE390}" type="pres">
      <dgm:prSet presAssocID="{08EA08A3-652C-5A41-8C9C-1ABBAD9BAD84}" presName="parentText" presStyleLbl="node1" presStyleIdx="3" presStyleCnt="4">
        <dgm:presLayoutVars>
          <dgm:chMax val="0"/>
          <dgm:bulletEnabled val="1"/>
        </dgm:presLayoutVars>
      </dgm:prSet>
      <dgm:spPr/>
    </dgm:pt>
    <dgm:pt modelId="{69F3FA17-CB54-4D44-B45C-2653D5978E37}" type="pres">
      <dgm:prSet presAssocID="{08EA08A3-652C-5A41-8C9C-1ABBAD9BAD84}" presName="negativeSpace" presStyleCnt="0"/>
      <dgm:spPr/>
    </dgm:pt>
    <dgm:pt modelId="{53316BE9-EF0D-3141-ADCC-BB55409E8D15}" type="pres">
      <dgm:prSet presAssocID="{08EA08A3-652C-5A41-8C9C-1ABBAD9BAD84}" presName="childText" presStyleLbl="conFgAcc1" presStyleIdx="3" presStyleCnt="4">
        <dgm:presLayoutVars>
          <dgm:bulletEnabled val="1"/>
        </dgm:presLayoutVars>
      </dgm:prSet>
      <dgm:spPr/>
    </dgm:pt>
  </dgm:ptLst>
  <dgm:cxnLst>
    <dgm:cxn modelId="{770E9A1C-F62B-4648-88C5-D838A312B9D6}" type="presOf" srcId="{525EDA1A-EB39-4763-991C-E20E652931EA}" destId="{17F5898B-A645-1C4C-9616-7399831DCBAF}" srcOrd="0" destOrd="0" presId="urn:microsoft.com/office/officeart/2005/8/layout/list1"/>
    <dgm:cxn modelId="{FD02CC1F-F102-4A7F-8321-E3932293330B}" srcId="{525EDA1A-EB39-4763-991C-E20E652931EA}" destId="{DFDD3764-A966-4651-A557-9D5FE4DCACBD}" srcOrd="0" destOrd="0" parTransId="{CB5C00E3-D57C-46FC-A51E-658E2A7A2C44}" sibTransId="{45E248E9-CE9E-42A0-BE3F-27C3C0CA70C9}"/>
    <dgm:cxn modelId="{C734EF2E-507F-E54B-BE85-B05B5DE5B9BE}" type="presOf" srcId="{9656FEB1-E54A-49AA-BDCD-D2065C819A0A}" destId="{63149D42-4668-8141-8702-4A66910AF9C5}" srcOrd="1" destOrd="0" presId="urn:microsoft.com/office/officeart/2005/8/layout/list1"/>
    <dgm:cxn modelId="{A2B1C536-20D7-F84F-925B-9E354E4B77D4}" type="presOf" srcId="{08EA08A3-652C-5A41-8C9C-1ABBAD9BAD84}" destId="{EA17BEBB-C7BD-3C4F-B905-DAD7BCE610C0}" srcOrd="0" destOrd="0" presId="urn:microsoft.com/office/officeart/2005/8/layout/list1"/>
    <dgm:cxn modelId="{C90F5C43-F49F-1C45-B79F-3F9AC01B472F}" type="presOf" srcId="{9627D7C4-6D88-4238-BF01-16E2A7D18182}" destId="{08BD1D7F-4FA1-254C-8F57-E0640A93E1E4}" srcOrd="0" destOrd="0" presId="urn:microsoft.com/office/officeart/2005/8/layout/list1"/>
    <dgm:cxn modelId="{1ABCAE4B-B84A-2B41-AA02-1E3E00C7A526}" type="presOf" srcId="{9656FEB1-E54A-49AA-BDCD-D2065C819A0A}" destId="{069415AA-7AB3-FF4F-AF20-ABDB2B2BFBC2}" srcOrd="0" destOrd="0" presId="urn:microsoft.com/office/officeart/2005/8/layout/list1"/>
    <dgm:cxn modelId="{5ADBA370-C20F-BB47-9601-402551B57381}" type="presOf" srcId="{DFDD3764-A966-4651-A557-9D5FE4DCACBD}" destId="{0CCA7409-1A06-4348-9BD1-5CB4E46B128B}" srcOrd="1" destOrd="0" presId="urn:microsoft.com/office/officeart/2005/8/layout/list1"/>
    <dgm:cxn modelId="{73E94278-3EFA-1040-9225-149EC02C4E2F}" srcId="{525EDA1A-EB39-4763-991C-E20E652931EA}" destId="{08EA08A3-652C-5A41-8C9C-1ABBAD9BAD84}" srcOrd="3" destOrd="0" parTransId="{3EFF4F99-21F7-EF4A-B6C0-D6DBA88EC508}" sibTransId="{587A28DD-4F7C-6F49-9D4B-29F297B48B51}"/>
    <dgm:cxn modelId="{B8BF69AB-8540-4A4D-B05C-795C3A300F7C}" type="presOf" srcId="{DFDD3764-A966-4651-A557-9D5FE4DCACBD}" destId="{825ED161-4B65-7D4C-9F28-2071B091B26B}" srcOrd="0" destOrd="0" presId="urn:microsoft.com/office/officeart/2005/8/layout/list1"/>
    <dgm:cxn modelId="{02B563B1-25AE-4374-B552-EB82AEC4D550}" srcId="{525EDA1A-EB39-4763-991C-E20E652931EA}" destId="{9627D7C4-6D88-4238-BF01-16E2A7D18182}" srcOrd="2" destOrd="0" parTransId="{7FEA89AB-FF49-46D5-B4DD-198661A42B16}" sibTransId="{66C7054B-59FD-454D-8DBD-CA539883FADB}"/>
    <dgm:cxn modelId="{CF1FCAC0-BEF5-1545-B95C-A8DDEB567126}" type="presOf" srcId="{08EA08A3-652C-5A41-8C9C-1ABBAD9BAD84}" destId="{4A79A097-880B-934A-AC53-687E5D1BE390}" srcOrd="1" destOrd="0" presId="urn:microsoft.com/office/officeart/2005/8/layout/list1"/>
    <dgm:cxn modelId="{70B192D3-D2D0-41B2-8563-561AAF420A4D}" srcId="{525EDA1A-EB39-4763-991C-E20E652931EA}" destId="{9656FEB1-E54A-49AA-BDCD-D2065C819A0A}" srcOrd="1" destOrd="0" parTransId="{C226C77C-83E3-42D9-84D0-4690B96216BB}" sibTransId="{D7A9383C-3F38-450E-BC6C-73A2A3F4BE37}"/>
    <dgm:cxn modelId="{684E71E2-1121-7E4F-931D-8DC4EDB16DA1}" type="presOf" srcId="{9627D7C4-6D88-4238-BF01-16E2A7D18182}" destId="{B72A60DA-F684-954B-B33A-5E19884F63B6}" srcOrd="1" destOrd="0" presId="urn:microsoft.com/office/officeart/2005/8/layout/list1"/>
    <dgm:cxn modelId="{C8B2C014-1240-264B-A303-E2A607C0D4DD}" type="presParOf" srcId="{17F5898B-A645-1C4C-9616-7399831DCBAF}" destId="{CE179B84-05C4-984C-9876-42E53BCACCB4}" srcOrd="0" destOrd="0" presId="urn:microsoft.com/office/officeart/2005/8/layout/list1"/>
    <dgm:cxn modelId="{CD098DEF-50F0-7F44-9F7A-1AFE3A86D32D}" type="presParOf" srcId="{CE179B84-05C4-984C-9876-42E53BCACCB4}" destId="{825ED161-4B65-7D4C-9F28-2071B091B26B}" srcOrd="0" destOrd="0" presId="urn:microsoft.com/office/officeart/2005/8/layout/list1"/>
    <dgm:cxn modelId="{480879F1-8CBC-0848-9C34-FCBB7AA4CAC2}" type="presParOf" srcId="{CE179B84-05C4-984C-9876-42E53BCACCB4}" destId="{0CCA7409-1A06-4348-9BD1-5CB4E46B128B}" srcOrd="1" destOrd="0" presId="urn:microsoft.com/office/officeart/2005/8/layout/list1"/>
    <dgm:cxn modelId="{20C3BD0D-4260-1446-88F5-CFB8A9E6BA6B}" type="presParOf" srcId="{17F5898B-A645-1C4C-9616-7399831DCBAF}" destId="{81881122-6F21-C848-9EF1-65C014D9AD40}" srcOrd="1" destOrd="0" presId="urn:microsoft.com/office/officeart/2005/8/layout/list1"/>
    <dgm:cxn modelId="{4956F2FD-8361-2A42-BD27-0410602F911F}" type="presParOf" srcId="{17F5898B-A645-1C4C-9616-7399831DCBAF}" destId="{F0C55E3A-CA11-7349-AB94-E2BD9C3F010D}" srcOrd="2" destOrd="0" presId="urn:microsoft.com/office/officeart/2005/8/layout/list1"/>
    <dgm:cxn modelId="{2D5F625C-B9B3-814B-AEB9-147FC0F3E7BC}" type="presParOf" srcId="{17F5898B-A645-1C4C-9616-7399831DCBAF}" destId="{26A6782B-C1E7-7B46-9319-4B81CE2A4423}" srcOrd="3" destOrd="0" presId="urn:microsoft.com/office/officeart/2005/8/layout/list1"/>
    <dgm:cxn modelId="{E814480C-3419-6541-A38E-B064AC076204}" type="presParOf" srcId="{17F5898B-A645-1C4C-9616-7399831DCBAF}" destId="{1DFDA394-D68D-7946-BA84-7AA508F94ECF}" srcOrd="4" destOrd="0" presId="urn:microsoft.com/office/officeart/2005/8/layout/list1"/>
    <dgm:cxn modelId="{42876177-3559-2746-94A4-615A18F6DBB3}" type="presParOf" srcId="{1DFDA394-D68D-7946-BA84-7AA508F94ECF}" destId="{069415AA-7AB3-FF4F-AF20-ABDB2B2BFBC2}" srcOrd="0" destOrd="0" presId="urn:microsoft.com/office/officeart/2005/8/layout/list1"/>
    <dgm:cxn modelId="{44ED284A-3C44-264D-8C0A-865BA1274286}" type="presParOf" srcId="{1DFDA394-D68D-7946-BA84-7AA508F94ECF}" destId="{63149D42-4668-8141-8702-4A66910AF9C5}" srcOrd="1" destOrd="0" presId="urn:microsoft.com/office/officeart/2005/8/layout/list1"/>
    <dgm:cxn modelId="{0F0F3B3A-E2B3-634D-8F77-1C9661777CEB}" type="presParOf" srcId="{17F5898B-A645-1C4C-9616-7399831DCBAF}" destId="{61CAB75E-5E80-3D48-B04E-6FB34E3C8BCC}" srcOrd="5" destOrd="0" presId="urn:microsoft.com/office/officeart/2005/8/layout/list1"/>
    <dgm:cxn modelId="{BCA148D2-9E15-2F4C-A2FF-6C9918FDEBDD}" type="presParOf" srcId="{17F5898B-A645-1C4C-9616-7399831DCBAF}" destId="{1189C45D-4D50-8444-8C80-E18B10DED8B0}" srcOrd="6" destOrd="0" presId="urn:microsoft.com/office/officeart/2005/8/layout/list1"/>
    <dgm:cxn modelId="{8D6F1C2B-CF4E-424D-B8BE-2418AC72CF9A}" type="presParOf" srcId="{17F5898B-A645-1C4C-9616-7399831DCBAF}" destId="{F0B57D4B-5EE4-FB4D-BD22-A9B7F14E0EDF}" srcOrd="7" destOrd="0" presId="urn:microsoft.com/office/officeart/2005/8/layout/list1"/>
    <dgm:cxn modelId="{D6B6585A-35F2-5C4A-B71E-06C102B716D1}" type="presParOf" srcId="{17F5898B-A645-1C4C-9616-7399831DCBAF}" destId="{468C5F0E-9274-8D45-85EC-3C24B87EEF72}" srcOrd="8" destOrd="0" presId="urn:microsoft.com/office/officeart/2005/8/layout/list1"/>
    <dgm:cxn modelId="{5B29CCC2-18DF-1F46-BCCA-972981904D55}" type="presParOf" srcId="{468C5F0E-9274-8D45-85EC-3C24B87EEF72}" destId="{08BD1D7F-4FA1-254C-8F57-E0640A93E1E4}" srcOrd="0" destOrd="0" presId="urn:microsoft.com/office/officeart/2005/8/layout/list1"/>
    <dgm:cxn modelId="{88C1EC52-DD3E-A54E-9C85-2060E8F7B142}" type="presParOf" srcId="{468C5F0E-9274-8D45-85EC-3C24B87EEF72}" destId="{B72A60DA-F684-954B-B33A-5E19884F63B6}" srcOrd="1" destOrd="0" presId="urn:microsoft.com/office/officeart/2005/8/layout/list1"/>
    <dgm:cxn modelId="{38EFD947-6EEB-C94F-84CC-277CB741820D}" type="presParOf" srcId="{17F5898B-A645-1C4C-9616-7399831DCBAF}" destId="{A961F4C5-2A19-CF49-8E2B-93C76220B1EA}" srcOrd="9" destOrd="0" presId="urn:microsoft.com/office/officeart/2005/8/layout/list1"/>
    <dgm:cxn modelId="{E21FDD98-867C-B94C-BA69-3FEB3ED9AAE9}" type="presParOf" srcId="{17F5898B-A645-1C4C-9616-7399831DCBAF}" destId="{3CB70482-5DB5-CE48-95D7-F8C2AFBA515C}" srcOrd="10" destOrd="0" presId="urn:microsoft.com/office/officeart/2005/8/layout/list1"/>
    <dgm:cxn modelId="{9228CE9C-3FB2-7943-998F-DB2DCC18193F}" type="presParOf" srcId="{17F5898B-A645-1C4C-9616-7399831DCBAF}" destId="{307E2AA0-5839-C24E-A5F1-BF522BEEA26C}" srcOrd="11" destOrd="0" presId="urn:microsoft.com/office/officeart/2005/8/layout/list1"/>
    <dgm:cxn modelId="{4BC305DC-117F-314E-B34C-A60CFD6198A9}" type="presParOf" srcId="{17F5898B-A645-1C4C-9616-7399831DCBAF}" destId="{B53AF75F-1D8E-5747-8BDF-30663E618863}" srcOrd="12" destOrd="0" presId="urn:microsoft.com/office/officeart/2005/8/layout/list1"/>
    <dgm:cxn modelId="{B98767D6-6246-404B-B9CE-3022A7057AB1}" type="presParOf" srcId="{B53AF75F-1D8E-5747-8BDF-30663E618863}" destId="{EA17BEBB-C7BD-3C4F-B905-DAD7BCE610C0}" srcOrd="0" destOrd="0" presId="urn:microsoft.com/office/officeart/2005/8/layout/list1"/>
    <dgm:cxn modelId="{A27E76D4-53BA-F84F-88DE-3BC8778C87F3}" type="presParOf" srcId="{B53AF75F-1D8E-5747-8BDF-30663E618863}" destId="{4A79A097-880B-934A-AC53-687E5D1BE390}" srcOrd="1" destOrd="0" presId="urn:microsoft.com/office/officeart/2005/8/layout/list1"/>
    <dgm:cxn modelId="{59FB371E-7237-404D-BAFC-742B1BF7D9E8}" type="presParOf" srcId="{17F5898B-A645-1C4C-9616-7399831DCBAF}" destId="{69F3FA17-CB54-4D44-B45C-2653D5978E37}" srcOrd="13" destOrd="0" presId="urn:microsoft.com/office/officeart/2005/8/layout/list1"/>
    <dgm:cxn modelId="{7E42BB48-E4C1-D340-B1A9-977E19B6241F}" type="presParOf" srcId="{17F5898B-A645-1C4C-9616-7399831DCBAF}" destId="{53316BE9-EF0D-3141-ADCC-BB55409E8D1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1A1485-9891-4465-91E4-EEE3208F55A3}"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it-IT"/>
        </a:p>
      </dgm:t>
    </dgm:pt>
    <dgm:pt modelId="{694EFDC6-AA3B-448D-9BF3-7CDFB175D7D6}">
      <dgm:prSet custT="1"/>
      <dgm:spPr/>
      <dgm:t>
        <a:bodyPr/>
        <a:lstStyle/>
        <a:p>
          <a:r>
            <a:rPr lang="en-US" sz="2000" b="1" dirty="0" err="1">
              <a:latin typeface="Fira Sans" panose="020B0604020202020204" charset="0"/>
            </a:rPr>
            <a:t>Proprietà</a:t>
          </a:r>
          <a:r>
            <a:rPr lang="en-US" sz="2000" b="1" dirty="0">
              <a:latin typeface="Fira Sans" panose="020B0604020202020204" charset="0"/>
            </a:rPr>
            <a:t> </a:t>
          </a:r>
          <a:r>
            <a:rPr lang="en-US" sz="2000" b="1" dirty="0" err="1">
              <a:latin typeface="Fira Sans" panose="020B0604020202020204" charset="0"/>
            </a:rPr>
            <a:t>industriale</a:t>
          </a:r>
          <a:endParaRPr lang="it-IT" sz="2000" b="1" dirty="0">
            <a:solidFill>
              <a:schemeClr val="bg1">
                <a:lumMod val="50000"/>
              </a:schemeClr>
            </a:solidFill>
            <a:latin typeface="Fira Sans" panose="020B0604020202020204" charset="0"/>
          </a:endParaRPr>
        </a:p>
      </dgm:t>
    </dgm:pt>
    <dgm:pt modelId="{F61443E7-F74B-48FA-8626-6306B331EDBF}" type="parTrans" cxnId="{425E3732-A64C-4D65-A61D-EE802DA23242}">
      <dgm:prSet/>
      <dgm:spPr/>
      <dgm:t>
        <a:bodyPr/>
        <a:lstStyle/>
        <a:p>
          <a:endParaRPr lang="it-IT"/>
        </a:p>
      </dgm:t>
    </dgm:pt>
    <dgm:pt modelId="{27D85F35-CFB9-45A9-B36B-DBC071C26AE2}" type="sibTrans" cxnId="{425E3732-A64C-4D65-A61D-EE802DA23242}">
      <dgm:prSet/>
      <dgm:spPr/>
      <dgm:t>
        <a:bodyPr/>
        <a:lstStyle/>
        <a:p>
          <a:endParaRPr lang="it-IT"/>
        </a:p>
      </dgm:t>
    </dgm:pt>
    <dgm:pt modelId="{34B68240-F9B2-4E02-9451-239AC4DBF648}">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disegno</a:t>
          </a:r>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industriale</a:t>
          </a:r>
          <a:endParaRPr lang="it-IT" sz="1600" dirty="0">
            <a:solidFill>
              <a:schemeClr val="bg1">
                <a:lumMod val="50000"/>
              </a:schemeClr>
            </a:solidFill>
            <a:latin typeface="Fira Sans" panose="020B0604020202020204" charset="0"/>
          </a:endParaRPr>
        </a:p>
      </dgm:t>
    </dgm:pt>
    <dgm:pt modelId="{F5959780-155A-4661-96C4-CC82305C3739}" type="parTrans" cxnId="{60819CCD-EB84-4620-8E59-8673C9956103}">
      <dgm:prSet/>
      <dgm:spPr/>
      <dgm:t>
        <a:bodyPr/>
        <a:lstStyle/>
        <a:p>
          <a:endParaRPr lang="it-IT"/>
        </a:p>
      </dgm:t>
    </dgm:pt>
    <dgm:pt modelId="{14B8627E-A99A-4FB9-AA91-DBD21B8291DD}" type="sibTrans" cxnId="{60819CCD-EB84-4620-8E59-8673C9956103}">
      <dgm:prSet/>
      <dgm:spPr/>
      <dgm:t>
        <a:bodyPr/>
        <a:lstStyle/>
        <a:p>
          <a:endParaRPr lang="it-IT"/>
        </a:p>
      </dgm:t>
    </dgm:pt>
    <dgm:pt modelId="{B763FA81-E060-4F89-97C0-8F2149706E4C}">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marchi</a:t>
          </a:r>
          <a:endParaRPr lang="it-IT" sz="1600" dirty="0">
            <a:solidFill>
              <a:schemeClr val="bg1">
                <a:lumMod val="50000"/>
              </a:schemeClr>
            </a:solidFill>
            <a:latin typeface="Fira Sans" panose="020B0604020202020204" charset="0"/>
          </a:endParaRPr>
        </a:p>
      </dgm:t>
    </dgm:pt>
    <dgm:pt modelId="{63DF7F52-9C43-477A-85B0-E0931C20A5D8}" type="parTrans" cxnId="{BE9DE9D7-1461-4543-ABF0-2F4ED9325DA5}">
      <dgm:prSet/>
      <dgm:spPr/>
      <dgm:t>
        <a:bodyPr/>
        <a:lstStyle/>
        <a:p>
          <a:endParaRPr lang="it-IT"/>
        </a:p>
      </dgm:t>
    </dgm:pt>
    <dgm:pt modelId="{E43CB149-FC54-485D-B8AE-19FFA45948D7}" type="sibTrans" cxnId="{BE9DE9D7-1461-4543-ABF0-2F4ED9325DA5}">
      <dgm:prSet/>
      <dgm:spPr/>
      <dgm:t>
        <a:bodyPr/>
        <a:lstStyle/>
        <a:p>
          <a:endParaRPr lang="it-IT"/>
        </a:p>
      </dgm:t>
    </dgm:pt>
    <dgm:pt modelId="{8F3D758A-98A1-45F0-99CB-BAB7728D4762}">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indicazioni</a:t>
          </a:r>
          <a:r>
            <a:rPr lang="en-US" sz="1600" dirty="0">
              <a:solidFill>
                <a:schemeClr val="bg1">
                  <a:lumMod val="50000"/>
                </a:schemeClr>
              </a:solidFill>
              <a:latin typeface="Fira Sans" panose="020B0604020202020204" charset="0"/>
            </a:rPr>
            <a:t> geografiche</a:t>
          </a:r>
          <a:endParaRPr lang="it-IT" sz="1600" dirty="0">
            <a:solidFill>
              <a:schemeClr val="bg1">
                <a:lumMod val="50000"/>
              </a:schemeClr>
            </a:solidFill>
            <a:latin typeface="Fira Sans" panose="020B0604020202020204" charset="0"/>
          </a:endParaRPr>
        </a:p>
      </dgm:t>
    </dgm:pt>
    <dgm:pt modelId="{BE18BC9A-21F0-4A8C-BC8E-95527A947CED}" type="parTrans" cxnId="{99A8F358-3CC0-43FD-9CF7-EB34061F7DB8}">
      <dgm:prSet/>
      <dgm:spPr/>
      <dgm:t>
        <a:bodyPr/>
        <a:lstStyle/>
        <a:p>
          <a:endParaRPr lang="it-IT"/>
        </a:p>
      </dgm:t>
    </dgm:pt>
    <dgm:pt modelId="{968BBFB7-046D-4F38-8DD9-7AEC9B5A139B}" type="sibTrans" cxnId="{99A8F358-3CC0-43FD-9CF7-EB34061F7DB8}">
      <dgm:prSet/>
      <dgm:spPr/>
      <dgm:t>
        <a:bodyPr/>
        <a:lstStyle/>
        <a:p>
          <a:endParaRPr lang="it-IT"/>
        </a:p>
      </dgm:t>
    </dgm:pt>
    <dgm:pt modelId="{EF20359A-37C7-469D-B8BA-AE6D2D0D96B2}">
      <dgm:prSet custT="1"/>
      <dgm:spPr/>
      <dgm:t>
        <a:bodyPr/>
        <a:lstStyle/>
        <a:p>
          <a:r>
            <a:rPr lang="en-US" sz="2000" b="1" dirty="0">
              <a:latin typeface="Fira Sans" panose="020B0604020202020204" charset="0"/>
            </a:rPr>
            <a:t>Diritto </a:t>
          </a:r>
          <a:r>
            <a:rPr lang="en-US" sz="2000" b="1" dirty="0" err="1">
              <a:latin typeface="Fira Sans" panose="020B0604020202020204" charset="0"/>
            </a:rPr>
            <a:t>d’autore</a:t>
          </a:r>
          <a:r>
            <a:rPr lang="en-US" sz="1600" b="1" dirty="0">
              <a:latin typeface="Fira Sans" panose="020B0604020202020204" charset="0"/>
            </a:rPr>
            <a:t> e </a:t>
          </a:r>
          <a:r>
            <a:rPr lang="en-US" sz="1600" b="1" dirty="0" err="1">
              <a:latin typeface="Fira Sans" panose="020B0604020202020204" charset="0"/>
            </a:rPr>
            <a:t>diritti</a:t>
          </a:r>
          <a:r>
            <a:rPr lang="en-US" sz="1600" b="1" dirty="0">
              <a:latin typeface="Fira Sans" panose="020B0604020202020204" charset="0"/>
            </a:rPr>
            <a:t> </a:t>
          </a:r>
          <a:r>
            <a:rPr lang="en-US" sz="1600" b="1" dirty="0" err="1">
              <a:latin typeface="Fira Sans" panose="020B0604020202020204" charset="0"/>
            </a:rPr>
            <a:t>connessi</a:t>
          </a:r>
          <a:endParaRPr lang="it-IT" sz="2000" b="1" dirty="0">
            <a:solidFill>
              <a:schemeClr val="bg1">
                <a:lumMod val="50000"/>
              </a:schemeClr>
            </a:solidFill>
            <a:latin typeface="Fira Sans" panose="020B0604020202020204" charset="0"/>
          </a:endParaRPr>
        </a:p>
      </dgm:t>
    </dgm:pt>
    <dgm:pt modelId="{187A0657-2A2D-4BF5-BB99-38541493639E}" type="parTrans" cxnId="{EA2B9912-913C-41C6-86FC-8D391C52827C}">
      <dgm:prSet/>
      <dgm:spPr/>
      <dgm:t>
        <a:bodyPr/>
        <a:lstStyle/>
        <a:p>
          <a:endParaRPr lang="it-IT"/>
        </a:p>
      </dgm:t>
    </dgm:pt>
    <dgm:pt modelId="{0BD0534D-5471-427C-8443-19BA33722096}" type="sibTrans" cxnId="{EA2B9912-913C-41C6-86FC-8D391C52827C}">
      <dgm:prSet/>
      <dgm:spPr/>
      <dgm:t>
        <a:bodyPr/>
        <a:lstStyle/>
        <a:p>
          <a:endParaRPr lang="it-IT"/>
        </a:p>
      </dgm:t>
    </dgm:pt>
    <dgm:pt modelId="{011BEE60-9259-424F-B1BA-FB57E7B59275}">
      <dgm:prSet custT="1"/>
      <dgm:spPr/>
      <dgm:t>
        <a:bodyPr/>
        <a:lstStyle/>
        <a:p>
          <a:r>
            <a:rPr lang="en-US" sz="1600" dirty="0">
              <a:solidFill>
                <a:schemeClr val="bg1">
                  <a:lumMod val="50000"/>
                </a:schemeClr>
              </a:solidFill>
              <a:latin typeface="Fira Sans" panose="020B0604020202020204" charset="0"/>
            </a:rPr>
            <a:t> opera </a:t>
          </a:r>
          <a:r>
            <a:rPr lang="en-US" sz="1600" dirty="0" err="1">
              <a:solidFill>
                <a:schemeClr val="bg1">
                  <a:lumMod val="50000"/>
                </a:schemeClr>
              </a:solidFill>
              <a:latin typeface="Fira Sans" panose="020B0604020202020204" charset="0"/>
            </a:rPr>
            <a:t>letterarie</a:t>
          </a:r>
          <a:endParaRPr lang="it-IT" sz="1600" dirty="0">
            <a:solidFill>
              <a:schemeClr val="bg1">
                <a:lumMod val="50000"/>
              </a:schemeClr>
            </a:solidFill>
            <a:latin typeface="Fira Sans" panose="020B0604020202020204" charset="0"/>
          </a:endParaRPr>
        </a:p>
      </dgm:t>
    </dgm:pt>
    <dgm:pt modelId="{2EE37E0B-351F-42B5-8F8C-72E60C86706D}" type="parTrans" cxnId="{05C62E65-5DD0-4FCD-83B4-79D889320BED}">
      <dgm:prSet/>
      <dgm:spPr/>
      <dgm:t>
        <a:bodyPr/>
        <a:lstStyle/>
        <a:p>
          <a:endParaRPr lang="it-IT"/>
        </a:p>
      </dgm:t>
    </dgm:pt>
    <dgm:pt modelId="{478D14A4-7198-4D8F-B6E8-7BB4BB37E35D}" type="sibTrans" cxnId="{05C62E65-5DD0-4FCD-83B4-79D889320BED}">
      <dgm:prSet/>
      <dgm:spPr/>
      <dgm:t>
        <a:bodyPr/>
        <a:lstStyle/>
        <a:p>
          <a:endParaRPr lang="it-IT"/>
        </a:p>
      </dgm:t>
    </dgm:pt>
    <dgm:pt modelId="{4745401E-D27C-45AB-B01B-2A60D973519A}">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opere</a:t>
          </a:r>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artistiche</a:t>
          </a:r>
          <a:r>
            <a:rPr lang="en-US" sz="1600" dirty="0">
              <a:solidFill>
                <a:schemeClr val="bg1">
                  <a:lumMod val="50000"/>
                </a:schemeClr>
              </a:solidFill>
              <a:latin typeface="Fira Sans" panose="020B0604020202020204" charset="0"/>
            </a:rPr>
            <a:t> </a:t>
          </a:r>
          <a:endParaRPr lang="it-IT" sz="1600" dirty="0">
            <a:solidFill>
              <a:schemeClr val="bg1">
                <a:lumMod val="50000"/>
              </a:schemeClr>
            </a:solidFill>
            <a:latin typeface="Fira Sans" panose="020B0604020202020204" charset="0"/>
          </a:endParaRPr>
        </a:p>
      </dgm:t>
    </dgm:pt>
    <dgm:pt modelId="{22BDA325-0944-403A-94EB-476C934FF774}" type="parTrans" cxnId="{B1125EAA-6AF1-4B77-A68F-5F69B3E5CC34}">
      <dgm:prSet/>
      <dgm:spPr/>
      <dgm:t>
        <a:bodyPr/>
        <a:lstStyle/>
        <a:p>
          <a:endParaRPr lang="it-IT"/>
        </a:p>
      </dgm:t>
    </dgm:pt>
    <dgm:pt modelId="{AB43D5FE-C53F-40B7-8453-744C8C3D384B}" type="sibTrans" cxnId="{B1125EAA-6AF1-4B77-A68F-5F69B3E5CC34}">
      <dgm:prSet/>
      <dgm:spPr/>
      <dgm:t>
        <a:bodyPr/>
        <a:lstStyle/>
        <a:p>
          <a:endParaRPr lang="it-IT"/>
        </a:p>
      </dgm:t>
    </dgm:pt>
    <dgm:pt modelId="{AECEB896-545D-4009-9D9C-4302A9AD0153}">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opere</a:t>
          </a:r>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scientifiche</a:t>
          </a:r>
          <a:endParaRPr lang="it-IT" sz="1600" dirty="0">
            <a:solidFill>
              <a:schemeClr val="bg1">
                <a:lumMod val="50000"/>
              </a:schemeClr>
            </a:solidFill>
            <a:latin typeface="Fira Sans" panose="020B0604020202020204" charset="0"/>
          </a:endParaRPr>
        </a:p>
      </dgm:t>
    </dgm:pt>
    <dgm:pt modelId="{1E0310AF-0B54-4AB4-9098-B78230CF5F42}" type="parTrans" cxnId="{2E1509DF-A998-4299-AEB9-E112B5D485C6}">
      <dgm:prSet/>
      <dgm:spPr/>
      <dgm:t>
        <a:bodyPr/>
        <a:lstStyle/>
        <a:p>
          <a:endParaRPr lang="it-IT"/>
        </a:p>
      </dgm:t>
    </dgm:pt>
    <dgm:pt modelId="{0FD0EF6A-FF3B-4485-A88C-864CAB66600B}" type="sibTrans" cxnId="{2E1509DF-A998-4299-AEB9-E112B5D485C6}">
      <dgm:prSet/>
      <dgm:spPr/>
      <dgm:t>
        <a:bodyPr/>
        <a:lstStyle/>
        <a:p>
          <a:endParaRPr lang="it-IT"/>
        </a:p>
      </dgm:t>
    </dgm:pt>
    <dgm:pt modelId="{50DEFCB4-959E-4139-9B6D-B138CF8341F8}">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spettacoli</a:t>
          </a:r>
          <a:r>
            <a:rPr lang="en-US" sz="1600" dirty="0">
              <a:solidFill>
                <a:schemeClr val="bg1">
                  <a:lumMod val="50000"/>
                </a:schemeClr>
              </a:solidFill>
              <a:latin typeface="Fira Sans" panose="020B0604020202020204" charset="0"/>
            </a:rPr>
            <a:t> e </a:t>
          </a:r>
          <a:r>
            <a:rPr lang="en-US" sz="1600" dirty="0" err="1">
              <a:solidFill>
                <a:schemeClr val="bg1">
                  <a:lumMod val="50000"/>
                </a:schemeClr>
              </a:solidFill>
              <a:latin typeface="Fira Sans" panose="020B0604020202020204" charset="0"/>
            </a:rPr>
            <a:t>trasmissioni</a:t>
          </a:r>
          <a:endParaRPr lang="it-IT" sz="1400" dirty="0">
            <a:solidFill>
              <a:schemeClr val="bg1">
                <a:lumMod val="50000"/>
              </a:schemeClr>
            </a:solidFill>
            <a:latin typeface="Fira Sans" panose="020B0604020202020204" charset="0"/>
          </a:endParaRPr>
        </a:p>
      </dgm:t>
    </dgm:pt>
    <dgm:pt modelId="{63972A67-C45B-489E-B9DE-6B1A708578A4}" type="parTrans" cxnId="{35606AF7-B991-487E-9130-99CC3BE2A7A1}">
      <dgm:prSet/>
      <dgm:spPr/>
      <dgm:t>
        <a:bodyPr/>
        <a:lstStyle/>
        <a:p>
          <a:endParaRPr lang="it-IT"/>
        </a:p>
      </dgm:t>
    </dgm:pt>
    <dgm:pt modelId="{808192A9-688F-4020-8C6E-62E22C0027F4}" type="sibTrans" cxnId="{35606AF7-B991-487E-9130-99CC3BE2A7A1}">
      <dgm:prSet/>
      <dgm:spPr/>
      <dgm:t>
        <a:bodyPr/>
        <a:lstStyle/>
        <a:p>
          <a:endParaRPr lang="it-IT"/>
        </a:p>
      </dgm:t>
    </dgm:pt>
    <dgm:pt modelId="{58569E0A-7625-4C49-9B75-3ABC3B1AF087}">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brevetti</a:t>
          </a:r>
          <a:r>
            <a:rPr lang="en-US" sz="1600" dirty="0">
              <a:solidFill>
                <a:schemeClr val="bg1">
                  <a:lumMod val="50000"/>
                </a:schemeClr>
              </a:solidFill>
              <a:latin typeface="Fira Sans" panose="020B0604020202020204" charset="0"/>
            </a:rPr>
            <a:t> per </a:t>
          </a:r>
          <a:r>
            <a:rPr lang="en-US" sz="1600" dirty="0" err="1">
              <a:solidFill>
                <a:schemeClr val="bg1">
                  <a:lumMod val="50000"/>
                </a:schemeClr>
              </a:solidFill>
              <a:latin typeface="Fira Sans" panose="020B0604020202020204" charset="0"/>
            </a:rPr>
            <a:t>invenzioni</a:t>
          </a:r>
          <a:endParaRPr lang="it-IT" sz="1600" dirty="0">
            <a:solidFill>
              <a:schemeClr val="bg1">
                <a:lumMod val="50000"/>
              </a:schemeClr>
            </a:solidFill>
            <a:latin typeface="Fira Sans" panose="020B0604020202020204" charset="0"/>
          </a:endParaRPr>
        </a:p>
      </dgm:t>
    </dgm:pt>
    <dgm:pt modelId="{E728FDBE-EA25-4767-8F5B-E31EA4821ADC}" type="sibTrans" cxnId="{65DB3471-14D6-4493-B5D6-E16A492362F5}">
      <dgm:prSet/>
      <dgm:spPr/>
      <dgm:t>
        <a:bodyPr/>
        <a:lstStyle/>
        <a:p>
          <a:endParaRPr lang="it-IT"/>
        </a:p>
      </dgm:t>
    </dgm:pt>
    <dgm:pt modelId="{F5C0B898-E020-4703-B998-745631733CA9}" type="parTrans" cxnId="{65DB3471-14D6-4493-B5D6-E16A492362F5}">
      <dgm:prSet/>
      <dgm:spPr/>
      <dgm:t>
        <a:bodyPr/>
        <a:lstStyle/>
        <a:p>
          <a:endParaRPr lang="it-IT"/>
        </a:p>
      </dgm:t>
    </dgm:pt>
    <dgm:pt modelId="{E120D296-022E-4348-A3C3-B770FCFFA7A7}" type="pres">
      <dgm:prSet presAssocID="{0C1A1485-9891-4465-91E4-EEE3208F55A3}" presName="compositeShape" presStyleCnt="0">
        <dgm:presLayoutVars>
          <dgm:dir/>
          <dgm:resizeHandles/>
        </dgm:presLayoutVars>
      </dgm:prSet>
      <dgm:spPr/>
    </dgm:pt>
    <dgm:pt modelId="{3146E39A-57EA-406C-B4DF-0316D193B8B2}" type="pres">
      <dgm:prSet presAssocID="{0C1A1485-9891-4465-91E4-EEE3208F55A3}" presName="pyramid" presStyleLbl="node1" presStyleIdx="0" presStyleCnt="1"/>
      <dgm:spPr>
        <a:solidFill>
          <a:srgbClr val="234582"/>
        </a:solidFill>
      </dgm:spPr>
    </dgm:pt>
    <dgm:pt modelId="{1C3AB4B7-3957-42AA-83F5-96D9364F4E6E}" type="pres">
      <dgm:prSet presAssocID="{0C1A1485-9891-4465-91E4-EEE3208F55A3}" presName="theList" presStyleCnt="0"/>
      <dgm:spPr/>
    </dgm:pt>
    <dgm:pt modelId="{8F45472E-7EBF-4A0D-B078-AF30907A0D06}" type="pres">
      <dgm:prSet presAssocID="{694EFDC6-AA3B-448D-9BF3-7CDFB175D7D6}" presName="aNode" presStyleLbl="fgAcc1" presStyleIdx="0" presStyleCnt="2">
        <dgm:presLayoutVars>
          <dgm:bulletEnabled val="1"/>
        </dgm:presLayoutVars>
      </dgm:prSet>
      <dgm:spPr/>
    </dgm:pt>
    <dgm:pt modelId="{25F79790-0BF6-45C5-A52D-7E346388AD6C}" type="pres">
      <dgm:prSet presAssocID="{694EFDC6-AA3B-448D-9BF3-7CDFB175D7D6}" presName="aSpace" presStyleCnt="0"/>
      <dgm:spPr/>
    </dgm:pt>
    <dgm:pt modelId="{7FBE2F51-5FFD-42E1-9A58-E1CB1B33D27F}" type="pres">
      <dgm:prSet presAssocID="{EF20359A-37C7-469D-B8BA-AE6D2D0D96B2}" presName="aNode" presStyleLbl="fgAcc1" presStyleIdx="1" presStyleCnt="2" custScaleX="115629" custLinFactNeighborX="8262" custLinFactNeighborY="5260">
        <dgm:presLayoutVars>
          <dgm:bulletEnabled val="1"/>
        </dgm:presLayoutVars>
      </dgm:prSet>
      <dgm:spPr/>
    </dgm:pt>
    <dgm:pt modelId="{851A1842-5CCA-4132-8454-988BC0D7AB7F}" type="pres">
      <dgm:prSet presAssocID="{EF20359A-37C7-469D-B8BA-AE6D2D0D96B2}" presName="aSpace" presStyleCnt="0"/>
      <dgm:spPr/>
    </dgm:pt>
  </dgm:ptLst>
  <dgm:cxnLst>
    <dgm:cxn modelId="{EA2B9912-913C-41C6-86FC-8D391C52827C}" srcId="{0C1A1485-9891-4465-91E4-EEE3208F55A3}" destId="{EF20359A-37C7-469D-B8BA-AE6D2D0D96B2}" srcOrd="1" destOrd="0" parTransId="{187A0657-2A2D-4BF5-BB99-38541493639E}" sibTransId="{0BD0534D-5471-427C-8443-19BA33722096}"/>
    <dgm:cxn modelId="{8852C326-EFB5-4C8D-926B-6559D947CB2B}" type="presOf" srcId="{34B68240-F9B2-4E02-9451-239AC4DBF648}" destId="{8F45472E-7EBF-4A0D-B078-AF30907A0D06}" srcOrd="0" destOrd="2" presId="urn:microsoft.com/office/officeart/2005/8/layout/pyramid2"/>
    <dgm:cxn modelId="{425E3732-A64C-4D65-A61D-EE802DA23242}" srcId="{0C1A1485-9891-4465-91E4-EEE3208F55A3}" destId="{694EFDC6-AA3B-448D-9BF3-7CDFB175D7D6}" srcOrd="0" destOrd="0" parTransId="{F61443E7-F74B-48FA-8626-6306B331EDBF}" sibTransId="{27D85F35-CFB9-45A9-B36B-DBC071C26AE2}"/>
    <dgm:cxn modelId="{99A8F358-3CC0-43FD-9CF7-EB34061F7DB8}" srcId="{694EFDC6-AA3B-448D-9BF3-7CDFB175D7D6}" destId="{8F3D758A-98A1-45F0-99CB-BAB7728D4762}" srcOrd="3" destOrd="0" parTransId="{BE18BC9A-21F0-4A8C-BC8E-95527A947CED}" sibTransId="{968BBFB7-046D-4F38-8DD9-7AEC9B5A139B}"/>
    <dgm:cxn modelId="{7342015C-E967-46EF-8396-CBAA3082935F}" type="presOf" srcId="{0C1A1485-9891-4465-91E4-EEE3208F55A3}" destId="{E120D296-022E-4348-A3C3-B770FCFFA7A7}" srcOrd="0" destOrd="0" presId="urn:microsoft.com/office/officeart/2005/8/layout/pyramid2"/>
    <dgm:cxn modelId="{05C62E65-5DD0-4FCD-83B4-79D889320BED}" srcId="{EF20359A-37C7-469D-B8BA-AE6D2D0D96B2}" destId="{011BEE60-9259-424F-B1BA-FB57E7B59275}" srcOrd="0" destOrd="0" parTransId="{2EE37E0B-351F-42B5-8F8C-72E60C86706D}" sibTransId="{478D14A4-7198-4D8F-B6E8-7BB4BB37E35D}"/>
    <dgm:cxn modelId="{BF9BCB70-0B03-4843-B70A-C56FBA06A00C}" type="presOf" srcId="{58569E0A-7625-4C49-9B75-3ABC3B1AF087}" destId="{8F45472E-7EBF-4A0D-B078-AF30907A0D06}" srcOrd="0" destOrd="1" presId="urn:microsoft.com/office/officeart/2005/8/layout/pyramid2"/>
    <dgm:cxn modelId="{65DB3471-14D6-4493-B5D6-E16A492362F5}" srcId="{694EFDC6-AA3B-448D-9BF3-7CDFB175D7D6}" destId="{58569E0A-7625-4C49-9B75-3ABC3B1AF087}" srcOrd="0" destOrd="0" parTransId="{F5C0B898-E020-4703-B998-745631733CA9}" sibTransId="{E728FDBE-EA25-4767-8F5B-E31EA4821ADC}"/>
    <dgm:cxn modelId="{4CEBC579-431B-43B8-99A4-DF8246DA7594}" type="presOf" srcId="{EF20359A-37C7-469D-B8BA-AE6D2D0D96B2}" destId="{7FBE2F51-5FFD-42E1-9A58-E1CB1B33D27F}" srcOrd="0" destOrd="0" presId="urn:microsoft.com/office/officeart/2005/8/layout/pyramid2"/>
    <dgm:cxn modelId="{666D6490-DE41-4012-B111-7A6D9B53D43E}" type="presOf" srcId="{AECEB896-545D-4009-9D9C-4302A9AD0153}" destId="{7FBE2F51-5FFD-42E1-9A58-E1CB1B33D27F}" srcOrd="0" destOrd="3" presId="urn:microsoft.com/office/officeart/2005/8/layout/pyramid2"/>
    <dgm:cxn modelId="{B1125EAA-6AF1-4B77-A68F-5F69B3E5CC34}" srcId="{EF20359A-37C7-469D-B8BA-AE6D2D0D96B2}" destId="{4745401E-D27C-45AB-B01B-2A60D973519A}" srcOrd="1" destOrd="0" parTransId="{22BDA325-0944-403A-94EB-476C934FF774}" sibTransId="{AB43D5FE-C53F-40B7-8453-744C8C3D384B}"/>
    <dgm:cxn modelId="{0CEA06AF-1CBB-46F5-80DF-185447CA3365}" type="presOf" srcId="{8F3D758A-98A1-45F0-99CB-BAB7728D4762}" destId="{8F45472E-7EBF-4A0D-B078-AF30907A0D06}" srcOrd="0" destOrd="4" presId="urn:microsoft.com/office/officeart/2005/8/layout/pyramid2"/>
    <dgm:cxn modelId="{CF2473B2-DE7C-487A-A556-7A7F3E0F0AF6}" type="presOf" srcId="{50DEFCB4-959E-4139-9B6D-B138CF8341F8}" destId="{7FBE2F51-5FFD-42E1-9A58-E1CB1B33D27F}" srcOrd="0" destOrd="4" presId="urn:microsoft.com/office/officeart/2005/8/layout/pyramid2"/>
    <dgm:cxn modelId="{7A3714C6-5AEA-40F6-A4DC-FC77CCAC481A}" type="presOf" srcId="{B763FA81-E060-4F89-97C0-8F2149706E4C}" destId="{8F45472E-7EBF-4A0D-B078-AF30907A0D06}" srcOrd="0" destOrd="3" presId="urn:microsoft.com/office/officeart/2005/8/layout/pyramid2"/>
    <dgm:cxn modelId="{60819CCD-EB84-4620-8E59-8673C9956103}" srcId="{694EFDC6-AA3B-448D-9BF3-7CDFB175D7D6}" destId="{34B68240-F9B2-4E02-9451-239AC4DBF648}" srcOrd="1" destOrd="0" parTransId="{F5959780-155A-4661-96C4-CC82305C3739}" sibTransId="{14B8627E-A99A-4FB9-AA91-DBD21B8291DD}"/>
    <dgm:cxn modelId="{BE9DE9D7-1461-4543-ABF0-2F4ED9325DA5}" srcId="{694EFDC6-AA3B-448D-9BF3-7CDFB175D7D6}" destId="{B763FA81-E060-4F89-97C0-8F2149706E4C}" srcOrd="2" destOrd="0" parTransId="{63DF7F52-9C43-477A-85B0-E0931C20A5D8}" sibTransId="{E43CB149-FC54-485D-B8AE-19FFA45948D7}"/>
    <dgm:cxn modelId="{2083DDD8-96F8-476D-BA18-504566670BCE}" type="presOf" srcId="{011BEE60-9259-424F-B1BA-FB57E7B59275}" destId="{7FBE2F51-5FFD-42E1-9A58-E1CB1B33D27F}" srcOrd="0" destOrd="1" presId="urn:microsoft.com/office/officeart/2005/8/layout/pyramid2"/>
    <dgm:cxn modelId="{15C433D9-418B-4943-9355-C0B1DF36BF6C}" type="presOf" srcId="{4745401E-D27C-45AB-B01B-2A60D973519A}" destId="{7FBE2F51-5FFD-42E1-9A58-E1CB1B33D27F}" srcOrd="0" destOrd="2" presId="urn:microsoft.com/office/officeart/2005/8/layout/pyramid2"/>
    <dgm:cxn modelId="{615EC5DC-DDCA-4380-8449-5094286284B2}" type="presOf" srcId="{694EFDC6-AA3B-448D-9BF3-7CDFB175D7D6}" destId="{8F45472E-7EBF-4A0D-B078-AF30907A0D06}" srcOrd="0" destOrd="0" presId="urn:microsoft.com/office/officeart/2005/8/layout/pyramid2"/>
    <dgm:cxn modelId="{2E1509DF-A998-4299-AEB9-E112B5D485C6}" srcId="{EF20359A-37C7-469D-B8BA-AE6D2D0D96B2}" destId="{AECEB896-545D-4009-9D9C-4302A9AD0153}" srcOrd="2" destOrd="0" parTransId="{1E0310AF-0B54-4AB4-9098-B78230CF5F42}" sibTransId="{0FD0EF6A-FF3B-4485-A88C-864CAB66600B}"/>
    <dgm:cxn modelId="{35606AF7-B991-487E-9130-99CC3BE2A7A1}" srcId="{EF20359A-37C7-469D-B8BA-AE6D2D0D96B2}" destId="{50DEFCB4-959E-4139-9B6D-B138CF8341F8}" srcOrd="3" destOrd="0" parTransId="{63972A67-C45B-489E-B9DE-6B1A708578A4}" sibTransId="{808192A9-688F-4020-8C6E-62E22C0027F4}"/>
    <dgm:cxn modelId="{ACAA0E1B-6498-4E43-800A-3C4E20257600}" type="presParOf" srcId="{E120D296-022E-4348-A3C3-B770FCFFA7A7}" destId="{3146E39A-57EA-406C-B4DF-0316D193B8B2}" srcOrd="0" destOrd="0" presId="urn:microsoft.com/office/officeart/2005/8/layout/pyramid2"/>
    <dgm:cxn modelId="{C5C84BDA-3B59-4E1B-A42B-D82A3ECC25A0}" type="presParOf" srcId="{E120D296-022E-4348-A3C3-B770FCFFA7A7}" destId="{1C3AB4B7-3957-42AA-83F5-96D9364F4E6E}" srcOrd="1" destOrd="0" presId="urn:microsoft.com/office/officeart/2005/8/layout/pyramid2"/>
    <dgm:cxn modelId="{F0DC588A-2973-42F9-AB15-FD56C23C56CA}" type="presParOf" srcId="{1C3AB4B7-3957-42AA-83F5-96D9364F4E6E}" destId="{8F45472E-7EBF-4A0D-B078-AF30907A0D06}" srcOrd="0" destOrd="0" presId="urn:microsoft.com/office/officeart/2005/8/layout/pyramid2"/>
    <dgm:cxn modelId="{63E3F4BC-D7FC-449A-AA83-425BE654F1D6}" type="presParOf" srcId="{1C3AB4B7-3957-42AA-83F5-96D9364F4E6E}" destId="{25F79790-0BF6-45C5-A52D-7E346388AD6C}" srcOrd="1" destOrd="0" presId="urn:microsoft.com/office/officeart/2005/8/layout/pyramid2"/>
    <dgm:cxn modelId="{2187563F-A049-4DAB-AA03-77F2131F8725}" type="presParOf" srcId="{1C3AB4B7-3957-42AA-83F5-96D9364F4E6E}" destId="{7FBE2F51-5FFD-42E1-9A58-E1CB1B33D27F}" srcOrd="2" destOrd="0" presId="urn:microsoft.com/office/officeart/2005/8/layout/pyramid2"/>
    <dgm:cxn modelId="{A4BBAC9D-4179-44D8-81E4-13F52539E23A}" type="presParOf" srcId="{1C3AB4B7-3957-42AA-83F5-96D9364F4E6E}" destId="{851A1842-5CCA-4132-8454-988BC0D7AB7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754B11-7A0B-4347-866C-A75D4210251A}"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GB"/>
        </a:p>
      </dgm:t>
    </dgm:pt>
    <dgm:pt modelId="{F76C9474-CCEE-3446-AEF2-23A3368BE955}">
      <dgm:prSet phldrT="[Text]"/>
      <dgm:spPr/>
      <dgm:t>
        <a:bodyPr/>
        <a:lstStyle/>
        <a:p>
          <a:r>
            <a:rPr lang="en-GB" dirty="0" err="1"/>
            <a:t>Conferenza</a:t>
          </a:r>
          <a:r>
            <a:rPr lang="en-GB" dirty="0"/>
            <a:t> </a:t>
          </a:r>
          <a:r>
            <a:rPr lang="en-GB" dirty="0" err="1"/>
            <a:t>Rettori</a:t>
          </a:r>
          <a:r>
            <a:rPr lang="en-GB" dirty="0"/>
            <a:t> </a:t>
          </a:r>
          <a:r>
            <a:rPr lang="en-GB" dirty="0" err="1"/>
            <a:t>Universita</a:t>
          </a:r>
          <a:r>
            <a:rPr lang="en-GB" dirty="0"/>
            <a:t>' </a:t>
          </a:r>
          <a:r>
            <a:rPr lang="en-GB" dirty="0" err="1"/>
            <a:t>Italiane</a:t>
          </a:r>
          <a:endParaRPr lang="en-GB" dirty="0"/>
        </a:p>
      </dgm:t>
    </dgm:pt>
    <dgm:pt modelId="{78BA48A2-CC39-874B-9DF2-4D7B2A7D9233}" type="parTrans" cxnId="{6B49F2FD-C2F2-7D4F-B479-D458228D76E1}">
      <dgm:prSet/>
      <dgm:spPr/>
      <dgm:t>
        <a:bodyPr/>
        <a:lstStyle/>
        <a:p>
          <a:endParaRPr lang="en-GB"/>
        </a:p>
      </dgm:t>
    </dgm:pt>
    <dgm:pt modelId="{75B9CA79-7C6C-2044-8526-F56A90475C66}" type="sibTrans" cxnId="{6B49F2FD-C2F2-7D4F-B479-D458228D76E1}">
      <dgm:prSet/>
      <dgm:spPr>
        <a:solidFill>
          <a:srgbClr val="FF0000"/>
        </a:solidFill>
      </dgm:spPr>
      <dgm:t>
        <a:bodyPr/>
        <a:lstStyle/>
        <a:p>
          <a:endParaRPr lang="en-GB"/>
        </a:p>
      </dgm:t>
    </dgm:pt>
    <dgm:pt modelId="{93E1B7E7-F469-494E-BB6C-8F393E133C6F}">
      <dgm:prSet phldrT="[Text]"/>
      <dgm:spPr/>
      <dgm:t>
        <a:bodyPr/>
        <a:lstStyle/>
        <a:p>
          <a:r>
            <a:rPr lang="en-GB" dirty="0"/>
            <a:t>Consulta </a:t>
          </a:r>
          <a:r>
            <a:rPr lang="en-GB" dirty="0" err="1"/>
            <a:t>dei</a:t>
          </a:r>
          <a:r>
            <a:rPr lang="en-GB" dirty="0"/>
            <a:t> </a:t>
          </a:r>
          <a:r>
            <a:rPr lang="en-GB" dirty="0" err="1"/>
            <a:t>Presidenti</a:t>
          </a:r>
          <a:r>
            <a:rPr lang="en-GB" dirty="0"/>
            <a:t> EPR</a:t>
          </a:r>
        </a:p>
      </dgm:t>
    </dgm:pt>
    <dgm:pt modelId="{128486FD-B072-EA4E-BF2F-272F1584B93D}" type="parTrans" cxnId="{45C4B8C8-610B-4A45-9153-8C3EDC578EB0}">
      <dgm:prSet/>
      <dgm:spPr/>
      <dgm:t>
        <a:bodyPr/>
        <a:lstStyle/>
        <a:p>
          <a:endParaRPr lang="en-GB"/>
        </a:p>
      </dgm:t>
    </dgm:pt>
    <dgm:pt modelId="{79A94B58-2810-A346-994F-C90F995B9F01}" type="sibTrans" cxnId="{45C4B8C8-610B-4A45-9153-8C3EDC578E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GB"/>
        </a:p>
      </dgm:t>
    </dgm:pt>
    <dgm:pt modelId="{8D4DC196-CDB5-024D-9FF6-34D16D816499}">
      <dgm:prSet phldrT="[Text]"/>
      <dgm:spPr/>
      <dgm:t>
        <a:bodyPr/>
        <a:lstStyle/>
        <a:p>
          <a:r>
            <a:rPr lang="en-GB" dirty="0" err="1"/>
            <a:t>Associazione</a:t>
          </a:r>
          <a:r>
            <a:rPr lang="en-GB" dirty="0"/>
            <a:t> </a:t>
          </a:r>
          <a:r>
            <a:rPr lang="en-GB" dirty="0" err="1"/>
            <a:t>Italiana</a:t>
          </a:r>
          <a:r>
            <a:rPr lang="en-GB" dirty="0"/>
            <a:t> </a:t>
          </a:r>
          <a:r>
            <a:rPr lang="en-GB" dirty="0" err="1"/>
            <a:t>Editori</a:t>
          </a:r>
          <a:endParaRPr lang="en-GB" dirty="0"/>
        </a:p>
      </dgm:t>
    </dgm:pt>
    <dgm:pt modelId="{94668D4D-216D-BA4F-B0BD-8D0CDBF6D733}" type="parTrans" cxnId="{4558575F-91A1-9845-B62A-8245E4019137}">
      <dgm:prSet/>
      <dgm:spPr/>
      <dgm:t>
        <a:bodyPr/>
        <a:lstStyle/>
        <a:p>
          <a:endParaRPr lang="en-GB"/>
        </a:p>
      </dgm:t>
    </dgm:pt>
    <dgm:pt modelId="{05C377AE-F440-C049-86AA-18F73E2D0963}" type="sibTrans" cxnId="{4558575F-91A1-9845-B62A-8245E401913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dgm:spPr>
      <dgm:t>
        <a:bodyPr/>
        <a:lstStyle/>
        <a:p>
          <a:endParaRPr lang="en-GB"/>
        </a:p>
      </dgm:t>
    </dgm:pt>
    <dgm:pt modelId="{3060082C-E2B3-9D44-9367-E347F3ACDD45}">
      <dgm:prSet/>
      <dgm:spPr/>
      <dgm:t>
        <a:bodyPr/>
        <a:lstStyle/>
        <a:p>
          <a:r>
            <a:rPr lang="en-GB" dirty="0" err="1"/>
            <a:t>Associazione</a:t>
          </a:r>
          <a:r>
            <a:rPr lang="en-GB" dirty="0"/>
            <a:t> </a:t>
          </a:r>
          <a:r>
            <a:rPr lang="en-GB" dirty="0" err="1"/>
            <a:t>Italiana</a:t>
          </a:r>
          <a:r>
            <a:rPr lang="en-GB" dirty="0"/>
            <a:t> per la </a:t>
          </a:r>
          <a:r>
            <a:rPr lang="en-GB" dirty="0" err="1"/>
            <a:t>Promozione</a:t>
          </a:r>
          <a:r>
            <a:rPr lang="en-GB" dirty="0"/>
            <a:t> </a:t>
          </a:r>
          <a:r>
            <a:rPr lang="en-GB" dirty="0" err="1"/>
            <a:t>Scienza</a:t>
          </a:r>
          <a:r>
            <a:rPr lang="en-GB" dirty="0"/>
            <a:t> Aperta</a:t>
          </a:r>
        </a:p>
      </dgm:t>
    </dgm:pt>
    <dgm:pt modelId="{F3A67A22-3AA9-EF4D-87C4-C6C45B823068}" type="parTrans" cxnId="{83D5E735-BA86-8D40-977D-B348B660F898}">
      <dgm:prSet/>
      <dgm:spPr/>
      <dgm:t>
        <a:bodyPr/>
        <a:lstStyle/>
        <a:p>
          <a:endParaRPr lang="en-GB"/>
        </a:p>
      </dgm:t>
    </dgm:pt>
    <dgm:pt modelId="{88AAAB72-B1B1-1B43-8EA5-C0E7D5769497}" type="sibTrans" cxnId="{83D5E735-BA86-8D40-977D-B348B660F8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BAE90FF1-8E5A-1649-A2AD-B69DFF487DB1}">
      <dgm:prSet/>
      <dgm:spPr/>
      <dgm:t>
        <a:bodyPr/>
        <a:lstStyle/>
        <a:p>
          <a:r>
            <a:rPr lang="en-GB" dirty="0"/>
            <a:t>MUR, MITE, MISE</a:t>
          </a:r>
        </a:p>
      </dgm:t>
    </dgm:pt>
    <dgm:pt modelId="{5251CB15-1FE0-214A-B66A-064B9E1BDDD5}" type="parTrans" cxnId="{A46E395B-B9E4-7D4E-A251-B33A889D7B9D}">
      <dgm:prSet/>
      <dgm:spPr/>
      <dgm:t>
        <a:bodyPr/>
        <a:lstStyle/>
        <a:p>
          <a:endParaRPr lang="en-GB"/>
        </a:p>
      </dgm:t>
    </dgm:pt>
    <dgm:pt modelId="{25425194-9D74-5248-9405-FC739BD5512E}" type="sibTrans" cxnId="{A46E395B-B9E4-7D4E-A251-B33A889D7B9D}">
      <dgm:prSet/>
      <dgm:spPr>
        <a:solidFill>
          <a:srgbClr val="0070C0">
            <a:alpha val="90000"/>
          </a:srgbClr>
        </a:solidFill>
      </dgm:spPr>
      <dgm:t>
        <a:bodyPr/>
        <a:lstStyle/>
        <a:p>
          <a:endParaRPr lang="en-GB"/>
        </a:p>
      </dgm:t>
    </dgm:pt>
    <dgm:pt modelId="{977C793E-E3E0-7142-81B5-E0DA435953BF}">
      <dgm:prSet/>
      <dgm:spPr/>
      <dgm:t>
        <a:bodyPr/>
        <a:lstStyle/>
        <a:p>
          <a:r>
            <a:rPr lang="en-GB" dirty="0"/>
            <a:t>CODIGER</a:t>
          </a:r>
        </a:p>
      </dgm:t>
    </dgm:pt>
    <dgm:pt modelId="{C516216A-0C5F-1F4A-B71F-2005B220439C}" type="parTrans" cxnId="{44869E22-E5FE-444B-9F2E-A38C3218DBDD}">
      <dgm:prSet/>
      <dgm:spPr/>
      <dgm:t>
        <a:bodyPr/>
        <a:lstStyle/>
        <a:p>
          <a:endParaRPr lang="en-GB"/>
        </a:p>
      </dgm:t>
    </dgm:pt>
    <dgm:pt modelId="{48330117-988E-AE44-AF91-B72767FC4DE4}" type="sibTrans" cxnId="{44869E22-E5FE-444B-9F2E-A38C3218DBDD}">
      <dgm:prSet/>
      <dgm:spPr>
        <a:solidFill>
          <a:schemeClr val="tx1">
            <a:lumMod val="75000"/>
            <a:lumOff val="25000"/>
            <a:alpha val="90000"/>
          </a:schemeClr>
        </a:solidFill>
      </dgm:spPr>
      <dgm:t>
        <a:bodyPr/>
        <a:lstStyle/>
        <a:p>
          <a:endParaRPr lang="en-GB"/>
        </a:p>
      </dgm:t>
    </dgm:pt>
    <dgm:pt modelId="{AB922EFB-0E32-F544-9D15-CB1E33D9C86C}">
      <dgm:prSet/>
      <dgm:spPr/>
      <dgm:t>
        <a:bodyPr/>
        <a:lstStyle/>
        <a:p>
          <a:r>
            <a:rPr lang="en-GB" dirty="0"/>
            <a:t>EU</a:t>
          </a:r>
        </a:p>
      </dgm:t>
    </dgm:pt>
    <dgm:pt modelId="{145B99E7-B6B7-8644-BE7C-A596C8777D0A}" type="parTrans" cxnId="{7F80E7D5-3F14-0A4A-B2F4-C451089907F8}">
      <dgm:prSet/>
      <dgm:spPr/>
      <dgm:t>
        <a:bodyPr/>
        <a:lstStyle/>
        <a:p>
          <a:endParaRPr lang="en-GB"/>
        </a:p>
      </dgm:t>
    </dgm:pt>
    <dgm:pt modelId="{8A15D3D0-2D20-F744-AF45-45B47350384F}" type="sibTrans" cxnId="{7F80E7D5-3F14-0A4A-B2F4-C451089907F8}">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dgm:spPr>
      <dgm:t>
        <a:bodyPr/>
        <a:lstStyle/>
        <a:p>
          <a:endParaRPr lang="en-GB"/>
        </a:p>
      </dgm:t>
    </dgm:pt>
    <dgm:pt modelId="{04C8556B-573E-8E4A-96F7-11961BD49C8C}">
      <dgm:prSet/>
      <dgm:spPr/>
      <dgm:t>
        <a:bodyPr/>
        <a:lstStyle/>
        <a:p>
          <a:r>
            <a:rPr lang="en-GB" dirty="0"/>
            <a:t>CODAU</a:t>
          </a:r>
        </a:p>
      </dgm:t>
    </dgm:pt>
    <dgm:pt modelId="{301144A5-3FDE-744B-977C-0111B50F2578}" type="parTrans" cxnId="{C8E1F749-85C4-2142-A2B4-D86A5C1A7F73}">
      <dgm:prSet/>
      <dgm:spPr/>
      <dgm:t>
        <a:bodyPr/>
        <a:lstStyle/>
        <a:p>
          <a:endParaRPr lang="en-GB"/>
        </a:p>
      </dgm:t>
    </dgm:pt>
    <dgm:pt modelId="{71C02823-6B82-1244-BF52-64835383CFDA}" type="sibTrans" cxnId="{C8E1F749-85C4-2142-A2B4-D86A5C1A7F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en-GB"/>
        </a:p>
      </dgm:t>
    </dgm:pt>
    <dgm:pt modelId="{FCDC7A74-9D00-054D-B334-445842D854F9}">
      <dgm:prSet/>
      <dgm:spPr/>
      <dgm:t>
        <a:bodyPr/>
        <a:lstStyle/>
        <a:p>
          <a:r>
            <a:rPr lang="en-GB" dirty="0" err="1"/>
            <a:t>Societa</a:t>
          </a:r>
          <a:r>
            <a:rPr lang="en-GB" dirty="0"/>
            <a:t>' </a:t>
          </a:r>
          <a:r>
            <a:rPr lang="en-GB" dirty="0" err="1"/>
            <a:t>Scientifiche</a:t>
          </a:r>
          <a:endParaRPr lang="en-GB" dirty="0"/>
        </a:p>
      </dgm:t>
    </dgm:pt>
    <dgm:pt modelId="{E54B126E-9096-BC46-B963-C99EB4E5D6E0}" type="parTrans" cxnId="{37E1B297-C36B-254E-8592-FD2DB790E9DE}">
      <dgm:prSet/>
      <dgm:spPr/>
      <dgm:t>
        <a:bodyPr/>
        <a:lstStyle/>
        <a:p>
          <a:endParaRPr lang="en-GB"/>
        </a:p>
      </dgm:t>
    </dgm:pt>
    <dgm:pt modelId="{AD57A945-3245-0A40-A17E-42F4B9966967}" type="sibTrans" cxnId="{37E1B297-C36B-254E-8592-FD2DB790E9D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07B5921A-4453-BA46-8269-22DC75D9ED26}">
      <dgm:prSet/>
      <dgm:spPr/>
      <dgm:t>
        <a:bodyPr/>
        <a:lstStyle/>
        <a:p>
          <a:r>
            <a:rPr lang="en-GB" dirty="0"/>
            <a:t>ANVUR</a:t>
          </a:r>
        </a:p>
      </dgm:t>
    </dgm:pt>
    <dgm:pt modelId="{B5040689-2CA9-224B-B15C-C3AE87BD6C0B}" type="parTrans" cxnId="{5F311130-6789-B14A-86B0-7313B1973B6C}">
      <dgm:prSet/>
      <dgm:spPr/>
      <dgm:t>
        <a:bodyPr/>
        <a:lstStyle/>
        <a:p>
          <a:endParaRPr lang="en-GB"/>
        </a:p>
      </dgm:t>
    </dgm:pt>
    <dgm:pt modelId="{4A85EE92-CE9F-7B4D-819A-974F9E45A767}" type="sibTrans" cxnId="{5F311130-6789-B14A-86B0-7313B1973B6C}">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dgm:spPr>
      <dgm:t>
        <a:bodyPr/>
        <a:lstStyle/>
        <a:p>
          <a:endParaRPr lang="en-GB"/>
        </a:p>
      </dgm:t>
    </dgm:pt>
    <dgm:pt modelId="{8CE7AAE5-93E9-8645-866D-0BDBE4B62901}" type="pres">
      <dgm:prSet presAssocID="{88754B11-7A0B-4347-866C-A75D4210251A}" presName="Name0" presStyleCnt="0">
        <dgm:presLayoutVars>
          <dgm:chMax val="21"/>
          <dgm:chPref val="21"/>
        </dgm:presLayoutVars>
      </dgm:prSet>
      <dgm:spPr/>
    </dgm:pt>
    <dgm:pt modelId="{04FC0A86-A1D5-C44B-AC1D-EFA3489FADF0}" type="pres">
      <dgm:prSet presAssocID="{F76C9474-CCEE-3446-AEF2-23A3368BE955}" presName="text1" presStyleCnt="0"/>
      <dgm:spPr/>
    </dgm:pt>
    <dgm:pt modelId="{7028E3D2-69FA-274E-89BF-1ED41D73F101}" type="pres">
      <dgm:prSet presAssocID="{F76C9474-CCEE-3446-AEF2-23A3368BE955}" presName="textRepeatNode" presStyleLbl="alignNode1" presStyleIdx="0" presStyleCnt="10">
        <dgm:presLayoutVars>
          <dgm:chMax val="0"/>
          <dgm:chPref val="0"/>
          <dgm:bulletEnabled val="1"/>
        </dgm:presLayoutVars>
      </dgm:prSet>
      <dgm:spPr/>
    </dgm:pt>
    <dgm:pt modelId="{3059F325-A784-5647-A2B0-1C1DE70642DB}" type="pres">
      <dgm:prSet presAssocID="{F76C9474-CCEE-3446-AEF2-23A3368BE955}" presName="textaccent1" presStyleCnt="0"/>
      <dgm:spPr/>
    </dgm:pt>
    <dgm:pt modelId="{1B49D40A-456A-894C-B7E8-8E93BD004372}" type="pres">
      <dgm:prSet presAssocID="{F76C9474-CCEE-3446-AEF2-23A3368BE955}" presName="accentRepeatNode" presStyleLbl="solidAlignAcc1" presStyleIdx="0" presStyleCnt="20"/>
      <dgm:spPr/>
    </dgm:pt>
    <dgm:pt modelId="{92D28F8C-0329-2546-A050-E1D8AD84B54D}" type="pres">
      <dgm:prSet presAssocID="{75B9CA79-7C6C-2044-8526-F56A90475C66}" presName="image1" presStyleCnt="0"/>
      <dgm:spPr/>
    </dgm:pt>
    <dgm:pt modelId="{D4DC7179-B41D-254E-B782-05A821136CC2}" type="pres">
      <dgm:prSet presAssocID="{75B9CA79-7C6C-2044-8526-F56A90475C66}" presName="imageRepeatNode" presStyleLbl="alignAcc1" presStyleIdx="0" presStyleCnt="10"/>
      <dgm:spPr/>
    </dgm:pt>
    <dgm:pt modelId="{4F3D28A1-24B0-7B42-B856-2CBF061A6007}" type="pres">
      <dgm:prSet presAssocID="{75B9CA79-7C6C-2044-8526-F56A90475C66}" presName="imageaccent1" presStyleCnt="0"/>
      <dgm:spPr/>
    </dgm:pt>
    <dgm:pt modelId="{FB96D197-184B-FE4E-891D-E4499F34CAD5}" type="pres">
      <dgm:prSet presAssocID="{75B9CA79-7C6C-2044-8526-F56A90475C66}" presName="accentRepeatNode" presStyleLbl="solidAlignAcc1" presStyleIdx="1" presStyleCnt="20"/>
      <dgm:spPr/>
    </dgm:pt>
    <dgm:pt modelId="{698E2DAB-94FF-5348-A001-B153C4CA58F9}" type="pres">
      <dgm:prSet presAssocID="{93E1B7E7-F469-494E-BB6C-8F393E133C6F}" presName="text2" presStyleCnt="0"/>
      <dgm:spPr/>
    </dgm:pt>
    <dgm:pt modelId="{0AC1C46E-478F-AE47-9C68-C3B519E59BBE}" type="pres">
      <dgm:prSet presAssocID="{93E1B7E7-F469-494E-BB6C-8F393E133C6F}" presName="textRepeatNode" presStyleLbl="alignNode1" presStyleIdx="1" presStyleCnt="10">
        <dgm:presLayoutVars>
          <dgm:chMax val="0"/>
          <dgm:chPref val="0"/>
          <dgm:bulletEnabled val="1"/>
        </dgm:presLayoutVars>
      </dgm:prSet>
      <dgm:spPr/>
    </dgm:pt>
    <dgm:pt modelId="{7D9AC9AB-8C41-A247-9B4D-BBF6201FFD99}" type="pres">
      <dgm:prSet presAssocID="{93E1B7E7-F469-494E-BB6C-8F393E133C6F}" presName="textaccent2" presStyleCnt="0"/>
      <dgm:spPr/>
    </dgm:pt>
    <dgm:pt modelId="{7629CD75-13BE-2544-A5FA-1FA8DDF3D62A}" type="pres">
      <dgm:prSet presAssocID="{93E1B7E7-F469-494E-BB6C-8F393E133C6F}" presName="accentRepeatNode" presStyleLbl="solidAlignAcc1" presStyleIdx="2" presStyleCnt="20"/>
      <dgm:spPr/>
    </dgm:pt>
    <dgm:pt modelId="{D8198285-17DD-FF46-A95B-7893D2F1729C}" type="pres">
      <dgm:prSet presAssocID="{79A94B58-2810-A346-994F-C90F995B9F01}" presName="image2" presStyleCnt="0"/>
      <dgm:spPr/>
    </dgm:pt>
    <dgm:pt modelId="{A927B3A0-45B8-D64F-BB3A-E08119E7859D}" type="pres">
      <dgm:prSet presAssocID="{79A94B58-2810-A346-994F-C90F995B9F01}" presName="imageRepeatNode" presStyleLbl="alignAcc1" presStyleIdx="1" presStyleCnt="10"/>
      <dgm:spPr/>
    </dgm:pt>
    <dgm:pt modelId="{327FD10B-4FE5-784F-9BC6-EBBB2619543B}" type="pres">
      <dgm:prSet presAssocID="{79A94B58-2810-A346-994F-C90F995B9F01}" presName="imageaccent2" presStyleCnt="0"/>
      <dgm:spPr/>
    </dgm:pt>
    <dgm:pt modelId="{1B9B4B5A-423D-6D49-88FF-11412BFE5882}" type="pres">
      <dgm:prSet presAssocID="{79A94B58-2810-A346-994F-C90F995B9F01}" presName="accentRepeatNode" presStyleLbl="solidAlignAcc1" presStyleIdx="3" presStyleCnt="20"/>
      <dgm:spPr/>
    </dgm:pt>
    <dgm:pt modelId="{4DDB714C-BC64-5C45-8F76-78A8F6FEEF16}" type="pres">
      <dgm:prSet presAssocID="{8D4DC196-CDB5-024D-9FF6-34D16D816499}" presName="text3" presStyleCnt="0"/>
      <dgm:spPr/>
    </dgm:pt>
    <dgm:pt modelId="{DEF80144-E842-E445-9D9D-7272FF1D7221}" type="pres">
      <dgm:prSet presAssocID="{8D4DC196-CDB5-024D-9FF6-34D16D816499}" presName="textRepeatNode" presStyleLbl="alignNode1" presStyleIdx="2" presStyleCnt="10">
        <dgm:presLayoutVars>
          <dgm:chMax val="0"/>
          <dgm:chPref val="0"/>
          <dgm:bulletEnabled val="1"/>
        </dgm:presLayoutVars>
      </dgm:prSet>
      <dgm:spPr/>
    </dgm:pt>
    <dgm:pt modelId="{FBFD431A-0EB4-8549-8779-C74F9AA7FB3D}" type="pres">
      <dgm:prSet presAssocID="{8D4DC196-CDB5-024D-9FF6-34D16D816499}" presName="textaccent3" presStyleCnt="0"/>
      <dgm:spPr/>
    </dgm:pt>
    <dgm:pt modelId="{21477E43-9F1B-C342-98FD-5CD42C905595}" type="pres">
      <dgm:prSet presAssocID="{8D4DC196-CDB5-024D-9FF6-34D16D816499}" presName="accentRepeatNode" presStyleLbl="solidAlignAcc1" presStyleIdx="4" presStyleCnt="20"/>
      <dgm:spPr/>
    </dgm:pt>
    <dgm:pt modelId="{F7E0DA13-3353-8142-A539-B2D749AD86CE}" type="pres">
      <dgm:prSet presAssocID="{05C377AE-F440-C049-86AA-18F73E2D0963}" presName="image3" presStyleCnt="0"/>
      <dgm:spPr/>
    </dgm:pt>
    <dgm:pt modelId="{851A90ED-066F-A845-8C8A-C46EC81F306A}" type="pres">
      <dgm:prSet presAssocID="{05C377AE-F440-C049-86AA-18F73E2D0963}" presName="imageRepeatNode" presStyleLbl="alignAcc1" presStyleIdx="2" presStyleCnt="10"/>
      <dgm:spPr/>
    </dgm:pt>
    <dgm:pt modelId="{13AC745A-F81B-3D48-9C13-B3AC18666C2E}" type="pres">
      <dgm:prSet presAssocID="{05C377AE-F440-C049-86AA-18F73E2D0963}" presName="imageaccent3" presStyleCnt="0"/>
      <dgm:spPr/>
    </dgm:pt>
    <dgm:pt modelId="{ADAFDDEB-2A39-A24C-82E8-C75C885FAD49}" type="pres">
      <dgm:prSet presAssocID="{05C377AE-F440-C049-86AA-18F73E2D0963}" presName="accentRepeatNode" presStyleLbl="solidAlignAcc1" presStyleIdx="5" presStyleCnt="20"/>
      <dgm:spPr/>
    </dgm:pt>
    <dgm:pt modelId="{17BC64EE-3C21-4F4F-BEE8-98C2C9FAF124}" type="pres">
      <dgm:prSet presAssocID="{977C793E-E3E0-7142-81B5-E0DA435953BF}" presName="text4" presStyleCnt="0"/>
      <dgm:spPr/>
    </dgm:pt>
    <dgm:pt modelId="{21BE472C-9C72-A249-A5D4-4F7C4A488135}" type="pres">
      <dgm:prSet presAssocID="{977C793E-E3E0-7142-81B5-E0DA435953BF}" presName="textRepeatNode" presStyleLbl="alignNode1" presStyleIdx="3" presStyleCnt="10">
        <dgm:presLayoutVars>
          <dgm:chMax val="0"/>
          <dgm:chPref val="0"/>
          <dgm:bulletEnabled val="1"/>
        </dgm:presLayoutVars>
      </dgm:prSet>
      <dgm:spPr/>
    </dgm:pt>
    <dgm:pt modelId="{1411F447-B406-FE41-8259-0259E943EDE4}" type="pres">
      <dgm:prSet presAssocID="{977C793E-E3E0-7142-81B5-E0DA435953BF}" presName="textaccent4" presStyleCnt="0"/>
      <dgm:spPr/>
    </dgm:pt>
    <dgm:pt modelId="{72C93C22-23F6-0340-B254-0031D7F3740C}" type="pres">
      <dgm:prSet presAssocID="{977C793E-E3E0-7142-81B5-E0DA435953BF}" presName="accentRepeatNode" presStyleLbl="solidAlignAcc1" presStyleIdx="6" presStyleCnt="20"/>
      <dgm:spPr/>
    </dgm:pt>
    <dgm:pt modelId="{1CF73F61-1394-DF43-9F36-E7F71935F949}" type="pres">
      <dgm:prSet presAssocID="{48330117-988E-AE44-AF91-B72767FC4DE4}" presName="image4" presStyleCnt="0"/>
      <dgm:spPr/>
    </dgm:pt>
    <dgm:pt modelId="{1DC147D3-9370-3A4E-9B8C-21F9D452702A}" type="pres">
      <dgm:prSet presAssocID="{48330117-988E-AE44-AF91-B72767FC4DE4}" presName="imageRepeatNode" presStyleLbl="alignAcc1" presStyleIdx="3" presStyleCnt="10"/>
      <dgm:spPr/>
    </dgm:pt>
    <dgm:pt modelId="{56368250-231E-FB4D-B7C0-8D39044C3486}" type="pres">
      <dgm:prSet presAssocID="{48330117-988E-AE44-AF91-B72767FC4DE4}" presName="imageaccent4" presStyleCnt="0"/>
      <dgm:spPr/>
    </dgm:pt>
    <dgm:pt modelId="{AC7C3ED0-6894-C740-A401-586C3A955ECF}" type="pres">
      <dgm:prSet presAssocID="{48330117-988E-AE44-AF91-B72767FC4DE4}" presName="accentRepeatNode" presStyleLbl="solidAlignAcc1" presStyleIdx="7" presStyleCnt="20"/>
      <dgm:spPr/>
    </dgm:pt>
    <dgm:pt modelId="{CC16496F-81FD-804E-B485-97E1063DCA85}" type="pres">
      <dgm:prSet presAssocID="{3060082C-E2B3-9D44-9367-E347F3ACDD45}" presName="text5" presStyleCnt="0"/>
      <dgm:spPr/>
    </dgm:pt>
    <dgm:pt modelId="{F109227D-9D6B-6E4F-8D89-33E8DED3DFF4}" type="pres">
      <dgm:prSet presAssocID="{3060082C-E2B3-9D44-9367-E347F3ACDD45}" presName="textRepeatNode" presStyleLbl="alignNode1" presStyleIdx="4" presStyleCnt="10">
        <dgm:presLayoutVars>
          <dgm:chMax val="0"/>
          <dgm:chPref val="0"/>
          <dgm:bulletEnabled val="1"/>
        </dgm:presLayoutVars>
      </dgm:prSet>
      <dgm:spPr/>
    </dgm:pt>
    <dgm:pt modelId="{2EA01D9B-23D4-B14A-ABE1-8727EED048CB}" type="pres">
      <dgm:prSet presAssocID="{3060082C-E2B3-9D44-9367-E347F3ACDD45}" presName="textaccent5" presStyleCnt="0"/>
      <dgm:spPr/>
    </dgm:pt>
    <dgm:pt modelId="{7E750798-F95A-A349-BE76-9B1DDABB33A6}" type="pres">
      <dgm:prSet presAssocID="{3060082C-E2B3-9D44-9367-E347F3ACDD45}" presName="accentRepeatNode" presStyleLbl="solidAlignAcc1" presStyleIdx="8" presStyleCnt="20"/>
      <dgm:spPr/>
    </dgm:pt>
    <dgm:pt modelId="{E61B3CDE-23D7-1A4D-A8E8-988FE238BFF7}" type="pres">
      <dgm:prSet presAssocID="{88AAAB72-B1B1-1B43-8EA5-C0E7D5769497}" presName="image5" presStyleCnt="0"/>
      <dgm:spPr/>
    </dgm:pt>
    <dgm:pt modelId="{BDF920D6-50E8-5D4C-B130-C9FE09345C2F}" type="pres">
      <dgm:prSet presAssocID="{88AAAB72-B1B1-1B43-8EA5-C0E7D5769497}" presName="imageRepeatNode" presStyleLbl="alignAcc1" presStyleIdx="4" presStyleCnt="10"/>
      <dgm:spPr/>
    </dgm:pt>
    <dgm:pt modelId="{4353666D-CB88-C041-A87B-F8B2C0882636}" type="pres">
      <dgm:prSet presAssocID="{88AAAB72-B1B1-1B43-8EA5-C0E7D5769497}" presName="imageaccent5" presStyleCnt="0"/>
      <dgm:spPr/>
    </dgm:pt>
    <dgm:pt modelId="{5A5141C8-03AA-A648-9E4E-6BB7EA352476}" type="pres">
      <dgm:prSet presAssocID="{88AAAB72-B1B1-1B43-8EA5-C0E7D5769497}" presName="accentRepeatNode" presStyleLbl="solidAlignAcc1" presStyleIdx="9" presStyleCnt="20"/>
      <dgm:spPr/>
    </dgm:pt>
    <dgm:pt modelId="{6D6BFBF1-B535-9E4C-A251-BF7DD9D8877C}" type="pres">
      <dgm:prSet presAssocID="{BAE90FF1-8E5A-1649-A2AD-B69DFF487DB1}" presName="text6" presStyleCnt="0"/>
      <dgm:spPr/>
    </dgm:pt>
    <dgm:pt modelId="{0FF22F45-C609-C749-BE10-C62453402FAF}" type="pres">
      <dgm:prSet presAssocID="{BAE90FF1-8E5A-1649-A2AD-B69DFF487DB1}" presName="textRepeatNode" presStyleLbl="alignNode1" presStyleIdx="5" presStyleCnt="10">
        <dgm:presLayoutVars>
          <dgm:chMax val="0"/>
          <dgm:chPref val="0"/>
          <dgm:bulletEnabled val="1"/>
        </dgm:presLayoutVars>
      </dgm:prSet>
      <dgm:spPr/>
    </dgm:pt>
    <dgm:pt modelId="{D724F75E-D276-444C-BDF6-7C0FEB35601F}" type="pres">
      <dgm:prSet presAssocID="{BAE90FF1-8E5A-1649-A2AD-B69DFF487DB1}" presName="textaccent6" presStyleCnt="0"/>
      <dgm:spPr/>
    </dgm:pt>
    <dgm:pt modelId="{1C4E6111-37AD-6843-B263-507A4278EEEB}" type="pres">
      <dgm:prSet presAssocID="{BAE90FF1-8E5A-1649-A2AD-B69DFF487DB1}" presName="accentRepeatNode" presStyleLbl="solidAlignAcc1" presStyleIdx="10" presStyleCnt="20"/>
      <dgm:spPr/>
    </dgm:pt>
    <dgm:pt modelId="{DC3A5DD2-3E4B-A744-8653-C2DCA713B2F6}" type="pres">
      <dgm:prSet presAssocID="{25425194-9D74-5248-9405-FC739BD5512E}" presName="image6" presStyleCnt="0"/>
      <dgm:spPr/>
    </dgm:pt>
    <dgm:pt modelId="{3A4E6188-4671-9946-92A6-ADAE3EEAD9E9}" type="pres">
      <dgm:prSet presAssocID="{25425194-9D74-5248-9405-FC739BD5512E}" presName="imageRepeatNode" presStyleLbl="alignAcc1" presStyleIdx="5" presStyleCnt="10"/>
      <dgm:spPr/>
    </dgm:pt>
    <dgm:pt modelId="{8D13C92B-3C1C-184D-A3FB-A0E95CB289F3}" type="pres">
      <dgm:prSet presAssocID="{25425194-9D74-5248-9405-FC739BD5512E}" presName="imageaccent6" presStyleCnt="0"/>
      <dgm:spPr/>
    </dgm:pt>
    <dgm:pt modelId="{5C2AA12B-C665-B74F-8F72-3DF9E4A84848}" type="pres">
      <dgm:prSet presAssocID="{25425194-9D74-5248-9405-FC739BD5512E}" presName="accentRepeatNode" presStyleLbl="solidAlignAcc1" presStyleIdx="11" presStyleCnt="20"/>
      <dgm:spPr/>
    </dgm:pt>
    <dgm:pt modelId="{3F01A58E-79E9-7F46-9416-7631F3E665D2}" type="pres">
      <dgm:prSet presAssocID="{AB922EFB-0E32-F544-9D15-CB1E33D9C86C}" presName="text7" presStyleCnt="0"/>
      <dgm:spPr/>
    </dgm:pt>
    <dgm:pt modelId="{2D93074C-4959-C346-9DF6-D6C23B37A9B1}" type="pres">
      <dgm:prSet presAssocID="{AB922EFB-0E32-F544-9D15-CB1E33D9C86C}" presName="textRepeatNode" presStyleLbl="alignNode1" presStyleIdx="6" presStyleCnt="10">
        <dgm:presLayoutVars>
          <dgm:chMax val="0"/>
          <dgm:chPref val="0"/>
          <dgm:bulletEnabled val="1"/>
        </dgm:presLayoutVars>
      </dgm:prSet>
      <dgm:spPr/>
    </dgm:pt>
    <dgm:pt modelId="{9ED897FB-29C3-1041-9C67-397E34255829}" type="pres">
      <dgm:prSet presAssocID="{AB922EFB-0E32-F544-9D15-CB1E33D9C86C}" presName="textaccent7" presStyleCnt="0"/>
      <dgm:spPr/>
    </dgm:pt>
    <dgm:pt modelId="{6B050ED3-2D33-A24B-9F8D-6A30E4830620}" type="pres">
      <dgm:prSet presAssocID="{AB922EFB-0E32-F544-9D15-CB1E33D9C86C}" presName="accentRepeatNode" presStyleLbl="solidAlignAcc1" presStyleIdx="12" presStyleCnt="20"/>
      <dgm:spPr/>
    </dgm:pt>
    <dgm:pt modelId="{74AD05CF-1673-AD4D-BD4F-B1699AAFC52B}" type="pres">
      <dgm:prSet presAssocID="{8A15D3D0-2D20-F744-AF45-45B47350384F}" presName="image7" presStyleCnt="0"/>
      <dgm:spPr/>
    </dgm:pt>
    <dgm:pt modelId="{F80B4F67-C595-E542-BB55-8B5710482196}" type="pres">
      <dgm:prSet presAssocID="{8A15D3D0-2D20-F744-AF45-45B47350384F}" presName="imageRepeatNode" presStyleLbl="alignAcc1" presStyleIdx="6" presStyleCnt="10"/>
      <dgm:spPr/>
    </dgm:pt>
    <dgm:pt modelId="{84E61F13-C4FA-784E-BCE9-A1D816D6FE73}" type="pres">
      <dgm:prSet presAssocID="{8A15D3D0-2D20-F744-AF45-45B47350384F}" presName="imageaccent7" presStyleCnt="0"/>
      <dgm:spPr/>
    </dgm:pt>
    <dgm:pt modelId="{86BB6351-9138-804C-913E-B90A28A301D9}" type="pres">
      <dgm:prSet presAssocID="{8A15D3D0-2D20-F744-AF45-45B47350384F}" presName="accentRepeatNode" presStyleLbl="solidAlignAcc1" presStyleIdx="13" presStyleCnt="20"/>
      <dgm:spPr/>
    </dgm:pt>
    <dgm:pt modelId="{DD9371E4-F665-1042-AB39-DE99CB21D22D}" type="pres">
      <dgm:prSet presAssocID="{04C8556B-573E-8E4A-96F7-11961BD49C8C}" presName="text8" presStyleCnt="0"/>
      <dgm:spPr/>
    </dgm:pt>
    <dgm:pt modelId="{11D28FCE-DFA7-7448-BB4C-12743CF0B5FA}" type="pres">
      <dgm:prSet presAssocID="{04C8556B-573E-8E4A-96F7-11961BD49C8C}" presName="textRepeatNode" presStyleLbl="alignNode1" presStyleIdx="7" presStyleCnt="10">
        <dgm:presLayoutVars>
          <dgm:chMax val="0"/>
          <dgm:chPref val="0"/>
          <dgm:bulletEnabled val="1"/>
        </dgm:presLayoutVars>
      </dgm:prSet>
      <dgm:spPr/>
    </dgm:pt>
    <dgm:pt modelId="{1AAF42D8-97EA-0D42-994C-5DF68E8F8406}" type="pres">
      <dgm:prSet presAssocID="{04C8556B-573E-8E4A-96F7-11961BD49C8C}" presName="textaccent8" presStyleCnt="0"/>
      <dgm:spPr/>
    </dgm:pt>
    <dgm:pt modelId="{AF4D1F61-ACF4-2546-AE0B-66E0DCA29A8F}" type="pres">
      <dgm:prSet presAssocID="{04C8556B-573E-8E4A-96F7-11961BD49C8C}" presName="accentRepeatNode" presStyleLbl="solidAlignAcc1" presStyleIdx="14" presStyleCnt="20"/>
      <dgm:spPr/>
    </dgm:pt>
    <dgm:pt modelId="{57AC7585-2DD8-3B44-A090-C9E3B3CFEEF9}" type="pres">
      <dgm:prSet presAssocID="{71C02823-6B82-1244-BF52-64835383CFDA}" presName="image8" presStyleCnt="0"/>
      <dgm:spPr/>
    </dgm:pt>
    <dgm:pt modelId="{C728D1CF-BB77-A845-A7FA-61D3631F2813}" type="pres">
      <dgm:prSet presAssocID="{71C02823-6B82-1244-BF52-64835383CFDA}" presName="imageRepeatNode" presStyleLbl="alignAcc1" presStyleIdx="7" presStyleCnt="10"/>
      <dgm:spPr/>
    </dgm:pt>
    <dgm:pt modelId="{9C8A68F5-2824-644E-BE4A-7C0F5D60D53A}" type="pres">
      <dgm:prSet presAssocID="{71C02823-6B82-1244-BF52-64835383CFDA}" presName="imageaccent8" presStyleCnt="0"/>
      <dgm:spPr/>
    </dgm:pt>
    <dgm:pt modelId="{3C9ABEF5-BAEA-AB44-A136-E11037A3B77D}" type="pres">
      <dgm:prSet presAssocID="{71C02823-6B82-1244-BF52-64835383CFDA}" presName="accentRepeatNode" presStyleLbl="solidAlignAcc1" presStyleIdx="15" presStyleCnt="20"/>
      <dgm:spPr/>
    </dgm:pt>
    <dgm:pt modelId="{6AD41D67-7FDD-FD47-B579-C39D1FFF4480}" type="pres">
      <dgm:prSet presAssocID="{FCDC7A74-9D00-054D-B334-445842D854F9}" presName="text9" presStyleCnt="0"/>
      <dgm:spPr/>
    </dgm:pt>
    <dgm:pt modelId="{B4E75823-7831-E249-AE4A-AA08E346D851}" type="pres">
      <dgm:prSet presAssocID="{FCDC7A74-9D00-054D-B334-445842D854F9}" presName="textRepeatNode" presStyleLbl="alignNode1" presStyleIdx="8" presStyleCnt="10">
        <dgm:presLayoutVars>
          <dgm:chMax val="0"/>
          <dgm:chPref val="0"/>
          <dgm:bulletEnabled val="1"/>
        </dgm:presLayoutVars>
      </dgm:prSet>
      <dgm:spPr/>
    </dgm:pt>
    <dgm:pt modelId="{D546EB3A-1CD1-4F47-A1D5-4A0CBC7C3E10}" type="pres">
      <dgm:prSet presAssocID="{FCDC7A74-9D00-054D-B334-445842D854F9}" presName="textaccent9" presStyleCnt="0"/>
      <dgm:spPr/>
    </dgm:pt>
    <dgm:pt modelId="{397A043B-AB72-6B4B-9899-D34932256591}" type="pres">
      <dgm:prSet presAssocID="{FCDC7A74-9D00-054D-B334-445842D854F9}" presName="accentRepeatNode" presStyleLbl="solidAlignAcc1" presStyleIdx="16" presStyleCnt="20"/>
      <dgm:spPr/>
    </dgm:pt>
    <dgm:pt modelId="{9AB0EB90-DEAD-624E-836D-3E277FBDEFD7}" type="pres">
      <dgm:prSet presAssocID="{AD57A945-3245-0A40-A17E-42F4B9966967}" presName="image9" presStyleCnt="0"/>
      <dgm:spPr/>
    </dgm:pt>
    <dgm:pt modelId="{C6FA315D-D3EF-D94A-91C3-2C5D77C17CF2}" type="pres">
      <dgm:prSet presAssocID="{AD57A945-3245-0A40-A17E-42F4B9966967}" presName="imageRepeatNode" presStyleLbl="alignAcc1" presStyleIdx="8" presStyleCnt="10"/>
      <dgm:spPr/>
    </dgm:pt>
    <dgm:pt modelId="{DE8D1E80-9AD7-2847-889F-4B948B3FF8FD}" type="pres">
      <dgm:prSet presAssocID="{AD57A945-3245-0A40-A17E-42F4B9966967}" presName="imageaccent9" presStyleCnt="0"/>
      <dgm:spPr/>
    </dgm:pt>
    <dgm:pt modelId="{ECD9AE30-F627-D147-A5F8-99C0790832E0}" type="pres">
      <dgm:prSet presAssocID="{AD57A945-3245-0A40-A17E-42F4B9966967}" presName="accentRepeatNode" presStyleLbl="solidAlignAcc1" presStyleIdx="17" presStyleCnt="20"/>
      <dgm:spPr/>
    </dgm:pt>
    <dgm:pt modelId="{8BF6407D-57D6-0943-8590-4B09FC142C79}" type="pres">
      <dgm:prSet presAssocID="{07B5921A-4453-BA46-8269-22DC75D9ED26}" presName="text10" presStyleCnt="0"/>
      <dgm:spPr/>
    </dgm:pt>
    <dgm:pt modelId="{DA5C46E4-A14B-C34A-A74F-7BD7F89893D2}" type="pres">
      <dgm:prSet presAssocID="{07B5921A-4453-BA46-8269-22DC75D9ED26}" presName="textRepeatNode" presStyleLbl="alignNode1" presStyleIdx="9" presStyleCnt="10">
        <dgm:presLayoutVars>
          <dgm:chMax val="0"/>
          <dgm:chPref val="0"/>
          <dgm:bulletEnabled val="1"/>
        </dgm:presLayoutVars>
      </dgm:prSet>
      <dgm:spPr/>
    </dgm:pt>
    <dgm:pt modelId="{7705BE48-DFC7-DB4E-8D91-48206F467A1B}" type="pres">
      <dgm:prSet presAssocID="{07B5921A-4453-BA46-8269-22DC75D9ED26}" presName="textaccent10" presStyleCnt="0"/>
      <dgm:spPr/>
    </dgm:pt>
    <dgm:pt modelId="{0EEF6B6A-11F9-7641-8CCC-60A48A8619EF}" type="pres">
      <dgm:prSet presAssocID="{07B5921A-4453-BA46-8269-22DC75D9ED26}" presName="accentRepeatNode" presStyleLbl="solidAlignAcc1" presStyleIdx="18" presStyleCnt="20"/>
      <dgm:spPr/>
    </dgm:pt>
    <dgm:pt modelId="{A83F6E71-2B3E-7744-A785-B19442659B8F}" type="pres">
      <dgm:prSet presAssocID="{4A85EE92-CE9F-7B4D-819A-974F9E45A767}" presName="image10" presStyleCnt="0"/>
      <dgm:spPr/>
    </dgm:pt>
    <dgm:pt modelId="{08E45EBE-D592-6D4E-BAE9-5629A8D9B915}" type="pres">
      <dgm:prSet presAssocID="{4A85EE92-CE9F-7B4D-819A-974F9E45A767}" presName="imageRepeatNode" presStyleLbl="alignAcc1" presStyleIdx="9" presStyleCnt="10"/>
      <dgm:spPr/>
    </dgm:pt>
    <dgm:pt modelId="{E81B4116-7A23-ED47-B8DB-FD1741E561DF}" type="pres">
      <dgm:prSet presAssocID="{4A85EE92-CE9F-7B4D-819A-974F9E45A767}" presName="imageaccent10" presStyleCnt="0"/>
      <dgm:spPr/>
    </dgm:pt>
    <dgm:pt modelId="{E305ABB2-A7C0-7A43-A4E4-DE20A9F75460}" type="pres">
      <dgm:prSet presAssocID="{4A85EE92-CE9F-7B4D-819A-974F9E45A767}" presName="accentRepeatNode" presStyleLbl="solidAlignAcc1" presStyleIdx="19" presStyleCnt="20"/>
      <dgm:spPr/>
    </dgm:pt>
  </dgm:ptLst>
  <dgm:cxnLst>
    <dgm:cxn modelId="{A38A2106-F6FD-6A4B-9D13-C1B5EEEA01B8}" type="presOf" srcId="{BAE90FF1-8E5A-1649-A2AD-B69DFF487DB1}" destId="{0FF22F45-C609-C749-BE10-C62453402FAF}" srcOrd="0" destOrd="0" presId="urn:microsoft.com/office/officeart/2008/layout/HexagonCluster"/>
    <dgm:cxn modelId="{4ECB2708-88DF-414A-9C66-1CDC6912FD29}" type="presOf" srcId="{8A15D3D0-2D20-F744-AF45-45B47350384F}" destId="{F80B4F67-C595-E542-BB55-8B5710482196}" srcOrd="0" destOrd="0" presId="urn:microsoft.com/office/officeart/2008/layout/HexagonCluster"/>
    <dgm:cxn modelId="{36323B0C-C477-3C43-B234-83521D33FFAE}" type="presOf" srcId="{FCDC7A74-9D00-054D-B334-445842D854F9}" destId="{B4E75823-7831-E249-AE4A-AA08E346D851}" srcOrd="0" destOrd="0" presId="urn:microsoft.com/office/officeart/2008/layout/HexagonCluster"/>
    <dgm:cxn modelId="{359E9A13-D4AF-5F48-A5D7-918EDA18D23A}" type="presOf" srcId="{3060082C-E2B3-9D44-9367-E347F3ACDD45}" destId="{F109227D-9D6B-6E4F-8D89-33E8DED3DFF4}" srcOrd="0" destOrd="0" presId="urn:microsoft.com/office/officeart/2008/layout/HexagonCluster"/>
    <dgm:cxn modelId="{68BC971B-4419-7F42-96B5-C5E219498027}" type="presOf" srcId="{93E1B7E7-F469-494E-BB6C-8F393E133C6F}" destId="{0AC1C46E-478F-AE47-9C68-C3B519E59BBE}" srcOrd="0" destOrd="0" presId="urn:microsoft.com/office/officeart/2008/layout/HexagonCluster"/>
    <dgm:cxn modelId="{44869E22-E5FE-444B-9F2E-A38C3218DBDD}" srcId="{88754B11-7A0B-4347-866C-A75D4210251A}" destId="{977C793E-E3E0-7142-81B5-E0DA435953BF}" srcOrd="3" destOrd="0" parTransId="{C516216A-0C5F-1F4A-B71F-2005B220439C}" sibTransId="{48330117-988E-AE44-AF91-B72767FC4DE4}"/>
    <dgm:cxn modelId="{5F311130-6789-B14A-86B0-7313B1973B6C}" srcId="{88754B11-7A0B-4347-866C-A75D4210251A}" destId="{07B5921A-4453-BA46-8269-22DC75D9ED26}" srcOrd="9" destOrd="0" parTransId="{B5040689-2CA9-224B-B15C-C3AE87BD6C0B}" sibTransId="{4A85EE92-CE9F-7B4D-819A-974F9E45A767}"/>
    <dgm:cxn modelId="{83D5E735-BA86-8D40-977D-B348B660F898}" srcId="{88754B11-7A0B-4347-866C-A75D4210251A}" destId="{3060082C-E2B3-9D44-9367-E347F3ACDD45}" srcOrd="4" destOrd="0" parTransId="{F3A67A22-3AA9-EF4D-87C4-C6C45B823068}" sibTransId="{88AAAB72-B1B1-1B43-8EA5-C0E7D5769497}"/>
    <dgm:cxn modelId="{C8E1F749-85C4-2142-A2B4-D86A5C1A7F73}" srcId="{88754B11-7A0B-4347-866C-A75D4210251A}" destId="{04C8556B-573E-8E4A-96F7-11961BD49C8C}" srcOrd="7" destOrd="0" parTransId="{301144A5-3FDE-744B-977C-0111B50F2578}" sibTransId="{71C02823-6B82-1244-BF52-64835383CFDA}"/>
    <dgm:cxn modelId="{D56DF34C-302B-294C-8E8F-708A0AAB61E6}" type="presOf" srcId="{F76C9474-CCEE-3446-AEF2-23A3368BE955}" destId="{7028E3D2-69FA-274E-89BF-1ED41D73F101}" srcOrd="0" destOrd="0" presId="urn:microsoft.com/office/officeart/2008/layout/HexagonCluster"/>
    <dgm:cxn modelId="{6796FF4F-D215-3A42-82A2-26789AC562F0}" type="presOf" srcId="{25425194-9D74-5248-9405-FC739BD5512E}" destId="{3A4E6188-4671-9946-92A6-ADAE3EEAD9E9}" srcOrd="0" destOrd="0" presId="urn:microsoft.com/office/officeart/2008/layout/HexagonCluster"/>
    <dgm:cxn modelId="{2505A654-CFF0-1344-B884-B0CF7FD986A4}" type="presOf" srcId="{AD57A945-3245-0A40-A17E-42F4B9966967}" destId="{C6FA315D-D3EF-D94A-91C3-2C5D77C17CF2}" srcOrd="0" destOrd="0" presId="urn:microsoft.com/office/officeart/2008/layout/HexagonCluster"/>
    <dgm:cxn modelId="{A46E395B-B9E4-7D4E-A251-B33A889D7B9D}" srcId="{88754B11-7A0B-4347-866C-A75D4210251A}" destId="{BAE90FF1-8E5A-1649-A2AD-B69DFF487DB1}" srcOrd="5" destOrd="0" parTransId="{5251CB15-1FE0-214A-B66A-064B9E1BDDD5}" sibTransId="{25425194-9D74-5248-9405-FC739BD5512E}"/>
    <dgm:cxn modelId="{4558575F-91A1-9845-B62A-8245E4019137}" srcId="{88754B11-7A0B-4347-866C-A75D4210251A}" destId="{8D4DC196-CDB5-024D-9FF6-34D16D816499}" srcOrd="2" destOrd="0" parTransId="{94668D4D-216D-BA4F-B0BD-8D0CDBF6D733}" sibTransId="{05C377AE-F440-C049-86AA-18F73E2D0963}"/>
    <dgm:cxn modelId="{B069EA69-EFA0-A94E-86AB-695EA32ADA33}" type="presOf" srcId="{977C793E-E3E0-7142-81B5-E0DA435953BF}" destId="{21BE472C-9C72-A249-A5D4-4F7C4A488135}" srcOrd="0" destOrd="0" presId="urn:microsoft.com/office/officeart/2008/layout/HexagonCluster"/>
    <dgm:cxn modelId="{9D728B6E-385E-D74D-8130-2AD36306BFCA}" type="presOf" srcId="{07B5921A-4453-BA46-8269-22DC75D9ED26}" destId="{DA5C46E4-A14B-C34A-A74F-7BD7F89893D2}" srcOrd="0" destOrd="0" presId="urn:microsoft.com/office/officeart/2008/layout/HexagonCluster"/>
    <dgm:cxn modelId="{9FE53D74-6213-DF4C-8B1D-FEAB76900479}" type="presOf" srcId="{AB922EFB-0E32-F544-9D15-CB1E33D9C86C}" destId="{2D93074C-4959-C346-9DF6-D6C23B37A9B1}" srcOrd="0" destOrd="0" presId="urn:microsoft.com/office/officeart/2008/layout/HexagonCluster"/>
    <dgm:cxn modelId="{37E1B297-C36B-254E-8592-FD2DB790E9DE}" srcId="{88754B11-7A0B-4347-866C-A75D4210251A}" destId="{FCDC7A74-9D00-054D-B334-445842D854F9}" srcOrd="8" destOrd="0" parTransId="{E54B126E-9096-BC46-B963-C99EB4E5D6E0}" sibTransId="{AD57A945-3245-0A40-A17E-42F4B9966967}"/>
    <dgm:cxn modelId="{1D8436A8-161D-F546-8A86-C36A18A7F6F8}" type="presOf" srcId="{48330117-988E-AE44-AF91-B72767FC4DE4}" destId="{1DC147D3-9370-3A4E-9B8C-21F9D452702A}" srcOrd="0" destOrd="0" presId="urn:microsoft.com/office/officeart/2008/layout/HexagonCluster"/>
    <dgm:cxn modelId="{2A8D39B2-A822-3F4C-ADC2-78AD9C0E4802}" type="presOf" srcId="{05C377AE-F440-C049-86AA-18F73E2D0963}" destId="{851A90ED-066F-A845-8C8A-C46EC81F306A}" srcOrd="0" destOrd="0" presId="urn:microsoft.com/office/officeart/2008/layout/HexagonCluster"/>
    <dgm:cxn modelId="{DAEBEEB3-6EE0-6A45-87FC-546BF766E948}" type="presOf" srcId="{8D4DC196-CDB5-024D-9FF6-34D16D816499}" destId="{DEF80144-E842-E445-9D9D-7272FF1D7221}" srcOrd="0" destOrd="0" presId="urn:microsoft.com/office/officeart/2008/layout/HexagonCluster"/>
    <dgm:cxn modelId="{0EC130BC-F903-8043-B727-C22DBAC7793B}" type="presOf" srcId="{88AAAB72-B1B1-1B43-8EA5-C0E7D5769497}" destId="{BDF920D6-50E8-5D4C-B130-C9FE09345C2F}" srcOrd="0" destOrd="0" presId="urn:microsoft.com/office/officeart/2008/layout/HexagonCluster"/>
    <dgm:cxn modelId="{45C4B8C8-610B-4A45-9153-8C3EDC578EB0}" srcId="{88754B11-7A0B-4347-866C-A75D4210251A}" destId="{93E1B7E7-F469-494E-BB6C-8F393E133C6F}" srcOrd="1" destOrd="0" parTransId="{128486FD-B072-EA4E-BF2F-272F1584B93D}" sibTransId="{79A94B58-2810-A346-994F-C90F995B9F01}"/>
    <dgm:cxn modelId="{315E39D2-B20D-A942-B5D2-8135E846B5D8}" type="presOf" srcId="{79A94B58-2810-A346-994F-C90F995B9F01}" destId="{A927B3A0-45B8-D64F-BB3A-E08119E7859D}" srcOrd="0" destOrd="0" presId="urn:microsoft.com/office/officeart/2008/layout/HexagonCluster"/>
    <dgm:cxn modelId="{4CEF8FD5-7D87-EA48-8C20-2F31C5B68B41}" type="presOf" srcId="{71C02823-6B82-1244-BF52-64835383CFDA}" destId="{C728D1CF-BB77-A845-A7FA-61D3631F2813}" srcOrd="0" destOrd="0" presId="urn:microsoft.com/office/officeart/2008/layout/HexagonCluster"/>
    <dgm:cxn modelId="{7F80E7D5-3F14-0A4A-B2F4-C451089907F8}" srcId="{88754B11-7A0B-4347-866C-A75D4210251A}" destId="{AB922EFB-0E32-F544-9D15-CB1E33D9C86C}" srcOrd="6" destOrd="0" parTransId="{145B99E7-B6B7-8644-BE7C-A596C8777D0A}" sibTransId="{8A15D3D0-2D20-F744-AF45-45B47350384F}"/>
    <dgm:cxn modelId="{C5515BD8-921D-9744-9098-9363570BC5F6}" type="presOf" srcId="{04C8556B-573E-8E4A-96F7-11961BD49C8C}" destId="{11D28FCE-DFA7-7448-BB4C-12743CF0B5FA}" srcOrd="0" destOrd="0" presId="urn:microsoft.com/office/officeart/2008/layout/HexagonCluster"/>
    <dgm:cxn modelId="{EF75D3E5-71F8-9E49-ADBB-F87F257E5CB7}" type="presOf" srcId="{4A85EE92-CE9F-7B4D-819A-974F9E45A767}" destId="{08E45EBE-D592-6D4E-BAE9-5629A8D9B915}" srcOrd="0" destOrd="0" presId="urn:microsoft.com/office/officeart/2008/layout/HexagonCluster"/>
    <dgm:cxn modelId="{535F84EC-908F-B544-9B61-C42B056D214D}" type="presOf" srcId="{88754B11-7A0B-4347-866C-A75D4210251A}" destId="{8CE7AAE5-93E9-8645-866D-0BDBE4B62901}" srcOrd="0" destOrd="0" presId="urn:microsoft.com/office/officeart/2008/layout/HexagonCluster"/>
    <dgm:cxn modelId="{8F33CAFD-6AD3-1844-B262-8D715647C840}" type="presOf" srcId="{75B9CA79-7C6C-2044-8526-F56A90475C66}" destId="{D4DC7179-B41D-254E-B782-05A821136CC2}" srcOrd="0" destOrd="0" presId="urn:microsoft.com/office/officeart/2008/layout/HexagonCluster"/>
    <dgm:cxn modelId="{6B49F2FD-C2F2-7D4F-B479-D458228D76E1}" srcId="{88754B11-7A0B-4347-866C-A75D4210251A}" destId="{F76C9474-CCEE-3446-AEF2-23A3368BE955}" srcOrd="0" destOrd="0" parTransId="{78BA48A2-CC39-874B-9DF2-4D7B2A7D9233}" sibTransId="{75B9CA79-7C6C-2044-8526-F56A90475C66}"/>
    <dgm:cxn modelId="{4DAAF9DF-ACDB-DB4A-800C-4CFD965F22E8}" type="presParOf" srcId="{8CE7AAE5-93E9-8645-866D-0BDBE4B62901}" destId="{04FC0A86-A1D5-C44B-AC1D-EFA3489FADF0}" srcOrd="0" destOrd="0" presId="urn:microsoft.com/office/officeart/2008/layout/HexagonCluster"/>
    <dgm:cxn modelId="{BBA7B284-3BDB-1A4C-BF59-A7D856F6639B}" type="presParOf" srcId="{04FC0A86-A1D5-C44B-AC1D-EFA3489FADF0}" destId="{7028E3D2-69FA-274E-89BF-1ED41D73F101}" srcOrd="0" destOrd="0" presId="urn:microsoft.com/office/officeart/2008/layout/HexagonCluster"/>
    <dgm:cxn modelId="{1D6F2011-6FE5-D34A-9477-15DB645DEAEF}" type="presParOf" srcId="{8CE7AAE5-93E9-8645-866D-0BDBE4B62901}" destId="{3059F325-A784-5647-A2B0-1C1DE70642DB}" srcOrd="1" destOrd="0" presId="urn:microsoft.com/office/officeart/2008/layout/HexagonCluster"/>
    <dgm:cxn modelId="{CB72330A-0076-214E-9027-0F8CE4A460D9}" type="presParOf" srcId="{3059F325-A784-5647-A2B0-1C1DE70642DB}" destId="{1B49D40A-456A-894C-B7E8-8E93BD004372}" srcOrd="0" destOrd="0" presId="urn:microsoft.com/office/officeart/2008/layout/HexagonCluster"/>
    <dgm:cxn modelId="{74D09113-B035-F04E-A0E7-17AC375C4C59}" type="presParOf" srcId="{8CE7AAE5-93E9-8645-866D-0BDBE4B62901}" destId="{92D28F8C-0329-2546-A050-E1D8AD84B54D}" srcOrd="2" destOrd="0" presId="urn:microsoft.com/office/officeart/2008/layout/HexagonCluster"/>
    <dgm:cxn modelId="{48941C47-6AE8-B743-AA45-D0B8B2D157F0}" type="presParOf" srcId="{92D28F8C-0329-2546-A050-E1D8AD84B54D}" destId="{D4DC7179-B41D-254E-B782-05A821136CC2}" srcOrd="0" destOrd="0" presId="urn:microsoft.com/office/officeart/2008/layout/HexagonCluster"/>
    <dgm:cxn modelId="{0D33536C-A127-D54F-B67A-2E12D744E483}" type="presParOf" srcId="{8CE7AAE5-93E9-8645-866D-0BDBE4B62901}" destId="{4F3D28A1-24B0-7B42-B856-2CBF061A6007}" srcOrd="3" destOrd="0" presId="urn:microsoft.com/office/officeart/2008/layout/HexagonCluster"/>
    <dgm:cxn modelId="{3AC1346A-3698-2E42-86D4-9A85C55AB90B}" type="presParOf" srcId="{4F3D28A1-24B0-7B42-B856-2CBF061A6007}" destId="{FB96D197-184B-FE4E-891D-E4499F34CAD5}" srcOrd="0" destOrd="0" presId="urn:microsoft.com/office/officeart/2008/layout/HexagonCluster"/>
    <dgm:cxn modelId="{8D23DD8B-2F09-3E4C-BDCC-33B452B41FF9}" type="presParOf" srcId="{8CE7AAE5-93E9-8645-866D-0BDBE4B62901}" destId="{698E2DAB-94FF-5348-A001-B153C4CA58F9}" srcOrd="4" destOrd="0" presId="urn:microsoft.com/office/officeart/2008/layout/HexagonCluster"/>
    <dgm:cxn modelId="{DE2AC164-835E-7045-B39E-6C10CE6C482D}" type="presParOf" srcId="{698E2DAB-94FF-5348-A001-B153C4CA58F9}" destId="{0AC1C46E-478F-AE47-9C68-C3B519E59BBE}" srcOrd="0" destOrd="0" presId="urn:microsoft.com/office/officeart/2008/layout/HexagonCluster"/>
    <dgm:cxn modelId="{037F5BF6-6793-FE43-9078-6128D6463CC2}" type="presParOf" srcId="{8CE7AAE5-93E9-8645-866D-0BDBE4B62901}" destId="{7D9AC9AB-8C41-A247-9B4D-BBF6201FFD99}" srcOrd="5" destOrd="0" presId="urn:microsoft.com/office/officeart/2008/layout/HexagonCluster"/>
    <dgm:cxn modelId="{F766628D-9C69-0D40-AB82-91BBD86F48FB}" type="presParOf" srcId="{7D9AC9AB-8C41-A247-9B4D-BBF6201FFD99}" destId="{7629CD75-13BE-2544-A5FA-1FA8DDF3D62A}" srcOrd="0" destOrd="0" presId="urn:microsoft.com/office/officeart/2008/layout/HexagonCluster"/>
    <dgm:cxn modelId="{37740B11-822D-0F43-880B-22CC6DDD1E51}" type="presParOf" srcId="{8CE7AAE5-93E9-8645-866D-0BDBE4B62901}" destId="{D8198285-17DD-FF46-A95B-7893D2F1729C}" srcOrd="6" destOrd="0" presId="urn:microsoft.com/office/officeart/2008/layout/HexagonCluster"/>
    <dgm:cxn modelId="{EC651865-266E-E04A-9CCE-8520F08F9E78}" type="presParOf" srcId="{D8198285-17DD-FF46-A95B-7893D2F1729C}" destId="{A927B3A0-45B8-D64F-BB3A-E08119E7859D}" srcOrd="0" destOrd="0" presId="urn:microsoft.com/office/officeart/2008/layout/HexagonCluster"/>
    <dgm:cxn modelId="{8C95630D-9827-4142-A29B-46123AF95AA9}" type="presParOf" srcId="{8CE7AAE5-93E9-8645-866D-0BDBE4B62901}" destId="{327FD10B-4FE5-784F-9BC6-EBBB2619543B}" srcOrd="7" destOrd="0" presId="urn:microsoft.com/office/officeart/2008/layout/HexagonCluster"/>
    <dgm:cxn modelId="{0416C33C-2688-8F45-B3C1-94E3A842D60F}" type="presParOf" srcId="{327FD10B-4FE5-784F-9BC6-EBBB2619543B}" destId="{1B9B4B5A-423D-6D49-88FF-11412BFE5882}" srcOrd="0" destOrd="0" presId="urn:microsoft.com/office/officeart/2008/layout/HexagonCluster"/>
    <dgm:cxn modelId="{0C4DB24B-35D5-074A-B20F-65932740F0A5}" type="presParOf" srcId="{8CE7AAE5-93E9-8645-866D-0BDBE4B62901}" destId="{4DDB714C-BC64-5C45-8F76-78A8F6FEEF16}" srcOrd="8" destOrd="0" presId="urn:microsoft.com/office/officeart/2008/layout/HexagonCluster"/>
    <dgm:cxn modelId="{C44B6D03-9D8B-3949-ABD5-6E959C9DB9D6}" type="presParOf" srcId="{4DDB714C-BC64-5C45-8F76-78A8F6FEEF16}" destId="{DEF80144-E842-E445-9D9D-7272FF1D7221}" srcOrd="0" destOrd="0" presId="urn:microsoft.com/office/officeart/2008/layout/HexagonCluster"/>
    <dgm:cxn modelId="{9515589B-B1CF-784B-B786-303EF3C96F53}" type="presParOf" srcId="{8CE7AAE5-93E9-8645-866D-0BDBE4B62901}" destId="{FBFD431A-0EB4-8549-8779-C74F9AA7FB3D}" srcOrd="9" destOrd="0" presId="urn:microsoft.com/office/officeart/2008/layout/HexagonCluster"/>
    <dgm:cxn modelId="{6093F2E7-8E8B-AC4E-A4AC-EE2758A5E02B}" type="presParOf" srcId="{FBFD431A-0EB4-8549-8779-C74F9AA7FB3D}" destId="{21477E43-9F1B-C342-98FD-5CD42C905595}" srcOrd="0" destOrd="0" presId="urn:microsoft.com/office/officeart/2008/layout/HexagonCluster"/>
    <dgm:cxn modelId="{9761D3C6-F887-5D47-8525-0F38C5CC6805}" type="presParOf" srcId="{8CE7AAE5-93E9-8645-866D-0BDBE4B62901}" destId="{F7E0DA13-3353-8142-A539-B2D749AD86CE}" srcOrd="10" destOrd="0" presId="urn:microsoft.com/office/officeart/2008/layout/HexagonCluster"/>
    <dgm:cxn modelId="{F756139A-77DD-E34D-AE35-EBE49B854D37}" type="presParOf" srcId="{F7E0DA13-3353-8142-A539-B2D749AD86CE}" destId="{851A90ED-066F-A845-8C8A-C46EC81F306A}" srcOrd="0" destOrd="0" presId="urn:microsoft.com/office/officeart/2008/layout/HexagonCluster"/>
    <dgm:cxn modelId="{3D8CCE01-53BF-9D42-91A5-0BF9441952AA}" type="presParOf" srcId="{8CE7AAE5-93E9-8645-866D-0BDBE4B62901}" destId="{13AC745A-F81B-3D48-9C13-B3AC18666C2E}" srcOrd="11" destOrd="0" presId="urn:microsoft.com/office/officeart/2008/layout/HexagonCluster"/>
    <dgm:cxn modelId="{EA93024C-0020-DB40-8938-22098FCBEF07}" type="presParOf" srcId="{13AC745A-F81B-3D48-9C13-B3AC18666C2E}" destId="{ADAFDDEB-2A39-A24C-82E8-C75C885FAD49}" srcOrd="0" destOrd="0" presId="urn:microsoft.com/office/officeart/2008/layout/HexagonCluster"/>
    <dgm:cxn modelId="{3E367907-2493-7B44-B436-30872832C937}" type="presParOf" srcId="{8CE7AAE5-93E9-8645-866D-0BDBE4B62901}" destId="{17BC64EE-3C21-4F4F-BEE8-98C2C9FAF124}" srcOrd="12" destOrd="0" presId="urn:microsoft.com/office/officeart/2008/layout/HexagonCluster"/>
    <dgm:cxn modelId="{AFCABC2B-78A0-7648-9DE4-9EBF802242C5}" type="presParOf" srcId="{17BC64EE-3C21-4F4F-BEE8-98C2C9FAF124}" destId="{21BE472C-9C72-A249-A5D4-4F7C4A488135}" srcOrd="0" destOrd="0" presId="urn:microsoft.com/office/officeart/2008/layout/HexagonCluster"/>
    <dgm:cxn modelId="{D44DAB6F-1518-AB40-8A51-FB260A355203}" type="presParOf" srcId="{8CE7AAE5-93E9-8645-866D-0BDBE4B62901}" destId="{1411F447-B406-FE41-8259-0259E943EDE4}" srcOrd="13" destOrd="0" presId="urn:microsoft.com/office/officeart/2008/layout/HexagonCluster"/>
    <dgm:cxn modelId="{C638A00B-D972-2E4F-91C0-90E8105865AF}" type="presParOf" srcId="{1411F447-B406-FE41-8259-0259E943EDE4}" destId="{72C93C22-23F6-0340-B254-0031D7F3740C}" srcOrd="0" destOrd="0" presId="urn:microsoft.com/office/officeart/2008/layout/HexagonCluster"/>
    <dgm:cxn modelId="{AE681CDF-2ADC-A34B-88B0-352995F33199}" type="presParOf" srcId="{8CE7AAE5-93E9-8645-866D-0BDBE4B62901}" destId="{1CF73F61-1394-DF43-9F36-E7F71935F949}" srcOrd="14" destOrd="0" presId="urn:microsoft.com/office/officeart/2008/layout/HexagonCluster"/>
    <dgm:cxn modelId="{364D667A-4B57-9142-9049-112B54BDD9BD}" type="presParOf" srcId="{1CF73F61-1394-DF43-9F36-E7F71935F949}" destId="{1DC147D3-9370-3A4E-9B8C-21F9D452702A}" srcOrd="0" destOrd="0" presId="urn:microsoft.com/office/officeart/2008/layout/HexagonCluster"/>
    <dgm:cxn modelId="{4AEAB3FE-E923-9B4A-87B0-C54674DE254E}" type="presParOf" srcId="{8CE7AAE5-93E9-8645-866D-0BDBE4B62901}" destId="{56368250-231E-FB4D-B7C0-8D39044C3486}" srcOrd="15" destOrd="0" presId="urn:microsoft.com/office/officeart/2008/layout/HexagonCluster"/>
    <dgm:cxn modelId="{A73C5A23-E3F8-2748-9F2F-271E25A2A927}" type="presParOf" srcId="{56368250-231E-FB4D-B7C0-8D39044C3486}" destId="{AC7C3ED0-6894-C740-A401-586C3A955ECF}" srcOrd="0" destOrd="0" presId="urn:microsoft.com/office/officeart/2008/layout/HexagonCluster"/>
    <dgm:cxn modelId="{D1847E2F-5679-B140-815A-03D7C57E2EEE}" type="presParOf" srcId="{8CE7AAE5-93E9-8645-866D-0BDBE4B62901}" destId="{CC16496F-81FD-804E-B485-97E1063DCA85}" srcOrd="16" destOrd="0" presId="urn:microsoft.com/office/officeart/2008/layout/HexagonCluster"/>
    <dgm:cxn modelId="{3809EB85-5FDD-A944-8A52-38D3C69CC1F3}" type="presParOf" srcId="{CC16496F-81FD-804E-B485-97E1063DCA85}" destId="{F109227D-9D6B-6E4F-8D89-33E8DED3DFF4}" srcOrd="0" destOrd="0" presId="urn:microsoft.com/office/officeart/2008/layout/HexagonCluster"/>
    <dgm:cxn modelId="{671D5EA4-0790-DC4D-AFA3-F96362F4018C}" type="presParOf" srcId="{8CE7AAE5-93E9-8645-866D-0BDBE4B62901}" destId="{2EA01D9B-23D4-B14A-ABE1-8727EED048CB}" srcOrd="17" destOrd="0" presId="urn:microsoft.com/office/officeart/2008/layout/HexagonCluster"/>
    <dgm:cxn modelId="{95B7CDCB-3B54-B147-B742-2CDBBCE1170E}" type="presParOf" srcId="{2EA01D9B-23D4-B14A-ABE1-8727EED048CB}" destId="{7E750798-F95A-A349-BE76-9B1DDABB33A6}" srcOrd="0" destOrd="0" presId="urn:microsoft.com/office/officeart/2008/layout/HexagonCluster"/>
    <dgm:cxn modelId="{2B957A95-9332-9542-83ED-E015EF1019E4}" type="presParOf" srcId="{8CE7AAE5-93E9-8645-866D-0BDBE4B62901}" destId="{E61B3CDE-23D7-1A4D-A8E8-988FE238BFF7}" srcOrd="18" destOrd="0" presId="urn:microsoft.com/office/officeart/2008/layout/HexagonCluster"/>
    <dgm:cxn modelId="{F0F41DE8-107D-984F-A679-1249A8236B12}" type="presParOf" srcId="{E61B3CDE-23D7-1A4D-A8E8-988FE238BFF7}" destId="{BDF920D6-50E8-5D4C-B130-C9FE09345C2F}" srcOrd="0" destOrd="0" presId="urn:microsoft.com/office/officeart/2008/layout/HexagonCluster"/>
    <dgm:cxn modelId="{49885C5B-219D-0C4B-80AE-B36B7A9A5D54}" type="presParOf" srcId="{8CE7AAE5-93E9-8645-866D-0BDBE4B62901}" destId="{4353666D-CB88-C041-A87B-F8B2C0882636}" srcOrd="19" destOrd="0" presId="urn:microsoft.com/office/officeart/2008/layout/HexagonCluster"/>
    <dgm:cxn modelId="{3CA2E483-001C-E240-8976-D0699646CC5B}" type="presParOf" srcId="{4353666D-CB88-C041-A87B-F8B2C0882636}" destId="{5A5141C8-03AA-A648-9E4E-6BB7EA352476}" srcOrd="0" destOrd="0" presId="urn:microsoft.com/office/officeart/2008/layout/HexagonCluster"/>
    <dgm:cxn modelId="{81E03110-F1F5-6B4F-A9F2-9D73237A1547}" type="presParOf" srcId="{8CE7AAE5-93E9-8645-866D-0BDBE4B62901}" destId="{6D6BFBF1-B535-9E4C-A251-BF7DD9D8877C}" srcOrd="20" destOrd="0" presId="urn:microsoft.com/office/officeart/2008/layout/HexagonCluster"/>
    <dgm:cxn modelId="{7C16E418-F992-C345-82BA-20C06939487C}" type="presParOf" srcId="{6D6BFBF1-B535-9E4C-A251-BF7DD9D8877C}" destId="{0FF22F45-C609-C749-BE10-C62453402FAF}" srcOrd="0" destOrd="0" presId="urn:microsoft.com/office/officeart/2008/layout/HexagonCluster"/>
    <dgm:cxn modelId="{234832C0-34A4-2E4E-B41A-EEA97B2EC3D2}" type="presParOf" srcId="{8CE7AAE5-93E9-8645-866D-0BDBE4B62901}" destId="{D724F75E-D276-444C-BDF6-7C0FEB35601F}" srcOrd="21" destOrd="0" presId="urn:microsoft.com/office/officeart/2008/layout/HexagonCluster"/>
    <dgm:cxn modelId="{F74EE6D9-EA0A-3E4B-8AB1-8290FBC732A4}" type="presParOf" srcId="{D724F75E-D276-444C-BDF6-7C0FEB35601F}" destId="{1C4E6111-37AD-6843-B263-507A4278EEEB}" srcOrd="0" destOrd="0" presId="urn:microsoft.com/office/officeart/2008/layout/HexagonCluster"/>
    <dgm:cxn modelId="{3E861EDA-18ED-B141-AA38-2C29B6C809EA}" type="presParOf" srcId="{8CE7AAE5-93E9-8645-866D-0BDBE4B62901}" destId="{DC3A5DD2-3E4B-A744-8653-C2DCA713B2F6}" srcOrd="22" destOrd="0" presId="urn:microsoft.com/office/officeart/2008/layout/HexagonCluster"/>
    <dgm:cxn modelId="{3AE0CE6A-EC3B-6041-8447-A2E5F14A8DB7}" type="presParOf" srcId="{DC3A5DD2-3E4B-A744-8653-C2DCA713B2F6}" destId="{3A4E6188-4671-9946-92A6-ADAE3EEAD9E9}" srcOrd="0" destOrd="0" presId="urn:microsoft.com/office/officeart/2008/layout/HexagonCluster"/>
    <dgm:cxn modelId="{69B44FA0-3487-154E-AF0D-654C72B6FF42}" type="presParOf" srcId="{8CE7AAE5-93E9-8645-866D-0BDBE4B62901}" destId="{8D13C92B-3C1C-184D-A3FB-A0E95CB289F3}" srcOrd="23" destOrd="0" presId="urn:microsoft.com/office/officeart/2008/layout/HexagonCluster"/>
    <dgm:cxn modelId="{9053D8C6-08DE-1340-BA19-3ED8ED438B86}" type="presParOf" srcId="{8D13C92B-3C1C-184D-A3FB-A0E95CB289F3}" destId="{5C2AA12B-C665-B74F-8F72-3DF9E4A84848}" srcOrd="0" destOrd="0" presId="urn:microsoft.com/office/officeart/2008/layout/HexagonCluster"/>
    <dgm:cxn modelId="{007C523F-B07D-6641-AD95-F537FCFA5BD3}" type="presParOf" srcId="{8CE7AAE5-93E9-8645-866D-0BDBE4B62901}" destId="{3F01A58E-79E9-7F46-9416-7631F3E665D2}" srcOrd="24" destOrd="0" presId="urn:microsoft.com/office/officeart/2008/layout/HexagonCluster"/>
    <dgm:cxn modelId="{17C986B1-E964-DD4D-9181-3824FE9E21E7}" type="presParOf" srcId="{3F01A58E-79E9-7F46-9416-7631F3E665D2}" destId="{2D93074C-4959-C346-9DF6-D6C23B37A9B1}" srcOrd="0" destOrd="0" presId="urn:microsoft.com/office/officeart/2008/layout/HexagonCluster"/>
    <dgm:cxn modelId="{37E22FB1-4D5D-4842-B4FC-386CBEB873F9}" type="presParOf" srcId="{8CE7AAE5-93E9-8645-866D-0BDBE4B62901}" destId="{9ED897FB-29C3-1041-9C67-397E34255829}" srcOrd="25" destOrd="0" presId="urn:microsoft.com/office/officeart/2008/layout/HexagonCluster"/>
    <dgm:cxn modelId="{9A5366C1-C1A4-FB4D-84E6-9A202CA6C3CD}" type="presParOf" srcId="{9ED897FB-29C3-1041-9C67-397E34255829}" destId="{6B050ED3-2D33-A24B-9F8D-6A30E4830620}" srcOrd="0" destOrd="0" presId="urn:microsoft.com/office/officeart/2008/layout/HexagonCluster"/>
    <dgm:cxn modelId="{F31D8E00-0A23-9448-B079-9CEDCAA5D0B1}" type="presParOf" srcId="{8CE7AAE5-93E9-8645-866D-0BDBE4B62901}" destId="{74AD05CF-1673-AD4D-BD4F-B1699AAFC52B}" srcOrd="26" destOrd="0" presId="urn:microsoft.com/office/officeart/2008/layout/HexagonCluster"/>
    <dgm:cxn modelId="{01359EDD-BA80-0A40-806E-62D4BFFE9497}" type="presParOf" srcId="{74AD05CF-1673-AD4D-BD4F-B1699AAFC52B}" destId="{F80B4F67-C595-E542-BB55-8B5710482196}" srcOrd="0" destOrd="0" presId="urn:microsoft.com/office/officeart/2008/layout/HexagonCluster"/>
    <dgm:cxn modelId="{DB447933-B184-5F41-AF1C-3FA6E3FB6ACD}" type="presParOf" srcId="{8CE7AAE5-93E9-8645-866D-0BDBE4B62901}" destId="{84E61F13-C4FA-784E-BCE9-A1D816D6FE73}" srcOrd="27" destOrd="0" presId="urn:microsoft.com/office/officeart/2008/layout/HexagonCluster"/>
    <dgm:cxn modelId="{1A681B95-FA1C-BD46-88C5-F2F2E19FE753}" type="presParOf" srcId="{84E61F13-C4FA-784E-BCE9-A1D816D6FE73}" destId="{86BB6351-9138-804C-913E-B90A28A301D9}" srcOrd="0" destOrd="0" presId="urn:microsoft.com/office/officeart/2008/layout/HexagonCluster"/>
    <dgm:cxn modelId="{0E017D8C-997E-384E-BDE3-946B7BE9B712}" type="presParOf" srcId="{8CE7AAE5-93E9-8645-866D-0BDBE4B62901}" destId="{DD9371E4-F665-1042-AB39-DE99CB21D22D}" srcOrd="28" destOrd="0" presId="urn:microsoft.com/office/officeart/2008/layout/HexagonCluster"/>
    <dgm:cxn modelId="{FEADC201-6CD8-C74B-A740-6D559AF48B03}" type="presParOf" srcId="{DD9371E4-F665-1042-AB39-DE99CB21D22D}" destId="{11D28FCE-DFA7-7448-BB4C-12743CF0B5FA}" srcOrd="0" destOrd="0" presId="urn:microsoft.com/office/officeart/2008/layout/HexagonCluster"/>
    <dgm:cxn modelId="{B837BE4A-1077-0246-9779-CE92A4D91A12}" type="presParOf" srcId="{8CE7AAE5-93E9-8645-866D-0BDBE4B62901}" destId="{1AAF42D8-97EA-0D42-994C-5DF68E8F8406}" srcOrd="29" destOrd="0" presId="urn:microsoft.com/office/officeart/2008/layout/HexagonCluster"/>
    <dgm:cxn modelId="{449066E3-40A9-9242-9563-254F6A493177}" type="presParOf" srcId="{1AAF42D8-97EA-0D42-994C-5DF68E8F8406}" destId="{AF4D1F61-ACF4-2546-AE0B-66E0DCA29A8F}" srcOrd="0" destOrd="0" presId="urn:microsoft.com/office/officeart/2008/layout/HexagonCluster"/>
    <dgm:cxn modelId="{7F7BD6E2-3F54-5C45-99BB-F0EBDCE44449}" type="presParOf" srcId="{8CE7AAE5-93E9-8645-866D-0BDBE4B62901}" destId="{57AC7585-2DD8-3B44-A090-C9E3B3CFEEF9}" srcOrd="30" destOrd="0" presId="urn:microsoft.com/office/officeart/2008/layout/HexagonCluster"/>
    <dgm:cxn modelId="{8F052038-0339-3C4A-B1D2-2E8BE790AACE}" type="presParOf" srcId="{57AC7585-2DD8-3B44-A090-C9E3B3CFEEF9}" destId="{C728D1CF-BB77-A845-A7FA-61D3631F2813}" srcOrd="0" destOrd="0" presId="urn:microsoft.com/office/officeart/2008/layout/HexagonCluster"/>
    <dgm:cxn modelId="{20CC96B7-6283-D24A-ACD6-9A24D80888DE}" type="presParOf" srcId="{8CE7AAE5-93E9-8645-866D-0BDBE4B62901}" destId="{9C8A68F5-2824-644E-BE4A-7C0F5D60D53A}" srcOrd="31" destOrd="0" presId="urn:microsoft.com/office/officeart/2008/layout/HexagonCluster"/>
    <dgm:cxn modelId="{3C2E0069-C519-BC48-A5EF-BC259C91C0C6}" type="presParOf" srcId="{9C8A68F5-2824-644E-BE4A-7C0F5D60D53A}" destId="{3C9ABEF5-BAEA-AB44-A136-E11037A3B77D}" srcOrd="0" destOrd="0" presId="urn:microsoft.com/office/officeart/2008/layout/HexagonCluster"/>
    <dgm:cxn modelId="{0C40FCA7-B844-A94E-90BF-2653F556F42B}" type="presParOf" srcId="{8CE7AAE5-93E9-8645-866D-0BDBE4B62901}" destId="{6AD41D67-7FDD-FD47-B579-C39D1FFF4480}" srcOrd="32" destOrd="0" presId="urn:microsoft.com/office/officeart/2008/layout/HexagonCluster"/>
    <dgm:cxn modelId="{C2C61291-F90B-0A4C-BC67-0EBAF918C39C}" type="presParOf" srcId="{6AD41D67-7FDD-FD47-B579-C39D1FFF4480}" destId="{B4E75823-7831-E249-AE4A-AA08E346D851}" srcOrd="0" destOrd="0" presId="urn:microsoft.com/office/officeart/2008/layout/HexagonCluster"/>
    <dgm:cxn modelId="{4483A72C-6918-7C4C-9E3C-34191E9E0307}" type="presParOf" srcId="{8CE7AAE5-93E9-8645-866D-0BDBE4B62901}" destId="{D546EB3A-1CD1-4F47-A1D5-4A0CBC7C3E10}" srcOrd="33" destOrd="0" presId="urn:microsoft.com/office/officeart/2008/layout/HexagonCluster"/>
    <dgm:cxn modelId="{05AEA387-B534-EC46-8921-6F47DD87B292}" type="presParOf" srcId="{D546EB3A-1CD1-4F47-A1D5-4A0CBC7C3E10}" destId="{397A043B-AB72-6B4B-9899-D34932256591}" srcOrd="0" destOrd="0" presId="urn:microsoft.com/office/officeart/2008/layout/HexagonCluster"/>
    <dgm:cxn modelId="{F7377099-05E0-6541-A751-84367003821F}" type="presParOf" srcId="{8CE7AAE5-93E9-8645-866D-0BDBE4B62901}" destId="{9AB0EB90-DEAD-624E-836D-3E277FBDEFD7}" srcOrd="34" destOrd="0" presId="urn:microsoft.com/office/officeart/2008/layout/HexagonCluster"/>
    <dgm:cxn modelId="{49968C6A-3191-B942-BD78-3039053E9006}" type="presParOf" srcId="{9AB0EB90-DEAD-624E-836D-3E277FBDEFD7}" destId="{C6FA315D-D3EF-D94A-91C3-2C5D77C17CF2}" srcOrd="0" destOrd="0" presId="urn:microsoft.com/office/officeart/2008/layout/HexagonCluster"/>
    <dgm:cxn modelId="{AE2A5D4A-63F5-4D40-8190-34CD8E5750F3}" type="presParOf" srcId="{8CE7AAE5-93E9-8645-866D-0BDBE4B62901}" destId="{DE8D1E80-9AD7-2847-889F-4B948B3FF8FD}" srcOrd="35" destOrd="0" presId="urn:microsoft.com/office/officeart/2008/layout/HexagonCluster"/>
    <dgm:cxn modelId="{F7F46DD9-3BF7-E448-8976-81F679827319}" type="presParOf" srcId="{DE8D1E80-9AD7-2847-889F-4B948B3FF8FD}" destId="{ECD9AE30-F627-D147-A5F8-99C0790832E0}" srcOrd="0" destOrd="0" presId="urn:microsoft.com/office/officeart/2008/layout/HexagonCluster"/>
    <dgm:cxn modelId="{984E17FA-8AED-B641-A7C4-8616D9DC8C68}" type="presParOf" srcId="{8CE7AAE5-93E9-8645-866D-0BDBE4B62901}" destId="{8BF6407D-57D6-0943-8590-4B09FC142C79}" srcOrd="36" destOrd="0" presId="urn:microsoft.com/office/officeart/2008/layout/HexagonCluster"/>
    <dgm:cxn modelId="{4D91F647-A2B1-7946-9ADB-276AE0FB8A6E}" type="presParOf" srcId="{8BF6407D-57D6-0943-8590-4B09FC142C79}" destId="{DA5C46E4-A14B-C34A-A74F-7BD7F89893D2}" srcOrd="0" destOrd="0" presId="urn:microsoft.com/office/officeart/2008/layout/HexagonCluster"/>
    <dgm:cxn modelId="{A4171E9D-A252-B34C-84AA-3933AB881BB6}" type="presParOf" srcId="{8CE7AAE5-93E9-8645-866D-0BDBE4B62901}" destId="{7705BE48-DFC7-DB4E-8D91-48206F467A1B}" srcOrd="37" destOrd="0" presId="urn:microsoft.com/office/officeart/2008/layout/HexagonCluster"/>
    <dgm:cxn modelId="{AB4120D4-060F-BA42-B191-D52B483A68C9}" type="presParOf" srcId="{7705BE48-DFC7-DB4E-8D91-48206F467A1B}" destId="{0EEF6B6A-11F9-7641-8CCC-60A48A8619EF}" srcOrd="0" destOrd="0" presId="urn:microsoft.com/office/officeart/2008/layout/HexagonCluster"/>
    <dgm:cxn modelId="{253D072F-E983-DD45-8702-2F47D3712F18}" type="presParOf" srcId="{8CE7AAE5-93E9-8645-866D-0BDBE4B62901}" destId="{A83F6E71-2B3E-7744-A785-B19442659B8F}" srcOrd="38" destOrd="0" presId="urn:microsoft.com/office/officeart/2008/layout/HexagonCluster"/>
    <dgm:cxn modelId="{89E10527-933B-534F-9615-A1DA9A6570F6}" type="presParOf" srcId="{A83F6E71-2B3E-7744-A785-B19442659B8F}" destId="{08E45EBE-D592-6D4E-BAE9-5629A8D9B915}" srcOrd="0" destOrd="0" presId="urn:microsoft.com/office/officeart/2008/layout/HexagonCluster"/>
    <dgm:cxn modelId="{26EE9709-3EC6-4B43-A0C4-71ED2E54BFB2}" type="presParOf" srcId="{8CE7AAE5-93E9-8645-866D-0BDBE4B62901}" destId="{E81B4116-7A23-ED47-B8DB-FD1741E561DF}" srcOrd="39" destOrd="0" presId="urn:microsoft.com/office/officeart/2008/layout/HexagonCluster"/>
    <dgm:cxn modelId="{45CE2C57-24F1-7F46-A782-EFB8BB1A742C}" type="presParOf" srcId="{E81B4116-7A23-ED47-B8DB-FD1741E561DF}" destId="{E305ABB2-A7C0-7A43-A4E4-DE20A9F7546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235DB-DDD1-2845-AD61-4F2CA646DA9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96155A14-7630-F744-A9D1-911C18AE0EBC}">
      <dgm:prSet custT="1"/>
      <dgm:spPr/>
      <dgm:t>
        <a:bodyPr/>
        <a:lstStyle/>
        <a:p>
          <a:r>
            <a:rPr lang="it-IT" sz="1600" dirty="0"/>
            <a:t>mercato editoriale oligopolistico</a:t>
          </a:r>
        </a:p>
      </dgm:t>
    </dgm:pt>
    <dgm:pt modelId="{B9970EDC-27D7-024B-A7A1-53E974A06440}" type="parTrans" cxnId="{D2FF74E0-AB5D-1244-90BF-A4D7621A9032}">
      <dgm:prSet/>
      <dgm:spPr/>
      <dgm:t>
        <a:bodyPr/>
        <a:lstStyle/>
        <a:p>
          <a:endParaRPr lang="it-IT"/>
        </a:p>
      </dgm:t>
    </dgm:pt>
    <dgm:pt modelId="{5C82CBD1-6627-6E48-9EBB-AB864B36109D}" type="sibTrans" cxnId="{D2FF74E0-AB5D-1244-90BF-A4D7621A9032}">
      <dgm:prSet/>
      <dgm:spPr/>
      <dgm:t>
        <a:bodyPr/>
        <a:lstStyle/>
        <a:p>
          <a:endParaRPr lang="it-IT"/>
        </a:p>
      </dgm:t>
    </dgm:pt>
    <dgm:pt modelId="{F4E4D657-899E-8B49-9A79-996DDDED3563}" type="pres">
      <dgm:prSet presAssocID="{706235DB-DDD1-2845-AD61-4F2CA646DA9D}" presName="Name0" presStyleCnt="0">
        <dgm:presLayoutVars>
          <dgm:chPref val="3"/>
          <dgm:dir/>
          <dgm:animLvl val="lvl"/>
          <dgm:resizeHandles/>
        </dgm:presLayoutVars>
      </dgm:prSet>
      <dgm:spPr/>
    </dgm:pt>
    <dgm:pt modelId="{69F3CDF6-9F46-FA40-846A-AE2DCEE3624B}" type="pres">
      <dgm:prSet presAssocID="{96155A14-7630-F744-A9D1-911C18AE0EBC}" presName="horFlow" presStyleCnt="0"/>
      <dgm:spPr/>
    </dgm:pt>
    <dgm:pt modelId="{C0771944-8AFA-3E48-BE34-3FCE2ED85CB1}" type="pres">
      <dgm:prSet presAssocID="{96155A14-7630-F744-A9D1-911C18AE0EBC}" presName="bigChev" presStyleLbl="node1" presStyleIdx="0" presStyleCnt="1" custScaleX="109107" custScaleY="92377" custLinFactNeighborX="6834" custLinFactNeighborY="-3593"/>
      <dgm:spPr/>
    </dgm:pt>
  </dgm:ptLst>
  <dgm:cxnLst>
    <dgm:cxn modelId="{E3ACF85C-E1F8-E548-B8A9-99410850F055}" type="presOf" srcId="{706235DB-DDD1-2845-AD61-4F2CA646DA9D}" destId="{F4E4D657-899E-8B49-9A79-996DDDED3563}" srcOrd="0" destOrd="0" presId="urn:microsoft.com/office/officeart/2005/8/layout/lProcess3"/>
    <dgm:cxn modelId="{A0B4CC96-B137-F849-B863-11B516CF21E5}" type="presOf" srcId="{96155A14-7630-F744-A9D1-911C18AE0EBC}" destId="{C0771944-8AFA-3E48-BE34-3FCE2ED85CB1}" srcOrd="0" destOrd="0" presId="urn:microsoft.com/office/officeart/2005/8/layout/lProcess3"/>
    <dgm:cxn modelId="{D2FF74E0-AB5D-1244-90BF-A4D7621A9032}" srcId="{706235DB-DDD1-2845-AD61-4F2CA646DA9D}" destId="{96155A14-7630-F744-A9D1-911C18AE0EBC}" srcOrd="0" destOrd="0" parTransId="{B9970EDC-27D7-024B-A7A1-53E974A06440}" sibTransId="{5C82CBD1-6627-6E48-9EBB-AB864B36109D}"/>
    <dgm:cxn modelId="{EAD914BF-9A62-AE49-B7D0-519194ADDDD6}" type="presParOf" srcId="{F4E4D657-899E-8B49-9A79-996DDDED3563}" destId="{69F3CDF6-9F46-FA40-846A-AE2DCEE3624B}" srcOrd="0" destOrd="0" presId="urn:microsoft.com/office/officeart/2005/8/layout/lProcess3"/>
    <dgm:cxn modelId="{B3130425-C5B7-8B43-9121-1ADBFC76AE84}" type="presParOf" srcId="{69F3CDF6-9F46-FA40-846A-AE2DCEE3624B}" destId="{C0771944-8AFA-3E48-BE34-3FCE2ED85CB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9E19F5-28D8-0E47-9634-611E836552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3E2AAC3C-A63A-4048-988D-473D300E7849}">
      <dgm:prSet/>
      <dgm:spPr/>
      <dgm:t>
        <a:bodyPr/>
        <a:lstStyle/>
        <a:p>
          <a:r>
            <a:rPr lang="it-IT" dirty="0"/>
            <a:t>accesso aperto:  elemento chiave</a:t>
          </a:r>
        </a:p>
      </dgm:t>
    </dgm:pt>
    <dgm:pt modelId="{B9B38D3E-629E-694F-9B47-58D93A7E87F5}" type="sibTrans" cxnId="{87C09F42-8DBD-884F-8595-B2F366E320A3}">
      <dgm:prSet/>
      <dgm:spPr/>
      <dgm:t>
        <a:bodyPr/>
        <a:lstStyle/>
        <a:p>
          <a:endParaRPr lang="it-IT"/>
        </a:p>
      </dgm:t>
    </dgm:pt>
    <dgm:pt modelId="{594BBF3D-69A9-8D46-A066-52B94C1D1B1F}" type="parTrans" cxnId="{87C09F42-8DBD-884F-8595-B2F366E320A3}">
      <dgm:prSet/>
      <dgm:spPr/>
      <dgm:t>
        <a:bodyPr/>
        <a:lstStyle/>
        <a:p>
          <a:endParaRPr lang="it-IT"/>
        </a:p>
      </dgm:t>
    </dgm:pt>
    <dgm:pt modelId="{40E3AD80-AE28-A84E-BDAC-D66352AD6BA2}" type="pres">
      <dgm:prSet presAssocID="{169E19F5-28D8-0E47-9634-611E83655244}" presName="Name0" presStyleCnt="0">
        <dgm:presLayoutVars>
          <dgm:chPref val="3"/>
          <dgm:dir/>
          <dgm:animLvl val="lvl"/>
          <dgm:resizeHandles/>
        </dgm:presLayoutVars>
      </dgm:prSet>
      <dgm:spPr/>
    </dgm:pt>
    <dgm:pt modelId="{89B4222B-7497-D94C-891C-A02DD2DC88E1}" type="pres">
      <dgm:prSet presAssocID="{3E2AAC3C-A63A-4048-988D-473D300E7849}" presName="horFlow" presStyleCnt="0"/>
      <dgm:spPr/>
    </dgm:pt>
    <dgm:pt modelId="{D5BECF70-6B1E-AB4D-AE6C-E7F0025ACFE3}" type="pres">
      <dgm:prSet presAssocID="{3E2AAC3C-A63A-4048-988D-473D300E7849}" presName="bigChev" presStyleLbl="node1" presStyleIdx="0" presStyleCnt="1" custScaleX="113320" custLinFactNeighborX="-39706" custLinFactNeighborY="-5629"/>
      <dgm:spPr/>
    </dgm:pt>
  </dgm:ptLst>
  <dgm:cxnLst>
    <dgm:cxn modelId="{87C09F42-8DBD-884F-8595-B2F366E320A3}" srcId="{169E19F5-28D8-0E47-9634-611E83655244}" destId="{3E2AAC3C-A63A-4048-988D-473D300E7849}" srcOrd="0" destOrd="0" parTransId="{594BBF3D-69A9-8D46-A066-52B94C1D1B1F}" sibTransId="{B9B38D3E-629E-694F-9B47-58D93A7E87F5}"/>
    <dgm:cxn modelId="{AA7285E4-8683-9243-A78E-FC69D033F560}" type="presOf" srcId="{169E19F5-28D8-0E47-9634-611E83655244}" destId="{40E3AD80-AE28-A84E-BDAC-D66352AD6BA2}" srcOrd="0" destOrd="0" presId="urn:microsoft.com/office/officeart/2005/8/layout/lProcess3"/>
    <dgm:cxn modelId="{D7E2BEFB-23B5-2C46-A13E-74B852764FB3}" type="presOf" srcId="{3E2AAC3C-A63A-4048-988D-473D300E7849}" destId="{D5BECF70-6B1E-AB4D-AE6C-E7F0025ACFE3}" srcOrd="0" destOrd="0" presId="urn:microsoft.com/office/officeart/2005/8/layout/lProcess3"/>
    <dgm:cxn modelId="{E9D91734-EA00-4149-80CA-79266F262101}" type="presParOf" srcId="{40E3AD80-AE28-A84E-BDAC-D66352AD6BA2}" destId="{89B4222B-7497-D94C-891C-A02DD2DC88E1}" srcOrd="0" destOrd="0" presId="urn:microsoft.com/office/officeart/2005/8/layout/lProcess3"/>
    <dgm:cxn modelId="{C6225677-292D-0F44-A65F-13DFEB26D344}" type="presParOf" srcId="{89B4222B-7497-D94C-891C-A02DD2DC88E1}" destId="{D5BECF70-6B1E-AB4D-AE6C-E7F0025ACFE3}"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F9E1C3-0DD8-2B41-AC49-6752E050349E}"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3A9EED29-8E8A-924F-8AA2-7B0317585515}">
      <dgm:prSet/>
      <dgm:spPr/>
      <dgm:t>
        <a:bodyPr/>
        <a:lstStyle/>
        <a:p>
          <a:r>
            <a:rPr lang="it-IT" b="0" i="0"/>
            <a:t>breve digressione su Open Access…</a:t>
          </a:r>
          <a:endParaRPr lang="it-IT"/>
        </a:p>
      </dgm:t>
    </dgm:pt>
    <dgm:pt modelId="{94C03869-4F0C-974A-BAE0-0779436B452C}" type="parTrans" cxnId="{3D16A886-0EDA-5144-BB88-2B05E315BDB8}">
      <dgm:prSet/>
      <dgm:spPr/>
      <dgm:t>
        <a:bodyPr/>
        <a:lstStyle/>
        <a:p>
          <a:endParaRPr lang="it-IT"/>
        </a:p>
      </dgm:t>
    </dgm:pt>
    <dgm:pt modelId="{CB233C6C-36F8-3A45-BB59-40C198E0B3D0}" type="sibTrans" cxnId="{3D16A886-0EDA-5144-BB88-2B05E315BDB8}">
      <dgm:prSet/>
      <dgm:spPr/>
      <dgm:t>
        <a:bodyPr/>
        <a:lstStyle/>
        <a:p>
          <a:endParaRPr lang="it-IT"/>
        </a:p>
      </dgm:t>
    </dgm:pt>
    <dgm:pt modelId="{324F6109-1BDC-B643-B73D-67360536F4C7}" type="pres">
      <dgm:prSet presAssocID="{0EF9E1C3-0DD8-2B41-AC49-6752E050349E}" presName="Name0" presStyleCnt="0">
        <dgm:presLayoutVars>
          <dgm:chPref val="3"/>
          <dgm:dir/>
          <dgm:animLvl val="lvl"/>
          <dgm:resizeHandles/>
        </dgm:presLayoutVars>
      </dgm:prSet>
      <dgm:spPr/>
    </dgm:pt>
    <dgm:pt modelId="{183ADD34-02EE-7947-910C-D76FB9BDEB35}" type="pres">
      <dgm:prSet presAssocID="{3A9EED29-8E8A-924F-8AA2-7B0317585515}" presName="horFlow" presStyleCnt="0"/>
      <dgm:spPr/>
    </dgm:pt>
    <dgm:pt modelId="{8E1EA492-5C1A-5546-A6B3-7B4C8A75EB7C}" type="pres">
      <dgm:prSet presAssocID="{3A9EED29-8E8A-924F-8AA2-7B0317585515}" presName="bigChev" presStyleLbl="node1" presStyleIdx="0" presStyleCnt="1"/>
      <dgm:spPr/>
    </dgm:pt>
  </dgm:ptLst>
  <dgm:cxnLst>
    <dgm:cxn modelId="{4229942E-1094-CF4E-A583-E7D53EE4FF95}" type="presOf" srcId="{3A9EED29-8E8A-924F-8AA2-7B0317585515}" destId="{8E1EA492-5C1A-5546-A6B3-7B4C8A75EB7C}" srcOrd="0" destOrd="0" presId="urn:microsoft.com/office/officeart/2005/8/layout/lProcess3"/>
    <dgm:cxn modelId="{568CAE3A-3B53-024A-BCA4-10ADE60EA16D}" type="presOf" srcId="{0EF9E1C3-0DD8-2B41-AC49-6752E050349E}" destId="{324F6109-1BDC-B643-B73D-67360536F4C7}" srcOrd="0" destOrd="0" presId="urn:microsoft.com/office/officeart/2005/8/layout/lProcess3"/>
    <dgm:cxn modelId="{3D16A886-0EDA-5144-BB88-2B05E315BDB8}" srcId="{0EF9E1C3-0DD8-2B41-AC49-6752E050349E}" destId="{3A9EED29-8E8A-924F-8AA2-7B0317585515}" srcOrd="0" destOrd="0" parTransId="{94C03869-4F0C-974A-BAE0-0779436B452C}" sibTransId="{CB233C6C-36F8-3A45-BB59-40C198E0B3D0}"/>
    <dgm:cxn modelId="{705057DF-807A-2745-AF6F-30C88F042F91}" type="presParOf" srcId="{324F6109-1BDC-B643-B73D-67360536F4C7}" destId="{183ADD34-02EE-7947-910C-D76FB9BDEB35}" srcOrd="0" destOrd="0" presId="urn:microsoft.com/office/officeart/2005/8/layout/lProcess3"/>
    <dgm:cxn modelId="{C34658D6-89F1-F247-B1DE-0E16A914F0ED}" type="presParOf" srcId="{183ADD34-02EE-7947-910C-D76FB9BDEB35}" destId="{8E1EA492-5C1A-5546-A6B3-7B4C8A75EB7C}"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293B0B-3AB9-6948-BCCA-2671CFDAA2C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1F3DC61A-EA23-6141-B7E4-40FD02D97398}">
      <dgm:prSet/>
      <dgm:spPr/>
      <dgm:t>
        <a:bodyPr/>
        <a:lstStyle/>
        <a:p>
          <a:r>
            <a:rPr lang="it-IT" dirty="0"/>
            <a:t>obbligo accesso aperto</a:t>
          </a:r>
        </a:p>
      </dgm:t>
    </dgm:pt>
    <dgm:pt modelId="{C9D2F634-0E11-074F-8D91-9B96AE02F632}" type="parTrans" cxnId="{059F9EC1-499D-2142-AF30-5709353DF5FF}">
      <dgm:prSet/>
      <dgm:spPr/>
      <dgm:t>
        <a:bodyPr/>
        <a:lstStyle/>
        <a:p>
          <a:endParaRPr lang="it-IT"/>
        </a:p>
      </dgm:t>
    </dgm:pt>
    <dgm:pt modelId="{D952486C-8E6A-814B-8F74-943848C2F9DB}" type="sibTrans" cxnId="{059F9EC1-499D-2142-AF30-5709353DF5FF}">
      <dgm:prSet/>
      <dgm:spPr/>
      <dgm:t>
        <a:bodyPr/>
        <a:lstStyle/>
        <a:p>
          <a:endParaRPr lang="it-IT"/>
        </a:p>
      </dgm:t>
    </dgm:pt>
    <dgm:pt modelId="{C2BD09B7-4849-B34C-9DA4-33A5E0A4DC28}" type="pres">
      <dgm:prSet presAssocID="{71293B0B-3AB9-6948-BCCA-2671CFDAA2C1}" presName="Name0" presStyleCnt="0">
        <dgm:presLayoutVars>
          <dgm:chPref val="3"/>
          <dgm:dir/>
          <dgm:animLvl val="lvl"/>
          <dgm:resizeHandles/>
        </dgm:presLayoutVars>
      </dgm:prSet>
      <dgm:spPr/>
    </dgm:pt>
    <dgm:pt modelId="{4CB23317-BE0B-3B48-8940-4D72C1A7EB78}" type="pres">
      <dgm:prSet presAssocID="{1F3DC61A-EA23-6141-B7E4-40FD02D97398}" presName="horFlow" presStyleCnt="0"/>
      <dgm:spPr/>
    </dgm:pt>
    <dgm:pt modelId="{578B38D2-A19B-3444-9023-8A4F0AB91518}" type="pres">
      <dgm:prSet presAssocID="{1F3DC61A-EA23-6141-B7E4-40FD02D97398}" presName="bigChev" presStyleLbl="node1" presStyleIdx="0" presStyleCnt="1" custScaleY="99873"/>
      <dgm:spPr/>
    </dgm:pt>
  </dgm:ptLst>
  <dgm:cxnLst>
    <dgm:cxn modelId="{059F9EC1-499D-2142-AF30-5709353DF5FF}" srcId="{71293B0B-3AB9-6948-BCCA-2671CFDAA2C1}" destId="{1F3DC61A-EA23-6141-B7E4-40FD02D97398}" srcOrd="0" destOrd="0" parTransId="{C9D2F634-0E11-074F-8D91-9B96AE02F632}" sibTransId="{D952486C-8E6A-814B-8F74-943848C2F9DB}"/>
    <dgm:cxn modelId="{1F5A1ED2-22E3-9A46-BE07-824F491DA16A}" type="presOf" srcId="{71293B0B-3AB9-6948-BCCA-2671CFDAA2C1}" destId="{C2BD09B7-4849-B34C-9DA4-33A5E0A4DC28}" srcOrd="0" destOrd="0" presId="urn:microsoft.com/office/officeart/2005/8/layout/lProcess3"/>
    <dgm:cxn modelId="{951337F1-F82C-6A42-BF59-3CDF4C5A02E3}" type="presOf" srcId="{1F3DC61A-EA23-6141-B7E4-40FD02D97398}" destId="{578B38D2-A19B-3444-9023-8A4F0AB91518}" srcOrd="0" destOrd="0" presId="urn:microsoft.com/office/officeart/2005/8/layout/lProcess3"/>
    <dgm:cxn modelId="{40D0B31A-868C-974E-A83D-F4B6701873C3}" type="presParOf" srcId="{C2BD09B7-4849-B34C-9DA4-33A5E0A4DC28}" destId="{4CB23317-BE0B-3B48-8940-4D72C1A7EB78}" srcOrd="0" destOrd="0" presId="urn:microsoft.com/office/officeart/2005/8/layout/lProcess3"/>
    <dgm:cxn modelId="{C0EBBE9B-B1FD-7A46-8767-960BEB2FB51C}" type="presParOf" srcId="{4CB23317-BE0B-3B48-8940-4D72C1A7EB78}" destId="{578B38D2-A19B-3444-9023-8A4F0AB91518}"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702C1-BE19-CB4C-BD46-5B272C5F579D}">
      <dsp:nvSpPr>
        <dsp:cNvPr id="0" name=""/>
        <dsp:cNvSpPr/>
      </dsp:nvSpPr>
      <dsp:spPr>
        <a:xfrm>
          <a:off x="2657167" y="2743115"/>
          <a:ext cx="2057400" cy="2057400"/>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err="1">
              <a:solidFill>
                <a:srgbClr val="FF0000"/>
              </a:solidFill>
            </a:rPr>
            <a:t>Enormi</a:t>
          </a:r>
          <a:r>
            <a:rPr lang="en-US" sz="3700" b="1" kern="1200" dirty="0">
              <a:solidFill>
                <a:srgbClr val="FF0000"/>
              </a:solidFill>
            </a:rPr>
            <a:t> </a:t>
          </a:r>
          <a:r>
            <a:rPr lang="en-US" sz="3700" b="1" kern="1200" dirty="0" err="1">
              <a:solidFill>
                <a:srgbClr val="FF0000"/>
              </a:solidFill>
            </a:rPr>
            <a:t>profitti</a:t>
          </a:r>
          <a:endParaRPr lang="en-US" sz="3700" b="1" kern="1200" dirty="0">
            <a:solidFill>
              <a:srgbClr val="FF0000"/>
            </a:solidFill>
          </a:endParaRPr>
        </a:p>
      </dsp:txBody>
      <dsp:txXfrm>
        <a:off x="2958466" y="3044414"/>
        <a:ext cx="1454802" cy="1454802"/>
      </dsp:txXfrm>
    </dsp:sp>
    <dsp:sp modelId="{2BD59BE2-9542-9949-BB85-095A288DDCF8}">
      <dsp:nvSpPr>
        <dsp:cNvPr id="0" name=""/>
        <dsp:cNvSpPr/>
      </dsp:nvSpPr>
      <dsp:spPr>
        <a:xfrm rot="12900000">
          <a:off x="1069081" y="2295208"/>
          <a:ext cx="1853352" cy="586359"/>
        </a:xfrm>
        <a:prstGeom prst="leftArrow">
          <a:avLst>
            <a:gd name="adj1" fmla="val 60000"/>
            <a:gd name="adj2" fmla="val 5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5A5C8E-7930-7748-AAA6-D4AA7FFA6108}">
      <dsp:nvSpPr>
        <dsp:cNvPr id="0" name=""/>
        <dsp:cNvSpPr/>
      </dsp:nvSpPr>
      <dsp:spPr>
        <a:xfrm>
          <a:off x="259403" y="1275056"/>
          <a:ext cx="1954530" cy="1563624"/>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Non </a:t>
          </a:r>
          <a:r>
            <a:rPr lang="en-US" sz="2400" b="1" kern="1200" dirty="0" err="1">
              <a:solidFill>
                <a:srgbClr val="FF0000"/>
              </a:solidFill>
            </a:rPr>
            <a:t>pagano</a:t>
          </a:r>
          <a:r>
            <a:rPr lang="en-US" sz="2400" b="1" kern="1200" dirty="0">
              <a:solidFill>
                <a:srgbClr val="FF0000"/>
              </a:solidFill>
            </a:rPr>
            <a:t> alcuna royalty </a:t>
          </a:r>
          <a:r>
            <a:rPr lang="en-US" sz="2400" b="1" kern="1200" dirty="0" err="1">
              <a:solidFill>
                <a:srgbClr val="FF0000"/>
              </a:solidFill>
            </a:rPr>
            <a:t>agli</a:t>
          </a:r>
          <a:r>
            <a:rPr lang="en-US" sz="2400" b="1" kern="1200" dirty="0">
              <a:solidFill>
                <a:srgbClr val="FF0000"/>
              </a:solidFill>
            </a:rPr>
            <a:t> </a:t>
          </a:r>
          <a:r>
            <a:rPr lang="en-US" sz="2400" b="1" kern="1200" dirty="0" err="1">
              <a:solidFill>
                <a:srgbClr val="FF0000"/>
              </a:solidFill>
            </a:rPr>
            <a:t>autori</a:t>
          </a:r>
          <a:endParaRPr lang="en-US" sz="2400" kern="1200" dirty="0">
            <a:solidFill>
              <a:srgbClr val="FF0000"/>
            </a:solidFill>
          </a:endParaRPr>
        </a:p>
      </dsp:txBody>
      <dsp:txXfrm>
        <a:off x="305200" y="1320853"/>
        <a:ext cx="1862936" cy="1472030"/>
      </dsp:txXfrm>
    </dsp:sp>
    <dsp:sp modelId="{59693C36-1929-EF41-8C1C-47645AB5B960}">
      <dsp:nvSpPr>
        <dsp:cNvPr id="0" name=""/>
        <dsp:cNvSpPr/>
      </dsp:nvSpPr>
      <dsp:spPr>
        <a:xfrm rot="16200000">
          <a:off x="2759191" y="1415392"/>
          <a:ext cx="1853352" cy="586359"/>
        </a:xfrm>
        <a:prstGeom prst="leftArrow">
          <a:avLst>
            <a:gd name="adj1" fmla="val 60000"/>
            <a:gd name="adj2" fmla="val 5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52D937-5FBA-154F-99E5-5EB1A271DD26}">
      <dsp:nvSpPr>
        <dsp:cNvPr id="0" name=""/>
        <dsp:cNvSpPr/>
      </dsp:nvSpPr>
      <dsp:spPr>
        <a:xfrm>
          <a:off x="2708602" y="84"/>
          <a:ext cx="1954530" cy="1563624"/>
        </a:xfrm>
        <a:prstGeom prst="roundRect">
          <a:avLst>
            <a:gd name="adj" fmla="val 1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Non </a:t>
          </a:r>
          <a:r>
            <a:rPr lang="en-US" sz="2000" b="1" kern="1200" dirty="0" err="1">
              <a:solidFill>
                <a:srgbClr val="FF0000"/>
              </a:solidFill>
            </a:rPr>
            <a:t>pagano</a:t>
          </a:r>
          <a:r>
            <a:rPr lang="en-US" sz="2000" b="1" kern="1200" dirty="0">
              <a:solidFill>
                <a:srgbClr val="FF0000"/>
              </a:solidFill>
            </a:rPr>
            <a:t> </a:t>
          </a:r>
          <a:r>
            <a:rPr lang="en-US" sz="2000" b="1" kern="1200" dirty="0" err="1">
              <a:solidFill>
                <a:srgbClr val="FF0000"/>
              </a:solidFill>
            </a:rPr>
            <a:t>nulla</a:t>
          </a:r>
          <a:r>
            <a:rPr lang="en-US" sz="2000" b="1" kern="1200" dirty="0">
              <a:solidFill>
                <a:srgbClr val="FF0000"/>
              </a:solidFill>
            </a:rPr>
            <a:t> ai </a:t>
          </a:r>
          <a:r>
            <a:rPr lang="en-US" sz="2000" b="1" kern="1200" dirty="0" err="1">
              <a:solidFill>
                <a:srgbClr val="FF0000"/>
              </a:solidFill>
            </a:rPr>
            <a:t>revisori</a:t>
          </a:r>
          <a:endParaRPr lang="en-US" sz="2000" kern="1200" dirty="0">
            <a:solidFill>
              <a:srgbClr val="FF0000"/>
            </a:solidFill>
          </a:endParaRPr>
        </a:p>
      </dsp:txBody>
      <dsp:txXfrm>
        <a:off x="2754399" y="45881"/>
        <a:ext cx="1862936" cy="1472030"/>
      </dsp:txXfrm>
    </dsp:sp>
    <dsp:sp modelId="{09381939-B2AF-4BDC-8F49-1662C0B8EFBD}">
      <dsp:nvSpPr>
        <dsp:cNvPr id="0" name=""/>
        <dsp:cNvSpPr/>
      </dsp:nvSpPr>
      <dsp:spPr>
        <a:xfrm rot="19500000">
          <a:off x="4449301" y="2295208"/>
          <a:ext cx="1853352" cy="586359"/>
        </a:xfrm>
        <a:prstGeom prst="leftArrow">
          <a:avLst>
            <a:gd name="adj1" fmla="val 60000"/>
            <a:gd name="adj2" fmla="val 5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2B89FCC-2A28-4016-A23B-9E22BB74B3F8}">
      <dsp:nvSpPr>
        <dsp:cNvPr id="0" name=""/>
        <dsp:cNvSpPr/>
      </dsp:nvSpPr>
      <dsp:spPr>
        <a:xfrm>
          <a:off x="4909537" y="1275056"/>
          <a:ext cx="2451058" cy="1563624"/>
        </a:xfrm>
        <a:prstGeom prst="roundRect">
          <a:avLst>
            <a:gd name="adj" fmla="val 1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F0000"/>
              </a:solidFill>
            </a:rPr>
            <a:t>Spendono</a:t>
          </a:r>
          <a:r>
            <a:rPr lang="en-US" sz="2400" b="1" kern="1200" dirty="0">
              <a:solidFill>
                <a:srgbClr val="FF0000"/>
              </a:solidFill>
            </a:rPr>
            <a:t> </a:t>
          </a:r>
          <a:r>
            <a:rPr lang="en-US" sz="2400" b="1" kern="1200" dirty="0" err="1">
              <a:solidFill>
                <a:srgbClr val="FF0000"/>
              </a:solidFill>
            </a:rPr>
            <a:t>pochissimo</a:t>
          </a:r>
          <a:r>
            <a:rPr lang="en-US" sz="2400" b="1" kern="1200" dirty="0">
              <a:solidFill>
                <a:srgbClr val="FF0000"/>
              </a:solidFill>
            </a:rPr>
            <a:t> in </a:t>
          </a:r>
          <a:r>
            <a:rPr lang="en-US" sz="2400" b="1" kern="1200" dirty="0" err="1">
              <a:solidFill>
                <a:srgbClr val="FF0000"/>
              </a:solidFill>
            </a:rPr>
            <a:t>formattazione</a:t>
          </a:r>
          <a:r>
            <a:rPr lang="en-US" sz="2400" b="1" kern="1200" dirty="0">
              <a:solidFill>
                <a:srgbClr val="FF0000"/>
              </a:solidFill>
            </a:rPr>
            <a:t> </a:t>
          </a:r>
        </a:p>
      </dsp:txBody>
      <dsp:txXfrm>
        <a:off x="4955334" y="1320853"/>
        <a:ext cx="2359464" cy="14720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31259-6CA9-0347-B013-DF44DC398D51}">
      <dsp:nvSpPr>
        <dsp:cNvPr id="0" name=""/>
        <dsp:cNvSpPr/>
      </dsp:nvSpPr>
      <dsp:spPr>
        <a:xfrm>
          <a:off x="211235" y="638"/>
          <a:ext cx="1614230" cy="64569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it-IT" sz="1300" kern="1200" dirty="0"/>
            <a:t>Archivi Interoperabili Dati </a:t>
          </a:r>
          <a:r>
            <a:rPr lang="it-IT" sz="1300" b="1" kern="1200" dirty="0">
              <a:solidFill>
                <a:srgbClr val="FFFF00"/>
              </a:solidFill>
            </a:rPr>
            <a:t>FAIR</a:t>
          </a:r>
        </a:p>
      </dsp:txBody>
      <dsp:txXfrm>
        <a:off x="534081" y="638"/>
        <a:ext cx="968538" cy="6456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F43B4-F162-2B41-A80F-ADCBA670B806}">
      <dsp:nvSpPr>
        <dsp:cNvPr id="0" name=""/>
        <dsp:cNvSpPr/>
      </dsp:nvSpPr>
      <dsp:spPr>
        <a:xfrm>
          <a:off x="58776" y="0"/>
          <a:ext cx="1496859" cy="59874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deposito Green</a:t>
          </a:r>
        </a:p>
      </dsp:txBody>
      <dsp:txXfrm>
        <a:off x="358148" y="0"/>
        <a:ext cx="898116" cy="5987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D168-D09A-3541-B386-A974347FBA8E}">
      <dsp:nvSpPr>
        <dsp:cNvPr id="0" name=""/>
        <dsp:cNvSpPr/>
      </dsp:nvSpPr>
      <dsp:spPr>
        <a:xfrm>
          <a:off x="560672" y="514"/>
          <a:ext cx="1756493" cy="70259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a:t>Scienza Aperta e Valutazione</a:t>
          </a:r>
        </a:p>
      </dsp:txBody>
      <dsp:txXfrm>
        <a:off x="911971" y="514"/>
        <a:ext cx="1053896" cy="7025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D168-D09A-3541-B386-A974347FBA8E}">
      <dsp:nvSpPr>
        <dsp:cNvPr id="0" name=""/>
        <dsp:cNvSpPr/>
      </dsp:nvSpPr>
      <dsp:spPr>
        <a:xfrm>
          <a:off x="560672" y="514"/>
          <a:ext cx="1756493" cy="70259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Agreement sulla Valutazione</a:t>
          </a:r>
        </a:p>
      </dsp:txBody>
      <dsp:txXfrm>
        <a:off x="911971" y="514"/>
        <a:ext cx="1053896" cy="7025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437059"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it-IT" sz="1100" kern="1200" dirty="0"/>
            <a:t>Scienza Aperta e Terza Missione</a:t>
          </a:r>
        </a:p>
      </dsp:txBody>
      <dsp:txXfrm>
        <a:off x="718918" y="509"/>
        <a:ext cx="845576" cy="5637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677414"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it-IT" sz="1300" kern="1200" dirty="0"/>
            <a:t>Nuovi criteri per l’Impatto </a:t>
          </a:r>
        </a:p>
      </dsp:txBody>
      <dsp:txXfrm>
        <a:off x="959273" y="509"/>
        <a:ext cx="845576" cy="5637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651117"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dati FAIR e valutazione </a:t>
          </a:r>
        </a:p>
      </dsp:txBody>
      <dsp:txXfrm>
        <a:off x="932976" y="509"/>
        <a:ext cx="845576" cy="56371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524337"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Archivi OA per le pubblicazioni</a:t>
          </a:r>
        </a:p>
      </dsp:txBody>
      <dsp:txXfrm>
        <a:off x="806196" y="509"/>
        <a:ext cx="845576" cy="5637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8E3D2-69FA-274E-89BF-1ED41D73F101}">
      <dsp:nvSpPr>
        <dsp:cNvPr id="0" name=""/>
        <dsp:cNvSpPr/>
      </dsp:nvSpPr>
      <dsp:spPr>
        <a:xfrm>
          <a:off x="910155" y="1621965"/>
          <a:ext cx="1058152" cy="90839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Conferenza</a:t>
          </a:r>
          <a:r>
            <a:rPr lang="en-GB" sz="900" kern="1200" dirty="0"/>
            <a:t> </a:t>
          </a:r>
          <a:r>
            <a:rPr lang="en-GB" sz="900" kern="1200" dirty="0" err="1"/>
            <a:t>Rettori</a:t>
          </a:r>
          <a:r>
            <a:rPr lang="en-GB" sz="900" kern="1200" dirty="0"/>
            <a:t> </a:t>
          </a:r>
          <a:r>
            <a:rPr lang="en-GB" sz="900" kern="1200" dirty="0" err="1"/>
            <a:t>Universita</a:t>
          </a:r>
          <a:r>
            <a:rPr lang="en-GB" sz="900" kern="1200" dirty="0"/>
            <a:t>' </a:t>
          </a:r>
          <a:r>
            <a:rPr lang="en-GB" sz="900" kern="1200" dirty="0" err="1"/>
            <a:t>Italiane</a:t>
          </a:r>
          <a:endParaRPr lang="en-GB" sz="900" kern="1200" dirty="0"/>
        </a:p>
      </dsp:txBody>
      <dsp:txXfrm>
        <a:off x="1074034" y="1762651"/>
        <a:ext cx="730394" cy="627025"/>
      </dsp:txXfrm>
    </dsp:sp>
    <dsp:sp modelId="{1B49D40A-456A-894C-B7E8-8E93BD004372}">
      <dsp:nvSpPr>
        <dsp:cNvPr id="0" name=""/>
        <dsp:cNvSpPr/>
      </dsp:nvSpPr>
      <dsp:spPr>
        <a:xfrm>
          <a:off x="935581" y="202827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C7179-B41D-254E-B782-05A821136CC2}">
      <dsp:nvSpPr>
        <dsp:cNvPr id="0" name=""/>
        <dsp:cNvSpPr/>
      </dsp:nvSpPr>
      <dsp:spPr>
        <a:xfrm>
          <a:off x="0" y="1119874"/>
          <a:ext cx="1058152" cy="908397"/>
        </a:xfrm>
        <a:prstGeom prst="hexagon">
          <a:avLst>
            <a:gd name="adj" fmla="val 25000"/>
            <a:gd name="vf" fmla="val 115470"/>
          </a:avLst>
        </a:prstGeom>
        <a:solidFill>
          <a:srgbClr val="FF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6D197-184B-FE4E-891D-E4499F34CAD5}">
      <dsp:nvSpPr>
        <dsp:cNvPr id="0" name=""/>
        <dsp:cNvSpPr/>
      </dsp:nvSpPr>
      <dsp:spPr>
        <a:xfrm>
          <a:off x="724342" y="19073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4"/>
              <a:satOff val="-331"/>
              <a:lumOff val="196"/>
              <a:alphaOff val="0"/>
            </a:schemeClr>
          </a:solidFill>
          <a:prstDash val="solid"/>
        </a:ln>
        <a:effectLst/>
      </dsp:spPr>
      <dsp:style>
        <a:lnRef idx="2">
          <a:scrgbClr r="0" g="0" b="0"/>
        </a:lnRef>
        <a:fillRef idx="1">
          <a:scrgbClr r="0" g="0" b="0"/>
        </a:fillRef>
        <a:effectRef idx="0">
          <a:scrgbClr r="0" g="0" b="0"/>
        </a:effectRef>
        <a:fontRef idx="minor"/>
      </dsp:style>
    </dsp:sp>
    <dsp:sp modelId="{0AC1C46E-478F-AE47-9C68-C3B519E59BBE}">
      <dsp:nvSpPr>
        <dsp:cNvPr id="0" name=""/>
        <dsp:cNvSpPr/>
      </dsp:nvSpPr>
      <dsp:spPr>
        <a:xfrm>
          <a:off x="1820961" y="1116733"/>
          <a:ext cx="1058152" cy="908397"/>
        </a:xfrm>
        <a:prstGeom prst="hexagon">
          <a:avLst>
            <a:gd name="adj" fmla="val 25000"/>
            <a:gd name="vf" fmla="val 115470"/>
          </a:avLst>
        </a:prstGeom>
        <a:solidFill>
          <a:schemeClr val="accent2">
            <a:hueOff val="-523395"/>
            <a:satOff val="-699"/>
            <a:lumOff val="414"/>
            <a:alphaOff val="0"/>
          </a:schemeClr>
        </a:solid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Consulta </a:t>
          </a:r>
          <a:r>
            <a:rPr lang="en-GB" sz="900" kern="1200" dirty="0" err="1"/>
            <a:t>dei</a:t>
          </a:r>
          <a:r>
            <a:rPr lang="en-GB" sz="900" kern="1200" dirty="0"/>
            <a:t> </a:t>
          </a:r>
          <a:r>
            <a:rPr lang="en-GB" sz="900" kern="1200" dirty="0" err="1"/>
            <a:t>Presidenti</a:t>
          </a:r>
          <a:r>
            <a:rPr lang="en-GB" sz="900" kern="1200" dirty="0"/>
            <a:t> EPR</a:t>
          </a:r>
        </a:p>
      </dsp:txBody>
      <dsp:txXfrm>
        <a:off x="1984840" y="1257419"/>
        <a:ext cx="730394" cy="627025"/>
      </dsp:txXfrm>
    </dsp:sp>
    <dsp:sp modelId="{7629CD75-13BE-2544-A5FA-1FA8DDF3D62A}">
      <dsp:nvSpPr>
        <dsp:cNvPr id="0" name=""/>
        <dsp:cNvSpPr/>
      </dsp:nvSpPr>
      <dsp:spPr>
        <a:xfrm>
          <a:off x="2549216" y="1902650"/>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95847"/>
              <a:satOff val="-662"/>
              <a:lumOff val="392"/>
              <a:alphaOff val="0"/>
            </a:schemeClr>
          </a:solidFill>
          <a:prstDash val="solid"/>
        </a:ln>
        <a:effectLst/>
      </dsp:spPr>
      <dsp:style>
        <a:lnRef idx="2">
          <a:scrgbClr r="0" g="0" b="0"/>
        </a:lnRef>
        <a:fillRef idx="1">
          <a:scrgbClr r="0" g="0" b="0"/>
        </a:fillRef>
        <a:effectRef idx="0">
          <a:scrgbClr r="0" g="0" b="0"/>
        </a:effectRef>
        <a:fontRef idx="minor"/>
      </dsp:style>
    </dsp:sp>
    <dsp:sp modelId="{A927B3A0-45B8-D64F-BB3A-E08119E7859D}">
      <dsp:nvSpPr>
        <dsp:cNvPr id="0" name=""/>
        <dsp:cNvSpPr/>
      </dsp:nvSpPr>
      <dsp:spPr>
        <a:xfrm>
          <a:off x="2731116" y="1620003"/>
          <a:ext cx="1058152" cy="9083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dsp:style>
    </dsp:sp>
    <dsp:sp modelId="{1B9B4B5A-423D-6D49-88FF-11412BFE5882}">
      <dsp:nvSpPr>
        <dsp:cNvPr id="0" name=""/>
        <dsp:cNvSpPr/>
      </dsp:nvSpPr>
      <dsp:spPr>
        <a:xfrm>
          <a:off x="2756543" y="20243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43771"/>
              <a:satOff val="-993"/>
              <a:lumOff val="588"/>
              <a:alphaOff val="0"/>
            </a:schemeClr>
          </a:solidFill>
          <a:prstDash val="solid"/>
        </a:ln>
        <a:effectLst/>
      </dsp:spPr>
      <dsp:style>
        <a:lnRef idx="2">
          <a:scrgbClr r="0" g="0" b="0"/>
        </a:lnRef>
        <a:fillRef idx="1">
          <a:scrgbClr r="0" g="0" b="0"/>
        </a:fillRef>
        <a:effectRef idx="0">
          <a:scrgbClr r="0" g="0" b="0"/>
        </a:effectRef>
        <a:fontRef idx="minor"/>
      </dsp:style>
    </dsp:sp>
    <dsp:sp modelId="{DEF80144-E842-E445-9D9D-7272FF1D7221}">
      <dsp:nvSpPr>
        <dsp:cNvPr id="0" name=""/>
        <dsp:cNvSpPr/>
      </dsp:nvSpPr>
      <dsp:spPr>
        <a:xfrm>
          <a:off x="910155" y="617389"/>
          <a:ext cx="1058152" cy="908397"/>
        </a:xfrm>
        <a:prstGeom prst="hexagon">
          <a:avLst>
            <a:gd name="adj" fmla="val 25000"/>
            <a:gd name="vf" fmla="val 115470"/>
          </a:avLst>
        </a:prstGeom>
        <a:solidFill>
          <a:schemeClr val="accent2">
            <a:hueOff val="-1046789"/>
            <a:satOff val="-1398"/>
            <a:lumOff val="828"/>
            <a:alphaOff val="0"/>
          </a:schemeClr>
        </a:solid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a:t>
          </a:r>
          <a:r>
            <a:rPr lang="en-GB" sz="900" kern="1200" dirty="0" err="1"/>
            <a:t>Editori</a:t>
          </a:r>
          <a:endParaRPr lang="en-GB" sz="900" kern="1200" dirty="0"/>
        </a:p>
      </dsp:txBody>
      <dsp:txXfrm>
        <a:off x="1074034" y="758075"/>
        <a:ext cx="730394" cy="627025"/>
      </dsp:txXfrm>
    </dsp:sp>
    <dsp:sp modelId="{21477E43-9F1B-C342-98FD-5CD42C905595}">
      <dsp:nvSpPr>
        <dsp:cNvPr id="0" name=""/>
        <dsp:cNvSpPr/>
      </dsp:nvSpPr>
      <dsp:spPr>
        <a:xfrm>
          <a:off x="1630585" y="62995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91695"/>
              <a:satOff val="-1324"/>
              <a:lumOff val="784"/>
              <a:alphaOff val="0"/>
            </a:schemeClr>
          </a:solidFill>
          <a:prstDash val="solid"/>
        </a:ln>
        <a:effectLst/>
      </dsp:spPr>
      <dsp:style>
        <a:lnRef idx="2">
          <a:scrgbClr r="0" g="0" b="0"/>
        </a:lnRef>
        <a:fillRef idx="1">
          <a:scrgbClr r="0" g="0" b="0"/>
        </a:fillRef>
        <a:effectRef idx="0">
          <a:scrgbClr r="0" g="0" b="0"/>
        </a:effectRef>
        <a:fontRef idx="minor"/>
      </dsp:style>
    </dsp:sp>
    <dsp:sp modelId="{851A90ED-066F-A845-8C8A-C46EC81F306A}">
      <dsp:nvSpPr>
        <dsp:cNvPr id="0" name=""/>
        <dsp:cNvSpPr/>
      </dsp:nvSpPr>
      <dsp:spPr>
        <a:xfrm>
          <a:off x="1820961" y="112549"/>
          <a:ext cx="1058152" cy="9083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dsp:style>
    </dsp:sp>
    <dsp:sp modelId="{ADAFDDEB-2A39-A24C-82E8-C75C885FAD49}">
      <dsp:nvSpPr>
        <dsp:cNvPr id="0" name=""/>
        <dsp:cNvSpPr/>
      </dsp:nvSpPr>
      <dsp:spPr>
        <a:xfrm>
          <a:off x="1850952" y="51492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239619"/>
              <a:satOff val="-1655"/>
              <a:lumOff val="981"/>
              <a:alphaOff val="0"/>
            </a:schemeClr>
          </a:solidFill>
          <a:prstDash val="solid"/>
        </a:ln>
        <a:effectLst/>
      </dsp:spPr>
      <dsp:style>
        <a:lnRef idx="2">
          <a:scrgbClr r="0" g="0" b="0"/>
        </a:lnRef>
        <a:fillRef idx="1">
          <a:scrgbClr r="0" g="0" b="0"/>
        </a:fillRef>
        <a:effectRef idx="0">
          <a:scrgbClr r="0" g="0" b="0"/>
        </a:effectRef>
        <a:fontRef idx="minor"/>
      </dsp:style>
    </dsp:sp>
    <dsp:sp modelId="{21BE472C-9C72-A249-A5D4-4F7C4A488135}">
      <dsp:nvSpPr>
        <dsp:cNvPr id="0" name=""/>
        <dsp:cNvSpPr/>
      </dsp:nvSpPr>
      <dsp:spPr>
        <a:xfrm>
          <a:off x="2731116" y="615819"/>
          <a:ext cx="1058152" cy="908397"/>
        </a:xfrm>
        <a:prstGeom prst="hexagon">
          <a:avLst>
            <a:gd name="adj" fmla="val 25000"/>
            <a:gd name="vf" fmla="val 115470"/>
          </a:avLst>
        </a:prstGeom>
        <a:solidFill>
          <a:schemeClr val="accent2">
            <a:hueOff val="-1570184"/>
            <a:satOff val="-2097"/>
            <a:lumOff val="1242"/>
            <a:alphaOff val="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CODIGER</a:t>
          </a:r>
        </a:p>
      </dsp:txBody>
      <dsp:txXfrm>
        <a:off x="2894995" y="756505"/>
        <a:ext cx="730394" cy="627025"/>
      </dsp:txXfrm>
    </dsp:sp>
    <dsp:sp modelId="{72C93C22-23F6-0340-B254-0031D7F3740C}">
      <dsp:nvSpPr>
        <dsp:cNvPr id="0" name=""/>
        <dsp:cNvSpPr/>
      </dsp:nvSpPr>
      <dsp:spPr>
        <a:xfrm>
          <a:off x="3646487" y="101819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487542"/>
              <a:satOff val="-1986"/>
              <a:lumOff val="1177"/>
              <a:alphaOff val="0"/>
            </a:schemeClr>
          </a:solidFill>
          <a:prstDash val="solid"/>
        </a:ln>
        <a:effectLst/>
      </dsp:spPr>
      <dsp:style>
        <a:lnRef idx="2">
          <a:scrgbClr r="0" g="0" b="0"/>
        </a:lnRef>
        <a:fillRef idx="1">
          <a:scrgbClr r="0" g="0" b="0"/>
        </a:fillRef>
        <a:effectRef idx="0">
          <a:scrgbClr r="0" g="0" b="0"/>
        </a:effectRef>
        <a:fontRef idx="minor"/>
      </dsp:style>
    </dsp:sp>
    <dsp:sp modelId="{1DC147D3-9370-3A4E-9B8C-21F9D452702A}">
      <dsp:nvSpPr>
        <dsp:cNvPr id="0" name=""/>
        <dsp:cNvSpPr/>
      </dsp:nvSpPr>
      <dsp:spPr>
        <a:xfrm>
          <a:off x="3641271" y="1126547"/>
          <a:ext cx="1058152" cy="908397"/>
        </a:xfrm>
        <a:prstGeom prst="hexagon">
          <a:avLst>
            <a:gd name="adj" fmla="val 25000"/>
            <a:gd name="vf" fmla="val 115470"/>
          </a:avLst>
        </a:prstGeom>
        <a:solidFill>
          <a:schemeClr val="tx1">
            <a:lumMod val="75000"/>
            <a:lumOff val="25000"/>
            <a:alpha val="9000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dsp:style>
    </dsp:sp>
    <dsp:sp modelId="{AC7C3ED0-6894-C740-A401-586C3A955ECF}">
      <dsp:nvSpPr>
        <dsp:cNvPr id="0" name=""/>
        <dsp:cNvSpPr/>
      </dsp:nvSpPr>
      <dsp:spPr>
        <a:xfrm>
          <a:off x="3847295" y="1142642"/>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35466"/>
              <a:satOff val="-2317"/>
              <a:lumOff val="1373"/>
              <a:alphaOff val="0"/>
            </a:schemeClr>
          </a:solidFill>
          <a:prstDash val="solid"/>
        </a:ln>
        <a:effectLst/>
      </dsp:spPr>
      <dsp:style>
        <a:lnRef idx="2">
          <a:scrgbClr r="0" g="0" b="0"/>
        </a:lnRef>
        <a:fillRef idx="1">
          <a:scrgbClr r="0" g="0" b="0"/>
        </a:fillRef>
        <a:effectRef idx="0">
          <a:scrgbClr r="0" g="0" b="0"/>
        </a:effectRef>
        <a:fontRef idx="minor"/>
      </dsp:style>
    </dsp:sp>
    <dsp:sp modelId="{F109227D-9D6B-6E4F-8D89-33E8DED3DFF4}">
      <dsp:nvSpPr>
        <dsp:cNvPr id="0" name=""/>
        <dsp:cNvSpPr/>
      </dsp:nvSpPr>
      <dsp:spPr>
        <a:xfrm>
          <a:off x="3641271" y="121971"/>
          <a:ext cx="1058152" cy="908397"/>
        </a:xfrm>
        <a:prstGeom prst="hexagon">
          <a:avLst>
            <a:gd name="adj" fmla="val 25000"/>
            <a:gd name="vf" fmla="val 115470"/>
          </a:avLst>
        </a:prstGeom>
        <a:solidFill>
          <a:schemeClr val="accent2">
            <a:hueOff val="-2093578"/>
            <a:satOff val="-2796"/>
            <a:lumOff val="1656"/>
            <a:alphaOff val="0"/>
          </a:schemeClr>
        </a:solid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per la </a:t>
          </a:r>
          <a:r>
            <a:rPr lang="en-GB" sz="900" kern="1200" dirty="0" err="1"/>
            <a:t>Promozione</a:t>
          </a:r>
          <a:r>
            <a:rPr lang="en-GB" sz="900" kern="1200" dirty="0"/>
            <a:t> </a:t>
          </a:r>
          <a:r>
            <a:rPr lang="en-GB" sz="900" kern="1200" dirty="0" err="1"/>
            <a:t>Scienza</a:t>
          </a:r>
          <a:r>
            <a:rPr lang="en-GB" sz="900" kern="1200" dirty="0"/>
            <a:t> Aperta</a:t>
          </a:r>
        </a:p>
      </dsp:txBody>
      <dsp:txXfrm>
        <a:off x="3805150" y="262657"/>
        <a:ext cx="730394" cy="627025"/>
      </dsp:txXfrm>
    </dsp:sp>
    <dsp:sp modelId="{7E750798-F95A-A349-BE76-9B1DDABB33A6}">
      <dsp:nvSpPr>
        <dsp:cNvPr id="0" name=""/>
        <dsp:cNvSpPr/>
      </dsp:nvSpPr>
      <dsp:spPr>
        <a:xfrm>
          <a:off x="4556642" y="529454"/>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983390"/>
              <a:satOff val="-2648"/>
              <a:lumOff val="1569"/>
              <a:alphaOff val="0"/>
            </a:schemeClr>
          </a:solidFill>
          <a:prstDash val="solid"/>
        </a:ln>
        <a:effectLst/>
      </dsp:spPr>
      <dsp:style>
        <a:lnRef idx="2">
          <a:scrgbClr r="0" g="0" b="0"/>
        </a:lnRef>
        <a:fillRef idx="1">
          <a:scrgbClr r="0" g="0" b="0"/>
        </a:fillRef>
        <a:effectRef idx="0">
          <a:scrgbClr r="0" g="0" b="0"/>
        </a:effectRef>
        <a:fontRef idx="minor"/>
      </dsp:style>
    </dsp:sp>
    <dsp:sp modelId="{BDF920D6-50E8-5D4C-B130-C9FE09345C2F}">
      <dsp:nvSpPr>
        <dsp:cNvPr id="0" name=""/>
        <dsp:cNvSpPr/>
      </dsp:nvSpPr>
      <dsp:spPr>
        <a:xfrm>
          <a:off x="4552078" y="629166"/>
          <a:ext cx="1058152" cy="90839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dsp:style>
    </dsp:sp>
    <dsp:sp modelId="{5A5141C8-03AA-A648-9E4E-6BB7EA352476}">
      <dsp:nvSpPr>
        <dsp:cNvPr id="0" name=""/>
        <dsp:cNvSpPr/>
      </dsp:nvSpPr>
      <dsp:spPr>
        <a:xfrm>
          <a:off x="4762666" y="6491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31314"/>
              <a:satOff val="-2979"/>
              <a:lumOff val="1765"/>
              <a:alphaOff val="0"/>
            </a:schemeClr>
          </a:solidFill>
          <a:prstDash val="solid"/>
        </a:ln>
        <a:effectLst/>
      </dsp:spPr>
      <dsp:style>
        <a:lnRef idx="2">
          <a:scrgbClr r="0" g="0" b="0"/>
        </a:lnRef>
        <a:fillRef idx="1">
          <a:scrgbClr r="0" g="0" b="0"/>
        </a:fillRef>
        <a:effectRef idx="0">
          <a:scrgbClr r="0" g="0" b="0"/>
        </a:effectRef>
        <a:fontRef idx="minor"/>
      </dsp:style>
    </dsp:sp>
    <dsp:sp modelId="{0FF22F45-C609-C749-BE10-C62453402FAF}">
      <dsp:nvSpPr>
        <dsp:cNvPr id="0" name=""/>
        <dsp:cNvSpPr/>
      </dsp:nvSpPr>
      <dsp:spPr>
        <a:xfrm>
          <a:off x="4552078" y="1631779"/>
          <a:ext cx="1058152" cy="908397"/>
        </a:xfrm>
        <a:prstGeom prst="hexagon">
          <a:avLst>
            <a:gd name="adj" fmla="val 25000"/>
            <a:gd name="vf" fmla="val 115470"/>
          </a:avLst>
        </a:prstGeom>
        <a:solidFill>
          <a:schemeClr val="accent2">
            <a:hueOff val="-2616973"/>
            <a:satOff val="-3494"/>
            <a:lumOff val="2070"/>
            <a:alphaOff val="0"/>
          </a:scheme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MUR, MITE, MISE</a:t>
          </a:r>
        </a:p>
      </dsp:txBody>
      <dsp:txXfrm>
        <a:off x="4715957" y="1772465"/>
        <a:ext cx="730394" cy="627025"/>
      </dsp:txXfrm>
    </dsp:sp>
    <dsp:sp modelId="{1C4E6111-37AD-6843-B263-507A4278EEEB}">
      <dsp:nvSpPr>
        <dsp:cNvPr id="0" name=""/>
        <dsp:cNvSpPr/>
      </dsp:nvSpPr>
      <dsp:spPr>
        <a:xfrm>
          <a:off x="4761362" y="242751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38"/>
              <a:satOff val="-3311"/>
              <a:lumOff val="1961"/>
              <a:alphaOff val="0"/>
            </a:schemeClr>
          </a:solidFill>
          <a:prstDash val="solid"/>
        </a:ln>
        <a:effectLst/>
      </dsp:spPr>
      <dsp:style>
        <a:lnRef idx="2">
          <a:scrgbClr r="0" g="0" b="0"/>
        </a:lnRef>
        <a:fillRef idx="1">
          <a:scrgbClr r="0" g="0" b="0"/>
        </a:fillRef>
        <a:effectRef idx="0">
          <a:scrgbClr r="0" g="0" b="0"/>
        </a:effectRef>
        <a:fontRef idx="minor"/>
      </dsp:style>
    </dsp:sp>
    <dsp:sp modelId="{3A4E6188-4671-9946-92A6-ADAE3EEAD9E9}">
      <dsp:nvSpPr>
        <dsp:cNvPr id="0" name=""/>
        <dsp:cNvSpPr/>
      </dsp:nvSpPr>
      <dsp:spPr>
        <a:xfrm>
          <a:off x="3641271" y="2129161"/>
          <a:ext cx="1058152" cy="908397"/>
        </a:xfrm>
        <a:prstGeom prst="hexagon">
          <a:avLst>
            <a:gd name="adj" fmla="val 25000"/>
            <a:gd name="vf" fmla="val 115470"/>
          </a:avLst>
        </a:prstGeom>
        <a:solidFill>
          <a:srgbClr val="0070C0">
            <a:alpha val="90000"/>
          </a:srgb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dsp:style>
    </dsp:sp>
    <dsp:sp modelId="{5C2AA12B-C665-B74F-8F72-3DF9E4A84848}">
      <dsp:nvSpPr>
        <dsp:cNvPr id="0" name=""/>
        <dsp:cNvSpPr/>
      </dsp:nvSpPr>
      <dsp:spPr>
        <a:xfrm>
          <a:off x="4565118" y="252761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727161"/>
              <a:satOff val="-3642"/>
              <a:lumOff val="2157"/>
              <a:alphaOff val="0"/>
            </a:schemeClr>
          </a:solidFill>
          <a:prstDash val="solid"/>
        </a:ln>
        <a:effectLst/>
      </dsp:spPr>
      <dsp:style>
        <a:lnRef idx="2">
          <a:scrgbClr r="0" g="0" b="0"/>
        </a:lnRef>
        <a:fillRef idx="1">
          <a:scrgbClr r="0" g="0" b="0"/>
        </a:fillRef>
        <a:effectRef idx="0">
          <a:scrgbClr r="0" g="0" b="0"/>
        </a:effectRef>
        <a:fontRef idx="minor"/>
      </dsp:style>
    </dsp:sp>
    <dsp:sp modelId="{2D93074C-4959-C346-9DF6-D6C23B37A9B1}">
      <dsp:nvSpPr>
        <dsp:cNvPr id="0" name=""/>
        <dsp:cNvSpPr/>
      </dsp:nvSpPr>
      <dsp:spPr>
        <a:xfrm>
          <a:off x="1820310" y="2123272"/>
          <a:ext cx="1058152" cy="908397"/>
        </a:xfrm>
        <a:prstGeom prst="hexagon">
          <a:avLst>
            <a:gd name="adj" fmla="val 25000"/>
            <a:gd name="vf" fmla="val 115470"/>
          </a:avLst>
        </a:prstGeom>
        <a:solidFill>
          <a:schemeClr val="accent2">
            <a:hueOff val="-3140368"/>
            <a:satOff val="-4193"/>
            <a:lumOff val="2484"/>
            <a:alphaOff val="0"/>
          </a:schemeClr>
        </a:solid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EU</a:t>
          </a:r>
        </a:p>
      </dsp:txBody>
      <dsp:txXfrm>
        <a:off x="1984189" y="2263958"/>
        <a:ext cx="730394" cy="627025"/>
      </dsp:txXfrm>
    </dsp:sp>
    <dsp:sp modelId="{6B050ED3-2D33-A24B-9F8D-6A30E4830620}">
      <dsp:nvSpPr>
        <dsp:cNvPr id="0" name=""/>
        <dsp:cNvSpPr/>
      </dsp:nvSpPr>
      <dsp:spPr>
        <a:xfrm>
          <a:off x="1850300" y="25260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975085"/>
              <a:satOff val="-3973"/>
              <a:lumOff val="2353"/>
              <a:alphaOff val="0"/>
            </a:schemeClr>
          </a:solidFill>
          <a:prstDash val="solid"/>
        </a:ln>
        <a:effectLst/>
      </dsp:spPr>
      <dsp:style>
        <a:lnRef idx="2">
          <a:scrgbClr r="0" g="0" b="0"/>
        </a:lnRef>
        <a:fillRef idx="1">
          <a:scrgbClr r="0" g="0" b="0"/>
        </a:fillRef>
        <a:effectRef idx="0">
          <a:scrgbClr r="0" g="0" b="0"/>
        </a:effectRef>
        <a:fontRef idx="minor"/>
      </dsp:style>
    </dsp:sp>
    <dsp:sp modelId="{F80B4F67-C595-E542-BB55-8B5710482196}">
      <dsp:nvSpPr>
        <dsp:cNvPr id="0" name=""/>
        <dsp:cNvSpPr/>
      </dsp:nvSpPr>
      <dsp:spPr>
        <a:xfrm>
          <a:off x="909503" y="2628504"/>
          <a:ext cx="1058152" cy="90839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dsp:style>
    </dsp:sp>
    <dsp:sp modelId="{86BB6351-9138-804C-913E-B90A28A301D9}">
      <dsp:nvSpPr>
        <dsp:cNvPr id="0" name=""/>
        <dsp:cNvSpPr/>
      </dsp:nvSpPr>
      <dsp:spPr>
        <a:xfrm>
          <a:off x="1629933" y="264106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3009"/>
              <a:satOff val="-4304"/>
              <a:lumOff val="2549"/>
              <a:alphaOff val="0"/>
            </a:schemeClr>
          </a:solidFill>
          <a:prstDash val="solid"/>
        </a:ln>
        <a:effectLst/>
      </dsp:spPr>
      <dsp:style>
        <a:lnRef idx="2">
          <a:scrgbClr r="0" g="0" b="0"/>
        </a:lnRef>
        <a:fillRef idx="1">
          <a:scrgbClr r="0" g="0" b="0"/>
        </a:fillRef>
        <a:effectRef idx="0">
          <a:scrgbClr r="0" g="0" b="0"/>
        </a:effectRef>
        <a:fontRef idx="minor"/>
      </dsp:style>
    </dsp:sp>
    <dsp:sp modelId="{11D28FCE-DFA7-7448-BB4C-12743CF0B5FA}">
      <dsp:nvSpPr>
        <dsp:cNvPr id="0" name=""/>
        <dsp:cNvSpPr/>
      </dsp:nvSpPr>
      <dsp:spPr>
        <a:xfrm>
          <a:off x="5457670" y="2140938"/>
          <a:ext cx="1058152" cy="908397"/>
        </a:xfrm>
        <a:prstGeom prst="hexagon">
          <a:avLst>
            <a:gd name="adj" fmla="val 25000"/>
            <a:gd name="vf" fmla="val 115470"/>
          </a:avLst>
        </a:prstGeom>
        <a:solidFill>
          <a:schemeClr val="accent2">
            <a:hueOff val="-3663762"/>
            <a:satOff val="-4892"/>
            <a:lumOff val="2898"/>
            <a:alphaOff val="0"/>
          </a:schemeClr>
        </a:solid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CODAU</a:t>
          </a:r>
        </a:p>
      </dsp:txBody>
      <dsp:txXfrm>
        <a:off x="5621549" y="2281624"/>
        <a:ext cx="730394" cy="627025"/>
      </dsp:txXfrm>
    </dsp:sp>
    <dsp:sp modelId="{AF4D1F61-ACF4-2546-AE0B-66E0DCA29A8F}">
      <dsp:nvSpPr>
        <dsp:cNvPr id="0" name=""/>
        <dsp:cNvSpPr/>
      </dsp:nvSpPr>
      <dsp:spPr>
        <a:xfrm>
          <a:off x="5667605" y="293666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70932"/>
              <a:satOff val="-4635"/>
              <a:lumOff val="2745"/>
              <a:alphaOff val="0"/>
            </a:schemeClr>
          </a:solidFill>
          <a:prstDash val="solid"/>
        </a:ln>
        <a:effectLst/>
      </dsp:spPr>
      <dsp:style>
        <a:lnRef idx="2">
          <a:scrgbClr r="0" g="0" b="0"/>
        </a:lnRef>
        <a:fillRef idx="1">
          <a:scrgbClr r="0" g="0" b="0"/>
        </a:fillRef>
        <a:effectRef idx="0">
          <a:scrgbClr r="0" g="0" b="0"/>
        </a:effectRef>
        <a:fontRef idx="minor"/>
      </dsp:style>
    </dsp:sp>
    <dsp:sp modelId="{C728D1CF-BB77-A845-A7FA-61D3631F2813}">
      <dsp:nvSpPr>
        <dsp:cNvPr id="0" name=""/>
        <dsp:cNvSpPr/>
      </dsp:nvSpPr>
      <dsp:spPr>
        <a:xfrm>
          <a:off x="4547515" y="2637926"/>
          <a:ext cx="1058152" cy="9083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dsp:style>
    </dsp:sp>
    <dsp:sp modelId="{3C9ABEF5-BAEA-AB44-A136-E11037A3B77D}">
      <dsp:nvSpPr>
        <dsp:cNvPr id="0" name=""/>
        <dsp:cNvSpPr/>
      </dsp:nvSpPr>
      <dsp:spPr>
        <a:xfrm>
          <a:off x="5471361" y="3036773"/>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18856"/>
              <a:satOff val="-4966"/>
              <a:lumOff val="2942"/>
              <a:alphaOff val="0"/>
            </a:schemeClr>
          </a:solidFill>
          <a:prstDash val="solid"/>
        </a:ln>
        <a:effectLst/>
      </dsp:spPr>
      <dsp:style>
        <a:lnRef idx="2">
          <a:scrgbClr r="0" g="0" b="0"/>
        </a:lnRef>
        <a:fillRef idx="1">
          <a:scrgbClr r="0" g="0" b="0"/>
        </a:fillRef>
        <a:effectRef idx="0">
          <a:scrgbClr r="0" g="0" b="0"/>
        </a:effectRef>
        <a:fontRef idx="minor"/>
      </dsp:style>
    </dsp:sp>
    <dsp:sp modelId="{B4E75823-7831-E249-AE4A-AA08E346D851}">
      <dsp:nvSpPr>
        <dsp:cNvPr id="0" name=""/>
        <dsp:cNvSpPr/>
      </dsp:nvSpPr>
      <dsp:spPr>
        <a:xfrm>
          <a:off x="5461582" y="132178"/>
          <a:ext cx="1058152" cy="908397"/>
        </a:xfrm>
        <a:prstGeom prst="hexagon">
          <a:avLst>
            <a:gd name="adj" fmla="val 25000"/>
            <a:gd name="vf" fmla="val 115470"/>
          </a:avLst>
        </a:prstGeom>
        <a:solidFill>
          <a:schemeClr val="accent2">
            <a:hueOff val="-4187157"/>
            <a:satOff val="-5591"/>
            <a:lumOff val="3312"/>
            <a:alphaOff val="0"/>
          </a:schemeClr>
        </a:solid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Societa</a:t>
          </a:r>
          <a:r>
            <a:rPr lang="en-GB" sz="900" kern="1200" dirty="0"/>
            <a:t>' </a:t>
          </a:r>
          <a:r>
            <a:rPr lang="en-GB" sz="900" kern="1200" dirty="0" err="1"/>
            <a:t>Scientifiche</a:t>
          </a:r>
          <a:endParaRPr lang="en-GB" sz="900" kern="1200" dirty="0"/>
        </a:p>
      </dsp:txBody>
      <dsp:txXfrm>
        <a:off x="5625461" y="272864"/>
        <a:ext cx="730394" cy="627025"/>
      </dsp:txXfrm>
    </dsp:sp>
    <dsp:sp modelId="{397A043B-AB72-6B4B-9899-D34932256591}">
      <dsp:nvSpPr>
        <dsp:cNvPr id="0" name=""/>
        <dsp:cNvSpPr/>
      </dsp:nvSpPr>
      <dsp:spPr>
        <a:xfrm>
          <a:off x="6193748" y="93065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966780"/>
              <a:satOff val="-5297"/>
              <a:lumOff val="3138"/>
              <a:alphaOff val="0"/>
            </a:schemeClr>
          </a:solidFill>
          <a:prstDash val="solid"/>
        </a:ln>
        <a:effectLst/>
      </dsp:spPr>
      <dsp:style>
        <a:lnRef idx="2">
          <a:scrgbClr r="0" g="0" b="0"/>
        </a:lnRef>
        <a:fillRef idx="1">
          <a:scrgbClr r="0" g="0" b="0"/>
        </a:fillRef>
        <a:effectRef idx="0">
          <a:scrgbClr r="0" g="0" b="0"/>
        </a:effectRef>
        <a:fontRef idx="minor"/>
      </dsp:style>
    </dsp:sp>
    <dsp:sp modelId="{C6FA315D-D3EF-D94A-91C3-2C5D77C17CF2}">
      <dsp:nvSpPr>
        <dsp:cNvPr id="0" name=""/>
        <dsp:cNvSpPr/>
      </dsp:nvSpPr>
      <dsp:spPr>
        <a:xfrm>
          <a:off x="5461582" y="1134791"/>
          <a:ext cx="1058152" cy="9083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dsp:style>
    </dsp:sp>
    <dsp:sp modelId="{ECD9AE30-F627-D147-A5F8-99C0790832E0}">
      <dsp:nvSpPr>
        <dsp:cNvPr id="0" name=""/>
        <dsp:cNvSpPr/>
      </dsp:nvSpPr>
      <dsp:spPr>
        <a:xfrm>
          <a:off x="6193748" y="11402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214703"/>
              <a:satOff val="-5628"/>
              <a:lumOff val="3334"/>
              <a:alphaOff val="0"/>
            </a:schemeClr>
          </a:solidFill>
          <a:prstDash val="solid"/>
        </a:ln>
        <a:effectLst/>
      </dsp:spPr>
      <dsp:style>
        <a:lnRef idx="2">
          <a:scrgbClr r="0" g="0" b="0"/>
        </a:lnRef>
        <a:fillRef idx="1">
          <a:scrgbClr r="0" g="0" b="0"/>
        </a:fillRef>
        <a:effectRef idx="0">
          <a:scrgbClr r="0" g="0" b="0"/>
        </a:effectRef>
        <a:fontRef idx="minor"/>
      </dsp:style>
    </dsp:sp>
    <dsp:sp modelId="{DA5C46E4-A14B-C34A-A74F-7BD7F89893D2}">
      <dsp:nvSpPr>
        <dsp:cNvPr id="0" name=""/>
        <dsp:cNvSpPr/>
      </dsp:nvSpPr>
      <dsp:spPr>
        <a:xfrm>
          <a:off x="2727205" y="2632430"/>
          <a:ext cx="1058152" cy="908397"/>
        </a:xfrm>
        <a:prstGeom prst="hexagon">
          <a:avLst>
            <a:gd name="adj" fmla="val 25000"/>
            <a:gd name="vf" fmla="val 115470"/>
          </a:avLst>
        </a:prstGeom>
        <a:solidFill>
          <a:schemeClr val="accent2">
            <a:hueOff val="-4710551"/>
            <a:satOff val="-6290"/>
            <a:lumOff val="3726"/>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ANVUR</a:t>
          </a:r>
        </a:p>
      </dsp:txBody>
      <dsp:txXfrm>
        <a:off x="2891084" y="2773116"/>
        <a:ext cx="730394" cy="627025"/>
      </dsp:txXfrm>
    </dsp:sp>
    <dsp:sp modelId="{0EEF6B6A-11F9-7641-8CCC-60A48A8619EF}">
      <dsp:nvSpPr>
        <dsp:cNvPr id="0" name=""/>
        <dsp:cNvSpPr/>
      </dsp:nvSpPr>
      <dsp:spPr>
        <a:xfrm>
          <a:off x="2936488" y="34281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462628"/>
              <a:satOff val="-5959"/>
              <a:lumOff val="3530"/>
              <a:alphaOff val="0"/>
            </a:schemeClr>
          </a:solidFill>
          <a:prstDash val="solid"/>
        </a:ln>
        <a:effectLst/>
      </dsp:spPr>
      <dsp:style>
        <a:lnRef idx="2">
          <a:scrgbClr r="0" g="0" b="0"/>
        </a:lnRef>
        <a:fillRef idx="1">
          <a:scrgbClr r="0" g="0" b="0"/>
        </a:fillRef>
        <a:effectRef idx="0">
          <a:scrgbClr r="0" g="0" b="0"/>
        </a:effectRef>
        <a:fontRef idx="minor"/>
      </dsp:style>
    </dsp:sp>
    <dsp:sp modelId="{08E45EBE-D592-6D4E-BAE9-5629A8D9B915}">
      <dsp:nvSpPr>
        <dsp:cNvPr id="0" name=""/>
        <dsp:cNvSpPr/>
      </dsp:nvSpPr>
      <dsp:spPr>
        <a:xfrm>
          <a:off x="1816398" y="3129811"/>
          <a:ext cx="1058152" cy="90839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 modelId="{E305ABB2-A7C0-7A43-A4E4-DE20A9F75460}">
      <dsp:nvSpPr>
        <dsp:cNvPr id="0" name=""/>
        <dsp:cNvSpPr/>
      </dsp:nvSpPr>
      <dsp:spPr>
        <a:xfrm>
          <a:off x="2740244" y="3528266"/>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8E3D2-69FA-274E-89BF-1ED41D73F101}">
      <dsp:nvSpPr>
        <dsp:cNvPr id="0" name=""/>
        <dsp:cNvSpPr/>
      </dsp:nvSpPr>
      <dsp:spPr>
        <a:xfrm>
          <a:off x="910155" y="1621965"/>
          <a:ext cx="1058152" cy="90839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Conferenza</a:t>
          </a:r>
          <a:r>
            <a:rPr lang="en-GB" sz="900" kern="1200" dirty="0"/>
            <a:t> </a:t>
          </a:r>
          <a:r>
            <a:rPr lang="en-GB" sz="900" kern="1200" dirty="0" err="1"/>
            <a:t>Rettori</a:t>
          </a:r>
          <a:r>
            <a:rPr lang="en-GB" sz="900" kern="1200" dirty="0"/>
            <a:t> </a:t>
          </a:r>
          <a:r>
            <a:rPr lang="en-GB" sz="900" kern="1200" dirty="0" err="1"/>
            <a:t>Universita</a:t>
          </a:r>
          <a:r>
            <a:rPr lang="en-GB" sz="900" kern="1200" dirty="0"/>
            <a:t>' </a:t>
          </a:r>
          <a:r>
            <a:rPr lang="en-GB" sz="900" kern="1200" dirty="0" err="1"/>
            <a:t>Italiane</a:t>
          </a:r>
          <a:endParaRPr lang="en-GB" sz="900" kern="1200" dirty="0"/>
        </a:p>
      </dsp:txBody>
      <dsp:txXfrm>
        <a:off x="1074034" y="1762651"/>
        <a:ext cx="730394" cy="627025"/>
      </dsp:txXfrm>
    </dsp:sp>
    <dsp:sp modelId="{1B49D40A-456A-894C-B7E8-8E93BD004372}">
      <dsp:nvSpPr>
        <dsp:cNvPr id="0" name=""/>
        <dsp:cNvSpPr/>
      </dsp:nvSpPr>
      <dsp:spPr>
        <a:xfrm>
          <a:off x="935581" y="202827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C7179-B41D-254E-B782-05A821136CC2}">
      <dsp:nvSpPr>
        <dsp:cNvPr id="0" name=""/>
        <dsp:cNvSpPr/>
      </dsp:nvSpPr>
      <dsp:spPr>
        <a:xfrm>
          <a:off x="0" y="1119874"/>
          <a:ext cx="1058152" cy="908397"/>
        </a:xfrm>
        <a:prstGeom prst="hexagon">
          <a:avLst>
            <a:gd name="adj" fmla="val 25000"/>
            <a:gd name="vf" fmla="val 115470"/>
          </a:avLst>
        </a:prstGeom>
        <a:solidFill>
          <a:srgbClr val="FF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6D197-184B-FE4E-891D-E4499F34CAD5}">
      <dsp:nvSpPr>
        <dsp:cNvPr id="0" name=""/>
        <dsp:cNvSpPr/>
      </dsp:nvSpPr>
      <dsp:spPr>
        <a:xfrm>
          <a:off x="724342" y="19073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4"/>
              <a:satOff val="-331"/>
              <a:lumOff val="196"/>
              <a:alphaOff val="0"/>
            </a:schemeClr>
          </a:solidFill>
          <a:prstDash val="solid"/>
        </a:ln>
        <a:effectLst/>
      </dsp:spPr>
      <dsp:style>
        <a:lnRef idx="2">
          <a:scrgbClr r="0" g="0" b="0"/>
        </a:lnRef>
        <a:fillRef idx="1">
          <a:scrgbClr r="0" g="0" b="0"/>
        </a:fillRef>
        <a:effectRef idx="0">
          <a:scrgbClr r="0" g="0" b="0"/>
        </a:effectRef>
        <a:fontRef idx="minor"/>
      </dsp:style>
    </dsp:sp>
    <dsp:sp modelId="{0AC1C46E-478F-AE47-9C68-C3B519E59BBE}">
      <dsp:nvSpPr>
        <dsp:cNvPr id="0" name=""/>
        <dsp:cNvSpPr/>
      </dsp:nvSpPr>
      <dsp:spPr>
        <a:xfrm>
          <a:off x="1820961" y="1116733"/>
          <a:ext cx="1058152" cy="908397"/>
        </a:xfrm>
        <a:prstGeom prst="hexagon">
          <a:avLst>
            <a:gd name="adj" fmla="val 25000"/>
            <a:gd name="vf" fmla="val 115470"/>
          </a:avLst>
        </a:prstGeom>
        <a:solidFill>
          <a:schemeClr val="accent2">
            <a:hueOff val="-523395"/>
            <a:satOff val="-699"/>
            <a:lumOff val="414"/>
            <a:alphaOff val="0"/>
          </a:schemeClr>
        </a:solid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Consulta </a:t>
          </a:r>
          <a:r>
            <a:rPr lang="en-GB" sz="900" kern="1200" dirty="0" err="1"/>
            <a:t>dei</a:t>
          </a:r>
          <a:r>
            <a:rPr lang="en-GB" sz="900" kern="1200" dirty="0"/>
            <a:t> </a:t>
          </a:r>
          <a:r>
            <a:rPr lang="en-GB" sz="900" kern="1200" dirty="0" err="1"/>
            <a:t>Presidenti</a:t>
          </a:r>
          <a:r>
            <a:rPr lang="en-GB" sz="900" kern="1200" dirty="0"/>
            <a:t> EPR</a:t>
          </a:r>
        </a:p>
      </dsp:txBody>
      <dsp:txXfrm>
        <a:off x="1984840" y="1257419"/>
        <a:ext cx="730394" cy="627025"/>
      </dsp:txXfrm>
    </dsp:sp>
    <dsp:sp modelId="{7629CD75-13BE-2544-A5FA-1FA8DDF3D62A}">
      <dsp:nvSpPr>
        <dsp:cNvPr id="0" name=""/>
        <dsp:cNvSpPr/>
      </dsp:nvSpPr>
      <dsp:spPr>
        <a:xfrm>
          <a:off x="2549216" y="1902650"/>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95847"/>
              <a:satOff val="-662"/>
              <a:lumOff val="392"/>
              <a:alphaOff val="0"/>
            </a:schemeClr>
          </a:solidFill>
          <a:prstDash val="solid"/>
        </a:ln>
        <a:effectLst/>
      </dsp:spPr>
      <dsp:style>
        <a:lnRef idx="2">
          <a:scrgbClr r="0" g="0" b="0"/>
        </a:lnRef>
        <a:fillRef idx="1">
          <a:scrgbClr r="0" g="0" b="0"/>
        </a:fillRef>
        <a:effectRef idx="0">
          <a:scrgbClr r="0" g="0" b="0"/>
        </a:effectRef>
        <a:fontRef idx="minor"/>
      </dsp:style>
    </dsp:sp>
    <dsp:sp modelId="{A927B3A0-45B8-D64F-BB3A-E08119E7859D}">
      <dsp:nvSpPr>
        <dsp:cNvPr id="0" name=""/>
        <dsp:cNvSpPr/>
      </dsp:nvSpPr>
      <dsp:spPr>
        <a:xfrm>
          <a:off x="2731116" y="1620003"/>
          <a:ext cx="1058152" cy="9083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dsp:style>
    </dsp:sp>
    <dsp:sp modelId="{1B9B4B5A-423D-6D49-88FF-11412BFE5882}">
      <dsp:nvSpPr>
        <dsp:cNvPr id="0" name=""/>
        <dsp:cNvSpPr/>
      </dsp:nvSpPr>
      <dsp:spPr>
        <a:xfrm>
          <a:off x="2756543" y="20243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43771"/>
              <a:satOff val="-993"/>
              <a:lumOff val="588"/>
              <a:alphaOff val="0"/>
            </a:schemeClr>
          </a:solidFill>
          <a:prstDash val="solid"/>
        </a:ln>
        <a:effectLst/>
      </dsp:spPr>
      <dsp:style>
        <a:lnRef idx="2">
          <a:scrgbClr r="0" g="0" b="0"/>
        </a:lnRef>
        <a:fillRef idx="1">
          <a:scrgbClr r="0" g="0" b="0"/>
        </a:fillRef>
        <a:effectRef idx="0">
          <a:scrgbClr r="0" g="0" b="0"/>
        </a:effectRef>
        <a:fontRef idx="minor"/>
      </dsp:style>
    </dsp:sp>
    <dsp:sp modelId="{DEF80144-E842-E445-9D9D-7272FF1D7221}">
      <dsp:nvSpPr>
        <dsp:cNvPr id="0" name=""/>
        <dsp:cNvSpPr/>
      </dsp:nvSpPr>
      <dsp:spPr>
        <a:xfrm>
          <a:off x="910155" y="617389"/>
          <a:ext cx="1058152" cy="908397"/>
        </a:xfrm>
        <a:prstGeom prst="hexagon">
          <a:avLst>
            <a:gd name="adj" fmla="val 25000"/>
            <a:gd name="vf" fmla="val 115470"/>
          </a:avLst>
        </a:prstGeom>
        <a:solidFill>
          <a:schemeClr val="accent2">
            <a:hueOff val="-1046789"/>
            <a:satOff val="-1398"/>
            <a:lumOff val="828"/>
            <a:alphaOff val="0"/>
          </a:schemeClr>
        </a:solid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a:t>
          </a:r>
          <a:r>
            <a:rPr lang="en-GB" sz="900" kern="1200" dirty="0" err="1"/>
            <a:t>Editori</a:t>
          </a:r>
          <a:endParaRPr lang="en-GB" sz="900" kern="1200" dirty="0"/>
        </a:p>
      </dsp:txBody>
      <dsp:txXfrm>
        <a:off x="1074034" y="758075"/>
        <a:ext cx="730394" cy="627025"/>
      </dsp:txXfrm>
    </dsp:sp>
    <dsp:sp modelId="{21477E43-9F1B-C342-98FD-5CD42C905595}">
      <dsp:nvSpPr>
        <dsp:cNvPr id="0" name=""/>
        <dsp:cNvSpPr/>
      </dsp:nvSpPr>
      <dsp:spPr>
        <a:xfrm>
          <a:off x="1630585" y="62995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91695"/>
              <a:satOff val="-1324"/>
              <a:lumOff val="784"/>
              <a:alphaOff val="0"/>
            </a:schemeClr>
          </a:solidFill>
          <a:prstDash val="solid"/>
        </a:ln>
        <a:effectLst/>
      </dsp:spPr>
      <dsp:style>
        <a:lnRef idx="2">
          <a:scrgbClr r="0" g="0" b="0"/>
        </a:lnRef>
        <a:fillRef idx="1">
          <a:scrgbClr r="0" g="0" b="0"/>
        </a:fillRef>
        <a:effectRef idx="0">
          <a:scrgbClr r="0" g="0" b="0"/>
        </a:effectRef>
        <a:fontRef idx="minor"/>
      </dsp:style>
    </dsp:sp>
    <dsp:sp modelId="{851A90ED-066F-A845-8C8A-C46EC81F306A}">
      <dsp:nvSpPr>
        <dsp:cNvPr id="0" name=""/>
        <dsp:cNvSpPr/>
      </dsp:nvSpPr>
      <dsp:spPr>
        <a:xfrm>
          <a:off x="1820961" y="112549"/>
          <a:ext cx="1058152" cy="9083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dsp:style>
    </dsp:sp>
    <dsp:sp modelId="{ADAFDDEB-2A39-A24C-82E8-C75C885FAD49}">
      <dsp:nvSpPr>
        <dsp:cNvPr id="0" name=""/>
        <dsp:cNvSpPr/>
      </dsp:nvSpPr>
      <dsp:spPr>
        <a:xfrm>
          <a:off x="1850952" y="51492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239619"/>
              <a:satOff val="-1655"/>
              <a:lumOff val="981"/>
              <a:alphaOff val="0"/>
            </a:schemeClr>
          </a:solidFill>
          <a:prstDash val="solid"/>
        </a:ln>
        <a:effectLst/>
      </dsp:spPr>
      <dsp:style>
        <a:lnRef idx="2">
          <a:scrgbClr r="0" g="0" b="0"/>
        </a:lnRef>
        <a:fillRef idx="1">
          <a:scrgbClr r="0" g="0" b="0"/>
        </a:fillRef>
        <a:effectRef idx="0">
          <a:scrgbClr r="0" g="0" b="0"/>
        </a:effectRef>
        <a:fontRef idx="minor"/>
      </dsp:style>
    </dsp:sp>
    <dsp:sp modelId="{21BE472C-9C72-A249-A5D4-4F7C4A488135}">
      <dsp:nvSpPr>
        <dsp:cNvPr id="0" name=""/>
        <dsp:cNvSpPr/>
      </dsp:nvSpPr>
      <dsp:spPr>
        <a:xfrm>
          <a:off x="2731116" y="615819"/>
          <a:ext cx="1058152" cy="908397"/>
        </a:xfrm>
        <a:prstGeom prst="hexagon">
          <a:avLst>
            <a:gd name="adj" fmla="val 25000"/>
            <a:gd name="vf" fmla="val 115470"/>
          </a:avLst>
        </a:prstGeom>
        <a:solidFill>
          <a:schemeClr val="accent2">
            <a:hueOff val="-1570184"/>
            <a:satOff val="-2097"/>
            <a:lumOff val="1242"/>
            <a:alphaOff val="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CODIGER</a:t>
          </a:r>
        </a:p>
      </dsp:txBody>
      <dsp:txXfrm>
        <a:off x="2894995" y="756505"/>
        <a:ext cx="730394" cy="627025"/>
      </dsp:txXfrm>
    </dsp:sp>
    <dsp:sp modelId="{72C93C22-23F6-0340-B254-0031D7F3740C}">
      <dsp:nvSpPr>
        <dsp:cNvPr id="0" name=""/>
        <dsp:cNvSpPr/>
      </dsp:nvSpPr>
      <dsp:spPr>
        <a:xfrm>
          <a:off x="3646487" y="101819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487542"/>
              <a:satOff val="-1986"/>
              <a:lumOff val="1177"/>
              <a:alphaOff val="0"/>
            </a:schemeClr>
          </a:solidFill>
          <a:prstDash val="solid"/>
        </a:ln>
        <a:effectLst/>
      </dsp:spPr>
      <dsp:style>
        <a:lnRef idx="2">
          <a:scrgbClr r="0" g="0" b="0"/>
        </a:lnRef>
        <a:fillRef idx="1">
          <a:scrgbClr r="0" g="0" b="0"/>
        </a:fillRef>
        <a:effectRef idx="0">
          <a:scrgbClr r="0" g="0" b="0"/>
        </a:effectRef>
        <a:fontRef idx="minor"/>
      </dsp:style>
    </dsp:sp>
    <dsp:sp modelId="{1DC147D3-9370-3A4E-9B8C-21F9D452702A}">
      <dsp:nvSpPr>
        <dsp:cNvPr id="0" name=""/>
        <dsp:cNvSpPr/>
      </dsp:nvSpPr>
      <dsp:spPr>
        <a:xfrm>
          <a:off x="3641271" y="1126547"/>
          <a:ext cx="1058152" cy="908397"/>
        </a:xfrm>
        <a:prstGeom prst="hexagon">
          <a:avLst>
            <a:gd name="adj" fmla="val 25000"/>
            <a:gd name="vf" fmla="val 115470"/>
          </a:avLst>
        </a:prstGeom>
        <a:solidFill>
          <a:schemeClr val="tx1">
            <a:lumMod val="75000"/>
            <a:lumOff val="25000"/>
            <a:alpha val="9000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dsp:style>
    </dsp:sp>
    <dsp:sp modelId="{AC7C3ED0-6894-C740-A401-586C3A955ECF}">
      <dsp:nvSpPr>
        <dsp:cNvPr id="0" name=""/>
        <dsp:cNvSpPr/>
      </dsp:nvSpPr>
      <dsp:spPr>
        <a:xfrm>
          <a:off x="3847295" y="1142642"/>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35466"/>
              <a:satOff val="-2317"/>
              <a:lumOff val="1373"/>
              <a:alphaOff val="0"/>
            </a:schemeClr>
          </a:solidFill>
          <a:prstDash val="solid"/>
        </a:ln>
        <a:effectLst/>
      </dsp:spPr>
      <dsp:style>
        <a:lnRef idx="2">
          <a:scrgbClr r="0" g="0" b="0"/>
        </a:lnRef>
        <a:fillRef idx="1">
          <a:scrgbClr r="0" g="0" b="0"/>
        </a:fillRef>
        <a:effectRef idx="0">
          <a:scrgbClr r="0" g="0" b="0"/>
        </a:effectRef>
        <a:fontRef idx="minor"/>
      </dsp:style>
    </dsp:sp>
    <dsp:sp modelId="{F109227D-9D6B-6E4F-8D89-33E8DED3DFF4}">
      <dsp:nvSpPr>
        <dsp:cNvPr id="0" name=""/>
        <dsp:cNvSpPr/>
      </dsp:nvSpPr>
      <dsp:spPr>
        <a:xfrm>
          <a:off x="3641271" y="121971"/>
          <a:ext cx="1058152" cy="908397"/>
        </a:xfrm>
        <a:prstGeom prst="hexagon">
          <a:avLst>
            <a:gd name="adj" fmla="val 25000"/>
            <a:gd name="vf" fmla="val 115470"/>
          </a:avLst>
        </a:prstGeom>
        <a:solidFill>
          <a:schemeClr val="accent2">
            <a:hueOff val="-2093578"/>
            <a:satOff val="-2796"/>
            <a:lumOff val="1656"/>
            <a:alphaOff val="0"/>
          </a:schemeClr>
        </a:solid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per la </a:t>
          </a:r>
          <a:r>
            <a:rPr lang="en-GB" sz="900" kern="1200" dirty="0" err="1"/>
            <a:t>Promozione</a:t>
          </a:r>
          <a:r>
            <a:rPr lang="en-GB" sz="900" kern="1200" dirty="0"/>
            <a:t> </a:t>
          </a:r>
          <a:r>
            <a:rPr lang="en-GB" sz="900" kern="1200" dirty="0" err="1"/>
            <a:t>Scienza</a:t>
          </a:r>
          <a:r>
            <a:rPr lang="en-GB" sz="900" kern="1200" dirty="0"/>
            <a:t> Aperta</a:t>
          </a:r>
        </a:p>
      </dsp:txBody>
      <dsp:txXfrm>
        <a:off x="3805150" y="262657"/>
        <a:ext cx="730394" cy="627025"/>
      </dsp:txXfrm>
    </dsp:sp>
    <dsp:sp modelId="{7E750798-F95A-A349-BE76-9B1DDABB33A6}">
      <dsp:nvSpPr>
        <dsp:cNvPr id="0" name=""/>
        <dsp:cNvSpPr/>
      </dsp:nvSpPr>
      <dsp:spPr>
        <a:xfrm>
          <a:off x="4556642" y="529454"/>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983390"/>
              <a:satOff val="-2648"/>
              <a:lumOff val="1569"/>
              <a:alphaOff val="0"/>
            </a:schemeClr>
          </a:solidFill>
          <a:prstDash val="solid"/>
        </a:ln>
        <a:effectLst/>
      </dsp:spPr>
      <dsp:style>
        <a:lnRef idx="2">
          <a:scrgbClr r="0" g="0" b="0"/>
        </a:lnRef>
        <a:fillRef idx="1">
          <a:scrgbClr r="0" g="0" b="0"/>
        </a:fillRef>
        <a:effectRef idx="0">
          <a:scrgbClr r="0" g="0" b="0"/>
        </a:effectRef>
        <a:fontRef idx="minor"/>
      </dsp:style>
    </dsp:sp>
    <dsp:sp modelId="{BDF920D6-50E8-5D4C-B130-C9FE09345C2F}">
      <dsp:nvSpPr>
        <dsp:cNvPr id="0" name=""/>
        <dsp:cNvSpPr/>
      </dsp:nvSpPr>
      <dsp:spPr>
        <a:xfrm>
          <a:off x="4552078" y="629166"/>
          <a:ext cx="1058152" cy="90839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dsp:style>
    </dsp:sp>
    <dsp:sp modelId="{5A5141C8-03AA-A648-9E4E-6BB7EA352476}">
      <dsp:nvSpPr>
        <dsp:cNvPr id="0" name=""/>
        <dsp:cNvSpPr/>
      </dsp:nvSpPr>
      <dsp:spPr>
        <a:xfrm>
          <a:off x="4762666" y="6491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31314"/>
              <a:satOff val="-2979"/>
              <a:lumOff val="1765"/>
              <a:alphaOff val="0"/>
            </a:schemeClr>
          </a:solidFill>
          <a:prstDash val="solid"/>
        </a:ln>
        <a:effectLst/>
      </dsp:spPr>
      <dsp:style>
        <a:lnRef idx="2">
          <a:scrgbClr r="0" g="0" b="0"/>
        </a:lnRef>
        <a:fillRef idx="1">
          <a:scrgbClr r="0" g="0" b="0"/>
        </a:fillRef>
        <a:effectRef idx="0">
          <a:scrgbClr r="0" g="0" b="0"/>
        </a:effectRef>
        <a:fontRef idx="minor"/>
      </dsp:style>
    </dsp:sp>
    <dsp:sp modelId="{0FF22F45-C609-C749-BE10-C62453402FAF}">
      <dsp:nvSpPr>
        <dsp:cNvPr id="0" name=""/>
        <dsp:cNvSpPr/>
      </dsp:nvSpPr>
      <dsp:spPr>
        <a:xfrm>
          <a:off x="4552078" y="1631779"/>
          <a:ext cx="1058152" cy="908397"/>
        </a:xfrm>
        <a:prstGeom prst="hexagon">
          <a:avLst>
            <a:gd name="adj" fmla="val 25000"/>
            <a:gd name="vf" fmla="val 115470"/>
          </a:avLst>
        </a:prstGeom>
        <a:solidFill>
          <a:schemeClr val="accent2">
            <a:hueOff val="-2616973"/>
            <a:satOff val="-3494"/>
            <a:lumOff val="2070"/>
            <a:alphaOff val="0"/>
          </a:scheme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MUR, MITE, MISE</a:t>
          </a:r>
        </a:p>
      </dsp:txBody>
      <dsp:txXfrm>
        <a:off x="4715957" y="1772465"/>
        <a:ext cx="730394" cy="627025"/>
      </dsp:txXfrm>
    </dsp:sp>
    <dsp:sp modelId="{1C4E6111-37AD-6843-B263-507A4278EEEB}">
      <dsp:nvSpPr>
        <dsp:cNvPr id="0" name=""/>
        <dsp:cNvSpPr/>
      </dsp:nvSpPr>
      <dsp:spPr>
        <a:xfrm>
          <a:off x="4761362" y="242751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38"/>
              <a:satOff val="-3311"/>
              <a:lumOff val="1961"/>
              <a:alphaOff val="0"/>
            </a:schemeClr>
          </a:solidFill>
          <a:prstDash val="solid"/>
        </a:ln>
        <a:effectLst/>
      </dsp:spPr>
      <dsp:style>
        <a:lnRef idx="2">
          <a:scrgbClr r="0" g="0" b="0"/>
        </a:lnRef>
        <a:fillRef idx="1">
          <a:scrgbClr r="0" g="0" b="0"/>
        </a:fillRef>
        <a:effectRef idx="0">
          <a:scrgbClr r="0" g="0" b="0"/>
        </a:effectRef>
        <a:fontRef idx="minor"/>
      </dsp:style>
    </dsp:sp>
    <dsp:sp modelId="{3A4E6188-4671-9946-92A6-ADAE3EEAD9E9}">
      <dsp:nvSpPr>
        <dsp:cNvPr id="0" name=""/>
        <dsp:cNvSpPr/>
      </dsp:nvSpPr>
      <dsp:spPr>
        <a:xfrm>
          <a:off x="3641271" y="2129161"/>
          <a:ext cx="1058152" cy="908397"/>
        </a:xfrm>
        <a:prstGeom prst="hexagon">
          <a:avLst>
            <a:gd name="adj" fmla="val 25000"/>
            <a:gd name="vf" fmla="val 115470"/>
          </a:avLst>
        </a:prstGeom>
        <a:solidFill>
          <a:srgbClr val="0070C0">
            <a:alpha val="90000"/>
          </a:srgb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dsp:style>
    </dsp:sp>
    <dsp:sp modelId="{5C2AA12B-C665-B74F-8F72-3DF9E4A84848}">
      <dsp:nvSpPr>
        <dsp:cNvPr id="0" name=""/>
        <dsp:cNvSpPr/>
      </dsp:nvSpPr>
      <dsp:spPr>
        <a:xfrm>
          <a:off x="4565118" y="252761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727161"/>
              <a:satOff val="-3642"/>
              <a:lumOff val="2157"/>
              <a:alphaOff val="0"/>
            </a:schemeClr>
          </a:solidFill>
          <a:prstDash val="solid"/>
        </a:ln>
        <a:effectLst/>
      </dsp:spPr>
      <dsp:style>
        <a:lnRef idx="2">
          <a:scrgbClr r="0" g="0" b="0"/>
        </a:lnRef>
        <a:fillRef idx="1">
          <a:scrgbClr r="0" g="0" b="0"/>
        </a:fillRef>
        <a:effectRef idx="0">
          <a:scrgbClr r="0" g="0" b="0"/>
        </a:effectRef>
        <a:fontRef idx="minor"/>
      </dsp:style>
    </dsp:sp>
    <dsp:sp modelId="{2D93074C-4959-C346-9DF6-D6C23B37A9B1}">
      <dsp:nvSpPr>
        <dsp:cNvPr id="0" name=""/>
        <dsp:cNvSpPr/>
      </dsp:nvSpPr>
      <dsp:spPr>
        <a:xfrm>
          <a:off x="1820310" y="2123272"/>
          <a:ext cx="1058152" cy="908397"/>
        </a:xfrm>
        <a:prstGeom prst="hexagon">
          <a:avLst>
            <a:gd name="adj" fmla="val 25000"/>
            <a:gd name="vf" fmla="val 115470"/>
          </a:avLst>
        </a:prstGeom>
        <a:solidFill>
          <a:schemeClr val="accent2">
            <a:hueOff val="-3140368"/>
            <a:satOff val="-4193"/>
            <a:lumOff val="2484"/>
            <a:alphaOff val="0"/>
          </a:schemeClr>
        </a:solid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EU</a:t>
          </a:r>
        </a:p>
      </dsp:txBody>
      <dsp:txXfrm>
        <a:off x="1984189" y="2263958"/>
        <a:ext cx="730394" cy="627025"/>
      </dsp:txXfrm>
    </dsp:sp>
    <dsp:sp modelId="{6B050ED3-2D33-A24B-9F8D-6A30E4830620}">
      <dsp:nvSpPr>
        <dsp:cNvPr id="0" name=""/>
        <dsp:cNvSpPr/>
      </dsp:nvSpPr>
      <dsp:spPr>
        <a:xfrm>
          <a:off x="1850300" y="25260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975085"/>
              <a:satOff val="-3973"/>
              <a:lumOff val="2353"/>
              <a:alphaOff val="0"/>
            </a:schemeClr>
          </a:solidFill>
          <a:prstDash val="solid"/>
        </a:ln>
        <a:effectLst/>
      </dsp:spPr>
      <dsp:style>
        <a:lnRef idx="2">
          <a:scrgbClr r="0" g="0" b="0"/>
        </a:lnRef>
        <a:fillRef idx="1">
          <a:scrgbClr r="0" g="0" b="0"/>
        </a:fillRef>
        <a:effectRef idx="0">
          <a:scrgbClr r="0" g="0" b="0"/>
        </a:effectRef>
        <a:fontRef idx="minor"/>
      </dsp:style>
    </dsp:sp>
    <dsp:sp modelId="{F80B4F67-C595-E542-BB55-8B5710482196}">
      <dsp:nvSpPr>
        <dsp:cNvPr id="0" name=""/>
        <dsp:cNvSpPr/>
      </dsp:nvSpPr>
      <dsp:spPr>
        <a:xfrm>
          <a:off x="909503" y="2628504"/>
          <a:ext cx="1058152" cy="90839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dsp:style>
    </dsp:sp>
    <dsp:sp modelId="{86BB6351-9138-804C-913E-B90A28A301D9}">
      <dsp:nvSpPr>
        <dsp:cNvPr id="0" name=""/>
        <dsp:cNvSpPr/>
      </dsp:nvSpPr>
      <dsp:spPr>
        <a:xfrm>
          <a:off x="1629933" y="264106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3009"/>
              <a:satOff val="-4304"/>
              <a:lumOff val="2549"/>
              <a:alphaOff val="0"/>
            </a:schemeClr>
          </a:solidFill>
          <a:prstDash val="solid"/>
        </a:ln>
        <a:effectLst/>
      </dsp:spPr>
      <dsp:style>
        <a:lnRef idx="2">
          <a:scrgbClr r="0" g="0" b="0"/>
        </a:lnRef>
        <a:fillRef idx="1">
          <a:scrgbClr r="0" g="0" b="0"/>
        </a:fillRef>
        <a:effectRef idx="0">
          <a:scrgbClr r="0" g="0" b="0"/>
        </a:effectRef>
        <a:fontRef idx="minor"/>
      </dsp:style>
    </dsp:sp>
    <dsp:sp modelId="{11D28FCE-DFA7-7448-BB4C-12743CF0B5FA}">
      <dsp:nvSpPr>
        <dsp:cNvPr id="0" name=""/>
        <dsp:cNvSpPr/>
      </dsp:nvSpPr>
      <dsp:spPr>
        <a:xfrm>
          <a:off x="5457670" y="2140938"/>
          <a:ext cx="1058152" cy="908397"/>
        </a:xfrm>
        <a:prstGeom prst="hexagon">
          <a:avLst>
            <a:gd name="adj" fmla="val 25000"/>
            <a:gd name="vf" fmla="val 115470"/>
          </a:avLst>
        </a:prstGeom>
        <a:solidFill>
          <a:schemeClr val="accent2">
            <a:hueOff val="-3663762"/>
            <a:satOff val="-4892"/>
            <a:lumOff val="2898"/>
            <a:alphaOff val="0"/>
          </a:schemeClr>
        </a:solid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CODAU</a:t>
          </a:r>
        </a:p>
      </dsp:txBody>
      <dsp:txXfrm>
        <a:off x="5621549" y="2281624"/>
        <a:ext cx="730394" cy="627025"/>
      </dsp:txXfrm>
    </dsp:sp>
    <dsp:sp modelId="{AF4D1F61-ACF4-2546-AE0B-66E0DCA29A8F}">
      <dsp:nvSpPr>
        <dsp:cNvPr id="0" name=""/>
        <dsp:cNvSpPr/>
      </dsp:nvSpPr>
      <dsp:spPr>
        <a:xfrm>
          <a:off x="5667605" y="293666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70932"/>
              <a:satOff val="-4635"/>
              <a:lumOff val="2745"/>
              <a:alphaOff val="0"/>
            </a:schemeClr>
          </a:solidFill>
          <a:prstDash val="solid"/>
        </a:ln>
        <a:effectLst/>
      </dsp:spPr>
      <dsp:style>
        <a:lnRef idx="2">
          <a:scrgbClr r="0" g="0" b="0"/>
        </a:lnRef>
        <a:fillRef idx="1">
          <a:scrgbClr r="0" g="0" b="0"/>
        </a:fillRef>
        <a:effectRef idx="0">
          <a:scrgbClr r="0" g="0" b="0"/>
        </a:effectRef>
        <a:fontRef idx="minor"/>
      </dsp:style>
    </dsp:sp>
    <dsp:sp modelId="{C728D1CF-BB77-A845-A7FA-61D3631F2813}">
      <dsp:nvSpPr>
        <dsp:cNvPr id="0" name=""/>
        <dsp:cNvSpPr/>
      </dsp:nvSpPr>
      <dsp:spPr>
        <a:xfrm>
          <a:off x="4547515" y="2637926"/>
          <a:ext cx="1058152" cy="9083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dsp:style>
    </dsp:sp>
    <dsp:sp modelId="{3C9ABEF5-BAEA-AB44-A136-E11037A3B77D}">
      <dsp:nvSpPr>
        <dsp:cNvPr id="0" name=""/>
        <dsp:cNvSpPr/>
      </dsp:nvSpPr>
      <dsp:spPr>
        <a:xfrm>
          <a:off x="5471361" y="3036773"/>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18856"/>
              <a:satOff val="-4966"/>
              <a:lumOff val="2942"/>
              <a:alphaOff val="0"/>
            </a:schemeClr>
          </a:solidFill>
          <a:prstDash val="solid"/>
        </a:ln>
        <a:effectLst/>
      </dsp:spPr>
      <dsp:style>
        <a:lnRef idx="2">
          <a:scrgbClr r="0" g="0" b="0"/>
        </a:lnRef>
        <a:fillRef idx="1">
          <a:scrgbClr r="0" g="0" b="0"/>
        </a:fillRef>
        <a:effectRef idx="0">
          <a:scrgbClr r="0" g="0" b="0"/>
        </a:effectRef>
        <a:fontRef idx="minor"/>
      </dsp:style>
    </dsp:sp>
    <dsp:sp modelId="{B4E75823-7831-E249-AE4A-AA08E346D851}">
      <dsp:nvSpPr>
        <dsp:cNvPr id="0" name=""/>
        <dsp:cNvSpPr/>
      </dsp:nvSpPr>
      <dsp:spPr>
        <a:xfrm>
          <a:off x="5461582" y="132178"/>
          <a:ext cx="1058152" cy="908397"/>
        </a:xfrm>
        <a:prstGeom prst="hexagon">
          <a:avLst>
            <a:gd name="adj" fmla="val 25000"/>
            <a:gd name="vf" fmla="val 115470"/>
          </a:avLst>
        </a:prstGeom>
        <a:solidFill>
          <a:schemeClr val="accent2">
            <a:hueOff val="-4187157"/>
            <a:satOff val="-5591"/>
            <a:lumOff val="3312"/>
            <a:alphaOff val="0"/>
          </a:schemeClr>
        </a:solid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Societa</a:t>
          </a:r>
          <a:r>
            <a:rPr lang="en-GB" sz="900" kern="1200" dirty="0"/>
            <a:t>' </a:t>
          </a:r>
          <a:r>
            <a:rPr lang="en-GB" sz="900" kern="1200" dirty="0" err="1"/>
            <a:t>Scientifiche</a:t>
          </a:r>
          <a:endParaRPr lang="en-GB" sz="900" kern="1200" dirty="0"/>
        </a:p>
      </dsp:txBody>
      <dsp:txXfrm>
        <a:off x="5625461" y="272864"/>
        <a:ext cx="730394" cy="627025"/>
      </dsp:txXfrm>
    </dsp:sp>
    <dsp:sp modelId="{397A043B-AB72-6B4B-9899-D34932256591}">
      <dsp:nvSpPr>
        <dsp:cNvPr id="0" name=""/>
        <dsp:cNvSpPr/>
      </dsp:nvSpPr>
      <dsp:spPr>
        <a:xfrm>
          <a:off x="6193748" y="93065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966780"/>
              <a:satOff val="-5297"/>
              <a:lumOff val="3138"/>
              <a:alphaOff val="0"/>
            </a:schemeClr>
          </a:solidFill>
          <a:prstDash val="solid"/>
        </a:ln>
        <a:effectLst/>
      </dsp:spPr>
      <dsp:style>
        <a:lnRef idx="2">
          <a:scrgbClr r="0" g="0" b="0"/>
        </a:lnRef>
        <a:fillRef idx="1">
          <a:scrgbClr r="0" g="0" b="0"/>
        </a:fillRef>
        <a:effectRef idx="0">
          <a:scrgbClr r="0" g="0" b="0"/>
        </a:effectRef>
        <a:fontRef idx="minor"/>
      </dsp:style>
    </dsp:sp>
    <dsp:sp modelId="{C6FA315D-D3EF-D94A-91C3-2C5D77C17CF2}">
      <dsp:nvSpPr>
        <dsp:cNvPr id="0" name=""/>
        <dsp:cNvSpPr/>
      </dsp:nvSpPr>
      <dsp:spPr>
        <a:xfrm>
          <a:off x="5461582" y="1134791"/>
          <a:ext cx="1058152" cy="9083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dsp:style>
    </dsp:sp>
    <dsp:sp modelId="{ECD9AE30-F627-D147-A5F8-99C0790832E0}">
      <dsp:nvSpPr>
        <dsp:cNvPr id="0" name=""/>
        <dsp:cNvSpPr/>
      </dsp:nvSpPr>
      <dsp:spPr>
        <a:xfrm>
          <a:off x="6193748" y="11402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214703"/>
              <a:satOff val="-5628"/>
              <a:lumOff val="3334"/>
              <a:alphaOff val="0"/>
            </a:schemeClr>
          </a:solidFill>
          <a:prstDash val="solid"/>
        </a:ln>
        <a:effectLst/>
      </dsp:spPr>
      <dsp:style>
        <a:lnRef idx="2">
          <a:scrgbClr r="0" g="0" b="0"/>
        </a:lnRef>
        <a:fillRef idx="1">
          <a:scrgbClr r="0" g="0" b="0"/>
        </a:fillRef>
        <a:effectRef idx="0">
          <a:scrgbClr r="0" g="0" b="0"/>
        </a:effectRef>
        <a:fontRef idx="minor"/>
      </dsp:style>
    </dsp:sp>
    <dsp:sp modelId="{DA5C46E4-A14B-C34A-A74F-7BD7F89893D2}">
      <dsp:nvSpPr>
        <dsp:cNvPr id="0" name=""/>
        <dsp:cNvSpPr/>
      </dsp:nvSpPr>
      <dsp:spPr>
        <a:xfrm>
          <a:off x="2727205" y="2632430"/>
          <a:ext cx="1058152" cy="908397"/>
        </a:xfrm>
        <a:prstGeom prst="hexagon">
          <a:avLst>
            <a:gd name="adj" fmla="val 25000"/>
            <a:gd name="vf" fmla="val 115470"/>
          </a:avLst>
        </a:prstGeom>
        <a:solidFill>
          <a:schemeClr val="accent2">
            <a:hueOff val="-4710551"/>
            <a:satOff val="-6290"/>
            <a:lumOff val="3726"/>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ANVUR</a:t>
          </a:r>
        </a:p>
      </dsp:txBody>
      <dsp:txXfrm>
        <a:off x="2891084" y="2773116"/>
        <a:ext cx="730394" cy="627025"/>
      </dsp:txXfrm>
    </dsp:sp>
    <dsp:sp modelId="{0EEF6B6A-11F9-7641-8CCC-60A48A8619EF}">
      <dsp:nvSpPr>
        <dsp:cNvPr id="0" name=""/>
        <dsp:cNvSpPr/>
      </dsp:nvSpPr>
      <dsp:spPr>
        <a:xfrm>
          <a:off x="2936488" y="34281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462628"/>
              <a:satOff val="-5959"/>
              <a:lumOff val="3530"/>
              <a:alphaOff val="0"/>
            </a:schemeClr>
          </a:solidFill>
          <a:prstDash val="solid"/>
        </a:ln>
        <a:effectLst/>
      </dsp:spPr>
      <dsp:style>
        <a:lnRef idx="2">
          <a:scrgbClr r="0" g="0" b="0"/>
        </a:lnRef>
        <a:fillRef idx="1">
          <a:scrgbClr r="0" g="0" b="0"/>
        </a:fillRef>
        <a:effectRef idx="0">
          <a:scrgbClr r="0" g="0" b="0"/>
        </a:effectRef>
        <a:fontRef idx="minor"/>
      </dsp:style>
    </dsp:sp>
    <dsp:sp modelId="{08E45EBE-D592-6D4E-BAE9-5629A8D9B915}">
      <dsp:nvSpPr>
        <dsp:cNvPr id="0" name=""/>
        <dsp:cNvSpPr/>
      </dsp:nvSpPr>
      <dsp:spPr>
        <a:xfrm>
          <a:off x="1816398" y="3129811"/>
          <a:ext cx="1058152" cy="90839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 modelId="{E305ABB2-A7C0-7A43-A4E4-DE20A9F75460}">
      <dsp:nvSpPr>
        <dsp:cNvPr id="0" name=""/>
        <dsp:cNvSpPr/>
      </dsp:nvSpPr>
      <dsp:spPr>
        <a:xfrm>
          <a:off x="2740244" y="3528266"/>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52380-72E5-E54C-8726-95C48B33A823}">
      <dsp:nvSpPr>
        <dsp:cNvPr id="0" name=""/>
        <dsp:cNvSpPr/>
      </dsp:nvSpPr>
      <dsp:spPr>
        <a:xfrm>
          <a:off x="-1210148" y="96190"/>
          <a:ext cx="7460873" cy="4663045"/>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C70EA153-5D24-A944-A259-19AF78537BAA}">
      <dsp:nvSpPr>
        <dsp:cNvPr id="0" name=""/>
        <dsp:cNvSpPr/>
      </dsp:nvSpPr>
      <dsp:spPr>
        <a:xfrm>
          <a:off x="-475252" y="3563631"/>
          <a:ext cx="171600" cy="171600"/>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D78B4A7-51FC-A341-9873-6E8D183DF879}">
      <dsp:nvSpPr>
        <dsp:cNvPr id="0" name=""/>
        <dsp:cNvSpPr/>
      </dsp:nvSpPr>
      <dsp:spPr>
        <a:xfrm>
          <a:off x="-1774201" y="3649431"/>
          <a:ext cx="3746872" cy="110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27"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2007 joins SCOAP3</a:t>
          </a:r>
        </a:p>
      </dsp:txBody>
      <dsp:txXfrm>
        <a:off x="-1774201" y="3649431"/>
        <a:ext cx="3746872" cy="1109804"/>
      </dsp:txXfrm>
    </dsp:sp>
    <dsp:sp modelId="{80B8470D-477E-544A-84A4-2B5EFD68C2DF}">
      <dsp:nvSpPr>
        <dsp:cNvPr id="0" name=""/>
        <dsp:cNvSpPr/>
      </dsp:nvSpPr>
      <dsp:spPr>
        <a:xfrm>
          <a:off x="453626" y="2671124"/>
          <a:ext cx="268591" cy="268591"/>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BAFFC7E-CBBC-7849-AE29-65BDF0A684CA}">
      <dsp:nvSpPr>
        <dsp:cNvPr id="0" name=""/>
        <dsp:cNvSpPr/>
      </dsp:nvSpPr>
      <dsp:spPr>
        <a:xfrm>
          <a:off x="-1602937" y="2805420"/>
          <a:ext cx="5620223" cy="195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21" tIns="0" rIns="0" bIns="0" numCol="1" spcCol="1270" anchor="t" anchorCtr="0">
          <a:noAutofit/>
        </a:bodyPr>
        <a:lstStyle/>
        <a:p>
          <a:pPr marL="0" lvl="0" indent="0" algn="l" defTabSz="800100">
            <a:lnSpc>
              <a:spcPct val="90000"/>
            </a:lnSpc>
            <a:spcBef>
              <a:spcPct val="0"/>
            </a:spcBef>
            <a:spcAft>
              <a:spcPct val="35000"/>
            </a:spcAft>
            <a:buNone/>
          </a:pPr>
          <a:r>
            <a:rPr lang="it-IT" sz="1800" b="0" kern="1200" dirty="0">
              <a:latin typeface="Calibri" charset="0"/>
            </a:rPr>
            <a:t>2008 </a:t>
          </a:r>
          <a:r>
            <a:rPr lang="it-IT" sz="1800" b="0" kern="1200" dirty="0" err="1">
              <a:latin typeface="Calibri" charset="0"/>
            </a:rPr>
            <a:t>signs</a:t>
          </a:r>
          <a:r>
            <a:rPr lang="it-IT" sz="1800" b="0" kern="1200" dirty="0">
              <a:latin typeface="Calibri" charset="0"/>
            </a:rPr>
            <a:t> </a:t>
          </a:r>
          <a:r>
            <a:rPr lang="it-IT" sz="1800" b="0" kern="1200" dirty="0" err="1">
              <a:latin typeface="Calibri" charset="0"/>
            </a:rPr>
            <a:t>Berlin</a:t>
          </a:r>
          <a:r>
            <a:rPr lang="it-IT" sz="1800" b="0" kern="1200" dirty="0">
              <a:latin typeface="Calibri" charset="0"/>
            </a:rPr>
            <a:t> </a:t>
          </a:r>
          <a:r>
            <a:rPr lang="it-IT" sz="1800" b="0" kern="1200" dirty="0" err="1">
              <a:latin typeface="Calibri" charset="0"/>
            </a:rPr>
            <a:t>declaration</a:t>
          </a:r>
          <a:endParaRPr lang="en-US" sz="1800" b="0" kern="1200" dirty="0"/>
        </a:p>
      </dsp:txBody>
      <dsp:txXfrm>
        <a:off x="-1602937" y="2805420"/>
        <a:ext cx="5620223" cy="1953816"/>
      </dsp:txXfrm>
    </dsp:sp>
    <dsp:sp modelId="{0C4A2D1D-B402-FB41-A38C-CC93916CD6A3}">
      <dsp:nvSpPr>
        <dsp:cNvPr id="0" name=""/>
        <dsp:cNvSpPr/>
      </dsp:nvSpPr>
      <dsp:spPr>
        <a:xfrm>
          <a:off x="1647366" y="1959543"/>
          <a:ext cx="358121" cy="358121"/>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CAF8E57-67B3-804B-B72D-F17F508FB548}">
      <dsp:nvSpPr>
        <dsp:cNvPr id="0" name=""/>
        <dsp:cNvSpPr/>
      </dsp:nvSpPr>
      <dsp:spPr>
        <a:xfrm>
          <a:off x="158959" y="2138604"/>
          <a:ext cx="4774883" cy="2620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61"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2010 signs Granada declaration</a:t>
          </a:r>
        </a:p>
      </dsp:txBody>
      <dsp:txXfrm>
        <a:off x="158959" y="2138604"/>
        <a:ext cx="4774883" cy="2620631"/>
      </dsp:txXfrm>
    </dsp:sp>
    <dsp:sp modelId="{58458862-C08A-AB45-A2AF-D92FD573C208}">
      <dsp:nvSpPr>
        <dsp:cNvPr id="0" name=""/>
        <dsp:cNvSpPr/>
      </dsp:nvSpPr>
      <dsp:spPr>
        <a:xfrm>
          <a:off x="3035088" y="1403708"/>
          <a:ext cx="462574" cy="462574"/>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4BBA42A-1779-5146-BA35-1F8F39E5B7EC}">
      <dsp:nvSpPr>
        <dsp:cNvPr id="0" name=""/>
        <dsp:cNvSpPr/>
      </dsp:nvSpPr>
      <dsp:spPr>
        <a:xfrm>
          <a:off x="1126612" y="1634995"/>
          <a:ext cx="5771701" cy="312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108"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2013 signs </a:t>
          </a:r>
          <a:r>
            <a:rPr lang="en-US" sz="1800" b="0" kern="1200" dirty="0" err="1"/>
            <a:t>MedOAnet</a:t>
          </a:r>
          <a:r>
            <a:rPr lang="en-US" sz="1800" b="0" kern="1200" dirty="0"/>
            <a:t> position paper in Rome</a:t>
          </a:r>
        </a:p>
      </dsp:txBody>
      <dsp:txXfrm>
        <a:off x="1126612" y="1634995"/>
        <a:ext cx="5771701" cy="3124240"/>
      </dsp:txXfrm>
    </dsp:sp>
    <dsp:sp modelId="{CC8EED0D-87D3-EA4A-901A-034C11559B8E}">
      <dsp:nvSpPr>
        <dsp:cNvPr id="0" name=""/>
        <dsp:cNvSpPr/>
      </dsp:nvSpPr>
      <dsp:spPr>
        <a:xfrm>
          <a:off x="4463845" y="1032530"/>
          <a:ext cx="589408" cy="589408"/>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70DA7D9-96AE-9942-B281-9B6F7EBFA7E0}">
      <dsp:nvSpPr>
        <dsp:cNvPr id="0" name=""/>
        <dsp:cNvSpPr/>
      </dsp:nvSpPr>
      <dsp:spPr>
        <a:xfrm>
          <a:off x="1774201" y="1327234"/>
          <a:ext cx="7460873" cy="343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316" tIns="0" rIns="0" bIns="0" numCol="1" spcCol="1270" anchor="t" anchorCtr="0">
          <a:noAutofit/>
        </a:bodyPr>
        <a:lstStyle/>
        <a:p>
          <a:pPr marL="0" lvl="0" indent="0" algn="l" defTabSz="889000">
            <a:lnSpc>
              <a:spcPct val="90000"/>
            </a:lnSpc>
            <a:spcBef>
              <a:spcPct val="0"/>
            </a:spcBef>
            <a:spcAft>
              <a:spcPct val="35000"/>
            </a:spcAft>
            <a:buNone/>
          </a:pPr>
          <a:r>
            <a:rPr lang="en-US" sz="2000" b="0" kern="1200" dirty="0"/>
            <a:t>2014 signs Messina declaration 2.0 </a:t>
          </a:r>
        </a:p>
      </dsp:txBody>
      <dsp:txXfrm>
        <a:off x="1774201" y="1327234"/>
        <a:ext cx="7460873" cy="343200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702C1-BE19-CB4C-BD46-5B272C5F579D}">
      <dsp:nvSpPr>
        <dsp:cNvPr id="0" name=""/>
        <dsp:cNvSpPr/>
      </dsp:nvSpPr>
      <dsp:spPr>
        <a:xfrm>
          <a:off x="2781300" y="2743115"/>
          <a:ext cx="2057400" cy="2057400"/>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rPr>
            <a:t>Large Revenues</a:t>
          </a:r>
        </a:p>
      </dsp:txBody>
      <dsp:txXfrm>
        <a:off x="3082599" y="3044414"/>
        <a:ext cx="1454802" cy="1454802"/>
      </dsp:txXfrm>
    </dsp:sp>
    <dsp:sp modelId="{2BD59BE2-9542-9949-BB85-095A288DDCF8}">
      <dsp:nvSpPr>
        <dsp:cNvPr id="0" name=""/>
        <dsp:cNvSpPr/>
      </dsp:nvSpPr>
      <dsp:spPr>
        <a:xfrm rot="12900000">
          <a:off x="1193213" y="2295208"/>
          <a:ext cx="1853352" cy="586359"/>
        </a:xfrm>
        <a:prstGeom prst="leftArrow">
          <a:avLst>
            <a:gd name="adj1" fmla="val 60000"/>
            <a:gd name="adj2" fmla="val 5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5A5C8E-7930-7748-AAA6-D4AA7FFA6108}">
      <dsp:nvSpPr>
        <dsp:cNvPr id="0" name=""/>
        <dsp:cNvSpPr/>
      </dsp:nvSpPr>
      <dsp:spPr>
        <a:xfrm>
          <a:off x="383536" y="1275056"/>
          <a:ext cx="1954530" cy="1563624"/>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No royalties paid to authors</a:t>
          </a:r>
          <a:endParaRPr lang="en-US" sz="2400" kern="1200" dirty="0">
            <a:solidFill>
              <a:srgbClr val="FF0000"/>
            </a:solidFill>
          </a:endParaRPr>
        </a:p>
      </dsp:txBody>
      <dsp:txXfrm>
        <a:off x="429333" y="1320853"/>
        <a:ext cx="1862936" cy="1472030"/>
      </dsp:txXfrm>
    </dsp:sp>
    <dsp:sp modelId="{59693C36-1929-EF41-8C1C-47645AB5B960}">
      <dsp:nvSpPr>
        <dsp:cNvPr id="0" name=""/>
        <dsp:cNvSpPr/>
      </dsp:nvSpPr>
      <dsp:spPr>
        <a:xfrm rot="16200000">
          <a:off x="2883323" y="1415392"/>
          <a:ext cx="1853352" cy="586359"/>
        </a:xfrm>
        <a:prstGeom prst="leftArrow">
          <a:avLst>
            <a:gd name="adj1" fmla="val 60000"/>
            <a:gd name="adj2" fmla="val 5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52D937-5FBA-154F-99E5-5EB1A271DD26}">
      <dsp:nvSpPr>
        <dsp:cNvPr id="0" name=""/>
        <dsp:cNvSpPr/>
      </dsp:nvSpPr>
      <dsp:spPr>
        <a:xfrm>
          <a:off x="2832735" y="84"/>
          <a:ext cx="1954530" cy="1563624"/>
        </a:xfrm>
        <a:prstGeom prst="roundRect">
          <a:avLst>
            <a:gd name="adj" fmla="val 1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No compensation to peer reviewers</a:t>
          </a:r>
          <a:endParaRPr lang="en-US" sz="2000" kern="1200" dirty="0">
            <a:solidFill>
              <a:srgbClr val="FF0000"/>
            </a:solidFill>
          </a:endParaRPr>
        </a:p>
      </dsp:txBody>
      <dsp:txXfrm>
        <a:off x="2878532" y="45881"/>
        <a:ext cx="1862936" cy="1472030"/>
      </dsp:txXfrm>
    </dsp:sp>
    <dsp:sp modelId="{09381939-B2AF-4BDC-8F49-1662C0B8EFBD}">
      <dsp:nvSpPr>
        <dsp:cNvPr id="0" name=""/>
        <dsp:cNvSpPr/>
      </dsp:nvSpPr>
      <dsp:spPr>
        <a:xfrm rot="19500000">
          <a:off x="4573433" y="2295208"/>
          <a:ext cx="1853352" cy="586359"/>
        </a:xfrm>
        <a:prstGeom prst="leftArrow">
          <a:avLst>
            <a:gd name="adj1" fmla="val 60000"/>
            <a:gd name="adj2" fmla="val 5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2B89FCC-2A28-4016-A23B-9E22BB74B3F8}">
      <dsp:nvSpPr>
        <dsp:cNvPr id="0" name=""/>
        <dsp:cNvSpPr/>
      </dsp:nvSpPr>
      <dsp:spPr>
        <a:xfrm>
          <a:off x="5281933" y="1275056"/>
          <a:ext cx="1954530" cy="1563624"/>
        </a:xfrm>
        <a:prstGeom prst="roundRect">
          <a:avLst>
            <a:gd name="adj" fmla="val 1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Low cost of editing / formatting</a:t>
          </a:r>
        </a:p>
      </dsp:txBody>
      <dsp:txXfrm>
        <a:off x="5327730" y="1320853"/>
        <a:ext cx="1862936" cy="1472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5E3A-CA11-7349-AB94-E2BD9C3F010D}">
      <dsp:nvSpPr>
        <dsp:cNvPr id="0" name=""/>
        <dsp:cNvSpPr/>
      </dsp:nvSpPr>
      <dsp:spPr>
        <a:xfrm>
          <a:off x="0" y="16696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A7409-1A06-4348-9BD1-5CB4E46B128B}">
      <dsp:nvSpPr>
        <dsp:cNvPr id="0" name=""/>
        <dsp:cNvSpPr/>
      </dsp:nvSpPr>
      <dsp:spPr>
        <a:xfrm>
          <a:off x="288455" y="460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a:t>No riviste ibride</a:t>
          </a:r>
          <a:endParaRPr lang="en-US" sz="1100" kern="1200"/>
        </a:p>
      </dsp:txBody>
      <dsp:txXfrm>
        <a:off x="304307" y="20452"/>
        <a:ext cx="4006668" cy="293016"/>
      </dsp:txXfrm>
    </dsp:sp>
    <dsp:sp modelId="{1189C45D-4D50-8444-8C80-E18B10DED8B0}">
      <dsp:nvSpPr>
        <dsp:cNvPr id="0" name=""/>
        <dsp:cNvSpPr/>
      </dsp:nvSpPr>
      <dsp:spPr>
        <a:xfrm>
          <a:off x="0" y="66592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49D42-4668-8141-8702-4A66910AF9C5}">
      <dsp:nvSpPr>
        <dsp:cNvPr id="0" name=""/>
        <dsp:cNvSpPr/>
      </dsp:nvSpPr>
      <dsp:spPr>
        <a:xfrm>
          <a:off x="288455" y="50356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t>OA immediato,  No embargo</a:t>
          </a:r>
          <a:endParaRPr lang="en-US" sz="1100" kern="1200" dirty="0"/>
        </a:p>
      </dsp:txBody>
      <dsp:txXfrm>
        <a:off x="304307" y="519412"/>
        <a:ext cx="4006668" cy="293016"/>
      </dsp:txXfrm>
    </dsp:sp>
    <dsp:sp modelId="{3CB70482-5DB5-CE48-95D7-F8C2AFBA515C}">
      <dsp:nvSpPr>
        <dsp:cNvPr id="0" name=""/>
        <dsp:cNvSpPr/>
      </dsp:nvSpPr>
      <dsp:spPr>
        <a:xfrm>
          <a:off x="0" y="1176106"/>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A60DA-F684-954B-B33A-5E19884F63B6}">
      <dsp:nvSpPr>
        <dsp:cNvPr id="0" name=""/>
        <dsp:cNvSpPr/>
      </dsp:nvSpPr>
      <dsp:spPr>
        <a:xfrm>
          <a:off x="288455" y="100252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t>No trasferimento di copyright</a:t>
          </a:r>
          <a:endParaRPr lang="en-US" sz="1100" kern="1200" dirty="0"/>
        </a:p>
      </dsp:txBody>
      <dsp:txXfrm>
        <a:off x="304307" y="1018372"/>
        <a:ext cx="4006668" cy="293016"/>
      </dsp:txXfrm>
    </dsp:sp>
    <dsp:sp modelId="{53316BE9-EF0D-3141-ADCC-BB55409E8D15}">
      <dsp:nvSpPr>
        <dsp:cNvPr id="0" name=""/>
        <dsp:cNvSpPr/>
      </dsp:nvSpPr>
      <dsp:spPr>
        <a:xfrm>
          <a:off x="0" y="166384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9A097-880B-934A-AC53-687E5D1BE390}">
      <dsp:nvSpPr>
        <dsp:cNvPr id="0" name=""/>
        <dsp:cNvSpPr/>
      </dsp:nvSpPr>
      <dsp:spPr>
        <a:xfrm>
          <a:off x="288455" y="150148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Font typeface="Wingdings" pitchFamily="2" charset="2"/>
            <a:buNone/>
          </a:pPr>
          <a:r>
            <a:rPr lang="it-IT" sz="1100" kern="1200" dirty="0">
              <a:latin typeface="GOTHAM-BOOK" panose="02000504050000020004" pitchFamily="2" charset="0"/>
            </a:rPr>
            <a:t>No all’uso dell’Impact </a:t>
          </a:r>
          <a:r>
            <a:rPr lang="it-IT" sz="1100" kern="1200" dirty="0" err="1">
              <a:latin typeface="GOTHAM-BOOK" panose="02000504050000020004" pitchFamily="2" charset="0"/>
            </a:rPr>
            <a:t>Factor</a:t>
          </a:r>
          <a:r>
            <a:rPr lang="it-IT" sz="1100" kern="1200" dirty="0">
              <a:latin typeface="GOTHAM-BOOK" panose="02000504050000020004" pitchFamily="2" charset="0"/>
            </a:rPr>
            <a:t>  per la valutazione della ricerca</a:t>
          </a:r>
          <a:endParaRPr lang="it-IT" sz="1100" kern="1200" dirty="0"/>
        </a:p>
      </dsp:txBody>
      <dsp:txXfrm>
        <a:off x="304307" y="1517332"/>
        <a:ext cx="4006668"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6E39A-57EA-406C-B4DF-0316D193B8B2}">
      <dsp:nvSpPr>
        <dsp:cNvPr id="0" name=""/>
        <dsp:cNvSpPr/>
      </dsp:nvSpPr>
      <dsp:spPr>
        <a:xfrm>
          <a:off x="518324" y="0"/>
          <a:ext cx="5152909" cy="5152909"/>
        </a:xfrm>
        <a:prstGeom prst="triangle">
          <a:avLst/>
        </a:prstGeom>
        <a:solidFill>
          <a:srgbClr val="2345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5472E-7EBF-4A0D-B078-AF30907A0D06}">
      <dsp:nvSpPr>
        <dsp:cNvPr id="0" name=""/>
        <dsp:cNvSpPr/>
      </dsp:nvSpPr>
      <dsp:spPr>
        <a:xfrm>
          <a:off x="3094779" y="515794"/>
          <a:ext cx="3349390" cy="18316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latin typeface="Fira Sans" panose="020B0604020202020204" charset="0"/>
            </a:rPr>
            <a:t>Proprietà</a:t>
          </a:r>
          <a:r>
            <a:rPr lang="en-US" sz="2000" b="1" kern="1200" dirty="0">
              <a:latin typeface="Fira Sans" panose="020B0604020202020204" charset="0"/>
            </a:rPr>
            <a:t> </a:t>
          </a:r>
          <a:r>
            <a:rPr lang="en-US" sz="2000" b="1" kern="1200" dirty="0" err="1">
              <a:latin typeface="Fira Sans" panose="020B0604020202020204" charset="0"/>
            </a:rPr>
            <a:t>industriale</a:t>
          </a:r>
          <a:endParaRPr lang="it-IT" sz="2000" b="1"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brevetti</a:t>
          </a:r>
          <a:r>
            <a:rPr lang="en-US" sz="1600" kern="1200" dirty="0">
              <a:solidFill>
                <a:schemeClr val="bg1">
                  <a:lumMod val="50000"/>
                </a:schemeClr>
              </a:solidFill>
              <a:latin typeface="Fira Sans" panose="020B0604020202020204" charset="0"/>
            </a:rPr>
            <a:t> per </a:t>
          </a:r>
          <a:r>
            <a:rPr lang="en-US" sz="1600" kern="1200" dirty="0" err="1">
              <a:solidFill>
                <a:schemeClr val="bg1">
                  <a:lumMod val="50000"/>
                </a:schemeClr>
              </a:solidFill>
              <a:latin typeface="Fira Sans" panose="020B0604020202020204" charset="0"/>
            </a:rPr>
            <a:t>invenzioni</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disegno</a:t>
          </a: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industriale</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marchi</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indicazioni</a:t>
          </a:r>
          <a:r>
            <a:rPr lang="en-US" sz="1600" kern="1200" dirty="0">
              <a:solidFill>
                <a:schemeClr val="bg1">
                  <a:lumMod val="50000"/>
                </a:schemeClr>
              </a:solidFill>
              <a:latin typeface="Fira Sans" panose="020B0604020202020204" charset="0"/>
            </a:rPr>
            <a:t> geografiche</a:t>
          </a:r>
          <a:endParaRPr lang="it-IT" sz="1600" kern="1200" dirty="0">
            <a:solidFill>
              <a:schemeClr val="bg1">
                <a:lumMod val="50000"/>
              </a:schemeClr>
            </a:solidFill>
            <a:latin typeface="Fira Sans" panose="020B0604020202020204" charset="0"/>
          </a:endParaRPr>
        </a:p>
      </dsp:txBody>
      <dsp:txXfrm>
        <a:off x="3184195" y="605210"/>
        <a:ext cx="3170558" cy="1652866"/>
      </dsp:txXfrm>
    </dsp:sp>
    <dsp:sp modelId="{7FBE2F51-5FFD-42E1-9A58-E1CB1B33D27F}">
      <dsp:nvSpPr>
        <dsp:cNvPr id="0" name=""/>
        <dsp:cNvSpPr/>
      </dsp:nvSpPr>
      <dsp:spPr>
        <a:xfrm>
          <a:off x="3109767" y="2588497"/>
          <a:ext cx="3872867" cy="18316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Fira Sans" panose="020B0604020202020204" charset="0"/>
            </a:rPr>
            <a:t>Diritto </a:t>
          </a:r>
          <a:r>
            <a:rPr lang="en-US" sz="2000" b="1" kern="1200" dirty="0" err="1">
              <a:latin typeface="Fira Sans" panose="020B0604020202020204" charset="0"/>
            </a:rPr>
            <a:t>d’autore</a:t>
          </a:r>
          <a:r>
            <a:rPr lang="en-US" sz="1600" b="1" kern="1200" dirty="0">
              <a:latin typeface="Fira Sans" panose="020B0604020202020204" charset="0"/>
            </a:rPr>
            <a:t> e </a:t>
          </a:r>
          <a:r>
            <a:rPr lang="en-US" sz="1600" b="1" kern="1200" dirty="0" err="1">
              <a:latin typeface="Fira Sans" panose="020B0604020202020204" charset="0"/>
            </a:rPr>
            <a:t>diritti</a:t>
          </a:r>
          <a:r>
            <a:rPr lang="en-US" sz="1600" b="1" kern="1200" dirty="0">
              <a:latin typeface="Fira Sans" panose="020B0604020202020204" charset="0"/>
            </a:rPr>
            <a:t> </a:t>
          </a:r>
          <a:r>
            <a:rPr lang="en-US" sz="1600" b="1" kern="1200" dirty="0" err="1">
              <a:latin typeface="Fira Sans" panose="020B0604020202020204" charset="0"/>
            </a:rPr>
            <a:t>connessi</a:t>
          </a:r>
          <a:endParaRPr lang="it-IT" sz="2000" b="1"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opera </a:t>
          </a:r>
          <a:r>
            <a:rPr lang="en-US" sz="1600" kern="1200" dirty="0" err="1">
              <a:solidFill>
                <a:schemeClr val="bg1">
                  <a:lumMod val="50000"/>
                </a:schemeClr>
              </a:solidFill>
              <a:latin typeface="Fira Sans" panose="020B0604020202020204" charset="0"/>
            </a:rPr>
            <a:t>letterarie</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opere</a:t>
          </a: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artistiche</a:t>
          </a:r>
          <a:r>
            <a:rPr lang="en-US" sz="1600" kern="1200" dirty="0">
              <a:solidFill>
                <a:schemeClr val="bg1">
                  <a:lumMod val="50000"/>
                </a:schemeClr>
              </a:solidFill>
              <a:latin typeface="Fira Sans" panose="020B0604020202020204" charset="0"/>
            </a:rPr>
            <a:t> </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opere</a:t>
          </a: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scientifiche</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spettacoli</a:t>
          </a:r>
          <a:r>
            <a:rPr lang="en-US" sz="1600" kern="1200" dirty="0">
              <a:solidFill>
                <a:schemeClr val="bg1">
                  <a:lumMod val="50000"/>
                </a:schemeClr>
              </a:solidFill>
              <a:latin typeface="Fira Sans" panose="020B0604020202020204" charset="0"/>
            </a:rPr>
            <a:t> e </a:t>
          </a:r>
          <a:r>
            <a:rPr lang="en-US" sz="1600" kern="1200" dirty="0" err="1">
              <a:solidFill>
                <a:schemeClr val="bg1">
                  <a:lumMod val="50000"/>
                </a:schemeClr>
              </a:solidFill>
              <a:latin typeface="Fira Sans" panose="020B0604020202020204" charset="0"/>
            </a:rPr>
            <a:t>trasmissioni</a:t>
          </a:r>
          <a:endParaRPr lang="it-IT" sz="1400" kern="1200" dirty="0">
            <a:solidFill>
              <a:schemeClr val="bg1">
                <a:lumMod val="50000"/>
              </a:schemeClr>
            </a:solidFill>
            <a:latin typeface="Fira Sans" panose="020B0604020202020204" charset="0"/>
          </a:endParaRPr>
        </a:p>
      </dsp:txBody>
      <dsp:txXfrm>
        <a:off x="3199183" y="2677913"/>
        <a:ext cx="3694035" cy="1652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8E3D2-69FA-274E-89BF-1ED41D73F101}">
      <dsp:nvSpPr>
        <dsp:cNvPr id="0" name=""/>
        <dsp:cNvSpPr/>
      </dsp:nvSpPr>
      <dsp:spPr>
        <a:xfrm>
          <a:off x="1063751" y="1870368"/>
          <a:ext cx="1236726" cy="106169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Conferenza</a:t>
          </a:r>
          <a:r>
            <a:rPr lang="en-GB" sz="1100" kern="1200" dirty="0"/>
            <a:t> </a:t>
          </a:r>
          <a:r>
            <a:rPr lang="en-GB" sz="1100" kern="1200" dirty="0" err="1"/>
            <a:t>Rettori</a:t>
          </a:r>
          <a:r>
            <a:rPr lang="en-GB" sz="1100" kern="1200" dirty="0"/>
            <a:t> </a:t>
          </a:r>
          <a:r>
            <a:rPr lang="en-GB" sz="1100" kern="1200" dirty="0" err="1"/>
            <a:t>Universita</a:t>
          </a:r>
          <a:r>
            <a:rPr lang="en-GB" sz="1100" kern="1200" dirty="0"/>
            <a:t>' </a:t>
          </a:r>
          <a:r>
            <a:rPr lang="en-GB" sz="1100" kern="1200" dirty="0" err="1"/>
            <a:t>Italiane</a:t>
          </a:r>
          <a:endParaRPr lang="en-GB" sz="1100" kern="1200" dirty="0"/>
        </a:p>
      </dsp:txBody>
      <dsp:txXfrm>
        <a:off x="1255286" y="2034796"/>
        <a:ext cx="853656" cy="732841"/>
      </dsp:txXfrm>
    </dsp:sp>
    <dsp:sp modelId="{1B49D40A-456A-894C-B7E8-8E93BD004372}">
      <dsp:nvSpPr>
        <dsp:cNvPr id="0" name=""/>
        <dsp:cNvSpPr/>
      </dsp:nvSpPr>
      <dsp:spPr>
        <a:xfrm>
          <a:off x="1093469" y="2345242"/>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C7179-B41D-254E-B782-05A821136CC2}">
      <dsp:nvSpPr>
        <dsp:cNvPr id="0" name=""/>
        <dsp:cNvSpPr/>
      </dsp:nvSpPr>
      <dsp:spPr>
        <a:xfrm>
          <a:off x="0" y="1283544"/>
          <a:ext cx="1236726" cy="1061697"/>
        </a:xfrm>
        <a:prstGeom prst="hexagon">
          <a:avLst>
            <a:gd name="adj" fmla="val 25000"/>
            <a:gd name="vf" fmla="val 115470"/>
          </a:avLst>
        </a:prstGeom>
        <a:solidFill>
          <a:srgbClr val="FF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6D197-184B-FE4E-891D-E4499F34CAD5}">
      <dsp:nvSpPr>
        <dsp:cNvPr id="0" name=""/>
        <dsp:cNvSpPr/>
      </dsp:nvSpPr>
      <dsp:spPr>
        <a:xfrm>
          <a:off x="846581" y="2203927"/>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4"/>
              <a:satOff val="-331"/>
              <a:lumOff val="196"/>
              <a:alphaOff val="0"/>
            </a:schemeClr>
          </a:solidFill>
          <a:prstDash val="solid"/>
        </a:ln>
        <a:effectLst/>
      </dsp:spPr>
      <dsp:style>
        <a:lnRef idx="2">
          <a:scrgbClr r="0" g="0" b="0"/>
        </a:lnRef>
        <a:fillRef idx="1">
          <a:scrgbClr r="0" g="0" b="0"/>
        </a:fillRef>
        <a:effectRef idx="0">
          <a:scrgbClr r="0" g="0" b="0"/>
        </a:effectRef>
        <a:fontRef idx="minor"/>
      </dsp:style>
    </dsp:sp>
    <dsp:sp modelId="{0AC1C46E-478F-AE47-9C68-C3B519E59BBE}">
      <dsp:nvSpPr>
        <dsp:cNvPr id="0" name=""/>
        <dsp:cNvSpPr/>
      </dsp:nvSpPr>
      <dsp:spPr>
        <a:xfrm>
          <a:off x="2128265" y="1279873"/>
          <a:ext cx="1236726" cy="1061697"/>
        </a:xfrm>
        <a:prstGeom prst="hexagon">
          <a:avLst>
            <a:gd name="adj" fmla="val 25000"/>
            <a:gd name="vf" fmla="val 115470"/>
          </a:avLst>
        </a:prstGeom>
        <a:solidFill>
          <a:schemeClr val="accent2">
            <a:hueOff val="-523395"/>
            <a:satOff val="-699"/>
            <a:lumOff val="414"/>
            <a:alphaOff val="0"/>
          </a:schemeClr>
        </a:solid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Consulta </a:t>
          </a:r>
          <a:r>
            <a:rPr lang="en-GB" sz="1100" kern="1200" dirty="0" err="1"/>
            <a:t>dei</a:t>
          </a:r>
          <a:r>
            <a:rPr lang="en-GB" sz="1100" kern="1200" dirty="0"/>
            <a:t> </a:t>
          </a:r>
          <a:r>
            <a:rPr lang="en-GB" sz="1100" kern="1200" dirty="0" err="1"/>
            <a:t>Presidenti</a:t>
          </a:r>
          <a:r>
            <a:rPr lang="en-GB" sz="1100" kern="1200" dirty="0"/>
            <a:t> EPR</a:t>
          </a:r>
        </a:p>
      </dsp:txBody>
      <dsp:txXfrm>
        <a:off x="2319800" y="1444301"/>
        <a:ext cx="853656" cy="732841"/>
      </dsp:txXfrm>
    </dsp:sp>
    <dsp:sp modelId="{7629CD75-13BE-2544-A5FA-1FA8DDF3D62A}">
      <dsp:nvSpPr>
        <dsp:cNvPr id="0" name=""/>
        <dsp:cNvSpPr/>
      </dsp:nvSpPr>
      <dsp:spPr>
        <a:xfrm>
          <a:off x="2979420" y="2198421"/>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95847"/>
              <a:satOff val="-662"/>
              <a:lumOff val="392"/>
              <a:alphaOff val="0"/>
            </a:schemeClr>
          </a:solidFill>
          <a:prstDash val="solid"/>
        </a:ln>
        <a:effectLst/>
      </dsp:spPr>
      <dsp:style>
        <a:lnRef idx="2">
          <a:scrgbClr r="0" g="0" b="0"/>
        </a:lnRef>
        <a:fillRef idx="1">
          <a:scrgbClr r="0" g="0" b="0"/>
        </a:fillRef>
        <a:effectRef idx="0">
          <a:scrgbClr r="0" g="0" b="0"/>
        </a:effectRef>
        <a:fontRef idx="minor"/>
      </dsp:style>
    </dsp:sp>
    <dsp:sp modelId="{A927B3A0-45B8-D64F-BB3A-E08119E7859D}">
      <dsp:nvSpPr>
        <dsp:cNvPr id="0" name=""/>
        <dsp:cNvSpPr/>
      </dsp:nvSpPr>
      <dsp:spPr>
        <a:xfrm>
          <a:off x="3192017" y="1868074"/>
          <a:ext cx="1236726" cy="10616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dsp:style>
    </dsp:sp>
    <dsp:sp modelId="{1B9B4B5A-423D-6D49-88FF-11412BFE5882}">
      <dsp:nvSpPr>
        <dsp:cNvPr id="0" name=""/>
        <dsp:cNvSpPr/>
      </dsp:nvSpPr>
      <dsp:spPr>
        <a:xfrm>
          <a:off x="3221736" y="234065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43771"/>
              <a:satOff val="-993"/>
              <a:lumOff val="588"/>
              <a:alphaOff val="0"/>
            </a:schemeClr>
          </a:solidFill>
          <a:prstDash val="solid"/>
        </a:ln>
        <a:effectLst/>
      </dsp:spPr>
      <dsp:style>
        <a:lnRef idx="2">
          <a:scrgbClr r="0" g="0" b="0"/>
        </a:lnRef>
        <a:fillRef idx="1">
          <a:scrgbClr r="0" g="0" b="0"/>
        </a:fillRef>
        <a:effectRef idx="0">
          <a:scrgbClr r="0" g="0" b="0"/>
        </a:effectRef>
        <a:fontRef idx="minor"/>
      </dsp:style>
    </dsp:sp>
    <dsp:sp modelId="{DEF80144-E842-E445-9D9D-7272FF1D7221}">
      <dsp:nvSpPr>
        <dsp:cNvPr id="0" name=""/>
        <dsp:cNvSpPr/>
      </dsp:nvSpPr>
      <dsp:spPr>
        <a:xfrm>
          <a:off x="1063751" y="696260"/>
          <a:ext cx="1236726" cy="1061697"/>
        </a:xfrm>
        <a:prstGeom prst="hexagon">
          <a:avLst>
            <a:gd name="adj" fmla="val 25000"/>
            <a:gd name="vf" fmla="val 115470"/>
          </a:avLst>
        </a:prstGeom>
        <a:solidFill>
          <a:schemeClr val="accent2">
            <a:hueOff val="-1046789"/>
            <a:satOff val="-1398"/>
            <a:lumOff val="828"/>
            <a:alphaOff val="0"/>
          </a:schemeClr>
        </a:solid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Associazione</a:t>
          </a:r>
          <a:r>
            <a:rPr lang="en-GB" sz="1100" kern="1200" dirty="0"/>
            <a:t> </a:t>
          </a:r>
          <a:r>
            <a:rPr lang="en-GB" sz="1100" kern="1200" dirty="0" err="1"/>
            <a:t>Italiana</a:t>
          </a:r>
          <a:r>
            <a:rPr lang="en-GB" sz="1100" kern="1200" dirty="0"/>
            <a:t> </a:t>
          </a:r>
          <a:r>
            <a:rPr lang="en-GB" sz="1100" kern="1200" dirty="0" err="1"/>
            <a:t>Editori</a:t>
          </a:r>
          <a:endParaRPr lang="en-GB" sz="1100" kern="1200" dirty="0"/>
        </a:p>
      </dsp:txBody>
      <dsp:txXfrm>
        <a:off x="1255286" y="860688"/>
        <a:ext cx="853656" cy="732841"/>
      </dsp:txXfrm>
    </dsp:sp>
    <dsp:sp modelId="{21477E43-9F1B-C342-98FD-5CD42C905595}">
      <dsp:nvSpPr>
        <dsp:cNvPr id="0" name=""/>
        <dsp:cNvSpPr/>
      </dsp:nvSpPr>
      <dsp:spPr>
        <a:xfrm>
          <a:off x="1905761" y="710943"/>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91695"/>
              <a:satOff val="-1324"/>
              <a:lumOff val="784"/>
              <a:alphaOff val="0"/>
            </a:schemeClr>
          </a:solidFill>
          <a:prstDash val="solid"/>
        </a:ln>
        <a:effectLst/>
      </dsp:spPr>
      <dsp:style>
        <a:lnRef idx="2">
          <a:scrgbClr r="0" g="0" b="0"/>
        </a:lnRef>
        <a:fillRef idx="1">
          <a:scrgbClr r="0" g="0" b="0"/>
        </a:fillRef>
        <a:effectRef idx="0">
          <a:scrgbClr r="0" g="0" b="0"/>
        </a:effectRef>
        <a:fontRef idx="minor"/>
      </dsp:style>
    </dsp:sp>
    <dsp:sp modelId="{851A90ED-066F-A845-8C8A-C46EC81F306A}">
      <dsp:nvSpPr>
        <dsp:cNvPr id="0" name=""/>
        <dsp:cNvSpPr/>
      </dsp:nvSpPr>
      <dsp:spPr>
        <a:xfrm>
          <a:off x="2128265" y="106224"/>
          <a:ext cx="1236726" cy="10616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dsp:style>
    </dsp:sp>
    <dsp:sp modelId="{ADAFDDEB-2A39-A24C-82E8-C75C885FAD49}">
      <dsp:nvSpPr>
        <dsp:cNvPr id="0" name=""/>
        <dsp:cNvSpPr/>
      </dsp:nvSpPr>
      <dsp:spPr>
        <a:xfrm>
          <a:off x="2163317" y="576510"/>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239619"/>
              <a:satOff val="-1655"/>
              <a:lumOff val="981"/>
              <a:alphaOff val="0"/>
            </a:schemeClr>
          </a:solidFill>
          <a:prstDash val="solid"/>
        </a:ln>
        <a:effectLst/>
      </dsp:spPr>
      <dsp:style>
        <a:lnRef idx="2">
          <a:scrgbClr r="0" g="0" b="0"/>
        </a:lnRef>
        <a:fillRef idx="1">
          <a:scrgbClr r="0" g="0" b="0"/>
        </a:fillRef>
        <a:effectRef idx="0">
          <a:scrgbClr r="0" g="0" b="0"/>
        </a:effectRef>
        <a:fontRef idx="minor"/>
      </dsp:style>
    </dsp:sp>
    <dsp:sp modelId="{21BE472C-9C72-A249-A5D4-4F7C4A488135}">
      <dsp:nvSpPr>
        <dsp:cNvPr id="0" name=""/>
        <dsp:cNvSpPr/>
      </dsp:nvSpPr>
      <dsp:spPr>
        <a:xfrm>
          <a:off x="3192017" y="694425"/>
          <a:ext cx="1236726" cy="1061697"/>
        </a:xfrm>
        <a:prstGeom prst="hexagon">
          <a:avLst>
            <a:gd name="adj" fmla="val 25000"/>
            <a:gd name="vf" fmla="val 115470"/>
          </a:avLst>
        </a:prstGeom>
        <a:solidFill>
          <a:schemeClr val="accent2">
            <a:hueOff val="-1570184"/>
            <a:satOff val="-2097"/>
            <a:lumOff val="1242"/>
            <a:alphaOff val="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CODIGER</a:t>
          </a:r>
        </a:p>
      </dsp:txBody>
      <dsp:txXfrm>
        <a:off x="3383552" y="858853"/>
        <a:ext cx="853656" cy="732841"/>
      </dsp:txXfrm>
    </dsp:sp>
    <dsp:sp modelId="{72C93C22-23F6-0340-B254-0031D7F3740C}">
      <dsp:nvSpPr>
        <dsp:cNvPr id="0" name=""/>
        <dsp:cNvSpPr/>
      </dsp:nvSpPr>
      <dsp:spPr>
        <a:xfrm>
          <a:off x="4261865" y="1164711"/>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487542"/>
              <a:satOff val="-1986"/>
              <a:lumOff val="1177"/>
              <a:alphaOff val="0"/>
            </a:schemeClr>
          </a:solidFill>
          <a:prstDash val="solid"/>
        </a:ln>
        <a:effectLst/>
      </dsp:spPr>
      <dsp:style>
        <a:lnRef idx="2">
          <a:scrgbClr r="0" g="0" b="0"/>
        </a:lnRef>
        <a:fillRef idx="1">
          <a:scrgbClr r="0" g="0" b="0"/>
        </a:fillRef>
        <a:effectRef idx="0">
          <a:scrgbClr r="0" g="0" b="0"/>
        </a:effectRef>
        <a:fontRef idx="minor"/>
      </dsp:style>
    </dsp:sp>
    <dsp:sp modelId="{1DC147D3-9370-3A4E-9B8C-21F9D452702A}">
      <dsp:nvSpPr>
        <dsp:cNvPr id="0" name=""/>
        <dsp:cNvSpPr/>
      </dsp:nvSpPr>
      <dsp:spPr>
        <a:xfrm>
          <a:off x="4255769" y="1291344"/>
          <a:ext cx="1236726" cy="1061697"/>
        </a:xfrm>
        <a:prstGeom prst="hexagon">
          <a:avLst>
            <a:gd name="adj" fmla="val 25000"/>
            <a:gd name="vf" fmla="val 115470"/>
          </a:avLst>
        </a:prstGeom>
        <a:solidFill>
          <a:schemeClr val="tx1">
            <a:lumMod val="75000"/>
            <a:lumOff val="25000"/>
            <a:alpha val="9000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dsp:style>
    </dsp:sp>
    <dsp:sp modelId="{AC7C3ED0-6894-C740-A401-586C3A955ECF}">
      <dsp:nvSpPr>
        <dsp:cNvPr id="0" name=""/>
        <dsp:cNvSpPr/>
      </dsp:nvSpPr>
      <dsp:spPr>
        <a:xfrm>
          <a:off x="4496562" y="1310155"/>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35466"/>
              <a:satOff val="-2317"/>
              <a:lumOff val="1373"/>
              <a:alphaOff val="0"/>
            </a:schemeClr>
          </a:solidFill>
          <a:prstDash val="solid"/>
        </a:ln>
        <a:effectLst/>
      </dsp:spPr>
      <dsp:style>
        <a:lnRef idx="2">
          <a:scrgbClr r="0" g="0" b="0"/>
        </a:lnRef>
        <a:fillRef idx="1">
          <a:scrgbClr r="0" g="0" b="0"/>
        </a:fillRef>
        <a:effectRef idx="0">
          <a:scrgbClr r="0" g="0" b="0"/>
        </a:effectRef>
        <a:fontRef idx="minor"/>
      </dsp:style>
    </dsp:sp>
    <dsp:sp modelId="{F109227D-9D6B-6E4F-8D89-33E8DED3DFF4}">
      <dsp:nvSpPr>
        <dsp:cNvPr id="0" name=""/>
        <dsp:cNvSpPr/>
      </dsp:nvSpPr>
      <dsp:spPr>
        <a:xfrm>
          <a:off x="4255769" y="117236"/>
          <a:ext cx="1236726" cy="1061697"/>
        </a:xfrm>
        <a:prstGeom prst="hexagon">
          <a:avLst>
            <a:gd name="adj" fmla="val 25000"/>
            <a:gd name="vf" fmla="val 115470"/>
          </a:avLst>
        </a:prstGeom>
        <a:solidFill>
          <a:schemeClr val="accent2">
            <a:hueOff val="-2093578"/>
            <a:satOff val="-2796"/>
            <a:lumOff val="1656"/>
            <a:alphaOff val="0"/>
          </a:schemeClr>
        </a:solid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Associazione</a:t>
          </a:r>
          <a:r>
            <a:rPr lang="en-GB" sz="1100" kern="1200" dirty="0"/>
            <a:t> </a:t>
          </a:r>
          <a:r>
            <a:rPr lang="en-GB" sz="1100" kern="1200" dirty="0" err="1"/>
            <a:t>Italiana</a:t>
          </a:r>
          <a:r>
            <a:rPr lang="en-GB" sz="1100" kern="1200" dirty="0"/>
            <a:t> per la </a:t>
          </a:r>
          <a:r>
            <a:rPr lang="en-GB" sz="1100" kern="1200" dirty="0" err="1"/>
            <a:t>Promozione</a:t>
          </a:r>
          <a:r>
            <a:rPr lang="en-GB" sz="1100" kern="1200" dirty="0"/>
            <a:t> </a:t>
          </a:r>
          <a:r>
            <a:rPr lang="en-GB" sz="1100" kern="1200" dirty="0" err="1"/>
            <a:t>Scienza</a:t>
          </a:r>
          <a:r>
            <a:rPr lang="en-GB" sz="1100" kern="1200" dirty="0"/>
            <a:t> Aperta</a:t>
          </a:r>
        </a:p>
      </dsp:txBody>
      <dsp:txXfrm>
        <a:off x="4447304" y="281664"/>
        <a:ext cx="853656" cy="732841"/>
      </dsp:txXfrm>
    </dsp:sp>
    <dsp:sp modelId="{7E750798-F95A-A349-BE76-9B1DDABB33A6}">
      <dsp:nvSpPr>
        <dsp:cNvPr id="0" name=""/>
        <dsp:cNvSpPr/>
      </dsp:nvSpPr>
      <dsp:spPr>
        <a:xfrm>
          <a:off x="5325618" y="593486"/>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983390"/>
              <a:satOff val="-2648"/>
              <a:lumOff val="1569"/>
              <a:alphaOff val="0"/>
            </a:schemeClr>
          </a:solidFill>
          <a:prstDash val="solid"/>
        </a:ln>
        <a:effectLst/>
      </dsp:spPr>
      <dsp:style>
        <a:lnRef idx="2">
          <a:scrgbClr r="0" g="0" b="0"/>
        </a:lnRef>
        <a:fillRef idx="1">
          <a:scrgbClr r="0" g="0" b="0"/>
        </a:fillRef>
        <a:effectRef idx="0">
          <a:scrgbClr r="0" g="0" b="0"/>
        </a:effectRef>
        <a:fontRef idx="minor"/>
      </dsp:style>
    </dsp:sp>
    <dsp:sp modelId="{BDF920D6-50E8-5D4C-B130-C9FE09345C2F}">
      <dsp:nvSpPr>
        <dsp:cNvPr id="0" name=""/>
        <dsp:cNvSpPr/>
      </dsp:nvSpPr>
      <dsp:spPr>
        <a:xfrm>
          <a:off x="5320284" y="710025"/>
          <a:ext cx="1236726" cy="106169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dsp:style>
    </dsp:sp>
    <dsp:sp modelId="{5A5141C8-03AA-A648-9E4E-6BB7EA352476}">
      <dsp:nvSpPr>
        <dsp:cNvPr id="0" name=""/>
        <dsp:cNvSpPr/>
      </dsp:nvSpPr>
      <dsp:spPr>
        <a:xfrm>
          <a:off x="5566410" y="73342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31314"/>
              <a:satOff val="-2979"/>
              <a:lumOff val="1765"/>
              <a:alphaOff val="0"/>
            </a:schemeClr>
          </a:solidFill>
          <a:prstDash val="solid"/>
        </a:ln>
        <a:effectLst/>
      </dsp:spPr>
      <dsp:style>
        <a:lnRef idx="2">
          <a:scrgbClr r="0" g="0" b="0"/>
        </a:lnRef>
        <a:fillRef idx="1">
          <a:scrgbClr r="0" g="0" b="0"/>
        </a:fillRef>
        <a:effectRef idx="0">
          <a:scrgbClr r="0" g="0" b="0"/>
        </a:effectRef>
        <a:fontRef idx="minor"/>
      </dsp:style>
    </dsp:sp>
    <dsp:sp modelId="{0FF22F45-C609-C749-BE10-C62453402FAF}">
      <dsp:nvSpPr>
        <dsp:cNvPr id="0" name=""/>
        <dsp:cNvSpPr/>
      </dsp:nvSpPr>
      <dsp:spPr>
        <a:xfrm>
          <a:off x="5320284" y="1881839"/>
          <a:ext cx="1236726" cy="1061697"/>
        </a:xfrm>
        <a:prstGeom prst="hexagon">
          <a:avLst>
            <a:gd name="adj" fmla="val 25000"/>
            <a:gd name="vf" fmla="val 115470"/>
          </a:avLst>
        </a:prstGeom>
        <a:solidFill>
          <a:schemeClr val="accent2">
            <a:hueOff val="-2616973"/>
            <a:satOff val="-3494"/>
            <a:lumOff val="2070"/>
            <a:alphaOff val="0"/>
          </a:scheme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MUR, MITE, MISE</a:t>
          </a:r>
        </a:p>
      </dsp:txBody>
      <dsp:txXfrm>
        <a:off x="5511819" y="2046267"/>
        <a:ext cx="853656" cy="732841"/>
      </dsp:txXfrm>
    </dsp:sp>
    <dsp:sp modelId="{1C4E6111-37AD-6843-B263-507A4278EEEB}">
      <dsp:nvSpPr>
        <dsp:cNvPr id="0" name=""/>
        <dsp:cNvSpPr/>
      </dsp:nvSpPr>
      <dsp:spPr>
        <a:xfrm>
          <a:off x="5564886" y="2811857"/>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38"/>
              <a:satOff val="-3311"/>
              <a:lumOff val="1961"/>
              <a:alphaOff val="0"/>
            </a:schemeClr>
          </a:solidFill>
          <a:prstDash val="solid"/>
        </a:ln>
        <a:effectLst/>
      </dsp:spPr>
      <dsp:style>
        <a:lnRef idx="2">
          <a:scrgbClr r="0" g="0" b="0"/>
        </a:lnRef>
        <a:fillRef idx="1">
          <a:scrgbClr r="0" g="0" b="0"/>
        </a:fillRef>
        <a:effectRef idx="0">
          <a:scrgbClr r="0" g="0" b="0"/>
        </a:effectRef>
        <a:fontRef idx="minor"/>
      </dsp:style>
    </dsp:sp>
    <dsp:sp modelId="{3A4E6188-4671-9946-92A6-ADAE3EEAD9E9}">
      <dsp:nvSpPr>
        <dsp:cNvPr id="0" name=""/>
        <dsp:cNvSpPr/>
      </dsp:nvSpPr>
      <dsp:spPr>
        <a:xfrm>
          <a:off x="4255769" y="2463157"/>
          <a:ext cx="1236726" cy="1061697"/>
        </a:xfrm>
        <a:prstGeom prst="hexagon">
          <a:avLst>
            <a:gd name="adj" fmla="val 25000"/>
            <a:gd name="vf" fmla="val 115470"/>
          </a:avLst>
        </a:prstGeom>
        <a:solidFill>
          <a:srgbClr val="0070C0">
            <a:alpha val="90000"/>
          </a:srgb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dsp:style>
    </dsp:sp>
    <dsp:sp modelId="{5C2AA12B-C665-B74F-8F72-3DF9E4A84848}">
      <dsp:nvSpPr>
        <dsp:cNvPr id="0" name=""/>
        <dsp:cNvSpPr/>
      </dsp:nvSpPr>
      <dsp:spPr>
        <a:xfrm>
          <a:off x="5335524" y="292885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727161"/>
              <a:satOff val="-3642"/>
              <a:lumOff val="2157"/>
              <a:alphaOff val="0"/>
            </a:schemeClr>
          </a:solidFill>
          <a:prstDash val="solid"/>
        </a:ln>
        <a:effectLst/>
      </dsp:spPr>
      <dsp:style>
        <a:lnRef idx="2">
          <a:scrgbClr r="0" g="0" b="0"/>
        </a:lnRef>
        <a:fillRef idx="1">
          <a:scrgbClr r="0" g="0" b="0"/>
        </a:fillRef>
        <a:effectRef idx="0">
          <a:scrgbClr r="0" g="0" b="0"/>
        </a:effectRef>
        <a:fontRef idx="minor"/>
      </dsp:style>
    </dsp:sp>
    <dsp:sp modelId="{2D93074C-4959-C346-9DF6-D6C23B37A9B1}">
      <dsp:nvSpPr>
        <dsp:cNvPr id="0" name=""/>
        <dsp:cNvSpPr/>
      </dsp:nvSpPr>
      <dsp:spPr>
        <a:xfrm>
          <a:off x="2127503" y="2456275"/>
          <a:ext cx="1236726" cy="1061697"/>
        </a:xfrm>
        <a:prstGeom prst="hexagon">
          <a:avLst>
            <a:gd name="adj" fmla="val 25000"/>
            <a:gd name="vf" fmla="val 115470"/>
          </a:avLst>
        </a:prstGeom>
        <a:solidFill>
          <a:schemeClr val="accent2">
            <a:hueOff val="-3140368"/>
            <a:satOff val="-4193"/>
            <a:lumOff val="2484"/>
            <a:alphaOff val="0"/>
          </a:schemeClr>
        </a:solid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EU</a:t>
          </a:r>
        </a:p>
      </dsp:txBody>
      <dsp:txXfrm>
        <a:off x="2319038" y="2620703"/>
        <a:ext cx="853656" cy="732841"/>
      </dsp:txXfrm>
    </dsp:sp>
    <dsp:sp modelId="{6B050ED3-2D33-A24B-9F8D-6A30E4830620}">
      <dsp:nvSpPr>
        <dsp:cNvPr id="0" name=""/>
        <dsp:cNvSpPr/>
      </dsp:nvSpPr>
      <dsp:spPr>
        <a:xfrm>
          <a:off x="2162555" y="2927019"/>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975085"/>
              <a:satOff val="-3973"/>
              <a:lumOff val="2353"/>
              <a:alphaOff val="0"/>
            </a:schemeClr>
          </a:solidFill>
          <a:prstDash val="solid"/>
        </a:ln>
        <a:effectLst/>
      </dsp:spPr>
      <dsp:style>
        <a:lnRef idx="2">
          <a:scrgbClr r="0" g="0" b="0"/>
        </a:lnRef>
        <a:fillRef idx="1">
          <a:scrgbClr r="0" g="0" b="0"/>
        </a:fillRef>
        <a:effectRef idx="0">
          <a:scrgbClr r="0" g="0" b="0"/>
        </a:effectRef>
        <a:fontRef idx="minor"/>
      </dsp:style>
    </dsp:sp>
    <dsp:sp modelId="{F80B4F67-C595-E542-BB55-8B5710482196}">
      <dsp:nvSpPr>
        <dsp:cNvPr id="0" name=""/>
        <dsp:cNvSpPr/>
      </dsp:nvSpPr>
      <dsp:spPr>
        <a:xfrm>
          <a:off x="1062989" y="3046770"/>
          <a:ext cx="1236726" cy="106169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dsp:style>
    </dsp:sp>
    <dsp:sp modelId="{86BB6351-9138-804C-913E-B90A28A301D9}">
      <dsp:nvSpPr>
        <dsp:cNvPr id="0" name=""/>
        <dsp:cNvSpPr/>
      </dsp:nvSpPr>
      <dsp:spPr>
        <a:xfrm>
          <a:off x="1904999" y="3061452"/>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3009"/>
              <a:satOff val="-4304"/>
              <a:lumOff val="2549"/>
              <a:alphaOff val="0"/>
            </a:schemeClr>
          </a:solidFill>
          <a:prstDash val="solid"/>
        </a:ln>
        <a:effectLst/>
      </dsp:spPr>
      <dsp:style>
        <a:lnRef idx="2">
          <a:scrgbClr r="0" g="0" b="0"/>
        </a:lnRef>
        <a:fillRef idx="1">
          <a:scrgbClr r="0" g="0" b="0"/>
        </a:fillRef>
        <a:effectRef idx="0">
          <a:scrgbClr r="0" g="0" b="0"/>
        </a:effectRef>
        <a:fontRef idx="minor"/>
      </dsp:style>
    </dsp:sp>
    <dsp:sp modelId="{11D28FCE-DFA7-7448-BB4C-12743CF0B5FA}">
      <dsp:nvSpPr>
        <dsp:cNvPr id="0" name=""/>
        <dsp:cNvSpPr/>
      </dsp:nvSpPr>
      <dsp:spPr>
        <a:xfrm>
          <a:off x="6378702" y="2476922"/>
          <a:ext cx="1236726" cy="1061697"/>
        </a:xfrm>
        <a:prstGeom prst="hexagon">
          <a:avLst>
            <a:gd name="adj" fmla="val 25000"/>
            <a:gd name="vf" fmla="val 115470"/>
          </a:avLst>
        </a:prstGeom>
        <a:solidFill>
          <a:schemeClr val="accent2">
            <a:hueOff val="-3663762"/>
            <a:satOff val="-4892"/>
            <a:lumOff val="2898"/>
            <a:alphaOff val="0"/>
          </a:schemeClr>
        </a:solid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CODAU</a:t>
          </a:r>
        </a:p>
      </dsp:txBody>
      <dsp:txXfrm>
        <a:off x="6570237" y="2641350"/>
        <a:ext cx="853656" cy="732841"/>
      </dsp:txXfrm>
    </dsp:sp>
    <dsp:sp modelId="{AF4D1F61-ACF4-2546-AE0B-66E0DCA29A8F}">
      <dsp:nvSpPr>
        <dsp:cNvPr id="0" name=""/>
        <dsp:cNvSpPr/>
      </dsp:nvSpPr>
      <dsp:spPr>
        <a:xfrm>
          <a:off x="6624065" y="3406940"/>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70932"/>
              <a:satOff val="-4635"/>
              <a:lumOff val="2745"/>
              <a:alphaOff val="0"/>
            </a:schemeClr>
          </a:solidFill>
          <a:prstDash val="solid"/>
        </a:ln>
        <a:effectLst/>
      </dsp:spPr>
      <dsp:style>
        <a:lnRef idx="2">
          <a:scrgbClr r="0" g="0" b="0"/>
        </a:lnRef>
        <a:fillRef idx="1">
          <a:scrgbClr r="0" g="0" b="0"/>
        </a:fillRef>
        <a:effectRef idx="0">
          <a:scrgbClr r="0" g="0" b="0"/>
        </a:effectRef>
        <a:fontRef idx="minor"/>
      </dsp:style>
    </dsp:sp>
    <dsp:sp modelId="{C728D1CF-BB77-A845-A7FA-61D3631F2813}">
      <dsp:nvSpPr>
        <dsp:cNvPr id="0" name=""/>
        <dsp:cNvSpPr/>
      </dsp:nvSpPr>
      <dsp:spPr>
        <a:xfrm>
          <a:off x="5314949" y="3057781"/>
          <a:ext cx="1236726" cy="10616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dsp:style>
    </dsp:sp>
    <dsp:sp modelId="{3C9ABEF5-BAEA-AB44-A136-E11037A3B77D}">
      <dsp:nvSpPr>
        <dsp:cNvPr id="0" name=""/>
        <dsp:cNvSpPr/>
      </dsp:nvSpPr>
      <dsp:spPr>
        <a:xfrm>
          <a:off x="6394704" y="3523938"/>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18856"/>
              <a:satOff val="-4966"/>
              <a:lumOff val="2942"/>
              <a:alphaOff val="0"/>
            </a:schemeClr>
          </a:solidFill>
          <a:prstDash val="solid"/>
        </a:ln>
        <a:effectLst/>
      </dsp:spPr>
      <dsp:style>
        <a:lnRef idx="2">
          <a:scrgbClr r="0" g="0" b="0"/>
        </a:lnRef>
        <a:fillRef idx="1">
          <a:scrgbClr r="0" g="0" b="0"/>
        </a:fillRef>
        <a:effectRef idx="0">
          <a:scrgbClr r="0" g="0" b="0"/>
        </a:effectRef>
        <a:fontRef idx="minor"/>
      </dsp:style>
    </dsp:sp>
    <dsp:sp modelId="{B4E75823-7831-E249-AE4A-AA08E346D851}">
      <dsp:nvSpPr>
        <dsp:cNvPr id="0" name=""/>
        <dsp:cNvSpPr/>
      </dsp:nvSpPr>
      <dsp:spPr>
        <a:xfrm>
          <a:off x="6383274" y="129165"/>
          <a:ext cx="1236726" cy="1061697"/>
        </a:xfrm>
        <a:prstGeom prst="hexagon">
          <a:avLst>
            <a:gd name="adj" fmla="val 25000"/>
            <a:gd name="vf" fmla="val 115470"/>
          </a:avLst>
        </a:prstGeom>
        <a:solidFill>
          <a:schemeClr val="accent2">
            <a:hueOff val="-4187157"/>
            <a:satOff val="-5591"/>
            <a:lumOff val="3312"/>
            <a:alphaOff val="0"/>
          </a:schemeClr>
        </a:solid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Societa</a:t>
          </a:r>
          <a:r>
            <a:rPr lang="en-GB" sz="1100" kern="1200" dirty="0"/>
            <a:t>' </a:t>
          </a:r>
          <a:r>
            <a:rPr lang="en-GB" sz="1100" kern="1200" dirty="0" err="1"/>
            <a:t>Scientifiche</a:t>
          </a:r>
          <a:endParaRPr lang="en-GB" sz="1100" kern="1200" dirty="0"/>
        </a:p>
      </dsp:txBody>
      <dsp:txXfrm>
        <a:off x="6574809" y="293593"/>
        <a:ext cx="853656" cy="732841"/>
      </dsp:txXfrm>
    </dsp:sp>
    <dsp:sp modelId="{397A043B-AB72-6B4B-9899-D34932256591}">
      <dsp:nvSpPr>
        <dsp:cNvPr id="0" name=""/>
        <dsp:cNvSpPr/>
      </dsp:nvSpPr>
      <dsp:spPr>
        <a:xfrm>
          <a:off x="7239000" y="1062395"/>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966780"/>
              <a:satOff val="-5297"/>
              <a:lumOff val="3138"/>
              <a:alphaOff val="0"/>
            </a:schemeClr>
          </a:solidFill>
          <a:prstDash val="solid"/>
        </a:ln>
        <a:effectLst/>
      </dsp:spPr>
      <dsp:style>
        <a:lnRef idx="2">
          <a:scrgbClr r="0" g="0" b="0"/>
        </a:lnRef>
        <a:fillRef idx="1">
          <a:scrgbClr r="0" g="0" b="0"/>
        </a:fillRef>
        <a:effectRef idx="0">
          <a:scrgbClr r="0" g="0" b="0"/>
        </a:effectRef>
        <a:fontRef idx="minor"/>
      </dsp:style>
    </dsp:sp>
    <dsp:sp modelId="{C6FA315D-D3EF-D94A-91C3-2C5D77C17CF2}">
      <dsp:nvSpPr>
        <dsp:cNvPr id="0" name=""/>
        <dsp:cNvSpPr/>
      </dsp:nvSpPr>
      <dsp:spPr>
        <a:xfrm>
          <a:off x="6383274" y="1300979"/>
          <a:ext cx="1236726" cy="10616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dsp:style>
    </dsp:sp>
    <dsp:sp modelId="{ECD9AE30-F627-D147-A5F8-99C0790832E0}">
      <dsp:nvSpPr>
        <dsp:cNvPr id="0" name=""/>
        <dsp:cNvSpPr/>
      </dsp:nvSpPr>
      <dsp:spPr>
        <a:xfrm>
          <a:off x="7239000" y="1307402"/>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214703"/>
              <a:satOff val="-5628"/>
              <a:lumOff val="3334"/>
              <a:alphaOff val="0"/>
            </a:schemeClr>
          </a:solidFill>
          <a:prstDash val="solid"/>
        </a:ln>
        <a:effectLst/>
      </dsp:spPr>
      <dsp:style>
        <a:lnRef idx="2">
          <a:scrgbClr r="0" g="0" b="0"/>
        </a:lnRef>
        <a:fillRef idx="1">
          <a:scrgbClr r="0" g="0" b="0"/>
        </a:fillRef>
        <a:effectRef idx="0">
          <a:scrgbClr r="0" g="0" b="0"/>
        </a:effectRef>
        <a:fontRef idx="minor"/>
      </dsp:style>
    </dsp:sp>
    <dsp:sp modelId="{DA5C46E4-A14B-C34A-A74F-7BD7F89893D2}">
      <dsp:nvSpPr>
        <dsp:cNvPr id="0" name=""/>
        <dsp:cNvSpPr/>
      </dsp:nvSpPr>
      <dsp:spPr>
        <a:xfrm>
          <a:off x="3187446" y="3051358"/>
          <a:ext cx="1236726" cy="1061697"/>
        </a:xfrm>
        <a:prstGeom prst="hexagon">
          <a:avLst>
            <a:gd name="adj" fmla="val 25000"/>
            <a:gd name="vf" fmla="val 115470"/>
          </a:avLst>
        </a:prstGeom>
        <a:solidFill>
          <a:schemeClr val="accent2">
            <a:hueOff val="-4710551"/>
            <a:satOff val="-6290"/>
            <a:lumOff val="3726"/>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ANVUR</a:t>
          </a:r>
        </a:p>
      </dsp:txBody>
      <dsp:txXfrm>
        <a:off x="3378981" y="3215786"/>
        <a:ext cx="853656" cy="732841"/>
      </dsp:txXfrm>
    </dsp:sp>
    <dsp:sp modelId="{0EEF6B6A-11F9-7641-8CCC-60A48A8619EF}">
      <dsp:nvSpPr>
        <dsp:cNvPr id="0" name=""/>
        <dsp:cNvSpPr/>
      </dsp:nvSpPr>
      <dsp:spPr>
        <a:xfrm>
          <a:off x="3432047" y="3981376"/>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462628"/>
              <a:satOff val="-5959"/>
              <a:lumOff val="3530"/>
              <a:alphaOff val="0"/>
            </a:schemeClr>
          </a:solidFill>
          <a:prstDash val="solid"/>
        </a:ln>
        <a:effectLst/>
      </dsp:spPr>
      <dsp:style>
        <a:lnRef idx="2">
          <a:scrgbClr r="0" g="0" b="0"/>
        </a:lnRef>
        <a:fillRef idx="1">
          <a:scrgbClr r="0" g="0" b="0"/>
        </a:fillRef>
        <a:effectRef idx="0">
          <a:scrgbClr r="0" g="0" b="0"/>
        </a:effectRef>
        <a:fontRef idx="minor"/>
      </dsp:style>
    </dsp:sp>
    <dsp:sp modelId="{08E45EBE-D592-6D4E-BAE9-5629A8D9B915}">
      <dsp:nvSpPr>
        <dsp:cNvPr id="0" name=""/>
        <dsp:cNvSpPr/>
      </dsp:nvSpPr>
      <dsp:spPr>
        <a:xfrm>
          <a:off x="2122931" y="3632677"/>
          <a:ext cx="1236726" cy="106169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 modelId="{E305ABB2-A7C0-7A43-A4E4-DE20A9F75460}">
      <dsp:nvSpPr>
        <dsp:cNvPr id="0" name=""/>
        <dsp:cNvSpPr/>
      </dsp:nvSpPr>
      <dsp:spPr>
        <a:xfrm>
          <a:off x="3202686" y="409837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71944-8AFA-3E48-BE34-3FCE2ED85CB1}">
      <dsp:nvSpPr>
        <dsp:cNvPr id="0" name=""/>
        <dsp:cNvSpPr/>
      </dsp:nvSpPr>
      <dsp:spPr>
        <a:xfrm>
          <a:off x="745543" y="0"/>
          <a:ext cx="2187295" cy="7407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mercato editoriale oligopolistico</a:t>
          </a:r>
        </a:p>
      </dsp:txBody>
      <dsp:txXfrm>
        <a:off x="1115924" y="0"/>
        <a:ext cx="1446533" cy="740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ECF70-6B1E-AB4D-AE6C-E7F0025ACFE3}">
      <dsp:nvSpPr>
        <dsp:cNvPr id="0" name=""/>
        <dsp:cNvSpPr/>
      </dsp:nvSpPr>
      <dsp:spPr>
        <a:xfrm>
          <a:off x="0" y="0"/>
          <a:ext cx="2162053" cy="76316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it-IT" sz="1700" kern="1200" dirty="0"/>
            <a:t>accesso aperto:  elemento chiave</a:t>
          </a:r>
        </a:p>
      </dsp:txBody>
      <dsp:txXfrm>
        <a:off x="381584" y="0"/>
        <a:ext cx="1398886" cy="7631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EA492-5C1A-5546-A6B3-7B4C8A75EB7C}">
      <dsp:nvSpPr>
        <dsp:cNvPr id="0" name=""/>
        <dsp:cNvSpPr/>
      </dsp:nvSpPr>
      <dsp:spPr>
        <a:xfrm>
          <a:off x="0" y="156671"/>
          <a:ext cx="2957369" cy="1182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it-IT" sz="2300" b="0" i="0" kern="1200"/>
            <a:t>breve digressione su Open Access…</a:t>
          </a:r>
          <a:endParaRPr lang="it-IT" sz="2300" kern="1200"/>
        </a:p>
      </dsp:txBody>
      <dsp:txXfrm>
        <a:off x="591474" y="156671"/>
        <a:ext cx="1774422" cy="11829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B38D2-A19B-3444-9023-8A4F0AB91518}">
      <dsp:nvSpPr>
        <dsp:cNvPr id="0" name=""/>
        <dsp:cNvSpPr/>
      </dsp:nvSpPr>
      <dsp:spPr>
        <a:xfrm>
          <a:off x="336838" y="219"/>
          <a:ext cx="1664783" cy="66506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it-IT" sz="1500" kern="1200" dirty="0"/>
            <a:t>obbligo accesso aperto</a:t>
          </a:r>
        </a:p>
      </dsp:txBody>
      <dsp:txXfrm>
        <a:off x="669372" y="219"/>
        <a:ext cx="999716" cy="66506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DBDE00-0DA7-F249-A37B-8EF10B41A7DA}" type="datetimeFigureOut">
              <a:rPr lang="en-US" smtClean="0"/>
              <a:t>2/1/23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2CD2C2-2FA6-594D-803E-9B2E7F70C876}" type="slidenum">
              <a:rPr lang="en-US" smtClean="0"/>
              <a:t>‹#›</a:t>
            </a:fld>
            <a:endParaRPr lang="en-US"/>
          </a:p>
        </p:txBody>
      </p:sp>
    </p:spTree>
    <p:extLst>
      <p:ext uri="{BB962C8B-B14F-4D97-AF65-F5344CB8AC3E}">
        <p14:creationId xmlns:p14="http://schemas.microsoft.com/office/powerpoint/2010/main" val="3233129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15B8B4-1097-4D41-9BEC-BB9F8A1230C7}" type="datetimeFigureOut">
              <a:rPr lang="en-US" smtClean="0"/>
              <a:t>2/1/23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4AF12-F5C9-C44F-9150-81B32FB80B53}" type="slidenum">
              <a:rPr lang="en-US" smtClean="0"/>
              <a:t>‹#›</a:t>
            </a:fld>
            <a:endParaRPr lang="en-US"/>
          </a:p>
        </p:txBody>
      </p:sp>
    </p:spTree>
    <p:extLst>
      <p:ext uri="{BB962C8B-B14F-4D97-AF65-F5344CB8AC3E}">
        <p14:creationId xmlns:p14="http://schemas.microsoft.com/office/powerpoint/2010/main" val="40967529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a2020.org/mission/#eoi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a:solidFill>
                  <a:schemeClr val="dk1"/>
                </a:solidFill>
                <a:latin typeface="Calibri"/>
                <a:ea typeface="Calibri"/>
                <a:cs typeface="Calibri"/>
                <a:sym typeface="Calibri"/>
              </a:rPr>
              <a:t>Paradossalmente, innovazioni tecnologiche hanno semplificato le modalità di diffusione dell’informazione riducendone i costi e moltiplicando i profitti delle grandi</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case editrici, e in questo un ruolo enorme e’ stato giocato dalle riviste ibride</a:t>
            </a:r>
            <a:endParaRPr/>
          </a:p>
          <a:p>
            <a:pPr marL="0" lvl="0" indent="0" algn="l" rtl="0">
              <a:spcBef>
                <a:spcPts val="0"/>
              </a:spcBef>
              <a:spcAft>
                <a:spcPts val="0"/>
              </a:spcAft>
              <a:buNone/>
            </a:pPr>
            <a:endParaRPr/>
          </a:p>
        </p:txBody>
      </p:sp>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a:solidFill>
                  <a:schemeClr val="dk1"/>
                </a:solidFill>
                <a:latin typeface="Calibri"/>
                <a:ea typeface="Calibri"/>
                <a:cs typeface="Calibri"/>
                <a:sym typeface="Calibri"/>
              </a:rPr>
              <a:t>Paradossalmente, innovazioni tecnologiche hanno semplificato le modalità di diffusione dell’informazione riducendone i costi e moltiplicando i profitti delle grandi</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case editrici, e in questo un ruolo enorme e’ stato giocato dalle riviste ibride</a:t>
            </a:r>
            <a:endParaRPr/>
          </a:p>
          <a:p>
            <a:pPr marL="0" lvl="0" indent="0" algn="l" rtl="0">
              <a:spcBef>
                <a:spcPts val="0"/>
              </a:spcBef>
              <a:spcAft>
                <a:spcPts val="0"/>
              </a:spcAft>
              <a:buNone/>
            </a:pPr>
            <a:endParaRPr/>
          </a:p>
        </p:txBody>
      </p:sp>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967985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170" name="Google Shape;170;p8: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F97B427F-2375-46AD-AA52-3315B9E4B843}"/>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5E8134CC-1E46-45F6-B976-9B2608FA1B89}"/>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AA9155C1-6149-48D8-9B56-97B74605E21C}"/>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18127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a:solidFill>
                <a:schemeClr val="dk1"/>
              </a:solidFill>
              <a:latin typeface="Calibri"/>
              <a:ea typeface="Calibri"/>
              <a:cs typeface="Calibri"/>
              <a:sym typeface="Calibri"/>
            </a:endParaRPr>
          </a:p>
        </p:txBody>
      </p:sp>
      <p:sp>
        <p:nvSpPr>
          <p:cNvPr id="143" name="Google Shape;143;p6: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16</a:t>
            </a:fld>
            <a:endParaRPr/>
          </a:p>
        </p:txBody>
      </p:sp>
      <p:sp>
        <p:nvSpPr>
          <p:cNvPr id="2" name="Segnaposto data 1">
            <a:extLst>
              <a:ext uri="{FF2B5EF4-FFF2-40B4-BE49-F238E27FC236}">
                <a16:creationId xmlns:a16="http://schemas.microsoft.com/office/drawing/2014/main" id="{4B77E9AC-C254-4F95-B182-BDA7E2455B64}"/>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943912BA-2301-48D2-A2EB-DC4572CF13DC}"/>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04252790-6477-4369-B37F-62C89ACBA633}"/>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11437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e’ il momento quindi di introdurre la bibliometria, fonte di parecchi mali. Indici creati con buone intezioni, ma poi messi a punto in maniera spesso surrettizia per millantare autorevolezza</a:t>
            </a:r>
            <a:endParaRPr/>
          </a:p>
          <a:p>
            <a:r>
              <a:rPr lang="en-US"/>
              <a:t>l’IF ad esempio e’ zero per ogni nuova rivvitsa che volesse entrare nel mercato, cosa che rende il dominio degli oligopolisti nmolto difficile da scalfire. e’ numero adatto inoltre ad essere manipolato con una serie di tecnihe.</a:t>
            </a:r>
            <a:endParaRPr/>
          </a:p>
          <a:p>
            <a:r>
              <a:rPr lang="en-US"/>
              <a:t>per la valutazione del singolo venne proposto invece l’h factor che viebe definito qui e vengono dati esempi di fisici famosi e meno famosi</a:t>
            </a:r>
            <a:endParaRPr/>
          </a:p>
        </p:txBody>
      </p:sp>
      <p:sp>
        <p:nvSpPr>
          <p:cNvPr id="180" name="Google Shape;180;p9: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17</a:t>
            </a:fld>
            <a:endParaRPr/>
          </a:p>
        </p:txBody>
      </p:sp>
      <p:sp>
        <p:nvSpPr>
          <p:cNvPr id="2" name="Segnaposto data 1">
            <a:extLst>
              <a:ext uri="{FF2B5EF4-FFF2-40B4-BE49-F238E27FC236}">
                <a16:creationId xmlns:a16="http://schemas.microsoft.com/office/drawing/2014/main" id="{CE09EAD1-76CA-4E29-8F13-596721114BDE}"/>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14B3D580-5EF7-4674-B08C-C1BA1CC2BBAA}"/>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F9F17D2A-A195-438C-9F3E-2813B5497591}"/>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191224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732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214" name="Google Shape;214;p11: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05DC97CE-4056-4144-B2DD-317D5673E600}"/>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84CBF6DE-3CBC-42C1-B198-E65737EF7DD0}"/>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A4DAEDC0-4FB8-4E36-9B5D-6EC1B6B8DE9A}"/>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73437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a:p>
        </p:txBody>
      </p:sp>
      <p:sp>
        <p:nvSpPr>
          <p:cNvPr id="223" name="Google Shape;223;p12: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20</a:t>
            </a:fld>
            <a:endParaRPr/>
          </a:p>
        </p:txBody>
      </p:sp>
      <p:sp>
        <p:nvSpPr>
          <p:cNvPr id="2" name="Segnaposto data 1">
            <a:extLst>
              <a:ext uri="{FF2B5EF4-FFF2-40B4-BE49-F238E27FC236}">
                <a16:creationId xmlns:a16="http://schemas.microsoft.com/office/drawing/2014/main" id="{8DD18D2B-644F-44C1-96CA-BB4F6B8AD48B}"/>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24F1B3C4-9CFF-4D68-9C57-E18DBA9541D0}"/>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DB1F64E7-536F-49FD-8B44-AF9C9F13135B}"/>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497864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240" name="Google Shape;240;p13: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20B553EB-360B-4546-9236-4FF44F55494B}"/>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DF481A2D-8C6A-46DA-A3BB-7E769E3EACFF}"/>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14526C23-33E1-44F8-B29C-15BD08CA3A82}"/>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42131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insomma questo e’ il circolo vizioso attuale:</a:t>
            </a:r>
            <a:endParaRPr/>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22</a:t>
            </a:fld>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548761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23</a:t>
            </a:fld>
            <a:endParaRPr lang="it-IT"/>
          </a:p>
        </p:txBody>
      </p:sp>
    </p:spTree>
    <p:extLst>
      <p:ext uri="{BB962C8B-B14F-4D97-AF65-F5344CB8AC3E}">
        <p14:creationId xmlns:p14="http://schemas.microsoft.com/office/powerpoint/2010/main" val="69241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4: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4: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evidentemente e’ successo qualcosa dall 868 al 2018.  vediamo che succede nel seicento e incontriamo galileo che non a caso e’ raffigurato sulle duemila lire perche’; oltre ad essere stato il fondatore del metodo scientifico era un grande promoter ed esperto diremo oggi di trasferimento tecnologico</a:t>
            </a:r>
            <a:endParaRPr/>
          </a:p>
        </p:txBody>
      </p:sp>
      <p:sp>
        <p:nvSpPr>
          <p:cNvPr id="746" name="Google Shape;746;p54: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4</a:t>
            </a:fld>
            <a:endParaRPr/>
          </a:p>
        </p:txBody>
      </p:sp>
      <p:sp>
        <p:nvSpPr>
          <p:cNvPr id="2" name="Segnaposto data 1">
            <a:extLst>
              <a:ext uri="{FF2B5EF4-FFF2-40B4-BE49-F238E27FC236}">
                <a16:creationId xmlns:a16="http://schemas.microsoft.com/office/drawing/2014/main" id="{8155954B-BAA3-4C41-8BA3-6B25FAFEA4D3}"/>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C2B402CB-BE1D-464C-93AA-8281FBF8737D}"/>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6B40C17D-2C55-462E-A707-F20A4989718E}"/>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68252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buClr>
                <a:srgbClr val="3686A9"/>
              </a:buClr>
              <a:buSzPct val="130000"/>
            </a:pPr>
            <a:endParaRPr lang="it-IT" sz="1200" dirty="0">
              <a:latin typeface="GOTHAM-BOOK" panose="02000504050000020004" pitchFamily="2" charset="0"/>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26</a:t>
            </a:fld>
            <a:endParaRPr lang="it-IT"/>
          </a:p>
        </p:txBody>
      </p:sp>
    </p:spTree>
    <p:extLst>
      <p:ext uri="{BB962C8B-B14F-4D97-AF65-F5344CB8AC3E}">
        <p14:creationId xmlns:p14="http://schemas.microsoft.com/office/powerpoint/2010/main" val="185227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27</a:t>
            </a:fld>
            <a:endParaRPr lang="it-IT"/>
          </a:p>
        </p:txBody>
      </p:sp>
    </p:spTree>
    <p:extLst>
      <p:ext uri="{BB962C8B-B14F-4D97-AF65-F5344CB8AC3E}">
        <p14:creationId xmlns:p14="http://schemas.microsoft.com/office/powerpoint/2010/main" val="1480670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28</a:t>
            </a:fld>
            <a:endParaRPr lang="it-IT"/>
          </a:p>
        </p:txBody>
      </p:sp>
    </p:spTree>
    <p:extLst>
      <p:ext uri="{BB962C8B-B14F-4D97-AF65-F5344CB8AC3E}">
        <p14:creationId xmlns:p14="http://schemas.microsoft.com/office/powerpoint/2010/main" val="336159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effectLst/>
              <a:latin typeface="Helvetica" pitchFamily="2" charset="0"/>
            </a:endParaRPr>
          </a:p>
          <a:p>
            <a:endParaRPr lang="it-IT" dirty="0">
              <a:effectLst/>
              <a:latin typeface="Helvetica" pitchFamily="2" charset="0"/>
            </a:endParaRPr>
          </a:p>
          <a:p>
            <a:endParaRPr lang="it-IT" dirty="0">
              <a:effectLst/>
              <a:latin typeface="Helvetica" pitchFamily="2" charset="0"/>
            </a:endParaRPr>
          </a:p>
          <a:p>
            <a:r>
              <a:rPr lang="it-IT" dirty="0">
                <a:effectLst/>
                <a:latin typeface="Helvetica" pitchFamily="2" charset="0"/>
              </a:rPr>
              <a:t>Il Piano nazionale per la scienza aperta ha durata di sette anni e verrà aggiornato periodicamente con il</a:t>
            </a:r>
          </a:p>
          <a:p>
            <a:r>
              <a:rPr lang="it-IT" dirty="0">
                <a:effectLst/>
                <a:latin typeface="Helvetica" pitchFamily="2" charset="0"/>
              </a:rPr>
              <a:t>coinvolgimento delle comunità di ricerca</a:t>
            </a:r>
          </a:p>
          <a:p>
            <a:r>
              <a:rPr lang="it-IT" dirty="0">
                <a:effectLst/>
                <a:latin typeface="Helvetica" pitchFamily="2" charset="0"/>
              </a:rPr>
              <a:t>Vengono individuati 5 assi di intervento sulle Pubblicazioni Scientifiche strettamente connessi alla valutazione della ricerca. </a:t>
            </a:r>
          </a:p>
          <a:p>
            <a:r>
              <a:rPr lang="it-IT" dirty="0">
                <a:effectLst/>
                <a:latin typeface="Helvetica" pitchFamily="2" charset="0"/>
              </a:rPr>
              <a:t>Altro pilastro di intervento sono i dati della ricerca, le pratiche e il monitoraggio della scienza aperta. </a:t>
            </a:r>
          </a:p>
          <a:p>
            <a:r>
              <a:rPr lang="it-IT" dirty="0">
                <a:effectLst/>
                <a:latin typeface="Helvetica" pitchFamily="2" charset="0"/>
              </a:rPr>
              <a:t>Viene posta enfasi sul ruolo FONDAMENTALE dell’apertura dei dati della ricerca nella gestione della pandemia e nella partecipazione italiana alle piattaforme europee di condivisone dei dati sulla medesima pandemia.</a:t>
            </a:r>
          </a:p>
          <a:p>
            <a:endParaRPr lang="it-IT" dirty="0">
              <a:effectLst/>
              <a:latin typeface="Helvetica" pitchFamily="2" charset="0"/>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29</a:t>
            </a:fld>
            <a:endParaRPr lang="it-IT"/>
          </a:p>
        </p:txBody>
      </p:sp>
    </p:spTree>
    <p:extLst>
      <p:ext uri="{BB962C8B-B14F-4D97-AF65-F5344CB8AC3E}">
        <p14:creationId xmlns:p14="http://schemas.microsoft.com/office/powerpoint/2010/main" val="334530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2: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396" name="Google Shape;396;p22: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953D12A7-525D-485F-AF94-8E7D2B55B46E}"/>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F007E277-3DD5-4E1B-828C-326FB9F464BA}"/>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A650FAF1-FFEB-42BD-A31D-59F1E4EF74C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2808318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1: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813" name="Google Shape;813;p61: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CFE91761-DB21-4CDB-B5C1-9F29FE239916}"/>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46AB085E-5C1B-43D5-B7A4-C5FC0796AB23}"/>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925203C2-A551-4915-B88F-20048C4F6CB5}"/>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902411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51</a:t>
            </a:fld>
            <a:endParaRPr lang="it-IT"/>
          </a:p>
        </p:txBody>
      </p:sp>
    </p:spTree>
    <p:extLst>
      <p:ext uri="{BB962C8B-B14F-4D97-AF65-F5344CB8AC3E}">
        <p14:creationId xmlns:p14="http://schemas.microsoft.com/office/powerpoint/2010/main" val="1754722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52</a:t>
            </a:fld>
            <a:endParaRPr lang="it-IT"/>
          </a:p>
        </p:txBody>
      </p:sp>
    </p:spTree>
    <p:extLst>
      <p:ext uri="{BB962C8B-B14F-4D97-AF65-F5344CB8AC3E}">
        <p14:creationId xmlns:p14="http://schemas.microsoft.com/office/powerpoint/2010/main" val="3747464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5A4AF12-F5C9-C44F-9150-81B32FB80B53}" type="slidenum">
              <a:rPr lang="en-US" smtClean="0"/>
              <a:t>53</a:t>
            </a:fld>
            <a:endParaRPr lang="en-US"/>
          </a:p>
        </p:txBody>
      </p:sp>
    </p:spTree>
    <p:extLst>
      <p:ext uri="{BB962C8B-B14F-4D97-AF65-F5344CB8AC3E}">
        <p14:creationId xmlns:p14="http://schemas.microsoft.com/office/powerpoint/2010/main" val="2127681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67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5: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5: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dunque galileo era un prolifico autore di articoli e teneva molto alla diffusione dei suoi studi. questo e’ uno dei suoi articoli il cui kolofon e’ solamente questo cartiglio in bass</a:t>
            </a:r>
            <a:endParaRPr/>
          </a:p>
        </p:txBody>
      </p:sp>
      <p:sp>
        <p:nvSpPr>
          <p:cNvPr id="755" name="Google Shape;755;p55: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5</a:t>
            </a:fld>
            <a:endParaRPr/>
          </a:p>
        </p:txBody>
      </p:sp>
      <p:sp>
        <p:nvSpPr>
          <p:cNvPr id="2" name="Segnaposto data 1">
            <a:extLst>
              <a:ext uri="{FF2B5EF4-FFF2-40B4-BE49-F238E27FC236}">
                <a16:creationId xmlns:a16="http://schemas.microsoft.com/office/drawing/2014/main" id="{4F4B0F3B-6FFA-455D-960B-B1EF86C64ACC}"/>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DFA02F68-BEF8-4BFD-BADC-0C1294B1AB1B}"/>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7E35BB97-6B66-4EE7-A94B-0DF01E5A58E4}"/>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2560841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1"/>
            <a:endParaRPr lang="en-US" sz="3000" b="1" i="1" dirty="0">
              <a:solidFill>
                <a:srgbClr val="FF0000"/>
              </a:solidFill>
            </a:endParaRPr>
          </a:p>
          <a:p>
            <a:pPr lvl="1"/>
            <a:endParaRPr lang="en-US" sz="3000" i="1" dirty="0"/>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55</a:t>
            </a:fld>
            <a:endParaRPr lang="it-IT"/>
          </a:p>
        </p:txBody>
      </p:sp>
    </p:spTree>
    <p:extLst>
      <p:ext uri="{BB962C8B-B14F-4D97-AF65-F5344CB8AC3E}">
        <p14:creationId xmlns:p14="http://schemas.microsoft.com/office/powerpoint/2010/main" val="2924220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OA2020 </a:t>
            </a:r>
            <a:r>
              <a:rPr lang="it-IT" dirty="0" err="1"/>
              <a:t>is</a:t>
            </a:r>
            <a:r>
              <a:rPr lang="it-IT" dirty="0"/>
              <a:t> a </a:t>
            </a:r>
            <a:r>
              <a:rPr lang="it-IT" dirty="0">
                <a:hlinkClick r:id="rId3"/>
              </a:rPr>
              <a:t>global alliance</a:t>
            </a:r>
            <a:r>
              <a:rPr lang="it-IT" dirty="0"/>
              <a:t> of more </a:t>
            </a:r>
            <a:r>
              <a:rPr lang="it-IT" dirty="0" err="1"/>
              <a:t>than</a:t>
            </a:r>
            <a:r>
              <a:rPr lang="it-IT" dirty="0"/>
              <a:t> 130 </a:t>
            </a:r>
            <a:r>
              <a:rPr lang="it-IT" dirty="0" err="1"/>
              <a:t>rectors</a:t>
            </a:r>
            <a:r>
              <a:rPr lang="it-IT" dirty="0"/>
              <a:t>’ </a:t>
            </a:r>
            <a:r>
              <a:rPr lang="it-IT" dirty="0" err="1"/>
              <a:t>conferences</a:t>
            </a:r>
            <a:r>
              <a:rPr lang="it-IT" dirty="0"/>
              <a:t>, </a:t>
            </a:r>
            <a:r>
              <a:rPr lang="it-IT" dirty="0" err="1"/>
              <a:t>national</a:t>
            </a:r>
            <a:r>
              <a:rPr lang="it-IT" dirty="0"/>
              <a:t> </a:t>
            </a:r>
            <a:r>
              <a:rPr lang="it-IT" dirty="0" err="1"/>
              <a:t>library</a:t>
            </a:r>
            <a:r>
              <a:rPr lang="it-IT" dirty="0"/>
              <a:t> </a:t>
            </a:r>
            <a:r>
              <a:rPr lang="it-IT" dirty="0" err="1"/>
              <a:t>consortia</a:t>
            </a:r>
            <a:r>
              <a:rPr lang="it-IT" dirty="0"/>
              <a:t>, </a:t>
            </a:r>
            <a:r>
              <a:rPr lang="it-IT" dirty="0" err="1"/>
              <a:t>research</a:t>
            </a:r>
            <a:r>
              <a:rPr lang="it-IT" dirty="0"/>
              <a:t> </a:t>
            </a:r>
            <a:r>
              <a:rPr lang="it-IT" dirty="0" err="1"/>
              <a:t>organizations</a:t>
            </a:r>
            <a:r>
              <a:rPr lang="it-IT" dirty="0"/>
              <a:t> and </a:t>
            </a:r>
            <a:r>
              <a:rPr lang="it-IT" dirty="0" err="1"/>
              <a:t>funding</a:t>
            </a:r>
            <a:r>
              <a:rPr lang="it-IT" dirty="0"/>
              <a:t> </a:t>
            </a:r>
            <a:r>
              <a:rPr lang="it-IT" dirty="0" err="1"/>
              <a:t>bodies</a:t>
            </a:r>
            <a:r>
              <a:rPr lang="it-IT" dirty="0"/>
              <a:t>, </a:t>
            </a:r>
            <a:r>
              <a:rPr lang="it-IT" dirty="0" err="1"/>
              <a:t>representing</a:t>
            </a:r>
            <a:r>
              <a:rPr lang="it-IT" dirty="0"/>
              <a:t> </a:t>
            </a:r>
            <a:r>
              <a:rPr lang="it-IT" dirty="0" err="1"/>
              <a:t>hundreds</a:t>
            </a:r>
            <a:r>
              <a:rPr lang="it-IT" dirty="0"/>
              <a:t> of </a:t>
            </a:r>
            <a:r>
              <a:rPr lang="it-IT" dirty="0" err="1"/>
              <a:t>research</a:t>
            </a:r>
            <a:r>
              <a:rPr lang="it-IT" dirty="0"/>
              <a:t> </a:t>
            </a:r>
            <a:r>
              <a:rPr lang="it-IT" dirty="0" err="1"/>
              <a:t>institutions</a:t>
            </a:r>
            <a:r>
              <a:rPr lang="it-IT" dirty="0"/>
              <a:t> </a:t>
            </a:r>
            <a:r>
              <a:rPr lang="it-IT" dirty="0" err="1"/>
              <a:t>committed</a:t>
            </a:r>
            <a:r>
              <a:rPr lang="it-IT" dirty="0"/>
              <a:t> to </a:t>
            </a:r>
            <a:r>
              <a:rPr lang="it-IT" dirty="0" err="1"/>
              <a:t>accelerating</a:t>
            </a:r>
            <a:r>
              <a:rPr lang="it-IT" dirty="0"/>
              <a:t> the </a:t>
            </a:r>
            <a:r>
              <a:rPr lang="it-IT" dirty="0" err="1"/>
              <a:t>transition</a:t>
            </a:r>
            <a:r>
              <a:rPr lang="it-IT" dirty="0"/>
              <a:t> to open </a:t>
            </a:r>
            <a:r>
              <a:rPr lang="it-IT" dirty="0" err="1"/>
              <a:t>access</a:t>
            </a:r>
            <a:r>
              <a:rPr lang="it-IT" dirty="0"/>
              <a:t>.</a:t>
            </a:r>
          </a:p>
          <a:p>
            <a:r>
              <a:rPr lang="it-IT" dirty="0"/>
              <a:t> </a:t>
            </a:r>
            <a:r>
              <a:rPr lang="it-IT" dirty="0" err="1"/>
              <a:t>Our</a:t>
            </a:r>
            <a:r>
              <a:rPr lang="it-IT" dirty="0"/>
              <a:t> </a:t>
            </a:r>
            <a:r>
              <a:rPr lang="it-IT" dirty="0" err="1"/>
              <a:t>mission</a:t>
            </a:r>
            <a:r>
              <a:rPr lang="it-IT" dirty="0"/>
              <a:t> </a:t>
            </a:r>
            <a:r>
              <a:rPr lang="it-IT" dirty="0" err="1"/>
              <a:t>is</a:t>
            </a:r>
            <a:r>
              <a:rPr lang="it-IT" dirty="0"/>
              <a:t> to </a:t>
            </a:r>
            <a:r>
              <a:rPr lang="it-IT" dirty="0" err="1"/>
              <a:t>replace</a:t>
            </a:r>
            <a:r>
              <a:rPr lang="it-IT" dirty="0"/>
              <a:t> the </a:t>
            </a:r>
            <a:r>
              <a:rPr lang="it-IT" dirty="0" err="1"/>
              <a:t>subscription</a:t>
            </a:r>
            <a:r>
              <a:rPr lang="it-IT" dirty="0"/>
              <a:t> business model with new </a:t>
            </a:r>
            <a:r>
              <a:rPr lang="it-IT" dirty="0" err="1"/>
              <a:t>models</a:t>
            </a:r>
            <a:r>
              <a:rPr lang="it-IT" dirty="0"/>
              <a:t> </a:t>
            </a:r>
            <a:r>
              <a:rPr lang="it-IT" dirty="0" err="1"/>
              <a:t>that</a:t>
            </a:r>
            <a:r>
              <a:rPr lang="it-IT" dirty="0"/>
              <a:t> </a:t>
            </a:r>
            <a:r>
              <a:rPr lang="it-IT" dirty="0" err="1"/>
              <a:t>ensure</a:t>
            </a:r>
            <a:r>
              <a:rPr lang="it-IT" dirty="0"/>
              <a:t> </a:t>
            </a:r>
            <a:r>
              <a:rPr lang="it-IT" dirty="0" err="1"/>
              <a:t>outputs</a:t>
            </a:r>
            <a:r>
              <a:rPr lang="it-IT" dirty="0"/>
              <a:t> are open and re-</a:t>
            </a:r>
            <a:r>
              <a:rPr lang="it-IT" dirty="0" err="1"/>
              <a:t>usable</a:t>
            </a:r>
            <a:r>
              <a:rPr lang="it-IT" dirty="0"/>
              <a:t> and </a:t>
            </a:r>
            <a:r>
              <a:rPr lang="it-IT" dirty="0" err="1"/>
              <a:t>that</a:t>
            </a:r>
            <a:r>
              <a:rPr lang="it-IT" dirty="0"/>
              <a:t> the </a:t>
            </a:r>
            <a:r>
              <a:rPr lang="it-IT" dirty="0" err="1"/>
              <a:t>costs</a:t>
            </a:r>
            <a:r>
              <a:rPr lang="it-IT" dirty="0"/>
              <a:t> </a:t>
            </a:r>
            <a:r>
              <a:rPr lang="it-IT" dirty="0" err="1"/>
              <a:t>behind</a:t>
            </a:r>
            <a:r>
              <a:rPr lang="it-IT" dirty="0"/>
              <a:t> </a:t>
            </a:r>
            <a:r>
              <a:rPr lang="it-IT" dirty="0" err="1"/>
              <a:t>their</a:t>
            </a:r>
            <a:r>
              <a:rPr lang="it-IT" dirty="0"/>
              <a:t> </a:t>
            </a:r>
            <a:r>
              <a:rPr lang="it-IT" dirty="0" err="1"/>
              <a:t>dissemination</a:t>
            </a:r>
            <a:r>
              <a:rPr lang="it-IT" dirty="0"/>
              <a:t> are </a:t>
            </a:r>
            <a:r>
              <a:rPr lang="it-IT" dirty="0" err="1"/>
              <a:t>transparent</a:t>
            </a:r>
            <a:r>
              <a:rPr lang="it-IT" dirty="0"/>
              <a:t> and </a:t>
            </a:r>
            <a:r>
              <a:rPr lang="it-IT" dirty="0" err="1"/>
              <a:t>economically</a:t>
            </a:r>
            <a:r>
              <a:rPr lang="it-IT" dirty="0"/>
              <a:t> </a:t>
            </a:r>
            <a:r>
              <a:rPr lang="it-IT" dirty="0" err="1"/>
              <a:t>sustainable</a:t>
            </a:r>
            <a:r>
              <a:rPr lang="it-IT" dirty="0"/>
              <a:t>.</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361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D96B3-6ECA-A24E-8F79-0F49D5CA7BD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17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mn-lt"/>
                <a:ea typeface="+mn-ea"/>
                <a:cs typeface="+mn-cs"/>
              </a:rPr>
              <a:t>Basta con le Dichiarazioni e Raccomandazioni: ne abbiamo 87</a:t>
            </a: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58</a:t>
            </a:fld>
            <a:endParaRPr lang="it-IT"/>
          </a:p>
        </p:txBody>
      </p:sp>
    </p:spTree>
    <p:extLst>
      <p:ext uri="{BB962C8B-B14F-4D97-AF65-F5344CB8AC3E}">
        <p14:creationId xmlns:p14="http://schemas.microsoft.com/office/powerpoint/2010/main" val="1717417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59</a:t>
            </a:fld>
            <a:endParaRPr lang="it-IT"/>
          </a:p>
        </p:txBody>
      </p:sp>
    </p:spTree>
    <p:extLst>
      <p:ext uri="{BB962C8B-B14F-4D97-AF65-F5344CB8AC3E}">
        <p14:creationId xmlns:p14="http://schemas.microsoft.com/office/powerpoint/2010/main" val="4160906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60</a:t>
            </a:fld>
            <a:endParaRPr lang="it-IT"/>
          </a:p>
        </p:txBody>
      </p:sp>
    </p:spTree>
    <p:extLst>
      <p:ext uri="{BB962C8B-B14F-4D97-AF65-F5344CB8AC3E}">
        <p14:creationId xmlns:p14="http://schemas.microsoft.com/office/powerpoint/2010/main" val="3441016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61</a:t>
            </a:fld>
            <a:endParaRPr lang="it-IT"/>
          </a:p>
        </p:txBody>
      </p:sp>
    </p:spTree>
    <p:extLst>
      <p:ext uri="{BB962C8B-B14F-4D97-AF65-F5344CB8AC3E}">
        <p14:creationId xmlns:p14="http://schemas.microsoft.com/office/powerpoint/2010/main" val="3724316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62</a:t>
            </a:fld>
            <a:endParaRPr lang="it-IT"/>
          </a:p>
        </p:txBody>
      </p:sp>
    </p:spTree>
    <p:extLst>
      <p:ext uri="{BB962C8B-B14F-4D97-AF65-F5344CB8AC3E}">
        <p14:creationId xmlns:p14="http://schemas.microsoft.com/office/powerpoint/2010/main" val="1184238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63</a:t>
            </a:fld>
            <a:endParaRPr lang="it-IT"/>
          </a:p>
        </p:txBody>
      </p:sp>
    </p:spTree>
    <p:extLst>
      <p:ext uri="{BB962C8B-B14F-4D97-AF65-F5344CB8AC3E}">
        <p14:creationId xmlns:p14="http://schemas.microsoft.com/office/powerpoint/2010/main" val="1965652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L'82% degli intervistati ha indicato che le metriche che misurano la ricerca in base al numero di pubblicazioni e citazioni sono "molto importanti" (53%) o "importanti".</a:t>
            </a:r>
          </a:p>
          <a:p>
            <a:endParaRPr lang="it-IT" dirty="0"/>
          </a:p>
          <a:p>
            <a:r>
              <a:rPr lang="it-IT" dirty="0"/>
              <a:t>In secondo luogo, il 74% degli intervistati ha indicato che la valutazione qualitativa sottoposta a revisione paritaria è "molto importante" (48%) o "importante" (26%).</a:t>
            </a:r>
          </a:p>
          <a:p>
            <a:r>
              <a:rPr lang="it-IT" dirty="0"/>
              <a:t>  In terzo luogo, e in misura leggermente inferiore, il 63% degli intervistati ha indicato che l'impatto della ricerca e gli indicatori di trasferimento delle conoscenze (ad es. proprietà intellettuali come in base al numero di pubblicazioni e citazioni sono "molto importanti" (53%) o "importanti".</a:t>
            </a:r>
          </a:p>
        </p:txBody>
      </p:sp>
      <p:sp>
        <p:nvSpPr>
          <p:cNvPr id="4" name="Segnaposto numero diapositiva 3"/>
          <p:cNvSpPr>
            <a:spLocks noGrp="1"/>
          </p:cNvSpPr>
          <p:nvPr>
            <p:ph type="sldNum" sz="quarter" idx="5"/>
          </p:nvPr>
        </p:nvSpPr>
        <p:spPr/>
        <p:txBody>
          <a:bodyPr/>
          <a:lstStyle/>
          <a:p>
            <a:fld id="{FE5D96B3-6ECA-A24E-8F79-0F49D5CA7BD9}" type="slidenum">
              <a:rPr lang="it-IT" smtClean="0"/>
              <a:t>64</a:t>
            </a:fld>
            <a:endParaRPr lang="it-IT"/>
          </a:p>
        </p:txBody>
      </p:sp>
    </p:spTree>
    <p:extLst>
      <p:ext uri="{BB962C8B-B14F-4D97-AF65-F5344CB8AC3E}">
        <p14:creationId xmlns:p14="http://schemas.microsoft.com/office/powerpoint/2010/main" val="189262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che una volta ingradito ci mostra come sia comparso un editore, il signor abraham elzevir olandese di leida e capostipire della Elsevier oligopolista  oggetto (con altri) del movimento</a:t>
            </a:r>
            <a:endParaRPr/>
          </a:p>
        </p:txBody>
      </p:sp>
      <p:sp>
        <p:nvSpPr>
          <p:cNvPr id="763" name="Google Shape;763;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4293359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Quando si tratta di metriche di pubblicazione, le risposte del sondaggio a una domanda a scelta multipla mostrano un uso diffuso del Journal Impact </a:t>
            </a:r>
            <a:r>
              <a:rPr lang="it-IT" dirty="0" err="1"/>
              <a:t>Factor</a:t>
            </a:r>
            <a:r>
              <a:rPr lang="it-IT" dirty="0"/>
              <a:t> (75%) e dell'H-index (70%) </a:t>
            </a:r>
          </a:p>
        </p:txBody>
      </p:sp>
      <p:sp>
        <p:nvSpPr>
          <p:cNvPr id="4" name="Segnaposto numero diapositiva 3"/>
          <p:cNvSpPr>
            <a:spLocks noGrp="1"/>
          </p:cNvSpPr>
          <p:nvPr>
            <p:ph type="sldNum" sz="quarter" idx="5"/>
          </p:nvPr>
        </p:nvSpPr>
        <p:spPr/>
        <p:txBody>
          <a:bodyPr/>
          <a:lstStyle/>
          <a:p>
            <a:fld id="{FE5D96B3-6ECA-A24E-8F79-0F49D5CA7BD9}" type="slidenum">
              <a:rPr lang="it-IT" smtClean="0"/>
              <a:t>65</a:t>
            </a:fld>
            <a:endParaRPr lang="it-IT"/>
          </a:p>
        </p:txBody>
      </p:sp>
    </p:spTree>
    <p:extLst>
      <p:ext uri="{BB962C8B-B14F-4D97-AF65-F5344CB8AC3E}">
        <p14:creationId xmlns:p14="http://schemas.microsoft.com/office/powerpoint/2010/main" val="1510498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66</a:t>
            </a:fld>
            <a:endParaRPr lang="it-IT"/>
          </a:p>
        </p:txBody>
      </p:sp>
    </p:spTree>
    <p:extLst>
      <p:ext uri="{BB962C8B-B14F-4D97-AF65-F5344CB8AC3E}">
        <p14:creationId xmlns:p14="http://schemas.microsoft.com/office/powerpoint/2010/main" val="1807259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p>
        </p:txBody>
      </p:sp>
      <p:sp>
        <p:nvSpPr>
          <p:cNvPr id="4" name="Segnaposto numero diapositiva 3"/>
          <p:cNvSpPr>
            <a:spLocks noGrp="1"/>
          </p:cNvSpPr>
          <p:nvPr>
            <p:ph type="sldNum" sz="quarter" idx="5"/>
          </p:nvPr>
        </p:nvSpPr>
        <p:spPr/>
        <p:txBody>
          <a:bodyPr/>
          <a:lstStyle/>
          <a:p>
            <a:fld id="{FE5D96B3-6ECA-A24E-8F79-0F49D5CA7BD9}" type="slidenum">
              <a:rPr lang="it-IT" smtClean="0"/>
              <a:t>67</a:t>
            </a:fld>
            <a:endParaRPr lang="it-IT"/>
          </a:p>
        </p:txBody>
      </p:sp>
    </p:spTree>
    <p:extLst>
      <p:ext uri="{BB962C8B-B14F-4D97-AF65-F5344CB8AC3E}">
        <p14:creationId xmlns:p14="http://schemas.microsoft.com/office/powerpoint/2010/main" val="3068240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dirty="0" err="1"/>
              <a:t>insomma</a:t>
            </a:r>
            <a:r>
              <a:rPr lang="en-US" dirty="0"/>
              <a:t> </a:t>
            </a:r>
            <a:r>
              <a:rPr lang="en-US" dirty="0" err="1"/>
              <a:t>questo</a:t>
            </a:r>
            <a:r>
              <a:rPr lang="en-US" dirty="0"/>
              <a:t> e’ il </a:t>
            </a:r>
            <a:r>
              <a:rPr lang="en-US" dirty="0" err="1"/>
              <a:t>circolo</a:t>
            </a:r>
            <a:r>
              <a:rPr lang="en-US" dirty="0"/>
              <a:t> </a:t>
            </a:r>
            <a:r>
              <a:rPr lang="en-US" dirty="0" err="1"/>
              <a:t>vizioso</a:t>
            </a:r>
            <a:r>
              <a:rPr lang="en-US" dirty="0"/>
              <a:t> </a:t>
            </a:r>
            <a:r>
              <a:rPr lang="en-US" dirty="0" err="1"/>
              <a:t>attuale</a:t>
            </a:r>
            <a:r>
              <a:rPr lang="en-US" dirty="0"/>
              <a:t>:</a:t>
            </a:r>
            <a:endParaRPr dirty="0"/>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IANUA Summer School 2021</a:t>
            </a:r>
          </a:p>
        </p:txBody>
      </p:sp>
    </p:spTree>
    <p:extLst>
      <p:ext uri="{BB962C8B-B14F-4D97-AF65-F5344CB8AC3E}">
        <p14:creationId xmlns:p14="http://schemas.microsoft.com/office/powerpoint/2010/main" val="1548761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71</a:t>
            </a:fld>
            <a:endParaRPr lang="it-IT"/>
          </a:p>
        </p:txBody>
      </p:sp>
    </p:spTree>
    <p:extLst>
      <p:ext uri="{BB962C8B-B14F-4D97-AF65-F5344CB8AC3E}">
        <p14:creationId xmlns:p14="http://schemas.microsoft.com/office/powerpoint/2010/main" val="2343149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72</a:t>
            </a:fld>
            <a:endParaRPr lang="it-IT"/>
          </a:p>
        </p:txBody>
      </p:sp>
    </p:spTree>
    <p:extLst>
      <p:ext uri="{BB962C8B-B14F-4D97-AF65-F5344CB8AC3E}">
        <p14:creationId xmlns:p14="http://schemas.microsoft.com/office/powerpoint/2010/main" val="3119823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dirty="0"/>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IANUA Summer School 2021</a:t>
            </a:r>
          </a:p>
        </p:txBody>
      </p:sp>
    </p:spTree>
    <p:extLst>
      <p:ext uri="{BB962C8B-B14F-4D97-AF65-F5344CB8AC3E}">
        <p14:creationId xmlns:p14="http://schemas.microsoft.com/office/powerpoint/2010/main" val="1691147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pPr algn="just"/>
            <a:endParaRPr>
              <a:latin typeface="Arial"/>
              <a:ea typeface="Arial"/>
              <a:cs typeface="Arial"/>
              <a:sym typeface="Arial"/>
            </a:endParaRPr>
          </a:p>
          <a:p>
            <a:r>
              <a:rPr lang="en-US">
                <a:solidFill>
                  <a:schemeClr val="dk1"/>
                </a:solidFill>
                <a:latin typeface="Calibri"/>
                <a:ea typeface="Calibri"/>
                <a:cs typeface="Calibri"/>
                <a:sym typeface="Calibri"/>
              </a:rPr>
              <a:t>Basta con le Dichiarazioni e Raccomandazioni: ne abbiamo 87</a:t>
            </a:r>
            <a:endParaRPr/>
          </a:p>
          <a:p>
            <a:r>
              <a:rPr lang="en-US">
                <a:solidFill>
                  <a:schemeClr val="dk1"/>
                </a:solidFill>
                <a:latin typeface="Calibri"/>
                <a:ea typeface="Calibri"/>
                <a:cs typeface="Calibri"/>
                <a:sym typeface="Calibri"/>
              </a:rPr>
              <a:t>Plan S si inserisce in questo contesto, per accelerare e completare la fine di questa lunga fase di transizione, indicando le vie per farlo</a:t>
            </a:r>
            <a:endParaRPr b="0"/>
          </a:p>
          <a:p>
            <a:pPr algn="just">
              <a:buClr>
                <a:srgbClr val="3686A9"/>
              </a:buClr>
              <a:buSzPts val="1560"/>
            </a:pPr>
            <a:r>
              <a:rPr lang="en-US">
                <a:latin typeface="Arial"/>
                <a:ea typeface="Arial"/>
                <a:cs typeface="Arial"/>
                <a:sym typeface="Arial"/>
              </a:rPr>
              <a:t>con licenza CC BY, conforme a Plan S</a:t>
            </a:r>
            <a:endParaRPr>
              <a:latin typeface="Arial"/>
              <a:ea typeface="Arial"/>
              <a:cs typeface="Arial"/>
              <a:sym typeface="Arial"/>
            </a:endParaRPr>
          </a:p>
          <a:p>
            <a:pPr algn="just"/>
            <a:endParaRPr>
              <a:latin typeface="Arial"/>
              <a:ea typeface="Arial"/>
              <a:cs typeface="Arial"/>
              <a:sym typeface="Arial"/>
            </a:endParaRPr>
          </a:p>
          <a:p>
            <a:endParaRPr/>
          </a:p>
        </p:txBody>
      </p:sp>
      <p:sp>
        <p:nvSpPr>
          <p:cNvPr id="265" name="Google Shape;265;p15: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85</a:t>
            </a:fld>
            <a:endParaRPr/>
          </a:p>
        </p:txBody>
      </p:sp>
      <p:sp>
        <p:nvSpPr>
          <p:cNvPr id="2" name="Segnaposto data 1">
            <a:extLst>
              <a:ext uri="{FF2B5EF4-FFF2-40B4-BE49-F238E27FC236}">
                <a16:creationId xmlns:a16="http://schemas.microsoft.com/office/drawing/2014/main" id="{66A04E53-8317-4869-9B90-FAB0F4C9B944}"/>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45CF9BFD-462B-4C58-BE2C-266DCCE73632}"/>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F512C375-5F9A-40E7-95BB-BA95A5BB9099}"/>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4227476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89</a:t>
            </a:fld>
            <a:endParaRPr lang="it-IT"/>
          </a:p>
        </p:txBody>
      </p:sp>
    </p:spTree>
    <p:extLst>
      <p:ext uri="{BB962C8B-B14F-4D97-AF65-F5344CB8AC3E}">
        <p14:creationId xmlns:p14="http://schemas.microsoft.com/office/powerpoint/2010/main" val="180725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7: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771" name="Google Shape;771;p57: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12FDC0B6-019A-428D-BB97-8BBF437C6FC3}"/>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0DE5CAEC-C625-47FA-97F2-E42B1FE8E148}"/>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E9B2D795-D56D-4558-8124-D5741164D533}"/>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132970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insomma questo e’ il circolo vizioso attuale:</a:t>
            </a:r>
            <a:endParaRPr/>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93</a:t>
            </a:fld>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69114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58: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solidFill>
                  <a:srgbClr val="000000"/>
                </a:solidFill>
              </a:rPr>
              <a:pPr/>
              <a:t>9</a:t>
            </a:fld>
            <a:endParaRPr>
              <a:solidFill>
                <a:srgbClr val="000000"/>
              </a:solidFill>
            </a:endParaRPr>
          </a:p>
        </p:txBody>
      </p:sp>
      <p:sp>
        <p:nvSpPr>
          <p:cNvPr id="779" name="Google Shape;779;p58: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0" name="Google Shape;780;p58: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dal 1630 un salto al secolo scorso, I fisici (ed altre comunita’) si scambiavano liberamente I preprint prima di mandarli alle riviste scientifiche ad esempio l’archivio dei LNF contiene preprint che risalgono al 1954</a:t>
            </a:r>
            <a:endParaRPr/>
          </a:p>
        </p:txBody>
      </p:sp>
      <p:sp>
        <p:nvSpPr>
          <p:cNvPr id="2" name="Segnaposto data 1">
            <a:extLst>
              <a:ext uri="{FF2B5EF4-FFF2-40B4-BE49-F238E27FC236}">
                <a16:creationId xmlns:a16="http://schemas.microsoft.com/office/drawing/2014/main" id="{F6BD519B-B53B-4D5B-BCEC-71FC5E73C3A4}"/>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EA9292E7-BB43-4052-AC05-DB33367FC3FE}"/>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D8F7B48B-A0AA-4794-AE93-B06C2AC40B15}"/>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45565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9: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59: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paul ginsparg realizzo arXiv per la diffusione dei preprint</a:t>
            </a:r>
            <a:endParaRPr/>
          </a:p>
        </p:txBody>
      </p:sp>
      <p:sp>
        <p:nvSpPr>
          <p:cNvPr id="794" name="Google Shape;794;p59: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10</a:t>
            </a:fld>
            <a:endParaRPr/>
          </a:p>
        </p:txBody>
      </p:sp>
      <p:sp>
        <p:nvSpPr>
          <p:cNvPr id="2" name="Segnaposto data 1">
            <a:extLst>
              <a:ext uri="{FF2B5EF4-FFF2-40B4-BE49-F238E27FC236}">
                <a16:creationId xmlns:a16="http://schemas.microsoft.com/office/drawing/2014/main" id="{A9FF1CAD-AD1C-4F9F-934F-9F375223D84F}"/>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F32E2322-F417-40D5-9148-3CDCD7F30C23}"/>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83A7D250-CAE9-44DB-BDAD-6C74D36A5D76}"/>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05117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6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e quasi contemporaneamente tim berners lee al cern rilascia il prototipo di www</a:t>
            </a:r>
            <a:endParaRPr/>
          </a:p>
        </p:txBody>
      </p:sp>
      <p:sp>
        <p:nvSpPr>
          <p:cNvPr id="803" name="Google Shape;803;p6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11</a:t>
            </a:fld>
            <a:endParaRPr/>
          </a:p>
        </p:txBody>
      </p:sp>
      <p:sp>
        <p:nvSpPr>
          <p:cNvPr id="2" name="Segnaposto data 1">
            <a:extLst>
              <a:ext uri="{FF2B5EF4-FFF2-40B4-BE49-F238E27FC236}">
                <a16:creationId xmlns:a16="http://schemas.microsoft.com/office/drawing/2014/main" id="{8BD20F64-B8DB-408F-9F7C-0FEE36074238}"/>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91D5DEF1-1AE1-4ADF-BD9E-2957C3CFA768}"/>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4EFF743C-B3B1-4236-8F7C-27517A55B91C}"/>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72382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62: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62: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dirty="0"/>
              <a:t>sui </a:t>
            </a:r>
            <a:r>
              <a:rPr lang="en-US" dirty="0" err="1"/>
              <a:t>nuovi</a:t>
            </a:r>
            <a:r>
              <a:rPr lang="en-US" dirty="0"/>
              <a:t> </a:t>
            </a:r>
            <a:r>
              <a:rPr lang="en-US" dirty="0" err="1"/>
              <a:t>strumenti</a:t>
            </a:r>
            <a:r>
              <a:rPr lang="en-US" dirty="0"/>
              <a:t> </a:t>
            </a:r>
            <a:r>
              <a:rPr lang="en-US" dirty="0" err="1"/>
              <a:t>nasce</a:t>
            </a:r>
            <a:r>
              <a:rPr lang="en-US" dirty="0"/>
              <a:t> la prima </a:t>
            </a:r>
            <a:r>
              <a:rPr lang="en-US" dirty="0" err="1"/>
              <a:t>rivista</a:t>
            </a:r>
            <a:r>
              <a:rPr lang="en-US" dirty="0"/>
              <a:t> </a:t>
            </a:r>
            <a:r>
              <a:rPr lang="en-US" dirty="0" err="1"/>
              <a:t>elettronicajhep</a:t>
            </a:r>
            <a:r>
              <a:rPr lang="en-US" dirty="0"/>
              <a:t> della </a:t>
            </a:r>
            <a:r>
              <a:rPr lang="en-US" dirty="0" err="1"/>
              <a:t>sissa</a:t>
            </a:r>
            <a:r>
              <a:rPr lang="en-US" dirty="0"/>
              <a:t> e’ </a:t>
            </a:r>
            <a:r>
              <a:rPr lang="en-US" dirty="0" err="1"/>
              <a:t>importane</a:t>
            </a:r>
            <a:r>
              <a:rPr lang="en-US" dirty="0"/>
              <a:t> perche’ e’ </a:t>
            </a:r>
            <a:r>
              <a:rPr lang="en-US" dirty="0" err="1"/>
              <a:t>bellsiimo</a:t>
            </a:r>
            <a:r>
              <a:rPr lang="en-US" dirty="0"/>
              <a:t>  </a:t>
            </a:r>
            <a:r>
              <a:rPr lang="en-US" dirty="0" err="1"/>
              <a:t>esempio</a:t>
            </a:r>
            <a:r>
              <a:rPr lang="en-US" dirty="0"/>
              <a:t> di university press di </a:t>
            </a:r>
            <a:r>
              <a:rPr lang="en-US" dirty="0" err="1"/>
              <a:t>alta</a:t>
            </a:r>
            <a:r>
              <a:rPr lang="en-US" dirty="0"/>
              <a:t> qualita’  con </a:t>
            </a:r>
            <a:r>
              <a:rPr lang="en-US" dirty="0" err="1"/>
              <a:t>modello</a:t>
            </a:r>
            <a:r>
              <a:rPr lang="en-US" dirty="0"/>
              <a:t> </a:t>
            </a:r>
            <a:r>
              <a:rPr lang="en-US" dirty="0" err="1"/>
              <a:t>economico</a:t>
            </a:r>
            <a:r>
              <a:rPr lang="en-US" dirty="0"/>
              <a:t> non </a:t>
            </a:r>
            <a:r>
              <a:rPr lang="en-US" dirty="0" err="1"/>
              <a:t>evidentemente</a:t>
            </a:r>
            <a:r>
              <a:rPr lang="en-US" dirty="0"/>
              <a:t> </a:t>
            </a:r>
            <a:r>
              <a:rPr lang="en-US" dirty="0" err="1"/>
              <a:t>sostenibile</a:t>
            </a:r>
            <a:r>
              <a:rPr lang="en-US" dirty="0"/>
              <a:t> perche’ in tempi piu’ </a:t>
            </a:r>
            <a:r>
              <a:rPr lang="en-US" dirty="0" err="1"/>
              <a:t>reenti</a:t>
            </a:r>
            <a:r>
              <a:rPr lang="en-US" dirty="0"/>
              <a:t> </a:t>
            </a:r>
            <a:r>
              <a:rPr lang="en-US" dirty="0" err="1"/>
              <a:t>deve</a:t>
            </a:r>
            <a:r>
              <a:rPr lang="en-US" dirty="0"/>
              <a:t> </a:t>
            </a:r>
            <a:r>
              <a:rPr lang="en-US" dirty="0" err="1"/>
              <a:t>trasmettere</a:t>
            </a:r>
            <a:r>
              <a:rPr lang="en-US" dirty="0"/>
              <a:t> la </a:t>
            </a:r>
            <a:r>
              <a:rPr lang="en-US" dirty="0" err="1"/>
              <a:t>parte</a:t>
            </a:r>
            <a:r>
              <a:rPr lang="en-US" dirty="0"/>
              <a:t> </a:t>
            </a:r>
            <a:r>
              <a:rPr lang="en-US" dirty="0" err="1"/>
              <a:t>editoriale</a:t>
            </a:r>
            <a:r>
              <a:rPr lang="en-US" dirty="0"/>
              <a:t> </a:t>
            </a:r>
            <a:r>
              <a:rPr lang="en-US" dirty="0" err="1"/>
              <a:t>all’oligopolista</a:t>
            </a:r>
            <a:r>
              <a:rPr lang="en-US" dirty="0"/>
              <a:t> Springer</a:t>
            </a:r>
            <a:endParaRPr dirty="0"/>
          </a:p>
        </p:txBody>
      </p:sp>
      <p:sp>
        <p:nvSpPr>
          <p:cNvPr id="823" name="Google Shape;823;p62: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12</a:t>
            </a:fld>
            <a:endParaRPr/>
          </a:p>
        </p:txBody>
      </p:sp>
      <p:sp>
        <p:nvSpPr>
          <p:cNvPr id="2" name="Segnaposto data 1">
            <a:extLst>
              <a:ext uri="{FF2B5EF4-FFF2-40B4-BE49-F238E27FC236}">
                <a16:creationId xmlns:a16="http://schemas.microsoft.com/office/drawing/2014/main" id="{F66AB1FA-2E83-4808-81A1-C4297395FF5B}"/>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B24D45E5-BCD9-4040-A30E-FA935D76603D}"/>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187EB776-5FFF-49F1-A256-B7CF1EA63F1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695402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immagine">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D4F9B8F1-23BB-DE44-B117-C81D61DBD6A5}"/>
              </a:ext>
            </a:extLst>
          </p:cNvPr>
          <p:cNvSpPr>
            <a:spLocks noGrp="1"/>
          </p:cNvSpPr>
          <p:nvPr>
            <p:ph type="pic" sz="quarter" idx="10"/>
          </p:nvPr>
        </p:nvSpPr>
        <p:spPr>
          <a:xfrm>
            <a:off x="628650" y="1543054"/>
            <a:ext cx="7886700" cy="4024630"/>
          </a:xfrm>
        </p:spPr>
        <p:txBody>
          <a:bodyPr anchor="ctr"/>
          <a:lstStyle>
            <a:lvl1pPr marL="0" marR="0" indent="0" algn="ctr" defTabSz="685766" rtl="0" eaLnBrk="1" fontAlgn="auto" latinLnBrk="0" hangingPunct="1">
              <a:lnSpc>
                <a:spcPct val="90000"/>
              </a:lnSpc>
              <a:spcBef>
                <a:spcPts val="750"/>
              </a:spcBef>
              <a:spcAft>
                <a:spcPts val="0"/>
              </a:spcAft>
              <a:buClrTx/>
              <a:buSzTx/>
              <a:buFont typeface="Fira Sans" panose="020B0503050000020004" pitchFamily="34" charset="0"/>
              <a:buNone/>
              <a:tabLst/>
              <a:defRPr b="0" i="1">
                <a:latin typeface="Fira Sans" panose="020B0503050000020004" pitchFamily="34" charset="0"/>
              </a:defRPr>
            </a:lvl1pPr>
          </a:lstStyle>
          <a:p>
            <a:pPr marL="0" marR="0" lvl="0" indent="0" algn="l" defTabSz="685766" rtl="0" eaLnBrk="1" fontAlgn="auto" latinLnBrk="0" hangingPunct="1">
              <a:lnSpc>
                <a:spcPct val="90000"/>
              </a:lnSpc>
              <a:spcBef>
                <a:spcPts val="750"/>
              </a:spcBef>
              <a:spcAft>
                <a:spcPts val="0"/>
              </a:spcAft>
              <a:buClrTx/>
              <a:buSzTx/>
              <a:buFont typeface="Fira Sans" panose="020B0503050000020004" pitchFamily="34" charset="0"/>
              <a:buNone/>
              <a:tabLst/>
              <a:defRPr/>
            </a:pPr>
            <a:r>
              <a:rPr lang="it-IT" dirty="0"/>
              <a:t>Fare clic sull'icona per inserire un'immagine</a:t>
            </a:r>
          </a:p>
        </p:txBody>
      </p:sp>
      <p:sp>
        <p:nvSpPr>
          <p:cNvPr id="8" name="Segnaposto testo 3">
            <a:extLst>
              <a:ext uri="{FF2B5EF4-FFF2-40B4-BE49-F238E27FC236}">
                <a16:creationId xmlns:a16="http://schemas.microsoft.com/office/drawing/2014/main" id="{897D9E1E-9C0A-0D41-B11A-9921E9353E70}"/>
              </a:ext>
            </a:extLst>
          </p:cNvPr>
          <p:cNvSpPr>
            <a:spLocks noGrp="1"/>
          </p:cNvSpPr>
          <p:nvPr>
            <p:ph type="body" sz="quarter" idx="17" hasCustomPrompt="1"/>
          </p:nvPr>
        </p:nvSpPr>
        <p:spPr>
          <a:xfrm>
            <a:off x="628650" y="5747075"/>
            <a:ext cx="7886700" cy="429888"/>
          </a:xfrm>
        </p:spPr>
        <p:txBody>
          <a:bodyPr>
            <a:noAutofit/>
          </a:bodyPr>
          <a:lstStyle>
            <a:lvl1pPr marL="0" indent="0">
              <a:buNone/>
              <a:defRPr sz="1050" b="0" i="1">
                <a:latin typeface="Fira Sans Medium" panose="020B0503050000020004" pitchFamily="34" charset="0"/>
              </a:defRPr>
            </a:lvl1pPr>
          </a:lstStyle>
          <a:p>
            <a:r>
              <a:rPr lang="it-IT" dirty="0"/>
              <a:t>Fare clic per inserire note</a:t>
            </a:r>
          </a:p>
        </p:txBody>
      </p:sp>
      <p:sp>
        <p:nvSpPr>
          <p:cNvPr id="10" name="Segnaposto titolo 1">
            <a:extLst>
              <a:ext uri="{FF2B5EF4-FFF2-40B4-BE49-F238E27FC236}">
                <a16:creationId xmlns:a16="http://schemas.microsoft.com/office/drawing/2014/main" id="{E6275BA2-C88F-D442-BB44-16AD120A3F65}"/>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a:t>
            </a:r>
            <a:endParaRPr lang="it-IT" dirty="0"/>
          </a:p>
        </p:txBody>
      </p:sp>
      <p:pic>
        <p:nvPicPr>
          <p:cNvPr id="14" name="Immagine 13" descr="Immagine che contiene testo, clipart&#10;&#10;Descrizione generata automaticamente">
            <a:extLst>
              <a:ext uri="{FF2B5EF4-FFF2-40B4-BE49-F238E27FC236}">
                <a16:creationId xmlns:a16="http://schemas.microsoft.com/office/drawing/2014/main" id="{56D790BC-F70A-4CF4-9F8A-5D5FFC316EBD}"/>
              </a:ext>
            </a:extLst>
          </p:cNvPr>
          <p:cNvPicPr>
            <a:picLocks noChangeAspect="1"/>
          </p:cNvPicPr>
          <p:nvPr userDrawn="1"/>
        </p:nvPicPr>
        <p:blipFill>
          <a:blip r:embed="rId2">
            <a:alphaModFix amt="51000"/>
          </a:blip>
          <a:stretch>
            <a:fillRect/>
          </a:stretch>
        </p:blipFill>
        <p:spPr>
          <a:xfrm>
            <a:off x="628650" y="6419128"/>
            <a:ext cx="668325" cy="233831"/>
          </a:xfrm>
          <a:prstGeom prst="rect">
            <a:avLst/>
          </a:prstGeom>
        </p:spPr>
      </p:pic>
      <p:cxnSp>
        <p:nvCxnSpPr>
          <p:cNvPr id="16" name="Connettore 1 11">
            <a:extLst>
              <a:ext uri="{FF2B5EF4-FFF2-40B4-BE49-F238E27FC236}">
                <a16:creationId xmlns:a16="http://schemas.microsoft.com/office/drawing/2014/main" id="{D829F5E3-6068-4D1C-9EB7-103A9CE67275}"/>
              </a:ext>
            </a:extLst>
          </p:cNvPr>
          <p:cNvCxnSpPr>
            <a:cxnSpLocks/>
          </p:cNvCxnSpPr>
          <p:nvPr userDrawn="1"/>
        </p:nvCxnSpPr>
        <p:spPr>
          <a:xfrm>
            <a:off x="3936274" y="6362039"/>
            <a:ext cx="4579076" cy="0"/>
          </a:xfrm>
          <a:prstGeom prst="line">
            <a:avLst/>
          </a:prstGeom>
          <a:ln w="19050">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egnaposto numero diapositiva 4">
            <a:extLst>
              <a:ext uri="{FF2B5EF4-FFF2-40B4-BE49-F238E27FC236}">
                <a16:creationId xmlns:a16="http://schemas.microsoft.com/office/drawing/2014/main" id="{1BADAE7F-3C3B-42AA-8D5F-00E07875E7D8}"/>
              </a:ext>
            </a:extLst>
          </p:cNvPr>
          <p:cNvSpPr>
            <a:spLocks noGrp="1"/>
          </p:cNvSpPr>
          <p:nvPr>
            <p:ph type="sldNum" sz="quarter" idx="16"/>
          </p:nvPr>
        </p:nvSpPr>
        <p:spPr>
          <a:xfrm>
            <a:off x="3553097" y="6419128"/>
            <a:ext cx="4962253" cy="365125"/>
          </a:xfrm>
          <a:noFill/>
        </p:spPr>
        <p:txBody>
          <a:bodyPr>
            <a:normAutofit/>
          </a:bodyPr>
          <a:lstStyle>
            <a:lvl1pPr>
              <a:defRPr sz="900">
                <a:solidFill>
                  <a:srgbClr val="7D7D7E"/>
                </a:solidFill>
              </a:defRPr>
            </a:lvl1pPr>
          </a:lstStyle>
          <a:p>
            <a:r>
              <a:rPr lang="it-IT" dirty="0"/>
              <a:t>S.Bianco, </a:t>
            </a:r>
            <a:r>
              <a:rPr lang="it-IT" dirty="0" err="1"/>
              <a:t>A.M.Pastorini</a:t>
            </a:r>
            <a:r>
              <a:rPr lang="it-IT" dirty="0"/>
              <a:t> - Open Access per l'accesso equo e sostenibile alla conoscenza </a:t>
            </a:r>
          </a:p>
          <a:p>
            <a:r>
              <a:rPr lang="it-IT" sz="800" dirty="0"/>
              <a:t>2021.07.15 DOI 10.15161/</a:t>
            </a:r>
            <a:r>
              <a:rPr lang="it-IT" sz="800" dirty="0" err="1"/>
              <a:t>oar.it</a:t>
            </a:r>
            <a:r>
              <a:rPr lang="it-IT" sz="800" dirty="0"/>
              <a:t>/73931</a:t>
            </a:r>
          </a:p>
          <a:p>
            <a:fld id="{FEC4A954-C260-E84D-8B85-4D54550A05DF}" type="slidenum">
              <a:rPr lang="it-IT" b="1" smtClean="0">
                <a:solidFill>
                  <a:srgbClr val="002677"/>
                </a:solidFill>
              </a:rPr>
              <a:pPr/>
              <a:t>‹#›</a:t>
            </a:fld>
            <a:endParaRPr lang="it-IT" b="1" dirty="0">
              <a:solidFill>
                <a:srgbClr val="002677"/>
              </a:solidFill>
            </a:endParaRPr>
          </a:p>
        </p:txBody>
      </p:sp>
    </p:spTree>
    <p:extLst>
      <p:ext uri="{BB962C8B-B14F-4D97-AF65-F5344CB8AC3E}">
        <p14:creationId xmlns:p14="http://schemas.microsoft.com/office/powerpoint/2010/main" val="298210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27837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165462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974671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362776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27837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1654629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97467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rot="16200000">
            <a:off x="6606740" y="3068586"/>
            <a:ext cx="4327626" cy="365764"/>
          </a:xfrm>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36277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7" name="Slide Number Placeholder 6"/>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9" name="Slide Number Placeholder 8"/>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5" name="Slide Number Placeholder 4"/>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4" name="Slide Number Placeholder 3"/>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7" name="Slide Number Placeholder 6"/>
          <p:cNvSpPr>
            <a:spLocks noGrp="1"/>
          </p:cNvSpPr>
          <p:nvPr>
            <p:ph type="sldNum" sz="quarter" idx="12"/>
          </p:nvPr>
        </p:nvSpPr>
        <p:spPr/>
        <p:txBody>
          <a:bodyPr/>
          <a:lstStyle/>
          <a:p>
            <a:fld id="{BA258971-2581-1140-A045-EF224496870B}"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BA258971-2581-1140-A045-EF224496870B}" type="slidenum">
              <a:rPr lang="en-US" smtClean="0"/>
              <a:t>‹#›</a:t>
            </a:fld>
            <a:endParaRPr lang="en-US"/>
          </a:p>
        </p:txBody>
      </p:sp>
      <p:sp>
        <p:nvSpPr>
          <p:cNvPr id="10" name="Footer Placeholder 9"/>
          <p:cNvSpPr>
            <a:spLocks noGrp="1"/>
          </p:cNvSpPr>
          <p:nvPr>
            <p:ph type="ftr" sz="quarter" idx="12"/>
          </p:nvPr>
        </p:nvSpPr>
        <p:spPr/>
        <p:txBody>
          <a:bodyPr/>
          <a:lstStyle/>
          <a:p>
            <a:r>
              <a:rPr lang="en-US"/>
              <a:t>S.Bianco e L.Patrizii, La Scienza Aperta per chi fa ricerca: significato, valore e vademecum  - INFN Laboratori Nazionali di Legnaro 20230203   DOI:   10.15161/oar.it/xxxxxxx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A258971-2581-1140-A045-EF224496870B}" type="slidenum">
              <a:rPr lang="en-US" smtClean="0"/>
              <a:t>‹#›</a:t>
            </a:fld>
            <a:endParaRPr lang="en-US"/>
          </a:p>
        </p:txBody>
      </p:sp>
      <p:sp>
        <p:nvSpPr>
          <p:cNvPr id="5" name="Footer Placeholder 4"/>
          <p:cNvSpPr>
            <a:spLocks noGrp="1"/>
          </p:cNvSpPr>
          <p:nvPr>
            <p:ph type="ftr" sz="quarter" idx="3"/>
          </p:nvPr>
        </p:nvSpPr>
        <p:spPr>
          <a:xfrm rot="16200000">
            <a:off x="7180512" y="3642358"/>
            <a:ext cx="3180081" cy="365764"/>
          </a:xfrm>
          <a:prstGeom prst="rect">
            <a:avLst/>
          </a:prstGeom>
        </p:spPr>
        <p:txBody>
          <a:bodyPr vert="horz" lIns="91440" tIns="45720" rIns="91440" bIns="45720" rtlCol="0" anchor="ctr"/>
          <a:lstStyle>
            <a:lvl1pPr algn="r">
              <a:defRPr sz="1200">
                <a:solidFill>
                  <a:schemeClr val="bg2"/>
                </a:solidFill>
              </a:defRPr>
            </a:lvl1pPr>
          </a:lstStyle>
          <a:p>
            <a:r>
              <a:rPr lang="en-US"/>
              <a:t>S.Bianco e L.Patrizii, La Scienza Aperta per chi fa ricerca: significato, valore e vademecum  - INFN Laboratori Nazionali di Legnaro 20230203   DOI:   10.15161/oar.it/xxxxxxx</a:t>
            </a:r>
            <a:endParaRPr lang="en-US" dirty="0"/>
          </a:p>
        </p:txBody>
      </p:sp>
      <p:sp>
        <p:nvSpPr>
          <p:cNvPr id="4" name="Date Placeholder 3"/>
          <p:cNvSpPr>
            <a:spLocks noGrp="1"/>
          </p:cNvSpPr>
          <p:nvPr>
            <p:ph type="dt" sz="half" idx="2"/>
          </p:nvPr>
        </p:nvSpPr>
        <p:spPr>
          <a:xfrm rot="16200000">
            <a:off x="8033952" y="1163319"/>
            <a:ext cx="1473199" cy="365762"/>
          </a:xfrm>
          <a:prstGeom prst="rect">
            <a:avLst/>
          </a:prstGeom>
        </p:spPr>
        <p:txBody>
          <a:bodyPr vert="horz" lIns="91440" tIns="45720" rIns="91440" bIns="45720" rtlCol="0" anchor="ctr"/>
          <a:lstStyle>
            <a:lvl1pPr algn="l">
              <a:defRPr sz="1200">
                <a:solidFill>
                  <a:schemeClr val="bg2"/>
                </a:solidFill>
              </a:defRPr>
            </a:lvl1pPr>
          </a:lstStyle>
          <a:p>
            <a:endParaRPr lang="en-US"/>
          </a:p>
        </p:txBody>
      </p:sp>
      <p:pic>
        <p:nvPicPr>
          <p:cNvPr id="10" name="Picture 9" descr="ccby.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16200000">
            <a:off x="8452467" y="361392"/>
            <a:ext cx="1010650" cy="35559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750" r:id="rId12"/>
  </p:sldLayoutIdLst>
  <p:hf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r>
              <a:rPr lang="nl-NL" sz="1000" dirty="0">
                <a:solidFill>
                  <a:srgbClr val="637052"/>
                </a:solidFill>
                <a:latin typeface="HelveticaNeueLT Std Lt"/>
                <a:cs typeface="Arial"/>
              </a:rPr>
              <a:t>I </a:t>
            </a:r>
            <a:fld id="{77ACBCB9-9CBE-47EC-808D-8B09835A86EF}" type="slidenum">
              <a:rPr lang="nl-NL" sz="1000" smtClean="0">
                <a:solidFill>
                  <a:srgbClr val="637052"/>
                </a:solidFill>
                <a:latin typeface="HelveticaNeueLT Std Lt"/>
                <a:cs typeface="Arial"/>
              </a:rPr>
              <a:pPr eaLnBrk="0" hangingPunct="0">
                <a:spcBef>
                  <a:spcPct val="0"/>
                </a:spcBef>
              </a:pPr>
              <a:t>‹#›</a:t>
            </a:fld>
            <a:r>
              <a:rPr lang="nl-NL" sz="1000" dirty="0">
                <a:solidFill>
                  <a:srgbClr val="637052"/>
                </a:solidFill>
                <a:latin typeface="HelveticaNeueLT Std Lt"/>
                <a:cs typeface="Arial"/>
              </a:rPr>
              <a:t> </a:t>
            </a: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29514970"/>
      </p:ext>
    </p:extLst>
  </p:cSld>
  <p:clrMap bg1="lt1" tx1="dk1" bg2="lt2" tx2="dk2" accent1="accent1" accent2="accent2" accent3="accent3" accent4="accent4" accent5="accent5" accent6="accent6" hlink="hlink" folHlink="folHlink"/>
  <p:sldLayoutIdLst>
    <p:sldLayoutId id="2147483693" r:id="rId1"/>
    <p:sldLayoutId id="2147483694"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r>
              <a:rPr lang="nl-NL" sz="1000" dirty="0">
                <a:solidFill>
                  <a:srgbClr val="637052"/>
                </a:solidFill>
                <a:latin typeface="HelveticaNeueLT Std Lt"/>
                <a:cs typeface="Arial"/>
              </a:rPr>
              <a:t>I </a:t>
            </a:r>
            <a:fld id="{77ACBCB9-9CBE-47EC-808D-8B09835A86EF}" type="slidenum">
              <a:rPr lang="nl-NL" sz="1000" smtClean="0">
                <a:solidFill>
                  <a:srgbClr val="637052"/>
                </a:solidFill>
                <a:latin typeface="HelveticaNeueLT Std Lt"/>
                <a:cs typeface="Arial"/>
              </a:rPr>
              <a:pPr eaLnBrk="0" hangingPunct="0">
                <a:spcBef>
                  <a:spcPct val="0"/>
                </a:spcBef>
              </a:pPr>
              <a:t>‹#›</a:t>
            </a:fld>
            <a:r>
              <a:rPr lang="nl-NL" sz="1000" dirty="0">
                <a:solidFill>
                  <a:srgbClr val="637052"/>
                </a:solidFill>
                <a:latin typeface="HelveticaNeueLT Std Lt"/>
                <a:cs typeface="Arial"/>
              </a:rPr>
              <a:t> </a:t>
            </a: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4809852"/>
      </p:ext>
    </p:extLst>
  </p:cSld>
  <p:clrMap bg1="lt1" tx1="dk1" bg2="lt2" tx2="dk2" accent1="accent1" accent2="accent2" accent3="accent3" accent4="accent4" accent5="accent5" accent6="accent6" hlink="hlink" folHlink="folHlink"/>
  <p:sldLayoutIdLst>
    <p:sldLayoutId id="2147483696" r:id="rId1"/>
    <p:sldLayoutId id="2147483697"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endParaRPr lang="nl-NL" sz="1000" dirty="0">
              <a:solidFill>
                <a:srgbClr val="637052"/>
              </a:solidFill>
              <a:latin typeface="HelveticaNeueLT Std Lt"/>
              <a:cs typeface="Arial"/>
            </a:endParaRP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29514970"/>
      </p:ext>
    </p:extLst>
  </p:cSld>
  <p:clrMap bg1="lt1" tx1="dk1" bg2="lt2" tx2="dk2" accent1="accent1" accent2="accent2" accent3="accent3" accent4="accent4" accent5="accent5" accent6="accent6" hlink="hlink" folHlink="folHlink"/>
  <p:sldLayoutIdLst>
    <p:sldLayoutId id="2147483712" r:id="rId1"/>
    <p:sldLayoutId id="2147483713"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r>
              <a:rPr lang="nl-NL" sz="1000" dirty="0">
                <a:solidFill>
                  <a:srgbClr val="637052"/>
                </a:solidFill>
                <a:latin typeface="HelveticaNeueLT Std Lt"/>
                <a:cs typeface="Arial"/>
              </a:rPr>
              <a:t>I </a:t>
            </a:r>
            <a:fld id="{77ACBCB9-9CBE-47EC-808D-8B09835A86EF}" type="slidenum">
              <a:rPr lang="nl-NL" sz="1000" smtClean="0">
                <a:solidFill>
                  <a:srgbClr val="637052"/>
                </a:solidFill>
                <a:latin typeface="HelveticaNeueLT Std Lt"/>
                <a:cs typeface="Arial"/>
              </a:rPr>
              <a:pPr eaLnBrk="0" hangingPunct="0">
                <a:spcBef>
                  <a:spcPct val="0"/>
                </a:spcBef>
              </a:pPr>
              <a:t>‹#›</a:t>
            </a:fld>
            <a:r>
              <a:rPr lang="nl-NL" sz="1000" dirty="0">
                <a:solidFill>
                  <a:srgbClr val="637052"/>
                </a:solidFill>
                <a:latin typeface="HelveticaNeueLT Std Lt"/>
                <a:cs typeface="Arial"/>
              </a:rPr>
              <a:t> </a:t>
            </a: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4809852"/>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doi.org/10.5281/zenodo.124749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home.infn.it/it/open-acces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emf"/><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scienceeurope.org/our-resources/action-plan-for-diamond-open-acces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5.xml"/><Relationship Id="rId7" Type="http://schemas.openxmlformats.org/officeDocument/2006/relationships/image" Target="../media/image4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52.svg"/><Relationship Id="rId4" Type="http://schemas.openxmlformats.org/officeDocument/2006/relationships/diagramQuickStyle" Target="../diagrams/quickStyle5.xml"/><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hyperlink" Target="https://agenda.infn.it/e/ConvegnoOpenscienceConPER2022" TargetMode="External"/><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mailto:conper.openscience@lists.infn.i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bit.ly/3K6Si1L" TargetMode="External"/><Relationship Id="rId3" Type="http://schemas.openxmlformats.org/officeDocument/2006/relationships/hyperlink" Target="https://doi.org/10.5281/zenodo.5495956" TargetMode="External"/><Relationship Id="rId7" Type="http://schemas.openxmlformats.org/officeDocument/2006/relationships/hyperlink" Target="https://www.ledizioni.it/download/26281/" TargetMode="External"/><Relationship Id="rId2" Type="http://schemas.openxmlformats.org/officeDocument/2006/relationships/hyperlink" Target="https://doi.org/10.5281/zenodo.5642944" TargetMode="External"/><Relationship Id="rId1" Type="http://schemas.openxmlformats.org/officeDocument/2006/relationships/slideLayout" Target="../slideLayouts/slideLayout1.xml"/><Relationship Id="rId6" Type="http://schemas.openxmlformats.org/officeDocument/2006/relationships/hyperlink" Target="https://www.robertocaso.it/2020/01/01/la-rivoluzione-incompiuta-2/" TargetMode="External"/><Relationship Id="rId5" Type="http://schemas.openxmlformats.org/officeDocument/2006/relationships/hyperlink" Target="http://library.ifla.org/id/eprint/2673/" TargetMode="External"/><Relationship Id="rId4" Type="http://schemas.openxmlformats.org/officeDocument/2006/relationships/hyperlink" Target="https://riviste.aib.it/index.php/vedianche/article/view/12987"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5161/oar.it/2353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dx.doi.org/10.2423/i22394303v10Sp59"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56.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34.png"/></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60.jpg"/><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agenda.infn.it/e/ConvegnoOpenscienceConPER20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18" Type="http://schemas.microsoft.com/office/2007/relationships/diagramDrawing" Target="../diagrams/drawing11.xml"/><Relationship Id="rId3" Type="http://schemas.openxmlformats.org/officeDocument/2006/relationships/image" Target="../media/image34.png"/><Relationship Id="rId7" Type="http://schemas.openxmlformats.org/officeDocument/2006/relationships/diagramColors" Target="../diagrams/colors9.xml"/><Relationship Id="rId12" Type="http://schemas.openxmlformats.org/officeDocument/2006/relationships/diagramColors" Target="../diagrams/colors10.xml"/><Relationship Id="rId17" Type="http://schemas.openxmlformats.org/officeDocument/2006/relationships/diagramColors" Target="../diagrams/colors11.xml"/><Relationship Id="rId2" Type="http://schemas.openxmlformats.org/officeDocument/2006/relationships/notesSlide" Target="../notesSlides/notesSlide35.xml"/><Relationship Id="rId16" Type="http://schemas.openxmlformats.org/officeDocument/2006/relationships/diagramQuickStyle" Target="../diagrams/quickStyle11.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5" Type="http://schemas.openxmlformats.org/officeDocument/2006/relationships/diagramLayout" Target="../diagrams/layout11.xml"/><Relationship Id="rId10" Type="http://schemas.openxmlformats.org/officeDocument/2006/relationships/diagramLayout" Target="../diagrams/layout10.xml"/><Relationship Id="rId19" Type="http://schemas.openxmlformats.org/officeDocument/2006/relationships/image" Target="../media/image64.png"/><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diagramData" Target="../diagrams/data11.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image" Target="../media/image34.png"/><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0" Type="http://schemas.openxmlformats.org/officeDocument/2006/relationships/diagramData" Target="../diagrams/data13.xml"/><Relationship Id="rId4" Type="http://schemas.openxmlformats.org/officeDocument/2006/relationships/image" Target="../media/image65.png"/><Relationship Id="rId9" Type="http://schemas.microsoft.com/office/2007/relationships/diagramDrawing" Target="../diagrams/drawing12.xml"/><Relationship Id="rId14" Type="http://schemas.microsoft.com/office/2007/relationships/diagramDrawing" Target="../diagrams/drawing13.xml"/></Relationships>
</file>

<file path=ppt/slides/_rels/slide6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 Id="rId9"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emf"/></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18" Type="http://schemas.openxmlformats.org/officeDocument/2006/relationships/diagramColors" Target="../diagrams/colors16.xml"/><Relationship Id="rId3" Type="http://schemas.openxmlformats.org/officeDocument/2006/relationships/image" Target="../media/image87.png"/><Relationship Id="rId21" Type="http://schemas.openxmlformats.org/officeDocument/2006/relationships/diagramLayout" Target="../diagrams/layout17.xml"/><Relationship Id="rId7" Type="http://schemas.openxmlformats.org/officeDocument/2006/relationships/diagramQuickStyle" Target="../diagrams/quickStyle14.xml"/><Relationship Id="rId12" Type="http://schemas.openxmlformats.org/officeDocument/2006/relationships/diagramQuickStyle" Target="../diagrams/quickStyle15.xml"/><Relationship Id="rId17" Type="http://schemas.openxmlformats.org/officeDocument/2006/relationships/diagramQuickStyle" Target="../diagrams/quickStyle16.xml"/><Relationship Id="rId2" Type="http://schemas.openxmlformats.org/officeDocument/2006/relationships/notesSlide" Target="../notesSlides/notesSlide45.xml"/><Relationship Id="rId16" Type="http://schemas.openxmlformats.org/officeDocument/2006/relationships/diagramLayout" Target="../diagrams/layout16.xml"/><Relationship Id="rId20" Type="http://schemas.openxmlformats.org/officeDocument/2006/relationships/diagramData" Target="../diagrams/data17.xml"/><Relationship Id="rId1" Type="http://schemas.openxmlformats.org/officeDocument/2006/relationships/slideLayout" Target="../slideLayouts/slideLayout7.xml"/><Relationship Id="rId6" Type="http://schemas.openxmlformats.org/officeDocument/2006/relationships/diagramLayout" Target="../diagrams/layout14.xml"/><Relationship Id="rId11" Type="http://schemas.openxmlformats.org/officeDocument/2006/relationships/diagramLayout" Target="../diagrams/layout15.xml"/><Relationship Id="rId24" Type="http://schemas.microsoft.com/office/2007/relationships/diagramDrawing" Target="../diagrams/drawing17.xml"/><Relationship Id="rId5" Type="http://schemas.openxmlformats.org/officeDocument/2006/relationships/diagramData" Target="../diagrams/data14.xml"/><Relationship Id="rId15" Type="http://schemas.openxmlformats.org/officeDocument/2006/relationships/diagramData" Target="../diagrams/data16.xml"/><Relationship Id="rId23" Type="http://schemas.openxmlformats.org/officeDocument/2006/relationships/diagramColors" Target="../diagrams/colors17.xml"/><Relationship Id="rId10" Type="http://schemas.openxmlformats.org/officeDocument/2006/relationships/diagramData" Target="../diagrams/data15.xml"/><Relationship Id="rId19" Type="http://schemas.microsoft.com/office/2007/relationships/diagramDrawing" Target="../diagrams/drawing16.xml"/><Relationship Id="rId4" Type="http://schemas.openxmlformats.org/officeDocument/2006/relationships/image" Target="../media/image34.png"/><Relationship Id="rId9" Type="http://schemas.microsoft.com/office/2007/relationships/diagramDrawing" Target="../diagrams/drawing14.xml"/><Relationship Id="rId14" Type="http://schemas.microsoft.com/office/2007/relationships/diagramDrawing" Target="../diagrams/drawing15.xml"/><Relationship Id="rId22" Type="http://schemas.openxmlformats.org/officeDocument/2006/relationships/diagramQuickStyle" Target="../diagrams/quickStyle17.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mailto:openscience@lists.infn.it" TargetMode="External"/><Relationship Id="rId2" Type="http://schemas.openxmlformats.org/officeDocument/2006/relationships/hyperlink" Target="mailto:stefano.bianco@lnf.infn.it"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8.xml"/><Relationship Id="rId7" Type="http://schemas.openxmlformats.org/officeDocument/2006/relationships/image" Target="../media/image50.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49.png"/><Relationship Id="rId4" Type="http://schemas.openxmlformats.org/officeDocument/2006/relationships/diagramQuickStyle" Target="../diagrams/quickStyle18.xml"/><Relationship Id="rId9" Type="http://schemas.openxmlformats.org/officeDocument/2006/relationships/image" Target="../media/image52.sv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9.xml"/><Relationship Id="rId7" Type="http://schemas.openxmlformats.org/officeDocument/2006/relationships/image" Target="../media/image50.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10" Type="http://schemas.openxmlformats.org/officeDocument/2006/relationships/image" Target="../media/image49.png"/><Relationship Id="rId4" Type="http://schemas.openxmlformats.org/officeDocument/2006/relationships/diagramQuickStyle" Target="../diagrams/quickStyle19.xml"/><Relationship Id="rId9" Type="http://schemas.openxmlformats.org/officeDocument/2006/relationships/image" Target="../media/image52.svg"/></Relationships>
</file>

<file path=ppt/slides/_rels/slide9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E150-AD88-004E-904E-9EB628BF6108}"/>
              </a:ext>
            </a:extLst>
          </p:cNvPr>
          <p:cNvSpPr>
            <a:spLocks noGrp="1"/>
          </p:cNvSpPr>
          <p:nvPr>
            <p:ph type="title"/>
          </p:nvPr>
        </p:nvSpPr>
        <p:spPr>
          <a:xfrm>
            <a:off x="578329" y="886719"/>
            <a:ext cx="7620000" cy="1143000"/>
          </a:xfrm>
        </p:spPr>
        <p:txBody>
          <a:bodyPr/>
          <a:lstStyle/>
          <a:p>
            <a:pPr algn="ctr"/>
            <a:r>
              <a:rPr lang="en-GB" b="0" i="1" u="none" strike="noStrike" dirty="0">
                <a:solidFill>
                  <a:srgbClr val="000000"/>
                </a:solidFill>
                <a:effectLst/>
                <a:latin typeface="Source Sans Pro" panose="020B0503030403020204" pitchFamily="34" charset="0"/>
              </a:rPr>
              <a:t>La </a:t>
            </a:r>
            <a:r>
              <a:rPr lang="en-GB" b="0" i="1" u="none" strike="noStrike" dirty="0" err="1">
                <a:solidFill>
                  <a:srgbClr val="000000"/>
                </a:solidFill>
                <a:effectLst/>
                <a:latin typeface="Source Sans Pro" panose="020B0503030403020204" pitchFamily="34" charset="0"/>
              </a:rPr>
              <a:t>Scienza</a:t>
            </a:r>
            <a:r>
              <a:rPr lang="en-GB" b="0" i="1" u="none" strike="noStrike" dirty="0">
                <a:solidFill>
                  <a:srgbClr val="000000"/>
                </a:solidFill>
                <a:effectLst/>
                <a:latin typeface="Source Sans Pro" panose="020B0503030403020204" pitchFamily="34" charset="0"/>
              </a:rPr>
              <a:t> Aperta per chi fa </a:t>
            </a:r>
            <a:r>
              <a:rPr lang="en-GB" b="0" i="1" u="none" strike="noStrike" dirty="0" err="1">
                <a:solidFill>
                  <a:srgbClr val="000000"/>
                </a:solidFill>
                <a:effectLst/>
                <a:latin typeface="Source Sans Pro" panose="020B0503030403020204" pitchFamily="34" charset="0"/>
              </a:rPr>
              <a:t>ricerca</a:t>
            </a:r>
            <a:r>
              <a:rPr lang="en-GB" b="0" i="1" u="none" strike="noStrike" dirty="0">
                <a:solidFill>
                  <a:srgbClr val="000000"/>
                </a:solidFill>
                <a:effectLst/>
                <a:latin typeface="Source Sans Pro" panose="020B0503030403020204" pitchFamily="34" charset="0"/>
              </a:rPr>
              <a:t>: </a:t>
            </a:r>
            <a:r>
              <a:rPr lang="en-GB" b="0" i="1" u="none" strike="noStrike" dirty="0" err="1">
                <a:solidFill>
                  <a:srgbClr val="000000"/>
                </a:solidFill>
                <a:effectLst/>
                <a:latin typeface="Source Sans Pro" panose="020B0503030403020204" pitchFamily="34" charset="0"/>
              </a:rPr>
              <a:t>significato</a:t>
            </a:r>
            <a:r>
              <a:rPr lang="en-GB" b="0" i="1" u="none" strike="noStrike" dirty="0">
                <a:solidFill>
                  <a:srgbClr val="000000"/>
                </a:solidFill>
                <a:effectLst/>
                <a:latin typeface="Source Sans Pro" panose="020B0503030403020204" pitchFamily="34" charset="0"/>
              </a:rPr>
              <a:t>, </a:t>
            </a:r>
            <a:r>
              <a:rPr lang="en-GB" b="0" i="1" u="none" strike="noStrike" dirty="0" err="1">
                <a:solidFill>
                  <a:srgbClr val="000000"/>
                </a:solidFill>
                <a:effectLst/>
                <a:latin typeface="Source Sans Pro" panose="020B0503030403020204" pitchFamily="34" charset="0"/>
              </a:rPr>
              <a:t>valore</a:t>
            </a:r>
            <a:r>
              <a:rPr lang="en-GB" b="0" i="1" u="none" strike="noStrike" dirty="0">
                <a:solidFill>
                  <a:srgbClr val="000000"/>
                </a:solidFill>
                <a:effectLst/>
                <a:latin typeface="Source Sans Pro" panose="020B0503030403020204" pitchFamily="34" charset="0"/>
              </a:rPr>
              <a:t> e </a:t>
            </a:r>
            <a:r>
              <a:rPr lang="en-GB" b="0" i="1" u="none" strike="noStrike" dirty="0" err="1">
                <a:solidFill>
                  <a:srgbClr val="000000"/>
                </a:solidFill>
                <a:effectLst/>
                <a:latin typeface="Source Sans Pro" panose="020B0503030403020204" pitchFamily="34" charset="0"/>
              </a:rPr>
              <a:t>vademecum</a:t>
            </a:r>
            <a:endParaRPr lang="en-IT" dirty="0"/>
          </a:p>
        </p:txBody>
      </p:sp>
      <p:sp>
        <p:nvSpPr>
          <p:cNvPr id="4" name="Footer Placeholder 3">
            <a:extLst>
              <a:ext uri="{FF2B5EF4-FFF2-40B4-BE49-F238E27FC236}">
                <a16:creationId xmlns:a16="http://schemas.microsoft.com/office/drawing/2014/main" id="{7B2B9A87-0B86-354F-A64C-7462CD83C1A6}"/>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5" name="Slide Number Placeholder 4">
            <a:extLst>
              <a:ext uri="{FF2B5EF4-FFF2-40B4-BE49-F238E27FC236}">
                <a16:creationId xmlns:a16="http://schemas.microsoft.com/office/drawing/2014/main" id="{B5F07B7D-CEDA-7B4A-BAE0-D3280D59B0F2}"/>
              </a:ext>
            </a:extLst>
          </p:cNvPr>
          <p:cNvSpPr>
            <a:spLocks noGrp="1"/>
          </p:cNvSpPr>
          <p:nvPr>
            <p:ph type="sldNum" sz="quarter" idx="12"/>
          </p:nvPr>
        </p:nvSpPr>
        <p:spPr/>
        <p:txBody>
          <a:bodyPr/>
          <a:lstStyle/>
          <a:p>
            <a:fld id="{BA258971-2581-1140-A045-EF224496870B}" type="slidenum">
              <a:rPr lang="en-US" smtClean="0"/>
              <a:t>1</a:t>
            </a:fld>
            <a:endParaRPr lang="en-US"/>
          </a:p>
        </p:txBody>
      </p:sp>
      <p:sp>
        <p:nvSpPr>
          <p:cNvPr id="8" name="TextBox 7">
            <a:extLst>
              <a:ext uri="{FF2B5EF4-FFF2-40B4-BE49-F238E27FC236}">
                <a16:creationId xmlns:a16="http://schemas.microsoft.com/office/drawing/2014/main" id="{197AE397-FCD8-734A-9F72-FE65CDBE87CD}"/>
              </a:ext>
            </a:extLst>
          </p:cNvPr>
          <p:cNvSpPr txBox="1"/>
          <p:nvPr/>
        </p:nvSpPr>
        <p:spPr>
          <a:xfrm>
            <a:off x="873077" y="3251468"/>
            <a:ext cx="7030514" cy="2677656"/>
          </a:xfrm>
          <a:prstGeom prst="rect">
            <a:avLst/>
          </a:prstGeom>
          <a:noFill/>
        </p:spPr>
        <p:txBody>
          <a:bodyPr wrap="none" rtlCol="0">
            <a:spAutoFit/>
          </a:bodyPr>
          <a:lstStyle/>
          <a:p>
            <a:pPr algn="ctr"/>
            <a:r>
              <a:rPr lang="en-IT" dirty="0"/>
              <a:t>Stefano Bianco</a:t>
            </a:r>
          </a:p>
          <a:p>
            <a:pPr algn="ctr"/>
            <a:r>
              <a:rPr lang="en-GB" i="1" dirty="0"/>
              <a:t>s</a:t>
            </a:r>
            <a:r>
              <a:rPr lang="en-IT" i="1" dirty="0"/>
              <a:t>tefano.bianco@lnf.infn.it</a:t>
            </a:r>
          </a:p>
          <a:p>
            <a:pPr algn="ctr"/>
            <a:r>
              <a:rPr lang="en-IT" i="1" dirty="0"/>
              <a:t>Istituto Nazionale di F</a:t>
            </a:r>
            <a:r>
              <a:rPr lang="en-GB" i="1" dirty="0" err="1"/>
              <a:t>i</a:t>
            </a:r>
            <a:r>
              <a:rPr lang="en-IT" i="1" dirty="0"/>
              <a:t>sica Nucleare – Laboratori Nazionali di Frascati</a:t>
            </a:r>
          </a:p>
          <a:p>
            <a:pPr algn="ctr"/>
            <a:endParaRPr lang="en-IT" i="1" dirty="0"/>
          </a:p>
          <a:p>
            <a:pPr algn="ctr"/>
            <a:r>
              <a:rPr lang="en-IT" dirty="0"/>
              <a:t>Laura Patrizii</a:t>
            </a:r>
          </a:p>
          <a:p>
            <a:pPr algn="ctr"/>
            <a:r>
              <a:rPr lang="en-IT" i="1" dirty="0"/>
              <a:t>Istituto Nazionale di Fisica Nucleare – Sezione di Bologna</a:t>
            </a:r>
          </a:p>
          <a:p>
            <a:pPr algn="ctr"/>
            <a:r>
              <a:rPr lang="en-GB" sz="1200" i="1" dirty="0"/>
              <a:t>In </a:t>
            </a:r>
            <a:r>
              <a:rPr lang="en-GB" sz="1200" i="1" dirty="0" err="1"/>
              <a:t>collaborazione</a:t>
            </a:r>
            <a:r>
              <a:rPr lang="en-GB" sz="1200" i="1" dirty="0"/>
              <a:t> con</a:t>
            </a:r>
            <a:r>
              <a:rPr lang="en-IT" sz="1200" i="1" dirty="0"/>
              <a:t> R.Barbera, M.Bruno, M.Maggi, D.Menasce (gruppo di lavoro dell’INFN sull’Open Science)</a:t>
            </a:r>
          </a:p>
          <a:p>
            <a:pPr algn="ctr"/>
            <a:endParaRPr lang="en-IT" sz="1200" i="1" dirty="0"/>
          </a:p>
          <a:p>
            <a:pPr algn="ctr"/>
            <a:endParaRPr lang="en-IT" sz="1200" i="1" dirty="0"/>
          </a:p>
          <a:p>
            <a:pPr algn="ctr"/>
            <a:r>
              <a:rPr lang="en-US" sz="1200" b="0" i="0" u="none" strike="noStrike" dirty="0">
                <a:solidFill>
                  <a:srgbClr val="000000"/>
                </a:solidFill>
                <a:effectLst/>
                <a:latin typeface="Source Sans Pro" panose="020B0503030403020204" pitchFamily="34" charset="0"/>
              </a:rPr>
              <a:t>INFN </a:t>
            </a:r>
            <a:r>
              <a:rPr lang="en-US" sz="1200" b="0" i="0" u="none" strike="noStrike" dirty="0" err="1">
                <a:solidFill>
                  <a:srgbClr val="000000"/>
                </a:solidFill>
                <a:effectLst/>
                <a:latin typeface="Source Sans Pro" panose="020B0503030403020204" pitchFamily="34" charset="0"/>
              </a:rPr>
              <a:t>Laboratori</a:t>
            </a:r>
            <a:r>
              <a:rPr lang="en-US" sz="1200" b="0" i="0" u="none" strike="noStrike" dirty="0">
                <a:solidFill>
                  <a:srgbClr val="000000"/>
                </a:solidFill>
                <a:effectLst/>
                <a:latin typeface="Source Sans Pro" panose="020B0503030403020204" pitchFamily="34" charset="0"/>
              </a:rPr>
              <a:t> </a:t>
            </a:r>
            <a:r>
              <a:rPr lang="en-US" sz="1200" b="0" i="0" u="none" strike="noStrike" dirty="0" err="1">
                <a:solidFill>
                  <a:srgbClr val="000000"/>
                </a:solidFill>
                <a:effectLst/>
                <a:latin typeface="Source Sans Pro" panose="020B0503030403020204" pitchFamily="34" charset="0"/>
              </a:rPr>
              <a:t>Nazionali</a:t>
            </a:r>
            <a:r>
              <a:rPr lang="en-US" sz="1200" b="0" i="0" u="none" strike="noStrike" dirty="0">
                <a:solidFill>
                  <a:srgbClr val="000000"/>
                </a:solidFill>
                <a:effectLst/>
                <a:latin typeface="Source Sans Pro" panose="020B0503030403020204" pitchFamily="34" charset="0"/>
              </a:rPr>
              <a:t> di </a:t>
            </a:r>
            <a:r>
              <a:rPr lang="en-US" sz="1200" b="0" i="0" u="none" strike="noStrike" dirty="0" err="1">
                <a:solidFill>
                  <a:srgbClr val="000000"/>
                </a:solidFill>
                <a:effectLst/>
                <a:latin typeface="Source Sans Pro" panose="020B0503030403020204" pitchFamily="34" charset="0"/>
              </a:rPr>
              <a:t>Legnaro</a:t>
            </a:r>
            <a:endParaRPr lang="en-IT" sz="1200" i="1" dirty="0"/>
          </a:p>
          <a:p>
            <a:pPr algn="ctr"/>
            <a:r>
              <a:rPr lang="en-IT" sz="1200" i="1" dirty="0"/>
              <a:t>20230203</a:t>
            </a:r>
          </a:p>
        </p:txBody>
      </p:sp>
      <p:sp>
        <p:nvSpPr>
          <p:cNvPr id="3" name="TextBox 2">
            <a:extLst>
              <a:ext uri="{FF2B5EF4-FFF2-40B4-BE49-F238E27FC236}">
                <a16:creationId xmlns:a16="http://schemas.microsoft.com/office/drawing/2014/main" id="{32DC725A-2162-AF4B-B242-D3FFCB8AE30B}"/>
              </a:ext>
            </a:extLst>
          </p:cNvPr>
          <p:cNvSpPr txBox="1"/>
          <p:nvPr/>
        </p:nvSpPr>
        <p:spPr>
          <a:xfrm>
            <a:off x="3188416" y="5787884"/>
            <a:ext cx="2608471" cy="369332"/>
          </a:xfrm>
          <a:prstGeom prst="rect">
            <a:avLst/>
          </a:prstGeom>
          <a:noFill/>
        </p:spPr>
        <p:txBody>
          <a:bodyPr wrap="none" rtlCol="0">
            <a:spAutoFit/>
          </a:bodyPr>
          <a:lstStyle/>
          <a:p>
            <a:r>
              <a:rPr lang="en-GB" dirty="0"/>
              <a:t>10.15161/</a:t>
            </a:r>
            <a:r>
              <a:rPr lang="en-GB" dirty="0" err="1"/>
              <a:t>oar.it</a:t>
            </a:r>
            <a:r>
              <a:rPr lang="en-GB" dirty="0"/>
              <a:t>/</a:t>
            </a:r>
            <a:r>
              <a:rPr lang="en-GB" dirty="0" err="1"/>
              <a:t>xxxxxxxxx</a:t>
            </a:r>
            <a:endParaRPr lang="en-IT" dirty="0"/>
          </a:p>
        </p:txBody>
      </p:sp>
    </p:spTree>
    <p:extLst>
      <p:ext uri="{BB962C8B-B14F-4D97-AF65-F5344CB8AC3E}">
        <p14:creationId xmlns:p14="http://schemas.microsoft.com/office/powerpoint/2010/main" val="1996015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59"/>
          <p:cNvSpPr txBox="1">
            <a:spLocks noGrp="1"/>
          </p:cNvSpPr>
          <p:nvPr>
            <p:ph type="title"/>
          </p:nvPr>
        </p:nvSpPr>
        <p:spPr>
          <a:xfrm>
            <a:off x="317598" y="1379328"/>
            <a:ext cx="4550229"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1991 Paul </a:t>
            </a:r>
            <a:r>
              <a:rPr lang="en-US" dirty="0" err="1"/>
              <a:t>Ginsparg</a:t>
            </a:r>
            <a:r>
              <a:rPr lang="en-US" dirty="0"/>
              <a:t> e arXiv</a:t>
            </a:r>
            <a:endParaRPr dirty="0"/>
          </a:p>
        </p:txBody>
      </p:sp>
      <p:pic>
        <p:nvPicPr>
          <p:cNvPr id="797" name="Google Shape;797;p59" descr="220px-Ginsparg_at_Cornell_University.jpg"/>
          <p:cNvPicPr preferRelativeResize="0">
            <a:picLocks noGrp="1"/>
          </p:cNvPicPr>
          <p:nvPr>
            <p:ph type="body" idx="1"/>
          </p:nvPr>
        </p:nvPicPr>
        <p:blipFill rotWithShape="1">
          <a:blip r:embed="rId3">
            <a:alphaModFix/>
          </a:blip>
          <a:srcRect/>
          <a:stretch/>
        </p:blipFill>
        <p:spPr>
          <a:xfrm rot="849114">
            <a:off x="4904215" y="1174114"/>
            <a:ext cx="3127297" cy="4509772"/>
          </a:xfrm>
          <a:prstGeom prst="rect">
            <a:avLst/>
          </a:prstGeom>
          <a:noFill/>
          <a:ln>
            <a:noFill/>
          </a:ln>
        </p:spPr>
      </p:pic>
      <p:sp>
        <p:nvSpPr>
          <p:cNvPr id="2" name="Footer Placeholder 1">
            <a:extLst>
              <a:ext uri="{FF2B5EF4-FFF2-40B4-BE49-F238E27FC236}">
                <a16:creationId xmlns:a16="http://schemas.microsoft.com/office/drawing/2014/main" id="{2A85CE9C-2FD2-7847-B894-A938E44442CC}"/>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26D77671-E150-D840-9D33-6C54EB055EA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851791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6" name="Google Shape;806;p60" descr="220px-First_Web_Server.jpg"/>
          <p:cNvPicPr preferRelativeResize="0">
            <a:picLocks noGrp="1"/>
          </p:cNvPicPr>
          <p:nvPr>
            <p:ph type="body" idx="1"/>
          </p:nvPr>
        </p:nvPicPr>
        <p:blipFill rotWithShape="1">
          <a:blip r:embed="rId3">
            <a:alphaModFix/>
          </a:blip>
          <a:srcRect l="-9524" r="-9524"/>
          <a:stretch/>
        </p:blipFill>
        <p:spPr>
          <a:xfrm>
            <a:off x="0" y="1681117"/>
            <a:ext cx="6775269" cy="4057832"/>
          </a:xfrm>
          <a:prstGeom prst="rect">
            <a:avLst/>
          </a:prstGeom>
          <a:noFill/>
          <a:ln>
            <a:noFill/>
          </a:ln>
        </p:spPr>
      </p:pic>
      <p:sp>
        <p:nvSpPr>
          <p:cNvPr id="805" name="Google Shape;805;p60"/>
          <p:cNvSpPr txBox="1">
            <a:spLocks noGrp="1"/>
          </p:cNvSpPr>
          <p:nvPr>
            <p:ph type="title"/>
          </p:nvPr>
        </p:nvSpPr>
        <p:spPr>
          <a:xfrm>
            <a:off x="251264" y="549119"/>
            <a:ext cx="8808587" cy="74480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600"/>
              <a:buFont typeface="Cambria"/>
              <a:buNone/>
            </a:pPr>
            <a:r>
              <a:rPr lang="en-US" sz="3600" dirty="0"/>
              <a:t>6 </a:t>
            </a:r>
            <a:r>
              <a:rPr lang="en-US" sz="3600" dirty="0" err="1"/>
              <a:t>agosto</a:t>
            </a:r>
            <a:r>
              <a:rPr lang="en-US" sz="3600" dirty="0"/>
              <a:t> 1991 –</a:t>
            </a:r>
            <a:r>
              <a:rPr lang="en-US" sz="3600" dirty="0" err="1"/>
              <a:t>nascita</a:t>
            </a:r>
            <a:r>
              <a:rPr lang="en-US" sz="3600" dirty="0"/>
              <a:t> di  www al CERN</a:t>
            </a:r>
            <a:endParaRPr dirty="0"/>
          </a:p>
        </p:txBody>
      </p:sp>
      <p:pic>
        <p:nvPicPr>
          <p:cNvPr id="809" name="Google Shape;809;p60" descr="WEB_DIRETTA_sito_prova.jpg"/>
          <p:cNvPicPr preferRelativeResize="0"/>
          <p:nvPr/>
        </p:nvPicPr>
        <p:blipFill rotWithShape="1">
          <a:blip r:embed="rId4">
            <a:alphaModFix/>
          </a:blip>
          <a:srcRect/>
          <a:stretch/>
        </p:blipFill>
        <p:spPr>
          <a:xfrm rot="771844">
            <a:off x="4162984" y="1679355"/>
            <a:ext cx="4688653" cy="1803124"/>
          </a:xfrm>
          <a:prstGeom prst="rect">
            <a:avLst/>
          </a:prstGeom>
          <a:noFill/>
          <a:ln>
            <a:noFill/>
          </a:ln>
        </p:spPr>
      </p:pic>
      <p:pic>
        <p:nvPicPr>
          <p:cNvPr id="810" name="Google Shape;810;p60" descr="Timbernerslee203540957-729fcfc1-fda1-4fb0-942f-e327a03b9a4f.jpg"/>
          <p:cNvPicPr preferRelativeResize="0"/>
          <p:nvPr/>
        </p:nvPicPr>
        <p:blipFill rotWithShape="1">
          <a:blip r:embed="rId5">
            <a:alphaModFix/>
          </a:blip>
          <a:srcRect l="8724" r="47028"/>
          <a:stretch/>
        </p:blipFill>
        <p:spPr>
          <a:xfrm>
            <a:off x="4461872" y="3393350"/>
            <a:ext cx="2661739" cy="2801744"/>
          </a:xfrm>
          <a:prstGeom prst="rect">
            <a:avLst/>
          </a:prstGeom>
          <a:noFill/>
          <a:ln>
            <a:noFill/>
          </a:ln>
        </p:spPr>
      </p:pic>
      <p:sp>
        <p:nvSpPr>
          <p:cNvPr id="2" name="Footer Placeholder 1">
            <a:extLst>
              <a:ext uri="{FF2B5EF4-FFF2-40B4-BE49-F238E27FC236}">
                <a16:creationId xmlns:a16="http://schemas.microsoft.com/office/drawing/2014/main" id="{30BE40F3-5A0A-D947-B53F-F84359415DED}"/>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76B3E28A-1C99-AE4B-9539-F7D6A470AED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19845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62" descr="JHEP_webcover.jpg"/>
          <p:cNvPicPr preferRelativeResize="0">
            <a:picLocks noGrp="1"/>
          </p:cNvPicPr>
          <p:nvPr>
            <p:ph type="body" idx="1"/>
          </p:nvPr>
        </p:nvPicPr>
        <p:blipFill rotWithShape="1">
          <a:blip r:embed="rId3">
            <a:alphaModFix/>
          </a:blip>
          <a:srcRect/>
          <a:stretch/>
        </p:blipFill>
        <p:spPr>
          <a:xfrm>
            <a:off x="4918939" y="1071154"/>
            <a:ext cx="3180033" cy="5042264"/>
          </a:xfrm>
          <a:prstGeom prst="rect">
            <a:avLst/>
          </a:prstGeom>
          <a:noFill/>
          <a:ln>
            <a:noFill/>
          </a:ln>
        </p:spPr>
      </p:pic>
      <p:sp>
        <p:nvSpPr>
          <p:cNvPr id="826" name="Google Shape;826;p62"/>
          <p:cNvSpPr txBox="1">
            <a:spLocks noGrp="1"/>
          </p:cNvSpPr>
          <p:nvPr>
            <p:ph type="title"/>
          </p:nvPr>
        </p:nvSpPr>
        <p:spPr>
          <a:xfrm>
            <a:off x="457200" y="1175960"/>
            <a:ext cx="4288971" cy="408591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ct val="100000"/>
              <a:buFont typeface="Cambria"/>
              <a:buNone/>
            </a:pPr>
            <a:r>
              <a:rPr lang="en-US" dirty="0"/>
              <a:t>1997  SISSA Trieste (Amati &amp; </a:t>
            </a:r>
            <a:r>
              <a:rPr lang="en-US" dirty="0" err="1"/>
              <a:t>Bonora</a:t>
            </a:r>
            <a:r>
              <a:rPr lang="en-US" dirty="0"/>
              <a:t>) </a:t>
            </a:r>
            <a:r>
              <a:rPr lang="en-US" dirty="0" err="1"/>
              <a:t>fonda</a:t>
            </a:r>
            <a:r>
              <a:rPr lang="en-US" dirty="0"/>
              <a:t> JHEP </a:t>
            </a:r>
            <a:br>
              <a:rPr lang="en-US" dirty="0"/>
            </a:br>
            <a:br>
              <a:rPr lang="en-US" dirty="0"/>
            </a:br>
            <a:r>
              <a:rPr lang="en-US" dirty="0">
                <a:sym typeface="Wingdings" pitchFamily="2" charset="2"/>
              </a:rPr>
              <a:t></a:t>
            </a:r>
            <a:r>
              <a:rPr lang="en-US" dirty="0"/>
              <a:t> poi </a:t>
            </a:r>
            <a:r>
              <a:rPr lang="en-US" dirty="0" err="1"/>
              <a:t>affidato</a:t>
            </a:r>
            <a:r>
              <a:rPr lang="en-US" dirty="0"/>
              <a:t> a Springer </a:t>
            </a:r>
            <a:endParaRPr dirty="0"/>
          </a:p>
        </p:txBody>
      </p:sp>
      <p:sp>
        <p:nvSpPr>
          <p:cNvPr id="2" name="Footer Placeholder 1">
            <a:extLst>
              <a:ext uri="{FF2B5EF4-FFF2-40B4-BE49-F238E27FC236}">
                <a16:creationId xmlns:a16="http://schemas.microsoft.com/office/drawing/2014/main" id="{CDF7B29B-A443-E143-AF45-61F0161DA906}"/>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697478CD-2F0E-874E-9967-366F431E6F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181829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315773" y="505100"/>
            <a:ext cx="4636500" cy="8697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2DAA66"/>
              </a:buClr>
              <a:buSzPts val="3300"/>
              <a:buFont typeface="Exo"/>
              <a:buNone/>
            </a:pPr>
            <a:r>
              <a:rPr lang="en-US" sz="3300" b="1" i="0" u="none" strike="noStrike" cap="none">
                <a:solidFill>
                  <a:srgbClr val="2DAA66"/>
                </a:solidFill>
                <a:latin typeface="Exo"/>
                <a:ea typeface="Exo"/>
                <a:cs typeface="Exo"/>
                <a:sym typeface="Exo"/>
              </a:rPr>
              <a:t>L’Editoria Scientifica </a:t>
            </a:r>
            <a:endParaRPr/>
          </a:p>
        </p:txBody>
      </p:sp>
      <p:pic>
        <p:nvPicPr>
          <p:cNvPr id="133" name="Google Shape;133;p5" descr="journal costs.png"/>
          <p:cNvPicPr preferRelativeResize="0"/>
          <p:nvPr/>
        </p:nvPicPr>
        <p:blipFill rotWithShape="1">
          <a:blip r:embed="rId3">
            <a:alphaModFix/>
          </a:blip>
          <a:srcRect l="-1154" r="-1154"/>
          <a:stretch/>
        </p:blipFill>
        <p:spPr>
          <a:xfrm>
            <a:off x="3585200" y="2025125"/>
            <a:ext cx="4834125" cy="3927700"/>
          </a:xfrm>
          <a:prstGeom prst="rect">
            <a:avLst/>
          </a:prstGeom>
          <a:noFill/>
          <a:ln>
            <a:noFill/>
          </a:ln>
        </p:spPr>
      </p:pic>
      <p:sp>
        <p:nvSpPr>
          <p:cNvPr id="134" name="Google Shape;134;p5"/>
          <p:cNvSpPr txBox="1"/>
          <p:nvPr/>
        </p:nvSpPr>
        <p:spPr>
          <a:xfrm>
            <a:off x="150407" y="1572077"/>
            <a:ext cx="4547700" cy="2397300"/>
          </a:xfrm>
          <a:prstGeom prst="rect">
            <a:avLst/>
          </a:prstGeom>
          <a:noFill/>
          <a:ln>
            <a:noFill/>
          </a:ln>
        </p:spPr>
        <p:txBody>
          <a:bodyPr spcFirstLastPara="1" wrap="square" lIns="68575" tIns="34275" rIns="68575" bIns="34275" anchor="t" anchorCtr="0">
            <a:noAutofit/>
          </a:bodyPr>
          <a:lstStyle/>
          <a:p>
            <a:pPr marL="0" marR="0" lvl="0" indent="0" algn="just"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Modello economico tradizionale: </a:t>
            </a:r>
            <a:endParaRPr/>
          </a:p>
          <a:p>
            <a:pPr marL="0" marR="0" lvl="0" indent="0" algn="just"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«Readers Pay»</a:t>
            </a:r>
            <a:endParaRPr/>
          </a:p>
          <a:p>
            <a:pPr marL="0" marR="0" lvl="0" indent="0" algn="just"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p:txBody>
      </p:sp>
      <p:sp>
        <p:nvSpPr>
          <p:cNvPr id="135" name="Google Shape;135;p5"/>
          <p:cNvSpPr txBox="1"/>
          <p:nvPr/>
        </p:nvSpPr>
        <p:spPr>
          <a:xfrm>
            <a:off x="68871" y="2699925"/>
            <a:ext cx="4547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5289"/>
                </a:solidFill>
                <a:latin typeface="Arial"/>
                <a:ea typeface="Arial"/>
                <a:cs typeface="Arial"/>
                <a:sym typeface="Arial"/>
              </a:rPr>
              <a:t>La Crisi dei Periodici</a:t>
            </a:r>
            <a:endParaRPr/>
          </a:p>
        </p:txBody>
      </p:sp>
      <p:sp>
        <p:nvSpPr>
          <p:cNvPr id="136" name="Google Shape;136;p5"/>
          <p:cNvSpPr/>
          <p:nvPr/>
        </p:nvSpPr>
        <p:spPr>
          <a:xfrm>
            <a:off x="24475" y="3320125"/>
            <a:ext cx="38253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dk1"/>
                </a:solidFill>
                <a:latin typeface="Arial"/>
                <a:ea typeface="Arial"/>
                <a:cs typeface="Arial"/>
                <a:sym typeface="Arial"/>
              </a:rPr>
              <a:t>Il costo degli abbonamenti cresce molto più rapidamente dell’inflazione</a:t>
            </a:r>
            <a:endParaRPr sz="1300"/>
          </a:p>
        </p:txBody>
      </p:sp>
      <p:sp>
        <p:nvSpPr>
          <p:cNvPr id="137" name="Google Shape;137;p5"/>
          <p:cNvSpPr>
            <a:spLocks noGrp="1"/>
          </p:cNvSpPr>
          <p:nvPr>
            <p:ph type="sldNum" idx="12"/>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13</a:t>
            </a:fld>
            <a:endParaRPr/>
          </a:p>
        </p:txBody>
      </p:sp>
      <p:sp>
        <p:nvSpPr>
          <p:cNvPr id="138" name="Google Shape;138;p5"/>
          <p:cNvSpPr txBox="1">
            <a:spLocks noGrp="1"/>
          </p:cNvSpPr>
          <p:nvPr>
            <p:ph type="ftr" idx="11"/>
          </p:nvPr>
        </p:nvSpPr>
        <p:spPr>
          <a:xfrm rot="-5400000">
            <a:off x="7180512" y="3642358"/>
            <a:ext cx="3180081" cy="36576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rgbClr val="C6E7FC"/>
                </a:solidFill>
                <a:latin typeface="Calibri"/>
                <a:ea typeface="Calibri"/>
                <a:cs typeface="Calibri"/>
                <a:sym typeface="Calibri"/>
              </a:rPr>
              <a:t>S.Bianco e L.Patrizii, La Scienza Aperta per chi fa ricerca: significato, valore e vademecum  - INFN Laboratori Nazionali di Legnaro 20230203   DOI:   10.15161/oar.it/xxxxxxx</a:t>
            </a:r>
            <a:endParaRPr/>
          </a:p>
        </p:txBody>
      </p:sp>
      <p:sp>
        <p:nvSpPr>
          <p:cNvPr id="139" name="Google Shape;139;p5"/>
          <p:cNvSpPr txBox="1"/>
          <p:nvPr/>
        </p:nvSpPr>
        <p:spPr>
          <a:xfrm>
            <a:off x="24475" y="0"/>
            <a:ext cx="8563200" cy="6912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SzPts val="4000"/>
              <a:buFont typeface="Cambria"/>
              <a:buNone/>
            </a:pPr>
            <a:endParaRPr lang="en-IT" dirty="0"/>
          </a:p>
        </p:txBody>
      </p:sp>
    </p:spTree>
    <p:extLst>
      <p:ext uri="{BB962C8B-B14F-4D97-AF65-F5344CB8AC3E}">
        <p14:creationId xmlns:p14="http://schemas.microsoft.com/office/powerpoint/2010/main" val="2380931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280920" cy="1143000"/>
          </a:xfrm>
        </p:spPr>
        <p:txBody>
          <a:bodyPr/>
          <a:lstStyle/>
          <a:p>
            <a:r>
              <a:rPr lang="en-US" sz="5400" b="1" dirty="0">
                <a:latin typeface="+mn-lt"/>
              </a:rPr>
              <a:t>I  </a:t>
            </a:r>
            <a:r>
              <a:rPr lang="en-US" sz="5400" b="1" dirty="0" err="1">
                <a:latin typeface="+mn-lt"/>
              </a:rPr>
              <a:t>conti</a:t>
            </a:r>
            <a:r>
              <a:rPr lang="en-US" sz="5400" b="1" dirty="0">
                <a:latin typeface="+mn-lt"/>
              </a:rPr>
              <a:t> in </a:t>
            </a:r>
            <a:r>
              <a:rPr lang="en-US" sz="5400" b="1" dirty="0" err="1">
                <a:latin typeface="+mn-lt"/>
              </a:rPr>
              <a:t>tasca</a:t>
            </a:r>
            <a:r>
              <a:rPr lang="en-US" sz="5400" b="1" dirty="0">
                <a:latin typeface="+mn-lt"/>
              </a:rPr>
              <a:t> </a:t>
            </a:r>
            <a:r>
              <a:rPr lang="en-US" sz="5400" b="1" dirty="0" err="1">
                <a:latin typeface="+mn-lt"/>
              </a:rPr>
              <a:t>agli</a:t>
            </a:r>
            <a:r>
              <a:rPr lang="en-US" sz="5400" b="1" dirty="0">
                <a:latin typeface="+mn-lt"/>
              </a:rPr>
              <a:t> </a:t>
            </a:r>
            <a:r>
              <a:rPr lang="en-US" sz="5400" b="1" dirty="0" err="1">
                <a:latin typeface="+mn-lt"/>
              </a:rPr>
              <a:t>editori</a:t>
            </a:r>
            <a:endParaRPr lang="en-US" sz="5400" b="1"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837095"/>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it-IT">
                <a:solidFill>
                  <a:prstClr val="black">
                    <a:tint val="75000"/>
                  </a:prstClr>
                </a:solidFill>
                <a:latin typeface="Calibri"/>
              </a:rPr>
              <a:t>S.Bianco e L.Patrizii, La Scienza Aperta per chi fa ricerca: significato, valore e vademecum  - INFN Laboratori Nazionali di Legnaro 20230203   DOI:   10.15161/oar.it/xxxxxxx</a:t>
            </a:r>
            <a:endParaRPr lang="en-US">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BA258971-2581-1140-A045-EF224496870B}" type="slidenum">
              <a:rPr lang="en-US" smtClean="0"/>
              <a:t>14</a:t>
            </a:fld>
            <a:endParaRPr lang="en-US"/>
          </a:p>
        </p:txBody>
      </p:sp>
    </p:spTree>
    <p:extLst>
      <p:ext uri="{BB962C8B-B14F-4D97-AF65-F5344CB8AC3E}">
        <p14:creationId xmlns:p14="http://schemas.microsoft.com/office/powerpoint/2010/main" val="265495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8"/>
          <p:cNvPicPr preferRelativeResize="0">
            <a:picLocks noGrp="1"/>
          </p:cNvPicPr>
          <p:nvPr>
            <p:ph type="body" idx="1"/>
          </p:nvPr>
        </p:nvPicPr>
        <p:blipFill rotWithShape="1">
          <a:blip r:embed="rId3">
            <a:alphaModFix/>
          </a:blip>
          <a:srcRect/>
          <a:stretch/>
        </p:blipFill>
        <p:spPr>
          <a:xfrm>
            <a:off x="598902" y="603998"/>
            <a:ext cx="7523197" cy="5268519"/>
          </a:xfrm>
          <a:prstGeom prst="rect">
            <a:avLst/>
          </a:prstGeom>
          <a:noFill/>
          <a:ln>
            <a:noFill/>
          </a:ln>
        </p:spPr>
      </p:pic>
      <p:sp>
        <p:nvSpPr>
          <p:cNvPr id="175" name="Google Shape;175;p8"/>
          <p:cNvSpPr txBox="1"/>
          <p:nvPr/>
        </p:nvSpPr>
        <p:spPr>
          <a:xfrm rot="5400000">
            <a:off x="6150789" y="3043839"/>
            <a:ext cx="4913889"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err="1">
                <a:solidFill>
                  <a:srgbClr val="FF0000"/>
                </a:solidFill>
                <a:latin typeface="Fira Sans Medium" panose="020B0604020202020204" charset="0"/>
                <a:ea typeface="Calibri"/>
                <a:cs typeface="Calibri"/>
                <a:sym typeface="Calibri"/>
              </a:rPr>
              <a:t>Ref:S.Mangiaracina</a:t>
            </a:r>
            <a:r>
              <a:rPr lang="en-US" sz="1200" dirty="0">
                <a:solidFill>
                  <a:srgbClr val="FF0000"/>
                </a:solidFill>
                <a:latin typeface="Fira Sans Medium" panose="020B0604020202020204" charset="0"/>
                <a:ea typeface="Calibri"/>
                <a:cs typeface="Calibri"/>
                <a:sym typeface="Calibri"/>
              </a:rPr>
              <a:t>: </a:t>
            </a:r>
            <a:r>
              <a:rPr lang="en-US" sz="1200" u="sng" dirty="0">
                <a:solidFill>
                  <a:srgbClr val="1155CC"/>
                </a:solidFill>
                <a:latin typeface="Fira Sans Medium" panose="020B0604020202020204" charset="0"/>
                <a:ea typeface="Calibri"/>
                <a:cs typeface="Calibri"/>
                <a:sym typeface="Calibri"/>
                <a:hlinkClick r:id="rId4">
                  <a:extLst>
                    <a:ext uri="{A12FA001-AC4F-418D-AE19-62706E023703}">
                      <ahyp:hlinkClr xmlns:ahyp="http://schemas.microsoft.com/office/drawing/2018/hyperlinkcolor" val="tx"/>
                    </a:ext>
                  </a:extLst>
                </a:hlinkClick>
              </a:rPr>
              <a:t>0.5281/zenodo.1247497</a:t>
            </a:r>
            <a:endParaRPr sz="1200" dirty="0">
              <a:solidFill>
                <a:srgbClr val="FF0000"/>
              </a:solidFill>
              <a:latin typeface="Fira Sans Medium" panose="020B0604020202020204" charset="0"/>
              <a:ea typeface="Calibri"/>
              <a:cs typeface="Calibri"/>
              <a:sym typeface="Calibri"/>
            </a:endParaRPr>
          </a:p>
        </p:txBody>
      </p:sp>
      <p:sp>
        <p:nvSpPr>
          <p:cNvPr id="176" name="Google Shape;176;p8"/>
          <p:cNvSpPr txBox="1">
            <a:spLocks noGrp="1"/>
          </p:cNvSpPr>
          <p:nvPr>
            <p:ph type="title"/>
          </p:nvPr>
        </p:nvSpPr>
        <p:spPr>
          <a:xfrm rot="-1521143">
            <a:off x="476673" y="2929618"/>
            <a:ext cx="7620000" cy="1143000"/>
          </a:xfrm>
          <a:prstGeom prst="rect">
            <a:avLst/>
          </a:prstGeom>
          <a:solidFill>
            <a:srgbClr val="FFFF00"/>
          </a:solidFill>
          <a:ln>
            <a:noFill/>
          </a:ln>
        </p:spPr>
        <p:txBody>
          <a:bodyPr spcFirstLastPara="1" wrap="square" lIns="91425" tIns="45700" rIns="91425" bIns="45700" anchor="ctr" anchorCtr="0">
            <a:noAutofit/>
          </a:bodyPr>
          <a:lstStyle/>
          <a:p>
            <a:pPr marL="0" lvl="0" indent="0" algn="l" rtl="0">
              <a:spcBef>
                <a:spcPts val="0"/>
              </a:spcBef>
              <a:spcAft>
                <a:spcPts val="0"/>
              </a:spcAft>
              <a:buClr>
                <a:srgbClr val="FF0000"/>
              </a:buClr>
              <a:buSzPts val="4600"/>
              <a:buFont typeface="Calibri"/>
              <a:buNone/>
            </a:pPr>
            <a:r>
              <a:rPr lang="en-US" b="1" dirty="0" err="1">
                <a:solidFill>
                  <a:srgbClr val="FF0000"/>
                </a:solidFill>
                <a:latin typeface="Fira Sans Medium" panose="020B0604020202020204" charset="0"/>
                <a:ea typeface="Calibri"/>
                <a:cs typeface="Calibri"/>
                <a:sym typeface="Calibri"/>
              </a:rPr>
              <a:t>abbonamenti</a:t>
            </a:r>
            <a:r>
              <a:rPr lang="en-US" b="1" dirty="0">
                <a:solidFill>
                  <a:srgbClr val="FF0000"/>
                </a:solidFill>
                <a:latin typeface="Fira Sans Medium" panose="020B0604020202020204" charset="0"/>
                <a:ea typeface="Calibri"/>
                <a:cs typeface="Calibri"/>
                <a:sym typeface="Calibri"/>
              </a:rPr>
              <a:t> in 1 anno = 1450 </a:t>
            </a:r>
            <a:r>
              <a:rPr lang="en-US" b="1" dirty="0" err="1">
                <a:solidFill>
                  <a:srgbClr val="FF0000"/>
                </a:solidFill>
                <a:latin typeface="Fira Sans Medium" panose="020B0604020202020204" charset="0"/>
                <a:ea typeface="Calibri"/>
                <a:cs typeface="Calibri"/>
                <a:sym typeface="Calibri"/>
              </a:rPr>
              <a:t>assunzioni</a:t>
            </a:r>
            <a:endParaRPr b="1" dirty="0">
              <a:solidFill>
                <a:srgbClr val="FF0000"/>
              </a:solidFill>
              <a:latin typeface="Fira Sans Medium" panose="020B0604020202020204" charset="0"/>
              <a:ea typeface="Calibri"/>
              <a:cs typeface="Calibri"/>
              <a:sym typeface="Calibri"/>
            </a:endParaRPr>
          </a:p>
        </p:txBody>
      </p:sp>
      <p:sp>
        <p:nvSpPr>
          <p:cNvPr id="2" name="Footer Placeholder 1">
            <a:extLst>
              <a:ext uri="{FF2B5EF4-FFF2-40B4-BE49-F238E27FC236}">
                <a16:creationId xmlns:a16="http://schemas.microsoft.com/office/drawing/2014/main" id="{E21B1116-DB72-A547-9EED-96EB7D802850}"/>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A029F903-4355-3B4A-8F22-F6AAC367AB6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a:p>
        </p:txBody>
      </p:sp>
      <p:sp>
        <p:nvSpPr>
          <p:cNvPr id="7" name="CasellaDiTesto 5">
            <a:extLst>
              <a:ext uri="{FF2B5EF4-FFF2-40B4-BE49-F238E27FC236}">
                <a16:creationId xmlns:a16="http://schemas.microsoft.com/office/drawing/2014/main" id="{E45E2678-618B-4148-CCDB-4288279819B4}"/>
              </a:ext>
            </a:extLst>
          </p:cNvPr>
          <p:cNvSpPr txBox="1"/>
          <p:nvPr/>
        </p:nvSpPr>
        <p:spPr>
          <a:xfrm rot="5400000">
            <a:off x="5556901" y="2425885"/>
            <a:ext cx="5012141" cy="1200329"/>
          </a:xfrm>
          <a:prstGeom prst="rect">
            <a:avLst/>
          </a:prstGeom>
          <a:solidFill>
            <a:schemeClr val="bg1"/>
          </a:solidFill>
        </p:spPr>
        <p:txBody>
          <a:bodyPr wrap="none" rtlCol="0">
            <a:spAutoFit/>
          </a:bodyPr>
          <a:lstStyle/>
          <a:p>
            <a:r>
              <a:rPr lang="it-IT" sz="3600" b="1" dirty="0" err="1">
                <a:solidFill>
                  <a:srgbClr val="FF0000"/>
                </a:solidFill>
              </a:rPr>
              <a:t>Ref:S.Mangiaracina</a:t>
            </a:r>
            <a:endParaRPr lang="it-IT" sz="3600" b="1" dirty="0">
              <a:solidFill>
                <a:srgbClr val="FF0000"/>
              </a:solidFill>
            </a:endParaRPr>
          </a:p>
          <a:p>
            <a:r>
              <a:rPr lang="it-IT" altLang="it-IT" sz="3600" dirty="0">
                <a:solidFill>
                  <a:srgbClr val="1155CC"/>
                </a:solidFill>
                <a:cs typeface="Arial" panose="020B0604020202020204" pitchFamily="34" charset="0"/>
                <a:hlinkClick r:id="rId4"/>
              </a:rPr>
              <a:t>10.5281/zenodo.1247497</a:t>
            </a:r>
            <a:endParaRPr lang="it-IT" sz="3600" b="1" dirty="0">
              <a:solidFill>
                <a:srgbClr val="FF0000"/>
              </a:solidFill>
            </a:endParaRPr>
          </a:p>
        </p:txBody>
      </p:sp>
    </p:spTree>
    <p:extLst>
      <p:ext uri="{BB962C8B-B14F-4D97-AF65-F5344CB8AC3E}">
        <p14:creationId xmlns:p14="http://schemas.microsoft.com/office/powerpoint/2010/main" val="378579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6"/>
          <p:cNvSpPr txBox="1"/>
          <p:nvPr/>
        </p:nvSpPr>
        <p:spPr>
          <a:xfrm>
            <a:off x="276171" y="603998"/>
            <a:ext cx="8791500" cy="7002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2DAA66"/>
              </a:buClr>
              <a:buSzPts val="3300"/>
              <a:buFont typeface="Exo"/>
              <a:buNone/>
            </a:pPr>
            <a:r>
              <a:rPr lang="en-US" sz="3300" b="1" dirty="0">
                <a:solidFill>
                  <a:srgbClr val="2DAA66"/>
                </a:solidFill>
                <a:latin typeface="Roboto Slab" panose="020B0604020202020204" charset="0"/>
                <a:ea typeface="Roboto Slab" panose="020B0604020202020204" charset="0"/>
                <a:cs typeface="Exo"/>
                <a:sym typeface="Exo"/>
              </a:rPr>
              <a:t>Mercato degli </a:t>
            </a:r>
            <a:r>
              <a:rPr lang="en-US" sz="3300" b="1" dirty="0" err="1">
                <a:solidFill>
                  <a:srgbClr val="2DAA66"/>
                </a:solidFill>
                <a:latin typeface="Roboto Slab" panose="020B0604020202020204" charset="0"/>
                <a:ea typeface="Roboto Slab" panose="020B0604020202020204" charset="0"/>
                <a:cs typeface="Exo"/>
                <a:sym typeface="Exo"/>
              </a:rPr>
              <a:t>abbonamenti</a:t>
            </a:r>
            <a:r>
              <a:rPr lang="en-US" sz="3300" b="1" dirty="0">
                <a:solidFill>
                  <a:srgbClr val="2DAA66"/>
                </a:solidFill>
                <a:latin typeface="Roboto Slab" panose="020B0604020202020204" charset="0"/>
                <a:ea typeface="Roboto Slab" panose="020B0604020202020204" charset="0"/>
                <a:cs typeface="Exo"/>
                <a:sym typeface="Exo"/>
              </a:rPr>
              <a:t>: un </a:t>
            </a:r>
            <a:r>
              <a:rPr lang="en-US" sz="3300" b="1" dirty="0" err="1">
                <a:solidFill>
                  <a:srgbClr val="2DAA66"/>
                </a:solidFill>
                <a:latin typeface="Roboto Slab" panose="020B0604020202020204" charset="0"/>
                <a:ea typeface="Roboto Slab" panose="020B0604020202020204" charset="0"/>
                <a:cs typeface="Exo"/>
                <a:sym typeface="Exo"/>
              </a:rPr>
              <a:t>oligopolio</a:t>
            </a:r>
            <a:endParaRPr dirty="0">
              <a:latin typeface="Roboto Slab" panose="020B0604020202020204" charset="0"/>
              <a:ea typeface="Roboto Slab" panose="020B0604020202020204" charset="0"/>
            </a:endParaRPr>
          </a:p>
        </p:txBody>
      </p:sp>
      <p:sp>
        <p:nvSpPr>
          <p:cNvPr id="146" name="Google Shape;146;p6"/>
          <p:cNvSpPr txBox="1"/>
          <p:nvPr/>
        </p:nvSpPr>
        <p:spPr>
          <a:xfrm>
            <a:off x="-26411" y="2038903"/>
            <a:ext cx="3797028" cy="3290743"/>
          </a:xfrm>
          <a:prstGeom prst="rect">
            <a:avLst/>
          </a:prstGeom>
          <a:noFill/>
          <a:ln>
            <a:noFill/>
          </a:ln>
        </p:spPr>
        <p:txBody>
          <a:bodyPr spcFirstLastPara="1" wrap="square" lIns="68575" tIns="34275" rIns="68575" bIns="34275" anchor="t" anchorCtr="0">
            <a:noAutofit/>
          </a:bodyPr>
          <a:lstStyle/>
          <a:p>
            <a:pPr marL="257175" marR="0" lvl="0" indent="-257175" algn="l" rtl="0">
              <a:lnSpc>
                <a:spcPct val="90000"/>
              </a:lnSpc>
              <a:spcBef>
                <a:spcPts val="0"/>
              </a:spcBef>
              <a:spcAft>
                <a:spcPts val="0"/>
              </a:spcAft>
              <a:buClr>
                <a:schemeClr val="dk1"/>
              </a:buClr>
              <a:buSzPts val="2100"/>
              <a:buFont typeface="Arial"/>
              <a:buChar char="-"/>
            </a:pPr>
            <a:r>
              <a:rPr lang="en-US" sz="2000" dirty="0" err="1">
                <a:solidFill>
                  <a:schemeClr val="dk1"/>
                </a:solidFill>
                <a:highlight>
                  <a:srgbClr val="FFFF00"/>
                </a:highlight>
                <a:latin typeface="Fira Sans Medium" panose="020B0604020202020204" charset="0"/>
                <a:ea typeface="Arial"/>
                <a:cs typeface="Arial"/>
                <a:sym typeface="Arial"/>
              </a:rPr>
              <a:t>Insostituibilità</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err="1">
                <a:solidFill>
                  <a:schemeClr val="dk1"/>
                </a:solidFill>
                <a:highlight>
                  <a:srgbClr val="FFFF00"/>
                </a:highlight>
                <a:latin typeface="Fira Sans Medium" panose="020B0604020202020204" charset="0"/>
                <a:ea typeface="Arial"/>
                <a:cs typeface="Arial"/>
                <a:sym typeface="Arial"/>
              </a:rPr>
              <a:t>delle</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err="1">
                <a:solidFill>
                  <a:schemeClr val="dk1"/>
                </a:solidFill>
                <a:highlight>
                  <a:srgbClr val="FFFF00"/>
                </a:highlight>
                <a:latin typeface="Fira Sans Medium" panose="020B0604020202020204" charset="0"/>
                <a:ea typeface="Arial"/>
                <a:cs typeface="Arial"/>
                <a:sym typeface="Arial"/>
              </a:rPr>
              <a:t>riviste</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a:solidFill>
                  <a:schemeClr val="dk1"/>
                </a:solidFill>
                <a:highlight>
                  <a:srgbClr val="FFFF00"/>
                </a:highlight>
                <a:latin typeface="Fira Sans Medium" panose="020B0604020202020204" charset="0"/>
                <a:ea typeface="Arial"/>
                <a:cs typeface="Arial"/>
                <a:sym typeface="Wingdings" pitchFamily="2" charset="2"/>
              </a:rPr>
              <a:t></a:t>
            </a:r>
            <a:r>
              <a:rPr lang="en-US" sz="2000" dirty="0">
                <a:solidFill>
                  <a:schemeClr val="dk1"/>
                </a:solidFill>
                <a:highlight>
                  <a:srgbClr val="FFFF00"/>
                </a:highlight>
                <a:latin typeface="Fira Sans Medium" panose="020B0604020202020204" charset="0"/>
              </a:rPr>
              <a:t> </a:t>
            </a:r>
            <a:r>
              <a:rPr lang="en-US" sz="2000" dirty="0" err="1">
                <a:solidFill>
                  <a:schemeClr val="dk1"/>
                </a:solidFill>
                <a:highlight>
                  <a:srgbClr val="FFFF00"/>
                </a:highlight>
                <a:latin typeface="Fira Sans Medium" panose="020B0604020202020204" charset="0"/>
              </a:rPr>
              <a:t>ogni</a:t>
            </a:r>
            <a:r>
              <a:rPr lang="en-US" sz="2000" dirty="0">
                <a:solidFill>
                  <a:schemeClr val="dk1"/>
                </a:solidFill>
                <a:highlight>
                  <a:srgbClr val="FFFF00"/>
                </a:highlight>
                <a:latin typeface="Fira Sans Medium" panose="020B0604020202020204" charset="0"/>
              </a:rPr>
              <a:t> </a:t>
            </a:r>
            <a:r>
              <a:rPr lang="en-US" sz="2000" dirty="0" err="1">
                <a:solidFill>
                  <a:schemeClr val="dk1"/>
                </a:solidFill>
                <a:highlight>
                  <a:srgbClr val="FFFF00"/>
                </a:highlight>
                <a:latin typeface="Fira Sans Medium" panose="020B0604020202020204" charset="0"/>
              </a:rPr>
              <a:t>articolo</a:t>
            </a:r>
            <a:r>
              <a:rPr lang="en-US" sz="2000" dirty="0">
                <a:solidFill>
                  <a:schemeClr val="dk1"/>
                </a:solidFill>
                <a:highlight>
                  <a:srgbClr val="FFFF00"/>
                </a:highlight>
                <a:latin typeface="Fira Sans Medium" panose="020B0604020202020204" charset="0"/>
              </a:rPr>
              <a:t> è un </a:t>
            </a:r>
            <a:r>
              <a:rPr lang="en-US" sz="2000" dirty="0" err="1">
                <a:solidFill>
                  <a:schemeClr val="dk1"/>
                </a:solidFill>
                <a:highlight>
                  <a:srgbClr val="FFFF00"/>
                </a:highlight>
                <a:latin typeface="Fira Sans Medium" panose="020B0604020202020204" charset="0"/>
              </a:rPr>
              <a:t>micro</a:t>
            </a:r>
            <a:r>
              <a:rPr lang="en-US" sz="2000" dirty="0" err="1">
                <a:solidFill>
                  <a:schemeClr val="dk1"/>
                </a:solidFill>
                <a:highlight>
                  <a:srgbClr val="FFFF00"/>
                </a:highlight>
                <a:latin typeface="Fira Sans Medium" panose="020B0604020202020204" charset="0"/>
                <a:ea typeface="Arial"/>
                <a:cs typeface="Arial"/>
                <a:sym typeface="Arial"/>
              </a:rPr>
              <a:t>monopolio</a:t>
            </a:r>
            <a:endParaRPr lang="en-US" sz="2000" dirty="0">
              <a:solidFill>
                <a:schemeClr val="dk1"/>
              </a:solidFill>
              <a:highlight>
                <a:srgbClr val="FFFF00"/>
              </a:highlight>
              <a:latin typeface="Fira Sans Medium" panose="020B0604020202020204" charset="0"/>
              <a:ea typeface="Arial"/>
              <a:cs typeface="Arial"/>
              <a:sym typeface="Arial"/>
            </a:endParaRPr>
          </a:p>
          <a:p>
            <a:pPr marR="0" lvl="0" algn="l" rtl="0">
              <a:lnSpc>
                <a:spcPct val="90000"/>
              </a:lnSpc>
              <a:spcBef>
                <a:spcPts val="0"/>
              </a:spcBef>
              <a:spcAft>
                <a:spcPts val="0"/>
              </a:spcAft>
              <a:buClr>
                <a:schemeClr val="dk1"/>
              </a:buClr>
              <a:buSzPts val="2100"/>
            </a:pPr>
            <a:r>
              <a:rPr lang="en-US" sz="2000" dirty="0">
                <a:solidFill>
                  <a:schemeClr val="dk1"/>
                </a:solidFill>
                <a:latin typeface="Fira Sans Medium" panose="020B0604020202020204" charset="0"/>
                <a:ea typeface="Arial"/>
                <a:cs typeface="Arial"/>
                <a:sym typeface="Wingdings" panose="05000000000000000000" pitchFamily="2" charset="2"/>
              </a:rPr>
              <a:t>    </a:t>
            </a:r>
            <a:r>
              <a:rPr lang="en-US" sz="2000" dirty="0">
                <a:solidFill>
                  <a:schemeClr val="dk1"/>
                </a:solidFill>
                <a:highlight>
                  <a:srgbClr val="FFFF00"/>
                </a:highlight>
                <a:latin typeface="Fira Sans Medium" panose="020B0604020202020204" charset="0"/>
                <a:ea typeface="Arial"/>
                <a:cs typeface="Arial"/>
                <a:sym typeface="Wingdings" panose="05000000000000000000" pitchFamily="2" charset="2"/>
              </a:rPr>
              <a:t></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err="1">
                <a:solidFill>
                  <a:schemeClr val="dk1"/>
                </a:solidFill>
                <a:highlight>
                  <a:srgbClr val="FFFF00"/>
                </a:highlight>
                <a:latin typeface="Fira Sans Medium" panose="020B0604020202020204" charset="0"/>
                <a:ea typeface="Arial"/>
                <a:cs typeface="Arial"/>
                <a:sym typeface="Arial"/>
              </a:rPr>
              <a:t>mercato</a:t>
            </a:r>
            <a:r>
              <a:rPr lang="en-US" sz="2000" dirty="0">
                <a:solidFill>
                  <a:schemeClr val="dk1"/>
                </a:solidFill>
                <a:highlight>
                  <a:srgbClr val="FFFF00"/>
                </a:highlight>
                <a:latin typeface="Fira Sans Medium" panose="020B0604020202020204" charset="0"/>
                <a:ea typeface="Arial"/>
                <a:cs typeface="Arial"/>
                <a:sym typeface="Arial"/>
              </a:rPr>
              <a:t> </a:t>
            </a:r>
            <a:r>
              <a:rPr lang="en-US" sz="2000" b="1" dirty="0" err="1">
                <a:solidFill>
                  <a:schemeClr val="dk1"/>
                </a:solidFill>
                <a:highlight>
                  <a:srgbClr val="FFFF00"/>
                </a:highlight>
                <a:latin typeface="Fira Sans Medium" panose="020B0604020202020204" charset="0"/>
                <a:ea typeface="Arial"/>
                <a:cs typeface="Arial"/>
                <a:sym typeface="Arial"/>
              </a:rPr>
              <a:t>rigido</a:t>
            </a:r>
            <a:r>
              <a:rPr lang="en-US" sz="2000" dirty="0">
                <a:solidFill>
                  <a:schemeClr val="dk1"/>
                </a:solidFill>
                <a:highlight>
                  <a:srgbClr val="FFFF00"/>
                </a:highlight>
                <a:latin typeface="Fira Sans Medium" panose="020B0604020202020204" charset="0"/>
                <a:ea typeface="Arial"/>
                <a:cs typeface="Arial"/>
                <a:sym typeface="Arial"/>
              </a:rPr>
              <a:t> </a:t>
            </a:r>
            <a:endParaRPr sz="2000" dirty="0">
              <a:highlight>
                <a:srgbClr val="FFFF00"/>
              </a:highlight>
              <a:latin typeface="Fira Sans Medium" panose="020B0604020202020204" charset="0"/>
            </a:endParaRPr>
          </a:p>
          <a:p>
            <a:pPr marL="257175" marR="0" lvl="0" indent="-257175" algn="l" rtl="0">
              <a:lnSpc>
                <a:spcPct val="90000"/>
              </a:lnSpc>
              <a:spcBef>
                <a:spcPts val="0"/>
              </a:spcBef>
              <a:spcAft>
                <a:spcPts val="0"/>
              </a:spcAft>
              <a:buClr>
                <a:schemeClr val="dk1"/>
              </a:buClr>
              <a:buSzPts val="2100"/>
              <a:buFont typeface="Arial"/>
              <a:buChar char="-"/>
            </a:pPr>
            <a:endParaRPr lang="en-US" sz="2000" dirty="0">
              <a:solidFill>
                <a:schemeClr val="dk1"/>
              </a:solidFill>
              <a:latin typeface="Fira Sans Medium" panose="020B0604020202020204" charset="0"/>
              <a:ea typeface="Arial"/>
              <a:cs typeface="Arial"/>
              <a:sym typeface="Arial"/>
            </a:endParaRPr>
          </a:p>
          <a:p>
            <a:pPr marL="257175" indent="-257175">
              <a:lnSpc>
                <a:spcPct val="90000"/>
              </a:lnSpc>
              <a:buClr>
                <a:schemeClr val="dk1"/>
              </a:buClr>
              <a:buSzPts val="2100"/>
              <a:buFont typeface="Arial"/>
              <a:buChar char="-"/>
            </a:pPr>
            <a:r>
              <a:rPr lang="en-US" sz="2000" dirty="0" err="1">
                <a:solidFill>
                  <a:schemeClr val="dk1"/>
                </a:solidFill>
                <a:latin typeface="Fira Sans Medium" panose="020B0604020202020204" charset="0"/>
              </a:rPr>
              <a:t>Valutazione</a:t>
            </a:r>
            <a:r>
              <a:rPr lang="en-US" sz="2000" dirty="0">
                <a:solidFill>
                  <a:schemeClr val="dk1"/>
                </a:solidFill>
                <a:latin typeface="Fira Sans Medium" panose="020B0604020202020204" charset="0"/>
              </a:rPr>
              <a:t> </a:t>
            </a:r>
            <a:r>
              <a:rPr lang="en-US" sz="2000" dirty="0" err="1">
                <a:solidFill>
                  <a:schemeClr val="dk1"/>
                </a:solidFill>
                <a:latin typeface="Fira Sans Medium" panose="020B0604020202020204" charset="0"/>
              </a:rPr>
              <a:t>della</a:t>
            </a:r>
            <a:r>
              <a:rPr lang="en-US" sz="2000" dirty="0">
                <a:solidFill>
                  <a:schemeClr val="dk1"/>
                </a:solidFill>
                <a:latin typeface="Fira Sans Medium" panose="020B0604020202020204" charset="0"/>
              </a:rPr>
              <a:t> </a:t>
            </a:r>
            <a:r>
              <a:rPr lang="en-US" sz="2000" dirty="0" err="1">
                <a:solidFill>
                  <a:schemeClr val="dk1"/>
                </a:solidFill>
                <a:latin typeface="Fira Sans Medium" panose="020B0604020202020204" charset="0"/>
              </a:rPr>
              <a:t>ricerca</a:t>
            </a:r>
            <a:r>
              <a:rPr lang="en-US" sz="2000" dirty="0">
                <a:solidFill>
                  <a:schemeClr val="dk1"/>
                </a:solidFill>
                <a:latin typeface="Fira Sans Medium" panose="020B0604020202020204" charset="0"/>
              </a:rPr>
              <a:t> </a:t>
            </a:r>
          </a:p>
          <a:p>
            <a:pPr marL="714375" lvl="1" indent="-257175">
              <a:lnSpc>
                <a:spcPct val="90000"/>
              </a:lnSpc>
              <a:buClr>
                <a:schemeClr val="dk1"/>
              </a:buClr>
              <a:buSzPts val="2100"/>
              <a:buFont typeface="Arial"/>
              <a:buChar char="-"/>
            </a:pPr>
            <a:r>
              <a:rPr lang="en-US" sz="2000" dirty="0">
                <a:solidFill>
                  <a:schemeClr val="dk1"/>
                </a:solidFill>
                <a:latin typeface="Fira Sans Medium" panose="020B0604020202020204" charset="0"/>
                <a:ea typeface="Arial"/>
                <a:cs typeface="Arial"/>
                <a:sym typeface="Arial"/>
              </a:rPr>
              <a:t>Impact Factor</a:t>
            </a:r>
          </a:p>
          <a:p>
            <a:pPr marL="714375" lvl="1" indent="-257175">
              <a:lnSpc>
                <a:spcPct val="90000"/>
              </a:lnSpc>
              <a:buClr>
                <a:schemeClr val="dk1"/>
              </a:buClr>
              <a:buSzPts val="2100"/>
              <a:buFont typeface="Arial"/>
              <a:buChar char="-"/>
            </a:pPr>
            <a:r>
              <a:rPr lang="en-US" sz="2000" dirty="0" err="1">
                <a:solidFill>
                  <a:schemeClr val="dk1"/>
                </a:solidFill>
                <a:latin typeface="Fira Sans Medium" panose="020B0604020202020204" charset="0"/>
                <a:ea typeface="Arial"/>
                <a:cs typeface="Arial"/>
                <a:sym typeface="Arial"/>
              </a:rPr>
              <a:t>Preferenza</a:t>
            </a:r>
            <a:r>
              <a:rPr lang="en-US" sz="2000" dirty="0">
                <a:solidFill>
                  <a:schemeClr val="dk1"/>
                </a:solidFill>
                <a:latin typeface="Fira Sans Medium" panose="020B0604020202020204" charset="0"/>
                <a:ea typeface="Arial"/>
                <a:cs typeface="Arial"/>
                <a:sym typeface="Arial"/>
              </a:rPr>
              <a:t> a </a:t>
            </a:r>
            <a:r>
              <a:rPr lang="en-US" sz="2000" dirty="0" err="1">
                <a:solidFill>
                  <a:schemeClr val="dk1"/>
                </a:solidFill>
                <a:latin typeface="Fira Sans Medium" panose="020B0604020202020204" charset="0"/>
                <a:ea typeface="Arial"/>
                <a:cs typeface="Arial"/>
                <a:sym typeface="Arial"/>
              </a:rPr>
              <a:t>pubblicare</a:t>
            </a:r>
            <a:r>
              <a:rPr lang="en-US" sz="2000" dirty="0">
                <a:solidFill>
                  <a:schemeClr val="dk1"/>
                </a:solidFill>
                <a:latin typeface="Fira Sans Medium" panose="020B0604020202020204" charset="0"/>
                <a:ea typeface="Arial"/>
                <a:cs typeface="Arial"/>
                <a:sym typeface="Arial"/>
              </a:rPr>
              <a:t> </a:t>
            </a:r>
            <a:r>
              <a:rPr lang="en-US" sz="2000" dirty="0" err="1">
                <a:solidFill>
                  <a:schemeClr val="dk1"/>
                </a:solidFill>
                <a:latin typeface="Fira Sans Medium" panose="020B0604020202020204" charset="0"/>
                <a:ea typeface="Arial"/>
                <a:cs typeface="Arial"/>
                <a:sym typeface="Arial"/>
              </a:rPr>
              <a:t>su</a:t>
            </a:r>
            <a:r>
              <a:rPr lang="en-US" sz="2000" dirty="0">
                <a:solidFill>
                  <a:schemeClr val="dk1"/>
                </a:solidFill>
                <a:latin typeface="Fira Sans Medium" panose="020B0604020202020204" charset="0"/>
                <a:ea typeface="Arial"/>
                <a:cs typeface="Arial"/>
                <a:sym typeface="Arial"/>
              </a:rPr>
              <a:t> </a:t>
            </a:r>
            <a:r>
              <a:rPr lang="en-US" sz="2000" dirty="0" err="1">
                <a:solidFill>
                  <a:schemeClr val="dk1"/>
                </a:solidFill>
                <a:latin typeface="Fira Sans Medium" panose="020B0604020202020204" charset="0"/>
                <a:ea typeface="Arial"/>
                <a:cs typeface="Arial"/>
                <a:sym typeface="Arial"/>
              </a:rPr>
              <a:t>riviste</a:t>
            </a:r>
            <a:r>
              <a:rPr lang="en-US" sz="2000" dirty="0">
                <a:solidFill>
                  <a:schemeClr val="dk1"/>
                </a:solidFill>
                <a:latin typeface="Fira Sans Medium" panose="020B0604020202020204" charset="0"/>
                <a:ea typeface="Arial"/>
                <a:cs typeface="Arial"/>
                <a:sym typeface="Arial"/>
              </a:rPr>
              <a:t> ad alto IF</a:t>
            </a:r>
            <a:endParaRPr sz="2000" dirty="0">
              <a:solidFill>
                <a:schemeClr val="dk1"/>
              </a:solidFill>
              <a:latin typeface="Fira Sans Medium" panose="020B0604020202020204" charset="0"/>
            </a:endParaRPr>
          </a:p>
          <a:p>
            <a:pPr marL="257175" marR="0" lvl="0" indent="-257175" algn="l" rtl="0">
              <a:lnSpc>
                <a:spcPct val="90000"/>
              </a:lnSpc>
              <a:spcBef>
                <a:spcPts val="0"/>
              </a:spcBef>
              <a:spcAft>
                <a:spcPts val="0"/>
              </a:spcAft>
              <a:buClr>
                <a:schemeClr val="dk1"/>
              </a:buClr>
              <a:buSzPts val="2100"/>
              <a:buFont typeface="Arial"/>
              <a:buChar char="-"/>
            </a:pPr>
            <a:endParaRPr lang="en-US" sz="2000" dirty="0">
              <a:solidFill>
                <a:schemeClr val="dk1"/>
              </a:solidFill>
              <a:latin typeface="Fira Sans Medium" panose="020B0604020202020204" charset="0"/>
            </a:endParaRPr>
          </a:p>
        </p:txBody>
      </p:sp>
      <p:pic>
        <p:nvPicPr>
          <p:cNvPr id="147" name="Google Shape;147;p6"/>
          <p:cNvPicPr preferRelativeResize="0"/>
          <p:nvPr/>
        </p:nvPicPr>
        <p:blipFill rotWithShape="1">
          <a:blip r:embed="rId3">
            <a:alphaModFix/>
          </a:blip>
          <a:srcRect/>
          <a:stretch/>
        </p:blipFill>
        <p:spPr>
          <a:xfrm>
            <a:off x="3553096" y="1737235"/>
            <a:ext cx="5514575" cy="3884023"/>
          </a:xfrm>
          <a:prstGeom prst="rect">
            <a:avLst/>
          </a:prstGeom>
          <a:noFill/>
          <a:ln>
            <a:noFill/>
          </a:ln>
        </p:spPr>
      </p:pic>
      <p:sp>
        <p:nvSpPr>
          <p:cNvPr id="148" name="Google Shape;148;p6"/>
          <p:cNvSpPr/>
          <p:nvPr/>
        </p:nvSpPr>
        <p:spPr>
          <a:xfrm>
            <a:off x="3715573" y="5715168"/>
            <a:ext cx="3855386" cy="33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88" dirty="0">
                <a:solidFill>
                  <a:schemeClr val="dk1"/>
                </a:solidFill>
                <a:latin typeface="Avenir"/>
                <a:ea typeface="Avenir"/>
                <a:cs typeface="Avenir"/>
                <a:sym typeface="Avenir"/>
              </a:rPr>
              <a:t>Decrypting the Big Deal landscape Follow-up of the 2019 EUA Big Deals Survey Report</a:t>
            </a:r>
            <a:endParaRPr dirty="0"/>
          </a:p>
          <a:p>
            <a:pPr marL="0" marR="0" lvl="0" indent="0" algn="l" rtl="0">
              <a:spcBef>
                <a:spcPts val="0"/>
              </a:spcBef>
              <a:spcAft>
                <a:spcPts val="0"/>
              </a:spcAft>
              <a:buNone/>
            </a:pPr>
            <a:r>
              <a:rPr lang="en-US" sz="788" dirty="0">
                <a:solidFill>
                  <a:schemeClr val="dk1"/>
                </a:solidFill>
                <a:latin typeface="Avenir"/>
                <a:ea typeface="Avenir"/>
                <a:cs typeface="Avenir"/>
                <a:sym typeface="Avenir"/>
              </a:rPr>
              <a:t>https://eua.eu/resources/publications/889:decrypting‐the‐big‐deal‐landscape.html</a:t>
            </a:r>
            <a:endParaRPr dirty="0"/>
          </a:p>
        </p:txBody>
      </p:sp>
      <p:sp>
        <p:nvSpPr>
          <p:cNvPr id="2" name="Footer Placeholder 1">
            <a:extLst>
              <a:ext uri="{FF2B5EF4-FFF2-40B4-BE49-F238E27FC236}">
                <a16:creationId xmlns:a16="http://schemas.microsoft.com/office/drawing/2014/main" id="{58699EDA-63DA-7E4A-AD50-384142CEAB6A}"/>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p>
        </p:txBody>
      </p:sp>
      <p:sp>
        <p:nvSpPr>
          <p:cNvPr id="3" name="Slide Number Placeholder 2">
            <a:extLst>
              <a:ext uri="{FF2B5EF4-FFF2-40B4-BE49-F238E27FC236}">
                <a16:creationId xmlns:a16="http://schemas.microsoft.com/office/drawing/2014/main" id="{5E7814C1-D086-0745-9570-B3FFD7178D3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90481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382588" y="558015"/>
            <a:ext cx="7620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Impact Factor</a:t>
            </a:r>
            <a:endParaRPr i="1" dirty="0"/>
          </a:p>
        </p:txBody>
      </p:sp>
      <p:sp>
        <p:nvSpPr>
          <p:cNvPr id="183" name="Google Shape;183;p9"/>
          <p:cNvSpPr txBox="1">
            <a:spLocks noGrp="1"/>
          </p:cNvSpPr>
          <p:nvPr>
            <p:ph type="body" idx="1"/>
          </p:nvPr>
        </p:nvSpPr>
        <p:spPr>
          <a:xfrm>
            <a:off x="155012" y="4243496"/>
            <a:ext cx="8779982" cy="1159933"/>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3200"/>
              <a:buChar char="•"/>
            </a:pPr>
            <a:r>
              <a:rPr lang="en-US" sz="3200" dirty="0"/>
              <a:t>  per </a:t>
            </a:r>
            <a:r>
              <a:rPr lang="en-US" sz="3200" dirty="0" err="1"/>
              <a:t>i</a:t>
            </a:r>
            <a:r>
              <a:rPr lang="en-US" sz="3200" dirty="0"/>
              <a:t> </a:t>
            </a:r>
            <a:r>
              <a:rPr lang="en-US" sz="3200" dirty="0" err="1"/>
              <a:t>primi</a:t>
            </a:r>
            <a:r>
              <a:rPr lang="en-US" sz="3200" dirty="0"/>
              <a:t> due anni di vita della </a:t>
            </a:r>
            <a:r>
              <a:rPr lang="en-US" sz="3200" dirty="0" err="1"/>
              <a:t>rivista</a:t>
            </a:r>
            <a:r>
              <a:rPr lang="en-US" sz="3200" dirty="0"/>
              <a:t> IF=0</a:t>
            </a:r>
            <a:endParaRPr dirty="0"/>
          </a:p>
          <a:p>
            <a:pPr marL="342900" lvl="0" indent="-228600" algn="l" rtl="0">
              <a:spcBef>
                <a:spcPts val="640"/>
              </a:spcBef>
              <a:spcAft>
                <a:spcPts val="0"/>
              </a:spcAft>
              <a:buSzPts val="3200"/>
              <a:buChar char="•"/>
            </a:pPr>
            <a:r>
              <a:rPr lang="en-US" sz="3200" dirty="0"/>
              <a:t>  </a:t>
            </a:r>
            <a:r>
              <a:rPr lang="en-US" sz="3200" dirty="0" err="1"/>
              <a:t>varie</a:t>
            </a:r>
            <a:r>
              <a:rPr lang="en-US" sz="3200" dirty="0"/>
              <a:t> </a:t>
            </a:r>
            <a:r>
              <a:rPr lang="en-US" sz="3200" dirty="0" err="1"/>
              <a:t>tecniche</a:t>
            </a:r>
            <a:r>
              <a:rPr lang="en-US" sz="3200" dirty="0"/>
              <a:t> di </a:t>
            </a:r>
            <a:r>
              <a:rPr lang="en-US" sz="3200" dirty="0" err="1"/>
              <a:t>aumento</a:t>
            </a:r>
            <a:r>
              <a:rPr lang="en-US" sz="3200" dirty="0"/>
              <a:t> </a:t>
            </a:r>
            <a:r>
              <a:rPr lang="en-US" sz="3200" dirty="0" err="1"/>
              <a:t>surrettizio</a:t>
            </a:r>
            <a:endParaRPr sz="3200" dirty="0"/>
          </a:p>
        </p:txBody>
      </p:sp>
      <p:sp>
        <p:nvSpPr>
          <p:cNvPr id="185" name="Google Shape;185;p9"/>
          <p:cNvSpPr>
            <a:spLocks noGrp="1"/>
          </p:cNvSpPr>
          <p:nvPr>
            <p:ph type="sldNum" idx="4294967295"/>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17</a:t>
            </a:fld>
            <a:endParaRPr/>
          </a:p>
        </p:txBody>
      </p:sp>
      <p:pic>
        <p:nvPicPr>
          <p:cNvPr id="186" name="Google Shape;186;p9"/>
          <p:cNvPicPr preferRelativeResize="0"/>
          <p:nvPr/>
        </p:nvPicPr>
        <p:blipFill rotWithShape="1">
          <a:blip r:embed="rId3">
            <a:alphaModFix/>
          </a:blip>
          <a:srcRect/>
          <a:stretch/>
        </p:blipFill>
        <p:spPr>
          <a:xfrm>
            <a:off x="344488" y="1827213"/>
            <a:ext cx="7696200" cy="1365250"/>
          </a:xfrm>
          <a:prstGeom prst="rect">
            <a:avLst/>
          </a:prstGeom>
          <a:noFill/>
          <a:ln>
            <a:noFill/>
          </a:ln>
        </p:spPr>
      </p:pic>
      <p:sp>
        <p:nvSpPr>
          <p:cNvPr id="2" name="Footer Placeholder 1">
            <a:extLst>
              <a:ext uri="{FF2B5EF4-FFF2-40B4-BE49-F238E27FC236}">
                <a16:creationId xmlns:a16="http://schemas.microsoft.com/office/drawing/2014/main" id="{6018F318-A4F7-B54D-B6D8-8C5E5D7C9E13}"/>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Tree>
    <p:extLst>
      <p:ext uri="{BB962C8B-B14F-4D97-AF65-F5344CB8AC3E}">
        <p14:creationId xmlns:p14="http://schemas.microsoft.com/office/powerpoint/2010/main" val="284325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944183"/>
            <a:ext cx="6348312" cy="586620"/>
          </a:xfrm>
        </p:spPr>
        <p:txBody>
          <a:bodyPr/>
          <a:lstStyle/>
          <a:p>
            <a:pPr algn="ctr">
              <a:lnSpc>
                <a:spcPct val="150000"/>
              </a:lnSpc>
            </a:pPr>
            <a:r>
              <a:rPr lang="en-US" sz="3300" b="1" dirty="0" err="1"/>
              <a:t>Nasce</a:t>
            </a:r>
            <a:r>
              <a:rPr lang="en-US" sz="3300" b="1" dirty="0"/>
              <a:t> </a:t>
            </a:r>
            <a:r>
              <a:rPr lang="en-US" sz="3300" b="1" dirty="0" err="1"/>
              <a:t>il</a:t>
            </a:r>
            <a:r>
              <a:rPr lang="en-US" sz="3300" b="1" dirty="0"/>
              <a:t> </a:t>
            </a:r>
            <a:r>
              <a:rPr lang="en-US" sz="3300" b="1" dirty="0" err="1"/>
              <a:t>movimento</a:t>
            </a:r>
            <a:r>
              <a:rPr lang="en-US" sz="3300" b="1" dirty="0"/>
              <a:t> Open Access</a:t>
            </a:r>
            <a:endParaRPr lang="en-US" sz="3300" dirty="0">
              <a:solidFill>
                <a:srgbClr val="3686A9"/>
              </a:solidFill>
            </a:endParaRPr>
          </a:p>
        </p:txBody>
      </p:sp>
      <p:sp>
        <p:nvSpPr>
          <p:cNvPr id="3" name="Content Placeholder 2"/>
          <p:cNvSpPr>
            <a:spLocks noGrp="1"/>
          </p:cNvSpPr>
          <p:nvPr>
            <p:ph idx="1"/>
          </p:nvPr>
        </p:nvSpPr>
        <p:spPr>
          <a:xfrm>
            <a:off x="1443989" y="2244036"/>
            <a:ext cx="6097853" cy="1482144"/>
          </a:xfrm>
        </p:spPr>
        <p:txBody>
          <a:bodyPr>
            <a:normAutofit/>
          </a:bodyPr>
          <a:lstStyle/>
          <a:p>
            <a:pPr marL="85725" indent="0">
              <a:buNone/>
            </a:pPr>
            <a:r>
              <a:rPr lang="en-US" sz="2400" i="1" dirty="0" err="1"/>
              <a:t>Un’antica</a:t>
            </a:r>
            <a:r>
              <a:rPr lang="en-US" sz="2400" i="1" dirty="0"/>
              <a:t> </a:t>
            </a:r>
            <a:r>
              <a:rPr lang="en-US" sz="2400" i="1" dirty="0" err="1"/>
              <a:t>tradizione</a:t>
            </a:r>
            <a:r>
              <a:rPr lang="en-US" sz="2400" i="1" dirty="0"/>
              <a:t> e una </a:t>
            </a:r>
            <a:r>
              <a:rPr lang="en-US" sz="2400" i="1" dirty="0" err="1"/>
              <a:t>moderna</a:t>
            </a:r>
            <a:r>
              <a:rPr lang="en-US" sz="2400" i="1" dirty="0"/>
              <a:t> </a:t>
            </a:r>
            <a:r>
              <a:rPr lang="en-US" sz="2400" i="1" dirty="0" err="1"/>
              <a:t>tecnologia</a:t>
            </a:r>
            <a:r>
              <a:rPr lang="en-US" sz="2400" i="1" dirty="0"/>
              <a:t> </a:t>
            </a:r>
            <a:r>
              <a:rPr lang="en-US" sz="2400" i="1" dirty="0" err="1"/>
              <a:t>convergono</a:t>
            </a:r>
            <a:r>
              <a:rPr lang="en-US" sz="2400" i="1" dirty="0"/>
              <a:t> </a:t>
            </a:r>
            <a:r>
              <a:rPr lang="en-US" sz="2400" i="1" dirty="0" err="1"/>
              <a:t>oggi</a:t>
            </a:r>
            <a:r>
              <a:rPr lang="en-US" sz="2400" i="1" dirty="0"/>
              <a:t>  </a:t>
            </a:r>
            <a:r>
              <a:rPr lang="en-US" sz="2400" i="1" dirty="0" err="1"/>
              <a:t>rendendo</a:t>
            </a:r>
            <a:r>
              <a:rPr lang="en-US" sz="2400" i="1" dirty="0"/>
              <a:t> </a:t>
            </a:r>
            <a:r>
              <a:rPr lang="en-US" sz="2400" i="1" dirty="0" err="1"/>
              <a:t>possibile</a:t>
            </a:r>
            <a:r>
              <a:rPr lang="en-US" sz="2400" i="1" dirty="0"/>
              <a:t> un bene </a:t>
            </a:r>
            <a:r>
              <a:rPr lang="en-US" sz="2400" i="1" dirty="0" err="1"/>
              <a:t>pubblico</a:t>
            </a:r>
            <a:r>
              <a:rPr lang="en-US" sz="2400" i="1" dirty="0"/>
              <a:t> senza </a:t>
            </a:r>
            <a:r>
              <a:rPr lang="en-US" sz="2400" i="1" dirty="0" err="1"/>
              <a:t>precedenti</a:t>
            </a:r>
            <a:r>
              <a:rPr lang="en-US" sz="2400" i="1" dirty="0"/>
              <a:t> …”</a:t>
            </a:r>
          </a:p>
        </p:txBody>
      </p:sp>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18</a:t>
            </a:fld>
            <a:endParaRPr lang="en-US">
              <a:latin typeface="Calibri"/>
            </a:endParaRPr>
          </a:p>
        </p:txBody>
      </p:sp>
      <p:sp>
        <p:nvSpPr>
          <p:cNvPr id="6" name="CasellaDiTesto 5">
            <a:extLst>
              <a:ext uri="{FF2B5EF4-FFF2-40B4-BE49-F238E27FC236}">
                <a16:creationId xmlns:a16="http://schemas.microsoft.com/office/drawing/2014/main" id="{3674BEBC-1968-234E-BE3F-1F7855F3433D}"/>
              </a:ext>
            </a:extLst>
          </p:cNvPr>
          <p:cNvSpPr txBox="1"/>
          <p:nvPr/>
        </p:nvSpPr>
        <p:spPr>
          <a:xfrm>
            <a:off x="1358045" y="3539323"/>
            <a:ext cx="4724820" cy="507831"/>
          </a:xfrm>
          <a:prstGeom prst="rect">
            <a:avLst/>
          </a:prstGeom>
          <a:noFill/>
        </p:spPr>
        <p:txBody>
          <a:bodyPr wrap="none" rtlCol="0">
            <a:spAutoFit/>
          </a:bodyPr>
          <a:lstStyle/>
          <a:p>
            <a:pPr defTabSz="342900"/>
            <a:r>
              <a:rPr lang="it-IT" sz="2700" spc="-75" dirty="0">
                <a:solidFill>
                  <a:srgbClr val="3686A9"/>
                </a:solidFill>
                <a:latin typeface="Cambria"/>
              </a:rPr>
              <a:t>2003 La Dichiarazione di Berlino</a:t>
            </a:r>
          </a:p>
        </p:txBody>
      </p:sp>
      <p:sp>
        <p:nvSpPr>
          <p:cNvPr id="7" name="Rettangolo 6">
            <a:extLst>
              <a:ext uri="{FF2B5EF4-FFF2-40B4-BE49-F238E27FC236}">
                <a16:creationId xmlns:a16="http://schemas.microsoft.com/office/drawing/2014/main" id="{56A7072C-7136-544C-8D77-6C68DFC2337B}"/>
              </a:ext>
            </a:extLst>
          </p:cNvPr>
          <p:cNvSpPr/>
          <p:nvPr/>
        </p:nvSpPr>
        <p:spPr>
          <a:xfrm>
            <a:off x="1358047" y="4178928"/>
            <a:ext cx="5906573" cy="1384995"/>
          </a:xfrm>
          <a:prstGeom prst="rect">
            <a:avLst/>
          </a:prstGeom>
        </p:spPr>
        <p:txBody>
          <a:bodyPr wrap="square">
            <a:spAutoFit/>
          </a:bodyPr>
          <a:lstStyle/>
          <a:p>
            <a:pPr defTabSz="342900"/>
            <a:r>
              <a:rPr lang="de-DE" sz="2100" i="1" dirty="0">
                <a:solidFill>
                  <a:prstClr val="black"/>
                </a:solidFill>
                <a:latin typeface="Calibri"/>
              </a:rPr>
              <a:t>“La </a:t>
            </a:r>
            <a:r>
              <a:rPr lang="de-DE" sz="2100" i="1" dirty="0" err="1">
                <a:solidFill>
                  <a:prstClr val="black"/>
                </a:solidFill>
                <a:latin typeface="Calibri"/>
              </a:rPr>
              <a:t>nostra</a:t>
            </a:r>
            <a:r>
              <a:rPr lang="de-DE" sz="2100" i="1" dirty="0">
                <a:solidFill>
                  <a:prstClr val="black"/>
                </a:solidFill>
                <a:latin typeface="Calibri"/>
              </a:rPr>
              <a:t> </a:t>
            </a:r>
            <a:r>
              <a:rPr lang="de-DE" sz="2100" i="1" dirty="0" err="1">
                <a:solidFill>
                  <a:prstClr val="black"/>
                </a:solidFill>
                <a:latin typeface="Calibri"/>
              </a:rPr>
              <a:t>missione</a:t>
            </a:r>
            <a:r>
              <a:rPr lang="de-DE" sz="2100" i="1" dirty="0">
                <a:solidFill>
                  <a:prstClr val="black"/>
                </a:solidFill>
                <a:latin typeface="Calibri"/>
              </a:rPr>
              <a:t> di </a:t>
            </a:r>
            <a:r>
              <a:rPr lang="de-DE" sz="2100" i="1" dirty="0" err="1">
                <a:solidFill>
                  <a:prstClr val="black"/>
                </a:solidFill>
                <a:latin typeface="Calibri"/>
              </a:rPr>
              <a:t>disseminazione</a:t>
            </a:r>
            <a:r>
              <a:rPr lang="de-DE" sz="2100" i="1" dirty="0">
                <a:solidFill>
                  <a:prstClr val="black"/>
                </a:solidFill>
                <a:latin typeface="Calibri"/>
              </a:rPr>
              <a:t> della </a:t>
            </a:r>
            <a:r>
              <a:rPr lang="de-DE" sz="2100" i="1" dirty="0" err="1">
                <a:solidFill>
                  <a:prstClr val="black"/>
                </a:solidFill>
                <a:latin typeface="Calibri"/>
              </a:rPr>
              <a:t>conoscenza</a:t>
            </a:r>
            <a:r>
              <a:rPr lang="de-DE" sz="2100" i="1" dirty="0">
                <a:solidFill>
                  <a:prstClr val="black"/>
                </a:solidFill>
                <a:latin typeface="Calibri"/>
              </a:rPr>
              <a:t> </a:t>
            </a:r>
            <a:r>
              <a:rPr lang="de-DE" sz="2100" i="1" dirty="0" err="1">
                <a:solidFill>
                  <a:prstClr val="black"/>
                </a:solidFill>
                <a:latin typeface="Calibri"/>
              </a:rPr>
              <a:t>è</a:t>
            </a:r>
            <a:r>
              <a:rPr lang="de-DE" sz="2100" i="1" dirty="0">
                <a:solidFill>
                  <a:prstClr val="black"/>
                </a:solidFill>
                <a:latin typeface="Calibri"/>
              </a:rPr>
              <a:t> </a:t>
            </a:r>
            <a:r>
              <a:rPr lang="de-DE" sz="2100" i="1" dirty="0" err="1">
                <a:solidFill>
                  <a:prstClr val="black"/>
                </a:solidFill>
                <a:latin typeface="Calibri"/>
              </a:rPr>
              <a:t>incompleta</a:t>
            </a:r>
            <a:r>
              <a:rPr lang="de-DE" sz="2100" i="1" dirty="0">
                <a:solidFill>
                  <a:prstClr val="black"/>
                </a:solidFill>
                <a:latin typeface="Calibri"/>
              </a:rPr>
              <a:t> se </a:t>
            </a:r>
            <a:r>
              <a:rPr lang="de-DE" sz="2100" i="1" dirty="0" err="1">
                <a:solidFill>
                  <a:prstClr val="black"/>
                </a:solidFill>
                <a:latin typeface="Calibri"/>
              </a:rPr>
              <a:t>l’informazione</a:t>
            </a:r>
            <a:r>
              <a:rPr lang="de-DE" sz="2100" i="1" dirty="0">
                <a:solidFill>
                  <a:prstClr val="black"/>
                </a:solidFill>
                <a:latin typeface="Calibri"/>
              </a:rPr>
              <a:t> non </a:t>
            </a:r>
            <a:r>
              <a:rPr lang="de-DE" sz="2100" i="1" dirty="0" err="1">
                <a:solidFill>
                  <a:prstClr val="black"/>
                </a:solidFill>
                <a:latin typeface="Calibri"/>
              </a:rPr>
              <a:t>è</a:t>
            </a:r>
            <a:r>
              <a:rPr lang="de-DE" sz="2100" i="1" dirty="0">
                <a:solidFill>
                  <a:prstClr val="black"/>
                </a:solidFill>
                <a:latin typeface="Calibri"/>
              </a:rPr>
              <a:t> </a:t>
            </a:r>
            <a:r>
              <a:rPr lang="de-DE" sz="2100" i="1" dirty="0" err="1">
                <a:solidFill>
                  <a:prstClr val="black"/>
                </a:solidFill>
                <a:latin typeface="Calibri"/>
              </a:rPr>
              <a:t>resa</a:t>
            </a:r>
            <a:r>
              <a:rPr lang="de-DE" sz="2100" i="1" dirty="0">
                <a:solidFill>
                  <a:prstClr val="black"/>
                </a:solidFill>
                <a:latin typeface="Calibri"/>
              </a:rPr>
              <a:t> </a:t>
            </a:r>
            <a:r>
              <a:rPr lang="de-DE" sz="2100" i="1" dirty="0" err="1">
                <a:solidFill>
                  <a:prstClr val="black"/>
                </a:solidFill>
                <a:latin typeface="Calibri"/>
              </a:rPr>
              <a:t>largamente</a:t>
            </a:r>
            <a:r>
              <a:rPr lang="de-DE" sz="2100" i="1" dirty="0">
                <a:solidFill>
                  <a:prstClr val="black"/>
                </a:solidFill>
                <a:latin typeface="Calibri"/>
              </a:rPr>
              <a:t> </a:t>
            </a:r>
            <a:r>
              <a:rPr lang="de-DE" sz="2100" i="1" dirty="0" err="1">
                <a:solidFill>
                  <a:prstClr val="black"/>
                </a:solidFill>
                <a:latin typeface="Calibri"/>
              </a:rPr>
              <a:t>e</a:t>
            </a:r>
            <a:r>
              <a:rPr lang="de-DE" sz="2100" i="1" dirty="0">
                <a:solidFill>
                  <a:prstClr val="black"/>
                </a:solidFill>
                <a:latin typeface="Calibri"/>
              </a:rPr>
              <a:t> </a:t>
            </a:r>
            <a:r>
              <a:rPr lang="de-DE" sz="2100" i="1" dirty="0" err="1">
                <a:solidFill>
                  <a:prstClr val="black"/>
                </a:solidFill>
                <a:latin typeface="Calibri"/>
              </a:rPr>
              <a:t>prontamente</a:t>
            </a:r>
            <a:r>
              <a:rPr lang="de-DE" sz="2100" i="1" dirty="0">
                <a:solidFill>
                  <a:prstClr val="black"/>
                </a:solidFill>
                <a:latin typeface="Calibri"/>
              </a:rPr>
              <a:t> </a:t>
            </a:r>
            <a:r>
              <a:rPr lang="de-DE" sz="2100" i="1" dirty="0" err="1">
                <a:solidFill>
                  <a:prstClr val="black"/>
                </a:solidFill>
                <a:latin typeface="Calibri"/>
              </a:rPr>
              <a:t>disponibile</a:t>
            </a:r>
            <a:r>
              <a:rPr lang="de-DE" sz="2100" i="1" dirty="0">
                <a:solidFill>
                  <a:prstClr val="black"/>
                </a:solidFill>
                <a:latin typeface="Calibri"/>
              </a:rPr>
              <a:t> alla </a:t>
            </a:r>
            <a:r>
              <a:rPr lang="de-DE" sz="2100" i="1" dirty="0" err="1">
                <a:solidFill>
                  <a:prstClr val="black"/>
                </a:solidFill>
                <a:latin typeface="Calibri"/>
              </a:rPr>
              <a:t>società</a:t>
            </a:r>
            <a:r>
              <a:rPr lang="de-DE" sz="2100" i="1" dirty="0">
                <a:solidFill>
                  <a:prstClr val="black"/>
                </a:solidFill>
                <a:latin typeface="Calibri"/>
              </a:rPr>
              <a:t>...»</a:t>
            </a:r>
            <a:endParaRPr lang="it-IT" sz="2100" i="1" dirty="0">
              <a:solidFill>
                <a:prstClr val="black"/>
              </a:solidFill>
              <a:latin typeface="Calibri"/>
            </a:endParaRPr>
          </a:p>
        </p:txBody>
      </p:sp>
      <p:sp>
        <p:nvSpPr>
          <p:cNvPr id="8" name="Rettangolo 7">
            <a:extLst>
              <a:ext uri="{FF2B5EF4-FFF2-40B4-BE49-F238E27FC236}">
                <a16:creationId xmlns:a16="http://schemas.microsoft.com/office/drawing/2014/main" id="{D51EC154-3930-4543-B2D2-3FBF59483182}"/>
              </a:ext>
            </a:extLst>
          </p:cNvPr>
          <p:cNvSpPr/>
          <p:nvPr/>
        </p:nvSpPr>
        <p:spPr>
          <a:xfrm>
            <a:off x="1294620" y="1621064"/>
            <a:ext cx="6242093" cy="600164"/>
          </a:xfrm>
          <a:prstGeom prst="rect">
            <a:avLst/>
          </a:prstGeom>
        </p:spPr>
        <p:txBody>
          <a:bodyPr wrap="none">
            <a:spAutoFit/>
          </a:bodyPr>
          <a:lstStyle/>
          <a:p>
            <a:pPr defTabSz="342900"/>
            <a:r>
              <a:rPr lang="en-US" sz="2700" spc="-75" dirty="0">
                <a:solidFill>
                  <a:srgbClr val="3686A9"/>
                </a:solidFill>
                <a:latin typeface="Cambria"/>
              </a:rPr>
              <a:t>2002</a:t>
            </a:r>
            <a:r>
              <a:rPr lang="en-US" sz="3300" spc="-75" dirty="0">
                <a:solidFill>
                  <a:srgbClr val="073E87"/>
                </a:solidFill>
                <a:latin typeface="Cambria"/>
              </a:rPr>
              <a:t> </a:t>
            </a:r>
            <a:r>
              <a:rPr lang="en-US" sz="2700" spc="-75" dirty="0">
                <a:solidFill>
                  <a:srgbClr val="3686A9"/>
                </a:solidFill>
                <a:latin typeface="Cambria"/>
              </a:rPr>
              <a:t>The Budapest Open Access Initiative</a:t>
            </a:r>
            <a:r>
              <a:rPr lang="it-IT" sz="2700" spc="-75" dirty="0">
                <a:solidFill>
                  <a:srgbClr val="3686A9"/>
                </a:solidFill>
                <a:latin typeface="Cambria"/>
              </a:rPr>
              <a:t> »</a:t>
            </a:r>
            <a:endParaRPr lang="it-IT" sz="1200" dirty="0">
              <a:solidFill>
                <a:prstClr val="black"/>
              </a:solidFill>
              <a:latin typeface="Calibri"/>
            </a:endParaRPr>
          </a:p>
        </p:txBody>
      </p:sp>
      <p:sp>
        <p:nvSpPr>
          <p:cNvPr id="11" name="Footer Placeholder 3">
            <a:extLst>
              <a:ext uri="{FF2B5EF4-FFF2-40B4-BE49-F238E27FC236}">
                <a16:creationId xmlns:a16="http://schemas.microsoft.com/office/drawing/2014/main" id="{00D83E80-D1A3-6C43-9962-D2B5E50C7C7A}"/>
              </a:ext>
            </a:extLst>
          </p:cNvPr>
          <p:cNvSpPr>
            <a:spLocks noGrp="1"/>
          </p:cNvSpPr>
          <p:nvPr>
            <p:ph type="ftr" sz="quarter" idx="11"/>
          </p:nvPr>
        </p:nvSpPr>
        <p:spPr>
          <a:xfrm rot="16200000">
            <a:off x="7552545" y="3039769"/>
            <a:ext cx="2507128" cy="453134"/>
          </a:xfrm>
          <a:noFill/>
        </p:spPr>
        <p:txBody>
          <a:bodyPr/>
          <a:lstStyle/>
          <a:p>
            <a:pPr defTabSz="342900">
              <a:defRPr/>
            </a:pPr>
            <a:r>
              <a:rPr lang="it-IT" sz="825">
                <a:solidFill>
                  <a:schemeClr val="bg1"/>
                </a:solidFill>
                <a:latin typeface="Calibri"/>
              </a:rPr>
              <a:t>S.Bianco e L.Patrizii, La Scienza Aperta per chi fa ricerca: significato, valore e vademecum  - INFN Laboratori Nazionali di Legnaro 20230203   DOI:   10.15161/oar.it/xxxxxxx</a:t>
            </a:r>
            <a:endParaRPr lang="en-US" sz="825" dirty="0">
              <a:solidFill>
                <a:schemeClr val="bg1"/>
              </a:solidFill>
              <a:latin typeface="Calibri"/>
            </a:endParaRPr>
          </a:p>
        </p:txBody>
      </p:sp>
    </p:spTree>
    <p:extLst>
      <p:ext uri="{BB962C8B-B14F-4D97-AF65-F5344CB8AC3E}">
        <p14:creationId xmlns:p14="http://schemas.microsoft.com/office/powerpoint/2010/main" val="3026181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1"/>
          <p:cNvSpPr txBox="1">
            <a:spLocks noGrp="1"/>
          </p:cNvSpPr>
          <p:nvPr>
            <p:ph type="title"/>
          </p:nvPr>
        </p:nvSpPr>
        <p:spPr>
          <a:xfrm>
            <a:off x="457200" y="846138"/>
            <a:ext cx="7620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b="1" dirty="0"/>
              <a:t>Accesso </a:t>
            </a:r>
            <a:r>
              <a:rPr lang="en-US" b="1" dirty="0" err="1"/>
              <a:t>Aperto</a:t>
            </a:r>
            <a:r>
              <a:rPr lang="en-US" b="1" dirty="0"/>
              <a:t> </a:t>
            </a:r>
            <a:br>
              <a:rPr lang="en-US" b="1" dirty="0"/>
            </a:br>
            <a:r>
              <a:rPr lang="en-US" sz="2000" i="1" dirty="0"/>
              <a:t>(circa 2001)</a:t>
            </a:r>
            <a:endParaRPr i="1" dirty="0"/>
          </a:p>
        </p:txBody>
      </p:sp>
      <p:sp>
        <p:nvSpPr>
          <p:cNvPr id="217" name="Google Shape;217;p11"/>
          <p:cNvSpPr txBox="1">
            <a:spLocks noGrp="1"/>
          </p:cNvSpPr>
          <p:nvPr>
            <p:ph type="body" idx="1"/>
          </p:nvPr>
        </p:nvSpPr>
        <p:spPr>
          <a:xfrm>
            <a:off x="1044193" y="2387476"/>
            <a:ext cx="7620000" cy="3096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600" i="1" dirty="0"/>
              <a:t>I </a:t>
            </a:r>
            <a:r>
              <a:rPr lang="en-US" sz="3600" i="1" dirty="0" err="1"/>
              <a:t>risultati</a:t>
            </a:r>
            <a:r>
              <a:rPr lang="en-US" sz="3600" i="1" dirty="0"/>
              <a:t> della ricerca </a:t>
            </a:r>
            <a:r>
              <a:rPr lang="en-US" sz="3600" i="1" dirty="0" err="1"/>
              <a:t>finanziata</a:t>
            </a:r>
            <a:r>
              <a:rPr lang="en-US" sz="3600" i="1" dirty="0"/>
              <a:t> </a:t>
            </a:r>
            <a:r>
              <a:rPr lang="en-US" sz="3600" i="1" dirty="0" err="1"/>
              <a:t>dai</a:t>
            </a:r>
            <a:r>
              <a:rPr lang="en-US" sz="3600" i="1" dirty="0"/>
              <a:t> </a:t>
            </a:r>
            <a:r>
              <a:rPr lang="en-US" sz="3600" i="1" dirty="0" err="1"/>
              <a:t>fondi</a:t>
            </a:r>
            <a:r>
              <a:rPr lang="en-US" sz="3600" i="1" dirty="0"/>
              <a:t> </a:t>
            </a:r>
            <a:r>
              <a:rPr lang="en-US" sz="3600" i="1" dirty="0" err="1"/>
              <a:t>pubblici</a:t>
            </a:r>
            <a:r>
              <a:rPr lang="en-US" sz="3600" i="1" dirty="0"/>
              <a:t> </a:t>
            </a:r>
            <a:r>
              <a:rPr lang="en-US" sz="3600" i="1" dirty="0" err="1"/>
              <a:t>devono</a:t>
            </a:r>
            <a:r>
              <a:rPr lang="en-US" sz="3600" i="1" dirty="0"/>
              <a:t> </a:t>
            </a:r>
            <a:r>
              <a:rPr lang="en-US" sz="3600" i="1" dirty="0" err="1"/>
              <a:t>essere</a:t>
            </a:r>
            <a:r>
              <a:rPr lang="en-US" sz="3600" i="1" dirty="0"/>
              <a:t> </a:t>
            </a:r>
            <a:r>
              <a:rPr lang="en-US" sz="3600" i="1" dirty="0" err="1"/>
              <a:t>immediatamente</a:t>
            </a:r>
            <a:r>
              <a:rPr lang="en-US" sz="3600" i="1" dirty="0"/>
              <a:t> e </a:t>
            </a:r>
            <a:r>
              <a:rPr lang="en-US" sz="3600" i="1" dirty="0" err="1"/>
              <a:t>gratuitamente</a:t>
            </a:r>
            <a:r>
              <a:rPr lang="en-US" sz="3600" i="1" dirty="0"/>
              <a:t> </a:t>
            </a:r>
            <a:r>
              <a:rPr lang="en-US" sz="3600" i="1" dirty="0" err="1"/>
              <a:t>accessibili</a:t>
            </a:r>
            <a:r>
              <a:rPr lang="en-US" sz="3600" i="1" dirty="0"/>
              <a:t> al </a:t>
            </a:r>
            <a:r>
              <a:rPr lang="en-US" sz="3600" i="1" dirty="0" err="1"/>
              <a:t>contribuente</a:t>
            </a:r>
            <a:r>
              <a:rPr lang="en-US" sz="3600" i="1" dirty="0"/>
              <a:t> </a:t>
            </a:r>
            <a:r>
              <a:rPr lang="en-US" sz="3600" i="1" dirty="0" err="1"/>
              <a:t>che</a:t>
            </a:r>
            <a:r>
              <a:rPr lang="en-US" sz="3600" i="1" dirty="0"/>
              <a:t> </a:t>
            </a:r>
            <a:r>
              <a:rPr lang="en-US" sz="3600" i="1" dirty="0" err="1"/>
              <a:t>quella</a:t>
            </a:r>
            <a:r>
              <a:rPr lang="en-US" sz="3600" i="1" dirty="0"/>
              <a:t> ricerca </a:t>
            </a:r>
            <a:r>
              <a:rPr lang="en-US" sz="3600" i="1" dirty="0" err="1"/>
              <a:t>l’ha</a:t>
            </a:r>
            <a:r>
              <a:rPr lang="en-US" sz="3600" i="1" dirty="0"/>
              <a:t> </a:t>
            </a:r>
            <a:r>
              <a:rPr lang="en-US" sz="3600" i="1" dirty="0" err="1"/>
              <a:t>finanziata</a:t>
            </a:r>
            <a:endParaRPr sz="3600" i="1" dirty="0"/>
          </a:p>
        </p:txBody>
      </p:sp>
      <p:sp>
        <p:nvSpPr>
          <p:cNvPr id="2" name="Footer Placeholder 1">
            <a:extLst>
              <a:ext uri="{FF2B5EF4-FFF2-40B4-BE49-F238E27FC236}">
                <a16:creationId xmlns:a16="http://schemas.microsoft.com/office/drawing/2014/main" id="{131B4021-25A8-B94E-8605-83FA820D96BA}"/>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0BA4C12E-E203-1348-A4BC-8AA49565BB8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100414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6" name="Content Placeholder 2"/>
          <p:cNvSpPr txBox="1">
            <a:spLocks/>
          </p:cNvSpPr>
          <p:nvPr/>
        </p:nvSpPr>
        <p:spPr>
          <a:xfrm>
            <a:off x="358724" y="576775"/>
            <a:ext cx="8074588" cy="5908691"/>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endParaRPr lang="en-US" dirty="0"/>
          </a:p>
          <a:p>
            <a:pPr marL="114300" indent="0" algn="ctr">
              <a:buFont typeface="Arial" pitchFamily="34" charset="0"/>
              <a:buNone/>
            </a:pPr>
            <a:r>
              <a:rPr lang="en-US" sz="3600" b="1" dirty="0"/>
              <a:t>Open Science </a:t>
            </a:r>
            <a:r>
              <a:rPr lang="en-US" sz="3600" b="1" dirty="0" err="1"/>
              <a:t>nell’Istituto</a:t>
            </a:r>
            <a:r>
              <a:rPr lang="en-US" sz="3600" b="1" dirty="0"/>
              <a:t> Nazionale di </a:t>
            </a:r>
            <a:r>
              <a:rPr lang="en-US" sz="3600" b="1" dirty="0" err="1"/>
              <a:t>Fisica</a:t>
            </a:r>
            <a:r>
              <a:rPr lang="en-US" sz="3600" b="1" dirty="0"/>
              <a:t> </a:t>
            </a:r>
            <a:r>
              <a:rPr lang="en-US" sz="3600" b="1" dirty="0" err="1"/>
              <a:t>Nucleare</a:t>
            </a:r>
            <a:endParaRPr lang="en-US" sz="3600" dirty="0"/>
          </a:p>
          <a:p>
            <a:pPr marL="114300" indent="0" algn="ctr">
              <a:buFont typeface="Arial" pitchFamily="34" charset="0"/>
              <a:buNone/>
            </a:pPr>
            <a:r>
              <a:rPr lang="en-US" sz="3600" dirty="0" err="1"/>
              <a:t>S.Bianco</a:t>
            </a:r>
            <a:r>
              <a:rPr lang="en-US" sz="3600" dirty="0"/>
              <a:t> </a:t>
            </a:r>
            <a:r>
              <a:rPr lang="en-US" sz="3600" dirty="0" err="1"/>
              <a:t>R.Barbera</a:t>
            </a:r>
            <a:r>
              <a:rPr lang="en-US" sz="3600" dirty="0"/>
              <a:t> </a:t>
            </a:r>
            <a:r>
              <a:rPr lang="en-US" sz="3600" dirty="0" err="1"/>
              <a:t>M.Bruno</a:t>
            </a:r>
            <a:endParaRPr lang="en-US" sz="3600" dirty="0"/>
          </a:p>
          <a:p>
            <a:pPr marL="114300" indent="0" algn="ctr">
              <a:buFont typeface="Arial" pitchFamily="34" charset="0"/>
              <a:buNone/>
            </a:pPr>
            <a:r>
              <a:rPr lang="en-US" sz="3600" dirty="0" err="1"/>
              <a:t>M.Maggi</a:t>
            </a:r>
            <a:r>
              <a:rPr lang="en-US" sz="3600" dirty="0"/>
              <a:t> </a:t>
            </a:r>
            <a:r>
              <a:rPr lang="en-US" sz="3600" dirty="0" err="1"/>
              <a:t>D.Menasce</a:t>
            </a:r>
            <a:r>
              <a:rPr lang="en-US" sz="3600" dirty="0"/>
              <a:t> </a:t>
            </a:r>
            <a:r>
              <a:rPr lang="en-US" sz="3600" dirty="0" err="1"/>
              <a:t>L.Patrizii</a:t>
            </a:r>
            <a:endParaRPr lang="en-US" sz="3600" dirty="0"/>
          </a:p>
          <a:p>
            <a:pPr marL="114300" indent="0" algn="ctr">
              <a:buFont typeface="Arial" pitchFamily="34" charset="0"/>
              <a:buNone/>
            </a:pPr>
            <a:r>
              <a:rPr lang="en-US" sz="3600" dirty="0"/>
              <a:t>M. Pallavicini </a:t>
            </a:r>
            <a:r>
              <a:rPr lang="en-US" dirty="0"/>
              <a:t>(</a:t>
            </a:r>
            <a:r>
              <a:rPr lang="en-US" i="1" dirty="0"/>
              <a:t>ex-officio, </a:t>
            </a:r>
            <a:r>
              <a:rPr lang="en-US" i="1" dirty="0" err="1"/>
              <a:t>membro</a:t>
            </a:r>
            <a:r>
              <a:rPr lang="en-US" i="1" dirty="0"/>
              <a:t> Giunta </a:t>
            </a:r>
            <a:r>
              <a:rPr lang="en-US" i="1" dirty="0" err="1"/>
              <a:t>Esecutiva</a:t>
            </a:r>
            <a:r>
              <a:rPr lang="en-US" dirty="0"/>
              <a:t>) </a:t>
            </a:r>
            <a:endParaRPr lang="en-US" sz="3600" dirty="0"/>
          </a:p>
          <a:p>
            <a:pPr marL="114300" indent="0" algn="ctr">
              <a:buFont typeface="Arial" pitchFamily="34" charset="0"/>
              <a:buNone/>
            </a:pPr>
            <a:r>
              <a:rPr lang="en-US" sz="3600" b="1" i="1" dirty="0"/>
              <a:t>Gruppo di </a:t>
            </a:r>
            <a:r>
              <a:rPr lang="en-US" sz="3600" b="1" i="1" dirty="0" err="1"/>
              <a:t>lavoro</a:t>
            </a:r>
            <a:r>
              <a:rPr lang="en-US" sz="3600" b="1" i="1" dirty="0"/>
              <a:t> </a:t>
            </a:r>
            <a:r>
              <a:rPr lang="en-US" sz="3600" b="1" i="1" dirty="0" err="1"/>
              <a:t>sull</a:t>
            </a:r>
            <a:r>
              <a:rPr lang="en-US" sz="3600" b="1" i="1" dirty="0"/>
              <a:t>’ open science</a:t>
            </a:r>
          </a:p>
          <a:p>
            <a:pPr marL="114300" indent="0" algn="ctr">
              <a:buFont typeface="Arial" pitchFamily="34" charset="0"/>
              <a:buNone/>
            </a:pPr>
            <a:r>
              <a:rPr lang="en-US" sz="1600" dirty="0">
                <a:hlinkClick r:id="rId2"/>
              </a:rPr>
              <a:t>https://home.infn.it/it/open-access</a:t>
            </a:r>
            <a:endParaRPr lang="en-US" sz="1600" dirty="0"/>
          </a:p>
          <a:p>
            <a:pPr marL="114300" indent="0" algn="ctr">
              <a:buFont typeface="Arial" pitchFamily="34" charset="0"/>
              <a:buNone/>
            </a:pPr>
            <a:r>
              <a:rPr lang="en-US" sz="1600" dirty="0" err="1"/>
              <a:t>openscience@lists.infn.it</a:t>
            </a:r>
            <a:endParaRPr lang="en-US" sz="1600" dirty="0"/>
          </a:p>
          <a:p>
            <a:pPr marL="114300" indent="0" algn="ctr">
              <a:buFont typeface="Arial" pitchFamily="34" charset="0"/>
              <a:buNone/>
            </a:pPr>
            <a:r>
              <a:rPr lang="en-US" sz="3600" dirty="0" err="1"/>
              <a:t>P.Lubrano</a:t>
            </a:r>
            <a:endParaRPr lang="en-US" sz="3600" dirty="0"/>
          </a:p>
          <a:p>
            <a:pPr marL="114300" indent="0" algn="ctr">
              <a:buFont typeface="Arial" pitchFamily="34" charset="0"/>
              <a:buNone/>
            </a:pPr>
            <a:r>
              <a:rPr lang="en-US" sz="3600" b="1" i="1" dirty="0"/>
              <a:t>Gruppo di </a:t>
            </a:r>
            <a:r>
              <a:rPr lang="en-US" sz="3600" b="1" i="1" dirty="0" err="1"/>
              <a:t>lavoro</a:t>
            </a:r>
            <a:r>
              <a:rPr lang="en-US" sz="3600" b="1" i="1" dirty="0"/>
              <a:t> </a:t>
            </a:r>
            <a:r>
              <a:rPr lang="en-US" sz="3600" b="1" i="1" dirty="0" err="1"/>
              <a:t>sulla</a:t>
            </a:r>
            <a:r>
              <a:rPr lang="en-US" sz="3600" b="1" i="1" dirty="0"/>
              <a:t> </a:t>
            </a:r>
            <a:r>
              <a:rPr lang="en-US" sz="3600" b="1" i="1" dirty="0" err="1"/>
              <a:t>valutazione</a:t>
            </a:r>
            <a:endParaRPr lang="en-US" sz="2300" dirty="0"/>
          </a:p>
          <a:p>
            <a:pPr marL="114300" indent="0" algn="ctr">
              <a:buNone/>
            </a:pPr>
            <a:endParaRPr lang="en-US" sz="2300" dirty="0"/>
          </a:p>
        </p:txBody>
      </p:sp>
      <p:sp>
        <p:nvSpPr>
          <p:cNvPr id="5" name="Slide Number Placeholder 4"/>
          <p:cNvSpPr>
            <a:spLocks noGrp="1"/>
          </p:cNvSpPr>
          <p:nvPr>
            <p:ph type="sldNum" sz="quarter" idx="12"/>
          </p:nvPr>
        </p:nvSpPr>
        <p:spPr/>
        <p:txBody>
          <a:bodyPr/>
          <a:lstStyle/>
          <a:p>
            <a:fld id="{BA258971-2581-1140-A045-EF224496870B}" type="slidenum">
              <a:rPr lang="en-US" smtClean="0"/>
              <a:t>2</a:t>
            </a:fld>
            <a:endParaRPr lang="en-US"/>
          </a:p>
        </p:txBody>
      </p:sp>
    </p:spTree>
    <p:extLst>
      <p:ext uri="{BB962C8B-B14F-4D97-AF65-F5344CB8AC3E}">
        <p14:creationId xmlns:p14="http://schemas.microsoft.com/office/powerpoint/2010/main" val="92302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2"/>
          <p:cNvSpPr txBox="1"/>
          <p:nvPr/>
        </p:nvSpPr>
        <p:spPr>
          <a:xfrm>
            <a:off x="166524" y="521908"/>
            <a:ext cx="6477274" cy="665342"/>
          </a:xfrm>
          <a:prstGeom prst="rect">
            <a:avLst/>
          </a:prstGeom>
          <a:noFill/>
          <a:ln>
            <a:noFill/>
          </a:ln>
        </p:spPr>
        <p:txBody>
          <a:bodyPr spcFirstLastPara="1" wrap="square" lIns="68575" tIns="34275" rIns="68575" bIns="34275" anchor="b" anchorCtr="0">
            <a:normAutofit fontScale="92500"/>
          </a:bodyPr>
          <a:lstStyle/>
          <a:p>
            <a:pPr marL="0" marR="0" lvl="0" indent="0" algn="l" rtl="0">
              <a:lnSpc>
                <a:spcPct val="90000"/>
              </a:lnSpc>
              <a:spcBef>
                <a:spcPts val="0"/>
              </a:spcBef>
              <a:spcAft>
                <a:spcPts val="0"/>
              </a:spcAft>
              <a:buClr>
                <a:srgbClr val="2DAA66"/>
              </a:buClr>
              <a:buSzPts val="3300"/>
              <a:buFont typeface="Exo"/>
              <a:buNone/>
            </a:pPr>
            <a:r>
              <a:rPr lang="en-US" sz="3300" b="1" dirty="0" err="1">
                <a:solidFill>
                  <a:srgbClr val="2DAA66"/>
                </a:solidFill>
                <a:latin typeface="Roboto Slab" panose="020B0604020202020204" charset="0"/>
                <a:ea typeface="Roboto Slab" panose="020B0604020202020204" charset="0"/>
                <a:cs typeface="Exo"/>
                <a:sym typeface="Exo"/>
              </a:rPr>
              <a:t>Glossario</a:t>
            </a:r>
            <a:r>
              <a:rPr lang="en-US" sz="3300" b="1" dirty="0">
                <a:solidFill>
                  <a:srgbClr val="2DAA66"/>
                </a:solidFill>
                <a:latin typeface="Roboto Slab" panose="020B0604020202020204" charset="0"/>
                <a:ea typeface="Roboto Slab" panose="020B0604020202020204" charset="0"/>
                <a:cs typeface="Exo"/>
                <a:sym typeface="Exo"/>
              </a:rPr>
              <a:t> - Le vie </a:t>
            </a:r>
            <a:r>
              <a:rPr lang="en-US" sz="3300" b="1" dirty="0" err="1">
                <a:solidFill>
                  <a:srgbClr val="2DAA66"/>
                </a:solidFill>
                <a:latin typeface="Roboto Slab" panose="020B0604020202020204" charset="0"/>
                <a:ea typeface="Roboto Slab" panose="020B0604020202020204" charset="0"/>
                <a:cs typeface="Exo"/>
                <a:sym typeface="Exo"/>
              </a:rPr>
              <a:t>dell’Accesso</a:t>
            </a:r>
            <a:r>
              <a:rPr lang="en-US" sz="3300" b="1" dirty="0">
                <a:solidFill>
                  <a:srgbClr val="2DAA66"/>
                </a:solidFill>
                <a:latin typeface="Roboto Slab" panose="020B0604020202020204" charset="0"/>
                <a:ea typeface="Roboto Slab" panose="020B0604020202020204" charset="0"/>
                <a:cs typeface="Exo"/>
                <a:sym typeface="Exo"/>
              </a:rPr>
              <a:t> </a:t>
            </a:r>
            <a:r>
              <a:rPr lang="en-US" sz="3300" b="1" dirty="0" err="1">
                <a:solidFill>
                  <a:srgbClr val="2DAA66"/>
                </a:solidFill>
                <a:latin typeface="Roboto Slab" panose="020B0604020202020204" charset="0"/>
                <a:ea typeface="Roboto Slab" panose="020B0604020202020204" charset="0"/>
                <a:cs typeface="Exo"/>
                <a:sym typeface="Exo"/>
              </a:rPr>
              <a:t>Aperto</a:t>
            </a:r>
            <a:r>
              <a:rPr lang="en-US" sz="3300" b="1" dirty="0">
                <a:solidFill>
                  <a:srgbClr val="2DAA66"/>
                </a:solidFill>
                <a:latin typeface="Roboto Slab" panose="020B0604020202020204" charset="0"/>
                <a:ea typeface="Roboto Slab" panose="020B0604020202020204" charset="0"/>
                <a:cs typeface="Exo"/>
                <a:sym typeface="Exo"/>
              </a:rPr>
              <a:t> </a:t>
            </a:r>
            <a:endParaRPr dirty="0">
              <a:latin typeface="Roboto Slab" panose="020B0604020202020204" charset="0"/>
              <a:ea typeface="Roboto Slab" panose="020B0604020202020204" charset="0"/>
            </a:endParaRPr>
          </a:p>
        </p:txBody>
      </p:sp>
      <p:sp>
        <p:nvSpPr>
          <p:cNvPr id="226" name="Google Shape;226;p12"/>
          <p:cNvSpPr txBox="1"/>
          <p:nvPr/>
        </p:nvSpPr>
        <p:spPr>
          <a:xfrm>
            <a:off x="3075499" y="4042264"/>
            <a:ext cx="5615679" cy="575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OA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in </a:t>
            </a:r>
            <a:r>
              <a:rPr lang="en-US" sz="2100" dirty="0" err="1">
                <a:solidFill>
                  <a:schemeClr val="dk1"/>
                </a:solidFill>
                <a:latin typeface="Fira Sans Medium" panose="020B0604020202020204" charset="0"/>
                <a:ea typeface="Arial"/>
                <a:cs typeface="Arial"/>
                <a:sym typeface="Arial"/>
              </a:rPr>
              <a:t>abbonamento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pagando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anche</a:t>
            </a:r>
            <a:r>
              <a:rPr lang="en-US" sz="2100" dirty="0">
                <a:solidFill>
                  <a:schemeClr val="dk1"/>
                </a:solidFill>
                <a:latin typeface="Fira Sans Medium" panose="020B0604020202020204" charset="0"/>
                <a:ea typeface="Arial"/>
                <a:cs typeface="Arial"/>
                <a:sym typeface="Arial"/>
              </a:rPr>
              <a:t> un APC (</a:t>
            </a:r>
            <a:r>
              <a:rPr lang="en-US" sz="2100" i="1" dirty="0">
                <a:solidFill>
                  <a:schemeClr val="dk1"/>
                </a:solidFill>
                <a:latin typeface="Fira Sans Medium" panose="020B0604020202020204" charset="0"/>
                <a:ea typeface="Arial"/>
                <a:cs typeface="Arial"/>
                <a:sym typeface="Arial"/>
              </a:rPr>
              <a:t>double dipping</a:t>
            </a:r>
            <a:r>
              <a:rPr lang="en-US" sz="2100" dirty="0">
                <a:solidFill>
                  <a:schemeClr val="dk1"/>
                </a:solidFill>
                <a:latin typeface="Fira Sans Medium" panose="020B0604020202020204" charset="0"/>
                <a:ea typeface="Arial"/>
                <a:cs typeface="Arial"/>
                <a:sym typeface="Arial"/>
              </a:rPr>
              <a:t>)</a:t>
            </a:r>
            <a:endParaRPr dirty="0">
              <a:latin typeface="Fira Sans Medium" panose="020B0604020202020204" charset="0"/>
            </a:endParaRPr>
          </a:p>
        </p:txBody>
      </p:sp>
      <p:sp>
        <p:nvSpPr>
          <p:cNvPr id="227" name="Google Shape;227;p12"/>
          <p:cNvSpPr txBox="1"/>
          <p:nvPr/>
        </p:nvSpPr>
        <p:spPr>
          <a:xfrm>
            <a:off x="242017" y="1468738"/>
            <a:ext cx="2715900" cy="831000"/>
          </a:xfrm>
          <a:prstGeom prst="rect">
            <a:avLst/>
          </a:prstGeom>
          <a:solidFill>
            <a:srgbClr val="00B050"/>
          </a:solidFill>
          <a:ln>
            <a:noFill/>
          </a:ln>
        </p:spPr>
        <p:txBody>
          <a:bodyPr spcFirstLastPara="1" wrap="square" lIns="91425" tIns="45700" rIns="91425" bIns="45700" anchor="t" anchorCtr="0">
            <a:spAutoFit/>
          </a:bodyPr>
          <a:lstStyle/>
          <a:p>
            <a:pPr marL="85725"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Arial"/>
                <a:sym typeface="Arial"/>
              </a:rPr>
              <a:t>Green Open Access </a:t>
            </a:r>
            <a:endParaRPr dirty="0">
              <a:latin typeface="Roboto Slab" panose="020B0604020202020204" charset="0"/>
              <a:ea typeface="Roboto Slab" panose="020B0604020202020204" charset="0"/>
            </a:endParaRPr>
          </a:p>
        </p:txBody>
      </p:sp>
      <p:sp>
        <p:nvSpPr>
          <p:cNvPr id="228" name="Google Shape;228;p12"/>
          <p:cNvSpPr txBox="1"/>
          <p:nvPr/>
        </p:nvSpPr>
        <p:spPr>
          <a:xfrm>
            <a:off x="241999" y="2812172"/>
            <a:ext cx="2715900" cy="831000"/>
          </a:xfrm>
          <a:prstGeom prst="rect">
            <a:avLst/>
          </a:prstGeom>
          <a:solidFill>
            <a:srgbClr val="FFC01D"/>
          </a:solidFill>
          <a:ln>
            <a:noFill/>
          </a:ln>
        </p:spPr>
        <p:txBody>
          <a:bodyPr spcFirstLastPara="1" wrap="square" lIns="91425" tIns="45700" rIns="91425" bIns="45700" anchor="t" anchorCtr="0">
            <a:spAutoFit/>
          </a:bodyPr>
          <a:lstStyle/>
          <a:p>
            <a:pPr marL="85725"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Arial"/>
                <a:sym typeface="Arial"/>
              </a:rPr>
              <a:t>Gold Open Access </a:t>
            </a:r>
            <a:endParaRPr dirty="0">
              <a:latin typeface="Roboto Slab" panose="020B0604020202020204" charset="0"/>
              <a:ea typeface="Roboto Slab" panose="020B0604020202020204" charset="0"/>
            </a:endParaRPr>
          </a:p>
        </p:txBody>
      </p:sp>
      <p:sp>
        <p:nvSpPr>
          <p:cNvPr id="229" name="Google Shape;229;p12"/>
          <p:cNvSpPr/>
          <p:nvPr/>
        </p:nvSpPr>
        <p:spPr>
          <a:xfrm>
            <a:off x="2983033" y="1358132"/>
            <a:ext cx="5720157" cy="1061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in</a:t>
            </a:r>
            <a:r>
              <a:rPr lang="en-US" sz="2100" dirty="0">
                <a:solidFill>
                  <a:schemeClr val="dk1"/>
                </a:solidFill>
                <a:latin typeface="Fira Sans Medium" panose="020B0604020202020204" charset="0"/>
              </a:rPr>
              <a:t> </a:t>
            </a:r>
            <a:r>
              <a:rPr lang="en-US" sz="2100" dirty="0" err="1">
                <a:solidFill>
                  <a:schemeClr val="dk1"/>
                </a:solidFill>
                <a:latin typeface="Fira Sans Medium" panose="020B0604020202020204" charset="0"/>
                <a:ea typeface="Arial"/>
                <a:cs typeface="Arial"/>
                <a:sym typeface="Arial"/>
              </a:rPr>
              <a:t>abbonamento</a:t>
            </a:r>
            <a:endParaRPr dirty="0">
              <a:latin typeface="Fira Sans Medium" panose="020B0604020202020204" charset="0"/>
            </a:endParaRPr>
          </a:p>
          <a:p>
            <a:pPr marL="0" marR="0" lvl="0" indent="0" algn="l" rtl="0">
              <a:spcBef>
                <a:spcPts val="0"/>
              </a:spcBef>
              <a:spcAft>
                <a:spcPts val="0"/>
              </a:spcAft>
              <a:buNone/>
            </a:pPr>
            <a:r>
              <a:rPr lang="en-US" sz="2100" dirty="0">
                <a:solidFill>
                  <a:schemeClr val="dk1"/>
                </a:solidFill>
                <a:latin typeface="Fira Sans Medium" panose="020B0604020202020204" charset="0"/>
                <a:ea typeface="Arial"/>
                <a:cs typeface="Arial"/>
                <a:sym typeface="Arial"/>
              </a:rPr>
              <a:t>e </a:t>
            </a:r>
            <a:r>
              <a:rPr lang="en-US" sz="2100" dirty="0" err="1">
                <a:solidFill>
                  <a:schemeClr val="dk1"/>
                </a:solidFill>
                <a:latin typeface="Fira Sans Medium" panose="020B0604020202020204" charset="0"/>
                <a:ea typeface="Arial"/>
                <a:cs typeface="Arial"/>
                <a:sym typeface="Arial"/>
              </a:rPr>
              <a:t>deposito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immediato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della</a:t>
            </a:r>
            <a:r>
              <a:rPr lang="en-US" sz="2100" dirty="0">
                <a:solidFill>
                  <a:schemeClr val="dk1"/>
                </a:solidFill>
                <a:latin typeface="Fira Sans Medium" panose="020B0604020202020204" charset="0"/>
                <a:ea typeface="Arial"/>
                <a:cs typeface="Arial"/>
                <a:sym typeface="Arial"/>
              </a:rPr>
              <a:t> </a:t>
            </a:r>
            <a:r>
              <a:rPr lang="en-US" sz="2100" b="1" dirty="0">
                <a:solidFill>
                  <a:schemeClr val="dk1"/>
                </a:solidFill>
                <a:latin typeface="Fira Sans Medium" panose="020B0604020202020204" charset="0"/>
                <a:ea typeface="Arial"/>
                <a:cs typeface="Arial"/>
                <a:sym typeface="Arial"/>
              </a:rPr>
              <a:t>AAM*/</a:t>
            </a:r>
            <a:r>
              <a:rPr lang="en-US" sz="2100" b="1" dirty="0" err="1">
                <a:solidFill>
                  <a:schemeClr val="dk1"/>
                </a:solidFill>
                <a:latin typeface="Fira Sans Medium" panose="020B0604020202020204" charset="0"/>
                <a:ea typeface="Arial"/>
                <a:cs typeface="Arial"/>
                <a:sym typeface="Arial"/>
              </a:rPr>
              <a:t>postprint</a:t>
            </a:r>
            <a:r>
              <a:rPr lang="en-US" sz="2100" b="1" dirty="0">
                <a:solidFill>
                  <a:schemeClr val="dk1"/>
                </a:solidFill>
                <a:latin typeface="Fira Sans Medium" panose="020B0604020202020204" charset="0"/>
                <a:ea typeface="Arial"/>
                <a:cs typeface="Arial"/>
                <a:sym typeface="Arial"/>
              </a:rPr>
              <a:t>  </a:t>
            </a:r>
            <a:r>
              <a:rPr lang="en-US" sz="2100" dirty="0">
                <a:solidFill>
                  <a:schemeClr val="dk1"/>
                </a:solidFill>
                <a:latin typeface="Fira Sans Medium" panose="020B0604020202020204" charset="0"/>
                <a:ea typeface="Arial"/>
                <a:cs typeface="Arial"/>
                <a:sym typeface="Arial"/>
              </a:rPr>
              <a:t>in </a:t>
            </a:r>
            <a:r>
              <a:rPr lang="en-US" sz="2100" dirty="0" err="1">
                <a:solidFill>
                  <a:schemeClr val="dk1"/>
                </a:solidFill>
                <a:latin typeface="Fira Sans Medium" panose="020B0604020202020204" charset="0"/>
                <a:ea typeface="Arial"/>
                <a:cs typeface="Arial"/>
                <a:sym typeface="Arial"/>
              </a:rPr>
              <a:t>archivio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aperto</a:t>
            </a:r>
            <a:endParaRPr sz="1500" dirty="0">
              <a:solidFill>
                <a:schemeClr val="dk1"/>
              </a:solidFill>
              <a:latin typeface="Fira Sans Medium" panose="020B0604020202020204" charset="0"/>
              <a:ea typeface="Calibri"/>
              <a:cs typeface="Calibri"/>
              <a:sym typeface="Calibri"/>
            </a:endParaRPr>
          </a:p>
        </p:txBody>
      </p:sp>
      <p:sp>
        <p:nvSpPr>
          <p:cNvPr id="230" name="Google Shape;230;p12"/>
          <p:cNvSpPr/>
          <p:nvPr/>
        </p:nvSpPr>
        <p:spPr>
          <a:xfrm>
            <a:off x="3075488" y="2744700"/>
            <a:ext cx="54563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OA con</a:t>
            </a:r>
            <a:r>
              <a:rPr lang="en-US" sz="2100" dirty="0">
                <a:solidFill>
                  <a:schemeClr val="dk1"/>
                </a:solidFill>
                <a:latin typeface="Fira Sans Medium" panose="020B0604020202020204" charset="0"/>
              </a:rPr>
              <a:t> </a:t>
            </a:r>
            <a:r>
              <a:rPr lang="en-US" sz="2100" dirty="0" err="1">
                <a:solidFill>
                  <a:schemeClr val="dk1"/>
                </a:solidFill>
                <a:latin typeface="Fira Sans Medium" panose="020B0604020202020204" charset="0"/>
                <a:ea typeface="Arial"/>
                <a:cs typeface="Arial"/>
                <a:sym typeface="Arial"/>
              </a:rPr>
              <a:t>pagamento</a:t>
            </a:r>
            <a:r>
              <a:rPr lang="en-US" sz="2100" dirty="0">
                <a:solidFill>
                  <a:schemeClr val="dk1"/>
                </a:solidFill>
                <a:latin typeface="Fira Sans Medium" panose="020B0604020202020204" charset="0"/>
                <a:ea typeface="Arial"/>
                <a:cs typeface="Arial"/>
                <a:sym typeface="Arial"/>
              </a:rPr>
              <a:t> di un </a:t>
            </a:r>
            <a:r>
              <a:rPr lang="en-US" sz="2100" b="1" dirty="0">
                <a:solidFill>
                  <a:schemeClr val="dk1"/>
                </a:solidFill>
                <a:latin typeface="Fira Sans Medium" panose="020B0604020202020204" charset="0"/>
                <a:ea typeface="Arial"/>
                <a:cs typeface="Arial"/>
                <a:sym typeface="Arial"/>
              </a:rPr>
              <a:t>Article Processing Cost (APC)</a:t>
            </a:r>
            <a:endParaRPr dirty="0">
              <a:latin typeface="Fira Sans Medium" panose="020B0604020202020204" charset="0"/>
            </a:endParaRPr>
          </a:p>
        </p:txBody>
      </p:sp>
      <p:sp>
        <p:nvSpPr>
          <p:cNvPr id="231" name="Google Shape;231;p12"/>
          <p:cNvSpPr txBox="1"/>
          <p:nvPr/>
        </p:nvSpPr>
        <p:spPr>
          <a:xfrm>
            <a:off x="241981" y="4035248"/>
            <a:ext cx="2715900" cy="830956"/>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Calibri"/>
                <a:sym typeface="Calibri"/>
              </a:rPr>
              <a:t>Hybrid Open Access</a:t>
            </a:r>
            <a:endParaRPr dirty="0">
              <a:latin typeface="Roboto Slab" panose="020B0604020202020204" charset="0"/>
              <a:ea typeface="Roboto Slab" panose="020B0604020202020204" charset="0"/>
            </a:endParaRPr>
          </a:p>
        </p:txBody>
      </p:sp>
      <p:sp>
        <p:nvSpPr>
          <p:cNvPr id="232" name="Google Shape;232;p12"/>
          <p:cNvSpPr txBox="1"/>
          <p:nvPr/>
        </p:nvSpPr>
        <p:spPr>
          <a:xfrm>
            <a:off x="3129600" y="2339820"/>
            <a:ext cx="288480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Fira Sans Medium" panose="020B0604020202020204" charset="0"/>
                <a:ea typeface="Calibri"/>
                <a:cs typeface="Calibri"/>
                <a:sym typeface="Calibri"/>
              </a:rPr>
              <a:t>*AAM= Author’s Accepted Manuscript</a:t>
            </a:r>
            <a:endParaRPr sz="1100" dirty="0">
              <a:solidFill>
                <a:schemeClr val="dk1"/>
              </a:solidFill>
              <a:latin typeface="Fira Sans Medium" panose="020B0604020202020204" charset="0"/>
              <a:ea typeface="Calibri"/>
              <a:cs typeface="Calibri"/>
              <a:sym typeface="Calibri"/>
            </a:endParaRPr>
          </a:p>
        </p:txBody>
      </p:sp>
      <p:sp>
        <p:nvSpPr>
          <p:cNvPr id="235" name="Google Shape;235;p12"/>
          <p:cNvSpPr/>
          <p:nvPr/>
        </p:nvSpPr>
        <p:spPr>
          <a:xfrm>
            <a:off x="1927835" y="3212866"/>
            <a:ext cx="7689900" cy="2106600"/>
          </a:xfrm>
          <a:prstGeom prst="mathMultiply">
            <a:avLst>
              <a:gd name="adj1" fmla="val 23520"/>
            </a:avLst>
          </a:prstGeom>
          <a:solidFill>
            <a:srgbClr val="FF0000">
              <a:alpha val="33725"/>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2"/>
          <p:cNvSpPr txBox="1"/>
          <p:nvPr/>
        </p:nvSpPr>
        <p:spPr>
          <a:xfrm>
            <a:off x="242025" y="5319475"/>
            <a:ext cx="2715900" cy="831000"/>
          </a:xfrm>
          <a:prstGeom prst="rect">
            <a:avLst/>
          </a:prstGeom>
          <a:solidFill>
            <a:srgbClr val="00B0F0"/>
          </a:solidFill>
          <a:ln>
            <a:noFill/>
          </a:ln>
        </p:spPr>
        <p:txBody>
          <a:bodyPr spcFirstLastPara="1" wrap="square" lIns="91425" tIns="45700" rIns="91425" bIns="45700" anchor="t" anchorCtr="0">
            <a:spAutoFit/>
          </a:bodyPr>
          <a:lstStyle/>
          <a:p>
            <a:pPr marL="85725"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Arial"/>
                <a:sym typeface="Arial"/>
              </a:rPr>
              <a:t>Diamond Open Access </a:t>
            </a:r>
            <a:endParaRPr dirty="0">
              <a:latin typeface="Roboto Slab" panose="020B0604020202020204" charset="0"/>
              <a:ea typeface="Roboto Slab" panose="020B0604020202020204" charset="0"/>
            </a:endParaRPr>
          </a:p>
        </p:txBody>
      </p:sp>
      <p:sp>
        <p:nvSpPr>
          <p:cNvPr id="237" name="Google Shape;237;p12"/>
          <p:cNvSpPr/>
          <p:nvPr/>
        </p:nvSpPr>
        <p:spPr>
          <a:xfrm>
            <a:off x="3006725" y="5260375"/>
            <a:ext cx="5456300" cy="1061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OA senza il </a:t>
            </a:r>
            <a:r>
              <a:rPr lang="en-US" sz="2100" dirty="0" err="1">
                <a:solidFill>
                  <a:schemeClr val="dk1"/>
                </a:solidFill>
                <a:latin typeface="Fira Sans Medium" panose="020B0604020202020204" charset="0"/>
                <a:ea typeface="Arial"/>
                <a:cs typeface="Arial"/>
                <a:sym typeface="Arial"/>
              </a:rPr>
              <a:t>pagamento</a:t>
            </a:r>
            <a:r>
              <a:rPr lang="en-US" sz="2100" dirty="0">
                <a:solidFill>
                  <a:schemeClr val="dk1"/>
                </a:solidFill>
                <a:latin typeface="Fira Sans Medium" panose="020B0604020202020204" charset="0"/>
                <a:ea typeface="Arial"/>
                <a:cs typeface="Arial"/>
                <a:sym typeface="Arial"/>
              </a:rPr>
              <a:t> di APC, </a:t>
            </a:r>
            <a:r>
              <a:rPr lang="en-US" sz="2100" dirty="0" err="1">
                <a:solidFill>
                  <a:schemeClr val="dk1"/>
                </a:solidFill>
                <a:latin typeface="Fira Sans Medium" panose="020B0604020202020204" charset="0"/>
                <a:ea typeface="Arial"/>
                <a:cs typeface="Arial"/>
                <a:sym typeface="Arial"/>
              </a:rPr>
              <a:t>supporto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collettivo</a:t>
            </a:r>
            <a:r>
              <a:rPr lang="en-US" sz="2100" dirty="0">
                <a:solidFill>
                  <a:schemeClr val="dk1"/>
                </a:solidFill>
                <a:latin typeface="Fira Sans Medium" panose="020B0604020202020204" charset="0"/>
                <a:ea typeface="Arial"/>
                <a:cs typeface="Arial"/>
                <a:sym typeface="Arial"/>
              </a:rPr>
              <a:t> o istituzionale</a:t>
            </a:r>
            <a:endParaRPr sz="1500" dirty="0">
              <a:solidFill>
                <a:schemeClr val="dk1"/>
              </a:solidFill>
              <a:latin typeface="Fira Sans Medium" panose="020B0604020202020204" charset="0"/>
              <a:ea typeface="Calibri"/>
              <a:cs typeface="Calibri"/>
              <a:sym typeface="Calibri"/>
            </a:endParaRPr>
          </a:p>
        </p:txBody>
      </p:sp>
      <p:sp>
        <p:nvSpPr>
          <p:cNvPr id="2" name="Footer Placeholder 1">
            <a:extLst>
              <a:ext uri="{FF2B5EF4-FFF2-40B4-BE49-F238E27FC236}">
                <a16:creationId xmlns:a16="http://schemas.microsoft.com/office/drawing/2014/main" id="{7FD4AACB-6021-DE4F-94A8-CF1E942EA065}"/>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p>
        </p:txBody>
      </p:sp>
      <p:sp>
        <p:nvSpPr>
          <p:cNvPr id="3" name="Slide Number Placeholder 2">
            <a:extLst>
              <a:ext uri="{FF2B5EF4-FFF2-40B4-BE49-F238E27FC236}">
                <a16:creationId xmlns:a16="http://schemas.microsoft.com/office/drawing/2014/main" id="{CD3EB5FF-D42C-9A4B-B691-64C655C9DFA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20</a:t>
            </a:fld>
            <a:endParaRPr lang="en-US"/>
          </a:p>
        </p:txBody>
      </p:sp>
      <p:sp>
        <p:nvSpPr>
          <p:cNvPr id="4" name="Explosion 2 3">
            <a:extLst>
              <a:ext uri="{FF2B5EF4-FFF2-40B4-BE49-F238E27FC236}">
                <a16:creationId xmlns:a16="http://schemas.microsoft.com/office/drawing/2014/main" id="{A5296429-1516-4E85-DF29-6E7CCEBD9C37}"/>
              </a:ext>
            </a:extLst>
          </p:cNvPr>
          <p:cNvSpPr/>
          <p:nvPr/>
        </p:nvSpPr>
        <p:spPr>
          <a:xfrm>
            <a:off x="348344" y="812800"/>
            <a:ext cx="8732084" cy="2400057"/>
          </a:xfrm>
          <a:prstGeom prst="irregularSeal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802938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3" name="Google Shape;243;p13"/>
          <p:cNvPicPr preferRelativeResize="0">
            <a:picLocks noGrp="1"/>
          </p:cNvPicPr>
          <p:nvPr>
            <p:ph type="body" idx="1"/>
          </p:nvPr>
        </p:nvPicPr>
        <p:blipFill rotWithShape="1">
          <a:blip r:embed="rId3">
            <a:alphaModFix/>
          </a:blip>
          <a:srcRect l="9951" t="29717" r="14008"/>
          <a:stretch/>
        </p:blipFill>
        <p:spPr>
          <a:xfrm>
            <a:off x="409962" y="1035235"/>
            <a:ext cx="5512526" cy="3188271"/>
          </a:xfrm>
          <a:prstGeom prst="rect">
            <a:avLst/>
          </a:prstGeom>
          <a:noFill/>
          <a:ln w="31750">
            <a:solidFill>
              <a:srgbClr val="2AB2FB"/>
            </a:solidFill>
          </a:ln>
        </p:spPr>
      </p:pic>
      <p:pic>
        <p:nvPicPr>
          <p:cNvPr id="246" name="Google Shape;246;p13"/>
          <p:cNvPicPr preferRelativeResize="0"/>
          <p:nvPr/>
        </p:nvPicPr>
        <p:blipFill rotWithShape="1">
          <a:blip r:embed="rId4">
            <a:alphaModFix/>
          </a:blip>
          <a:srcRect l="26353" t="10430" r="26207"/>
          <a:stretch/>
        </p:blipFill>
        <p:spPr>
          <a:xfrm>
            <a:off x="4956098" y="1960999"/>
            <a:ext cx="3640384" cy="4280869"/>
          </a:xfrm>
          <a:prstGeom prst="rect">
            <a:avLst/>
          </a:prstGeom>
          <a:noFill/>
          <a:ln w="34925">
            <a:solidFill>
              <a:srgbClr val="2AB2FB"/>
            </a:solidFill>
          </a:ln>
        </p:spPr>
      </p:pic>
      <p:sp>
        <p:nvSpPr>
          <p:cNvPr id="247" name="Google Shape;247;p13"/>
          <p:cNvSpPr txBox="1"/>
          <p:nvPr/>
        </p:nvSpPr>
        <p:spPr>
          <a:xfrm>
            <a:off x="352252" y="504869"/>
            <a:ext cx="561972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dirty="0">
                <a:latin typeface="Roboto Slab" panose="020B0604020202020204" charset="0"/>
                <a:ea typeface="Roboto Slab" panose="020B0604020202020204" charset="0"/>
                <a:cs typeface="Calibri"/>
                <a:sym typeface="Calibri"/>
              </a:rPr>
              <a:t>A</a:t>
            </a:r>
            <a:r>
              <a:rPr lang="en-US" sz="2800" b="1" dirty="0">
                <a:latin typeface="Roboto Slab" panose="020B0604020202020204" charset="0"/>
                <a:ea typeface="Roboto Slab" panose="020B0604020202020204" charset="0"/>
                <a:cs typeface="Calibri"/>
                <a:sym typeface="Calibri"/>
              </a:rPr>
              <a:t>uthor’s </a:t>
            </a:r>
            <a:r>
              <a:rPr lang="en-US" sz="2800" b="1" u="sng" dirty="0">
                <a:latin typeface="Roboto Slab" panose="020B0604020202020204" charset="0"/>
                <a:ea typeface="Roboto Slab" panose="020B0604020202020204" charset="0"/>
                <a:cs typeface="Calibri"/>
                <a:sym typeface="Calibri"/>
              </a:rPr>
              <a:t>A</a:t>
            </a:r>
            <a:r>
              <a:rPr lang="en-US" sz="2800" b="1" dirty="0">
                <a:latin typeface="Roboto Slab" panose="020B0604020202020204" charset="0"/>
                <a:ea typeface="Roboto Slab" panose="020B0604020202020204" charset="0"/>
                <a:cs typeface="Calibri"/>
                <a:sym typeface="Calibri"/>
              </a:rPr>
              <a:t>ccepted </a:t>
            </a:r>
            <a:r>
              <a:rPr lang="en-US" sz="2800" b="1" u="sng" dirty="0">
                <a:latin typeface="Roboto Slab" panose="020B0604020202020204" charset="0"/>
                <a:ea typeface="Roboto Slab" panose="020B0604020202020204" charset="0"/>
                <a:cs typeface="Calibri"/>
                <a:sym typeface="Calibri"/>
              </a:rPr>
              <a:t>M</a:t>
            </a:r>
            <a:r>
              <a:rPr lang="en-US" sz="2800" b="1" dirty="0">
                <a:latin typeface="Roboto Slab" panose="020B0604020202020204" charset="0"/>
                <a:ea typeface="Roboto Slab" panose="020B0604020202020204" charset="0"/>
                <a:cs typeface="Calibri"/>
                <a:sym typeface="Calibri"/>
              </a:rPr>
              <a:t>anuscript / </a:t>
            </a:r>
            <a:r>
              <a:rPr lang="en-US" sz="2800" b="1" dirty="0" err="1">
                <a:latin typeface="Roboto Slab" panose="020B0604020202020204" charset="0"/>
                <a:ea typeface="Roboto Slab" panose="020B0604020202020204" charset="0"/>
                <a:cs typeface="Calibri"/>
                <a:sym typeface="Calibri"/>
              </a:rPr>
              <a:t>Postprint</a:t>
            </a:r>
            <a:endParaRPr sz="2800" b="1" dirty="0">
              <a:latin typeface="Roboto Slab" panose="020B0604020202020204" charset="0"/>
              <a:ea typeface="Roboto Slab" panose="020B0604020202020204" charset="0"/>
              <a:cs typeface="Calibri"/>
              <a:sym typeface="Calibri"/>
            </a:endParaRPr>
          </a:p>
        </p:txBody>
      </p:sp>
      <p:sp>
        <p:nvSpPr>
          <p:cNvPr id="248" name="Google Shape;248;p13"/>
          <p:cNvSpPr txBox="1"/>
          <p:nvPr/>
        </p:nvSpPr>
        <p:spPr>
          <a:xfrm>
            <a:off x="5329646" y="1443053"/>
            <a:ext cx="46587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dirty="0">
                <a:latin typeface="Roboto Slab" panose="020B0604020202020204" charset="0"/>
                <a:ea typeface="Roboto Slab" panose="020B0604020202020204" charset="0"/>
                <a:cs typeface="Calibri"/>
                <a:sym typeface="Calibri"/>
              </a:rPr>
              <a:t>V</a:t>
            </a:r>
            <a:r>
              <a:rPr lang="en-US" sz="2800" b="1" dirty="0">
                <a:latin typeface="Roboto Slab" panose="020B0604020202020204" charset="0"/>
                <a:ea typeface="Roboto Slab" panose="020B0604020202020204" charset="0"/>
                <a:cs typeface="Calibri"/>
                <a:sym typeface="Calibri"/>
              </a:rPr>
              <a:t>ersion </a:t>
            </a:r>
            <a:r>
              <a:rPr lang="en-US" sz="2800" b="1" u="sng" dirty="0">
                <a:latin typeface="Roboto Slab" panose="020B0604020202020204" charset="0"/>
                <a:ea typeface="Roboto Slab" panose="020B0604020202020204" charset="0"/>
                <a:cs typeface="Calibri"/>
                <a:sym typeface="Calibri"/>
              </a:rPr>
              <a:t>O</a:t>
            </a:r>
            <a:r>
              <a:rPr lang="en-US" sz="2800" b="1" dirty="0">
                <a:latin typeface="Roboto Slab" panose="020B0604020202020204" charset="0"/>
                <a:ea typeface="Roboto Slab" panose="020B0604020202020204" charset="0"/>
                <a:cs typeface="Calibri"/>
                <a:sym typeface="Calibri"/>
              </a:rPr>
              <a:t>f </a:t>
            </a:r>
            <a:r>
              <a:rPr lang="en-US" sz="2800" b="1" u="sng" dirty="0">
                <a:latin typeface="Roboto Slab" panose="020B0604020202020204" charset="0"/>
                <a:ea typeface="Roboto Slab" panose="020B0604020202020204" charset="0"/>
                <a:cs typeface="Calibri"/>
                <a:sym typeface="Calibri"/>
              </a:rPr>
              <a:t>R</a:t>
            </a:r>
            <a:r>
              <a:rPr lang="en-US" sz="2800" b="1" dirty="0">
                <a:latin typeface="Roboto Slab" panose="020B0604020202020204" charset="0"/>
                <a:ea typeface="Roboto Slab" panose="020B0604020202020204" charset="0"/>
                <a:cs typeface="Calibri"/>
                <a:sym typeface="Calibri"/>
              </a:rPr>
              <a:t>ecord</a:t>
            </a:r>
            <a:endParaRPr sz="2800" b="1" dirty="0">
              <a:latin typeface="Roboto Slab" panose="020B0604020202020204" charset="0"/>
              <a:ea typeface="Roboto Slab" panose="020B0604020202020204" charset="0"/>
            </a:endParaRPr>
          </a:p>
        </p:txBody>
      </p:sp>
      <p:sp>
        <p:nvSpPr>
          <p:cNvPr id="249" name="Google Shape;249;p13"/>
          <p:cNvSpPr txBox="1"/>
          <p:nvPr/>
        </p:nvSpPr>
        <p:spPr>
          <a:xfrm>
            <a:off x="61985" y="4332168"/>
            <a:ext cx="3337800" cy="6465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800" dirty="0" err="1">
                <a:solidFill>
                  <a:schemeClr val="dk1"/>
                </a:solidFill>
                <a:latin typeface="Fira Sans Medium" panose="020B0604020202020204" charset="0"/>
                <a:ea typeface="Calibri"/>
                <a:cs typeface="Calibri"/>
                <a:sym typeface="Calibri"/>
              </a:rPr>
              <a:t>Stesso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contenuto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scientifico</a:t>
            </a:r>
            <a:r>
              <a:rPr lang="en-US" sz="1800" dirty="0">
                <a:solidFill>
                  <a:schemeClr val="dk1"/>
                </a:solidFill>
                <a:latin typeface="Fira Sans Medium" panose="020B0604020202020204" charset="0"/>
                <a:ea typeface="Calibri"/>
                <a:cs typeface="Calibri"/>
                <a:sym typeface="Calibri"/>
              </a:rPr>
              <a:t> (testo </a:t>
            </a:r>
            <a:r>
              <a:rPr lang="en-US" sz="1800" dirty="0" err="1">
                <a:solidFill>
                  <a:schemeClr val="dk1"/>
                </a:solidFill>
                <a:latin typeface="Fira Sans Medium" panose="020B0604020202020204" charset="0"/>
                <a:ea typeface="Calibri"/>
                <a:cs typeface="Calibri"/>
                <a:sym typeface="Calibri"/>
              </a:rPr>
              <a:t>identico</a:t>
            </a:r>
            <a:r>
              <a:rPr lang="en-US" sz="1800" dirty="0">
                <a:solidFill>
                  <a:schemeClr val="dk1"/>
                </a:solidFill>
                <a:latin typeface="Fira Sans Medium" panose="020B0604020202020204" charset="0"/>
                <a:ea typeface="Calibri"/>
                <a:cs typeface="Calibri"/>
                <a:sym typeface="Calibri"/>
              </a:rPr>
              <a:t>)</a:t>
            </a:r>
            <a:endParaRPr dirty="0">
              <a:latin typeface="Fira Sans Medium" panose="020B0604020202020204" charset="0"/>
            </a:endParaRPr>
          </a:p>
        </p:txBody>
      </p:sp>
      <p:cxnSp>
        <p:nvCxnSpPr>
          <p:cNvPr id="250" name="Google Shape;250;p13"/>
          <p:cNvCxnSpPr>
            <a:cxnSpLocks/>
          </p:cNvCxnSpPr>
          <p:nvPr/>
        </p:nvCxnSpPr>
        <p:spPr>
          <a:xfrm flipV="1">
            <a:off x="2161603" y="2272937"/>
            <a:ext cx="450968" cy="2072356"/>
          </a:xfrm>
          <a:prstGeom prst="straightConnector1">
            <a:avLst/>
          </a:prstGeom>
          <a:noFill/>
          <a:ln w="47625" cap="flat" cmpd="sng">
            <a:solidFill>
              <a:srgbClr val="2AB2FB"/>
            </a:solidFill>
            <a:prstDash val="solid"/>
            <a:round/>
            <a:headEnd type="none" w="sm" len="sm"/>
            <a:tailEnd type="triangle" w="med" len="med"/>
          </a:ln>
        </p:spPr>
      </p:cxnSp>
      <p:cxnSp>
        <p:nvCxnSpPr>
          <p:cNvPr id="251" name="Google Shape;251;p13"/>
          <p:cNvCxnSpPr>
            <a:cxnSpLocks/>
          </p:cNvCxnSpPr>
          <p:nvPr/>
        </p:nvCxnSpPr>
        <p:spPr>
          <a:xfrm flipV="1">
            <a:off x="3166225" y="3112843"/>
            <a:ext cx="2101151" cy="1479383"/>
          </a:xfrm>
          <a:prstGeom prst="straightConnector1">
            <a:avLst/>
          </a:prstGeom>
          <a:noFill/>
          <a:ln w="47625" cap="flat" cmpd="sng">
            <a:solidFill>
              <a:srgbClr val="2AB2FB"/>
            </a:solidFill>
            <a:prstDash val="solid"/>
            <a:round/>
            <a:headEnd type="none" w="sm" len="sm"/>
            <a:tailEnd type="triangle" w="med" len="med"/>
          </a:ln>
        </p:spPr>
      </p:cxnSp>
      <p:cxnSp>
        <p:nvCxnSpPr>
          <p:cNvPr id="252" name="Google Shape;252;p13"/>
          <p:cNvCxnSpPr>
            <a:cxnSpLocks/>
          </p:cNvCxnSpPr>
          <p:nvPr/>
        </p:nvCxnSpPr>
        <p:spPr>
          <a:xfrm flipV="1">
            <a:off x="3394700" y="5664926"/>
            <a:ext cx="1929922" cy="261018"/>
          </a:xfrm>
          <a:prstGeom prst="straightConnector1">
            <a:avLst/>
          </a:prstGeom>
          <a:noFill/>
          <a:ln w="47625" cap="flat" cmpd="sng">
            <a:solidFill>
              <a:srgbClr val="2AB2FB"/>
            </a:solidFill>
            <a:prstDash val="solid"/>
            <a:round/>
            <a:headEnd type="none" w="sm" len="sm"/>
            <a:tailEnd type="triangle" w="med" len="med"/>
          </a:ln>
        </p:spPr>
      </p:cxnSp>
      <p:sp>
        <p:nvSpPr>
          <p:cNvPr id="253" name="Google Shape;253;p13"/>
          <p:cNvSpPr txBox="1"/>
          <p:nvPr/>
        </p:nvSpPr>
        <p:spPr>
          <a:xfrm>
            <a:off x="115700" y="5195291"/>
            <a:ext cx="3279000" cy="120028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800" dirty="0">
                <a:solidFill>
                  <a:schemeClr val="dk1"/>
                </a:solidFill>
                <a:latin typeface="Fira Sans Medium" panose="020B0604020202020204" charset="0"/>
                <a:ea typeface="Calibri"/>
                <a:cs typeface="Calibri"/>
                <a:sym typeface="Calibri"/>
              </a:rPr>
              <a:t>Solo la </a:t>
            </a:r>
            <a:r>
              <a:rPr lang="en-US" sz="1800" dirty="0" err="1">
                <a:solidFill>
                  <a:schemeClr val="dk1"/>
                </a:solidFill>
                <a:latin typeface="Fira Sans Medium" panose="020B0604020202020204" charset="0"/>
                <a:ea typeface="Calibri"/>
                <a:cs typeface="Calibri"/>
                <a:sym typeface="Calibri"/>
              </a:rPr>
              <a:t>VoR</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contiene</a:t>
            </a:r>
            <a:r>
              <a:rPr lang="en-US" sz="1800" dirty="0">
                <a:solidFill>
                  <a:schemeClr val="dk1"/>
                </a:solidFill>
                <a:latin typeface="Fira Sans Medium" panose="020B0604020202020204" charset="0"/>
                <a:ea typeface="Calibri"/>
                <a:cs typeface="Calibri"/>
                <a:sym typeface="Calibri"/>
              </a:rPr>
              <a:t> la </a:t>
            </a:r>
            <a:r>
              <a:rPr lang="en-US" sz="1800" dirty="0" err="1">
                <a:solidFill>
                  <a:schemeClr val="dk1"/>
                </a:solidFill>
                <a:latin typeface="Fira Sans Medium" panose="020B0604020202020204" charset="0"/>
                <a:ea typeface="Calibri"/>
                <a:cs typeface="Calibri"/>
                <a:sym typeface="Calibri"/>
              </a:rPr>
              <a:t>certificazione</a:t>
            </a:r>
            <a:r>
              <a:rPr lang="en-US" sz="1800" dirty="0">
                <a:solidFill>
                  <a:schemeClr val="dk1"/>
                </a:solidFill>
                <a:latin typeface="Fira Sans Medium" panose="020B0604020202020204" charset="0"/>
                <a:ea typeface="Calibri"/>
                <a:cs typeface="Calibri"/>
                <a:sym typeface="Calibri"/>
              </a:rPr>
              <a:t> di </a:t>
            </a:r>
            <a:r>
              <a:rPr lang="en-US" sz="1800" dirty="0" err="1">
                <a:solidFill>
                  <a:schemeClr val="dk1"/>
                </a:solidFill>
                <a:latin typeface="Fira Sans Medium" panose="020B0604020202020204" charset="0"/>
                <a:ea typeface="Calibri"/>
                <a:cs typeface="Calibri"/>
                <a:sym typeface="Calibri"/>
              </a:rPr>
              <a:t>qualità</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che</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paghiamo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all’editore</a:t>
            </a:r>
            <a:endParaRPr dirty="0">
              <a:latin typeface="Fira Sans Medium" panose="020B0604020202020204" charset="0"/>
            </a:endParaRPr>
          </a:p>
          <a:p>
            <a:pPr marL="0" marR="0" lvl="0" indent="0" algn="l" rtl="0">
              <a:spcBef>
                <a:spcPts val="0"/>
              </a:spcBef>
              <a:spcAft>
                <a:spcPts val="0"/>
              </a:spcAft>
              <a:buNone/>
            </a:pPr>
            <a:endParaRPr dirty="0"/>
          </a:p>
        </p:txBody>
      </p:sp>
      <p:sp>
        <p:nvSpPr>
          <p:cNvPr id="2" name="Footer Placeholder 1">
            <a:extLst>
              <a:ext uri="{FF2B5EF4-FFF2-40B4-BE49-F238E27FC236}">
                <a16:creationId xmlns:a16="http://schemas.microsoft.com/office/drawing/2014/main" id="{678FD834-E4E9-EC4B-823D-05FF056BF843}"/>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20D5C886-6876-6544-AD35-78838D35E8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613396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0"/>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50" dirty="0"/>
          </a:p>
        </p:txBody>
      </p:sp>
      <p:pic>
        <p:nvPicPr>
          <p:cNvPr id="192" name="Google Shape;192;p10" descr="shutterstock-152854481.jpg"/>
          <p:cNvPicPr preferRelativeResize="0"/>
          <p:nvPr/>
        </p:nvPicPr>
        <p:blipFill rotWithShape="1">
          <a:blip r:embed="rId3">
            <a:alphaModFix/>
          </a:blip>
          <a:srcRect/>
          <a:stretch/>
        </p:blipFill>
        <p:spPr>
          <a:xfrm>
            <a:off x="2823669" y="2092566"/>
            <a:ext cx="3884681" cy="2111984"/>
          </a:xfrm>
          <a:prstGeom prst="rect">
            <a:avLst/>
          </a:prstGeom>
          <a:noFill/>
          <a:ln>
            <a:noFill/>
          </a:ln>
        </p:spPr>
      </p:pic>
      <p:sp>
        <p:nvSpPr>
          <p:cNvPr id="193" name="Google Shape;193;p10"/>
          <p:cNvSpPr txBox="1">
            <a:spLocks noGrp="1"/>
          </p:cNvSpPr>
          <p:nvPr>
            <p:ph type="title"/>
          </p:nvPr>
        </p:nvSpPr>
        <p:spPr>
          <a:xfrm rot="16979921">
            <a:off x="-980361" y="3998287"/>
            <a:ext cx="2872461" cy="465028"/>
          </a:xfrm>
          <a:prstGeom prst="rect">
            <a:avLst/>
          </a:prstGeom>
          <a:noFill/>
          <a:ln>
            <a:noFill/>
          </a:ln>
        </p:spPr>
        <p:txBody>
          <a:bodyPr spcFirstLastPara="1" vert="horz" wrap="square" lIns="68569" tIns="34275" rIns="68569" bIns="34275" rtlCol="0" anchor="ctr" anchorCtr="0">
            <a:normAutofit fontScale="90000"/>
          </a:bodyPr>
          <a:lstStyle/>
          <a:p>
            <a:pPr>
              <a:buClr>
                <a:srgbClr val="3366FF"/>
              </a:buClr>
              <a:buSzPct val="100000"/>
            </a:pPr>
            <a:r>
              <a:rPr lang="en-US" sz="2800" b="1" dirty="0">
                <a:solidFill>
                  <a:srgbClr val="FFFF00"/>
                </a:solidFill>
                <a:latin typeface="Calibri" panose="020F0502020204030204" pitchFamily="34" charset="0"/>
                <a:cs typeface="Calibri" panose="020F0502020204030204" pitchFamily="34" charset="0"/>
              </a:rPr>
              <a:t>Il </a:t>
            </a:r>
            <a:r>
              <a:rPr lang="en-US" sz="2800" b="1" dirty="0" err="1">
                <a:solidFill>
                  <a:srgbClr val="FFFF00"/>
                </a:solidFill>
                <a:latin typeface="Calibri" panose="020F0502020204030204" pitchFamily="34" charset="0"/>
                <a:cs typeface="Calibri" panose="020F0502020204030204" pitchFamily="34" charset="0"/>
              </a:rPr>
              <a:t>circolo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vizioso</a:t>
            </a:r>
            <a:r>
              <a:rPr lang="en-US" sz="2800" b="1" dirty="0">
                <a:solidFill>
                  <a:srgbClr val="FFFF00"/>
                </a:solidFill>
                <a:latin typeface="Calibri" panose="020F0502020204030204" pitchFamily="34" charset="0"/>
                <a:cs typeface="Calibri" panose="020F0502020204030204" pitchFamily="34" charset="0"/>
              </a:rPr>
              <a:t>, OGGI</a:t>
            </a:r>
            <a:endParaRPr sz="3600" b="1" dirty="0">
              <a:solidFill>
                <a:srgbClr val="FFFF00"/>
              </a:solidFill>
              <a:latin typeface="Calibri" panose="020F0502020204030204" pitchFamily="34" charset="0"/>
              <a:cs typeface="Calibri" panose="020F0502020204030204" pitchFamily="34" charset="0"/>
            </a:endParaRPr>
          </a:p>
        </p:txBody>
      </p:sp>
      <p:grpSp>
        <p:nvGrpSpPr>
          <p:cNvPr id="194" name="Google Shape;194;p10"/>
          <p:cNvGrpSpPr/>
          <p:nvPr/>
        </p:nvGrpSpPr>
        <p:grpSpPr>
          <a:xfrm>
            <a:off x="1094196" y="369870"/>
            <a:ext cx="7397393" cy="5528487"/>
            <a:chOff x="529584" y="-213606"/>
            <a:chExt cx="8427303"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68569" tIns="68569" rIns="68569" bIns="68569" anchor="ctr" anchorCtr="0">
              <a:noAutofit/>
            </a:bodyPr>
            <a:lstStyle/>
            <a:p>
              <a:endParaRPr sz="1050"/>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7" name="Google Shape;197;p10"/>
            <p:cNvSpPr txBox="1"/>
            <p:nvPr/>
          </p:nvSpPr>
          <p:spPr>
            <a:xfrm>
              <a:off x="3737804" y="-114437"/>
              <a:ext cx="2092645" cy="992623"/>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a:solidFill>
                    <a:schemeClr val="dk1"/>
                  </a:solidFill>
                  <a:latin typeface="Fira Sans Medium" panose="020B0604020202020204" charset="0"/>
                  <a:ea typeface="Calibri"/>
                  <a:cs typeface="Calibri"/>
                  <a:sym typeface="Calibri"/>
                </a:rPr>
                <a:t>VQR, ASN </a:t>
              </a:r>
              <a:r>
                <a:rPr lang="en-US" sz="1050" dirty="0" err="1">
                  <a:solidFill>
                    <a:schemeClr val="dk1"/>
                  </a:solidFill>
                  <a:latin typeface="Fira Sans Medium" panose="020B0604020202020204" charset="0"/>
                  <a:ea typeface="Calibri"/>
                  <a:cs typeface="Calibri"/>
                  <a:sym typeface="Calibri"/>
                </a:rPr>
                <a:t>basate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a:t>
              </a:r>
              <a:r>
                <a:rPr lang="en-US" sz="1050" dirty="0">
                  <a:solidFill>
                    <a:schemeClr val="dk1"/>
                  </a:solidFill>
                  <a:latin typeface="Fira Sans Medium" panose="020B0604020202020204" charset="0"/>
                  <a:ea typeface="Calibri"/>
                  <a:cs typeface="Calibri"/>
                  <a:sym typeface="Calibri"/>
                </a:rPr>
                <a:t> </a:t>
              </a:r>
              <a:r>
                <a:rPr lang="en-US" sz="1050" b="1" dirty="0">
                  <a:solidFill>
                    <a:schemeClr val="dk1"/>
                  </a:solidFill>
                  <a:latin typeface="Fira Sans Medium" panose="020B0604020202020204" charset="0"/>
                  <a:ea typeface="Calibri"/>
                  <a:cs typeface="Calibri"/>
                  <a:sym typeface="Calibri"/>
                </a:rPr>
                <a:t>IF</a:t>
              </a:r>
              <a:r>
                <a:rPr lang="en-US" sz="1050" b="1" baseline="-25000" dirty="0">
                  <a:solidFill>
                    <a:schemeClr val="dk1"/>
                  </a:solidFill>
                  <a:latin typeface="Fira Sans Medium" panose="020B0604020202020204" charset="0"/>
                  <a:ea typeface="Calibri"/>
                  <a:cs typeface="Calibri"/>
                  <a:sym typeface="Calibri"/>
                </a:rPr>
                <a:t>y,5</a:t>
              </a:r>
              <a:r>
                <a:rPr lang="en-US" sz="1050" baseline="-25000" dirty="0">
                  <a:solidFill>
                    <a:schemeClr val="dk1"/>
                  </a:solidFill>
                  <a:latin typeface="Fira Sans Medium" panose="020B0604020202020204" charset="0"/>
                  <a:ea typeface="Calibri"/>
                  <a:cs typeface="Calibri"/>
                  <a:sym typeface="Calibri"/>
                </a:rPr>
                <a:t> </a:t>
              </a:r>
              <a:r>
                <a:rPr lang="en-US" sz="1050" dirty="0">
                  <a:solidFill>
                    <a:schemeClr val="dk1"/>
                  </a:solidFill>
                  <a:latin typeface="Fira Sans Medium" panose="020B0604020202020204" charset="0"/>
                  <a:ea typeface="Calibri"/>
                  <a:cs typeface="Calibri"/>
                  <a:sym typeface="Calibri"/>
                </a:rPr>
                <a:t> e </a:t>
              </a:r>
              <a:r>
                <a:rPr lang="en-US" sz="1050" dirty="0" err="1">
                  <a:solidFill>
                    <a:schemeClr val="dk1"/>
                  </a:solidFill>
                  <a:latin typeface="Fira Sans Medium" panose="020B0604020202020204" charset="0"/>
                  <a:ea typeface="Calibri"/>
                  <a:cs typeface="Calibri"/>
                  <a:sym typeface="Calibri"/>
                </a:rPr>
                <a:t>C</a:t>
              </a:r>
              <a:r>
                <a:rPr lang="en-US" sz="1050" i="1" dirty="0" err="1">
                  <a:solidFill>
                    <a:schemeClr val="dk1"/>
                  </a:solidFill>
                  <a:latin typeface="Fira Sans Medium" panose="020B0604020202020204" charset="0"/>
                  <a:ea typeface="Calibri"/>
                  <a:cs typeface="Calibri"/>
                  <a:sym typeface="Calibri"/>
                </a:rPr>
                <a:t>it</a:t>
              </a:r>
              <a:endParaRPr sz="1050" i="1" dirty="0">
                <a:solidFill>
                  <a:schemeClr val="dk1"/>
                </a:solidFill>
                <a:latin typeface="Fira Sans Medium" panose="020B0604020202020204"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9" name="Google Shape;199;p10"/>
            <p:cNvSpPr txBox="1"/>
            <p:nvPr/>
          </p:nvSpPr>
          <p:spPr>
            <a:xfrm>
              <a:off x="5927195" y="902337"/>
              <a:ext cx="2343186" cy="1188438"/>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Autore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pubblica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oligopoli</a:t>
              </a:r>
              <a:r>
                <a:rPr lang="en-US" sz="1050" dirty="0">
                  <a:solidFill>
                    <a:schemeClr val="dk1"/>
                  </a:solidFill>
                  <a:latin typeface="Fira Sans Medium" panose="020B0604020202020204" charset="0"/>
                  <a:ea typeface="Calibri"/>
                  <a:cs typeface="Calibri"/>
                  <a:sym typeface="Calibri"/>
                </a:rPr>
                <a:t> con alto IF</a:t>
              </a:r>
              <a:endParaRPr sz="1050" dirty="0">
                <a:latin typeface="Fira Sans Medium" panose="020B0604020202020204"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1" name="Google Shape;201;p10"/>
            <p:cNvSpPr txBox="1"/>
            <p:nvPr/>
          </p:nvSpPr>
          <p:spPr>
            <a:xfrm>
              <a:off x="6425518" y="3355247"/>
              <a:ext cx="2391589" cy="1291931"/>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a:solidFill>
                    <a:schemeClr val="dk1"/>
                  </a:solidFill>
                  <a:latin typeface="Fira Sans Medium" panose="020B0604020202020204" charset="0"/>
                  <a:ea typeface="Calibri"/>
                  <a:cs typeface="Calibri"/>
                  <a:sym typeface="Calibri"/>
                </a:rPr>
                <a:t>Peer review </a:t>
              </a:r>
              <a:r>
                <a:rPr lang="en-US" sz="1050" dirty="0" err="1">
                  <a:solidFill>
                    <a:schemeClr val="dk1"/>
                  </a:solidFill>
                  <a:latin typeface="Fira Sans Medium" panose="020B0604020202020204" charset="0"/>
                  <a:ea typeface="Calibri"/>
                  <a:cs typeface="Calibri"/>
                  <a:sym typeface="Calibri"/>
                </a:rPr>
                <a:t>svolta</a:t>
              </a:r>
              <a:r>
                <a:rPr lang="en-US" sz="1050" dirty="0">
                  <a:solidFill>
                    <a:schemeClr val="dk1"/>
                  </a:solidFill>
                  <a:latin typeface="Fira Sans Medium" panose="020B0604020202020204" charset="0"/>
                  <a:ea typeface="Calibri"/>
                  <a:cs typeface="Calibri"/>
                  <a:sym typeface="Calibri"/>
                </a:rPr>
                <a:t> da </a:t>
              </a:r>
              <a:r>
                <a:rPr lang="en-US" sz="1050" dirty="0" err="1">
                  <a:solidFill>
                    <a:schemeClr val="dk1"/>
                  </a:solidFill>
                  <a:latin typeface="Fira Sans Medium" panose="020B0604020202020204" charset="0"/>
                  <a:ea typeface="Calibri"/>
                  <a:cs typeface="Calibri"/>
                  <a:sym typeface="Calibri"/>
                </a:rPr>
                <a:t>scienziati</a:t>
              </a:r>
              <a:r>
                <a:rPr lang="en-US" sz="1050" dirty="0">
                  <a:solidFill>
                    <a:schemeClr val="dk1"/>
                  </a:solidFill>
                  <a:latin typeface="Fira Sans Medium" panose="020B0604020202020204" charset="0"/>
                  <a:ea typeface="Calibri"/>
                  <a:cs typeface="Calibri"/>
                  <a:sym typeface="Calibri"/>
                </a:rPr>
                <a:t> non </a:t>
              </a:r>
              <a:r>
                <a:rPr lang="en-US" sz="1050" dirty="0" err="1">
                  <a:solidFill>
                    <a:schemeClr val="dk1"/>
                  </a:solidFill>
                  <a:latin typeface="Fira Sans Medium" panose="020B0604020202020204" charset="0"/>
                  <a:ea typeface="Calibri"/>
                  <a:cs typeface="Calibri"/>
                  <a:sym typeface="Calibri"/>
                </a:rPr>
                <a:t>retribuiti</a:t>
              </a:r>
              <a:endParaRPr sz="1050" dirty="0">
                <a:solidFill>
                  <a:schemeClr val="dk1"/>
                </a:solidFill>
                <a:latin typeface="Fira Sans Medium" panose="020B0604020202020204"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3" name="Google Shape;203;p10"/>
            <p:cNvSpPr txBox="1"/>
            <p:nvPr/>
          </p:nvSpPr>
          <p:spPr>
            <a:xfrm>
              <a:off x="5091787" y="5206194"/>
              <a:ext cx="2189399" cy="1522719"/>
            </a:xfrm>
            <a:prstGeom prst="rect">
              <a:avLst/>
            </a:prstGeom>
            <a:noFill/>
            <a:ln>
              <a:noFill/>
            </a:ln>
          </p:spPr>
          <p:txBody>
            <a:bodyPr spcFirstLastPara="1" wrap="square" lIns="80006" tIns="80006" rIns="80006" bIns="80006" anchor="ctr" anchorCtr="0">
              <a:noAutofit/>
            </a:bodyPr>
            <a:lstStyle/>
            <a:p>
              <a:pPr algn="ctr">
                <a:lnSpc>
                  <a:spcPct val="90000"/>
                </a:lnSpc>
                <a:buClr>
                  <a:schemeClr val="dk1"/>
                </a:buClr>
                <a:buSzPts val="2800"/>
              </a:pPr>
              <a:r>
                <a:rPr lang="en-US" sz="1050" dirty="0" err="1">
                  <a:solidFill>
                    <a:schemeClr val="dk1"/>
                  </a:solidFill>
                  <a:latin typeface="Fira Sans Medium" panose="020B0604020202020204" charset="0"/>
                  <a:ea typeface="Calibri"/>
                  <a:cs typeface="Calibri"/>
                  <a:sym typeface="Calibri"/>
                </a:rPr>
                <a:t>Minimi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costi</a:t>
              </a:r>
              <a:r>
                <a:rPr lang="en-US" sz="1050" dirty="0">
                  <a:solidFill>
                    <a:schemeClr val="dk1"/>
                  </a:solidFill>
                  <a:latin typeface="Fira Sans Medium" panose="020B0604020202020204" charset="0"/>
                  <a:ea typeface="Calibri"/>
                  <a:cs typeface="Calibri"/>
                  <a:sym typeface="Calibri"/>
                </a:rPr>
                <a:t> di editing (</a:t>
              </a:r>
              <a:r>
                <a:rPr lang="en-US" sz="1050" dirty="0" err="1">
                  <a:solidFill>
                    <a:schemeClr val="dk1"/>
                  </a:solidFill>
                  <a:latin typeface="Fira Sans Medium" panose="020B0604020202020204" charset="0"/>
                  <a:ea typeface="Calibri"/>
                  <a:cs typeface="Calibri"/>
                  <a:sym typeface="Calibri"/>
                </a:rPr>
                <a:t>fanno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tutto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gli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autori</a:t>
              </a:r>
              <a:r>
                <a:rPr lang="en-US" sz="1050" dirty="0">
                  <a:solidFill>
                    <a:schemeClr val="dk1"/>
                  </a:solidFill>
                  <a:latin typeface="Fira Sans Medium" panose="020B0604020202020204" charset="0"/>
                  <a:ea typeface="Calibri"/>
                  <a:cs typeface="Calibri"/>
                  <a:sym typeface="Calibri"/>
                </a:rPr>
                <a:t>)</a:t>
              </a:r>
              <a:endParaRPr sz="900" dirty="0">
                <a:latin typeface="Fira Sans Medium" panose="020B0604020202020204"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5" name="Google Shape;205;p10"/>
            <p:cNvSpPr txBox="1"/>
            <p:nvPr/>
          </p:nvSpPr>
          <p:spPr>
            <a:xfrm>
              <a:off x="2246833" y="5217743"/>
              <a:ext cx="2505506" cy="1584139"/>
            </a:xfrm>
            <a:prstGeom prst="rect">
              <a:avLst/>
            </a:prstGeom>
            <a:noFill/>
            <a:ln>
              <a:noFill/>
            </a:ln>
          </p:spPr>
          <p:txBody>
            <a:bodyPr spcFirstLastPara="1" wrap="square" lIns="62850" tIns="62850" rIns="62850" bIns="62850" anchor="ctr" anchorCtr="0">
              <a:noAutofit/>
            </a:bodyPr>
            <a:lstStyle/>
            <a:p>
              <a:pPr algn="ctr">
                <a:lnSpc>
                  <a:spcPct val="90000"/>
                </a:lnSpc>
                <a:buClr>
                  <a:schemeClr val="dk1"/>
                </a:buClr>
                <a:buSzPts val="2200"/>
              </a:pPr>
              <a:r>
                <a:rPr lang="en-US" sz="1050" dirty="0">
                  <a:solidFill>
                    <a:schemeClr val="dk1"/>
                  </a:solidFill>
                  <a:latin typeface="Fira Sans Medium" panose="020B0604020202020204" charset="0"/>
                  <a:ea typeface="Calibri"/>
                  <a:cs typeface="Calibri"/>
                  <a:sym typeface="Calibri"/>
                </a:rPr>
                <a:t>ANVUR </a:t>
              </a:r>
              <a:r>
                <a:rPr lang="en-US" sz="1050" dirty="0" err="1">
                  <a:solidFill>
                    <a:schemeClr val="dk1"/>
                  </a:solidFill>
                  <a:latin typeface="Fira Sans Medium" panose="020B0604020202020204" charset="0"/>
                  <a:ea typeface="Calibri"/>
                  <a:cs typeface="Calibri"/>
                  <a:sym typeface="Calibri"/>
                </a:rPr>
                <a:t>utilizza</a:t>
              </a:r>
              <a:r>
                <a:rPr lang="en-US" sz="1050" dirty="0">
                  <a:solidFill>
                    <a:schemeClr val="dk1"/>
                  </a:solidFill>
                  <a:latin typeface="Fira Sans Medium" panose="020B0604020202020204" charset="0"/>
                  <a:ea typeface="Calibri"/>
                  <a:cs typeface="Calibri"/>
                  <a:sym typeface="Calibri"/>
                </a:rPr>
                <a:t> solo </a:t>
              </a:r>
              <a:r>
                <a:rPr lang="en-US" sz="1050" dirty="0" err="1">
                  <a:solidFill>
                    <a:schemeClr val="dk1"/>
                  </a:solidFill>
                  <a:latin typeface="Fira Sans Medium" panose="020B0604020202020204" charset="0"/>
                  <a:ea typeface="Calibri"/>
                  <a:cs typeface="Calibri"/>
                  <a:sym typeface="Calibri"/>
                </a:rPr>
                <a:t>riviste</a:t>
              </a:r>
              <a:r>
                <a:rPr lang="en-US" sz="1050" dirty="0">
                  <a:solidFill>
                    <a:schemeClr val="dk1"/>
                  </a:solidFill>
                  <a:latin typeface="Fira Sans Medium" panose="020B0604020202020204" charset="0"/>
                  <a:ea typeface="Calibri"/>
                  <a:cs typeface="Calibri"/>
                  <a:sym typeface="Calibri"/>
                </a:rPr>
                <a:t> in database  a </a:t>
              </a:r>
              <a:r>
                <a:rPr lang="en-US" sz="1050" dirty="0" err="1">
                  <a:solidFill>
                    <a:schemeClr val="dk1"/>
                  </a:solidFill>
                  <a:latin typeface="Fira Sans Medium" panose="020B0604020202020204" charset="0"/>
                  <a:ea typeface="Calibri"/>
                  <a:cs typeface="Calibri"/>
                  <a:sym typeface="Calibri"/>
                </a:rPr>
                <a:t>pagamento</a:t>
              </a:r>
              <a:r>
                <a:rPr lang="en-US" sz="1050" dirty="0">
                  <a:solidFill>
                    <a:schemeClr val="dk1"/>
                  </a:solidFill>
                  <a:latin typeface="Fira Sans Medium" panose="020B0604020202020204" charset="0"/>
                  <a:ea typeface="Calibri"/>
                  <a:cs typeface="Calibri"/>
                  <a:sym typeface="Calibri"/>
                </a:rPr>
                <a:t> WOS e SCOPUS. Non </a:t>
              </a:r>
              <a:r>
                <a:rPr lang="en-US" sz="1050" dirty="0" err="1">
                  <a:solidFill>
                    <a:schemeClr val="dk1"/>
                  </a:solidFill>
                  <a:latin typeface="Fira Sans Medium" panose="020B0604020202020204" charset="0"/>
                  <a:ea typeface="Calibri"/>
                  <a:cs typeface="Calibri"/>
                  <a:sym typeface="Calibri"/>
                </a:rPr>
                <a:t>esiste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una</a:t>
              </a:r>
              <a:r>
                <a:rPr lang="en-US" sz="1050" dirty="0">
                  <a:solidFill>
                    <a:schemeClr val="dk1"/>
                  </a:solidFill>
                  <a:latin typeface="Fira Sans Medium" panose="020B0604020202020204" charset="0"/>
                  <a:ea typeface="Calibri"/>
                  <a:cs typeface="Calibri"/>
                  <a:sym typeface="Calibri"/>
                </a:rPr>
                <a:t> rete </a:t>
              </a:r>
              <a:r>
                <a:rPr lang="en-US" sz="1050" dirty="0" err="1">
                  <a:solidFill>
                    <a:schemeClr val="dk1"/>
                  </a:solidFill>
                  <a:latin typeface="Fira Sans Medium" panose="020B0604020202020204" charset="0"/>
                  <a:ea typeface="Calibri"/>
                  <a:cs typeface="Calibri"/>
                  <a:sym typeface="Calibri"/>
                </a:rPr>
                <a:t>nazionale</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archivi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della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ricerca</a:t>
              </a:r>
              <a:r>
                <a:rPr lang="en-US" sz="1050" dirty="0">
                  <a:solidFill>
                    <a:schemeClr val="dk1"/>
                  </a:solidFill>
                  <a:latin typeface="Fira Sans Medium" panose="020B0604020202020204" charset="0"/>
                  <a:ea typeface="Calibri"/>
                  <a:cs typeface="Calibri"/>
                  <a:sym typeface="Calibri"/>
                </a:rPr>
                <a:t>.</a:t>
              </a:r>
              <a:endParaRPr sz="1050" dirty="0">
                <a:latin typeface="Fira Sans Medium" panose="020B0604020202020204" charset="0"/>
              </a:endParaRPr>
            </a:p>
          </p:txBody>
        </p:sp>
        <p:sp>
          <p:nvSpPr>
            <p:cNvPr id="206" name="Google Shape;206;p10"/>
            <p:cNvSpPr/>
            <p:nvPr/>
          </p:nvSpPr>
          <p:spPr>
            <a:xfrm>
              <a:off x="529584" y="3163547"/>
              <a:ext cx="2736413" cy="167535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7" name="Google Shape;207;p10"/>
            <p:cNvSpPr txBox="1"/>
            <p:nvPr/>
          </p:nvSpPr>
          <p:spPr>
            <a:xfrm>
              <a:off x="611368" y="3245331"/>
              <a:ext cx="2572845" cy="1511787"/>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impossibile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che</a:t>
              </a:r>
              <a:r>
                <a:rPr lang="en-US" sz="1050" dirty="0">
                  <a:solidFill>
                    <a:schemeClr val="dk1"/>
                  </a:solidFill>
                  <a:latin typeface="Fira Sans Medium" panose="020B0604020202020204" charset="0"/>
                  <a:ea typeface="Calibri"/>
                  <a:cs typeface="Calibri"/>
                  <a:sym typeface="Calibri"/>
                </a:rPr>
                <a:t> una </a:t>
              </a:r>
              <a:r>
                <a:rPr lang="en-US" sz="1050" dirty="0" err="1">
                  <a:solidFill>
                    <a:schemeClr val="dk1"/>
                  </a:solidFill>
                  <a:latin typeface="Fira Sans Medium" panose="020B0604020202020204" charset="0"/>
                  <a:ea typeface="Calibri"/>
                  <a:cs typeface="Calibri"/>
                  <a:sym typeface="Calibri"/>
                </a:rPr>
                <a:t>nuova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rivista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aumenti</a:t>
              </a:r>
              <a:r>
                <a:rPr lang="en-US" sz="1050" dirty="0">
                  <a:solidFill>
                    <a:schemeClr val="dk1"/>
                  </a:solidFill>
                  <a:latin typeface="Fira Sans Medium" panose="020B0604020202020204" charset="0"/>
                  <a:ea typeface="Calibri"/>
                  <a:cs typeface="Calibri"/>
                  <a:sym typeface="Calibri"/>
                </a:rPr>
                <a:t> il </a:t>
              </a:r>
              <a:r>
                <a:rPr lang="en-US" sz="1050" dirty="0" err="1">
                  <a:solidFill>
                    <a:schemeClr val="dk1"/>
                  </a:solidFill>
                  <a:latin typeface="Fira Sans Medium" panose="020B0604020202020204" charset="0"/>
                  <a:ea typeface="Calibri"/>
                  <a:cs typeface="Calibri"/>
                  <a:sym typeface="Calibri"/>
                </a:rPr>
                <a:t>suo</a:t>
              </a:r>
              <a:r>
                <a:rPr lang="en-US" sz="1050" dirty="0">
                  <a:solidFill>
                    <a:schemeClr val="dk1"/>
                  </a:solidFill>
                  <a:latin typeface="Fira Sans Medium" panose="020B0604020202020204" charset="0"/>
                  <a:ea typeface="Calibri"/>
                  <a:cs typeface="Calibri"/>
                  <a:sym typeface="Calibri"/>
                </a:rPr>
                <a:t> IF prima di </a:t>
              </a:r>
              <a:r>
                <a:rPr lang="en-US" sz="1050" dirty="0" err="1">
                  <a:solidFill>
                    <a:schemeClr val="dk1"/>
                  </a:solidFill>
                  <a:latin typeface="Fira Sans Medium" panose="020B0604020202020204" charset="0"/>
                  <a:ea typeface="Calibri"/>
                  <a:cs typeface="Calibri"/>
                  <a:sym typeface="Calibri"/>
                </a:rPr>
                <a:t>alcuni</a:t>
              </a:r>
              <a:r>
                <a:rPr lang="en-US" sz="1050" dirty="0">
                  <a:solidFill>
                    <a:schemeClr val="dk1"/>
                  </a:solidFill>
                  <a:latin typeface="Fira Sans Medium" panose="020B0604020202020204" charset="0"/>
                  <a:ea typeface="Calibri"/>
                  <a:cs typeface="Calibri"/>
                  <a:sym typeface="Calibri"/>
                </a:rPr>
                <a:t> anni</a:t>
              </a:r>
              <a:endParaRPr sz="1050" dirty="0">
                <a:solidFill>
                  <a:schemeClr val="dk1"/>
                </a:solidFill>
                <a:latin typeface="Fira Sans Medium" panose="020B0604020202020204"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9" name="Google Shape;209;p10"/>
            <p:cNvSpPr txBox="1"/>
            <p:nvPr/>
          </p:nvSpPr>
          <p:spPr>
            <a:xfrm>
              <a:off x="1052959" y="824901"/>
              <a:ext cx="2477430" cy="1470305"/>
            </a:xfrm>
            <a:prstGeom prst="rect">
              <a:avLst/>
            </a:prstGeom>
            <a:noFill/>
            <a:ln>
              <a:noFill/>
            </a:ln>
          </p:spPr>
          <p:txBody>
            <a:bodyPr spcFirstLastPara="1" wrap="square" lIns="57150" tIns="57150" rIns="57150" bIns="57150" anchor="ctr" anchorCtr="0">
              <a:noAutofit/>
            </a:bodyPr>
            <a:lstStyle/>
            <a:p>
              <a:pPr algn="ctr">
                <a:lnSpc>
                  <a:spcPct val="90000"/>
                </a:lnSpc>
                <a:buClr>
                  <a:schemeClr val="dk1"/>
                </a:buClr>
                <a:buSzPts val="2000"/>
              </a:pPr>
              <a:r>
                <a:rPr lang="en-US" sz="1050" dirty="0" err="1">
                  <a:solidFill>
                    <a:schemeClr val="dk1"/>
                  </a:solidFill>
                  <a:latin typeface="Fira Sans Medium" panose="020B0604020202020204" charset="0"/>
                  <a:ea typeface="Calibri"/>
                  <a:cs typeface="Calibri"/>
                  <a:sym typeface="Calibri"/>
                </a:rPr>
                <a:t>Legge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diritto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d’autore</a:t>
              </a:r>
              <a:r>
                <a:rPr lang="en-US" sz="1050" dirty="0">
                  <a:solidFill>
                    <a:schemeClr val="dk1"/>
                  </a:solidFill>
                  <a:latin typeface="Fira Sans Medium" panose="020B0604020202020204" charset="0"/>
                  <a:ea typeface="Calibri"/>
                  <a:cs typeface="Calibri"/>
                  <a:sym typeface="Calibri"/>
                </a:rPr>
                <a:t> non </a:t>
              </a:r>
              <a:r>
                <a:rPr lang="en-US" sz="1050" dirty="0" err="1">
                  <a:solidFill>
                    <a:schemeClr val="dk1"/>
                  </a:solidFill>
                  <a:latin typeface="Fira Sans Medium" panose="020B0604020202020204" charset="0"/>
                  <a:ea typeface="Calibri"/>
                  <a:cs typeface="Calibri"/>
                  <a:sym typeface="Calibri"/>
                </a:rPr>
                <a:t>permette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diffusione</a:t>
              </a:r>
              <a:r>
                <a:rPr lang="en-US" sz="1050" dirty="0">
                  <a:solidFill>
                    <a:schemeClr val="dk1"/>
                  </a:solidFill>
                  <a:latin typeface="Fira Sans Medium" panose="020B0604020202020204" charset="0"/>
                  <a:ea typeface="Calibri"/>
                  <a:cs typeface="Calibri"/>
                  <a:sym typeface="Calibri"/>
                </a:rPr>
                <a:t> libera della </a:t>
              </a:r>
              <a:r>
                <a:rPr lang="en-US" sz="1050" dirty="0" err="1">
                  <a:solidFill>
                    <a:schemeClr val="dk1"/>
                  </a:solidFill>
                  <a:latin typeface="Fira Sans Medium" panose="020B0604020202020204" charset="0"/>
                  <a:ea typeface="Calibri"/>
                  <a:cs typeface="Calibri"/>
                  <a:sym typeface="Calibri"/>
                </a:rPr>
                <a:t>versione</a:t>
              </a:r>
              <a:r>
                <a:rPr lang="en-US" sz="1050" dirty="0">
                  <a:solidFill>
                    <a:schemeClr val="dk1"/>
                  </a:solidFill>
                  <a:latin typeface="Fira Sans Medium" panose="020B0604020202020204" charset="0"/>
                  <a:ea typeface="Calibri"/>
                  <a:cs typeface="Calibri"/>
                  <a:sym typeface="Calibri"/>
                </a:rPr>
                <a:t> post-peer review (AAM)</a:t>
              </a:r>
              <a:endParaRPr sz="1200" dirty="0">
                <a:latin typeface="Fira Sans Medium" panose="020B0604020202020204"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679694" y="5162420"/>
            <a:ext cx="2438408" cy="611706"/>
          </a:xfrm>
          <a:prstGeom prst="rect">
            <a:avLst/>
          </a:prstGeom>
          <a:noFill/>
        </p:spPr>
        <p:txBody>
          <a:bodyPr wrap="square" rtlCol="0">
            <a:spAutoFit/>
          </a:bodyPr>
          <a:lstStyle/>
          <a:p>
            <a:r>
              <a:rPr lang="en-IT" sz="675" i="1" dirty="0">
                <a:solidFill>
                  <a:srgbClr val="FFFF00"/>
                </a:solidFill>
                <a:latin typeface="Fira Sans Medium" panose="020B0604020202020204" charset="0"/>
              </a:rPr>
              <a:t>Abilitazione Scientifica Nazionale</a:t>
            </a:r>
          </a:p>
          <a:p>
            <a:r>
              <a:rPr lang="en-IT" sz="675" i="1" dirty="0">
                <a:solidFill>
                  <a:srgbClr val="FFFF00"/>
                </a:solidFill>
                <a:latin typeface="Fira Sans Medium" panose="020B0604020202020204" charset="0"/>
              </a:rPr>
              <a:t>Valutazione della Qualità della Ricerca</a:t>
            </a:r>
          </a:p>
          <a:p>
            <a:r>
              <a:rPr lang="en-IT" sz="675" i="1" dirty="0">
                <a:solidFill>
                  <a:srgbClr val="FFFF00"/>
                </a:solidFill>
                <a:latin typeface="Fira Sans Medium" panose="020B0604020202020204" charset="0"/>
              </a:rPr>
              <a:t>Impact Factor</a:t>
            </a:r>
          </a:p>
          <a:p>
            <a:r>
              <a:rPr lang="en-IT" sz="675" i="1" dirty="0">
                <a:solidFill>
                  <a:srgbClr val="FFFF00"/>
                </a:solidFill>
                <a:latin typeface="Fira Sans Medium" panose="020B0604020202020204" charset="0"/>
              </a:rPr>
              <a:t>Web Of Science database (Clarivate)</a:t>
            </a:r>
          </a:p>
          <a:p>
            <a:r>
              <a:rPr lang="en-IT" sz="675" i="1" dirty="0">
                <a:solidFill>
                  <a:srgbClr val="FFFF00"/>
                </a:solidFill>
                <a:latin typeface="Fira Sans Medium" panose="020B0604020202020204" charset="0"/>
              </a:rPr>
              <a:t>SCOPUS database (Elsevier)</a:t>
            </a:r>
          </a:p>
        </p:txBody>
      </p:sp>
      <p:sp>
        <p:nvSpPr>
          <p:cNvPr id="3" name="Footer Placeholder 2">
            <a:extLst>
              <a:ext uri="{FF2B5EF4-FFF2-40B4-BE49-F238E27FC236}">
                <a16:creationId xmlns:a16="http://schemas.microsoft.com/office/drawing/2014/main" id="{1B0937A8-85DC-0641-8964-1A3E80068CBE}"/>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algn="ctr"/>
            <a:fld id="{00000000-1234-1234-1234-123412341234}" type="slidenum">
              <a:rPr lang="en-US" smtClean="0"/>
              <a:pPr algn="ctr"/>
              <a:t>22</a:t>
            </a:fld>
            <a:endParaRPr lang="en-US"/>
          </a:p>
        </p:txBody>
      </p:sp>
      <p:sp>
        <p:nvSpPr>
          <p:cNvPr id="6" name="Cloud Callout 5">
            <a:extLst>
              <a:ext uri="{FF2B5EF4-FFF2-40B4-BE49-F238E27FC236}">
                <a16:creationId xmlns:a16="http://schemas.microsoft.com/office/drawing/2014/main" id="{B8C3F16B-FCBC-6D49-8423-C9194DAEB654}"/>
              </a:ext>
            </a:extLst>
          </p:cNvPr>
          <p:cNvSpPr/>
          <p:nvPr/>
        </p:nvSpPr>
        <p:spPr>
          <a:xfrm>
            <a:off x="92882" y="1042185"/>
            <a:ext cx="1404291" cy="1450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a:t>
            </a:r>
            <a:r>
              <a:rPr lang="en-IT" sz="1050" dirty="0"/>
              <a:t>pendata / FAIR/ etc</a:t>
            </a:r>
          </a:p>
        </p:txBody>
      </p:sp>
    </p:spTree>
    <p:extLst>
      <p:ext uri="{BB962C8B-B14F-4D97-AF65-F5344CB8AC3E}">
        <p14:creationId xmlns:p14="http://schemas.microsoft.com/office/powerpoint/2010/main" val="43014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F13C737-6214-5D92-7F00-4F498B3D28C0}"/>
              </a:ext>
            </a:extLst>
          </p:cNvPr>
          <p:cNvPicPr>
            <a:picLocks noChangeAspect="1"/>
          </p:cNvPicPr>
          <p:nvPr/>
        </p:nvPicPr>
        <p:blipFill>
          <a:blip r:embed="rId3"/>
          <a:stretch>
            <a:fillRect/>
          </a:stretch>
        </p:blipFill>
        <p:spPr>
          <a:xfrm>
            <a:off x="0" y="857250"/>
            <a:ext cx="9144000" cy="1974126"/>
          </a:xfrm>
          <a:prstGeom prst="rect">
            <a:avLst/>
          </a:prstGeom>
        </p:spPr>
      </p:pic>
      <p:sp>
        <p:nvSpPr>
          <p:cNvPr id="9" name="CasellaDiTesto 8">
            <a:extLst>
              <a:ext uri="{FF2B5EF4-FFF2-40B4-BE49-F238E27FC236}">
                <a16:creationId xmlns:a16="http://schemas.microsoft.com/office/drawing/2014/main" id="{05AC6A36-C017-830C-55BE-7D988E39447D}"/>
              </a:ext>
            </a:extLst>
          </p:cNvPr>
          <p:cNvSpPr txBox="1"/>
          <p:nvPr/>
        </p:nvSpPr>
        <p:spPr>
          <a:xfrm>
            <a:off x="1400190" y="3201053"/>
            <a:ext cx="6961570" cy="507831"/>
          </a:xfrm>
          <a:prstGeom prst="rect">
            <a:avLst/>
          </a:prstGeom>
          <a:noFill/>
        </p:spPr>
        <p:txBody>
          <a:bodyPr wrap="square" rtlCol="0">
            <a:spAutoFit/>
          </a:bodyPr>
          <a:lstStyle/>
          <a:p>
            <a:r>
              <a:rPr lang="it-IT" sz="2700" b="1" dirty="0">
                <a:solidFill>
                  <a:srgbClr val="005289"/>
                </a:solidFill>
                <a:latin typeface="Avenir Black" panose="02000503020000020003" pitchFamily="2" charset="0"/>
              </a:rPr>
              <a:t>Open Science e Valutazione della Ricerca</a:t>
            </a:r>
          </a:p>
        </p:txBody>
      </p:sp>
      <p:sp>
        <p:nvSpPr>
          <p:cNvPr id="10" name="CasellaDiTesto 9">
            <a:extLst>
              <a:ext uri="{FF2B5EF4-FFF2-40B4-BE49-F238E27FC236}">
                <a16:creationId xmlns:a16="http://schemas.microsoft.com/office/drawing/2014/main" id="{8EBD1497-89BF-B735-1E8C-EFC10A9D21B3}"/>
              </a:ext>
            </a:extLst>
          </p:cNvPr>
          <p:cNvSpPr txBox="1"/>
          <p:nvPr/>
        </p:nvSpPr>
        <p:spPr>
          <a:xfrm>
            <a:off x="3324708" y="3737079"/>
            <a:ext cx="2494594" cy="300082"/>
          </a:xfrm>
          <a:prstGeom prst="rect">
            <a:avLst/>
          </a:prstGeom>
          <a:noFill/>
        </p:spPr>
        <p:txBody>
          <a:bodyPr wrap="none" rtlCol="0">
            <a:spAutoFit/>
          </a:bodyPr>
          <a:lstStyle/>
          <a:p>
            <a:pPr algn="ctr"/>
            <a:r>
              <a:rPr lang="it-IT" sz="1350" dirty="0">
                <a:latin typeface="Avenir Book" panose="02000503020000020003" pitchFamily="2" charset="0"/>
              </a:rPr>
              <a:t>Laura </a:t>
            </a:r>
            <a:r>
              <a:rPr lang="it-IT" sz="1350" dirty="0" err="1">
                <a:latin typeface="Avenir Book" panose="02000503020000020003" pitchFamily="2" charset="0"/>
              </a:rPr>
              <a:t>Patrizii</a:t>
            </a:r>
            <a:r>
              <a:rPr lang="it-IT" sz="1350" dirty="0">
                <a:latin typeface="Avenir Book" panose="02000503020000020003" pitchFamily="2" charset="0"/>
              </a:rPr>
              <a:t> – INFN Bologna </a:t>
            </a:r>
          </a:p>
        </p:txBody>
      </p:sp>
      <p:sp>
        <p:nvSpPr>
          <p:cNvPr id="11" name="CasellaDiTesto 10">
            <a:extLst>
              <a:ext uri="{FF2B5EF4-FFF2-40B4-BE49-F238E27FC236}">
                <a16:creationId xmlns:a16="http://schemas.microsoft.com/office/drawing/2014/main" id="{DE840D5C-133B-72C3-D252-86D6E28DAF18}"/>
              </a:ext>
            </a:extLst>
          </p:cNvPr>
          <p:cNvSpPr txBox="1"/>
          <p:nvPr/>
        </p:nvSpPr>
        <p:spPr>
          <a:xfrm>
            <a:off x="379127" y="4014079"/>
            <a:ext cx="8580810" cy="507831"/>
          </a:xfrm>
          <a:prstGeom prst="rect">
            <a:avLst/>
          </a:prstGeom>
          <a:noFill/>
        </p:spPr>
        <p:txBody>
          <a:bodyPr wrap="square">
            <a:spAutoFit/>
          </a:bodyPr>
          <a:lstStyle/>
          <a:p>
            <a:pPr algn="ctr"/>
            <a:r>
              <a:rPr lang="en-GB" sz="1350" dirty="0">
                <a:latin typeface="Avenir Book" panose="02000503020000020003" pitchFamily="2" charset="0"/>
              </a:rPr>
              <a:t>I</a:t>
            </a:r>
            <a:r>
              <a:rPr lang="en-IT" sz="1350" dirty="0">
                <a:latin typeface="Avenir Book" panose="02000503020000020003" pitchFamily="2" charset="0"/>
              </a:rPr>
              <a:t>n collaborazione con il </a:t>
            </a:r>
            <a:r>
              <a:rPr lang="en-GB" sz="1350" dirty="0">
                <a:latin typeface="Avenir Book" panose="02000503020000020003" pitchFamily="2" charset="0"/>
              </a:rPr>
              <a:t>G</a:t>
            </a:r>
            <a:r>
              <a:rPr lang="en-IT" sz="1350" dirty="0">
                <a:latin typeface="Avenir Book" panose="02000503020000020003" pitchFamily="2" charset="0"/>
              </a:rPr>
              <a:t>ruppo di </a:t>
            </a:r>
            <a:r>
              <a:rPr lang="en-GB" sz="1350" dirty="0">
                <a:latin typeface="Avenir Book" panose="02000503020000020003" pitchFamily="2" charset="0"/>
              </a:rPr>
              <a:t>L</a:t>
            </a:r>
            <a:r>
              <a:rPr lang="en-IT" sz="1350" dirty="0">
                <a:latin typeface="Avenir Book" panose="02000503020000020003" pitchFamily="2" charset="0"/>
              </a:rPr>
              <a:t>avoro dell’INFN sull’Open Science</a:t>
            </a:r>
          </a:p>
          <a:p>
            <a:pPr algn="ctr"/>
            <a:r>
              <a:rPr lang="en-IT" sz="1350" dirty="0">
                <a:latin typeface="Avenir Book" panose="02000503020000020003" pitchFamily="2" charset="0"/>
              </a:rPr>
              <a:t>openscience@lists.infn.it</a:t>
            </a:r>
          </a:p>
        </p:txBody>
      </p:sp>
      <p:pic>
        <p:nvPicPr>
          <p:cNvPr id="13" name="Immagine 12">
            <a:extLst>
              <a:ext uri="{FF2B5EF4-FFF2-40B4-BE49-F238E27FC236}">
                <a16:creationId xmlns:a16="http://schemas.microsoft.com/office/drawing/2014/main" id="{C4ACED01-56C7-B629-E970-74F661AF26D2}"/>
              </a:ext>
            </a:extLst>
          </p:cNvPr>
          <p:cNvPicPr>
            <a:picLocks noChangeAspect="1"/>
          </p:cNvPicPr>
          <p:nvPr/>
        </p:nvPicPr>
        <p:blipFill>
          <a:blip r:embed="rId4"/>
          <a:stretch>
            <a:fillRect/>
          </a:stretch>
        </p:blipFill>
        <p:spPr>
          <a:xfrm>
            <a:off x="7333632" y="904270"/>
            <a:ext cx="1810369" cy="231728"/>
          </a:xfrm>
          <a:prstGeom prst="rect">
            <a:avLst/>
          </a:prstGeom>
        </p:spPr>
      </p:pic>
      <p:pic>
        <p:nvPicPr>
          <p:cNvPr id="14" name="Immagine 13">
            <a:extLst>
              <a:ext uri="{FF2B5EF4-FFF2-40B4-BE49-F238E27FC236}">
                <a16:creationId xmlns:a16="http://schemas.microsoft.com/office/drawing/2014/main" id="{D460A1B1-DB43-EA76-A202-271F85FACB4B}"/>
              </a:ext>
            </a:extLst>
          </p:cNvPr>
          <p:cNvPicPr>
            <a:picLocks noChangeAspect="1"/>
          </p:cNvPicPr>
          <p:nvPr/>
        </p:nvPicPr>
        <p:blipFill>
          <a:blip r:embed="rId5"/>
          <a:stretch>
            <a:fillRect/>
          </a:stretch>
        </p:blipFill>
        <p:spPr>
          <a:xfrm>
            <a:off x="8647042" y="873786"/>
            <a:ext cx="452042" cy="258790"/>
          </a:xfrm>
          <a:prstGeom prst="rect">
            <a:avLst/>
          </a:prstGeom>
        </p:spPr>
      </p:pic>
      <p:sp>
        <p:nvSpPr>
          <p:cNvPr id="2" name="TextBox 1">
            <a:extLst>
              <a:ext uri="{FF2B5EF4-FFF2-40B4-BE49-F238E27FC236}">
                <a16:creationId xmlns:a16="http://schemas.microsoft.com/office/drawing/2014/main" id="{666CE2C1-89B9-85D8-0A06-D945EC61D184}"/>
              </a:ext>
            </a:extLst>
          </p:cNvPr>
          <p:cNvSpPr txBox="1"/>
          <p:nvPr/>
        </p:nvSpPr>
        <p:spPr>
          <a:xfrm>
            <a:off x="3807372" y="4792479"/>
            <a:ext cx="1776897" cy="300082"/>
          </a:xfrm>
          <a:prstGeom prst="rect">
            <a:avLst/>
          </a:prstGeom>
          <a:noFill/>
        </p:spPr>
        <p:txBody>
          <a:bodyPr wrap="none" rtlCol="0">
            <a:spAutoFit/>
          </a:bodyPr>
          <a:lstStyle/>
          <a:p>
            <a:r>
              <a:rPr lang="en-GB" sz="1350" dirty="0"/>
              <a:t>10.15161/</a:t>
            </a:r>
            <a:r>
              <a:rPr lang="en-GB" sz="1350" dirty="0" err="1"/>
              <a:t>oar.it</a:t>
            </a:r>
            <a:r>
              <a:rPr lang="en-GB" sz="1350" dirty="0"/>
              <a:t>/76875</a:t>
            </a:r>
            <a:endParaRPr lang="en-IT" sz="1350" dirty="0"/>
          </a:p>
        </p:txBody>
      </p:sp>
      <p:sp>
        <p:nvSpPr>
          <p:cNvPr id="3" name="Footer Placeholder 2">
            <a:extLst>
              <a:ext uri="{FF2B5EF4-FFF2-40B4-BE49-F238E27FC236}">
                <a16:creationId xmlns:a16="http://schemas.microsoft.com/office/drawing/2014/main" id="{FF545F7D-BDFD-20E8-45AA-639670D81B0B}"/>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4" name="Slide Number Placeholder 3">
            <a:extLst>
              <a:ext uri="{FF2B5EF4-FFF2-40B4-BE49-F238E27FC236}">
                <a16:creationId xmlns:a16="http://schemas.microsoft.com/office/drawing/2014/main" id="{D6C140F3-2814-1886-CF77-B3A759F1EF79}"/>
              </a:ext>
            </a:extLst>
          </p:cNvPr>
          <p:cNvSpPr>
            <a:spLocks noGrp="1"/>
          </p:cNvSpPr>
          <p:nvPr>
            <p:ph type="sldNum" sz="quarter" idx="12"/>
          </p:nvPr>
        </p:nvSpPr>
        <p:spPr/>
        <p:txBody>
          <a:bodyPr/>
          <a:lstStyle/>
          <a:p>
            <a:fld id="{BA258971-2581-1140-A045-EF224496870B}" type="slidenum">
              <a:rPr lang="en-US" smtClean="0"/>
              <a:t>23</a:t>
            </a:fld>
            <a:endParaRPr lang="en-US"/>
          </a:p>
        </p:txBody>
      </p:sp>
      <p:sp>
        <p:nvSpPr>
          <p:cNvPr id="5" name="TextBox 4">
            <a:extLst>
              <a:ext uri="{FF2B5EF4-FFF2-40B4-BE49-F238E27FC236}">
                <a16:creationId xmlns:a16="http://schemas.microsoft.com/office/drawing/2014/main" id="{88A1271A-64C4-67F3-3B85-04A49FDC4516}"/>
              </a:ext>
            </a:extLst>
          </p:cNvPr>
          <p:cNvSpPr txBox="1"/>
          <p:nvPr/>
        </p:nvSpPr>
        <p:spPr>
          <a:xfrm rot="1144184">
            <a:off x="2137195" y="5651838"/>
            <a:ext cx="3485634" cy="369332"/>
          </a:xfrm>
          <a:prstGeom prst="rect">
            <a:avLst/>
          </a:prstGeom>
          <a:solidFill>
            <a:srgbClr val="FF0000"/>
          </a:solidFill>
        </p:spPr>
        <p:txBody>
          <a:bodyPr wrap="none" rtlCol="0">
            <a:spAutoFit/>
          </a:bodyPr>
          <a:lstStyle/>
          <a:p>
            <a:r>
              <a:rPr lang="en-IT" dirty="0">
                <a:solidFill>
                  <a:srgbClr val="FFFF00"/>
                </a:solidFill>
              </a:rPr>
              <a:t>+ analisi della bibliometria e dell’ IF</a:t>
            </a:r>
          </a:p>
        </p:txBody>
      </p:sp>
    </p:spTree>
    <p:extLst>
      <p:ext uri="{BB962C8B-B14F-4D97-AF65-F5344CB8AC3E}">
        <p14:creationId xmlns:p14="http://schemas.microsoft.com/office/powerpoint/2010/main" val="457913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DA1141F-B757-0423-4359-B81AA405647D}"/>
              </a:ext>
            </a:extLst>
          </p:cNvPr>
          <p:cNvSpPr>
            <a:spLocks noGrp="1"/>
          </p:cNvSpPr>
          <p:nvPr>
            <p:ph type="ftr" sz="quarter" idx="11"/>
          </p:nvPr>
        </p:nvSpPr>
        <p:spPr>
          <a:xfrm rot="16200000">
            <a:off x="6583399" y="3382550"/>
            <a:ext cx="4472125" cy="273844"/>
          </a:xfrm>
        </p:spPr>
        <p:txBody>
          <a:bodyPr/>
          <a:lstStyle/>
          <a:p>
            <a:r>
              <a:rPr lang="it-IT" dirty="0" err="1"/>
              <a:t>S.Bianco</a:t>
            </a:r>
            <a:r>
              <a:rPr lang="it-IT" dirty="0"/>
              <a:t> e </a:t>
            </a:r>
            <a:r>
              <a:rPr lang="it-IT" dirty="0" err="1"/>
              <a:t>L.Patrizii</a:t>
            </a:r>
            <a:r>
              <a:rPr lang="it-IT" dirty="0"/>
              <a:t>, La Scienza Aperta per chi fa ricerca: significato, valore e vademecum  - INFN Laboratori Nazionali di Legnaro 20230203   DOI:   10.15161/</a:t>
            </a:r>
            <a:r>
              <a:rPr lang="it-IT" dirty="0" err="1"/>
              <a:t>oar.it</a:t>
            </a:r>
            <a:r>
              <a:rPr lang="it-IT" dirty="0"/>
              <a:t>/</a:t>
            </a:r>
            <a:r>
              <a:rPr lang="it-IT" dirty="0" err="1"/>
              <a:t>xxxxxxx</a:t>
            </a:r>
            <a:endParaRPr lang="it-IT" dirty="0"/>
          </a:p>
        </p:txBody>
      </p:sp>
      <p:sp>
        <p:nvSpPr>
          <p:cNvPr id="3" name="Segnaposto numero diapositiva 2">
            <a:extLst>
              <a:ext uri="{FF2B5EF4-FFF2-40B4-BE49-F238E27FC236}">
                <a16:creationId xmlns:a16="http://schemas.microsoft.com/office/drawing/2014/main" id="{B5F9AC56-FD11-7E06-5AB4-6C07B2C0E997}"/>
              </a:ext>
            </a:extLst>
          </p:cNvPr>
          <p:cNvSpPr>
            <a:spLocks noGrp="1"/>
          </p:cNvSpPr>
          <p:nvPr>
            <p:ph type="sldNum" sz="quarter" idx="12"/>
          </p:nvPr>
        </p:nvSpPr>
        <p:spPr/>
        <p:txBody>
          <a:bodyPr/>
          <a:lstStyle/>
          <a:p>
            <a:fld id="{FE30E62F-7E07-B446-9911-5D8BEE4034CC}" type="slidenum">
              <a:rPr lang="it-IT" smtClean="0"/>
              <a:t>24</a:t>
            </a:fld>
            <a:endParaRPr lang="it-IT"/>
          </a:p>
        </p:txBody>
      </p:sp>
      <p:pic>
        <p:nvPicPr>
          <p:cNvPr id="8" name="Immagine 7">
            <a:extLst>
              <a:ext uri="{FF2B5EF4-FFF2-40B4-BE49-F238E27FC236}">
                <a16:creationId xmlns:a16="http://schemas.microsoft.com/office/drawing/2014/main" id="{C7DD7693-57F1-1239-2A54-6C35C47E2351}"/>
              </a:ext>
            </a:extLst>
          </p:cNvPr>
          <p:cNvPicPr>
            <a:picLocks noChangeAspect="1"/>
          </p:cNvPicPr>
          <p:nvPr/>
        </p:nvPicPr>
        <p:blipFill>
          <a:blip r:embed="rId2"/>
          <a:stretch>
            <a:fillRect/>
          </a:stretch>
        </p:blipFill>
        <p:spPr>
          <a:xfrm>
            <a:off x="4311253" y="4625607"/>
            <a:ext cx="2615436" cy="1104095"/>
          </a:xfrm>
          <a:prstGeom prst="rect">
            <a:avLst/>
          </a:prstGeom>
        </p:spPr>
      </p:pic>
      <p:sp>
        <p:nvSpPr>
          <p:cNvPr id="10" name="CasellaDiTesto 9">
            <a:extLst>
              <a:ext uri="{FF2B5EF4-FFF2-40B4-BE49-F238E27FC236}">
                <a16:creationId xmlns:a16="http://schemas.microsoft.com/office/drawing/2014/main" id="{4B4250F2-79A4-C447-6419-AEBCC5C039D1}"/>
              </a:ext>
            </a:extLst>
          </p:cNvPr>
          <p:cNvSpPr txBox="1"/>
          <p:nvPr/>
        </p:nvSpPr>
        <p:spPr>
          <a:xfrm>
            <a:off x="790019" y="1777706"/>
            <a:ext cx="7841983" cy="3325719"/>
          </a:xfrm>
          <a:prstGeom prst="rect">
            <a:avLst/>
          </a:prstGeom>
          <a:noFill/>
        </p:spPr>
        <p:txBody>
          <a:bodyPr wrap="square">
            <a:spAutoFit/>
          </a:bodyPr>
          <a:lstStyle/>
          <a:p>
            <a:pPr marL="257175" indent="-257175">
              <a:spcBef>
                <a:spcPts val="900"/>
              </a:spcBef>
              <a:buFont typeface="+mj-lt"/>
              <a:buAutoNum type="arabicPeriod"/>
            </a:pPr>
            <a:r>
              <a:rPr lang="it-IT" sz="1650" dirty="0">
                <a:solidFill>
                  <a:srgbClr val="0F0E54"/>
                </a:solidFill>
                <a:latin typeface="Avenir Book" panose="02000503020000020003" pitchFamily="2" charset="0"/>
              </a:rPr>
              <a:t>Riconoscere la diversità dei contributi e delle carriere nella ricerca in conformità con le esigenze e la natura della ricerca</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Basare la valutazione della ricerca principalmente sulla valutazione qualitativa per la quale la revisione tra pari è centrale, supportata da un uso responsabile di indicatori quantitativi </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 Abbandonare gli usi inappropriati nella valutazione della ricerca di metriche basate su riviste e pubblicazioni, in particolare usi inappropriati di Journal Impact </a:t>
            </a:r>
            <a:r>
              <a:rPr lang="it-IT" sz="1650" dirty="0" err="1">
                <a:solidFill>
                  <a:srgbClr val="0F0E54"/>
                </a:solidFill>
                <a:latin typeface="Avenir Book" panose="02000503020000020003" pitchFamily="2" charset="0"/>
              </a:rPr>
              <a:t>Factor</a:t>
            </a:r>
            <a:r>
              <a:rPr lang="it-IT" sz="1650" dirty="0">
                <a:solidFill>
                  <a:srgbClr val="0F0E54"/>
                </a:solidFill>
                <a:latin typeface="Avenir Book" panose="02000503020000020003" pitchFamily="2" charset="0"/>
              </a:rPr>
              <a:t> (JIF) e h-index </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 Evitare l'uso delle graduatorie degli organismi di ricerca nella valutazione della ricerca</a:t>
            </a:r>
          </a:p>
          <a:p>
            <a:pPr marL="257175" indent="-257175">
              <a:lnSpc>
                <a:spcPct val="150000"/>
              </a:lnSpc>
              <a:buFont typeface="+mj-lt"/>
              <a:buAutoNum type="arabicPeriod"/>
            </a:pPr>
            <a:r>
              <a:rPr lang="it-IT" sz="1650" dirty="0">
                <a:solidFill>
                  <a:srgbClr val="0F0E54"/>
                </a:solidFill>
                <a:latin typeface="Avenir Book" panose="02000503020000020003" pitchFamily="2" charset="0"/>
              </a:rPr>
              <a:t>…</a:t>
            </a:r>
          </a:p>
        </p:txBody>
      </p:sp>
      <p:sp>
        <p:nvSpPr>
          <p:cNvPr id="13" name="CasellaDiTesto 12">
            <a:extLst>
              <a:ext uri="{FF2B5EF4-FFF2-40B4-BE49-F238E27FC236}">
                <a16:creationId xmlns:a16="http://schemas.microsoft.com/office/drawing/2014/main" id="{CAF5B926-2C55-4D22-65E0-4839715EC17F}"/>
              </a:ext>
            </a:extLst>
          </p:cNvPr>
          <p:cNvSpPr txBox="1"/>
          <p:nvPr/>
        </p:nvSpPr>
        <p:spPr>
          <a:xfrm>
            <a:off x="844205" y="1431458"/>
            <a:ext cx="5384601" cy="369332"/>
          </a:xfrm>
          <a:prstGeom prst="rect">
            <a:avLst/>
          </a:prstGeom>
          <a:noFill/>
        </p:spPr>
        <p:txBody>
          <a:bodyPr wrap="square">
            <a:spAutoFit/>
          </a:bodyPr>
          <a:lstStyle/>
          <a:p>
            <a:r>
              <a:rPr lang="it-IT" b="1" i="1" dirty="0">
                <a:solidFill>
                  <a:srgbClr val="0642F6"/>
                </a:solidFill>
                <a:latin typeface="Avenir" panose="02000503020000020003" pitchFamily="2" charset="0"/>
              </a:rPr>
              <a:t>Commitments</a:t>
            </a:r>
          </a:p>
        </p:txBody>
      </p:sp>
      <p:sp>
        <p:nvSpPr>
          <p:cNvPr id="14" name="CasellaDiTesto 13">
            <a:extLst>
              <a:ext uri="{FF2B5EF4-FFF2-40B4-BE49-F238E27FC236}">
                <a16:creationId xmlns:a16="http://schemas.microsoft.com/office/drawing/2014/main" id="{37FA797B-FFA2-CE70-903C-3C9102E89F88}"/>
              </a:ext>
            </a:extLst>
          </p:cNvPr>
          <p:cNvSpPr txBox="1"/>
          <p:nvPr/>
        </p:nvSpPr>
        <p:spPr>
          <a:xfrm rot="16200000">
            <a:off x="-411153" y="3067391"/>
            <a:ext cx="1555234" cy="323165"/>
          </a:xfrm>
          <a:prstGeom prst="rect">
            <a:avLst/>
          </a:prstGeom>
          <a:noFill/>
          <a:ln>
            <a:solidFill>
              <a:srgbClr val="29238F"/>
            </a:solidFill>
          </a:ln>
        </p:spPr>
        <p:txBody>
          <a:bodyPr wrap="none" rtlCol="0">
            <a:spAutoFit/>
          </a:bodyPr>
          <a:lstStyle/>
          <a:p>
            <a:r>
              <a:rPr lang="it-IT" sz="1500" i="1" dirty="0">
                <a:solidFill>
                  <a:schemeClr val="tx1">
                    <a:lumMod val="50000"/>
                    <a:lumOff val="50000"/>
                  </a:schemeClr>
                </a:solidFill>
              </a:rPr>
              <a:t>libera traduzione </a:t>
            </a:r>
          </a:p>
        </p:txBody>
      </p:sp>
      <p:pic>
        <p:nvPicPr>
          <p:cNvPr id="16" name="Immagine 15">
            <a:extLst>
              <a:ext uri="{FF2B5EF4-FFF2-40B4-BE49-F238E27FC236}">
                <a16:creationId xmlns:a16="http://schemas.microsoft.com/office/drawing/2014/main" id="{A49AE32C-1745-EF35-DA91-1DB21BF0BE1A}"/>
              </a:ext>
            </a:extLst>
          </p:cNvPr>
          <p:cNvPicPr>
            <a:picLocks noChangeAspect="1"/>
          </p:cNvPicPr>
          <p:nvPr/>
        </p:nvPicPr>
        <p:blipFill>
          <a:blip r:embed="rId3"/>
          <a:stretch>
            <a:fillRect/>
          </a:stretch>
        </p:blipFill>
        <p:spPr>
          <a:xfrm>
            <a:off x="2226688" y="4582834"/>
            <a:ext cx="1774468" cy="1280114"/>
          </a:xfrm>
          <a:prstGeom prst="rect">
            <a:avLst/>
          </a:prstGeom>
          <a:ln>
            <a:solidFill>
              <a:srgbClr val="29238F"/>
            </a:solidFill>
          </a:ln>
        </p:spPr>
      </p:pic>
      <p:sp>
        <p:nvSpPr>
          <p:cNvPr id="17" name="CasellaDiTesto 16">
            <a:extLst>
              <a:ext uri="{FF2B5EF4-FFF2-40B4-BE49-F238E27FC236}">
                <a16:creationId xmlns:a16="http://schemas.microsoft.com/office/drawing/2014/main" id="{E1E01838-BBD3-5000-A8B0-2E701D01B35F}"/>
              </a:ext>
            </a:extLst>
          </p:cNvPr>
          <p:cNvSpPr txBox="1"/>
          <p:nvPr/>
        </p:nvSpPr>
        <p:spPr>
          <a:xfrm>
            <a:off x="247130" y="288838"/>
            <a:ext cx="8649740" cy="646331"/>
          </a:xfrm>
          <a:prstGeom prst="rect">
            <a:avLst/>
          </a:prstGeom>
          <a:noFill/>
        </p:spPr>
        <p:txBody>
          <a:bodyPr wrap="none" rtlCol="0">
            <a:spAutoFit/>
          </a:bodyPr>
          <a:lstStyle/>
          <a:p>
            <a:r>
              <a:rPr lang="it-IT" b="1" i="1" dirty="0">
                <a:solidFill>
                  <a:srgbClr val="C00000"/>
                </a:solidFill>
                <a:latin typeface="Avenir" panose="02000503020000020003" pitchFamily="2" charset="0"/>
              </a:rPr>
              <a:t>Agreement</a:t>
            </a:r>
            <a:r>
              <a:rPr lang="it-IT" b="1" dirty="0">
                <a:solidFill>
                  <a:srgbClr val="C00000"/>
                </a:solidFill>
                <a:latin typeface="Avenir" panose="02000503020000020003" pitchFamily="2" charset="0"/>
              </a:rPr>
              <a:t> per la riforma della valutazione della ricerca</a:t>
            </a:r>
          </a:p>
          <a:p>
            <a:r>
              <a:rPr lang="it-IT" b="1" dirty="0">
                <a:solidFill>
                  <a:srgbClr val="C00000"/>
                </a:solidFill>
                <a:latin typeface="Avenir" panose="02000503020000020003" pitchFamily="2" charset="0"/>
              </a:rPr>
              <a:t>https://</a:t>
            </a:r>
            <a:r>
              <a:rPr lang="it-IT" b="1" dirty="0" err="1">
                <a:solidFill>
                  <a:srgbClr val="C00000"/>
                </a:solidFill>
                <a:latin typeface="Avenir" panose="02000503020000020003" pitchFamily="2" charset="0"/>
              </a:rPr>
              <a:t>www.scienceeurope.org</a:t>
            </a:r>
            <a:r>
              <a:rPr lang="it-IT" b="1" dirty="0">
                <a:solidFill>
                  <a:srgbClr val="C00000"/>
                </a:solidFill>
                <a:latin typeface="Avenir" panose="02000503020000020003" pitchFamily="2" charset="0"/>
              </a:rPr>
              <a:t>/media/y41ks1wh/20220720-rra-agreement.pdf</a:t>
            </a:r>
          </a:p>
        </p:txBody>
      </p:sp>
    </p:spTree>
    <p:extLst>
      <p:ext uri="{BB962C8B-B14F-4D97-AF65-F5344CB8AC3E}">
        <p14:creationId xmlns:p14="http://schemas.microsoft.com/office/powerpoint/2010/main" val="4180321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Infn</a:t>
            </a:r>
            <a:r>
              <a:rPr lang="en-US" dirty="0"/>
              <a:t> e Open Access e Open Science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1452368"/>
              </p:ext>
            </p:extLst>
          </p:nvPr>
        </p:nvGraphicFramePr>
        <p:xfrm>
          <a:off x="1683127" y="1185333"/>
          <a:ext cx="7460873" cy="485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it-IT">
                <a:solidFill>
                  <a:srgbClr val="FFFFFF"/>
                </a:solidFill>
              </a:rPr>
              <a:t>S.Bianco e L.Patrizii, La Scienza Aperta per chi fa ricerca: significato, valore e vademecum  - INFN Laboratori Nazionali di Legnaro 20230203   DOI:   10.15161/oar.it/xxxxxxx</a:t>
            </a:r>
            <a:endParaRPr lang="en-US" dirty="0">
              <a:solidFill>
                <a:srgbClr val="FFFFFF"/>
              </a:solidFill>
            </a:endParaRPr>
          </a:p>
        </p:txBody>
      </p:sp>
      <p:sp>
        <p:nvSpPr>
          <p:cNvPr id="3" name="Oval 2"/>
          <p:cNvSpPr/>
          <p:nvPr/>
        </p:nvSpPr>
        <p:spPr>
          <a:xfrm>
            <a:off x="7382933" y="1801019"/>
            <a:ext cx="694267" cy="655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259903" y="1417638"/>
            <a:ext cx="1779654" cy="369332"/>
          </a:xfrm>
          <a:prstGeom prst="rect">
            <a:avLst/>
          </a:prstGeom>
          <a:noFill/>
        </p:spPr>
        <p:txBody>
          <a:bodyPr wrap="none" rtlCol="0">
            <a:spAutoFit/>
          </a:bodyPr>
          <a:lstStyle/>
          <a:p>
            <a:r>
              <a:rPr lang="en-US" dirty="0"/>
              <a:t>2018 joins Plan-S</a:t>
            </a:r>
          </a:p>
        </p:txBody>
      </p:sp>
      <p:sp>
        <p:nvSpPr>
          <p:cNvPr id="5" name="TextBox 4"/>
          <p:cNvSpPr txBox="1"/>
          <p:nvPr/>
        </p:nvSpPr>
        <p:spPr>
          <a:xfrm>
            <a:off x="5266267" y="1837770"/>
            <a:ext cx="1950214" cy="369332"/>
          </a:xfrm>
          <a:prstGeom prst="rect">
            <a:avLst/>
          </a:prstGeom>
          <a:noFill/>
        </p:spPr>
        <p:txBody>
          <a:bodyPr wrap="none" rtlCol="0">
            <a:spAutoFit/>
          </a:bodyPr>
          <a:lstStyle/>
          <a:p>
            <a:r>
              <a:rPr lang="en-US" dirty="0"/>
              <a:t>2018 joins OA2020</a:t>
            </a:r>
          </a:p>
        </p:txBody>
      </p:sp>
      <p:sp>
        <p:nvSpPr>
          <p:cNvPr id="7" name="Slide Number Placeholder 6"/>
          <p:cNvSpPr>
            <a:spLocks noGrp="1"/>
          </p:cNvSpPr>
          <p:nvPr>
            <p:ph type="sldNum" sz="quarter" idx="12"/>
          </p:nvPr>
        </p:nvSpPr>
        <p:spPr/>
        <p:txBody>
          <a:bodyPr/>
          <a:lstStyle/>
          <a:p>
            <a:fld id="{BA258971-2581-1140-A045-EF224496870B}" type="slidenum">
              <a:rPr lang="en-US" smtClean="0"/>
              <a:t>25</a:t>
            </a:fld>
            <a:endParaRPr lang="en-US"/>
          </a:p>
        </p:txBody>
      </p:sp>
      <p:sp>
        <p:nvSpPr>
          <p:cNvPr id="9" name="TextBox 8">
            <a:extLst>
              <a:ext uri="{FF2B5EF4-FFF2-40B4-BE49-F238E27FC236}">
                <a16:creationId xmlns:a16="http://schemas.microsoft.com/office/drawing/2014/main" id="{825195C6-9DD8-9829-2530-4659BFD73F87}"/>
              </a:ext>
            </a:extLst>
          </p:cNvPr>
          <p:cNvSpPr txBox="1"/>
          <p:nvPr/>
        </p:nvSpPr>
        <p:spPr>
          <a:xfrm>
            <a:off x="1920908" y="4719841"/>
            <a:ext cx="6595011" cy="1754326"/>
          </a:xfrm>
          <a:prstGeom prst="rect">
            <a:avLst/>
          </a:prstGeom>
          <a:noFill/>
        </p:spPr>
        <p:txBody>
          <a:bodyPr wrap="none" rtlCol="0">
            <a:spAutoFit/>
          </a:bodyPr>
          <a:lstStyle/>
          <a:p>
            <a:r>
              <a:rPr lang="en-IT" i="1" dirty="0"/>
              <a:t>(segue)</a:t>
            </a:r>
          </a:p>
          <a:p>
            <a:r>
              <a:rPr lang="en-IT" dirty="0"/>
              <a:t>2021 Piattaforma di pubblicazione europea Open Research Europe</a:t>
            </a:r>
          </a:p>
          <a:p>
            <a:pPr algn="l"/>
            <a:r>
              <a:rPr lang="en-IT" dirty="0"/>
              <a:t>2021 Report EU </a:t>
            </a:r>
            <a:r>
              <a:rPr lang="en-GB" i="1" u="none" strike="noStrike" dirty="0">
                <a:solidFill>
                  <a:srgbClr val="112250"/>
                </a:solidFill>
                <a:effectLst/>
              </a:rPr>
              <a:t>Towards a reform of the research assessment system</a:t>
            </a:r>
          </a:p>
          <a:p>
            <a:r>
              <a:rPr lang="en-IT" dirty="0"/>
              <a:t>2021 ConPER formazione del gruppo Openscience</a:t>
            </a:r>
          </a:p>
          <a:p>
            <a:r>
              <a:rPr lang="en-IT" dirty="0"/>
              <a:t>2022 MUR giugno Piano Nazionale Scienza Aperta</a:t>
            </a:r>
          </a:p>
          <a:p>
            <a:r>
              <a:rPr lang="en-IT" i="1" dirty="0"/>
              <a:t>(continua)</a:t>
            </a:r>
          </a:p>
        </p:txBody>
      </p:sp>
    </p:spTree>
    <p:extLst>
      <p:ext uri="{BB962C8B-B14F-4D97-AF65-F5344CB8AC3E}">
        <p14:creationId xmlns:p14="http://schemas.microsoft.com/office/powerpoint/2010/main" val="2676742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493371" y="857251"/>
            <a:ext cx="7650629" cy="1100171"/>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000" b="1" dirty="0">
                <a:solidFill>
                  <a:srgbClr val="2DAA66"/>
                </a:solidFill>
                <a:latin typeface="Exo" panose="02000503000000000000" pitchFamily="2" charset="77"/>
              </a:rPr>
              <a:t>Plan </a:t>
            </a:r>
            <a:r>
              <a:rPr lang="it-IT" sz="3000" b="1" dirty="0" err="1">
                <a:solidFill>
                  <a:srgbClr val="2DAA66"/>
                </a:solidFill>
                <a:latin typeface="Exo" panose="02000503000000000000" pitchFamily="2" charset="77"/>
              </a:rPr>
              <a:t>S</a:t>
            </a:r>
            <a:r>
              <a:rPr lang="it-IT" sz="3000" b="1" dirty="0">
                <a:solidFill>
                  <a:srgbClr val="2DAA66"/>
                </a:solidFill>
                <a:latin typeface="Exo" panose="02000503000000000000" pitchFamily="2" charset="77"/>
              </a:rPr>
              <a:t> e la via verde alle pubblicazioni</a:t>
            </a:r>
          </a:p>
        </p:txBody>
      </p:sp>
      <p:pic>
        <p:nvPicPr>
          <p:cNvPr id="10" name="Immagine 9">
            <a:extLst>
              <a:ext uri="{FF2B5EF4-FFF2-40B4-BE49-F238E27FC236}">
                <a16:creationId xmlns:a16="http://schemas.microsoft.com/office/drawing/2014/main" id="{E2F50177-2F00-7D43-A5AF-6105B3465E2E}"/>
              </a:ext>
            </a:extLst>
          </p:cNvPr>
          <p:cNvPicPr>
            <a:picLocks noChangeAspect="1"/>
          </p:cNvPicPr>
          <p:nvPr/>
        </p:nvPicPr>
        <p:blipFill>
          <a:blip r:embed="rId3"/>
          <a:stretch>
            <a:fillRect/>
          </a:stretch>
        </p:blipFill>
        <p:spPr>
          <a:xfrm>
            <a:off x="693979" y="1612536"/>
            <a:ext cx="7183714" cy="2186348"/>
          </a:xfrm>
          <a:prstGeom prst="rect">
            <a:avLst/>
          </a:prstGeom>
        </p:spPr>
      </p:pic>
      <p:graphicFrame>
        <p:nvGraphicFramePr>
          <p:cNvPr id="20" name="Segnaposto contenuto 2">
            <a:extLst>
              <a:ext uri="{FF2B5EF4-FFF2-40B4-BE49-F238E27FC236}">
                <a16:creationId xmlns:a16="http://schemas.microsoft.com/office/drawing/2014/main" id="{831003E8-AA4B-46FA-9192-BA60F65DF152}"/>
              </a:ext>
            </a:extLst>
          </p:cNvPr>
          <p:cNvGraphicFramePr/>
          <p:nvPr/>
        </p:nvGraphicFramePr>
        <p:xfrm>
          <a:off x="1687448" y="3852175"/>
          <a:ext cx="5769104" cy="1945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85FBDEAC-4108-E327-4FF2-118FA48A8CF1}"/>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3" name="Slide Number Placeholder 2">
            <a:extLst>
              <a:ext uri="{FF2B5EF4-FFF2-40B4-BE49-F238E27FC236}">
                <a16:creationId xmlns:a16="http://schemas.microsoft.com/office/drawing/2014/main" id="{07F86CAF-F154-094A-2776-7D1FDFE81948}"/>
              </a:ext>
            </a:extLst>
          </p:cNvPr>
          <p:cNvSpPr>
            <a:spLocks noGrp="1"/>
          </p:cNvSpPr>
          <p:nvPr>
            <p:ph type="sldNum" sz="quarter" idx="12"/>
          </p:nvPr>
        </p:nvSpPr>
        <p:spPr/>
        <p:txBody>
          <a:bodyPr/>
          <a:lstStyle/>
          <a:p>
            <a:fld id="{BA258971-2581-1140-A045-EF224496870B}" type="slidenum">
              <a:rPr lang="en-US" smtClean="0"/>
              <a:t>26</a:t>
            </a:fld>
            <a:endParaRPr lang="en-US"/>
          </a:p>
        </p:txBody>
      </p:sp>
    </p:spTree>
    <p:extLst>
      <p:ext uri="{BB962C8B-B14F-4D97-AF65-F5344CB8AC3E}">
        <p14:creationId xmlns:p14="http://schemas.microsoft.com/office/powerpoint/2010/main" val="276491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A2BA784-4B61-E7EE-EB0F-EF8B3B2A2E3E}"/>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00152642-801F-3063-42CC-70485FDD361F}"/>
              </a:ext>
            </a:extLst>
          </p:cNvPr>
          <p:cNvSpPr>
            <a:spLocks noGrp="1"/>
          </p:cNvSpPr>
          <p:nvPr>
            <p:ph type="sldNum" sz="quarter" idx="12"/>
          </p:nvPr>
        </p:nvSpPr>
        <p:spPr/>
        <p:txBody>
          <a:bodyPr/>
          <a:lstStyle/>
          <a:p>
            <a:fld id="{FE30E62F-7E07-B446-9911-5D8BEE4034CC}" type="slidenum">
              <a:rPr lang="it-IT" smtClean="0"/>
              <a:t>27</a:t>
            </a:fld>
            <a:endParaRPr lang="it-IT"/>
          </a:p>
        </p:txBody>
      </p:sp>
      <p:pic>
        <p:nvPicPr>
          <p:cNvPr id="4" name="Immagine 3">
            <a:extLst>
              <a:ext uri="{FF2B5EF4-FFF2-40B4-BE49-F238E27FC236}">
                <a16:creationId xmlns:a16="http://schemas.microsoft.com/office/drawing/2014/main" id="{ED478AFC-90B0-E48A-D814-7D7FED68A982}"/>
              </a:ext>
            </a:extLst>
          </p:cNvPr>
          <p:cNvPicPr>
            <a:picLocks noChangeAspect="1"/>
          </p:cNvPicPr>
          <p:nvPr/>
        </p:nvPicPr>
        <p:blipFill>
          <a:blip r:embed="rId3"/>
          <a:stretch>
            <a:fillRect/>
          </a:stretch>
        </p:blipFill>
        <p:spPr>
          <a:xfrm>
            <a:off x="3325449" y="1477951"/>
            <a:ext cx="4194850" cy="418436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asellaDiTesto 7">
            <a:extLst>
              <a:ext uri="{FF2B5EF4-FFF2-40B4-BE49-F238E27FC236}">
                <a16:creationId xmlns:a16="http://schemas.microsoft.com/office/drawing/2014/main" id="{1AFE49D3-DBE3-5C16-FE92-FA88B6F07605}"/>
              </a:ext>
            </a:extLst>
          </p:cNvPr>
          <p:cNvSpPr txBox="1"/>
          <p:nvPr/>
        </p:nvSpPr>
        <p:spPr>
          <a:xfrm>
            <a:off x="6552664" y="4664762"/>
            <a:ext cx="1716467" cy="900246"/>
          </a:xfrm>
          <a:prstGeom prst="rect">
            <a:avLst/>
          </a:prstGeom>
          <a:solidFill>
            <a:srgbClr val="FBA913"/>
          </a:solidFill>
          <a:ln>
            <a:noFill/>
          </a:ln>
        </p:spPr>
        <p:txBody>
          <a:bodyPr wrap="square" rtlCol="0">
            <a:spAutoFit/>
          </a:bodyPr>
          <a:lstStyle/>
          <a:p>
            <a:r>
              <a:rPr lang="it-IT" sz="1050" b="1" dirty="0">
                <a:solidFill>
                  <a:schemeClr val="bg1"/>
                </a:solidFill>
              </a:rPr>
              <a:t>promuovere una collaborazione ampia tra scienziati e attori sociali al di là della comunità scientifica</a:t>
            </a:r>
          </a:p>
        </p:txBody>
      </p:sp>
      <p:sp>
        <p:nvSpPr>
          <p:cNvPr id="9" name="CasellaDiTesto 8">
            <a:extLst>
              <a:ext uri="{FF2B5EF4-FFF2-40B4-BE49-F238E27FC236}">
                <a16:creationId xmlns:a16="http://schemas.microsoft.com/office/drawing/2014/main" id="{84FA4231-BC5E-BDDE-2472-5EC557BD6470}"/>
              </a:ext>
            </a:extLst>
          </p:cNvPr>
          <p:cNvSpPr txBox="1"/>
          <p:nvPr/>
        </p:nvSpPr>
        <p:spPr>
          <a:xfrm>
            <a:off x="7301497" y="3071625"/>
            <a:ext cx="1716467" cy="1061829"/>
          </a:xfrm>
          <a:prstGeom prst="rect">
            <a:avLst/>
          </a:prstGeom>
          <a:solidFill>
            <a:srgbClr val="CA97C3"/>
          </a:solidFill>
        </p:spPr>
        <p:txBody>
          <a:bodyPr wrap="square" rtlCol="0">
            <a:spAutoFit/>
          </a:bodyPr>
          <a:lstStyle/>
          <a:p>
            <a:r>
              <a:rPr lang="it-IT" sz="1050" b="1" dirty="0">
                <a:solidFill>
                  <a:schemeClr val="bg1"/>
                </a:solidFill>
              </a:rPr>
              <a:t>condivisione infrastrutture di ricerca  (virtuali o fisiche) necessarie a sostenere la scienza aperta e soddisfare i bisogni di diverse comunità</a:t>
            </a:r>
          </a:p>
        </p:txBody>
      </p:sp>
      <p:sp>
        <p:nvSpPr>
          <p:cNvPr id="10" name="CasellaDiTesto 9">
            <a:extLst>
              <a:ext uri="{FF2B5EF4-FFF2-40B4-BE49-F238E27FC236}">
                <a16:creationId xmlns:a16="http://schemas.microsoft.com/office/drawing/2014/main" id="{6B2A6B29-91BA-3355-978F-EE0AFF343C88}"/>
              </a:ext>
            </a:extLst>
          </p:cNvPr>
          <p:cNvSpPr txBox="1"/>
          <p:nvPr/>
        </p:nvSpPr>
        <p:spPr>
          <a:xfrm>
            <a:off x="6826089" y="1477951"/>
            <a:ext cx="1825603" cy="900246"/>
          </a:xfrm>
          <a:prstGeom prst="rect">
            <a:avLst/>
          </a:prstGeom>
          <a:solidFill>
            <a:srgbClr val="05A640"/>
          </a:solidFill>
        </p:spPr>
        <p:txBody>
          <a:bodyPr wrap="square" rtlCol="0">
            <a:spAutoFit/>
          </a:bodyPr>
          <a:lstStyle/>
          <a:p>
            <a:r>
              <a:rPr lang="it-IT" sz="1050" b="1" dirty="0">
                <a:solidFill>
                  <a:schemeClr val="bg1"/>
                </a:solidFill>
              </a:rPr>
              <a:t>accesso aperto  e immediato alla conoscenza scientifica Nuovo mantra :</a:t>
            </a:r>
          </a:p>
          <a:p>
            <a:r>
              <a:rPr lang="it-IT" sz="1050" b="1" dirty="0">
                <a:solidFill>
                  <a:srgbClr val="FFFF00"/>
                </a:solidFill>
              </a:rPr>
              <a:t>« </a:t>
            </a:r>
            <a:r>
              <a:rPr lang="it-IT" sz="1050" b="1" dirty="0" err="1">
                <a:solidFill>
                  <a:srgbClr val="FFFF00"/>
                </a:solidFill>
              </a:rPr>
              <a:t>as</a:t>
            </a:r>
            <a:r>
              <a:rPr lang="it-IT" sz="1050" b="1" dirty="0">
                <a:solidFill>
                  <a:srgbClr val="FFFF00"/>
                </a:solidFill>
              </a:rPr>
              <a:t> open </a:t>
            </a:r>
            <a:r>
              <a:rPr lang="it-IT" sz="1050" b="1" dirty="0" err="1">
                <a:solidFill>
                  <a:srgbClr val="FFFF00"/>
                </a:solidFill>
              </a:rPr>
              <a:t>as</a:t>
            </a:r>
            <a:r>
              <a:rPr lang="it-IT" sz="1050" b="1" dirty="0">
                <a:solidFill>
                  <a:srgbClr val="FFFF00"/>
                </a:solidFill>
              </a:rPr>
              <a:t> </a:t>
            </a:r>
            <a:r>
              <a:rPr lang="it-IT" sz="1050" b="1" dirty="0" err="1">
                <a:solidFill>
                  <a:srgbClr val="FFFF00"/>
                </a:solidFill>
              </a:rPr>
              <a:t>possible</a:t>
            </a:r>
            <a:r>
              <a:rPr lang="it-IT" sz="1050" b="1" dirty="0">
                <a:solidFill>
                  <a:srgbClr val="FFFF00"/>
                </a:solidFill>
              </a:rPr>
              <a:t> </a:t>
            </a:r>
            <a:r>
              <a:rPr lang="it-IT" sz="1050" b="1" dirty="0" err="1">
                <a:solidFill>
                  <a:srgbClr val="FFFF00"/>
                </a:solidFill>
              </a:rPr>
              <a:t>as</a:t>
            </a:r>
            <a:r>
              <a:rPr lang="it-IT" sz="1050" b="1" dirty="0">
                <a:solidFill>
                  <a:srgbClr val="FFFF00"/>
                </a:solidFill>
              </a:rPr>
              <a:t> </a:t>
            </a:r>
            <a:r>
              <a:rPr lang="it-IT" sz="1050" b="1" dirty="0" err="1">
                <a:solidFill>
                  <a:srgbClr val="FFFF00"/>
                </a:solidFill>
              </a:rPr>
              <a:t>closed</a:t>
            </a:r>
            <a:r>
              <a:rPr lang="it-IT" sz="1050" b="1" dirty="0">
                <a:solidFill>
                  <a:srgbClr val="FFFF00"/>
                </a:solidFill>
              </a:rPr>
              <a:t> </a:t>
            </a:r>
            <a:r>
              <a:rPr lang="it-IT" sz="1050" b="1" dirty="0" err="1">
                <a:solidFill>
                  <a:srgbClr val="FFFF00"/>
                </a:solidFill>
              </a:rPr>
              <a:t>as</a:t>
            </a:r>
            <a:r>
              <a:rPr lang="it-IT" sz="1050" b="1" dirty="0">
                <a:solidFill>
                  <a:srgbClr val="FFFF00"/>
                </a:solidFill>
              </a:rPr>
              <a:t> </a:t>
            </a:r>
            <a:r>
              <a:rPr lang="it-IT" sz="1050" b="1" dirty="0" err="1">
                <a:solidFill>
                  <a:srgbClr val="FFFF00"/>
                </a:solidFill>
              </a:rPr>
              <a:t>necessary</a:t>
            </a:r>
            <a:r>
              <a:rPr lang="it-IT" sz="1050" b="1" dirty="0">
                <a:solidFill>
                  <a:srgbClr val="FFFF00"/>
                </a:solidFill>
              </a:rPr>
              <a:t> »</a:t>
            </a:r>
            <a:endParaRPr lang="it-IT" sz="1050" b="1" dirty="0">
              <a:solidFill>
                <a:schemeClr val="bg1"/>
              </a:solidFill>
            </a:endParaRPr>
          </a:p>
        </p:txBody>
      </p:sp>
      <p:sp>
        <p:nvSpPr>
          <p:cNvPr id="11" name="CasellaDiTesto 10">
            <a:extLst>
              <a:ext uri="{FF2B5EF4-FFF2-40B4-BE49-F238E27FC236}">
                <a16:creationId xmlns:a16="http://schemas.microsoft.com/office/drawing/2014/main" id="{21B098D5-E6B8-793A-7E17-4C65E7863E66}"/>
              </a:ext>
            </a:extLst>
          </p:cNvPr>
          <p:cNvSpPr txBox="1"/>
          <p:nvPr/>
        </p:nvSpPr>
        <p:spPr>
          <a:xfrm>
            <a:off x="1873194" y="3907929"/>
            <a:ext cx="1735633" cy="1223412"/>
          </a:xfrm>
          <a:prstGeom prst="rect">
            <a:avLst/>
          </a:prstGeom>
          <a:solidFill>
            <a:srgbClr val="00AAE5"/>
          </a:solidFill>
        </p:spPr>
        <p:txBody>
          <a:bodyPr wrap="square" rtlCol="0">
            <a:spAutoFit/>
          </a:bodyPr>
          <a:lstStyle/>
          <a:p>
            <a:r>
              <a:rPr lang="it-IT" sz="1050" b="1" dirty="0">
                <a:solidFill>
                  <a:schemeClr val="bg1"/>
                </a:solidFill>
              </a:rPr>
              <a:t>Favorire il  dialogo tra diversi detentori di conoscenza, riconoscendo la ricchezza di diversi sistemi di conoscenza e la diversità dei produttori di conoscenza</a:t>
            </a:r>
          </a:p>
        </p:txBody>
      </p:sp>
      <p:pic>
        <p:nvPicPr>
          <p:cNvPr id="6" name="Immagine 5">
            <a:extLst>
              <a:ext uri="{FF2B5EF4-FFF2-40B4-BE49-F238E27FC236}">
                <a16:creationId xmlns:a16="http://schemas.microsoft.com/office/drawing/2014/main" id="{9A208E39-1CEB-9D95-5759-927ADF550FBC}"/>
              </a:ext>
            </a:extLst>
          </p:cNvPr>
          <p:cNvPicPr>
            <a:picLocks noChangeAspect="1"/>
          </p:cNvPicPr>
          <p:nvPr/>
        </p:nvPicPr>
        <p:blipFill>
          <a:blip r:embed="rId4"/>
          <a:stretch>
            <a:fillRect/>
          </a:stretch>
        </p:blipFill>
        <p:spPr>
          <a:xfrm>
            <a:off x="161285" y="1466539"/>
            <a:ext cx="1711909" cy="2340680"/>
          </a:xfrm>
          <a:prstGeom prst="rect">
            <a:avLst/>
          </a:prstGeom>
        </p:spPr>
      </p:pic>
      <p:sp>
        <p:nvSpPr>
          <p:cNvPr id="7" name="CasellaDiTesto 6">
            <a:extLst>
              <a:ext uri="{FF2B5EF4-FFF2-40B4-BE49-F238E27FC236}">
                <a16:creationId xmlns:a16="http://schemas.microsoft.com/office/drawing/2014/main" id="{86585C0A-BED6-917B-2F78-0CED605BF117}"/>
              </a:ext>
            </a:extLst>
          </p:cNvPr>
          <p:cNvSpPr txBox="1"/>
          <p:nvPr/>
        </p:nvSpPr>
        <p:spPr>
          <a:xfrm>
            <a:off x="1814786" y="1675435"/>
            <a:ext cx="1780078" cy="262251"/>
          </a:xfrm>
          <a:prstGeom prst="rect">
            <a:avLst/>
          </a:prstGeom>
          <a:noFill/>
        </p:spPr>
        <p:txBody>
          <a:bodyPr wrap="square">
            <a:spAutoFit/>
          </a:bodyPr>
          <a:lstStyle/>
          <a:p>
            <a:pPr>
              <a:lnSpc>
                <a:spcPct val="90000"/>
              </a:lnSpc>
              <a:spcAft>
                <a:spcPts val="450"/>
              </a:spcAft>
            </a:pPr>
            <a:r>
              <a:rPr lang="en-US" sz="1200" b="1" dirty="0" err="1">
                <a:solidFill>
                  <a:srgbClr val="005289"/>
                </a:solidFill>
                <a:latin typeface="Avenir" panose="02000503020000020003" pitchFamily="2" charset="0"/>
              </a:rPr>
              <a:t>Adottata</a:t>
            </a:r>
            <a:r>
              <a:rPr lang="en-US" sz="1200" b="1" dirty="0">
                <a:solidFill>
                  <a:srgbClr val="005289"/>
                </a:solidFill>
                <a:latin typeface="Avenir" panose="02000503020000020003" pitchFamily="2" charset="0"/>
              </a:rPr>
              <a:t> da 193 </a:t>
            </a:r>
            <a:r>
              <a:rPr lang="en-US" sz="1200" b="1" dirty="0" err="1">
                <a:solidFill>
                  <a:srgbClr val="005289"/>
                </a:solidFill>
                <a:latin typeface="Avenir" panose="02000503020000020003" pitchFamily="2" charset="0"/>
              </a:rPr>
              <a:t>Paesi</a:t>
            </a:r>
            <a:endParaRPr lang="en-US" sz="1200" b="1" dirty="0">
              <a:solidFill>
                <a:srgbClr val="005289"/>
              </a:solidFill>
              <a:latin typeface="Avenir" panose="02000503020000020003" pitchFamily="2" charset="0"/>
            </a:endParaRPr>
          </a:p>
        </p:txBody>
      </p:sp>
      <p:sp>
        <p:nvSpPr>
          <p:cNvPr id="13" name="CasellaDiTesto 12">
            <a:extLst>
              <a:ext uri="{FF2B5EF4-FFF2-40B4-BE49-F238E27FC236}">
                <a16:creationId xmlns:a16="http://schemas.microsoft.com/office/drawing/2014/main" id="{3EBDA43B-87EC-C3C6-82F7-356FCA7ACA84}"/>
              </a:ext>
            </a:extLst>
          </p:cNvPr>
          <p:cNvSpPr txBox="1"/>
          <p:nvPr/>
        </p:nvSpPr>
        <p:spPr>
          <a:xfrm>
            <a:off x="1827785" y="1419589"/>
            <a:ext cx="1711909" cy="276999"/>
          </a:xfrm>
          <a:prstGeom prst="rect">
            <a:avLst/>
          </a:prstGeom>
          <a:solidFill>
            <a:schemeClr val="bg1"/>
          </a:solidFill>
        </p:spPr>
        <p:txBody>
          <a:bodyPr wrap="square">
            <a:spAutoFit/>
          </a:bodyPr>
          <a:lstStyle/>
          <a:p>
            <a:pPr>
              <a:spcAft>
                <a:spcPts val="450"/>
              </a:spcAft>
            </a:pPr>
            <a:r>
              <a:rPr lang="it-IT" sz="1200" b="1" dirty="0">
                <a:solidFill>
                  <a:srgbClr val="005289"/>
                </a:solidFill>
                <a:latin typeface="Avenir Medium" panose="02000503020000020003" pitchFamily="2" charset="0"/>
              </a:rPr>
              <a:t>23 Novembre  2021</a:t>
            </a:r>
          </a:p>
        </p:txBody>
      </p:sp>
      <p:sp>
        <p:nvSpPr>
          <p:cNvPr id="14" name="CasellaDiTesto 13">
            <a:extLst>
              <a:ext uri="{FF2B5EF4-FFF2-40B4-BE49-F238E27FC236}">
                <a16:creationId xmlns:a16="http://schemas.microsoft.com/office/drawing/2014/main" id="{A1B282E2-7FB5-790F-4D33-A89C9B64209F}"/>
              </a:ext>
            </a:extLst>
          </p:cNvPr>
          <p:cNvSpPr txBox="1"/>
          <p:nvPr/>
        </p:nvSpPr>
        <p:spPr>
          <a:xfrm>
            <a:off x="1750232" y="947680"/>
            <a:ext cx="6077561" cy="415498"/>
          </a:xfrm>
          <a:prstGeom prst="rect">
            <a:avLst/>
          </a:prstGeom>
          <a:noFill/>
        </p:spPr>
        <p:txBody>
          <a:bodyPr wrap="none" rtlCol="0">
            <a:spAutoFit/>
          </a:bodyPr>
          <a:lstStyle/>
          <a:p>
            <a:r>
              <a:rPr lang="it-IT" sz="2100" b="1" dirty="0">
                <a:solidFill>
                  <a:srgbClr val="C00000"/>
                </a:solidFill>
                <a:latin typeface="Avenir" panose="02000503020000020003" pitchFamily="2" charset="0"/>
              </a:rPr>
              <a:t>Raccomandazione UNESCO sulla Scienza Aperta</a:t>
            </a:r>
          </a:p>
        </p:txBody>
      </p:sp>
    </p:spTree>
    <p:extLst>
      <p:ext uri="{BB962C8B-B14F-4D97-AF65-F5344CB8AC3E}">
        <p14:creationId xmlns:p14="http://schemas.microsoft.com/office/powerpoint/2010/main" val="446531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F6A4D3A-F0FE-EC3E-637F-4F6AA80C13E8}"/>
              </a:ext>
            </a:extLst>
          </p:cNvPr>
          <p:cNvPicPr>
            <a:picLocks noChangeAspect="1"/>
          </p:cNvPicPr>
          <p:nvPr/>
        </p:nvPicPr>
        <p:blipFill>
          <a:blip r:embed="rId3"/>
          <a:stretch>
            <a:fillRect/>
          </a:stretch>
        </p:blipFill>
        <p:spPr>
          <a:xfrm>
            <a:off x="486687" y="5045707"/>
            <a:ext cx="3042710" cy="273844"/>
          </a:xfrm>
          <a:prstGeom prst="rect">
            <a:avLst/>
          </a:prstGeom>
          <a:ln>
            <a:solidFill>
              <a:srgbClr val="002A4A"/>
            </a:solidFill>
          </a:ln>
        </p:spPr>
      </p:pic>
      <p:pic>
        <p:nvPicPr>
          <p:cNvPr id="5" name="Immagine 4">
            <a:extLst>
              <a:ext uri="{FF2B5EF4-FFF2-40B4-BE49-F238E27FC236}">
                <a16:creationId xmlns:a16="http://schemas.microsoft.com/office/drawing/2014/main" id="{56B71C84-ED8D-AC2A-623D-60F9ABEDFD1A}"/>
              </a:ext>
            </a:extLst>
          </p:cNvPr>
          <p:cNvPicPr>
            <a:picLocks noChangeAspect="1"/>
          </p:cNvPicPr>
          <p:nvPr/>
        </p:nvPicPr>
        <p:blipFill rotWithShape="1">
          <a:blip r:embed="rId4"/>
          <a:srcRect b="6134"/>
          <a:stretch/>
        </p:blipFill>
        <p:spPr>
          <a:xfrm>
            <a:off x="581407" y="2885555"/>
            <a:ext cx="2917697" cy="2033502"/>
          </a:xfrm>
          <a:prstGeom prst="rect">
            <a:avLst/>
          </a:prstGeom>
          <a:ln>
            <a:solidFill>
              <a:srgbClr val="002A4A"/>
            </a:solidFill>
          </a:ln>
        </p:spPr>
      </p:pic>
      <p:sp>
        <p:nvSpPr>
          <p:cNvPr id="3" name="Segnaposto numero diapositiva 2">
            <a:extLst>
              <a:ext uri="{FF2B5EF4-FFF2-40B4-BE49-F238E27FC236}">
                <a16:creationId xmlns:a16="http://schemas.microsoft.com/office/drawing/2014/main" id="{82114735-F9BE-30AD-D0BA-A6E2C03353EE}"/>
              </a:ext>
            </a:extLst>
          </p:cNvPr>
          <p:cNvSpPr>
            <a:spLocks noGrp="1"/>
          </p:cNvSpPr>
          <p:nvPr>
            <p:ph type="sldNum" sz="quarter" idx="12"/>
          </p:nvPr>
        </p:nvSpPr>
        <p:spPr>
          <a:xfrm>
            <a:off x="8351269" y="5646636"/>
            <a:ext cx="466418" cy="232441"/>
          </a:xfrm>
        </p:spPr>
        <p:txBody>
          <a:bodyPr>
            <a:normAutofit fontScale="85000" lnSpcReduction="10000"/>
          </a:bodyPr>
          <a:lstStyle/>
          <a:p>
            <a:pPr>
              <a:spcAft>
                <a:spcPts val="450"/>
              </a:spcAft>
            </a:pPr>
            <a:fld id="{FE30E62F-7E07-B446-9911-5D8BEE4034CC}" type="slidenum">
              <a:rPr lang="it-IT" smtClean="0"/>
              <a:pPr>
                <a:spcAft>
                  <a:spcPts val="450"/>
                </a:spcAft>
              </a:pPr>
              <a:t>28</a:t>
            </a:fld>
            <a:endParaRPr lang="it-IT" dirty="0"/>
          </a:p>
        </p:txBody>
      </p:sp>
      <p:pic>
        <p:nvPicPr>
          <p:cNvPr id="2" name="Immagine 1">
            <a:extLst>
              <a:ext uri="{FF2B5EF4-FFF2-40B4-BE49-F238E27FC236}">
                <a16:creationId xmlns:a16="http://schemas.microsoft.com/office/drawing/2014/main" id="{CED51799-495B-41D8-17FA-2445F73F27CC}"/>
              </a:ext>
            </a:extLst>
          </p:cNvPr>
          <p:cNvPicPr>
            <a:picLocks noChangeAspect="1"/>
          </p:cNvPicPr>
          <p:nvPr/>
        </p:nvPicPr>
        <p:blipFill rotWithShape="1">
          <a:blip r:embed="rId5"/>
          <a:srcRect r="-1690" b="56928"/>
          <a:stretch/>
        </p:blipFill>
        <p:spPr>
          <a:xfrm>
            <a:off x="376726" y="1675371"/>
            <a:ext cx="3309452" cy="1104222"/>
          </a:xfrm>
          <a:prstGeom prst="rect">
            <a:avLst/>
          </a:prstGeom>
        </p:spPr>
      </p:pic>
      <p:pic>
        <p:nvPicPr>
          <p:cNvPr id="4" name="Immagine 3">
            <a:extLst>
              <a:ext uri="{FF2B5EF4-FFF2-40B4-BE49-F238E27FC236}">
                <a16:creationId xmlns:a16="http://schemas.microsoft.com/office/drawing/2014/main" id="{7C068201-F494-27EE-4085-72A922F04760}"/>
              </a:ext>
            </a:extLst>
          </p:cNvPr>
          <p:cNvPicPr>
            <a:picLocks noChangeAspect="1"/>
          </p:cNvPicPr>
          <p:nvPr/>
        </p:nvPicPr>
        <p:blipFill>
          <a:blip r:embed="rId6"/>
          <a:stretch>
            <a:fillRect/>
          </a:stretch>
        </p:blipFill>
        <p:spPr>
          <a:xfrm>
            <a:off x="3933244" y="1640261"/>
            <a:ext cx="4352240" cy="3428454"/>
          </a:xfrm>
          <a:prstGeom prst="rect">
            <a:avLst/>
          </a:prstGeom>
        </p:spPr>
      </p:pic>
      <p:sp>
        <p:nvSpPr>
          <p:cNvPr id="7" name="CasellaDiTesto 6">
            <a:extLst>
              <a:ext uri="{FF2B5EF4-FFF2-40B4-BE49-F238E27FC236}">
                <a16:creationId xmlns:a16="http://schemas.microsoft.com/office/drawing/2014/main" id="{8F45E773-BC89-B3F5-15F3-C47CBCF71D82}"/>
              </a:ext>
            </a:extLst>
          </p:cNvPr>
          <p:cNvSpPr txBox="1"/>
          <p:nvPr/>
        </p:nvSpPr>
        <p:spPr>
          <a:xfrm>
            <a:off x="7161936" y="1357597"/>
            <a:ext cx="936475" cy="300082"/>
          </a:xfrm>
          <a:prstGeom prst="rect">
            <a:avLst/>
          </a:prstGeom>
          <a:noFill/>
        </p:spPr>
        <p:txBody>
          <a:bodyPr wrap="none" rtlCol="0">
            <a:spAutoFit/>
          </a:bodyPr>
          <a:lstStyle/>
          <a:p>
            <a:r>
              <a:rPr lang="it-IT" sz="1350" dirty="0">
                <a:solidFill>
                  <a:srgbClr val="1266CD"/>
                </a:solidFill>
              </a:rPr>
              <a:t>20/6/2022</a:t>
            </a:r>
          </a:p>
        </p:txBody>
      </p:sp>
      <p:sp>
        <p:nvSpPr>
          <p:cNvPr id="10" name="Segnaposto piè di pagina 9">
            <a:extLst>
              <a:ext uri="{FF2B5EF4-FFF2-40B4-BE49-F238E27FC236}">
                <a16:creationId xmlns:a16="http://schemas.microsoft.com/office/drawing/2014/main" id="{A9AB82CF-7883-7F91-1FC2-C84C3AF09B22}"/>
              </a:ext>
            </a:extLst>
          </p:cNvPr>
          <p:cNvSpPr>
            <a:spLocks noGrp="1"/>
          </p:cNvSpPr>
          <p:nvPr>
            <p:ph type="ftr" sz="quarter" idx="11"/>
          </p:nvPr>
        </p:nvSpPr>
        <p:spPr>
          <a:xfrm rot="16200000">
            <a:off x="6512334" y="3175858"/>
            <a:ext cx="4667713" cy="273844"/>
          </a:xfrm>
        </p:spPr>
        <p:txBody>
          <a:bodyPr/>
          <a:lstStyle/>
          <a:p>
            <a:r>
              <a:rPr lang="it-IT" dirty="0" err="1"/>
              <a:t>S.Bianco</a:t>
            </a:r>
            <a:r>
              <a:rPr lang="it-IT" dirty="0"/>
              <a:t> e </a:t>
            </a:r>
            <a:r>
              <a:rPr lang="it-IT" dirty="0" err="1"/>
              <a:t>L.Patrizii</a:t>
            </a:r>
            <a:r>
              <a:rPr lang="it-IT" dirty="0"/>
              <a:t>, La Scienza Aperta per chi fa ricerca: significato, valore e vademecum  - INFN Laboratori Nazionali di Legnaro 20230203   DOI:   10.15161/</a:t>
            </a:r>
            <a:r>
              <a:rPr lang="it-IT" dirty="0" err="1"/>
              <a:t>oar.it</a:t>
            </a:r>
            <a:r>
              <a:rPr lang="it-IT" dirty="0"/>
              <a:t>/</a:t>
            </a:r>
            <a:r>
              <a:rPr lang="it-IT" dirty="0" err="1"/>
              <a:t>xxxxxxx</a:t>
            </a:r>
            <a:endParaRPr lang="it-IT" dirty="0"/>
          </a:p>
        </p:txBody>
      </p:sp>
      <p:sp>
        <p:nvSpPr>
          <p:cNvPr id="12" name="CasellaDiTesto 11">
            <a:extLst>
              <a:ext uri="{FF2B5EF4-FFF2-40B4-BE49-F238E27FC236}">
                <a16:creationId xmlns:a16="http://schemas.microsoft.com/office/drawing/2014/main" id="{382EF256-CF39-EED5-E0E2-081A069530F7}"/>
              </a:ext>
            </a:extLst>
          </p:cNvPr>
          <p:cNvSpPr txBox="1"/>
          <p:nvPr/>
        </p:nvSpPr>
        <p:spPr>
          <a:xfrm>
            <a:off x="4128698" y="2568473"/>
            <a:ext cx="4514552" cy="2793072"/>
          </a:xfrm>
          <a:prstGeom prst="rect">
            <a:avLst/>
          </a:prstGeom>
          <a:solidFill>
            <a:schemeClr val="bg1"/>
          </a:solidFill>
          <a:ln>
            <a:solidFill>
              <a:srgbClr val="002A4A"/>
            </a:solidFill>
          </a:ln>
        </p:spPr>
        <p:txBody>
          <a:bodyPr wrap="square">
            <a:spAutoFit/>
          </a:bodyPr>
          <a:lstStyle/>
          <a:p>
            <a:r>
              <a:rPr lang="it-IT" sz="1350" i="1" dirty="0"/>
              <a:t>"L’obiettivo di questo Piano nazionale </a:t>
            </a:r>
            <a:r>
              <a:rPr lang="it-IT" sz="1350" b="1" i="1" dirty="0"/>
              <a:t>è porre le basi per la piena attuazione della scienza aperta in Italia</a:t>
            </a:r>
            <a:r>
              <a:rPr lang="it-IT" sz="1350" i="1" dirty="0"/>
              <a:t>, favorendo la transizione </a:t>
            </a:r>
            <a:r>
              <a:rPr lang="it-IT" sz="1350" i="1" dirty="0">
                <a:solidFill>
                  <a:srgbClr val="0642F6"/>
                </a:solidFill>
              </a:rPr>
              <a:t>verso un sistema aperto, trasparente, equo, inclusivo, in cui la comunità scientifica si riappropri della comunicazione dei risultati della ricerca, con benefici per l’intera società.</a:t>
            </a:r>
            <a:br>
              <a:rPr lang="it-IT" sz="1350" i="1" dirty="0">
                <a:solidFill>
                  <a:srgbClr val="0642F6"/>
                </a:solidFill>
              </a:rPr>
            </a:br>
            <a:r>
              <a:rPr lang="it-IT" sz="1350" i="1" dirty="0"/>
              <a:t>Il Piano nazionale per la scienza aperta è un elemento essenziale del Programma nazionale per la ricerca (PNR) e rappresenta un complemento al PNIR, il Piano nazionale per le infrastrutture di ricerca.</a:t>
            </a:r>
            <a:br>
              <a:rPr lang="it-IT" sz="1350" i="1" dirty="0"/>
            </a:br>
            <a:r>
              <a:rPr lang="it-IT" sz="1350" i="1" dirty="0"/>
              <a:t>Il piano, infatti, mira a creare le condizioni per la </a:t>
            </a:r>
            <a:r>
              <a:rPr lang="it-IT" sz="1350" b="1" i="1" dirty="0"/>
              <a:t>piena partecipazione dell’Italia all’interno dei processi europei ed internazionali di scienza aperta.” </a:t>
            </a:r>
            <a:endParaRPr lang="it-IT" sz="1350" b="1" dirty="0"/>
          </a:p>
        </p:txBody>
      </p:sp>
      <p:sp>
        <p:nvSpPr>
          <p:cNvPr id="6" name="CasellaDiTesto 5">
            <a:extLst>
              <a:ext uri="{FF2B5EF4-FFF2-40B4-BE49-F238E27FC236}">
                <a16:creationId xmlns:a16="http://schemas.microsoft.com/office/drawing/2014/main" id="{C3ED31D0-5BA0-AAED-3F14-1EBD215FC177}"/>
              </a:ext>
            </a:extLst>
          </p:cNvPr>
          <p:cNvSpPr txBox="1"/>
          <p:nvPr/>
        </p:nvSpPr>
        <p:spPr>
          <a:xfrm>
            <a:off x="1982064" y="955945"/>
            <a:ext cx="5647700" cy="415498"/>
          </a:xfrm>
          <a:prstGeom prst="rect">
            <a:avLst/>
          </a:prstGeom>
          <a:noFill/>
        </p:spPr>
        <p:txBody>
          <a:bodyPr wrap="none" rtlCol="0">
            <a:spAutoFit/>
          </a:bodyPr>
          <a:lstStyle/>
          <a:p>
            <a:r>
              <a:rPr lang="it-IT" sz="2100" b="1" dirty="0">
                <a:solidFill>
                  <a:srgbClr val="C00000"/>
                </a:solidFill>
                <a:latin typeface="Avenir Medium" panose="02000503020000020003" pitchFamily="2" charset="0"/>
              </a:rPr>
              <a:t>Piano Nazionale della Scienza Aperta (PNSA)</a:t>
            </a:r>
          </a:p>
        </p:txBody>
      </p:sp>
    </p:spTree>
    <p:extLst>
      <p:ext uri="{BB962C8B-B14F-4D97-AF65-F5344CB8AC3E}">
        <p14:creationId xmlns:p14="http://schemas.microsoft.com/office/powerpoint/2010/main" val="60886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F1054F9-DFAE-562A-13E9-57CD49FF7ACB}"/>
              </a:ext>
            </a:extLst>
          </p:cNvPr>
          <p:cNvSpPr>
            <a:spLocks noGrp="1"/>
          </p:cNvSpPr>
          <p:nvPr>
            <p:ph type="sldNum" sz="quarter" idx="12"/>
          </p:nvPr>
        </p:nvSpPr>
        <p:spPr/>
        <p:txBody>
          <a:bodyPr/>
          <a:lstStyle/>
          <a:p>
            <a:fld id="{FE30E62F-7E07-B446-9911-5D8BEE4034CC}" type="slidenum">
              <a:rPr lang="it-IT" smtClean="0"/>
              <a:t>29</a:t>
            </a:fld>
            <a:endParaRPr lang="it-IT"/>
          </a:p>
        </p:txBody>
      </p:sp>
      <p:sp>
        <p:nvSpPr>
          <p:cNvPr id="2" name="CasellaDiTesto 1">
            <a:extLst>
              <a:ext uri="{FF2B5EF4-FFF2-40B4-BE49-F238E27FC236}">
                <a16:creationId xmlns:a16="http://schemas.microsoft.com/office/drawing/2014/main" id="{2F996B5E-9170-58A4-A8BE-2F37ADFD371F}"/>
              </a:ext>
            </a:extLst>
          </p:cNvPr>
          <p:cNvSpPr txBox="1"/>
          <p:nvPr/>
        </p:nvSpPr>
        <p:spPr>
          <a:xfrm>
            <a:off x="2826873" y="982763"/>
            <a:ext cx="3195105" cy="415498"/>
          </a:xfrm>
          <a:prstGeom prst="rect">
            <a:avLst/>
          </a:prstGeom>
          <a:noFill/>
        </p:spPr>
        <p:txBody>
          <a:bodyPr wrap="none" rtlCol="0">
            <a:spAutoFit/>
          </a:bodyPr>
          <a:lstStyle/>
          <a:p>
            <a:r>
              <a:rPr lang="it-IT" sz="2100" b="1" dirty="0">
                <a:solidFill>
                  <a:srgbClr val="C00000"/>
                </a:solidFill>
                <a:latin typeface="Avenir Medium" panose="02000503020000020003" pitchFamily="2" charset="0"/>
              </a:rPr>
              <a:t>PNSA: Assi di Intervento</a:t>
            </a:r>
          </a:p>
        </p:txBody>
      </p:sp>
      <p:sp>
        <p:nvSpPr>
          <p:cNvPr id="11" name="Segnaposto piè di pagina 10">
            <a:extLst>
              <a:ext uri="{FF2B5EF4-FFF2-40B4-BE49-F238E27FC236}">
                <a16:creationId xmlns:a16="http://schemas.microsoft.com/office/drawing/2014/main" id="{695A8205-6506-6557-7AB5-F7D51EB4F312}"/>
              </a:ext>
            </a:extLst>
          </p:cNvPr>
          <p:cNvSpPr>
            <a:spLocks noGrp="1"/>
          </p:cNvSpPr>
          <p:nvPr>
            <p:ph type="ftr" sz="quarter" idx="11"/>
          </p:nvPr>
        </p:nvSpPr>
        <p:spPr>
          <a:xfrm>
            <a:off x="-664028" y="5806709"/>
            <a:ext cx="3086100" cy="273844"/>
          </a:xfrm>
        </p:spPr>
        <p:txBody>
          <a:bodyPr/>
          <a:lstStyle/>
          <a:p>
            <a:r>
              <a:rPr lang="it-IT"/>
              <a:t>S.Bianco e L.Patrizii, La Scienza Aperta per chi fa ricerca: significato, valore e vademecum  - INFN Laboratori Nazionali di Legnaro 20230203   DOI:   10.15161/oar.it/xxxxxxx</a:t>
            </a:r>
            <a:endParaRPr lang="it-IT" dirty="0"/>
          </a:p>
        </p:txBody>
      </p:sp>
      <p:pic>
        <p:nvPicPr>
          <p:cNvPr id="10" name="Immagine 9">
            <a:extLst>
              <a:ext uri="{FF2B5EF4-FFF2-40B4-BE49-F238E27FC236}">
                <a16:creationId xmlns:a16="http://schemas.microsoft.com/office/drawing/2014/main" id="{CC5407DD-781C-4CED-AC66-8742917E3863}"/>
              </a:ext>
            </a:extLst>
          </p:cNvPr>
          <p:cNvPicPr>
            <a:picLocks noChangeAspect="1"/>
          </p:cNvPicPr>
          <p:nvPr/>
        </p:nvPicPr>
        <p:blipFill rotWithShape="1">
          <a:blip r:embed="rId3"/>
          <a:srcRect b="6134"/>
          <a:stretch/>
        </p:blipFill>
        <p:spPr>
          <a:xfrm>
            <a:off x="7989005" y="857250"/>
            <a:ext cx="1063330" cy="749662"/>
          </a:xfrm>
          <a:prstGeom prst="rect">
            <a:avLst/>
          </a:prstGeom>
          <a:ln>
            <a:solidFill>
              <a:srgbClr val="002A4A"/>
            </a:solidFill>
          </a:ln>
        </p:spPr>
      </p:pic>
      <p:pic>
        <p:nvPicPr>
          <p:cNvPr id="12" name="Immagine 11">
            <a:extLst>
              <a:ext uri="{FF2B5EF4-FFF2-40B4-BE49-F238E27FC236}">
                <a16:creationId xmlns:a16="http://schemas.microsoft.com/office/drawing/2014/main" id="{A66F7AEA-34D9-D200-90A7-0A3559C13469}"/>
              </a:ext>
            </a:extLst>
          </p:cNvPr>
          <p:cNvPicPr>
            <a:picLocks noChangeAspect="1"/>
          </p:cNvPicPr>
          <p:nvPr/>
        </p:nvPicPr>
        <p:blipFill>
          <a:blip r:embed="rId4"/>
          <a:stretch>
            <a:fillRect/>
          </a:stretch>
        </p:blipFill>
        <p:spPr>
          <a:xfrm>
            <a:off x="1022495" y="1437523"/>
            <a:ext cx="7099009" cy="4435374"/>
          </a:xfrm>
          <a:prstGeom prst="rect">
            <a:avLst/>
          </a:prstGeom>
        </p:spPr>
      </p:pic>
    </p:spTree>
    <p:extLst>
      <p:ext uri="{BB962C8B-B14F-4D97-AF65-F5344CB8AC3E}">
        <p14:creationId xmlns:p14="http://schemas.microsoft.com/office/powerpoint/2010/main" val="30509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315773" y="505100"/>
            <a:ext cx="4636500" cy="8697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2DAA66"/>
              </a:buClr>
              <a:buSzPts val="3300"/>
              <a:buFont typeface="Exo"/>
              <a:buNone/>
            </a:pPr>
            <a:r>
              <a:rPr lang="en-US" sz="3300" b="1" i="0" u="none" strike="noStrike" cap="none">
                <a:solidFill>
                  <a:srgbClr val="2DAA66"/>
                </a:solidFill>
                <a:latin typeface="Exo"/>
                <a:ea typeface="Exo"/>
                <a:cs typeface="Exo"/>
                <a:sym typeface="Exo"/>
              </a:rPr>
              <a:t>L’Editoria Scientifica </a:t>
            </a:r>
            <a:endParaRPr/>
          </a:p>
        </p:txBody>
      </p:sp>
      <p:pic>
        <p:nvPicPr>
          <p:cNvPr id="133" name="Google Shape;133;p5" descr="journal costs.png"/>
          <p:cNvPicPr preferRelativeResize="0"/>
          <p:nvPr/>
        </p:nvPicPr>
        <p:blipFill rotWithShape="1">
          <a:blip r:embed="rId3">
            <a:alphaModFix/>
          </a:blip>
          <a:srcRect l="-1154" r="-1154"/>
          <a:stretch/>
        </p:blipFill>
        <p:spPr>
          <a:xfrm>
            <a:off x="3585200" y="2025125"/>
            <a:ext cx="4834125" cy="3927700"/>
          </a:xfrm>
          <a:prstGeom prst="rect">
            <a:avLst/>
          </a:prstGeom>
          <a:noFill/>
          <a:ln>
            <a:noFill/>
          </a:ln>
        </p:spPr>
      </p:pic>
      <p:sp>
        <p:nvSpPr>
          <p:cNvPr id="134" name="Google Shape;134;p5"/>
          <p:cNvSpPr txBox="1"/>
          <p:nvPr/>
        </p:nvSpPr>
        <p:spPr>
          <a:xfrm>
            <a:off x="150407" y="1572077"/>
            <a:ext cx="4547700" cy="2397300"/>
          </a:xfrm>
          <a:prstGeom prst="rect">
            <a:avLst/>
          </a:prstGeom>
          <a:noFill/>
          <a:ln>
            <a:noFill/>
          </a:ln>
        </p:spPr>
        <p:txBody>
          <a:bodyPr spcFirstLastPara="1" wrap="square" lIns="68575" tIns="34275" rIns="68575" bIns="34275" anchor="t" anchorCtr="0">
            <a:noAutofit/>
          </a:bodyPr>
          <a:lstStyle/>
          <a:p>
            <a:pPr marL="0" marR="0" lvl="0" indent="0" algn="just"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Modello economico tradizionale: </a:t>
            </a:r>
            <a:endParaRPr/>
          </a:p>
          <a:p>
            <a:pPr marL="0" marR="0" lvl="0" indent="0" algn="just"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«Readers Pay»</a:t>
            </a:r>
            <a:endParaRPr/>
          </a:p>
          <a:p>
            <a:pPr marL="0" marR="0" lvl="0" indent="0" algn="just"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p:txBody>
      </p:sp>
      <p:sp>
        <p:nvSpPr>
          <p:cNvPr id="135" name="Google Shape;135;p5"/>
          <p:cNvSpPr txBox="1"/>
          <p:nvPr/>
        </p:nvSpPr>
        <p:spPr>
          <a:xfrm>
            <a:off x="68871" y="2699925"/>
            <a:ext cx="4547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5289"/>
                </a:solidFill>
                <a:latin typeface="Arial"/>
                <a:ea typeface="Arial"/>
                <a:cs typeface="Arial"/>
                <a:sym typeface="Arial"/>
              </a:rPr>
              <a:t>La Crisi dei Periodici</a:t>
            </a:r>
            <a:endParaRPr/>
          </a:p>
        </p:txBody>
      </p:sp>
      <p:sp>
        <p:nvSpPr>
          <p:cNvPr id="136" name="Google Shape;136;p5"/>
          <p:cNvSpPr/>
          <p:nvPr/>
        </p:nvSpPr>
        <p:spPr>
          <a:xfrm>
            <a:off x="24475" y="3320125"/>
            <a:ext cx="38253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dk1"/>
                </a:solidFill>
                <a:latin typeface="Arial"/>
                <a:ea typeface="Arial"/>
                <a:cs typeface="Arial"/>
                <a:sym typeface="Arial"/>
              </a:rPr>
              <a:t>Il costo degli abbonamenti cresce molto più rapidamente dell’inflazione</a:t>
            </a:r>
            <a:endParaRPr sz="1300"/>
          </a:p>
        </p:txBody>
      </p:sp>
      <p:sp>
        <p:nvSpPr>
          <p:cNvPr id="137" name="Google Shape;137;p5"/>
          <p:cNvSpPr>
            <a:spLocks noGrp="1"/>
          </p:cNvSpPr>
          <p:nvPr>
            <p:ph type="sldNum" idx="12"/>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3</a:t>
            </a:fld>
            <a:endParaRPr/>
          </a:p>
        </p:txBody>
      </p:sp>
      <p:sp>
        <p:nvSpPr>
          <p:cNvPr id="138" name="Google Shape;138;p5"/>
          <p:cNvSpPr txBox="1">
            <a:spLocks noGrp="1"/>
          </p:cNvSpPr>
          <p:nvPr>
            <p:ph type="ftr" idx="11"/>
          </p:nvPr>
        </p:nvSpPr>
        <p:spPr>
          <a:xfrm rot="-5400000">
            <a:off x="7180512" y="3642358"/>
            <a:ext cx="3180081" cy="36576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rgbClr val="C6E7FC"/>
                </a:solidFill>
                <a:latin typeface="Calibri"/>
                <a:ea typeface="Calibri"/>
                <a:cs typeface="Calibri"/>
                <a:sym typeface="Calibri"/>
              </a:rPr>
              <a:t>S.Bianco e L.Patrizii, La Scienza Aperta per chi fa ricerca: significato, valore e vademecum  - INFN Laboratori Nazionali di Legnaro 20230203   DOI:   10.15161/oar.it/xxxxxxx</a:t>
            </a:r>
            <a:endParaRPr/>
          </a:p>
        </p:txBody>
      </p:sp>
      <p:sp>
        <p:nvSpPr>
          <p:cNvPr id="139" name="Google Shape;139;p5"/>
          <p:cNvSpPr txBox="1"/>
          <p:nvPr/>
        </p:nvSpPr>
        <p:spPr>
          <a:xfrm>
            <a:off x="24475" y="0"/>
            <a:ext cx="8563200" cy="6912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SzPts val="4000"/>
              <a:buFont typeface="Cambria"/>
              <a:buNone/>
            </a:pPr>
            <a:endParaRPr lang="en-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7ABA-0910-CC96-B873-89A067033F75}"/>
              </a:ext>
            </a:extLst>
          </p:cNvPr>
          <p:cNvSpPr>
            <a:spLocks noGrp="1"/>
          </p:cNvSpPr>
          <p:nvPr>
            <p:ph type="title"/>
          </p:nvPr>
        </p:nvSpPr>
        <p:spPr/>
        <p:txBody>
          <a:bodyPr/>
          <a:lstStyle/>
          <a:p>
            <a:r>
              <a:rPr lang="en-GB" dirty="0"/>
              <a:t>VQR 2015-2019 </a:t>
            </a:r>
            <a:br>
              <a:rPr lang="en-GB" dirty="0"/>
            </a:br>
            <a:r>
              <a:rPr lang="en-US" dirty="0" err="1"/>
              <a:t>richiesta</a:t>
            </a:r>
            <a:r>
              <a:rPr lang="en-US" dirty="0"/>
              <a:t> </a:t>
            </a:r>
            <a:r>
              <a:rPr lang="en-US" dirty="0" err="1"/>
              <a:t>esplicita</a:t>
            </a:r>
            <a:endParaRPr lang="en-IT" dirty="0"/>
          </a:p>
        </p:txBody>
      </p:sp>
      <p:pic>
        <p:nvPicPr>
          <p:cNvPr id="7" name="Content Placeholder 6">
            <a:extLst>
              <a:ext uri="{FF2B5EF4-FFF2-40B4-BE49-F238E27FC236}">
                <a16:creationId xmlns:a16="http://schemas.microsoft.com/office/drawing/2014/main" id="{70E93C2C-9DDE-E987-A041-618B57A0CB55}"/>
              </a:ext>
            </a:extLst>
          </p:cNvPr>
          <p:cNvPicPr>
            <a:picLocks noGrp="1" noChangeAspect="1"/>
          </p:cNvPicPr>
          <p:nvPr>
            <p:ph idx="1"/>
          </p:nvPr>
        </p:nvPicPr>
        <p:blipFill>
          <a:blip r:embed="rId2"/>
          <a:stretch>
            <a:fillRect/>
          </a:stretch>
        </p:blipFill>
        <p:spPr>
          <a:xfrm>
            <a:off x="1066800" y="1600200"/>
            <a:ext cx="6400800" cy="4800600"/>
          </a:xfrm>
        </p:spPr>
      </p:pic>
      <p:sp>
        <p:nvSpPr>
          <p:cNvPr id="4" name="Footer Placeholder 3">
            <a:extLst>
              <a:ext uri="{FF2B5EF4-FFF2-40B4-BE49-F238E27FC236}">
                <a16:creationId xmlns:a16="http://schemas.microsoft.com/office/drawing/2014/main" id="{EF057B00-36C6-818D-2C37-29E38A8A811E}"/>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176BE74C-A226-4FC5-B09D-F5F81D37002F}"/>
              </a:ext>
            </a:extLst>
          </p:cNvPr>
          <p:cNvSpPr>
            <a:spLocks noGrp="1"/>
          </p:cNvSpPr>
          <p:nvPr>
            <p:ph type="sldNum" sz="quarter" idx="12"/>
          </p:nvPr>
        </p:nvSpPr>
        <p:spPr/>
        <p:txBody>
          <a:bodyPr/>
          <a:lstStyle/>
          <a:p>
            <a:fld id="{BA258971-2581-1140-A045-EF224496870B}" type="slidenum">
              <a:rPr lang="en-US" smtClean="0"/>
              <a:t>30</a:t>
            </a:fld>
            <a:endParaRPr lang="en-US"/>
          </a:p>
        </p:txBody>
      </p:sp>
      <p:sp>
        <p:nvSpPr>
          <p:cNvPr id="8" name="TextBox 7">
            <a:extLst>
              <a:ext uri="{FF2B5EF4-FFF2-40B4-BE49-F238E27FC236}">
                <a16:creationId xmlns:a16="http://schemas.microsoft.com/office/drawing/2014/main" id="{D83573A4-262D-9916-4FE4-0B4D9C72143E}"/>
              </a:ext>
            </a:extLst>
          </p:cNvPr>
          <p:cNvSpPr txBox="1"/>
          <p:nvPr/>
        </p:nvSpPr>
        <p:spPr>
          <a:xfrm rot="1222261">
            <a:off x="5761212" y="522973"/>
            <a:ext cx="2743887" cy="646331"/>
          </a:xfrm>
          <a:prstGeom prst="rect">
            <a:avLst/>
          </a:prstGeom>
          <a:solidFill>
            <a:srgbClr val="FF0000"/>
          </a:solidFill>
        </p:spPr>
        <p:txBody>
          <a:bodyPr wrap="square" rtlCol="0">
            <a:spAutoFit/>
          </a:bodyPr>
          <a:lstStyle/>
          <a:p>
            <a:pPr algn="ctr"/>
            <a:r>
              <a:rPr lang="en-IT" dirty="0">
                <a:solidFill>
                  <a:srgbClr val="FFFF00"/>
                </a:solidFill>
              </a:rPr>
              <a:t>M. Malgarini ANVUR</a:t>
            </a:r>
          </a:p>
          <a:p>
            <a:pPr algn="ctr"/>
            <a:r>
              <a:rPr lang="en-IT" dirty="0">
                <a:solidFill>
                  <a:srgbClr val="FFFF00"/>
                </a:solidFill>
              </a:rPr>
              <a:t> GenOA Week</a:t>
            </a:r>
          </a:p>
        </p:txBody>
      </p:sp>
      <p:sp>
        <p:nvSpPr>
          <p:cNvPr id="3" name="TextBox 2">
            <a:extLst>
              <a:ext uri="{FF2B5EF4-FFF2-40B4-BE49-F238E27FC236}">
                <a16:creationId xmlns:a16="http://schemas.microsoft.com/office/drawing/2014/main" id="{8BD075CF-DEE6-FDB7-DCDA-75D86DE32AC5}"/>
              </a:ext>
            </a:extLst>
          </p:cNvPr>
          <p:cNvSpPr txBox="1"/>
          <p:nvPr/>
        </p:nvSpPr>
        <p:spPr>
          <a:xfrm>
            <a:off x="3689778" y="2279373"/>
            <a:ext cx="1683474" cy="369332"/>
          </a:xfrm>
          <a:prstGeom prst="rect">
            <a:avLst/>
          </a:prstGeom>
          <a:solidFill>
            <a:srgbClr val="FF0000"/>
          </a:solidFill>
        </p:spPr>
        <p:txBody>
          <a:bodyPr wrap="none" rtlCol="0">
            <a:spAutoFit/>
          </a:bodyPr>
          <a:lstStyle/>
          <a:p>
            <a:r>
              <a:rPr lang="en-IT" dirty="0">
                <a:solidFill>
                  <a:srgbClr val="FFFF00"/>
                </a:solidFill>
              </a:rPr>
              <a:t>INFN = 100%  </a:t>
            </a:r>
            <a:r>
              <a:rPr lang="en-IT" dirty="0">
                <a:solidFill>
                  <a:srgbClr val="FFFF00"/>
                </a:solidFill>
                <a:sym typeface="Wingdings" pitchFamily="2" charset="2"/>
              </a:rPr>
              <a:t></a:t>
            </a:r>
            <a:endParaRPr lang="en-IT" dirty="0">
              <a:solidFill>
                <a:srgbClr val="FFFF00"/>
              </a:solidFill>
            </a:endParaRPr>
          </a:p>
        </p:txBody>
      </p:sp>
    </p:spTree>
    <p:extLst>
      <p:ext uri="{BB962C8B-B14F-4D97-AF65-F5344CB8AC3E}">
        <p14:creationId xmlns:p14="http://schemas.microsoft.com/office/powerpoint/2010/main" val="3952019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8FBF-ABA0-6F8C-E73D-1C76CD9FE665}"/>
              </a:ext>
            </a:extLst>
          </p:cNvPr>
          <p:cNvSpPr>
            <a:spLocks noGrp="1"/>
          </p:cNvSpPr>
          <p:nvPr>
            <p:ph type="title"/>
          </p:nvPr>
        </p:nvSpPr>
        <p:spPr>
          <a:xfrm>
            <a:off x="457200" y="2857500"/>
            <a:ext cx="7620000" cy="1143000"/>
          </a:xfrm>
        </p:spPr>
        <p:txBody>
          <a:bodyPr/>
          <a:lstStyle/>
          <a:p>
            <a:r>
              <a:rPr lang="en-GB" dirty="0"/>
              <a:t>D</a:t>
            </a:r>
            <a:r>
              <a:rPr lang="en-IT" dirty="0"/>
              <a:t>omande urgenti </a:t>
            </a:r>
            <a:br>
              <a:rPr lang="en-IT" dirty="0"/>
            </a:br>
            <a:r>
              <a:rPr lang="en-IT" dirty="0"/>
              <a:t>sulla prima parte ?</a:t>
            </a:r>
          </a:p>
        </p:txBody>
      </p:sp>
      <p:sp>
        <p:nvSpPr>
          <p:cNvPr id="4" name="Footer Placeholder 3">
            <a:extLst>
              <a:ext uri="{FF2B5EF4-FFF2-40B4-BE49-F238E27FC236}">
                <a16:creationId xmlns:a16="http://schemas.microsoft.com/office/drawing/2014/main" id="{1AFB881F-14FC-848D-59B5-D52D2B47DB65}"/>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4B8E1731-A772-6948-E2C9-C361A684C6B0}"/>
              </a:ext>
            </a:extLst>
          </p:cNvPr>
          <p:cNvSpPr>
            <a:spLocks noGrp="1"/>
          </p:cNvSpPr>
          <p:nvPr>
            <p:ph type="sldNum" sz="quarter" idx="12"/>
          </p:nvPr>
        </p:nvSpPr>
        <p:spPr/>
        <p:txBody>
          <a:bodyPr/>
          <a:lstStyle/>
          <a:p>
            <a:fld id="{BA258971-2581-1140-A045-EF224496870B}" type="slidenum">
              <a:rPr lang="en-US" smtClean="0"/>
              <a:t>31</a:t>
            </a:fld>
            <a:endParaRPr lang="en-US"/>
          </a:p>
        </p:txBody>
      </p:sp>
    </p:spTree>
    <p:extLst>
      <p:ext uri="{BB962C8B-B14F-4D97-AF65-F5344CB8AC3E}">
        <p14:creationId xmlns:p14="http://schemas.microsoft.com/office/powerpoint/2010/main" val="21610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3873-B499-2A0E-E81E-BBC3BF68313B}"/>
              </a:ext>
            </a:extLst>
          </p:cNvPr>
          <p:cNvSpPr>
            <a:spLocks noGrp="1"/>
          </p:cNvSpPr>
          <p:nvPr>
            <p:ph type="title"/>
          </p:nvPr>
        </p:nvSpPr>
        <p:spPr/>
        <p:txBody>
          <a:bodyPr/>
          <a:lstStyle/>
          <a:p>
            <a:r>
              <a:rPr lang="en-IT" dirty="0"/>
              <a:t>Strumenti per l’OS</a:t>
            </a:r>
          </a:p>
        </p:txBody>
      </p:sp>
      <p:sp>
        <p:nvSpPr>
          <p:cNvPr id="3" name="Content Placeholder 2">
            <a:extLst>
              <a:ext uri="{FF2B5EF4-FFF2-40B4-BE49-F238E27FC236}">
                <a16:creationId xmlns:a16="http://schemas.microsoft.com/office/drawing/2014/main" id="{260E06A7-E885-445D-D7BD-FD1BB1A57636}"/>
              </a:ext>
            </a:extLst>
          </p:cNvPr>
          <p:cNvSpPr>
            <a:spLocks noGrp="1"/>
          </p:cNvSpPr>
          <p:nvPr>
            <p:ph idx="1"/>
          </p:nvPr>
        </p:nvSpPr>
        <p:spPr/>
        <p:txBody>
          <a:bodyPr>
            <a:normAutofit fontScale="92500" lnSpcReduction="20000"/>
          </a:bodyPr>
          <a:lstStyle/>
          <a:p>
            <a:r>
              <a:rPr lang="en-IT" sz="4000" dirty="0"/>
              <a:t>Archivio</a:t>
            </a:r>
          </a:p>
          <a:p>
            <a:pPr lvl="1"/>
            <a:r>
              <a:rPr lang="en-IT" sz="3800" dirty="0"/>
              <a:t> istituzionale o di soggetto</a:t>
            </a:r>
          </a:p>
          <a:p>
            <a:pPr lvl="1"/>
            <a:r>
              <a:rPr lang="en-GB" sz="3800" dirty="0"/>
              <a:t>P</a:t>
            </a:r>
            <a:r>
              <a:rPr lang="en-IT" sz="3800" dirty="0"/>
              <a:t>er pubblicazioni, letteratura grigia, dati</a:t>
            </a:r>
          </a:p>
          <a:p>
            <a:pPr lvl="1"/>
            <a:r>
              <a:rPr lang="en-IT" sz="3800" dirty="0"/>
              <a:t>Findable, Accessible, Interoperable, Reusable </a:t>
            </a:r>
            <a:r>
              <a:rPr lang="en-IT" sz="1900" dirty="0">
                <a:latin typeface="Courier New" panose="02070309020205020404" pitchFamily="49" charset="0"/>
                <a:cs typeface="Courier New" panose="02070309020205020404" pitchFamily="49" charset="0"/>
              </a:rPr>
              <a:t>(Ref: go-fair.org)</a:t>
            </a:r>
          </a:p>
          <a:p>
            <a:pPr lvl="1"/>
            <a:r>
              <a:rPr lang="en-IT" sz="3800" dirty="0"/>
              <a:t>Tecnologie di conservazione e riutilizzo dei prodotti</a:t>
            </a:r>
          </a:p>
          <a:p>
            <a:r>
              <a:rPr lang="en-IT" sz="4000" i="1" dirty="0"/>
              <a:t>Policy</a:t>
            </a:r>
          </a:p>
        </p:txBody>
      </p:sp>
      <p:sp>
        <p:nvSpPr>
          <p:cNvPr id="4" name="Footer Placeholder 3">
            <a:extLst>
              <a:ext uri="{FF2B5EF4-FFF2-40B4-BE49-F238E27FC236}">
                <a16:creationId xmlns:a16="http://schemas.microsoft.com/office/drawing/2014/main" id="{FA65FAA6-E791-7783-D5CD-8D33EEDD9886}"/>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41DBF901-A776-40B1-49AD-9138455EA23A}"/>
              </a:ext>
            </a:extLst>
          </p:cNvPr>
          <p:cNvSpPr>
            <a:spLocks noGrp="1"/>
          </p:cNvSpPr>
          <p:nvPr>
            <p:ph type="sldNum" sz="quarter" idx="12"/>
          </p:nvPr>
        </p:nvSpPr>
        <p:spPr/>
        <p:txBody>
          <a:bodyPr/>
          <a:lstStyle/>
          <a:p>
            <a:fld id="{BA258971-2581-1140-A045-EF224496870B}" type="slidenum">
              <a:rPr lang="en-US" smtClean="0"/>
              <a:t>32</a:t>
            </a:fld>
            <a:endParaRPr lang="en-US"/>
          </a:p>
        </p:txBody>
      </p:sp>
    </p:spTree>
    <p:extLst>
      <p:ext uri="{BB962C8B-B14F-4D97-AF65-F5344CB8AC3E}">
        <p14:creationId xmlns:p14="http://schemas.microsoft.com/office/powerpoint/2010/main" val="1523942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392872"/>
            <a:ext cx="8269356" cy="1143000"/>
          </a:xfrm>
        </p:spPr>
        <p:txBody>
          <a:bodyPr/>
          <a:lstStyle/>
          <a:p>
            <a:r>
              <a:rPr lang="en-US" sz="3600" b="1" dirty="0" err="1">
                <a:latin typeface="Courier New" panose="02070309020205020404" pitchFamily="49" charset="0"/>
                <a:cs typeface="Courier New" panose="02070309020205020404" pitchFamily="49" charset="0"/>
              </a:rPr>
              <a:t>openaccessrepository.it</a:t>
            </a:r>
            <a:r>
              <a:rPr lang="en-US" sz="3600" b="1" dirty="0">
                <a:latin typeface="Courier New" panose="02070309020205020404" pitchFamily="49" charset="0"/>
                <a:cs typeface="Courier New" panose="02070309020205020404" pitchFamily="49" charset="0"/>
              </a:rPr>
              <a:t> </a:t>
            </a:r>
            <a:r>
              <a:rPr lang="en-US" dirty="0"/>
              <a:t>(OAR)</a:t>
            </a:r>
            <a:br>
              <a:rPr lang="en-US" dirty="0"/>
            </a:br>
            <a:r>
              <a:rPr lang="en-US" sz="3200" b="1" dirty="0">
                <a:solidFill>
                  <a:srgbClr val="FF0000"/>
                </a:solidFill>
              </a:rPr>
              <a:t>Try it, free DOI when depositing your content</a:t>
            </a:r>
            <a:br>
              <a:rPr lang="en-US" sz="4800" dirty="0"/>
            </a:br>
            <a:r>
              <a:rPr lang="en-US" sz="2400" b="1" dirty="0"/>
              <a:t>Curated by Frascati Lab library, maintained by INFN Catania</a:t>
            </a:r>
            <a:endParaRPr lang="en-US" b="1" dirty="0"/>
          </a:p>
        </p:txBody>
      </p:sp>
      <p:pic>
        <p:nvPicPr>
          <p:cNvPr id="6" name="Content Placeholder 5" descr="oar.tiff"/>
          <p:cNvPicPr>
            <a:picLocks noGrp="1" noChangeAspect="1"/>
          </p:cNvPicPr>
          <p:nvPr>
            <p:ph idx="1"/>
          </p:nvPr>
        </p:nvPicPr>
        <p:blipFill>
          <a:blip r:embed="rId2">
            <a:extLst>
              <a:ext uri="{28A0092B-C50C-407E-A947-70E740481C1C}">
                <a14:useLocalDpi xmlns:a14="http://schemas.microsoft.com/office/drawing/2010/main" val="0"/>
              </a:ext>
            </a:extLst>
          </a:blip>
          <a:srcRect l="2701" r="2701"/>
          <a:stretch>
            <a:fillRect/>
          </a:stretch>
        </p:blipFill>
        <p:spPr>
          <a:xfrm>
            <a:off x="416104" y="1970067"/>
            <a:ext cx="7620000" cy="4800600"/>
          </a:xfrm>
        </p:spPr>
      </p:pic>
      <p:sp>
        <p:nvSpPr>
          <p:cNvPr id="4" name="Footer Placeholder 3"/>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5" name="Slide Number Placeholder 4"/>
          <p:cNvSpPr>
            <a:spLocks noGrp="1"/>
          </p:cNvSpPr>
          <p:nvPr>
            <p:ph type="sldNum" sz="quarter" idx="12"/>
          </p:nvPr>
        </p:nvSpPr>
        <p:spPr/>
        <p:txBody>
          <a:bodyPr/>
          <a:lstStyle/>
          <a:p>
            <a:fld id="{BA258971-2581-1140-A045-EF224496870B}" type="slidenum">
              <a:rPr lang="en-US" smtClean="0"/>
              <a:t>33</a:t>
            </a:fld>
            <a:endParaRPr lang="en-US"/>
          </a:p>
        </p:txBody>
      </p:sp>
      <p:sp>
        <p:nvSpPr>
          <p:cNvPr id="3" name="TextBox 2">
            <a:extLst>
              <a:ext uri="{FF2B5EF4-FFF2-40B4-BE49-F238E27FC236}">
                <a16:creationId xmlns:a16="http://schemas.microsoft.com/office/drawing/2014/main" id="{42D79DB4-8E94-7A40-8D6D-E4833F4BCC4E}"/>
              </a:ext>
            </a:extLst>
          </p:cNvPr>
          <p:cNvSpPr txBox="1"/>
          <p:nvPr/>
        </p:nvSpPr>
        <p:spPr>
          <a:xfrm rot="1506924">
            <a:off x="5571028" y="3066802"/>
            <a:ext cx="2011384" cy="369332"/>
          </a:xfrm>
          <a:prstGeom prst="rect">
            <a:avLst/>
          </a:prstGeom>
          <a:solidFill>
            <a:srgbClr val="FF0000"/>
          </a:solidFill>
        </p:spPr>
        <p:txBody>
          <a:bodyPr wrap="none" rtlCol="0">
            <a:spAutoFit/>
          </a:bodyPr>
          <a:lstStyle/>
          <a:p>
            <a:r>
              <a:rPr lang="en-IT" dirty="0">
                <a:solidFill>
                  <a:srgbClr val="FFFF00"/>
                </a:solidFill>
              </a:rPr>
              <a:t>F.A.I.R. COMPLIANT</a:t>
            </a:r>
          </a:p>
        </p:txBody>
      </p:sp>
      <p:sp>
        <p:nvSpPr>
          <p:cNvPr id="7" name="TextBox 6">
            <a:extLst>
              <a:ext uri="{FF2B5EF4-FFF2-40B4-BE49-F238E27FC236}">
                <a16:creationId xmlns:a16="http://schemas.microsoft.com/office/drawing/2014/main" id="{E1DDC37E-3988-0A46-B41F-C13A402FBA3A}"/>
              </a:ext>
            </a:extLst>
          </p:cNvPr>
          <p:cNvSpPr txBox="1"/>
          <p:nvPr/>
        </p:nvSpPr>
        <p:spPr>
          <a:xfrm rot="1506924">
            <a:off x="2671083" y="3869952"/>
            <a:ext cx="3369930" cy="369332"/>
          </a:xfrm>
          <a:prstGeom prst="rect">
            <a:avLst/>
          </a:prstGeom>
          <a:solidFill>
            <a:srgbClr val="FF0000"/>
          </a:solidFill>
        </p:spPr>
        <p:txBody>
          <a:bodyPr wrap="square" rtlCol="0">
            <a:spAutoFit/>
          </a:bodyPr>
          <a:lstStyle/>
          <a:p>
            <a:pPr algn="ctr"/>
            <a:r>
              <a:rPr lang="en-IT" dirty="0">
                <a:solidFill>
                  <a:srgbClr val="FFFF00"/>
                </a:solidFill>
              </a:rPr>
              <a:t>USER FRIENDLY SINGLE DEPOSIT</a:t>
            </a:r>
          </a:p>
        </p:txBody>
      </p:sp>
      <p:sp>
        <p:nvSpPr>
          <p:cNvPr id="8" name="TextBox 7">
            <a:extLst>
              <a:ext uri="{FF2B5EF4-FFF2-40B4-BE49-F238E27FC236}">
                <a16:creationId xmlns:a16="http://schemas.microsoft.com/office/drawing/2014/main" id="{D494DA4F-C15D-3A49-8D8A-F268DF0620AD}"/>
              </a:ext>
            </a:extLst>
          </p:cNvPr>
          <p:cNvSpPr txBox="1"/>
          <p:nvPr/>
        </p:nvSpPr>
        <p:spPr>
          <a:xfrm rot="1506924">
            <a:off x="837313" y="5230615"/>
            <a:ext cx="4789068" cy="369332"/>
          </a:xfrm>
          <a:prstGeom prst="rect">
            <a:avLst/>
          </a:prstGeom>
          <a:solidFill>
            <a:srgbClr val="FF0000"/>
          </a:solidFill>
        </p:spPr>
        <p:txBody>
          <a:bodyPr wrap="none" rtlCol="0">
            <a:spAutoFit/>
          </a:bodyPr>
          <a:lstStyle/>
          <a:p>
            <a:pPr algn="ctr"/>
            <a:r>
              <a:rPr lang="en-US" dirty="0">
                <a:solidFill>
                  <a:srgbClr val="FFFF00"/>
                </a:solidFill>
              </a:rPr>
              <a:t>[Open | Embargoed | Restricted | Closed] Access</a:t>
            </a:r>
            <a:endParaRPr lang="en-IT" dirty="0">
              <a:solidFill>
                <a:srgbClr val="FFFF00"/>
              </a:solidFill>
            </a:endParaRPr>
          </a:p>
        </p:txBody>
      </p:sp>
      <p:sp>
        <p:nvSpPr>
          <p:cNvPr id="9" name="Google Shape;684;p49">
            <a:extLst>
              <a:ext uri="{FF2B5EF4-FFF2-40B4-BE49-F238E27FC236}">
                <a16:creationId xmlns:a16="http://schemas.microsoft.com/office/drawing/2014/main" id="{5E9C60E9-A6DF-8E41-98F0-AA83F4337BA2}"/>
              </a:ext>
            </a:extLst>
          </p:cNvPr>
          <p:cNvSpPr txBox="1"/>
          <p:nvPr/>
        </p:nvSpPr>
        <p:spPr>
          <a:xfrm rot="1559983">
            <a:off x="3377354" y="3684453"/>
            <a:ext cx="415878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highlight>
                  <a:srgbClr val="FFFF00"/>
                </a:highlight>
                <a:latin typeface="Calibri"/>
                <a:ea typeface="Calibri"/>
                <a:cs typeface="Calibri"/>
                <a:sym typeface="Calibri"/>
              </a:rPr>
              <a:t>INVENIO+ZENODO (opensource) based</a:t>
            </a:r>
            <a:endParaRPr dirty="0"/>
          </a:p>
        </p:txBody>
      </p:sp>
      <p:sp>
        <p:nvSpPr>
          <p:cNvPr id="10" name="Google Shape;684;p49">
            <a:extLst>
              <a:ext uri="{FF2B5EF4-FFF2-40B4-BE49-F238E27FC236}">
                <a16:creationId xmlns:a16="http://schemas.microsoft.com/office/drawing/2014/main" id="{A173816B-47DD-DC4C-8621-3E18B9119B60}"/>
              </a:ext>
            </a:extLst>
          </p:cNvPr>
          <p:cNvSpPr txBox="1"/>
          <p:nvPr/>
        </p:nvSpPr>
        <p:spPr>
          <a:xfrm rot="1559983">
            <a:off x="1506993" y="4435829"/>
            <a:ext cx="415878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highlight>
                  <a:srgbClr val="FFFF00"/>
                </a:highlight>
                <a:latin typeface="Calibri"/>
                <a:ea typeface="Calibri"/>
                <a:cs typeface="Calibri"/>
                <a:sym typeface="Calibri"/>
              </a:rPr>
              <a:t>Data Preservation | Virtual Machine</a:t>
            </a:r>
            <a:endParaRPr dirty="0"/>
          </a:p>
        </p:txBody>
      </p:sp>
    </p:spTree>
    <p:extLst>
      <p:ext uri="{BB962C8B-B14F-4D97-AF65-F5344CB8AC3E}">
        <p14:creationId xmlns:p14="http://schemas.microsoft.com/office/powerpoint/2010/main" val="123743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2"/>
          <p:cNvSpPr txBox="1">
            <a:spLocks noGrp="1"/>
          </p:cNvSpPr>
          <p:nvPr>
            <p:ph type="title"/>
          </p:nvPr>
        </p:nvSpPr>
        <p:spPr>
          <a:xfrm>
            <a:off x="189275" y="225791"/>
            <a:ext cx="8858836"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 A </a:t>
            </a:r>
            <a:r>
              <a:rPr lang="en-US" dirty="0" err="1"/>
              <a:t>cosa</a:t>
            </a:r>
            <a:r>
              <a:rPr lang="en-US" dirty="0"/>
              <a:t> serve una </a:t>
            </a:r>
            <a:r>
              <a:rPr lang="en-US" i="1" dirty="0"/>
              <a:t>policy </a:t>
            </a:r>
            <a:r>
              <a:rPr lang="en-US" dirty="0"/>
              <a:t>OA		</a:t>
            </a:r>
            <a:endParaRPr dirty="0"/>
          </a:p>
        </p:txBody>
      </p:sp>
      <p:sp>
        <p:nvSpPr>
          <p:cNvPr id="399" name="Google Shape;399;p22"/>
          <p:cNvSpPr txBox="1">
            <a:spLocks noGrp="1"/>
          </p:cNvSpPr>
          <p:nvPr>
            <p:ph type="body" idx="1"/>
          </p:nvPr>
        </p:nvSpPr>
        <p:spPr>
          <a:xfrm>
            <a:off x="189275" y="1584548"/>
            <a:ext cx="8074594" cy="5179153"/>
          </a:xfrm>
          <a:prstGeom prst="rect">
            <a:avLst/>
          </a:prstGeom>
          <a:noFill/>
          <a:ln>
            <a:noFill/>
          </a:ln>
        </p:spPr>
        <p:txBody>
          <a:bodyPr spcFirstLastPara="1" wrap="square" lIns="91425" tIns="45700" rIns="91425" bIns="45700" anchor="t" anchorCtr="0">
            <a:noAutofit/>
          </a:bodyPr>
          <a:lstStyle/>
          <a:p>
            <a:pPr marL="646430" lvl="1">
              <a:lnSpc>
                <a:spcPct val="80000"/>
              </a:lnSpc>
              <a:spcBef>
                <a:spcPts val="308"/>
              </a:spcBef>
            </a:pPr>
            <a:endParaRPr sz="2400" dirty="0">
              <a:latin typeface="Fira Sans" panose="020B0604020202020204" charset="0"/>
            </a:endParaRPr>
          </a:p>
          <a:p>
            <a:pPr marL="287655">
              <a:lnSpc>
                <a:spcPct val="80000"/>
              </a:lnSpc>
              <a:spcBef>
                <a:spcPts val="330"/>
              </a:spcBef>
              <a:buFont typeface="+mj-lt"/>
              <a:buAutoNum type="arabicPeriod"/>
            </a:pPr>
            <a:r>
              <a:rPr lang="en-US" sz="2400" dirty="0" err="1">
                <a:latin typeface="Fira Sans" panose="020B0604020202020204" charset="0"/>
              </a:rPr>
              <a:t>favorisce</a:t>
            </a:r>
            <a:r>
              <a:rPr lang="en-US" sz="2400" dirty="0">
                <a:latin typeface="Fira Sans" panose="020B0604020202020204" charset="0"/>
              </a:rPr>
              <a:t> </a:t>
            </a:r>
            <a:r>
              <a:rPr lang="en-US" sz="2400" dirty="0" err="1">
                <a:latin typeface="Fira Sans" panose="020B0604020202020204" charset="0"/>
              </a:rPr>
              <a:t>l’utilizzo</a:t>
            </a:r>
            <a:r>
              <a:rPr lang="en-US" sz="2400" dirty="0">
                <a:latin typeface="Fira Sans" panose="020B0604020202020204" charset="0"/>
              </a:rPr>
              <a:t> </a:t>
            </a:r>
            <a:r>
              <a:rPr lang="en-US" sz="2400" dirty="0" err="1">
                <a:latin typeface="Fira Sans" panose="020B0604020202020204" charset="0"/>
              </a:rPr>
              <a:t>dell’archivio</a:t>
            </a:r>
            <a:endParaRPr lang="en-US" sz="2400" dirty="0">
              <a:latin typeface="Fira Sans" panose="020B0604020202020204" charset="0"/>
            </a:endParaRPr>
          </a:p>
          <a:p>
            <a:pPr marL="699135" lvl="1" indent="-342900">
              <a:lnSpc>
                <a:spcPct val="80000"/>
              </a:lnSpc>
              <a:spcBef>
                <a:spcPts val="330"/>
              </a:spcBef>
            </a:pPr>
            <a:r>
              <a:rPr lang="en-US" sz="2200" dirty="0" err="1">
                <a:latin typeface="Fira Sans" panose="020B0604020202020204" charset="0"/>
              </a:rPr>
              <a:t>openaccessrepository.it</a:t>
            </a:r>
            <a:endParaRPr lang="en-US" sz="2200" dirty="0">
              <a:latin typeface="Fira Sans" panose="020B0604020202020204" charset="0"/>
            </a:endParaRPr>
          </a:p>
          <a:p>
            <a:pPr marL="699135" lvl="1" indent="-342900">
              <a:lnSpc>
                <a:spcPct val="80000"/>
              </a:lnSpc>
              <a:spcBef>
                <a:spcPts val="330"/>
              </a:spcBef>
            </a:pPr>
            <a:r>
              <a:rPr lang="en-US" sz="2200" dirty="0">
                <a:latin typeface="Fira Sans" panose="020B0604020202020204" charset="0"/>
              </a:rPr>
              <a:t>Deposito </a:t>
            </a:r>
            <a:r>
              <a:rPr lang="en-US" sz="2200" b="1" dirty="0" err="1">
                <a:latin typeface="Fira Sans" panose="020B0604020202020204" charset="0"/>
              </a:rPr>
              <a:t>singolo</a:t>
            </a:r>
            <a:r>
              <a:rPr lang="en-US" sz="2200" dirty="0">
                <a:latin typeface="Fira Sans" panose="020B0604020202020204" charset="0"/>
              </a:rPr>
              <a:t> di </a:t>
            </a:r>
            <a:r>
              <a:rPr lang="en-US" sz="2200" dirty="0" err="1">
                <a:latin typeface="Fira Sans" panose="020B0604020202020204" charset="0"/>
              </a:rPr>
              <a:t>ogni</a:t>
            </a:r>
            <a:r>
              <a:rPr lang="en-US" sz="2200" dirty="0">
                <a:latin typeface="Fira Sans" panose="020B0604020202020204" charset="0"/>
              </a:rPr>
              <a:t> </a:t>
            </a:r>
            <a:r>
              <a:rPr lang="en-US" sz="2200" dirty="0" err="1">
                <a:latin typeface="Fira Sans" panose="020B0604020202020204" charset="0"/>
              </a:rPr>
              <a:t>prodotto</a:t>
            </a:r>
            <a:r>
              <a:rPr lang="en-US" sz="2200" dirty="0">
                <a:latin typeface="Fira Sans" panose="020B0604020202020204" charset="0"/>
              </a:rPr>
              <a:t>, non serve </a:t>
            </a:r>
            <a:r>
              <a:rPr lang="en-US" sz="2200" dirty="0" err="1">
                <a:latin typeface="Fira Sans" panose="020B0604020202020204" charset="0"/>
              </a:rPr>
              <a:t>duplicare</a:t>
            </a:r>
            <a:r>
              <a:rPr lang="en-US" sz="2200" dirty="0">
                <a:latin typeface="Fira Sans" panose="020B0604020202020204" charset="0"/>
              </a:rPr>
              <a:t> se </a:t>
            </a:r>
            <a:r>
              <a:rPr lang="en-US" sz="2200" dirty="0" err="1">
                <a:latin typeface="Fira Sans" panose="020B0604020202020204" charset="0"/>
              </a:rPr>
              <a:t>già</a:t>
            </a:r>
            <a:r>
              <a:rPr lang="en-US" sz="2200" dirty="0">
                <a:latin typeface="Fira Sans" panose="020B0604020202020204" charset="0"/>
              </a:rPr>
              <a:t> </a:t>
            </a:r>
            <a:r>
              <a:rPr lang="en-US" sz="2200" dirty="0" err="1">
                <a:latin typeface="Fira Sans" panose="020B0604020202020204" charset="0"/>
              </a:rPr>
              <a:t>depositato</a:t>
            </a:r>
            <a:r>
              <a:rPr lang="en-US" sz="2200" dirty="0">
                <a:latin typeface="Fira Sans" panose="020B0604020202020204" charset="0"/>
              </a:rPr>
              <a:t> </a:t>
            </a:r>
            <a:r>
              <a:rPr lang="en-US" sz="2200" dirty="0" err="1">
                <a:latin typeface="Fira Sans" panose="020B0604020202020204" charset="0"/>
              </a:rPr>
              <a:t>su</a:t>
            </a:r>
            <a:r>
              <a:rPr lang="en-US" sz="2200" dirty="0">
                <a:latin typeface="Fira Sans" panose="020B0604020202020204" charset="0"/>
              </a:rPr>
              <a:t> </a:t>
            </a:r>
            <a:r>
              <a:rPr lang="en-US" sz="2200" dirty="0" err="1">
                <a:latin typeface="Fira Sans" panose="020B0604020202020204" charset="0"/>
              </a:rPr>
              <a:t>arXiv</a:t>
            </a:r>
            <a:endParaRPr sz="2200" dirty="0">
              <a:latin typeface="Fira Sans" panose="020B0604020202020204" charset="0"/>
            </a:endParaRPr>
          </a:p>
          <a:p>
            <a:pPr marL="878841" lvl="2">
              <a:lnSpc>
                <a:spcPct val="80000"/>
              </a:lnSpc>
              <a:spcBef>
                <a:spcPts val="308"/>
              </a:spcBef>
            </a:pPr>
            <a:endParaRPr lang="en-IT" sz="2400" dirty="0">
              <a:latin typeface="Fira Sans" panose="020B0604020202020204" charset="0"/>
            </a:endParaRPr>
          </a:p>
          <a:p>
            <a:pPr marL="287655">
              <a:lnSpc>
                <a:spcPct val="80000"/>
              </a:lnSpc>
              <a:spcBef>
                <a:spcPts val="330"/>
              </a:spcBef>
              <a:buFont typeface="+mj-lt"/>
              <a:buAutoNum type="arabicPeriod"/>
            </a:pPr>
            <a:r>
              <a:rPr lang="en-US" sz="2400" dirty="0" err="1">
                <a:latin typeface="Fira Sans" panose="020B0604020202020204" charset="0"/>
              </a:rPr>
              <a:t>permette</a:t>
            </a:r>
            <a:r>
              <a:rPr lang="en-US" sz="2400" dirty="0">
                <a:latin typeface="Fira Sans" panose="020B0604020202020204" charset="0"/>
              </a:rPr>
              <a:t> </a:t>
            </a:r>
            <a:r>
              <a:rPr lang="en-US" sz="2400" dirty="0" err="1">
                <a:latin typeface="Fira Sans" panose="020B0604020202020204" charset="0"/>
              </a:rPr>
              <a:t>all’ente</a:t>
            </a:r>
            <a:r>
              <a:rPr lang="en-US" sz="2400" dirty="0">
                <a:latin typeface="Fira Sans" panose="020B0604020202020204" charset="0"/>
              </a:rPr>
              <a:t>/</a:t>
            </a:r>
            <a:r>
              <a:rPr lang="en-US" sz="2400" dirty="0" err="1">
                <a:latin typeface="Fira Sans" panose="020B0604020202020204" charset="0"/>
              </a:rPr>
              <a:t>ateneo</a:t>
            </a:r>
            <a:r>
              <a:rPr lang="en-US" sz="2400" dirty="0">
                <a:latin typeface="Fira Sans" panose="020B0604020202020204" charset="0"/>
              </a:rPr>
              <a:t> di </a:t>
            </a:r>
            <a:r>
              <a:rPr lang="en-US" sz="2400" dirty="0" err="1">
                <a:latin typeface="Fira Sans" panose="020B0604020202020204" charset="0"/>
              </a:rPr>
              <a:t>realizzare</a:t>
            </a:r>
            <a:r>
              <a:rPr lang="en-US" sz="2400" dirty="0">
                <a:latin typeface="Fira Sans" panose="020B0604020202020204" charset="0"/>
              </a:rPr>
              <a:t> con </a:t>
            </a:r>
            <a:r>
              <a:rPr lang="en-US" sz="2400" dirty="0" err="1">
                <a:latin typeface="Fira Sans" panose="020B0604020202020204" charset="0"/>
              </a:rPr>
              <a:t>successo</a:t>
            </a:r>
            <a:r>
              <a:rPr lang="en-US" sz="2400" dirty="0">
                <a:latin typeface="Fira Sans" panose="020B0604020202020204" charset="0"/>
              </a:rPr>
              <a:t> le </a:t>
            </a:r>
            <a:r>
              <a:rPr lang="en-US" sz="2400" dirty="0" err="1">
                <a:latin typeface="Fira Sans" panose="020B0604020202020204" charset="0"/>
              </a:rPr>
              <a:t>politiche</a:t>
            </a:r>
            <a:r>
              <a:rPr lang="en-US" sz="2400" dirty="0">
                <a:latin typeface="Fira Sans" panose="020B0604020202020204" charset="0"/>
              </a:rPr>
              <a:t> di OA </a:t>
            </a:r>
            <a:r>
              <a:rPr lang="en-US" sz="2400" dirty="0" err="1">
                <a:latin typeface="Fira Sans" panose="020B0604020202020204" charset="0"/>
              </a:rPr>
              <a:t>delle</a:t>
            </a:r>
            <a:r>
              <a:rPr lang="en-US" sz="2400" dirty="0">
                <a:latin typeface="Fira Sans" panose="020B0604020202020204" charset="0"/>
              </a:rPr>
              <a:t> </a:t>
            </a:r>
            <a:r>
              <a:rPr lang="en-US" sz="2400" dirty="0" err="1">
                <a:latin typeface="Fira Sans" panose="020B0604020202020204" charset="0"/>
              </a:rPr>
              <a:t>quali</a:t>
            </a:r>
            <a:r>
              <a:rPr lang="en-US" sz="2400" dirty="0">
                <a:latin typeface="Fira Sans" panose="020B0604020202020204" charset="0"/>
              </a:rPr>
              <a:t> </a:t>
            </a:r>
            <a:r>
              <a:rPr lang="en-US" sz="2400" dirty="0" err="1">
                <a:latin typeface="Fira Sans" panose="020B0604020202020204" charset="0"/>
              </a:rPr>
              <a:t>è</a:t>
            </a:r>
            <a:r>
              <a:rPr lang="en-US" sz="2400" dirty="0">
                <a:latin typeface="Fira Sans" panose="020B0604020202020204" charset="0"/>
              </a:rPr>
              <a:t>  </a:t>
            </a:r>
            <a:r>
              <a:rPr lang="en-US" sz="2400" dirty="0" err="1">
                <a:latin typeface="Fira Sans" panose="020B0604020202020204" charset="0"/>
              </a:rPr>
              <a:t>promotore</a:t>
            </a:r>
            <a:endParaRPr lang="en-US" sz="2400" dirty="0">
              <a:latin typeface="Fira Sans" panose="020B0604020202020204" charset="0"/>
            </a:endParaRPr>
          </a:p>
          <a:p>
            <a:pPr marL="287655">
              <a:lnSpc>
                <a:spcPct val="80000"/>
              </a:lnSpc>
              <a:spcBef>
                <a:spcPts val="330"/>
              </a:spcBef>
              <a:buFont typeface="+mj-lt"/>
              <a:buAutoNum type="arabicPeriod"/>
            </a:pPr>
            <a:endParaRPr sz="2400" dirty="0">
              <a:latin typeface="Fira Sans" panose="020B0604020202020204" charset="0"/>
            </a:endParaRPr>
          </a:p>
          <a:p>
            <a:pPr>
              <a:lnSpc>
                <a:spcPct val="80000"/>
              </a:lnSpc>
              <a:spcBef>
                <a:spcPts val="308"/>
              </a:spcBef>
              <a:buFont typeface="+mj-lt"/>
              <a:buAutoNum type="arabicPeriod"/>
            </a:pPr>
            <a:r>
              <a:rPr lang="en-US" sz="2400" dirty="0" err="1">
                <a:latin typeface="Fira Sans" panose="020B0604020202020204" charset="0"/>
              </a:rPr>
              <a:t>aiuta</a:t>
            </a:r>
            <a:r>
              <a:rPr lang="en-US" sz="2400" dirty="0">
                <a:latin typeface="Fira Sans" panose="020B0604020202020204" charset="0"/>
              </a:rPr>
              <a:t> </a:t>
            </a:r>
            <a:r>
              <a:rPr lang="en-US" sz="2400" dirty="0" err="1">
                <a:latin typeface="Fira Sans" panose="020B0604020202020204" charset="0"/>
              </a:rPr>
              <a:t>l’Autore</a:t>
            </a:r>
            <a:r>
              <a:rPr lang="en-US" sz="2400" dirty="0">
                <a:latin typeface="Fira Sans" panose="020B0604020202020204" charset="0"/>
              </a:rPr>
              <a:t> a:</a:t>
            </a:r>
          </a:p>
          <a:p>
            <a:pPr marL="649922" lvl="1">
              <a:lnSpc>
                <a:spcPct val="80000"/>
              </a:lnSpc>
              <a:spcBef>
                <a:spcPts val="319"/>
              </a:spcBef>
            </a:pPr>
            <a:r>
              <a:rPr lang="en-US" sz="2400" dirty="0" err="1">
                <a:latin typeface="Fira Sans" panose="020B0604020202020204" charset="0"/>
              </a:rPr>
              <a:t>orientarsi</a:t>
            </a:r>
            <a:r>
              <a:rPr lang="en-US" sz="2400" dirty="0">
                <a:latin typeface="Fira Sans" panose="020B0604020202020204" charset="0"/>
              </a:rPr>
              <a:t> </a:t>
            </a:r>
            <a:r>
              <a:rPr lang="en-US" sz="2400" dirty="0" err="1">
                <a:latin typeface="Fira Sans" panose="020B0604020202020204" charset="0"/>
              </a:rPr>
              <a:t>nel</a:t>
            </a:r>
            <a:r>
              <a:rPr lang="en-US" sz="2400" dirty="0">
                <a:latin typeface="Fira Sans" panose="020B0604020202020204" charset="0"/>
              </a:rPr>
              <a:t> panorama </a:t>
            </a:r>
            <a:r>
              <a:rPr lang="en-US" sz="2400" dirty="0" err="1">
                <a:latin typeface="Fira Sans" panose="020B0604020202020204" charset="0"/>
              </a:rPr>
              <a:t>editoriale</a:t>
            </a:r>
            <a:endParaRPr lang="en-US" sz="2400" dirty="0">
              <a:latin typeface="Fira Sans" panose="020B0604020202020204" charset="0"/>
            </a:endParaRPr>
          </a:p>
          <a:p>
            <a:pPr marL="646430" lvl="1">
              <a:lnSpc>
                <a:spcPct val="80000"/>
              </a:lnSpc>
              <a:spcBef>
                <a:spcPts val="308"/>
              </a:spcBef>
            </a:pPr>
            <a:r>
              <a:rPr lang="en-US" sz="2400" dirty="0" err="1">
                <a:latin typeface="Fira Sans" panose="020B0604020202020204" charset="0"/>
              </a:rPr>
              <a:t>evitare</a:t>
            </a:r>
            <a:r>
              <a:rPr lang="en-US" sz="2400" dirty="0">
                <a:latin typeface="Fira Sans" panose="020B0604020202020204" charset="0"/>
              </a:rPr>
              <a:t> le </a:t>
            </a:r>
            <a:r>
              <a:rPr lang="en-US" sz="2400" dirty="0" err="1">
                <a:latin typeface="Fira Sans" panose="020B0604020202020204" charset="0"/>
              </a:rPr>
              <a:t>riviste</a:t>
            </a:r>
            <a:r>
              <a:rPr lang="en-US" sz="2400" dirty="0">
                <a:latin typeface="Fira Sans" panose="020B0604020202020204" charset="0"/>
              </a:rPr>
              <a:t> </a:t>
            </a:r>
            <a:r>
              <a:rPr lang="en-US" sz="2400" dirty="0" err="1">
                <a:latin typeface="Fira Sans" panose="020B0604020202020204" charset="0"/>
              </a:rPr>
              <a:t>predatorie</a:t>
            </a:r>
            <a:endParaRPr lang="en-US" sz="2400" dirty="0">
              <a:latin typeface="Fira Sans" panose="020B0604020202020204" charset="0"/>
            </a:endParaRPr>
          </a:p>
          <a:p>
            <a:pPr marL="646430" lvl="1">
              <a:lnSpc>
                <a:spcPct val="80000"/>
              </a:lnSpc>
              <a:spcBef>
                <a:spcPts val="308"/>
              </a:spcBef>
            </a:pPr>
            <a:r>
              <a:rPr lang="en-US" sz="2400" dirty="0" err="1">
                <a:latin typeface="Fira Sans" panose="020B0604020202020204" charset="0"/>
              </a:rPr>
              <a:t>valorizzare</a:t>
            </a:r>
            <a:r>
              <a:rPr lang="en-US" sz="2400" dirty="0">
                <a:latin typeface="Fira Sans" panose="020B0604020202020204" charset="0"/>
              </a:rPr>
              <a:t> e </a:t>
            </a:r>
            <a:r>
              <a:rPr lang="en-US" sz="2400" dirty="0" err="1">
                <a:latin typeface="Fira Sans" panose="020B0604020202020204" charset="0"/>
              </a:rPr>
              <a:t>conservare</a:t>
            </a:r>
            <a:r>
              <a:rPr lang="en-US" sz="2400" dirty="0">
                <a:latin typeface="Fira Sans" panose="020B0604020202020204" charset="0"/>
              </a:rPr>
              <a:t> </a:t>
            </a:r>
            <a:r>
              <a:rPr lang="en-US" sz="2400" dirty="0" err="1">
                <a:latin typeface="Fira Sans" panose="020B0604020202020204" charset="0"/>
              </a:rPr>
              <a:t>nel</a:t>
            </a:r>
            <a:r>
              <a:rPr lang="en-US" sz="2400" dirty="0">
                <a:latin typeface="Fira Sans" panose="020B0604020202020204" charset="0"/>
              </a:rPr>
              <a:t> tempo </a:t>
            </a:r>
            <a:r>
              <a:rPr lang="en-US" sz="2400" dirty="0" err="1">
                <a:latin typeface="Fira Sans" panose="020B0604020202020204" charset="0"/>
              </a:rPr>
              <a:t>i</a:t>
            </a:r>
            <a:r>
              <a:rPr lang="en-US" sz="2400" dirty="0">
                <a:latin typeface="Fira Sans" panose="020B0604020202020204" charset="0"/>
              </a:rPr>
              <a:t> </a:t>
            </a:r>
            <a:r>
              <a:rPr lang="en-US" sz="2400" dirty="0" err="1">
                <a:latin typeface="Fira Sans" panose="020B0604020202020204" charset="0"/>
              </a:rPr>
              <a:t>contenuti</a:t>
            </a:r>
            <a:r>
              <a:rPr lang="en-US" sz="2400" dirty="0">
                <a:latin typeface="Fira Sans" panose="020B0604020202020204" charset="0"/>
              </a:rPr>
              <a:t> </a:t>
            </a:r>
            <a:r>
              <a:rPr lang="en-US" sz="2400" dirty="0" err="1">
                <a:latin typeface="Fira Sans" panose="020B0604020202020204" charset="0"/>
              </a:rPr>
              <a:t>depositati</a:t>
            </a:r>
            <a:endParaRPr lang="en-US" sz="2400" dirty="0">
              <a:latin typeface="Fira Sans" panose="020B0604020202020204" charset="0"/>
            </a:endParaRPr>
          </a:p>
          <a:p>
            <a:pPr marL="646430" lvl="1">
              <a:lnSpc>
                <a:spcPct val="80000"/>
              </a:lnSpc>
              <a:spcBef>
                <a:spcPts val="308"/>
              </a:spcBef>
            </a:pPr>
            <a:r>
              <a:rPr lang="en-US" sz="2400" b="1" dirty="0" err="1">
                <a:latin typeface="Fira Sans" panose="020B0604020202020204" charset="0"/>
              </a:rPr>
              <a:t>conservarsi</a:t>
            </a:r>
            <a:r>
              <a:rPr lang="en-US" sz="2400" b="1" dirty="0">
                <a:latin typeface="Fira Sans" panose="020B0604020202020204" charset="0"/>
              </a:rPr>
              <a:t> </a:t>
            </a:r>
            <a:r>
              <a:rPr lang="en-US" sz="2400" b="1" dirty="0" err="1">
                <a:latin typeface="Fira Sans" panose="020B0604020202020204" charset="0"/>
              </a:rPr>
              <a:t>i</a:t>
            </a:r>
            <a:r>
              <a:rPr lang="en-US" sz="2400" b="1" dirty="0">
                <a:latin typeface="Fira Sans" panose="020B0604020202020204" charset="0"/>
              </a:rPr>
              <a:t> </a:t>
            </a:r>
            <a:r>
              <a:rPr lang="en-US" sz="2400" b="1" dirty="0" err="1">
                <a:latin typeface="Fira Sans" panose="020B0604020202020204" charset="0"/>
              </a:rPr>
              <a:t>diritti</a:t>
            </a:r>
            <a:r>
              <a:rPr lang="en-US" sz="2400" b="1" dirty="0">
                <a:latin typeface="Fira Sans" panose="020B0604020202020204" charset="0"/>
              </a:rPr>
              <a:t> di </a:t>
            </a:r>
            <a:r>
              <a:rPr lang="en-US" sz="2400" b="1" dirty="0" err="1">
                <a:latin typeface="Fira Sans" panose="020B0604020202020204" charset="0"/>
              </a:rPr>
              <a:t>deposito</a:t>
            </a:r>
            <a:r>
              <a:rPr lang="en-US" sz="2400" b="1" dirty="0">
                <a:latin typeface="Fira Sans" panose="020B0604020202020204" charset="0"/>
              </a:rPr>
              <a:t> di AAM/</a:t>
            </a:r>
            <a:r>
              <a:rPr lang="en-US" sz="2400" b="1" dirty="0" err="1">
                <a:latin typeface="Fira Sans" panose="020B0604020202020204" charset="0"/>
              </a:rPr>
              <a:t>postprint</a:t>
            </a:r>
            <a:endParaRPr lang="en-US" sz="2400" b="1" dirty="0">
              <a:latin typeface="Fira Sans" panose="020B0604020202020204" charset="0"/>
            </a:endParaRPr>
          </a:p>
          <a:p>
            <a:pPr marL="342900" lvl="0" indent="-151765" algn="l" rtl="0">
              <a:lnSpc>
                <a:spcPct val="80000"/>
              </a:lnSpc>
              <a:spcBef>
                <a:spcPts val="242"/>
              </a:spcBef>
              <a:spcAft>
                <a:spcPts val="0"/>
              </a:spcAft>
              <a:buSzPts val="1210"/>
              <a:buNone/>
            </a:pPr>
            <a:endParaRPr sz="2800" dirty="0"/>
          </a:p>
        </p:txBody>
      </p:sp>
      <p:sp>
        <p:nvSpPr>
          <p:cNvPr id="2" name="Footer Placeholder 1">
            <a:extLst>
              <a:ext uri="{FF2B5EF4-FFF2-40B4-BE49-F238E27FC236}">
                <a16:creationId xmlns:a16="http://schemas.microsoft.com/office/drawing/2014/main" id="{B7B4C0CB-90B8-5E4D-A5C2-4B292F5A9514}"/>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11155A1A-3F9C-9047-B194-A5E5D1AC1BE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182530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hidden="1">
            <a:extLst>
              <a:ext uri="{FF2B5EF4-FFF2-40B4-BE49-F238E27FC236}">
                <a16:creationId xmlns:a16="http://schemas.microsoft.com/office/drawing/2014/main" id="{8AFA2378-04E7-8D46-9710-4B310D114D3E}"/>
              </a:ext>
            </a:extLst>
          </p:cNvPr>
          <p:cNvSpPr>
            <a:spLocks noGrp="1"/>
          </p:cNvSpPr>
          <p:nvPr>
            <p:ph type="sldNum" sz="quarter" idx="16"/>
          </p:nvPr>
        </p:nvSpPr>
        <p:spPr>
          <a:xfrm>
            <a:off x="6457950" y="6356355"/>
            <a:ext cx="2057400" cy="365125"/>
          </a:xfrm>
        </p:spPr>
        <p:txBody>
          <a:bodyPr/>
          <a:lstStyle/>
          <a:p>
            <a:pPr>
              <a:spcAft>
                <a:spcPts val="600"/>
              </a:spcAft>
            </a:pPr>
            <a:fld id="{FEC4A954-C260-E84D-8B85-4D54550A05DF}" type="slidenum">
              <a:rPr lang="it-IT" smtClean="0"/>
              <a:pPr>
                <a:spcAft>
                  <a:spcPts val="600"/>
                </a:spcAft>
              </a:pPr>
              <a:t>35</a:t>
            </a:fld>
            <a:endParaRPr lang="it-IT"/>
          </a:p>
        </p:txBody>
      </p:sp>
      <p:graphicFrame>
        <p:nvGraphicFramePr>
          <p:cNvPr id="4" name="Diagramma 3">
            <a:extLst>
              <a:ext uri="{FF2B5EF4-FFF2-40B4-BE49-F238E27FC236}">
                <a16:creationId xmlns:a16="http://schemas.microsoft.com/office/drawing/2014/main" id="{590A4F3C-A48B-4975-BBC8-F8FD7C3647DC}"/>
              </a:ext>
            </a:extLst>
          </p:cNvPr>
          <p:cNvGraphicFramePr/>
          <p:nvPr/>
        </p:nvGraphicFramePr>
        <p:xfrm>
          <a:off x="896878" y="996464"/>
          <a:ext cx="7224233" cy="5152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E9A7FB16-3581-42F4-9BC7-2349219ECD2E}"/>
              </a:ext>
            </a:extLst>
          </p:cNvPr>
          <p:cNvSpPr txBox="1"/>
          <p:nvPr/>
        </p:nvSpPr>
        <p:spPr>
          <a:xfrm>
            <a:off x="2107769" y="5101543"/>
            <a:ext cx="1813302" cy="906650"/>
          </a:xfrm>
          <a:prstGeom prst="rect">
            <a:avLst/>
          </a:prstGeom>
        </p:spPr>
        <p:txBody>
          <a:bodyPr vert="horz" wrap="square" lIns="91440" tIns="45720" rIns="91440" bIns="45720" rtlCol="0" anchor="ctr">
            <a:normAutofit fontScale="92500"/>
          </a:bodyPr>
          <a:lstStyle/>
          <a:p>
            <a:pPr marL="0" indent="0" algn="l">
              <a:buNone/>
            </a:pPr>
            <a:r>
              <a:rPr lang="it-IT" sz="2400" b="1" dirty="0">
                <a:solidFill>
                  <a:schemeClr val="bg1"/>
                </a:solidFill>
                <a:latin typeface="Fira Sans" panose="020B0604020202020204" charset="0"/>
                <a:ea typeface="Roboto Slab" panose="020B0604020202020204" charset="0"/>
              </a:rPr>
              <a:t>Proprietà intellettuale</a:t>
            </a:r>
          </a:p>
        </p:txBody>
      </p:sp>
      <p:sp>
        <p:nvSpPr>
          <p:cNvPr id="6" name="Rettangolo con angoli arrotondati 5">
            <a:extLst>
              <a:ext uri="{FF2B5EF4-FFF2-40B4-BE49-F238E27FC236}">
                <a16:creationId xmlns:a16="http://schemas.microsoft.com/office/drawing/2014/main" id="{A6183192-C213-4D3F-8423-D5C468833060}"/>
              </a:ext>
            </a:extLst>
          </p:cNvPr>
          <p:cNvSpPr/>
          <p:nvPr/>
        </p:nvSpPr>
        <p:spPr>
          <a:xfrm>
            <a:off x="4037308" y="3572359"/>
            <a:ext cx="3882326" cy="1844299"/>
          </a:xfrm>
          <a:prstGeom prst="roundRect">
            <a:avLst/>
          </a:prstGeom>
          <a:noFill/>
          <a:ln w="76200" cmpd="tri">
            <a:solidFill>
              <a:srgbClr val="C07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2002E9C7-BD36-4BB6-8A0C-B09814957CAB}"/>
              </a:ext>
            </a:extLst>
          </p:cNvPr>
          <p:cNvSpPr txBox="1">
            <a:spLocks/>
          </p:cNvSpPr>
          <p:nvPr/>
        </p:nvSpPr>
        <p:spPr>
          <a:xfrm>
            <a:off x="3457304" y="6393482"/>
            <a:ext cx="5136424" cy="464518"/>
          </a:xfrm>
          <a:prstGeom prst="rect">
            <a:avLst/>
          </a:prstGeom>
          <a:noFill/>
        </p:spPr>
        <p:txBody>
          <a:bodyPr vert="horz" lIns="91440" tIns="45720" rIns="91440" bIns="45720" rtlCol="0" anchor="ctr">
            <a:noAutofit/>
          </a:bodyPr>
          <a:lstStyle>
            <a:defPPr>
              <a:defRPr lang="it-IT"/>
            </a:defPPr>
            <a:lvl1pPr marL="0" algn="r" defTabSz="914400" rtl="0" eaLnBrk="1" latinLnBrk="0" hangingPunct="1">
              <a:defRPr sz="900" b="0" i="0" kern="1200">
                <a:solidFill>
                  <a:srgbClr val="7D7D7E"/>
                </a:solidFill>
                <a:latin typeface="Fira Sans Medium"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S. Bianco, A. M. Pastorini - Open Access per l'accesso equo e sostenibile alla conoscenza </a:t>
            </a:r>
          </a:p>
          <a:p>
            <a:r>
              <a:rPr lang="it-IT" dirty="0"/>
              <a:t>2021.07.15 </a:t>
            </a:r>
            <a:r>
              <a:rPr lang="pt-BR" dirty="0"/>
              <a:t>DOI 10.15161/oar.it/73931</a:t>
            </a:r>
            <a:endParaRPr lang="it-IT" dirty="0"/>
          </a:p>
          <a:p>
            <a:fld id="{FEC4A954-C260-E84D-8B85-4D54550A05DF}" type="slidenum">
              <a:rPr lang="it-IT" b="1" smtClean="0">
                <a:solidFill>
                  <a:srgbClr val="002677"/>
                </a:solidFill>
              </a:rPr>
              <a:pPr/>
              <a:t>35</a:t>
            </a:fld>
            <a:endParaRPr lang="it-IT" sz="800" b="1" dirty="0">
              <a:solidFill>
                <a:srgbClr val="002677"/>
              </a:solidFill>
            </a:endParaRPr>
          </a:p>
        </p:txBody>
      </p:sp>
      <p:sp>
        <p:nvSpPr>
          <p:cNvPr id="3" name="TextBox 2">
            <a:extLst>
              <a:ext uri="{FF2B5EF4-FFF2-40B4-BE49-F238E27FC236}">
                <a16:creationId xmlns:a16="http://schemas.microsoft.com/office/drawing/2014/main" id="{D1FA0A2E-48EE-5C45-97AB-38E5B1370515}"/>
              </a:ext>
            </a:extLst>
          </p:cNvPr>
          <p:cNvSpPr txBox="1"/>
          <p:nvPr/>
        </p:nvSpPr>
        <p:spPr>
          <a:xfrm rot="19096513">
            <a:off x="-368388" y="1864827"/>
            <a:ext cx="4257897" cy="400110"/>
          </a:xfrm>
          <a:prstGeom prst="rect">
            <a:avLst/>
          </a:prstGeom>
          <a:noFill/>
        </p:spPr>
        <p:txBody>
          <a:bodyPr wrap="none" rtlCol="0">
            <a:spAutoFit/>
          </a:bodyPr>
          <a:lstStyle/>
          <a:p>
            <a:r>
              <a:rPr lang="en-IT" sz="2000" b="1" dirty="0"/>
              <a:t>REF: Anna Maria Pastorini UniGE</a:t>
            </a:r>
          </a:p>
        </p:txBody>
      </p:sp>
    </p:spTree>
    <p:extLst>
      <p:ext uri="{BB962C8B-B14F-4D97-AF65-F5344CB8AC3E}">
        <p14:creationId xmlns:p14="http://schemas.microsoft.com/office/powerpoint/2010/main" val="424810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AD0418-5A21-C64D-A1F2-B9EA3D1281CE}"/>
              </a:ext>
            </a:extLst>
          </p:cNvPr>
          <p:cNvPicPr>
            <a:picLocks noGrp="1" noChangeAspect="1"/>
          </p:cNvPicPr>
          <p:nvPr>
            <p:ph type="pic" sz="quarter" idx="10"/>
          </p:nvPr>
        </p:nvPicPr>
        <p:blipFill rotWithShape="1">
          <a:blip r:embed="rId2"/>
          <a:srcRect t="12259" b="10235"/>
          <a:stretch/>
        </p:blipFill>
        <p:spPr>
          <a:xfrm rot="5400000">
            <a:off x="515635" y="-770052"/>
            <a:ext cx="7886700" cy="8650842"/>
          </a:xfrm>
        </p:spPr>
      </p:pic>
      <p:sp>
        <p:nvSpPr>
          <p:cNvPr id="3" name="Text Placeholder 2">
            <a:extLst>
              <a:ext uri="{FF2B5EF4-FFF2-40B4-BE49-F238E27FC236}">
                <a16:creationId xmlns:a16="http://schemas.microsoft.com/office/drawing/2014/main" id="{89D4ACA5-D218-6F40-A688-BA3F54D1E1E2}"/>
              </a:ext>
            </a:extLst>
          </p:cNvPr>
          <p:cNvSpPr>
            <a:spLocks noGrp="1"/>
          </p:cNvSpPr>
          <p:nvPr>
            <p:ph type="body" sz="quarter" idx="17"/>
          </p:nvPr>
        </p:nvSpPr>
        <p:spPr/>
        <p:txBody>
          <a:bodyPr/>
          <a:lstStyle/>
          <a:p>
            <a:endParaRPr lang="en-IT"/>
          </a:p>
        </p:txBody>
      </p:sp>
      <p:sp>
        <p:nvSpPr>
          <p:cNvPr id="4" name="Title 3">
            <a:extLst>
              <a:ext uri="{FF2B5EF4-FFF2-40B4-BE49-F238E27FC236}">
                <a16:creationId xmlns:a16="http://schemas.microsoft.com/office/drawing/2014/main" id="{82D8D4F0-BA3F-9E42-991B-1BAF1D2058B2}"/>
              </a:ext>
            </a:extLst>
          </p:cNvPr>
          <p:cNvSpPr>
            <a:spLocks noGrp="1"/>
          </p:cNvSpPr>
          <p:nvPr>
            <p:ph type="title"/>
          </p:nvPr>
        </p:nvSpPr>
        <p:spPr/>
        <p:txBody>
          <a:bodyPr/>
          <a:lstStyle/>
          <a:p>
            <a:endParaRPr lang="en-IT"/>
          </a:p>
        </p:txBody>
      </p:sp>
      <p:sp>
        <p:nvSpPr>
          <p:cNvPr id="5" name="Slide Number Placeholder 4">
            <a:extLst>
              <a:ext uri="{FF2B5EF4-FFF2-40B4-BE49-F238E27FC236}">
                <a16:creationId xmlns:a16="http://schemas.microsoft.com/office/drawing/2014/main" id="{D47B519D-7769-6E49-8D40-BA783662DF9B}"/>
              </a:ext>
            </a:extLst>
          </p:cNvPr>
          <p:cNvSpPr>
            <a:spLocks noGrp="1"/>
          </p:cNvSpPr>
          <p:nvPr>
            <p:ph type="sldNum" sz="quarter" idx="16"/>
          </p:nvPr>
        </p:nvSpPr>
        <p:spPr/>
        <p:txBody>
          <a:bodyPr>
            <a:normAutofit fontScale="92500" lnSpcReduction="10000"/>
          </a:bodyPr>
          <a:lstStyle/>
          <a:p>
            <a:r>
              <a:rPr lang="it-IT"/>
              <a:t>S.Bianco, A.M.Pastorini - Open Access per l'accesso equo e sostenibile alla conoscenza </a:t>
            </a:r>
          </a:p>
          <a:p>
            <a:r>
              <a:rPr lang="it-IT" sz="800"/>
              <a:t>2021.07.15 DOI 10.15161/oar.it/73931</a:t>
            </a:r>
          </a:p>
          <a:p>
            <a:fld id="{FEC4A954-C260-E84D-8B85-4D54550A05DF}" type="slidenum">
              <a:rPr lang="it-IT" b="1" smtClean="0">
                <a:solidFill>
                  <a:srgbClr val="002677"/>
                </a:solidFill>
              </a:rPr>
              <a:pPr/>
              <a:t>36</a:t>
            </a:fld>
            <a:endParaRPr lang="it-IT" b="1" dirty="0">
              <a:solidFill>
                <a:srgbClr val="002677"/>
              </a:solidFill>
            </a:endParaRPr>
          </a:p>
        </p:txBody>
      </p:sp>
      <p:sp>
        <p:nvSpPr>
          <p:cNvPr id="8" name="&quot;No&quot; Symbol 7">
            <a:extLst>
              <a:ext uri="{FF2B5EF4-FFF2-40B4-BE49-F238E27FC236}">
                <a16:creationId xmlns:a16="http://schemas.microsoft.com/office/drawing/2014/main" id="{CEC92104-2239-0B4C-BA75-7849AAC0F25F}"/>
              </a:ext>
            </a:extLst>
          </p:cNvPr>
          <p:cNvSpPr/>
          <p:nvPr/>
        </p:nvSpPr>
        <p:spPr>
          <a:xfrm>
            <a:off x="904126" y="215757"/>
            <a:ext cx="7983019" cy="6642243"/>
          </a:xfrm>
          <a:prstGeom prst="noSmoking">
            <a:avLst/>
          </a:prstGeom>
          <a:solidFill>
            <a:srgbClr val="FF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Tree>
    <p:extLst>
      <p:ext uri="{BB962C8B-B14F-4D97-AF65-F5344CB8AC3E}">
        <p14:creationId xmlns:p14="http://schemas.microsoft.com/office/powerpoint/2010/main" val="1629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BEC101-B799-4E4B-ADBB-98415C5EC457}"/>
              </a:ext>
            </a:extLst>
          </p:cNvPr>
          <p:cNvSpPr>
            <a:spLocks noGrp="1"/>
          </p:cNvSpPr>
          <p:nvPr>
            <p:ph idx="1"/>
          </p:nvPr>
        </p:nvSpPr>
        <p:spPr>
          <a:xfrm>
            <a:off x="303674" y="1952694"/>
            <a:ext cx="8028761" cy="3462587"/>
          </a:xfrm>
        </p:spPr>
        <p:txBody>
          <a:bodyPr>
            <a:normAutofit/>
          </a:bodyPr>
          <a:lstStyle/>
          <a:p>
            <a:pPr marL="114300" indent="0" algn="ctr">
              <a:buNone/>
            </a:pPr>
            <a:r>
              <a:rPr lang="en-IT" sz="5400" b="1" dirty="0"/>
              <a:t>Stand up for your rights*</a:t>
            </a:r>
          </a:p>
          <a:p>
            <a:pPr marL="114300" indent="0" algn="r">
              <a:buNone/>
            </a:pPr>
            <a:r>
              <a:rPr lang="en-IT" sz="3200" i="1" dirty="0"/>
              <a:t>(Robert Nesta Marley)</a:t>
            </a:r>
          </a:p>
        </p:txBody>
      </p:sp>
      <p:sp>
        <p:nvSpPr>
          <p:cNvPr id="4" name="Footer Placeholder 3">
            <a:extLst>
              <a:ext uri="{FF2B5EF4-FFF2-40B4-BE49-F238E27FC236}">
                <a16:creationId xmlns:a16="http://schemas.microsoft.com/office/drawing/2014/main" id="{67FE1658-7DDF-0445-9F8B-749BB974B2BB}"/>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5" name="Slide Number Placeholder 4">
            <a:extLst>
              <a:ext uri="{FF2B5EF4-FFF2-40B4-BE49-F238E27FC236}">
                <a16:creationId xmlns:a16="http://schemas.microsoft.com/office/drawing/2014/main" id="{3B9C7ABE-8A5C-F144-965F-2082575B012A}"/>
              </a:ext>
            </a:extLst>
          </p:cNvPr>
          <p:cNvSpPr>
            <a:spLocks noGrp="1"/>
          </p:cNvSpPr>
          <p:nvPr>
            <p:ph type="sldNum" sz="quarter" idx="12"/>
          </p:nvPr>
        </p:nvSpPr>
        <p:spPr/>
        <p:txBody>
          <a:bodyPr/>
          <a:lstStyle/>
          <a:p>
            <a:fld id="{BA258971-2581-1140-A045-EF224496870B}" type="slidenum">
              <a:rPr lang="en-US" smtClean="0"/>
              <a:t>37</a:t>
            </a:fld>
            <a:endParaRPr lang="en-US"/>
          </a:p>
        </p:txBody>
      </p:sp>
      <p:sp>
        <p:nvSpPr>
          <p:cNvPr id="7" name="Title 6">
            <a:extLst>
              <a:ext uri="{FF2B5EF4-FFF2-40B4-BE49-F238E27FC236}">
                <a16:creationId xmlns:a16="http://schemas.microsoft.com/office/drawing/2014/main" id="{237A2BAD-D5AE-D841-845E-9303E45629AA}"/>
              </a:ext>
            </a:extLst>
          </p:cNvPr>
          <p:cNvSpPr>
            <a:spLocks noGrp="1"/>
          </p:cNvSpPr>
          <p:nvPr>
            <p:ph type="title"/>
          </p:nvPr>
        </p:nvSpPr>
        <p:spPr/>
        <p:txBody>
          <a:bodyPr/>
          <a:lstStyle/>
          <a:p>
            <a:endParaRPr lang="en-IT"/>
          </a:p>
        </p:txBody>
      </p:sp>
      <p:sp>
        <p:nvSpPr>
          <p:cNvPr id="2" name="TextBox 1">
            <a:extLst>
              <a:ext uri="{FF2B5EF4-FFF2-40B4-BE49-F238E27FC236}">
                <a16:creationId xmlns:a16="http://schemas.microsoft.com/office/drawing/2014/main" id="{DC444F32-324F-8C4B-AC74-74E522123ABD}"/>
              </a:ext>
            </a:extLst>
          </p:cNvPr>
          <p:cNvSpPr txBox="1"/>
          <p:nvPr/>
        </p:nvSpPr>
        <p:spPr>
          <a:xfrm>
            <a:off x="1078787" y="6185043"/>
            <a:ext cx="3815468" cy="369332"/>
          </a:xfrm>
          <a:prstGeom prst="rect">
            <a:avLst/>
          </a:prstGeom>
          <a:noFill/>
        </p:spPr>
        <p:txBody>
          <a:bodyPr wrap="none" rtlCol="0">
            <a:spAutoFit/>
          </a:bodyPr>
          <a:lstStyle/>
          <a:p>
            <a:r>
              <a:rPr lang="en-IT" dirty="0"/>
              <a:t>*on the Authors’ Accepted Manuscript</a:t>
            </a:r>
          </a:p>
        </p:txBody>
      </p:sp>
    </p:spTree>
    <p:extLst>
      <p:ext uri="{BB962C8B-B14F-4D97-AF65-F5344CB8AC3E}">
        <p14:creationId xmlns:p14="http://schemas.microsoft.com/office/powerpoint/2010/main" val="4202657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457200" y="457200"/>
            <a:ext cx="7957335" cy="813017"/>
          </a:xfrm>
        </p:spPr>
        <p:txBody>
          <a:bodyPr/>
          <a:lstStyle/>
          <a:p>
            <a:r>
              <a:rPr lang="en-IT" sz="3200" b="1" dirty="0"/>
              <a:t>Open Science Do’s and Dont’s for scientists I</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457200" y="1270216"/>
            <a:ext cx="7620000" cy="5274421"/>
          </a:xfrm>
        </p:spPr>
        <p:txBody>
          <a:bodyPr>
            <a:normAutofit/>
          </a:bodyPr>
          <a:lstStyle/>
          <a:p>
            <a:pPr marL="114300" indent="0">
              <a:buNone/>
            </a:pPr>
            <a:endParaRPr lang="en-IT" dirty="0"/>
          </a:p>
          <a:p>
            <a:r>
              <a:rPr lang="en-IT" sz="2600" dirty="0"/>
              <a:t>Usa il tuo archivio istituzionale e deposita </a:t>
            </a:r>
            <a:r>
              <a:rPr lang="en-GB" sz="2600" dirty="0" err="1"/>
              <a:t>qualsiasi</a:t>
            </a:r>
            <a:r>
              <a:rPr lang="en-GB" sz="2600" dirty="0"/>
              <a:t> </a:t>
            </a:r>
            <a:r>
              <a:rPr lang="en-GB" sz="2600" dirty="0" err="1"/>
              <a:t>prodotto</a:t>
            </a:r>
            <a:r>
              <a:rPr lang="en-GB" sz="2600" dirty="0"/>
              <a:t> (</a:t>
            </a:r>
            <a:r>
              <a:rPr lang="en-GB" sz="2600" dirty="0" err="1"/>
              <a:t>dati</a:t>
            </a:r>
            <a:r>
              <a:rPr lang="en-GB" sz="2600" dirty="0"/>
              <a:t> </a:t>
            </a:r>
            <a:r>
              <a:rPr lang="en-GB" sz="2600" dirty="0" err="1"/>
              <a:t>inclusi</a:t>
            </a:r>
            <a:r>
              <a:rPr lang="en-GB" sz="2600" dirty="0"/>
              <a:t>)</a:t>
            </a:r>
            <a:r>
              <a:rPr lang="en-IT" sz="2600" dirty="0"/>
              <a:t> </a:t>
            </a:r>
          </a:p>
          <a:p>
            <a:pPr lvl="1"/>
            <a:r>
              <a:rPr lang="en-IT" dirty="0"/>
              <a:t>Se non lo hai, usa un archivio di soggetto (arXiv, etc) </a:t>
            </a:r>
          </a:p>
          <a:p>
            <a:pPr lvl="2"/>
            <a:r>
              <a:rPr lang="en-IT" dirty="0"/>
              <a:t>Se tutto fallisce, usa openaccessrepository.it - ti ospiteremo</a:t>
            </a:r>
          </a:p>
          <a:p>
            <a:r>
              <a:rPr lang="en-IT" sz="2600" dirty="0"/>
              <a:t>Leggi e sii conforme alla policy OS del tuo ente</a:t>
            </a:r>
          </a:p>
          <a:p>
            <a:pPr lvl="1"/>
            <a:r>
              <a:rPr lang="en-IT" sz="2200" dirty="0"/>
              <a:t>Se non esiste, fatti parte attiva per averla </a:t>
            </a:r>
          </a:p>
          <a:p>
            <a:r>
              <a:rPr lang="en-IT" sz="2600" dirty="0"/>
              <a:t>Deposita sempre la AAM</a:t>
            </a:r>
          </a:p>
          <a:p>
            <a:r>
              <a:rPr lang="en-IT" sz="2600" dirty="0"/>
              <a:t>N</a:t>
            </a:r>
            <a:r>
              <a:rPr lang="en-GB" sz="2600" dirty="0"/>
              <a:t>o</a:t>
            </a:r>
            <a:r>
              <a:rPr lang="en-IT" sz="2600" dirty="0"/>
              <a:t>n cedere mai </a:t>
            </a:r>
            <a:r>
              <a:rPr lang="en-GB" sz="2600" dirty="0"/>
              <a:t>i</a:t>
            </a:r>
            <a:r>
              <a:rPr lang="en-IT" sz="2600" dirty="0"/>
              <a:t> diritti sulla AAM</a:t>
            </a:r>
          </a:p>
          <a:p>
            <a:pPr lvl="1"/>
            <a:r>
              <a:rPr lang="en-IT" sz="2400" dirty="0"/>
              <a:t>Se la rivista che hai scelto ti obbliga a trasferirle </a:t>
            </a:r>
            <a:r>
              <a:rPr lang="en-GB" sz="2400" dirty="0" err="1"/>
              <a:t>i</a:t>
            </a:r>
            <a:r>
              <a:rPr lang="en-GB" sz="2400" dirty="0"/>
              <a:t> </a:t>
            </a:r>
            <a:r>
              <a:rPr lang="en-GB" sz="2400" dirty="0" err="1"/>
              <a:t>diritti</a:t>
            </a:r>
            <a:r>
              <a:rPr lang="en-GB" sz="2400" dirty="0"/>
              <a:t> </a:t>
            </a:r>
            <a:r>
              <a:rPr lang="en-GB" sz="2400" dirty="0" err="1"/>
              <a:t>sulla</a:t>
            </a:r>
            <a:r>
              <a:rPr lang="en-GB" sz="2400" dirty="0"/>
              <a:t> AAM, cambia </a:t>
            </a:r>
            <a:r>
              <a:rPr lang="en-GB" sz="2400" dirty="0" err="1"/>
              <a:t>rivista</a:t>
            </a:r>
            <a:endParaRPr lang="en-IT" dirty="0"/>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38</a:t>
            </a:fld>
            <a:endParaRPr lang="en-US"/>
          </a:p>
        </p:txBody>
      </p:sp>
    </p:spTree>
    <p:extLst>
      <p:ext uri="{BB962C8B-B14F-4D97-AF65-F5344CB8AC3E}">
        <p14:creationId xmlns:p14="http://schemas.microsoft.com/office/powerpoint/2010/main" val="5352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457200" y="457200"/>
            <a:ext cx="7957335" cy="813017"/>
          </a:xfrm>
        </p:spPr>
        <p:txBody>
          <a:bodyPr/>
          <a:lstStyle/>
          <a:p>
            <a:r>
              <a:rPr lang="en-IT" sz="3200" b="1" dirty="0"/>
              <a:t>Open Science Do’s and Dont’s for scientists II</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457200" y="1270216"/>
            <a:ext cx="7620000" cy="5274421"/>
          </a:xfrm>
        </p:spPr>
        <p:txBody>
          <a:bodyPr>
            <a:normAutofit/>
          </a:bodyPr>
          <a:lstStyle/>
          <a:p>
            <a:pPr marL="114300" indent="0">
              <a:buNone/>
            </a:pPr>
            <a:endParaRPr lang="en-IT" dirty="0"/>
          </a:p>
          <a:p>
            <a:r>
              <a:rPr lang="en-IT" sz="2600" dirty="0"/>
              <a:t>Opta per strumenti di lavoro il più Open Source possibile</a:t>
            </a:r>
          </a:p>
          <a:p>
            <a:pPr lvl="1"/>
            <a:r>
              <a:rPr lang="en-IT" sz="2400" dirty="0"/>
              <a:t>Il consorzio GARR offre molte possibilità</a:t>
            </a:r>
          </a:p>
          <a:p>
            <a:pPr lvl="2"/>
            <a:r>
              <a:rPr lang="en-IT" sz="2000" dirty="0"/>
              <a:t>INVENIO/ZENODO per archivi</a:t>
            </a:r>
          </a:p>
          <a:p>
            <a:pPr lvl="2"/>
            <a:r>
              <a:rPr lang="en-IT" sz="2200" dirty="0"/>
              <a:t>INDICO per gestione di riunioni, convegni, workshop</a:t>
            </a:r>
          </a:p>
          <a:p>
            <a:pPr lvl="2"/>
            <a:r>
              <a:rPr lang="en-IT" sz="2200" dirty="0"/>
              <a:t>BigBlueButton per videoconferenze</a:t>
            </a:r>
          </a:p>
          <a:p>
            <a:pPr lvl="2"/>
            <a:r>
              <a:rPr lang="en-IT" sz="2200" dirty="0"/>
              <a:t>PANDORA/PYDIO per aree di lavoro collaborativo</a:t>
            </a:r>
          </a:p>
          <a:p>
            <a:pPr lvl="2"/>
            <a:r>
              <a:rPr lang="en-IT" sz="2200" dirty="0"/>
              <a:t>SYMPA per liste email </a:t>
            </a:r>
          </a:p>
          <a:p>
            <a:pPr lvl="2"/>
            <a:r>
              <a:rPr lang="en-GB" sz="2200" i="1" dirty="0"/>
              <a:t>e</a:t>
            </a:r>
            <a:r>
              <a:rPr lang="en-IT" sz="2200" i="1" dirty="0"/>
              <a:t>tc. etc.</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39</a:t>
            </a:fld>
            <a:endParaRPr lang="en-US"/>
          </a:p>
        </p:txBody>
      </p:sp>
    </p:spTree>
    <p:extLst>
      <p:ext uri="{BB962C8B-B14F-4D97-AF65-F5344CB8AC3E}">
        <p14:creationId xmlns:p14="http://schemas.microsoft.com/office/powerpoint/2010/main" val="180108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9" name="Google Shape;749;p54" descr="350px-Lire_2000_Galileo_Galilei.jpg"/>
          <p:cNvPicPr preferRelativeResize="0">
            <a:picLocks noGrp="1"/>
          </p:cNvPicPr>
          <p:nvPr>
            <p:ph type="body" idx="1"/>
          </p:nvPr>
        </p:nvPicPr>
        <p:blipFill rotWithShape="1">
          <a:blip r:embed="rId3">
            <a:alphaModFix/>
          </a:blip>
          <a:srcRect r="-48"/>
          <a:stretch/>
        </p:blipFill>
        <p:spPr>
          <a:xfrm rot="-1108936">
            <a:off x="1318138" y="1704876"/>
            <a:ext cx="6712119" cy="3448247"/>
          </a:xfrm>
          <a:prstGeom prst="rect">
            <a:avLst/>
          </a:prstGeom>
          <a:noFill/>
          <a:ln>
            <a:noFill/>
          </a:ln>
        </p:spPr>
      </p:pic>
      <p:sp>
        <p:nvSpPr>
          <p:cNvPr id="751" name="Google Shape;751;p54"/>
          <p:cNvSpPr>
            <a:spLocks noGrp="1"/>
          </p:cNvSpPr>
          <p:nvPr>
            <p:ph type="sldNum" idx="4294967295"/>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4</a:t>
            </a:fld>
            <a:endParaRPr/>
          </a:p>
        </p:txBody>
      </p:sp>
      <p:sp>
        <p:nvSpPr>
          <p:cNvPr id="2" name="Footer Placeholder 1">
            <a:extLst>
              <a:ext uri="{FF2B5EF4-FFF2-40B4-BE49-F238E27FC236}">
                <a16:creationId xmlns:a16="http://schemas.microsoft.com/office/drawing/2014/main" id="{6C59BC5A-D14F-094D-A1C2-59DAB724397B}"/>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Tree>
    <p:extLst>
      <p:ext uri="{BB962C8B-B14F-4D97-AF65-F5344CB8AC3E}">
        <p14:creationId xmlns:p14="http://schemas.microsoft.com/office/powerpoint/2010/main" val="3299668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190566" y="457201"/>
            <a:ext cx="8223970" cy="508572"/>
          </a:xfrm>
        </p:spPr>
        <p:txBody>
          <a:bodyPr/>
          <a:lstStyle/>
          <a:p>
            <a:r>
              <a:rPr lang="en-IT" sz="3200" b="1" dirty="0"/>
              <a:t>Open Science Do’s and Dont’s for scientists III</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195208" y="965772"/>
            <a:ext cx="8803428" cy="5589140"/>
          </a:xfrm>
        </p:spPr>
        <p:txBody>
          <a:bodyPr>
            <a:normAutofit fontScale="92500" lnSpcReduction="10000"/>
          </a:bodyPr>
          <a:lstStyle/>
          <a:p>
            <a:pPr marL="114300" indent="0">
              <a:buNone/>
            </a:pPr>
            <a:endParaRPr lang="en-IT" sz="2600" dirty="0"/>
          </a:p>
          <a:p>
            <a:r>
              <a:rPr lang="en-IT" sz="2600" dirty="0"/>
              <a:t>Pubblica con SCOAP3 scoap3.org</a:t>
            </a:r>
          </a:p>
          <a:p>
            <a:r>
              <a:rPr lang="en-IT" sz="2600" dirty="0"/>
              <a:t>Pubblica con </a:t>
            </a:r>
            <a:r>
              <a:rPr lang="en-GB" sz="2600" dirty="0" err="1"/>
              <a:t>i</a:t>
            </a:r>
            <a:r>
              <a:rPr lang="en-GB" sz="2600" dirty="0"/>
              <a:t> </a:t>
            </a:r>
            <a:r>
              <a:rPr lang="en-IT" sz="2600" i="1" dirty="0"/>
              <a:t>Transformative</a:t>
            </a:r>
            <a:r>
              <a:rPr lang="en-IT" sz="2600" dirty="0"/>
              <a:t> Agreements negoziati da CRUI-CARE</a:t>
            </a:r>
          </a:p>
          <a:p>
            <a:r>
              <a:rPr lang="en-IT" sz="2600" dirty="0"/>
              <a:t>Pubblica con Open Research Europe </a:t>
            </a:r>
            <a:r>
              <a:rPr lang="en-GB" sz="2600" dirty="0"/>
              <a:t>i</a:t>
            </a:r>
            <a:r>
              <a:rPr lang="en-IT" sz="2600" dirty="0"/>
              <a:t> risultati del tuo progetto EU</a:t>
            </a:r>
          </a:p>
          <a:p>
            <a:pPr lvl="1"/>
            <a:r>
              <a:rPr lang="en-GB" sz="2400" dirty="0"/>
              <a:t>https://open-research-</a:t>
            </a:r>
            <a:r>
              <a:rPr lang="en-GB" sz="2400" dirty="0" err="1"/>
              <a:t>europe.ec.europa.eu</a:t>
            </a:r>
            <a:endParaRPr lang="en-IT" sz="2600" dirty="0"/>
          </a:p>
          <a:p>
            <a:r>
              <a:rPr lang="en-IT" sz="2600" i="1" dirty="0"/>
              <a:t>Shop around</a:t>
            </a:r>
            <a:r>
              <a:rPr lang="en-IT" sz="2600" dirty="0"/>
              <a:t>, scegli oculatamente, evita le riviste predatorie</a:t>
            </a:r>
          </a:p>
          <a:p>
            <a:pPr lvl="1"/>
            <a:r>
              <a:rPr lang="en-IT" sz="2400" dirty="0"/>
              <a:t> Ispeziona il comitato editoriale </a:t>
            </a:r>
            <a:endParaRPr lang="en-IT" dirty="0"/>
          </a:p>
          <a:p>
            <a:pPr lvl="2"/>
            <a:r>
              <a:rPr lang="en-GB" sz="2000" dirty="0" err="1"/>
              <a:t>Conosci</a:t>
            </a:r>
            <a:r>
              <a:rPr lang="en-GB" sz="2000" dirty="0"/>
              <a:t> </a:t>
            </a:r>
            <a:r>
              <a:rPr lang="en-GB" sz="2000" dirty="0" err="1"/>
              <a:t>qualche</a:t>
            </a:r>
            <a:r>
              <a:rPr lang="en-GB" sz="2000" dirty="0"/>
              <a:t> </a:t>
            </a:r>
            <a:r>
              <a:rPr lang="en-GB" sz="2000" dirty="0" err="1"/>
              <a:t>membro</a:t>
            </a:r>
            <a:r>
              <a:rPr lang="en-GB" sz="2000" dirty="0"/>
              <a:t> ?</a:t>
            </a:r>
            <a:endParaRPr lang="en-IT" sz="2000" dirty="0"/>
          </a:p>
          <a:p>
            <a:pPr lvl="1"/>
            <a:r>
              <a:rPr lang="en-IT" sz="2200" dirty="0"/>
              <a:t>La rivista è listata in DOAJ ?</a:t>
            </a:r>
          </a:p>
          <a:p>
            <a:pPr lvl="1"/>
            <a:r>
              <a:rPr lang="en-IT" sz="2200" dirty="0"/>
              <a:t>La rivista è listata in  cOAlitionS Journal Checker Tool ?</a:t>
            </a:r>
          </a:p>
          <a:p>
            <a:pPr lvl="1"/>
            <a:r>
              <a:rPr lang="en-IT" sz="2200" dirty="0"/>
              <a:t>La rivista chiede un APC esoso ? </a:t>
            </a:r>
          </a:p>
          <a:p>
            <a:pPr lvl="2"/>
            <a:r>
              <a:rPr lang="en-IT" sz="2000" dirty="0"/>
              <a:t>Un prezzo medio è &lt;1500EUR</a:t>
            </a:r>
          </a:p>
          <a:p>
            <a:r>
              <a:rPr lang="en-IT" sz="2600" dirty="0"/>
              <a:t>Collabora con la tua biblioteca a monitorare gli APC</a:t>
            </a:r>
          </a:p>
          <a:p>
            <a:r>
              <a:rPr lang="en-IT" sz="2600" dirty="0"/>
              <a:t>Sostieni la – e pubblica con la - tua University/Academy Press</a:t>
            </a:r>
          </a:p>
          <a:p>
            <a:pPr marL="114300" indent="0">
              <a:buNone/>
            </a:pPr>
            <a:endParaRPr lang="en-IT" sz="2400" dirty="0"/>
          </a:p>
          <a:p>
            <a:pPr lvl="1"/>
            <a:endParaRPr lang="en-IT" dirty="0"/>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40</a:t>
            </a:fld>
            <a:endParaRPr lang="en-US"/>
          </a:p>
        </p:txBody>
      </p:sp>
    </p:spTree>
    <p:extLst>
      <p:ext uri="{BB962C8B-B14F-4D97-AF65-F5344CB8AC3E}">
        <p14:creationId xmlns:p14="http://schemas.microsoft.com/office/powerpoint/2010/main" val="2330919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190566" y="457200"/>
            <a:ext cx="8223970" cy="813017"/>
          </a:xfrm>
        </p:spPr>
        <p:txBody>
          <a:bodyPr/>
          <a:lstStyle/>
          <a:p>
            <a:r>
              <a:rPr lang="en-IT" sz="3200" b="1" dirty="0"/>
              <a:t>Open Science Do’s and Dont’s for scientists IV</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457200" y="931171"/>
            <a:ext cx="7620000" cy="5788128"/>
          </a:xfrm>
        </p:spPr>
        <p:txBody>
          <a:bodyPr>
            <a:normAutofit lnSpcReduction="10000"/>
          </a:bodyPr>
          <a:lstStyle/>
          <a:p>
            <a:pPr marL="114300" indent="0">
              <a:buNone/>
            </a:pPr>
            <a:endParaRPr lang="en-IT" dirty="0"/>
          </a:p>
          <a:p>
            <a:r>
              <a:rPr lang="en-IT" sz="2600" dirty="0"/>
              <a:t>Chiedi al tuo ente di firmare la dichiarazione </a:t>
            </a:r>
            <a:r>
              <a:rPr lang="en-IT" sz="2600" dirty="0">
                <a:latin typeface="Courier New" panose="02070309020205020404" pitchFamily="49" charset="0"/>
                <a:cs typeface="Courier New" panose="02070309020205020404" pitchFamily="49" charset="0"/>
              </a:rPr>
              <a:t>sfdora.org </a:t>
            </a:r>
            <a:r>
              <a:rPr lang="en-IT" sz="2600" dirty="0"/>
              <a:t>e di escludere l’IF fra </a:t>
            </a:r>
            <a:r>
              <a:rPr lang="en-GB" sz="2600" dirty="0"/>
              <a:t>i</a:t>
            </a:r>
            <a:r>
              <a:rPr lang="en-IT" sz="2600" dirty="0"/>
              <a:t> parametri usati per le tue progressioni di carriera e </a:t>
            </a:r>
            <a:r>
              <a:rPr lang="en-GB" sz="2600" dirty="0"/>
              <a:t>i</a:t>
            </a:r>
            <a:r>
              <a:rPr lang="en-IT" sz="2600" dirty="0"/>
              <a:t> tuoi finanziamenti</a:t>
            </a:r>
          </a:p>
          <a:p>
            <a:r>
              <a:rPr lang="en-IT" sz="2600" dirty="0"/>
              <a:t>Interagisci con il comitato editoriale della tua Società scientifica</a:t>
            </a:r>
          </a:p>
          <a:p>
            <a:pPr lvl="1"/>
            <a:r>
              <a:rPr lang="en-IT" sz="2400" dirty="0"/>
              <a:t>Sensibilizza verso il green OA e chiedi il deposito immediato della AAM</a:t>
            </a:r>
          </a:p>
          <a:p>
            <a:pPr lvl="1"/>
            <a:r>
              <a:rPr lang="en-IT" sz="2400" dirty="0"/>
              <a:t>Informati e sensibilizza su modelli non-APC (e conformi a PlanS) come Subscribe2Open</a:t>
            </a:r>
          </a:p>
          <a:p>
            <a:r>
              <a:rPr lang="en-IT" sz="2600" dirty="0"/>
              <a:t>Interagisci con il tuo editore italiano </a:t>
            </a:r>
          </a:p>
          <a:p>
            <a:pPr lvl="1"/>
            <a:r>
              <a:rPr lang="en-IT" sz="2200" dirty="0"/>
              <a:t>Sensibilizza verso il green OA</a:t>
            </a:r>
          </a:p>
          <a:p>
            <a:pPr lvl="1"/>
            <a:r>
              <a:rPr lang="en-IT" sz="2200" dirty="0"/>
              <a:t>Convincilo che depositare la AAM  in archivio aperto non implica cancellare l’abbonamento</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41</a:t>
            </a:fld>
            <a:endParaRPr lang="en-US"/>
          </a:p>
        </p:txBody>
      </p:sp>
    </p:spTree>
    <p:extLst>
      <p:ext uri="{BB962C8B-B14F-4D97-AF65-F5344CB8AC3E}">
        <p14:creationId xmlns:p14="http://schemas.microsoft.com/office/powerpoint/2010/main" val="378902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5691-836D-3A08-AF7F-C99DD56A8DB3}"/>
              </a:ext>
            </a:extLst>
          </p:cNvPr>
          <p:cNvSpPr>
            <a:spLocks noGrp="1"/>
          </p:cNvSpPr>
          <p:nvPr>
            <p:ph type="title"/>
          </p:nvPr>
        </p:nvSpPr>
        <p:spPr/>
        <p:txBody>
          <a:bodyPr/>
          <a:lstStyle/>
          <a:p>
            <a:r>
              <a:rPr lang="en-IT" dirty="0"/>
              <a:t>Cosa sta succedendo (2023)</a:t>
            </a:r>
          </a:p>
        </p:txBody>
      </p:sp>
      <p:sp>
        <p:nvSpPr>
          <p:cNvPr id="3" name="Content Placeholder 2">
            <a:extLst>
              <a:ext uri="{FF2B5EF4-FFF2-40B4-BE49-F238E27FC236}">
                <a16:creationId xmlns:a16="http://schemas.microsoft.com/office/drawing/2014/main" id="{208E7D48-4DE6-3927-A5E2-2701BB0F15B3}"/>
              </a:ext>
            </a:extLst>
          </p:cNvPr>
          <p:cNvSpPr>
            <a:spLocks noGrp="1"/>
          </p:cNvSpPr>
          <p:nvPr>
            <p:ph idx="1"/>
          </p:nvPr>
        </p:nvSpPr>
        <p:spPr/>
        <p:txBody>
          <a:bodyPr/>
          <a:lstStyle/>
          <a:p>
            <a:r>
              <a:rPr lang="en-IT" dirty="0"/>
              <a:t>In Italia CRUI spinge fortissimo contratti Publish and read che trasfromano poco</a:t>
            </a:r>
          </a:p>
          <a:p>
            <a:r>
              <a:rPr lang="en-GB" dirty="0"/>
              <a:t>P</a:t>
            </a:r>
            <a:r>
              <a:rPr lang="en-IT" dirty="0"/>
              <a:t>rezzi APC non sembrano scendere ma si cominciano a monitorare  (CoPER, CRUI, CODIGER, CODAU)</a:t>
            </a:r>
          </a:p>
          <a:p>
            <a:r>
              <a:rPr lang="en-IT" dirty="0"/>
              <a:t>Nuovi editori conquistano quote (MDPI, Frontier)</a:t>
            </a:r>
          </a:p>
          <a:p>
            <a:r>
              <a:rPr lang="en-IT" dirty="0"/>
              <a:t>INFN: disciplinare, archivio, sito web openscience (</a:t>
            </a:r>
            <a:r>
              <a:rPr lang="en-IT" sz="1400" dirty="0"/>
              <a:t>In costruzione)</a:t>
            </a:r>
          </a:p>
          <a:p>
            <a:r>
              <a:rPr lang="en-IT" dirty="0"/>
              <a:t>Gruppo di lavoro CoPER openscience coordinato da INFN e INGV</a:t>
            </a:r>
          </a:p>
          <a:p>
            <a:r>
              <a:rPr lang="en-IT" dirty="0"/>
              <a:t>Iniziativa verso il diamond OA</a:t>
            </a:r>
          </a:p>
          <a:p>
            <a:pPr lvl="1"/>
            <a:r>
              <a:rPr lang="en-US" sz="900" b="0" i="0" u="none" strike="noStrike" dirty="0">
                <a:solidFill>
                  <a:srgbClr val="1155CC"/>
                </a:solidFill>
                <a:effectLst/>
                <a:latin typeface="Optima" panose="02000503060000020004" pitchFamily="2" charset="0"/>
                <a:hlinkClick r:id="rId2"/>
              </a:rPr>
              <a:t>https://www.scienceeurope.org/our-resources/action-plan-for-diamond-open-access/</a:t>
            </a:r>
            <a:br>
              <a:rPr lang="en-US" dirty="0"/>
            </a:br>
            <a:endParaRPr lang="en-IT" dirty="0">
              <a:highlight>
                <a:srgbClr val="FFFF00"/>
              </a:highlight>
            </a:endParaRPr>
          </a:p>
          <a:p>
            <a:endParaRPr lang="en-IT" dirty="0"/>
          </a:p>
        </p:txBody>
      </p:sp>
      <p:sp>
        <p:nvSpPr>
          <p:cNvPr id="4" name="Footer Placeholder 3">
            <a:extLst>
              <a:ext uri="{FF2B5EF4-FFF2-40B4-BE49-F238E27FC236}">
                <a16:creationId xmlns:a16="http://schemas.microsoft.com/office/drawing/2014/main" id="{8B9DF85B-7840-185A-81EC-831DC6099E8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315A515A-A6AD-4043-FB85-BE677DE67235}"/>
              </a:ext>
            </a:extLst>
          </p:cNvPr>
          <p:cNvSpPr>
            <a:spLocks noGrp="1"/>
          </p:cNvSpPr>
          <p:nvPr>
            <p:ph type="sldNum" sz="quarter" idx="12"/>
          </p:nvPr>
        </p:nvSpPr>
        <p:spPr/>
        <p:txBody>
          <a:bodyPr/>
          <a:lstStyle/>
          <a:p>
            <a:fld id="{BA258971-2581-1140-A045-EF224496870B}" type="slidenum">
              <a:rPr lang="en-US" smtClean="0"/>
              <a:t>42</a:t>
            </a:fld>
            <a:endParaRPr lang="en-US"/>
          </a:p>
        </p:txBody>
      </p:sp>
    </p:spTree>
    <p:extLst>
      <p:ext uri="{BB962C8B-B14F-4D97-AF65-F5344CB8AC3E}">
        <p14:creationId xmlns:p14="http://schemas.microsoft.com/office/powerpoint/2010/main" val="3077220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23CE-AE8A-6D40-9192-33E9B85F835A}"/>
              </a:ext>
            </a:extLst>
          </p:cNvPr>
          <p:cNvSpPr>
            <a:spLocks noGrp="1"/>
          </p:cNvSpPr>
          <p:nvPr>
            <p:ph type="title"/>
          </p:nvPr>
        </p:nvSpPr>
        <p:spPr>
          <a:xfrm>
            <a:off x="457200" y="79429"/>
            <a:ext cx="7620000" cy="1143000"/>
          </a:xfrm>
        </p:spPr>
        <p:txBody>
          <a:bodyPr/>
          <a:lstStyle/>
          <a:p>
            <a:r>
              <a:rPr lang="en-IT" dirty="0"/>
              <a:t>Open Science Networking</a:t>
            </a:r>
            <a:br>
              <a:rPr lang="en-IT" dirty="0"/>
            </a:br>
            <a:r>
              <a:rPr lang="en-IT" sz="2800" i="1" dirty="0"/>
              <a:t>un approccio bottom-up</a:t>
            </a:r>
            <a:endParaRPr lang="en-IT" i="1" dirty="0"/>
          </a:p>
        </p:txBody>
      </p:sp>
      <p:sp>
        <p:nvSpPr>
          <p:cNvPr id="4" name="Footer Placeholder 3">
            <a:extLst>
              <a:ext uri="{FF2B5EF4-FFF2-40B4-BE49-F238E27FC236}">
                <a16:creationId xmlns:a16="http://schemas.microsoft.com/office/drawing/2014/main" id="{E345B7CD-4A37-8845-AA82-02C234B5F87E}"/>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CFD44458-6892-644B-8197-3E30CA69472C}"/>
              </a:ext>
            </a:extLst>
          </p:cNvPr>
          <p:cNvSpPr>
            <a:spLocks noGrp="1"/>
          </p:cNvSpPr>
          <p:nvPr>
            <p:ph type="sldNum" sz="quarter" idx="12"/>
          </p:nvPr>
        </p:nvSpPr>
        <p:spPr/>
        <p:txBody>
          <a:bodyPr/>
          <a:lstStyle/>
          <a:p>
            <a:fld id="{BA258971-2581-1140-A045-EF224496870B}" type="slidenum">
              <a:rPr lang="en-US" smtClean="0"/>
              <a:t>43</a:t>
            </a:fld>
            <a:endParaRPr lang="en-US"/>
          </a:p>
        </p:txBody>
      </p:sp>
      <p:graphicFrame>
        <p:nvGraphicFramePr>
          <p:cNvPr id="12" name="Content Placeholder 11">
            <a:extLst>
              <a:ext uri="{FF2B5EF4-FFF2-40B4-BE49-F238E27FC236}">
                <a16:creationId xmlns:a16="http://schemas.microsoft.com/office/drawing/2014/main" id="{32957E27-301E-CE4F-9BCE-32DFC5CEF09C}"/>
              </a:ext>
            </a:extLst>
          </p:cNvPr>
          <p:cNvGraphicFramePr>
            <a:graphicFrameLocks noGrp="1"/>
          </p:cNvGraphicFramePr>
          <p:nvPr>
            <p:ph idx="1"/>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087DBC9-BE56-734A-9F95-18C14A1A8B7B}"/>
              </a:ext>
            </a:extLst>
          </p:cNvPr>
          <p:cNvPicPr>
            <a:picLocks noChangeAspect="1"/>
          </p:cNvPicPr>
          <p:nvPr/>
        </p:nvPicPr>
        <p:blipFill>
          <a:blip r:embed="rId7"/>
          <a:stretch>
            <a:fillRect/>
          </a:stretch>
        </p:blipFill>
        <p:spPr>
          <a:xfrm>
            <a:off x="137289" y="3251468"/>
            <a:ext cx="1470331" cy="395858"/>
          </a:xfrm>
          <a:prstGeom prst="rect">
            <a:avLst/>
          </a:prstGeom>
        </p:spPr>
      </p:pic>
      <p:pic>
        <p:nvPicPr>
          <p:cNvPr id="8" name="Picture 7">
            <a:extLst>
              <a:ext uri="{FF2B5EF4-FFF2-40B4-BE49-F238E27FC236}">
                <a16:creationId xmlns:a16="http://schemas.microsoft.com/office/drawing/2014/main" id="{9D058B0F-8C2D-4446-AC9A-2B874C181E3A}"/>
              </a:ext>
            </a:extLst>
          </p:cNvPr>
          <p:cNvPicPr>
            <a:picLocks noChangeAspect="1"/>
          </p:cNvPicPr>
          <p:nvPr/>
        </p:nvPicPr>
        <p:blipFill>
          <a:blip r:embed="rId8"/>
          <a:stretch>
            <a:fillRect/>
          </a:stretch>
        </p:blipFill>
        <p:spPr>
          <a:xfrm>
            <a:off x="4777483" y="3181392"/>
            <a:ext cx="1006438" cy="475771"/>
          </a:xfrm>
          <a:prstGeom prst="rect">
            <a:avLst/>
          </a:prstGeom>
        </p:spPr>
      </p:pic>
      <p:pic>
        <p:nvPicPr>
          <p:cNvPr id="10" name="Graphic 9">
            <a:extLst>
              <a:ext uri="{FF2B5EF4-FFF2-40B4-BE49-F238E27FC236}">
                <a16:creationId xmlns:a16="http://schemas.microsoft.com/office/drawing/2014/main" id="{2311E3D5-9333-BD45-89C7-5C08DD2744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6816" y="4119937"/>
            <a:ext cx="1378834" cy="974580"/>
          </a:xfrm>
          <a:prstGeom prst="rect">
            <a:avLst/>
          </a:prstGeom>
        </p:spPr>
      </p:pic>
    </p:spTree>
    <p:extLst>
      <p:ext uri="{BB962C8B-B14F-4D97-AF65-F5344CB8AC3E}">
        <p14:creationId xmlns:p14="http://schemas.microsoft.com/office/powerpoint/2010/main" val="419353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6">
            <a:extLst>
              <a:ext uri="{FF2B5EF4-FFF2-40B4-BE49-F238E27FC236}">
                <a16:creationId xmlns:a16="http://schemas.microsoft.com/office/drawing/2014/main" id="{5E4A4E59-4FBA-5577-CD04-EA69F3FCBD07}"/>
              </a:ext>
            </a:extLst>
          </p:cNvPr>
          <p:cNvPicPr>
            <a:picLocks noChangeAspect="1"/>
          </p:cNvPicPr>
          <p:nvPr/>
        </p:nvPicPr>
        <p:blipFill rotWithShape="1">
          <a:blip r:embed="rId2"/>
          <a:srcRect l="14661" t="69178" r="15233" b="18910"/>
          <a:stretch/>
        </p:blipFill>
        <p:spPr>
          <a:xfrm>
            <a:off x="184201" y="3560815"/>
            <a:ext cx="5640512" cy="872838"/>
          </a:xfrm>
          <a:prstGeom prst="rect">
            <a:avLst/>
          </a:prstGeom>
        </p:spPr>
      </p:pic>
      <p:sp>
        <p:nvSpPr>
          <p:cNvPr id="2" name="Title 1">
            <a:extLst>
              <a:ext uri="{FF2B5EF4-FFF2-40B4-BE49-F238E27FC236}">
                <a16:creationId xmlns:a16="http://schemas.microsoft.com/office/drawing/2014/main" id="{5A61913D-72A9-EBF7-72A9-12EF42E4F7C8}"/>
              </a:ext>
            </a:extLst>
          </p:cNvPr>
          <p:cNvSpPr>
            <a:spLocks noGrp="1"/>
          </p:cNvSpPr>
          <p:nvPr>
            <p:ph type="title"/>
          </p:nvPr>
        </p:nvSpPr>
        <p:spPr/>
        <p:txBody>
          <a:bodyPr/>
          <a:lstStyle/>
          <a:p>
            <a:endParaRPr lang="en-IT" dirty="0"/>
          </a:p>
        </p:txBody>
      </p:sp>
      <p:pic>
        <p:nvPicPr>
          <p:cNvPr id="7" name="Content Placeholder 6">
            <a:extLst>
              <a:ext uri="{FF2B5EF4-FFF2-40B4-BE49-F238E27FC236}">
                <a16:creationId xmlns:a16="http://schemas.microsoft.com/office/drawing/2014/main" id="{4EFF3E72-B646-71A4-09F8-B9B45552BD75}"/>
              </a:ext>
            </a:extLst>
          </p:cNvPr>
          <p:cNvPicPr>
            <a:picLocks noGrp="1" noChangeAspect="1"/>
          </p:cNvPicPr>
          <p:nvPr>
            <p:ph idx="1"/>
          </p:nvPr>
        </p:nvPicPr>
        <p:blipFill rotWithShape="1">
          <a:blip r:embed="rId2"/>
          <a:srcRect l="14661" t="2397" r="15233" b="68264"/>
          <a:stretch/>
        </p:blipFill>
        <p:spPr>
          <a:xfrm>
            <a:off x="43917" y="274638"/>
            <a:ext cx="5640512" cy="2149710"/>
          </a:xfrm>
        </p:spPr>
      </p:pic>
      <p:sp>
        <p:nvSpPr>
          <p:cNvPr id="4" name="Footer Placeholder 3">
            <a:extLst>
              <a:ext uri="{FF2B5EF4-FFF2-40B4-BE49-F238E27FC236}">
                <a16:creationId xmlns:a16="http://schemas.microsoft.com/office/drawing/2014/main" id="{E90EA9B9-3DFA-DBDA-6F23-099A36BE0A39}"/>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C2A74769-E177-478A-9A33-9BB168889FB1}"/>
              </a:ext>
            </a:extLst>
          </p:cNvPr>
          <p:cNvSpPr>
            <a:spLocks noGrp="1"/>
          </p:cNvSpPr>
          <p:nvPr>
            <p:ph type="sldNum" sz="quarter" idx="12"/>
          </p:nvPr>
        </p:nvSpPr>
        <p:spPr/>
        <p:txBody>
          <a:bodyPr/>
          <a:lstStyle/>
          <a:p>
            <a:fld id="{BA258971-2581-1140-A045-EF224496870B}" type="slidenum">
              <a:rPr lang="en-US" smtClean="0"/>
              <a:t>44</a:t>
            </a:fld>
            <a:endParaRPr lang="en-US"/>
          </a:p>
        </p:txBody>
      </p:sp>
      <p:sp>
        <p:nvSpPr>
          <p:cNvPr id="8" name="TextBox 7">
            <a:extLst>
              <a:ext uri="{FF2B5EF4-FFF2-40B4-BE49-F238E27FC236}">
                <a16:creationId xmlns:a16="http://schemas.microsoft.com/office/drawing/2014/main" id="{C6ED907B-06E5-4194-F263-88F37BA58D01}"/>
              </a:ext>
            </a:extLst>
          </p:cNvPr>
          <p:cNvSpPr txBox="1"/>
          <p:nvPr/>
        </p:nvSpPr>
        <p:spPr>
          <a:xfrm>
            <a:off x="1767155" y="237456"/>
            <a:ext cx="4553619" cy="369332"/>
          </a:xfrm>
          <a:prstGeom prst="rect">
            <a:avLst/>
          </a:prstGeom>
          <a:noFill/>
        </p:spPr>
        <p:txBody>
          <a:bodyPr wrap="none" rtlCol="0">
            <a:spAutoFit/>
          </a:bodyPr>
          <a:lstStyle/>
          <a:p>
            <a:r>
              <a:rPr lang="en-GB" dirty="0"/>
              <a:t>https://</a:t>
            </a:r>
            <a:r>
              <a:rPr lang="en-GB" dirty="0" err="1"/>
              <a:t>home.infn.it</a:t>
            </a:r>
            <a:r>
              <a:rPr lang="en-GB" dirty="0"/>
              <a:t>/</a:t>
            </a:r>
            <a:r>
              <a:rPr lang="en-GB" dirty="0" err="1"/>
              <a:t>conper</a:t>
            </a:r>
            <a:r>
              <a:rPr lang="en-GB" dirty="0"/>
              <a:t>/</a:t>
            </a:r>
            <a:r>
              <a:rPr lang="en-GB" dirty="0" err="1"/>
              <a:t>openscience.html</a:t>
            </a:r>
            <a:endParaRPr lang="en-IT" dirty="0"/>
          </a:p>
        </p:txBody>
      </p:sp>
      <p:sp>
        <p:nvSpPr>
          <p:cNvPr id="10" name="TextBox 9">
            <a:extLst>
              <a:ext uri="{FF2B5EF4-FFF2-40B4-BE49-F238E27FC236}">
                <a16:creationId xmlns:a16="http://schemas.microsoft.com/office/drawing/2014/main" id="{2F97609A-2BF5-4905-5A2E-5547DA52233D}"/>
              </a:ext>
            </a:extLst>
          </p:cNvPr>
          <p:cNvSpPr txBox="1"/>
          <p:nvPr/>
        </p:nvSpPr>
        <p:spPr>
          <a:xfrm rot="1166692">
            <a:off x="3304083" y="2543582"/>
            <a:ext cx="4931158" cy="1415772"/>
          </a:xfrm>
          <a:prstGeom prst="rect">
            <a:avLst/>
          </a:prstGeom>
          <a:noFill/>
          <a:ln w="31750">
            <a:solidFill>
              <a:schemeClr val="accent1"/>
            </a:solidFill>
          </a:ln>
        </p:spPr>
        <p:txBody>
          <a:bodyPr wrap="none" rtlCol="0">
            <a:spAutoFit/>
          </a:bodyPr>
          <a:lstStyle/>
          <a:p>
            <a:pPr algn="ctr"/>
            <a:r>
              <a:rPr lang="en-IT" b="1" dirty="0"/>
              <a:t>PRIMO CONVEGNO</a:t>
            </a:r>
          </a:p>
          <a:p>
            <a:pPr algn="ctr"/>
            <a:r>
              <a:rPr lang="en-IT" b="1" dirty="0"/>
              <a:t>CNR, Roma</a:t>
            </a:r>
          </a:p>
          <a:p>
            <a:pPr algn="ctr"/>
            <a:r>
              <a:rPr lang="en-IT" b="1" dirty="0"/>
              <a:t>6-7 dicembre 2022</a:t>
            </a:r>
          </a:p>
          <a:p>
            <a:pPr algn="ctr"/>
            <a:r>
              <a:rPr lang="en-GB" sz="1400" b="1" i="0" u="none" strike="noStrike" dirty="0">
                <a:solidFill>
                  <a:srgbClr val="0099CC"/>
                </a:solidFill>
                <a:effectLst/>
                <a:latin typeface="Roboto Light" panose="020F0302020204030204" pitchFamily="34" charset="0"/>
                <a:hlinkClick r:id="rId3"/>
              </a:rPr>
              <a:t>https://agenda.infn.it/e/ConvegnoOpenscienceCoPER2022</a:t>
            </a:r>
            <a:endParaRPr lang="en-GB" sz="1400" b="1" i="0" u="none" strike="noStrike" dirty="0">
              <a:solidFill>
                <a:srgbClr val="555555"/>
              </a:solidFill>
              <a:effectLst/>
              <a:latin typeface="Roboto Light" panose="020F0302020204030204" pitchFamily="34" charset="0"/>
            </a:endParaRPr>
          </a:p>
          <a:p>
            <a:pPr algn="ctr"/>
            <a:endParaRPr lang="en-IT" b="1" dirty="0"/>
          </a:p>
        </p:txBody>
      </p:sp>
      <p:sp>
        <p:nvSpPr>
          <p:cNvPr id="12" name="Left Arrow 11">
            <a:extLst>
              <a:ext uri="{FF2B5EF4-FFF2-40B4-BE49-F238E27FC236}">
                <a16:creationId xmlns:a16="http://schemas.microsoft.com/office/drawing/2014/main" id="{03BC123F-9686-99C5-C9F6-EC931551535C}"/>
              </a:ext>
            </a:extLst>
          </p:cNvPr>
          <p:cNvSpPr/>
          <p:nvPr/>
        </p:nvSpPr>
        <p:spPr>
          <a:xfrm>
            <a:off x="1277951" y="370416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14FD83C1-081C-0650-4B16-AACEA4976F01}"/>
              </a:ext>
            </a:extLst>
          </p:cNvPr>
          <p:cNvSpPr txBox="1"/>
          <p:nvPr/>
        </p:nvSpPr>
        <p:spPr>
          <a:xfrm>
            <a:off x="2251609" y="3623437"/>
            <a:ext cx="3693512" cy="923330"/>
          </a:xfrm>
          <a:prstGeom prst="rect">
            <a:avLst/>
          </a:prstGeom>
          <a:noFill/>
        </p:spPr>
        <p:txBody>
          <a:bodyPr wrap="none" rtlCol="0">
            <a:spAutoFit/>
          </a:bodyPr>
          <a:lstStyle/>
          <a:p>
            <a:r>
              <a:rPr lang="en-IT" dirty="0">
                <a:highlight>
                  <a:srgbClr val="FFFF00"/>
                </a:highlight>
              </a:rPr>
              <a:t>Programma di lavoro basato sul PNSA</a:t>
            </a:r>
          </a:p>
          <a:p>
            <a:r>
              <a:rPr lang="en-IT" dirty="0">
                <a:highlight>
                  <a:srgbClr val="FFFF00"/>
                </a:highlight>
              </a:rPr>
              <a:t> e </a:t>
            </a:r>
          </a:p>
          <a:p>
            <a:r>
              <a:rPr lang="en-GB" dirty="0">
                <a:highlight>
                  <a:srgbClr val="FFFF00"/>
                </a:highlight>
              </a:rPr>
              <a:t>L</a:t>
            </a:r>
            <a:r>
              <a:rPr lang="en-IT" dirty="0">
                <a:highlight>
                  <a:srgbClr val="FFFF00"/>
                </a:highlight>
              </a:rPr>
              <a:t>inee guida monitoring APC</a:t>
            </a:r>
          </a:p>
        </p:txBody>
      </p:sp>
      <p:sp>
        <p:nvSpPr>
          <p:cNvPr id="11" name="TextBox 10">
            <a:extLst>
              <a:ext uri="{FF2B5EF4-FFF2-40B4-BE49-F238E27FC236}">
                <a16:creationId xmlns:a16="http://schemas.microsoft.com/office/drawing/2014/main" id="{113B345E-B9F0-CA68-F1CC-5F5EEDC4F7B3}"/>
              </a:ext>
            </a:extLst>
          </p:cNvPr>
          <p:cNvSpPr txBox="1"/>
          <p:nvPr/>
        </p:nvSpPr>
        <p:spPr>
          <a:xfrm rot="20918807">
            <a:off x="4497325" y="5246915"/>
            <a:ext cx="3307316" cy="1200329"/>
          </a:xfrm>
          <a:prstGeom prst="rect">
            <a:avLst/>
          </a:prstGeom>
          <a:noFill/>
          <a:ln w="31750">
            <a:solidFill>
              <a:schemeClr val="accent1"/>
            </a:solidFill>
          </a:ln>
        </p:spPr>
        <p:txBody>
          <a:bodyPr wrap="none" rtlCol="0">
            <a:spAutoFit/>
          </a:bodyPr>
          <a:lstStyle/>
          <a:p>
            <a:pPr algn="ctr"/>
            <a:r>
              <a:rPr lang="en-IT" b="1" dirty="0"/>
              <a:t>Censimento dei rappresentanti</a:t>
            </a:r>
          </a:p>
          <a:p>
            <a:pPr algn="ctr"/>
            <a:r>
              <a:rPr lang="en-GB" b="1" dirty="0"/>
              <a:t>O</a:t>
            </a:r>
            <a:r>
              <a:rPr lang="en-IT" b="1" dirty="0"/>
              <a:t>penscience degli EPR</a:t>
            </a:r>
          </a:p>
          <a:p>
            <a:pPr algn="ctr"/>
            <a:r>
              <a:rPr lang="en-GB" b="1" dirty="0" err="1"/>
              <a:t>lista</a:t>
            </a:r>
            <a:r>
              <a:rPr lang="en-GB" b="1" dirty="0"/>
              <a:t> e</a:t>
            </a:r>
            <a:r>
              <a:rPr lang="en-IT" b="1" dirty="0"/>
              <a:t>mail</a:t>
            </a:r>
          </a:p>
          <a:p>
            <a:pPr algn="ctr"/>
            <a:r>
              <a:rPr lang="en-GB" b="1" dirty="0">
                <a:hlinkClick r:id="rId4"/>
              </a:rPr>
              <a:t>c</a:t>
            </a:r>
            <a:r>
              <a:rPr lang="en-IT" b="1" dirty="0">
                <a:hlinkClick r:id="rId4"/>
              </a:rPr>
              <a:t>onper.openscience@lists.infn.it</a:t>
            </a:r>
            <a:endParaRPr lang="en-IT" b="1" dirty="0"/>
          </a:p>
        </p:txBody>
      </p:sp>
      <p:pic>
        <p:nvPicPr>
          <p:cNvPr id="6" name="Picture 5">
            <a:extLst>
              <a:ext uri="{FF2B5EF4-FFF2-40B4-BE49-F238E27FC236}">
                <a16:creationId xmlns:a16="http://schemas.microsoft.com/office/drawing/2014/main" id="{277AD782-2FB7-614C-7328-9F71D6FEC5B0}"/>
              </a:ext>
            </a:extLst>
          </p:cNvPr>
          <p:cNvPicPr>
            <a:picLocks noChangeAspect="1"/>
          </p:cNvPicPr>
          <p:nvPr/>
        </p:nvPicPr>
        <p:blipFill>
          <a:blip r:embed="rId5"/>
          <a:stretch>
            <a:fillRect/>
          </a:stretch>
        </p:blipFill>
        <p:spPr>
          <a:xfrm>
            <a:off x="184201" y="303499"/>
            <a:ext cx="1569801" cy="904126"/>
          </a:xfrm>
          <a:prstGeom prst="rect">
            <a:avLst/>
          </a:prstGeom>
        </p:spPr>
      </p:pic>
      <p:sp>
        <p:nvSpPr>
          <p:cNvPr id="3" name="TextBox 2">
            <a:extLst>
              <a:ext uri="{FF2B5EF4-FFF2-40B4-BE49-F238E27FC236}">
                <a16:creationId xmlns:a16="http://schemas.microsoft.com/office/drawing/2014/main" id="{4EFF8B20-1554-20AE-A4FF-0A2E570ECCE2}"/>
              </a:ext>
            </a:extLst>
          </p:cNvPr>
          <p:cNvSpPr txBox="1"/>
          <p:nvPr/>
        </p:nvSpPr>
        <p:spPr>
          <a:xfrm rot="20183751">
            <a:off x="194654" y="5722311"/>
            <a:ext cx="2795958" cy="430887"/>
          </a:xfrm>
          <a:prstGeom prst="rect">
            <a:avLst/>
          </a:prstGeom>
          <a:noFill/>
          <a:ln w="41275">
            <a:solidFill>
              <a:schemeClr val="accent1"/>
            </a:solidFill>
          </a:ln>
        </p:spPr>
        <p:txBody>
          <a:bodyPr wrap="none" rtlCol="0">
            <a:spAutoFit/>
          </a:bodyPr>
          <a:lstStyle/>
          <a:p>
            <a:pPr algn="ctr"/>
            <a:r>
              <a:rPr lang="en-IT" sz="1100" dirty="0"/>
              <a:t>Co-coordinatori </a:t>
            </a:r>
          </a:p>
          <a:p>
            <a:pPr algn="ctr"/>
            <a:r>
              <a:rPr lang="en-IT" sz="1100" dirty="0"/>
              <a:t>Bianco (INFN), Chiodetti (INGV), Locati (INGV)</a:t>
            </a:r>
          </a:p>
        </p:txBody>
      </p:sp>
      <p:sp>
        <p:nvSpPr>
          <p:cNvPr id="15" name="TextBox 14">
            <a:extLst>
              <a:ext uri="{FF2B5EF4-FFF2-40B4-BE49-F238E27FC236}">
                <a16:creationId xmlns:a16="http://schemas.microsoft.com/office/drawing/2014/main" id="{700D11EE-348D-20C6-0CBA-0AC7F081F253}"/>
              </a:ext>
            </a:extLst>
          </p:cNvPr>
          <p:cNvSpPr txBox="1"/>
          <p:nvPr/>
        </p:nvSpPr>
        <p:spPr>
          <a:xfrm rot="614943">
            <a:off x="1687085" y="4698448"/>
            <a:ext cx="3889719" cy="369332"/>
          </a:xfrm>
          <a:prstGeom prst="rect">
            <a:avLst/>
          </a:prstGeom>
          <a:noFill/>
          <a:ln>
            <a:solidFill>
              <a:schemeClr val="accent1"/>
            </a:solidFill>
          </a:ln>
        </p:spPr>
        <p:txBody>
          <a:bodyPr wrap="none" rtlCol="0">
            <a:spAutoFit/>
          </a:bodyPr>
          <a:lstStyle/>
          <a:p>
            <a:r>
              <a:rPr lang="en-IT" dirty="0"/>
              <a:t>Sinergia con Osservatorio OS della CRUI</a:t>
            </a:r>
          </a:p>
        </p:txBody>
      </p:sp>
      <p:sp>
        <p:nvSpPr>
          <p:cNvPr id="16" name="TextBox 15">
            <a:extLst>
              <a:ext uri="{FF2B5EF4-FFF2-40B4-BE49-F238E27FC236}">
                <a16:creationId xmlns:a16="http://schemas.microsoft.com/office/drawing/2014/main" id="{14312192-F646-53E7-1EF7-11A58084AA7E}"/>
              </a:ext>
            </a:extLst>
          </p:cNvPr>
          <p:cNvSpPr txBox="1"/>
          <p:nvPr/>
        </p:nvSpPr>
        <p:spPr>
          <a:xfrm>
            <a:off x="1697735" y="755238"/>
            <a:ext cx="6510180" cy="523220"/>
          </a:xfrm>
          <a:prstGeom prst="rect">
            <a:avLst/>
          </a:prstGeom>
          <a:noFill/>
        </p:spPr>
        <p:txBody>
          <a:bodyPr wrap="none" rtlCol="0">
            <a:spAutoFit/>
          </a:bodyPr>
          <a:lstStyle/>
          <a:p>
            <a:r>
              <a:rPr lang="en-IT" sz="2800" b="1" dirty="0"/>
              <a:t>Gruppo di lavoro Openscience della CoPER</a:t>
            </a:r>
          </a:p>
        </p:txBody>
      </p:sp>
    </p:spTree>
    <p:extLst>
      <p:ext uri="{BB962C8B-B14F-4D97-AF65-F5344CB8AC3E}">
        <p14:creationId xmlns:p14="http://schemas.microsoft.com/office/powerpoint/2010/main" val="1802333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C5E8-5C20-6823-7D86-CBBE2AF3A2EB}"/>
              </a:ext>
            </a:extLst>
          </p:cNvPr>
          <p:cNvSpPr>
            <a:spLocks noGrp="1"/>
          </p:cNvSpPr>
          <p:nvPr>
            <p:ph type="title"/>
          </p:nvPr>
        </p:nvSpPr>
        <p:spPr>
          <a:xfrm>
            <a:off x="457200" y="346557"/>
            <a:ext cx="7620000" cy="813017"/>
          </a:xfrm>
        </p:spPr>
        <p:txBody>
          <a:bodyPr/>
          <a:lstStyle/>
          <a:p>
            <a:r>
              <a:rPr lang="en-IT" sz="3200" b="1" dirty="0"/>
              <a:t>Come pubblicare nel 2023</a:t>
            </a:r>
            <a:br>
              <a:rPr lang="en-IT" sz="3200" dirty="0"/>
            </a:br>
            <a:r>
              <a:rPr lang="en-IT" sz="3200" dirty="0"/>
              <a:t> </a:t>
            </a:r>
            <a:r>
              <a:rPr lang="en-IT" sz="1800" i="1" dirty="0"/>
              <a:t>Una bozza collaborativa rivolta ai dipendenti INFN</a:t>
            </a:r>
            <a:endParaRPr lang="en-IT" sz="3200" i="1" dirty="0"/>
          </a:p>
        </p:txBody>
      </p:sp>
      <p:sp>
        <p:nvSpPr>
          <p:cNvPr id="3" name="Content Placeholder 2">
            <a:extLst>
              <a:ext uri="{FF2B5EF4-FFF2-40B4-BE49-F238E27FC236}">
                <a16:creationId xmlns:a16="http://schemas.microsoft.com/office/drawing/2014/main" id="{4E7B902F-3073-5336-32F7-1CC87B71702F}"/>
              </a:ext>
            </a:extLst>
          </p:cNvPr>
          <p:cNvSpPr>
            <a:spLocks noGrp="1"/>
          </p:cNvSpPr>
          <p:nvPr>
            <p:ph idx="1"/>
          </p:nvPr>
        </p:nvSpPr>
        <p:spPr>
          <a:xfrm>
            <a:off x="457200" y="1404990"/>
            <a:ext cx="7620000" cy="5242390"/>
          </a:xfrm>
        </p:spPr>
        <p:txBody>
          <a:bodyPr>
            <a:normAutofit fontScale="77500" lnSpcReduction="20000"/>
          </a:bodyPr>
          <a:lstStyle/>
          <a:p>
            <a:pPr marL="571500" indent="-457200">
              <a:buFont typeface="+mj-lt"/>
              <a:buAutoNum type="arabicPeriod"/>
            </a:pPr>
            <a:r>
              <a:rPr lang="en-IT" dirty="0"/>
              <a:t>Depositare ogni prodotto (preprint, dati, immagini, software, etc) nell’ archivio oppure, quando appropriato, negli archivi di soggetto aperti che rilascino un DOI (arXiv, etc);</a:t>
            </a:r>
          </a:p>
          <a:p>
            <a:pPr marL="571500" indent="-457200">
              <a:buFont typeface="+mj-lt"/>
              <a:buAutoNum type="arabicPeriod"/>
            </a:pPr>
            <a:r>
              <a:rPr lang="en-IT" dirty="0"/>
              <a:t>Prediligere il greenOA: scelta di rivista senza pagamento APC, deposito della AAM su archivio oppure arXiv;</a:t>
            </a:r>
          </a:p>
          <a:p>
            <a:pPr marL="571500" indent="-457200">
              <a:buFont typeface="+mj-lt"/>
              <a:buAutoNum type="arabicPeriod"/>
            </a:pPr>
            <a:r>
              <a:rPr lang="en-IT" dirty="0"/>
              <a:t>Mai cedere </a:t>
            </a:r>
            <a:r>
              <a:rPr lang="en-GB" dirty="0"/>
              <a:t>i</a:t>
            </a:r>
            <a:r>
              <a:rPr lang="en-IT" dirty="0"/>
              <a:t> diritti sulla AAM: sono di proprietà dell’INFN</a:t>
            </a:r>
          </a:p>
          <a:p>
            <a:pPr marL="571500" indent="-457200">
              <a:buFont typeface="+mj-lt"/>
              <a:buAutoNum type="arabicPeriod"/>
            </a:pPr>
            <a:r>
              <a:rPr lang="en-IT" dirty="0"/>
              <a:t>In alternativa al greenOA:</a:t>
            </a:r>
          </a:p>
          <a:p>
            <a:pPr marL="868680" lvl="1" indent="-457200">
              <a:buFont typeface="+mj-lt"/>
              <a:buAutoNum type="arabicPeriod"/>
            </a:pPr>
            <a:r>
              <a:rPr lang="en-IT" dirty="0"/>
              <a:t>Pubblicare su riviste scoap3.org (hep-ex, hep-th, hep-lat, hep-ph)</a:t>
            </a:r>
          </a:p>
          <a:p>
            <a:pPr marL="868680" lvl="1" indent="-457200">
              <a:buFont typeface="+mj-lt"/>
              <a:buAutoNum type="arabicPeriod"/>
            </a:pPr>
            <a:r>
              <a:rPr lang="en-IT" dirty="0"/>
              <a:t>Pubblicare su </a:t>
            </a:r>
            <a:r>
              <a:rPr lang="en-IT" sz="2100" dirty="0"/>
              <a:t>riviste incluse nei contratti nazionali Publish&amp;Read: IOP (JINST, JCAP, etc), altri in arrivo</a:t>
            </a:r>
          </a:p>
          <a:p>
            <a:pPr marL="868680" lvl="1" indent="-457200">
              <a:buFont typeface="+mj-lt"/>
              <a:buAutoNum type="arabicPeriod"/>
            </a:pPr>
            <a:r>
              <a:rPr lang="en-IT" sz="2100" dirty="0"/>
              <a:t>Pubblica con Open Research Europe </a:t>
            </a:r>
            <a:r>
              <a:rPr lang="en-GB" sz="2100" dirty="0" err="1"/>
              <a:t>i</a:t>
            </a:r>
            <a:r>
              <a:rPr lang="en-IT" sz="2100" dirty="0"/>
              <a:t> risultati del tuo progetto EU</a:t>
            </a:r>
          </a:p>
          <a:p>
            <a:pPr lvl="2"/>
            <a:r>
              <a:rPr lang="en-GB" sz="1900" dirty="0"/>
              <a:t>https://open-research-</a:t>
            </a:r>
            <a:r>
              <a:rPr lang="en-GB" sz="1900" dirty="0" err="1"/>
              <a:t>europe.ec.europa.eu</a:t>
            </a:r>
            <a:endParaRPr lang="en-IT" dirty="0"/>
          </a:p>
          <a:p>
            <a:pPr marL="868680" lvl="1" indent="-457200">
              <a:buFont typeface="+mj-lt"/>
              <a:buAutoNum type="arabicPeriod"/>
            </a:pPr>
            <a:r>
              <a:rPr lang="en-IT" dirty="0"/>
              <a:t>Selezionare una rivista non predatoria:</a:t>
            </a:r>
          </a:p>
          <a:p>
            <a:pPr marL="1234440" lvl="2" indent="-457200">
              <a:buFont typeface="+mj-lt"/>
              <a:buAutoNum type="arabicPeriod"/>
            </a:pPr>
            <a:r>
              <a:rPr lang="en-IT" dirty="0"/>
              <a:t>Indicizzata su WOS oppure SCOPUS</a:t>
            </a:r>
          </a:p>
          <a:p>
            <a:pPr marL="1234440" lvl="2" indent="-457200">
              <a:buFont typeface="+mj-lt"/>
              <a:buAutoNum type="arabicPeriod"/>
            </a:pPr>
            <a:r>
              <a:rPr lang="en-IT" dirty="0"/>
              <a:t>Presente nel database Journal Checker Tool di cOAlitionS</a:t>
            </a:r>
            <a:endParaRPr lang="en-IT" dirty="0">
              <a:highlight>
                <a:srgbClr val="FFFF00"/>
              </a:highlight>
            </a:endParaRPr>
          </a:p>
          <a:p>
            <a:pPr marL="1234440" lvl="2" indent="-457200">
              <a:buFont typeface="+mj-lt"/>
              <a:buAutoNum type="arabicPeriod"/>
            </a:pPr>
            <a:r>
              <a:rPr lang="en-IT" dirty="0"/>
              <a:t>Presente nel database DOAJ</a:t>
            </a:r>
            <a:endParaRPr lang="en-IT" dirty="0">
              <a:highlight>
                <a:srgbClr val="FFFF00"/>
              </a:highlight>
            </a:endParaRPr>
          </a:p>
          <a:p>
            <a:pPr marL="1234440" lvl="2" indent="-457200">
              <a:buFont typeface="+mj-lt"/>
              <a:buAutoNum type="arabicPeriod"/>
            </a:pPr>
            <a:r>
              <a:rPr lang="en-IT" dirty="0"/>
              <a:t>N</a:t>
            </a:r>
            <a:r>
              <a:rPr lang="en-GB" dirty="0"/>
              <a:t>o</a:t>
            </a:r>
            <a:r>
              <a:rPr lang="en-IT" dirty="0"/>
              <a:t>n presente in varie blacklist</a:t>
            </a:r>
          </a:p>
          <a:p>
            <a:pPr marL="1234440" lvl="2" indent="-457200">
              <a:buFont typeface="+mj-lt"/>
              <a:buAutoNum type="arabicPeriod"/>
            </a:pPr>
            <a:r>
              <a:rPr lang="en-IT" dirty="0"/>
              <a:t>Che aderisce al Committee on Publication Ethics (COPE)</a:t>
            </a:r>
          </a:p>
          <a:p>
            <a:pPr marL="1234440" lvl="2" indent="-457200">
              <a:buFont typeface="+mj-lt"/>
              <a:buAutoNum type="arabicPeriod"/>
            </a:pPr>
            <a:r>
              <a:rPr lang="en-IT" dirty="0"/>
              <a:t>Con comitato editoriale formato da colleghi conosciuti</a:t>
            </a:r>
          </a:p>
          <a:p>
            <a:pPr marL="1234440" lvl="2" indent="-457200">
              <a:buFont typeface="+mj-lt"/>
              <a:buAutoNum type="arabicPeriod"/>
            </a:pPr>
            <a:r>
              <a:rPr lang="en-IT" dirty="0"/>
              <a:t>Che richiede un APC nella media del mercato (1000-2000 EUR)</a:t>
            </a:r>
          </a:p>
          <a:p>
            <a:pPr marL="571500" indent="-457200">
              <a:buFont typeface="+mj-lt"/>
              <a:buAutoNum type="arabicPeriod"/>
            </a:pPr>
            <a:r>
              <a:rPr lang="en-IT" i="1" dirty="0"/>
              <a:t>(continua)</a:t>
            </a:r>
          </a:p>
          <a:p>
            <a:endParaRPr lang="en-IT" dirty="0"/>
          </a:p>
        </p:txBody>
      </p:sp>
      <p:sp>
        <p:nvSpPr>
          <p:cNvPr id="4" name="Footer Placeholder 3">
            <a:extLst>
              <a:ext uri="{FF2B5EF4-FFF2-40B4-BE49-F238E27FC236}">
                <a16:creationId xmlns:a16="http://schemas.microsoft.com/office/drawing/2014/main" id="{F0F68B20-1060-A87D-73CA-748261356E86}"/>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156B803E-5404-2DDB-A2EC-54C9EC3C8673}"/>
              </a:ext>
            </a:extLst>
          </p:cNvPr>
          <p:cNvSpPr>
            <a:spLocks noGrp="1"/>
          </p:cNvSpPr>
          <p:nvPr>
            <p:ph type="sldNum" sz="quarter" idx="12"/>
          </p:nvPr>
        </p:nvSpPr>
        <p:spPr/>
        <p:txBody>
          <a:bodyPr/>
          <a:lstStyle/>
          <a:p>
            <a:fld id="{BA258971-2581-1140-A045-EF224496870B}" type="slidenum">
              <a:rPr lang="en-US" smtClean="0"/>
              <a:t>45</a:t>
            </a:fld>
            <a:endParaRPr lang="en-US"/>
          </a:p>
        </p:txBody>
      </p:sp>
    </p:spTree>
    <p:extLst>
      <p:ext uri="{BB962C8B-B14F-4D97-AF65-F5344CB8AC3E}">
        <p14:creationId xmlns:p14="http://schemas.microsoft.com/office/powerpoint/2010/main" val="2622490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6AAD-273A-6D7C-32A3-43F5FACAFBB5}"/>
              </a:ext>
            </a:extLst>
          </p:cNvPr>
          <p:cNvSpPr>
            <a:spLocks noGrp="1"/>
          </p:cNvSpPr>
          <p:nvPr>
            <p:ph type="title"/>
          </p:nvPr>
        </p:nvSpPr>
        <p:spPr/>
        <p:txBody>
          <a:bodyPr/>
          <a:lstStyle/>
          <a:p>
            <a:r>
              <a:rPr lang="en-IT" dirty="0"/>
              <a:t>Conclusioni</a:t>
            </a:r>
          </a:p>
        </p:txBody>
      </p:sp>
      <p:sp>
        <p:nvSpPr>
          <p:cNvPr id="3" name="Content Placeholder 2">
            <a:extLst>
              <a:ext uri="{FF2B5EF4-FFF2-40B4-BE49-F238E27FC236}">
                <a16:creationId xmlns:a16="http://schemas.microsoft.com/office/drawing/2014/main" id="{EE9423C9-BDA8-EF1C-DF87-6CA654F3F702}"/>
              </a:ext>
            </a:extLst>
          </p:cNvPr>
          <p:cNvSpPr>
            <a:spLocks noGrp="1"/>
          </p:cNvSpPr>
          <p:nvPr>
            <p:ph idx="1"/>
          </p:nvPr>
        </p:nvSpPr>
        <p:spPr/>
        <p:txBody>
          <a:bodyPr>
            <a:normAutofit lnSpcReduction="10000"/>
          </a:bodyPr>
          <a:lstStyle/>
          <a:p>
            <a:r>
              <a:rPr lang="en-IT" dirty="0"/>
              <a:t>Finalmente pubblicato il Piano Nazionale Scienza Aperta</a:t>
            </a:r>
          </a:p>
          <a:p>
            <a:pPr lvl="1"/>
            <a:r>
              <a:rPr lang="en-GB" dirty="0"/>
              <a:t>m</a:t>
            </a:r>
            <a:r>
              <a:rPr lang="en-IT"/>
              <a:t>a non </a:t>
            </a:r>
            <a:r>
              <a:rPr lang="en-IT" dirty="0"/>
              <a:t>definisce le risorse con le quali attuare gli obiettivi</a:t>
            </a:r>
          </a:p>
          <a:p>
            <a:r>
              <a:rPr lang="en-IT" dirty="0"/>
              <a:t>Gli EPR si sono organizzati (Gruppo di lavoro openscience) sinergicamente alla CRUI</a:t>
            </a:r>
          </a:p>
          <a:p>
            <a:pPr lvl="1"/>
            <a:r>
              <a:rPr lang="en-GB" dirty="0"/>
              <a:t>https://</a:t>
            </a:r>
            <a:r>
              <a:rPr lang="en-GB" dirty="0" err="1"/>
              <a:t>home.infn.it</a:t>
            </a:r>
            <a:r>
              <a:rPr lang="en-GB" dirty="0"/>
              <a:t>/</a:t>
            </a:r>
            <a:r>
              <a:rPr lang="en-GB" dirty="0" err="1"/>
              <a:t>conper</a:t>
            </a:r>
            <a:r>
              <a:rPr lang="en-GB" dirty="0"/>
              <a:t>/</a:t>
            </a:r>
            <a:r>
              <a:rPr lang="en-GB" dirty="0" err="1"/>
              <a:t>openscience.html</a:t>
            </a:r>
            <a:endParaRPr lang="en-IT" dirty="0">
              <a:highlight>
                <a:srgbClr val="FFFF00"/>
              </a:highlight>
            </a:endParaRPr>
          </a:p>
          <a:p>
            <a:r>
              <a:rPr lang="en-IT" dirty="0"/>
              <a:t>Il nodo è la valutazione</a:t>
            </a:r>
          </a:p>
          <a:p>
            <a:pPr lvl="1"/>
            <a:r>
              <a:rPr lang="en-IT" dirty="0"/>
              <a:t>Iniziativa UE </a:t>
            </a:r>
            <a:r>
              <a:rPr lang="en-IT" i="1" dirty="0"/>
              <a:t>Agreement on Reforming Research Evaluation</a:t>
            </a:r>
            <a:endParaRPr lang="en-IT" i="1" dirty="0">
              <a:highlight>
                <a:srgbClr val="FFFF00"/>
              </a:highlight>
            </a:endParaRPr>
          </a:p>
          <a:p>
            <a:r>
              <a:rPr lang="en-IT" dirty="0"/>
              <a:t>Monitoring del mercato degli APC</a:t>
            </a:r>
          </a:p>
          <a:p>
            <a:pPr lvl="1"/>
            <a:r>
              <a:rPr lang="en-GB" dirty="0"/>
              <a:t>I</a:t>
            </a:r>
            <a:r>
              <a:rPr lang="en-IT" dirty="0"/>
              <a:t>n corso CRUI-CODAU-CoPER-CODIGER</a:t>
            </a:r>
          </a:p>
          <a:p>
            <a:r>
              <a:rPr lang="en-IT" dirty="0"/>
              <a:t>Archivio INFN operativo da tempo</a:t>
            </a:r>
          </a:p>
          <a:p>
            <a:pPr lvl="1"/>
            <a:r>
              <a:rPr lang="en-GB" dirty="0">
                <a:latin typeface="Courier New" panose="02070309020205020404" pitchFamily="49" charset="0"/>
                <a:cs typeface="Courier New" panose="02070309020205020404" pitchFamily="49" charset="0"/>
              </a:rPr>
              <a:t>o</a:t>
            </a:r>
            <a:r>
              <a:rPr lang="en-IT" dirty="0">
                <a:latin typeface="Courier New" panose="02070309020205020404" pitchFamily="49" charset="0"/>
                <a:cs typeface="Courier New" panose="02070309020205020404" pitchFamily="49" charset="0"/>
              </a:rPr>
              <a:t>penaccessrepository.it</a:t>
            </a:r>
          </a:p>
          <a:p>
            <a:r>
              <a:rPr lang="en-IT" dirty="0"/>
              <a:t>Disciplinare INFN in approvazione</a:t>
            </a:r>
          </a:p>
          <a:p>
            <a:r>
              <a:rPr lang="en-GB" b="1" dirty="0"/>
              <a:t>D</a:t>
            </a:r>
            <a:r>
              <a:rPr lang="en-IT" b="1" dirty="0"/>
              <a:t>omande ?  openscience@lists.infn.it</a:t>
            </a:r>
          </a:p>
        </p:txBody>
      </p:sp>
      <p:sp>
        <p:nvSpPr>
          <p:cNvPr id="4" name="Footer Placeholder 3">
            <a:extLst>
              <a:ext uri="{FF2B5EF4-FFF2-40B4-BE49-F238E27FC236}">
                <a16:creationId xmlns:a16="http://schemas.microsoft.com/office/drawing/2014/main" id="{C66C8B7A-E7FA-7FDB-B2D4-F4A2CC975918}"/>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3212AF81-7B87-529F-E74A-2ED997916431}"/>
              </a:ext>
            </a:extLst>
          </p:cNvPr>
          <p:cNvSpPr>
            <a:spLocks noGrp="1"/>
          </p:cNvSpPr>
          <p:nvPr>
            <p:ph type="sldNum" sz="quarter" idx="12"/>
          </p:nvPr>
        </p:nvSpPr>
        <p:spPr/>
        <p:txBody>
          <a:bodyPr/>
          <a:lstStyle/>
          <a:p>
            <a:fld id="{BA258971-2581-1140-A045-EF224496870B}" type="slidenum">
              <a:rPr lang="en-US" smtClean="0"/>
              <a:t>46</a:t>
            </a:fld>
            <a:endParaRPr lang="en-US"/>
          </a:p>
        </p:txBody>
      </p:sp>
    </p:spTree>
    <p:extLst>
      <p:ext uri="{BB962C8B-B14F-4D97-AF65-F5344CB8AC3E}">
        <p14:creationId xmlns:p14="http://schemas.microsoft.com/office/powerpoint/2010/main" val="3221458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4361-9C55-D648-A9B0-87E102283DC1}"/>
              </a:ext>
            </a:extLst>
          </p:cNvPr>
          <p:cNvSpPr>
            <a:spLocks noGrp="1"/>
          </p:cNvSpPr>
          <p:nvPr>
            <p:ph type="ctrTitle"/>
          </p:nvPr>
        </p:nvSpPr>
        <p:spPr>
          <a:xfrm>
            <a:off x="531687" y="226887"/>
            <a:ext cx="7543800" cy="827926"/>
          </a:xfrm>
        </p:spPr>
        <p:txBody>
          <a:bodyPr/>
          <a:lstStyle/>
          <a:p>
            <a:r>
              <a:rPr lang="en-IT" sz="3200" dirty="0">
                <a:latin typeface="Calibri" panose="020F0502020204030204" pitchFamily="34" charset="0"/>
                <a:cs typeface="Calibri" panose="020F0502020204030204" pitchFamily="34" charset="0"/>
              </a:rPr>
              <a:t>Resources</a:t>
            </a:r>
          </a:p>
        </p:txBody>
      </p:sp>
      <p:sp>
        <p:nvSpPr>
          <p:cNvPr id="3" name="Subtitle 2">
            <a:extLst>
              <a:ext uri="{FF2B5EF4-FFF2-40B4-BE49-F238E27FC236}">
                <a16:creationId xmlns:a16="http://schemas.microsoft.com/office/drawing/2014/main" id="{A4B0752F-7CFD-C645-AFE0-729C3B2576F6}"/>
              </a:ext>
            </a:extLst>
          </p:cNvPr>
          <p:cNvSpPr>
            <a:spLocks noGrp="1"/>
          </p:cNvSpPr>
          <p:nvPr>
            <p:ph type="subTitle" idx="1"/>
          </p:nvPr>
        </p:nvSpPr>
        <p:spPr>
          <a:xfrm>
            <a:off x="685799" y="1417833"/>
            <a:ext cx="7625993" cy="5301465"/>
          </a:xfrm>
        </p:spPr>
        <p:txBody>
          <a:bodyPr>
            <a:normAutofit fontScale="62500" lnSpcReduction="20000"/>
          </a:bodyPr>
          <a:lstStyle/>
          <a:p>
            <a:pPr marL="546100" indent="-457200">
              <a:buFont typeface="+mj-lt"/>
              <a:buAutoNum type="arabicPeriod"/>
            </a:pPr>
            <a:r>
              <a:rPr lang="en-IT" sz="2800" dirty="0">
                <a:solidFill>
                  <a:schemeClr val="tx1"/>
                </a:solidFill>
              </a:rPr>
              <a:t>Anna Maria Pastorini (Uni Genova)</a:t>
            </a:r>
          </a:p>
          <a:p>
            <a:pPr marL="1003300" lvl="1" indent="-457200" algn="l">
              <a:buFont typeface="Arial" panose="020B0604020202020204" pitchFamily="34" charset="0"/>
              <a:buChar char="•"/>
            </a:pPr>
            <a:r>
              <a:rPr lang="en-GB" dirty="0">
                <a:solidFill>
                  <a:schemeClr val="tx1"/>
                </a:solidFill>
              </a:rPr>
              <a:t> V Pasquale, AM </a:t>
            </a:r>
            <a:r>
              <a:rPr lang="en-GB" dirty="0" err="1">
                <a:solidFill>
                  <a:schemeClr val="tx1"/>
                </a:solidFill>
              </a:rPr>
              <a:t>Pastorini</a:t>
            </a:r>
            <a:r>
              <a:rPr lang="en-GB" dirty="0">
                <a:solidFill>
                  <a:schemeClr val="tx1"/>
                </a:solidFill>
              </a:rPr>
              <a:t>, An Introduction to Open Science and Research Data Management: a PhD course, 2021, [CC-BY], </a:t>
            </a:r>
            <a:r>
              <a:rPr lang="en-GB" dirty="0">
                <a:solidFill>
                  <a:schemeClr val="tx1"/>
                </a:solidFill>
                <a:hlinkClick r:id="rId2">
                  <a:extLst>
                    <a:ext uri="{A12FA001-AC4F-418D-AE19-62706E023703}">
                      <ahyp:hlinkClr xmlns:ahyp="http://schemas.microsoft.com/office/drawing/2018/hyperlinkcolor" val="tx"/>
                    </a:ext>
                  </a:extLst>
                </a:hlinkClick>
              </a:rPr>
              <a:t>https://doi.org/10.5281/zenodo.5642944</a:t>
            </a:r>
            <a:r>
              <a:rPr lang="en-GB" dirty="0">
                <a:solidFill>
                  <a:schemeClr val="tx1"/>
                </a:solidFill>
              </a:rPr>
              <a:t> </a:t>
            </a:r>
          </a:p>
          <a:p>
            <a:pPr marL="889000" lvl="1" indent="-342900" algn="l">
              <a:buFont typeface="Arial" panose="020B0604020202020204" pitchFamily="34" charset="0"/>
              <a:buChar char="•"/>
            </a:pPr>
            <a:r>
              <a:rPr lang="en-GB" dirty="0">
                <a:solidFill>
                  <a:schemeClr val="tx1"/>
                </a:solidFill>
              </a:rPr>
              <a:t>AM </a:t>
            </a:r>
            <a:r>
              <a:rPr lang="en-GB" dirty="0" err="1">
                <a:solidFill>
                  <a:schemeClr val="tx1"/>
                </a:solidFill>
              </a:rPr>
              <a:t>Pastorini</a:t>
            </a:r>
            <a:r>
              <a:rPr lang="en-GB" dirty="0">
                <a:solidFill>
                  <a:schemeClr val="tx1"/>
                </a:solidFill>
              </a:rPr>
              <a:t>, Open connections: transformative actions forward Open Science at Genoa University. Poster presented at: B15</a:t>
            </a:r>
            <a:r>
              <a:rPr lang="en-GB" sz="2800" dirty="0">
                <a:solidFill>
                  <a:schemeClr val="tx1"/>
                </a:solidFill>
              </a:rPr>
              <a:t> </a:t>
            </a:r>
            <a:r>
              <a:rPr lang="en-GB" dirty="0">
                <a:solidFill>
                  <a:schemeClr val="tx1"/>
                </a:solidFill>
              </a:rPr>
              <a:t>Conference 2021. [CC-BY] </a:t>
            </a:r>
            <a:r>
              <a:rPr lang="en-GB" dirty="0">
                <a:solidFill>
                  <a:schemeClr val="tx1"/>
                </a:solidFill>
                <a:hlinkClick r:id="rId3">
                  <a:extLst>
                    <a:ext uri="{A12FA001-AC4F-418D-AE19-62706E023703}">
                      <ahyp:hlinkClr xmlns:ahyp="http://schemas.microsoft.com/office/drawing/2018/hyperlinkcolor" val="tx"/>
                    </a:ext>
                  </a:extLst>
                </a:hlinkClick>
              </a:rPr>
              <a:t>https://doi.org/10.5281/zenodo.5495956</a:t>
            </a:r>
            <a:r>
              <a:rPr lang="en-GB" dirty="0">
                <a:solidFill>
                  <a:schemeClr val="tx1"/>
                </a:solidFill>
              </a:rPr>
              <a:t> </a:t>
            </a:r>
            <a:endParaRPr lang="en-GB" sz="2800" dirty="0">
              <a:solidFill>
                <a:schemeClr val="tx1"/>
              </a:solidFill>
            </a:endParaRPr>
          </a:p>
          <a:p>
            <a:pPr marL="889000" lvl="1" indent="-342900" algn="l">
              <a:buFont typeface="Arial" panose="020B0604020202020204" pitchFamily="34" charset="0"/>
              <a:buChar char="•"/>
            </a:pPr>
            <a:r>
              <a:rPr lang="en-GB" dirty="0">
                <a:solidFill>
                  <a:schemeClr val="tx1"/>
                </a:solidFill>
              </a:rPr>
              <a:t>AM </a:t>
            </a:r>
            <a:r>
              <a:rPr lang="en-GB" dirty="0" err="1">
                <a:solidFill>
                  <a:schemeClr val="tx1"/>
                </a:solidFill>
              </a:rPr>
              <a:t>Pastorini</a:t>
            </a:r>
            <a:r>
              <a:rPr lang="en-GB" dirty="0">
                <a:solidFill>
                  <a:schemeClr val="tx1"/>
                </a:solidFill>
              </a:rPr>
              <a:t>, </a:t>
            </a:r>
            <a:r>
              <a:rPr lang="en-GB" dirty="0" err="1">
                <a:solidFill>
                  <a:schemeClr val="tx1"/>
                </a:solidFill>
              </a:rPr>
              <a:t>GenOA</a:t>
            </a:r>
            <a:r>
              <a:rPr lang="en-GB" dirty="0">
                <a:solidFill>
                  <a:schemeClr val="tx1"/>
                </a:solidFill>
              </a:rPr>
              <a:t> week 2020: </a:t>
            </a:r>
            <a:r>
              <a:rPr lang="en-GB" dirty="0" err="1">
                <a:solidFill>
                  <a:schemeClr val="tx1"/>
                </a:solidFill>
              </a:rPr>
              <a:t>i</a:t>
            </a:r>
            <a:r>
              <a:rPr lang="en-GB" dirty="0">
                <a:solidFill>
                  <a:schemeClr val="tx1"/>
                </a:solidFill>
              </a:rPr>
              <a:t> </a:t>
            </a:r>
            <a:r>
              <a:rPr lang="en-GB" dirty="0" err="1">
                <a:solidFill>
                  <a:schemeClr val="tx1"/>
                </a:solidFill>
              </a:rPr>
              <a:t>bibliotecari</a:t>
            </a:r>
            <a:r>
              <a:rPr lang="en-GB" dirty="0">
                <a:solidFill>
                  <a:schemeClr val="tx1"/>
                </a:solidFill>
              </a:rPr>
              <a:t> e la </a:t>
            </a:r>
            <a:r>
              <a:rPr lang="en-GB" dirty="0" err="1">
                <a:solidFill>
                  <a:schemeClr val="tx1"/>
                </a:solidFill>
              </a:rPr>
              <a:t>sfida</a:t>
            </a:r>
            <a:r>
              <a:rPr lang="en-GB" dirty="0">
                <a:solidFill>
                  <a:schemeClr val="tx1"/>
                </a:solidFill>
              </a:rPr>
              <a:t> </a:t>
            </a:r>
            <a:r>
              <a:rPr lang="en-GB" dirty="0" err="1">
                <a:solidFill>
                  <a:schemeClr val="tx1"/>
                </a:solidFill>
              </a:rPr>
              <a:t>dell’accesso</a:t>
            </a:r>
            <a:r>
              <a:rPr lang="en-GB" dirty="0">
                <a:solidFill>
                  <a:schemeClr val="tx1"/>
                </a:solidFill>
              </a:rPr>
              <a:t> </a:t>
            </a:r>
            <a:r>
              <a:rPr lang="en-GB" dirty="0" err="1">
                <a:solidFill>
                  <a:schemeClr val="tx1"/>
                </a:solidFill>
              </a:rPr>
              <a:t>aperto</a:t>
            </a:r>
            <a:r>
              <a:rPr lang="en-GB" dirty="0">
                <a:solidFill>
                  <a:schemeClr val="tx1"/>
                </a:solidFill>
              </a:rPr>
              <a:t>. </a:t>
            </a:r>
            <a:r>
              <a:rPr lang="en-GB" dirty="0" err="1">
                <a:solidFill>
                  <a:schemeClr val="tx1"/>
                </a:solidFill>
              </a:rPr>
              <a:t>Vedianche</a:t>
            </a:r>
            <a:r>
              <a:rPr lang="en-GB" dirty="0">
                <a:solidFill>
                  <a:schemeClr val="tx1"/>
                </a:solidFill>
              </a:rPr>
              <a:t>, v.30,n.2 (2020), [CC-BY], </a:t>
            </a:r>
            <a:r>
              <a:rPr lang="en-GB" dirty="0">
                <a:solidFill>
                  <a:schemeClr val="tx1"/>
                </a:solidFill>
                <a:hlinkClick r:id="rId4">
                  <a:extLst>
                    <a:ext uri="{A12FA001-AC4F-418D-AE19-62706E023703}">
                      <ahyp:hlinkClr xmlns:ahyp="http://schemas.microsoft.com/office/drawing/2018/hyperlinkcolor" val="tx"/>
                    </a:ext>
                  </a:extLst>
                </a:hlinkClick>
              </a:rPr>
              <a:t>https://riviste.aib.it/index.php/vedianche/article/view/12987</a:t>
            </a:r>
            <a:r>
              <a:rPr lang="en-GB" dirty="0">
                <a:solidFill>
                  <a:schemeClr val="tx1"/>
                </a:solidFill>
              </a:rPr>
              <a:t> </a:t>
            </a:r>
            <a:endParaRPr lang="en-GB" sz="2800" dirty="0">
              <a:solidFill>
                <a:schemeClr val="tx1"/>
              </a:solidFill>
            </a:endParaRPr>
          </a:p>
          <a:p>
            <a:pPr marL="889000" lvl="1" indent="-342900" algn="l">
              <a:buFont typeface="Arial" panose="020B0604020202020204" pitchFamily="34" charset="0"/>
              <a:buChar char="•"/>
            </a:pPr>
            <a:r>
              <a:rPr lang="en-GB" dirty="0">
                <a:solidFill>
                  <a:schemeClr val="tx1"/>
                </a:solidFill>
              </a:rPr>
              <a:t>M </a:t>
            </a:r>
            <a:r>
              <a:rPr lang="en-GB" dirty="0" err="1">
                <a:solidFill>
                  <a:schemeClr val="tx1"/>
                </a:solidFill>
              </a:rPr>
              <a:t>Rognoni</a:t>
            </a:r>
            <a:r>
              <a:rPr lang="en-GB" dirty="0">
                <a:solidFill>
                  <a:schemeClr val="tx1"/>
                </a:solidFill>
              </a:rPr>
              <a:t>, AM </a:t>
            </a:r>
            <a:r>
              <a:rPr lang="en-GB" dirty="0" err="1">
                <a:solidFill>
                  <a:schemeClr val="tx1"/>
                </a:solidFill>
              </a:rPr>
              <a:t>Pastorini</a:t>
            </a:r>
            <a:r>
              <a:rPr lang="en-GB" dirty="0">
                <a:solidFill>
                  <a:schemeClr val="tx1"/>
                </a:solidFill>
              </a:rPr>
              <a:t>, Islands and bridges: academic librarians towards Open Innovation and the Internet of Things.</a:t>
            </a:r>
            <a:r>
              <a:rPr lang="en-GB" sz="2800" dirty="0">
                <a:solidFill>
                  <a:schemeClr val="tx1"/>
                </a:solidFill>
              </a:rPr>
              <a:t> </a:t>
            </a:r>
            <a:r>
              <a:rPr lang="en-GB" dirty="0">
                <a:solidFill>
                  <a:schemeClr val="tx1"/>
                </a:solidFill>
              </a:rPr>
              <a:t>Paper presented at: IFLA WLIC 2019 - Athens, Greece - Libraries: dialogue for change in Session S05 - Continuing Professional Development and Workplace Learning. In: Librarians and information professionals as (pro)motors of change: immersing, including and initiating digital transformation for smart societies, 20-21 August 2019, Zagreb, Croatia. [CC-BY] </a:t>
            </a:r>
            <a:r>
              <a:rPr lang="en-GB" dirty="0">
                <a:solidFill>
                  <a:schemeClr val="tx1"/>
                </a:solidFill>
                <a:hlinkClick r:id="rId5">
                  <a:extLst>
                    <a:ext uri="{A12FA001-AC4F-418D-AE19-62706E023703}">
                      <ahyp:hlinkClr xmlns:ahyp="http://schemas.microsoft.com/office/drawing/2018/hyperlinkcolor" val="tx"/>
                    </a:ext>
                  </a:extLst>
                </a:hlinkClick>
              </a:rPr>
              <a:t>http://library.ifla.org/id/eprint/2673/</a:t>
            </a:r>
            <a:endParaRPr lang="en-GB" dirty="0">
              <a:solidFill>
                <a:schemeClr val="tx1"/>
              </a:solidFill>
            </a:endParaRPr>
          </a:p>
          <a:p>
            <a:pPr lvl="1" algn="l">
              <a:buFont typeface="Arial" panose="020B0604020202020204" pitchFamily="34" charset="0"/>
              <a:buChar char="•"/>
            </a:pPr>
            <a:r>
              <a:rPr lang="en-GB" dirty="0">
                <a:solidFill>
                  <a:schemeClr val="tx1"/>
                </a:solidFill>
              </a:rPr>
              <a:t>SB e AM </a:t>
            </a:r>
            <a:r>
              <a:rPr lang="en-GB" dirty="0" err="1">
                <a:solidFill>
                  <a:schemeClr val="tx1"/>
                </a:solidFill>
              </a:rPr>
              <a:t>Pastorini</a:t>
            </a:r>
            <a:r>
              <a:rPr lang="en-GB" dirty="0">
                <a:solidFill>
                  <a:schemeClr val="tx1"/>
                </a:solidFill>
              </a:rPr>
              <a:t>, Open Access e </a:t>
            </a:r>
            <a:r>
              <a:rPr lang="en-GB" dirty="0" err="1">
                <a:solidFill>
                  <a:schemeClr val="tx1"/>
                </a:solidFill>
              </a:rPr>
              <a:t>Proprietà</a:t>
            </a:r>
            <a:r>
              <a:rPr lang="en-GB" dirty="0">
                <a:solidFill>
                  <a:schemeClr val="tx1"/>
                </a:solidFill>
              </a:rPr>
              <a:t> </a:t>
            </a:r>
            <a:r>
              <a:rPr lang="en-GB" dirty="0" err="1">
                <a:solidFill>
                  <a:schemeClr val="tx1"/>
                </a:solidFill>
              </a:rPr>
              <a:t>Intellettuale</a:t>
            </a:r>
            <a:r>
              <a:rPr lang="en-GB" dirty="0">
                <a:solidFill>
                  <a:schemeClr val="tx1"/>
                </a:solidFill>
              </a:rPr>
              <a:t>, </a:t>
            </a:r>
            <a:r>
              <a:rPr lang="en-IT" dirty="0">
                <a:solidFill>
                  <a:schemeClr val="tx1"/>
                </a:solidFill>
              </a:rPr>
              <a:t>IANUA Genova 2021 DOI  </a:t>
            </a:r>
            <a:r>
              <a:rPr lang="en-GB" dirty="0">
                <a:solidFill>
                  <a:schemeClr val="tx1"/>
                </a:solidFill>
              </a:rPr>
              <a:t>10.15161/</a:t>
            </a:r>
            <a:r>
              <a:rPr lang="en-GB" dirty="0" err="1">
                <a:solidFill>
                  <a:schemeClr val="tx1"/>
                </a:solidFill>
              </a:rPr>
              <a:t>oar.it</a:t>
            </a:r>
            <a:r>
              <a:rPr lang="en-GB" dirty="0">
                <a:solidFill>
                  <a:schemeClr val="tx1"/>
                </a:solidFill>
              </a:rPr>
              <a:t>/73931</a:t>
            </a:r>
            <a:br>
              <a:rPr lang="en-GB" dirty="0"/>
            </a:br>
            <a:endParaRPr lang="en-IT" dirty="0">
              <a:solidFill>
                <a:schemeClr val="tx1"/>
              </a:solidFill>
            </a:endParaRPr>
          </a:p>
          <a:p>
            <a:pPr marL="603250" indent="-514350">
              <a:buFont typeface="+mj-lt"/>
              <a:buAutoNum type="arabicPeriod"/>
            </a:pPr>
            <a:r>
              <a:rPr lang="en-IT" sz="2800" dirty="0">
                <a:solidFill>
                  <a:schemeClr val="tx1"/>
                </a:solidFill>
              </a:rPr>
              <a:t>Ilaria Fava, </a:t>
            </a:r>
            <a:r>
              <a:rPr lang="en-GB" sz="2800" i="1" dirty="0">
                <a:solidFill>
                  <a:schemeClr val="tx1"/>
                </a:solidFill>
              </a:rPr>
              <a:t>Open Research Europe: la </a:t>
            </a:r>
            <a:r>
              <a:rPr lang="en-GB" sz="2800" i="1" dirty="0" err="1">
                <a:solidFill>
                  <a:schemeClr val="tx1"/>
                </a:solidFill>
              </a:rPr>
              <a:t>nuova</a:t>
            </a:r>
            <a:r>
              <a:rPr lang="en-GB" sz="2800" i="1" dirty="0">
                <a:solidFill>
                  <a:schemeClr val="tx1"/>
                </a:solidFill>
              </a:rPr>
              <a:t> </a:t>
            </a:r>
            <a:r>
              <a:rPr lang="en-GB" sz="2800" i="1" dirty="0" err="1">
                <a:solidFill>
                  <a:schemeClr val="tx1"/>
                </a:solidFill>
              </a:rPr>
              <a:t>piattaforma</a:t>
            </a:r>
            <a:r>
              <a:rPr lang="en-GB" sz="2800" i="1" dirty="0">
                <a:solidFill>
                  <a:schemeClr val="tx1"/>
                </a:solidFill>
              </a:rPr>
              <a:t> di </a:t>
            </a:r>
            <a:r>
              <a:rPr lang="en-GB" sz="2800" i="1" dirty="0" err="1">
                <a:solidFill>
                  <a:schemeClr val="tx1"/>
                </a:solidFill>
              </a:rPr>
              <a:t>pubblicazione</a:t>
            </a:r>
            <a:r>
              <a:rPr lang="en-GB" sz="2800" i="1" dirty="0">
                <a:solidFill>
                  <a:schemeClr val="tx1"/>
                </a:solidFill>
              </a:rPr>
              <a:t> </a:t>
            </a:r>
            <a:r>
              <a:rPr lang="en-GB" sz="2800" i="1" dirty="0" err="1">
                <a:solidFill>
                  <a:schemeClr val="tx1"/>
                </a:solidFill>
              </a:rPr>
              <a:t>della</a:t>
            </a:r>
            <a:r>
              <a:rPr lang="en-GB" sz="2800" i="1" dirty="0">
                <a:solidFill>
                  <a:schemeClr val="tx1"/>
                </a:solidFill>
              </a:rPr>
              <a:t> </a:t>
            </a:r>
            <a:r>
              <a:rPr lang="en-GB" sz="2900" i="1" dirty="0" err="1">
                <a:solidFill>
                  <a:schemeClr val="tx1"/>
                </a:solidFill>
              </a:rPr>
              <a:t>Commissione</a:t>
            </a:r>
            <a:r>
              <a:rPr lang="en-GB" sz="2900" i="1" dirty="0">
                <a:solidFill>
                  <a:schemeClr val="tx1"/>
                </a:solidFill>
              </a:rPr>
              <a:t> </a:t>
            </a:r>
            <a:r>
              <a:rPr lang="en-GB" sz="2900" i="1" dirty="0" err="1">
                <a:solidFill>
                  <a:schemeClr val="tx1"/>
                </a:solidFill>
              </a:rPr>
              <a:t>Europea</a:t>
            </a:r>
            <a:r>
              <a:rPr lang="en-GB" sz="2900" i="1" dirty="0">
                <a:solidFill>
                  <a:schemeClr val="tx1"/>
                </a:solidFill>
              </a:rPr>
              <a:t>. </a:t>
            </a:r>
            <a:r>
              <a:rPr lang="en-IT" sz="2900" dirty="0">
                <a:solidFill>
                  <a:schemeClr val="tx1"/>
                </a:solidFill>
              </a:rPr>
              <a:t>GenOA Week 2021</a:t>
            </a:r>
          </a:p>
          <a:p>
            <a:pPr marL="546100" indent="-457200">
              <a:buFont typeface="+mj-lt"/>
              <a:buAutoNum type="arabicPeriod"/>
            </a:pPr>
            <a:r>
              <a:rPr lang="en-IT" sz="2900" dirty="0">
                <a:solidFill>
                  <a:schemeClr val="tx1"/>
                </a:solidFill>
              </a:rPr>
              <a:t>Dario Menasce, </a:t>
            </a:r>
            <a:r>
              <a:rPr lang="en-GB" sz="2900" i="1" dirty="0" err="1">
                <a:solidFill>
                  <a:schemeClr val="tx1"/>
                </a:solidFill>
              </a:rPr>
              <a:t>L'Open</a:t>
            </a:r>
            <a:r>
              <a:rPr lang="en-GB" sz="2900" i="1" dirty="0">
                <a:solidFill>
                  <a:schemeClr val="tx1"/>
                </a:solidFill>
              </a:rPr>
              <a:t> Access e </a:t>
            </a:r>
            <a:r>
              <a:rPr lang="en-GB" sz="2900" i="1" dirty="0" err="1">
                <a:solidFill>
                  <a:schemeClr val="tx1"/>
                </a:solidFill>
              </a:rPr>
              <a:t>l'Open</a:t>
            </a:r>
            <a:r>
              <a:rPr lang="en-GB" sz="2900" i="1" dirty="0">
                <a:solidFill>
                  <a:schemeClr val="tx1"/>
                </a:solidFill>
              </a:rPr>
              <a:t> Data </a:t>
            </a:r>
            <a:r>
              <a:rPr lang="en-GB" sz="2900" i="1" dirty="0" err="1">
                <a:solidFill>
                  <a:schemeClr val="tx1"/>
                </a:solidFill>
              </a:rPr>
              <a:t>nel</a:t>
            </a:r>
            <a:r>
              <a:rPr lang="en-GB" sz="2900" i="1" dirty="0">
                <a:solidFill>
                  <a:schemeClr val="tx1"/>
                </a:solidFill>
              </a:rPr>
              <a:t> </a:t>
            </a:r>
            <a:r>
              <a:rPr lang="en-GB" sz="2900" i="1" dirty="0" err="1">
                <a:solidFill>
                  <a:schemeClr val="tx1"/>
                </a:solidFill>
              </a:rPr>
              <a:t>contesto</a:t>
            </a:r>
            <a:r>
              <a:rPr lang="en-GB" sz="2900" i="1" dirty="0">
                <a:solidFill>
                  <a:schemeClr val="tx1"/>
                </a:solidFill>
              </a:rPr>
              <a:t> </a:t>
            </a:r>
            <a:r>
              <a:rPr lang="en-GB" sz="2900" i="1" dirty="0" err="1">
                <a:solidFill>
                  <a:schemeClr val="tx1"/>
                </a:solidFill>
              </a:rPr>
              <a:t>dell'Open</a:t>
            </a:r>
            <a:r>
              <a:rPr lang="en-GB" sz="2900" i="1" dirty="0">
                <a:solidFill>
                  <a:schemeClr val="tx1"/>
                </a:solidFill>
              </a:rPr>
              <a:t> Science. </a:t>
            </a:r>
            <a:r>
              <a:rPr lang="en-IT" sz="2900" dirty="0">
                <a:solidFill>
                  <a:schemeClr val="tx1"/>
                </a:solidFill>
              </a:rPr>
              <a:t> GenOA Week 2021</a:t>
            </a:r>
          </a:p>
          <a:p>
            <a:pPr marL="546100" indent="-457200">
              <a:buFont typeface="+mj-lt"/>
              <a:buAutoNum type="arabicPeriod"/>
            </a:pPr>
            <a:r>
              <a:rPr lang="en-IT" sz="2900" dirty="0">
                <a:solidFill>
                  <a:schemeClr val="tx1"/>
                </a:solidFill>
              </a:rPr>
              <a:t>Roberto Caso, </a:t>
            </a:r>
            <a:r>
              <a:rPr lang="en-GB" sz="2900" dirty="0">
                <a:solidFill>
                  <a:schemeClr val="tx1"/>
                </a:solidFill>
              </a:rPr>
              <a:t> </a:t>
            </a:r>
            <a:r>
              <a:rPr lang="en-GB" sz="2900" dirty="0">
                <a:solidFill>
                  <a:schemeClr val="tx1"/>
                </a:solidFill>
                <a:hlinkClick r:id="rId6">
                  <a:extLst>
                    <a:ext uri="{A12FA001-AC4F-418D-AE19-62706E023703}">
                      <ahyp:hlinkClr xmlns:ahyp="http://schemas.microsoft.com/office/drawing/2018/hyperlinkcolor" val="tx"/>
                    </a:ext>
                  </a:extLst>
                </a:hlinkClick>
              </a:rPr>
              <a:t>La rivoluzione incompiuta. La scienza aperta tra diritto d’autore e proprietà intellettuale</a:t>
            </a:r>
            <a:r>
              <a:rPr lang="en-GB" sz="2900" dirty="0">
                <a:solidFill>
                  <a:schemeClr val="tx1"/>
                </a:solidFill>
              </a:rPr>
              <a:t>, Milano, </a:t>
            </a:r>
            <a:r>
              <a:rPr lang="en-GB" sz="2900" dirty="0">
                <a:solidFill>
                  <a:schemeClr val="tx1"/>
                </a:solidFill>
                <a:hlinkClick r:id="rId7">
                  <a:extLst>
                    <a:ext uri="{A12FA001-AC4F-418D-AE19-62706E023703}">
                      <ahyp:hlinkClr xmlns:ahyp="http://schemas.microsoft.com/office/drawing/2018/hyperlinkcolor" val="tx"/>
                    </a:ext>
                  </a:extLst>
                </a:hlinkClick>
              </a:rPr>
              <a:t>Ledizioni</a:t>
            </a:r>
            <a:r>
              <a:rPr lang="en-GB" sz="2900" dirty="0">
                <a:solidFill>
                  <a:schemeClr val="tx1"/>
                </a:solidFill>
              </a:rPr>
              <a:t>, 2020</a:t>
            </a:r>
          </a:p>
          <a:p>
            <a:pPr marL="546100" indent="-457200">
              <a:buFont typeface="+mj-lt"/>
              <a:buAutoNum type="arabicPeriod"/>
            </a:pPr>
            <a:r>
              <a:rPr lang="en-GB" sz="2900" dirty="0">
                <a:solidFill>
                  <a:schemeClr val="tx1"/>
                </a:solidFill>
              </a:rPr>
              <a:t>APRE, S-</a:t>
            </a:r>
            <a:r>
              <a:rPr lang="en-GB" sz="2900" dirty="0" err="1">
                <a:solidFill>
                  <a:schemeClr val="tx1"/>
                </a:solidFill>
              </a:rPr>
              <a:t>legami</a:t>
            </a:r>
            <a:r>
              <a:rPr lang="en-GB" sz="2900" dirty="0">
                <a:solidFill>
                  <a:schemeClr val="tx1"/>
                </a:solidFill>
              </a:rPr>
              <a:t> </a:t>
            </a:r>
            <a:r>
              <a:rPr lang="en-GB" sz="2900" dirty="0" err="1">
                <a:solidFill>
                  <a:schemeClr val="tx1"/>
                </a:solidFill>
              </a:rPr>
              <a:t>Manuale</a:t>
            </a:r>
            <a:r>
              <a:rPr lang="en-GB" sz="2900" dirty="0">
                <a:solidFill>
                  <a:schemeClr val="tx1"/>
                </a:solidFill>
              </a:rPr>
              <a:t> d’ </a:t>
            </a:r>
            <a:r>
              <a:rPr lang="en-GB" sz="2900" dirty="0" err="1">
                <a:solidFill>
                  <a:schemeClr val="tx1"/>
                </a:solidFill>
              </a:rPr>
              <a:t>uso</a:t>
            </a:r>
            <a:r>
              <a:rPr lang="en-GB" sz="2900" dirty="0">
                <a:solidFill>
                  <a:schemeClr val="tx1"/>
                </a:solidFill>
              </a:rPr>
              <a:t> per </a:t>
            </a:r>
            <a:r>
              <a:rPr lang="en-GB" sz="2900" dirty="0" err="1">
                <a:solidFill>
                  <a:schemeClr val="tx1"/>
                </a:solidFill>
              </a:rPr>
              <a:t>ricercatori</a:t>
            </a:r>
            <a:r>
              <a:rPr lang="en-GB" sz="2900" dirty="0">
                <a:solidFill>
                  <a:schemeClr val="tx1"/>
                </a:solidFill>
              </a:rPr>
              <a:t> 2022  </a:t>
            </a:r>
            <a:r>
              <a:rPr lang="en-GB" dirty="0">
                <a:hlinkClick r:id="rId8"/>
              </a:rPr>
              <a:t>https://bit.ly/3K6Si1L</a:t>
            </a:r>
            <a:endParaRPr lang="en-IT" sz="2900" dirty="0">
              <a:solidFill>
                <a:schemeClr val="tx1"/>
              </a:solidFill>
            </a:endParaRPr>
          </a:p>
        </p:txBody>
      </p:sp>
      <p:sp>
        <p:nvSpPr>
          <p:cNvPr id="4" name="Footer Placeholder 3">
            <a:extLst>
              <a:ext uri="{FF2B5EF4-FFF2-40B4-BE49-F238E27FC236}">
                <a16:creationId xmlns:a16="http://schemas.microsoft.com/office/drawing/2014/main" id="{075DD977-65EB-0144-B3A9-2A800263C2CB}"/>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p>
        </p:txBody>
      </p:sp>
      <p:sp>
        <p:nvSpPr>
          <p:cNvPr id="5" name="Slide Number Placeholder 4">
            <a:extLst>
              <a:ext uri="{FF2B5EF4-FFF2-40B4-BE49-F238E27FC236}">
                <a16:creationId xmlns:a16="http://schemas.microsoft.com/office/drawing/2014/main" id="{23B840FC-AD89-C34F-99CF-863FB3C542C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4133078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6" name="Google Shape;816;p61"/>
          <p:cNvSpPr txBox="1">
            <a:spLocks noGrp="1"/>
          </p:cNvSpPr>
          <p:nvPr>
            <p:ph type="body" idx="1"/>
          </p:nvPr>
        </p:nvSpPr>
        <p:spPr>
          <a:xfrm>
            <a:off x="331365" y="837874"/>
            <a:ext cx="8716746" cy="5311256"/>
          </a:xfrm>
          <a:prstGeom prst="rect">
            <a:avLst/>
          </a:prstGeom>
          <a:noFill/>
          <a:ln>
            <a:noFill/>
          </a:ln>
        </p:spPr>
        <p:txBody>
          <a:bodyPr spcFirstLastPara="1" wrap="square" lIns="91425" tIns="45700" rIns="91425" bIns="45700" anchor="t" anchorCtr="0">
            <a:normAutofit/>
          </a:bodyPr>
          <a:lstStyle/>
          <a:p>
            <a:pPr marL="114300" lvl="0" indent="0" algn="l" rtl="0">
              <a:spcBef>
                <a:spcPts val="0"/>
              </a:spcBef>
              <a:spcAft>
                <a:spcPts val="0"/>
              </a:spcAft>
              <a:buSzPts val="2200"/>
              <a:buNone/>
            </a:pPr>
            <a:r>
              <a:rPr lang="en-US" sz="2400" dirty="0">
                <a:latin typeface="Roboto Slab" panose="020B0604020202020204" charset="0"/>
                <a:ea typeface="Roboto Slab" panose="020B0604020202020204" charset="0"/>
              </a:rPr>
              <a:t>cOAlitionS Resources</a:t>
            </a:r>
          </a:p>
          <a:p>
            <a:pPr marL="114300" lvl="0" indent="0" algn="l" rtl="0">
              <a:spcBef>
                <a:spcPts val="0"/>
              </a:spcBef>
              <a:spcAft>
                <a:spcPts val="0"/>
              </a:spcAft>
              <a:buSzPts val="2200"/>
              <a:buNone/>
            </a:pPr>
            <a:endParaRPr lang="en-US" sz="2000" dirty="0">
              <a:latin typeface="Roboto Slab" panose="020B0604020202020204" charset="0"/>
              <a:ea typeface="Roboto Slab" panose="020B0604020202020204" charset="0"/>
            </a:endParaRPr>
          </a:p>
          <a:p>
            <a:pPr marL="342900" lvl="0" indent="-228600" algn="l" rtl="0">
              <a:spcBef>
                <a:spcPts val="0"/>
              </a:spcBef>
              <a:spcAft>
                <a:spcPts val="0"/>
              </a:spcAft>
              <a:buSzPts val="2200"/>
              <a:buChar char="•"/>
            </a:pPr>
            <a:r>
              <a:rPr lang="en-US" dirty="0"/>
              <a:t>https://www.coalition-s.org/coalition-s-develops-rights-retention-strategy/</a:t>
            </a:r>
            <a:endParaRPr dirty="0"/>
          </a:p>
          <a:p>
            <a:pPr marL="342900" lvl="0" indent="-228600" algn="l" rtl="0">
              <a:spcBef>
                <a:spcPts val="440"/>
              </a:spcBef>
              <a:spcAft>
                <a:spcPts val="0"/>
              </a:spcAft>
              <a:buSzPts val="2200"/>
              <a:buChar char="•"/>
            </a:pPr>
            <a:r>
              <a:rPr lang="en-US" dirty="0"/>
              <a:t>Report and Toolkit to Support Learned Society Publishers Transition to Immediate Open Access</a:t>
            </a:r>
            <a:br>
              <a:rPr lang="en-US" b="1" dirty="0"/>
            </a:br>
            <a:r>
              <a:rPr lang="en-US" dirty="0"/>
              <a:t>https://</a:t>
            </a:r>
            <a:r>
              <a:rPr lang="en-US" dirty="0" err="1"/>
              <a:t>doi.org</a:t>
            </a:r>
            <a:r>
              <a:rPr lang="en-US" dirty="0"/>
              <a:t>/10.6084/m9.figshare.c.4561397</a:t>
            </a:r>
            <a:endParaRPr dirty="0"/>
          </a:p>
          <a:p>
            <a:pPr marL="342900" lvl="0" indent="-228600" algn="l" rtl="0">
              <a:spcBef>
                <a:spcPts val="440"/>
              </a:spcBef>
              <a:spcAft>
                <a:spcPts val="0"/>
              </a:spcAft>
              <a:buSzPts val="2200"/>
              <a:buChar char="•"/>
            </a:pPr>
            <a:r>
              <a:rPr lang="en-US" dirty="0"/>
              <a:t>https://</a:t>
            </a:r>
            <a:r>
              <a:rPr lang="en-US" dirty="0" err="1"/>
              <a:t>www.coalition-s.org</a:t>
            </a:r>
            <a:r>
              <a:rPr lang="en-US" dirty="0"/>
              <a:t>/plan-s-funders-implementation/</a:t>
            </a:r>
            <a:endParaRPr dirty="0"/>
          </a:p>
          <a:p>
            <a:pPr marL="342900" lvl="0" indent="-228600" algn="l" rtl="0">
              <a:spcBef>
                <a:spcPts val="440"/>
              </a:spcBef>
              <a:spcAft>
                <a:spcPts val="0"/>
              </a:spcAft>
              <a:buSzPts val="2200"/>
              <a:buChar char="•"/>
            </a:pPr>
            <a:r>
              <a:rPr lang="en-US" dirty="0"/>
              <a:t>https://</a:t>
            </a:r>
            <a:r>
              <a:rPr lang="en-US" dirty="0" err="1"/>
              <a:t>www.coalition-s.org</a:t>
            </a:r>
            <a:r>
              <a:rPr lang="en-US" dirty="0"/>
              <a:t>/</a:t>
            </a:r>
            <a:r>
              <a:rPr lang="en-US" dirty="0" err="1"/>
              <a:t>faq</a:t>
            </a:r>
            <a:r>
              <a:rPr lang="en-US" dirty="0"/>
              <a:t>/</a:t>
            </a:r>
            <a:endParaRPr dirty="0"/>
          </a:p>
          <a:p>
            <a:pPr lvl="0">
              <a:spcBef>
                <a:spcPts val="440"/>
              </a:spcBef>
              <a:buSzPts val="2200"/>
            </a:pPr>
            <a:r>
              <a:rPr lang="en-US" dirty="0"/>
              <a:t>Diamond OA Report https://</a:t>
            </a:r>
            <a:r>
              <a:rPr lang="en-US" dirty="0" err="1"/>
              <a:t>doi.org</a:t>
            </a:r>
            <a:r>
              <a:rPr lang="en-US" dirty="0"/>
              <a:t>/10.5281/zenodo.4558704</a:t>
            </a:r>
            <a:endParaRPr dirty="0"/>
          </a:p>
          <a:p>
            <a:pPr marL="114300" lvl="0" indent="0" algn="l" rtl="0">
              <a:spcBef>
                <a:spcPts val="440"/>
              </a:spcBef>
              <a:spcAft>
                <a:spcPts val="0"/>
              </a:spcAft>
              <a:buSzPts val="2200"/>
              <a:buNone/>
            </a:pPr>
            <a:endParaRPr lang="en-US" dirty="0"/>
          </a:p>
          <a:p>
            <a:pPr marL="114300" lvl="0" indent="0" algn="l" rtl="0">
              <a:spcBef>
                <a:spcPts val="440"/>
              </a:spcBef>
              <a:spcAft>
                <a:spcPts val="0"/>
              </a:spcAft>
              <a:buSzPts val="2200"/>
              <a:buNone/>
            </a:pPr>
            <a:r>
              <a:rPr lang="en-IT" sz="2400" dirty="0">
                <a:latin typeface="Roboto Slab" panose="020B0604020202020204" charset="0"/>
                <a:ea typeface="Roboto Slab" panose="020B0604020202020204" charset="0"/>
              </a:rPr>
              <a:t>To know more details</a:t>
            </a:r>
            <a:endParaRPr lang="it-IT" sz="2400" dirty="0">
              <a:latin typeface="Roboto Slab" panose="020B0604020202020204" charset="0"/>
              <a:ea typeface="Roboto Slab" panose="020B0604020202020204" charset="0"/>
            </a:endParaRPr>
          </a:p>
          <a:p>
            <a:pPr marL="114300" lvl="0" indent="0" algn="l" rtl="0">
              <a:spcBef>
                <a:spcPts val="440"/>
              </a:spcBef>
              <a:spcAft>
                <a:spcPts val="0"/>
              </a:spcAft>
              <a:buSzPts val="2200"/>
              <a:buNone/>
            </a:pPr>
            <a:endParaRPr lang="it-IT" sz="2400" dirty="0">
              <a:latin typeface="Roboto Slab" panose="020B0604020202020204" charset="0"/>
              <a:ea typeface="Roboto Slab" panose="020B0604020202020204" charset="0"/>
            </a:endParaRPr>
          </a:p>
          <a:p>
            <a:pPr marL="114300" lvl="0" indent="0" algn="l" rtl="0">
              <a:spcBef>
                <a:spcPts val="440"/>
              </a:spcBef>
              <a:spcAft>
                <a:spcPts val="0"/>
              </a:spcAft>
              <a:buSzPts val="2200"/>
              <a:buNone/>
            </a:pPr>
            <a:endParaRPr sz="2400" dirty="0">
              <a:latin typeface="Roboto Slab" panose="020B0604020202020204" charset="0"/>
              <a:ea typeface="Roboto Slab" panose="020B0604020202020204" charset="0"/>
            </a:endParaRPr>
          </a:p>
        </p:txBody>
      </p:sp>
      <p:sp>
        <p:nvSpPr>
          <p:cNvPr id="819" name="Google Shape;819;p61"/>
          <p:cNvSpPr txBox="1"/>
          <p:nvPr/>
        </p:nvSpPr>
        <p:spPr>
          <a:xfrm>
            <a:off x="474168" y="5246915"/>
            <a:ext cx="8431140"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Fira Sans Medium" panose="020B0604020202020204" charset="0"/>
                <a:ea typeface="Calibri"/>
                <a:cs typeface="Calibri"/>
                <a:sym typeface="Calibri"/>
              </a:rPr>
              <a:t>S.Bianco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L.Patrizii</a:t>
            </a:r>
            <a:r>
              <a:rPr lang="en-US" sz="1800" dirty="0">
                <a:solidFill>
                  <a:schemeClr val="dk1"/>
                </a:solidFill>
                <a:latin typeface="Fira Sans Medium" panose="020B0604020202020204" charset="0"/>
                <a:ea typeface="Calibri"/>
                <a:cs typeface="Calibri"/>
                <a:sym typeface="Calibri"/>
              </a:rPr>
              <a:t>, “Plan S e le </a:t>
            </a:r>
            <a:r>
              <a:rPr lang="en-US" sz="1800" dirty="0" err="1">
                <a:solidFill>
                  <a:schemeClr val="dk1"/>
                </a:solidFill>
                <a:latin typeface="Fira Sans Medium" panose="020B0604020202020204" charset="0"/>
                <a:ea typeface="Calibri"/>
                <a:cs typeface="Calibri"/>
                <a:sym typeface="Calibri"/>
              </a:rPr>
              <a:t>societa</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scientifiche</a:t>
            </a:r>
            <a:r>
              <a:rPr lang="en-US" sz="1800" dirty="0">
                <a:solidFill>
                  <a:schemeClr val="dk1"/>
                </a:solidFill>
                <a:latin typeface="Fira Sans Medium" panose="020B0604020202020204" charset="0"/>
                <a:ea typeface="Calibri"/>
                <a:cs typeface="Calibri"/>
                <a:sym typeface="Calibri"/>
              </a:rPr>
              <a:t> –Una </a:t>
            </a:r>
            <a:r>
              <a:rPr lang="en-US" sz="1800" dirty="0" err="1">
                <a:solidFill>
                  <a:schemeClr val="dk1"/>
                </a:solidFill>
                <a:latin typeface="Fira Sans Medium" panose="020B0604020202020204" charset="0"/>
                <a:ea typeface="Calibri"/>
                <a:cs typeface="Calibri"/>
                <a:sym typeface="Calibri"/>
              </a:rPr>
              <a:t>rivoluzione</a:t>
            </a:r>
            <a:r>
              <a:rPr lang="en-US" sz="1800" dirty="0">
                <a:solidFill>
                  <a:schemeClr val="dk1"/>
                </a:solidFill>
                <a:latin typeface="Fira Sans Medium" panose="020B0604020202020204" charset="0"/>
                <a:ea typeface="Calibri"/>
                <a:cs typeface="Calibri"/>
                <a:sym typeface="Calibri"/>
              </a:rPr>
              <a:t> per </a:t>
            </a:r>
            <a:r>
              <a:rPr lang="en-US" sz="1800" dirty="0" err="1">
                <a:solidFill>
                  <a:schemeClr val="dk1"/>
                </a:solidFill>
                <a:latin typeface="Fira Sans Medium" panose="020B0604020202020204" charset="0"/>
                <a:ea typeface="Calibri"/>
                <a:cs typeface="Calibri"/>
                <a:sym typeface="Calibri"/>
              </a:rPr>
              <a:t>l’Open</a:t>
            </a:r>
            <a:r>
              <a:rPr lang="en-US" sz="1800" dirty="0">
                <a:solidFill>
                  <a:schemeClr val="dk1"/>
                </a:solidFill>
                <a:latin typeface="Fira Sans Medium" panose="020B0604020202020204" charset="0"/>
                <a:ea typeface="Calibri"/>
                <a:cs typeface="Calibri"/>
                <a:sym typeface="Calibri"/>
              </a:rPr>
              <a:t> Access ? ”, Il Nuovo </a:t>
            </a:r>
            <a:r>
              <a:rPr lang="en-US" sz="1800" dirty="0" err="1">
                <a:solidFill>
                  <a:schemeClr val="dk1"/>
                </a:solidFill>
                <a:latin typeface="Fira Sans Medium" panose="020B0604020202020204" charset="0"/>
                <a:ea typeface="Calibri"/>
                <a:cs typeface="Calibri"/>
                <a:sym typeface="Calibri"/>
              </a:rPr>
              <a:t>Saggiatore</a:t>
            </a:r>
            <a:r>
              <a:rPr lang="en-US" sz="1800" dirty="0">
                <a:solidFill>
                  <a:schemeClr val="dk1"/>
                </a:solidFill>
                <a:latin typeface="Fira Sans Medium" panose="020B0604020202020204" charset="0"/>
                <a:ea typeface="Calibri"/>
                <a:cs typeface="Calibri"/>
                <a:sym typeface="Calibri"/>
              </a:rPr>
              <a:t> 2020 </a:t>
            </a:r>
            <a:r>
              <a:rPr lang="en-US" sz="1800" u="sng" dirty="0">
                <a:solidFill>
                  <a:schemeClr val="dk1"/>
                </a:solidFill>
                <a:latin typeface="Fira Sans Medium" panose="020B0604020202020204" charset="0"/>
                <a:ea typeface="Calibri"/>
                <a:cs typeface="Calibri"/>
                <a:sym typeface="Calibri"/>
                <a:hlinkClick r:id="rId3">
                  <a:extLst>
                    <a:ext uri="{A12FA001-AC4F-418D-AE19-62706E023703}">
                      <ahyp:hlinkClr xmlns:ahyp="http://schemas.microsoft.com/office/drawing/2018/hyperlinkcolor" val="tx"/>
                    </a:ext>
                  </a:extLst>
                </a:hlinkClick>
              </a:rPr>
              <a:t>https://doi.org/10.15161/oar.it/23538</a:t>
            </a:r>
            <a:endParaRPr lang="en-US" sz="1800" u="sng" dirty="0">
              <a:solidFill>
                <a:schemeClr val="dk1"/>
              </a:solidFill>
              <a:latin typeface="Fira Sans Medium" panose="020B0604020202020204" charset="0"/>
              <a:ea typeface="Calibri"/>
              <a:cs typeface="Calibri"/>
              <a:sym typeface="Calibri"/>
            </a:endParaRPr>
          </a:p>
          <a:p>
            <a:r>
              <a:rPr lang="en-GB" i="1" dirty="0" err="1"/>
              <a:t>S.Bianco</a:t>
            </a:r>
            <a:r>
              <a:rPr lang="en-GB" i="1" dirty="0"/>
              <a:t> and </a:t>
            </a:r>
            <a:r>
              <a:rPr lang="en-GB" i="1" dirty="0" err="1"/>
              <a:t>L.Patrizii</a:t>
            </a:r>
            <a:r>
              <a:rPr lang="en-GB" i="1" dirty="0"/>
              <a:t>, PLAN S and other progress for Open Access to knowledge, SCIRES 2020  </a:t>
            </a:r>
            <a:r>
              <a:rPr lang="en-GB" b="1" i="1" dirty="0">
                <a:hlinkClick r:id="rId4"/>
              </a:rPr>
              <a:t>http://dx.doi.org/10.2423/i22394303v10Sp59</a:t>
            </a:r>
            <a:endParaRPr lang="en-GB" i="1" dirty="0"/>
          </a:p>
          <a:p>
            <a:pPr marL="0" marR="0" lvl="0" indent="0" algn="l" rtl="0">
              <a:spcBef>
                <a:spcPts val="0"/>
              </a:spcBef>
              <a:spcAft>
                <a:spcPts val="0"/>
              </a:spcAft>
              <a:buNone/>
            </a:pPr>
            <a:endParaRPr sz="1800" dirty="0">
              <a:solidFill>
                <a:schemeClr val="dk1"/>
              </a:solidFill>
              <a:latin typeface="Fira Sans Medium" panose="020B0604020202020204" charset="0"/>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C3580EC2-FCB7-6247-ACAF-913A3BE8B34F}"/>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F825AAA4-62F3-2A4D-BD37-03A50BA3C5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2993422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C0B8-B2B3-BA3E-76BF-D4D06B5B18B1}"/>
              </a:ext>
            </a:extLst>
          </p:cNvPr>
          <p:cNvSpPr>
            <a:spLocks noGrp="1"/>
          </p:cNvSpPr>
          <p:nvPr>
            <p:ph type="title"/>
          </p:nvPr>
        </p:nvSpPr>
        <p:spPr>
          <a:xfrm>
            <a:off x="561204" y="2593922"/>
            <a:ext cx="7620000" cy="1143000"/>
          </a:xfrm>
        </p:spPr>
        <p:txBody>
          <a:bodyPr/>
          <a:lstStyle/>
          <a:p>
            <a:pPr algn="ctr"/>
            <a:r>
              <a:rPr lang="en-IT" dirty="0"/>
              <a:t>altro</a:t>
            </a:r>
          </a:p>
        </p:txBody>
      </p:sp>
      <p:sp>
        <p:nvSpPr>
          <p:cNvPr id="4" name="Footer Placeholder 3">
            <a:extLst>
              <a:ext uri="{FF2B5EF4-FFF2-40B4-BE49-F238E27FC236}">
                <a16:creationId xmlns:a16="http://schemas.microsoft.com/office/drawing/2014/main" id="{52727C5C-2F90-18DF-CF4B-85B37653C660}"/>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2A78F029-077D-F224-B8A1-436FCB12C484}"/>
              </a:ext>
            </a:extLst>
          </p:cNvPr>
          <p:cNvSpPr>
            <a:spLocks noGrp="1"/>
          </p:cNvSpPr>
          <p:nvPr>
            <p:ph type="sldNum" sz="quarter" idx="12"/>
          </p:nvPr>
        </p:nvSpPr>
        <p:spPr/>
        <p:txBody>
          <a:bodyPr/>
          <a:lstStyle/>
          <a:p>
            <a:fld id="{BA258971-2581-1140-A045-EF224496870B}" type="slidenum">
              <a:rPr lang="en-US" smtClean="0"/>
              <a:t>49</a:t>
            </a:fld>
            <a:endParaRPr lang="en-US"/>
          </a:p>
        </p:txBody>
      </p:sp>
    </p:spTree>
    <p:extLst>
      <p:ext uri="{BB962C8B-B14F-4D97-AF65-F5344CB8AC3E}">
        <p14:creationId xmlns:p14="http://schemas.microsoft.com/office/powerpoint/2010/main" val="1436699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55"/>
          <p:cNvPicPr preferRelativeResize="0"/>
          <p:nvPr/>
        </p:nvPicPr>
        <p:blipFill rotWithShape="1">
          <a:blip r:embed="rId3">
            <a:alphaModFix/>
          </a:blip>
          <a:srcRect/>
          <a:stretch/>
        </p:blipFill>
        <p:spPr>
          <a:xfrm>
            <a:off x="2353393" y="677322"/>
            <a:ext cx="4437214" cy="5503356"/>
          </a:xfrm>
          <a:prstGeom prst="rect">
            <a:avLst/>
          </a:prstGeom>
          <a:noFill/>
          <a:ln>
            <a:noFill/>
          </a:ln>
          <a:effectLst>
            <a:outerShdw blurRad="292100" dist="139700" dir="2700000" algn="tl" rotWithShape="0">
              <a:srgbClr val="333333">
                <a:alpha val="64705"/>
              </a:srgbClr>
            </a:outerShdw>
          </a:effectLst>
        </p:spPr>
      </p:pic>
      <p:sp>
        <p:nvSpPr>
          <p:cNvPr id="2" name="Footer Placeholder 1">
            <a:extLst>
              <a:ext uri="{FF2B5EF4-FFF2-40B4-BE49-F238E27FC236}">
                <a16:creationId xmlns:a16="http://schemas.microsoft.com/office/drawing/2014/main" id="{2D930FEE-8957-D248-8A09-822B23853A79}"/>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471494C1-EA7C-5C45-B78C-DDBB7403BBA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1913051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AAB2-AE9B-A43C-C345-0E8A76DD09AD}"/>
              </a:ext>
            </a:extLst>
          </p:cNvPr>
          <p:cNvSpPr>
            <a:spLocks noGrp="1"/>
          </p:cNvSpPr>
          <p:nvPr>
            <p:ph type="title"/>
          </p:nvPr>
        </p:nvSpPr>
        <p:spPr/>
        <p:txBody>
          <a:bodyPr/>
          <a:lstStyle/>
          <a:p>
            <a:endParaRPr lang="en-IT"/>
          </a:p>
        </p:txBody>
      </p:sp>
      <p:pic>
        <p:nvPicPr>
          <p:cNvPr id="7" name="Content Placeholder 6">
            <a:extLst>
              <a:ext uri="{FF2B5EF4-FFF2-40B4-BE49-F238E27FC236}">
                <a16:creationId xmlns:a16="http://schemas.microsoft.com/office/drawing/2014/main" id="{417EC099-3441-4778-B4F4-CDEBD645BB61}"/>
              </a:ext>
            </a:extLst>
          </p:cNvPr>
          <p:cNvPicPr>
            <a:picLocks noGrp="1" noChangeAspect="1"/>
          </p:cNvPicPr>
          <p:nvPr>
            <p:ph idx="1"/>
          </p:nvPr>
        </p:nvPicPr>
        <p:blipFill rotWithShape="1">
          <a:blip r:embed="rId2"/>
          <a:srcRect l="4428" t="7759" r="4225" b="53076"/>
          <a:stretch/>
        </p:blipFill>
        <p:spPr>
          <a:xfrm>
            <a:off x="52217" y="1613044"/>
            <a:ext cx="8511488" cy="2578812"/>
          </a:xfrm>
        </p:spPr>
      </p:pic>
      <p:sp>
        <p:nvSpPr>
          <p:cNvPr id="4" name="Footer Placeholder 3">
            <a:extLst>
              <a:ext uri="{FF2B5EF4-FFF2-40B4-BE49-F238E27FC236}">
                <a16:creationId xmlns:a16="http://schemas.microsoft.com/office/drawing/2014/main" id="{1264C679-0A0E-C0AA-CDD3-EA244EE7D2FC}"/>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5C15F229-398F-8DEA-F248-0252A274F547}"/>
              </a:ext>
            </a:extLst>
          </p:cNvPr>
          <p:cNvSpPr>
            <a:spLocks noGrp="1"/>
          </p:cNvSpPr>
          <p:nvPr>
            <p:ph type="sldNum" sz="quarter" idx="12"/>
          </p:nvPr>
        </p:nvSpPr>
        <p:spPr/>
        <p:txBody>
          <a:bodyPr/>
          <a:lstStyle/>
          <a:p>
            <a:fld id="{BA258971-2581-1140-A045-EF224496870B}" type="slidenum">
              <a:rPr lang="en-US" smtClean="0"/>
              <a:t>50</a:t>
            </a:fld>
            <a:endParaRPr lang="en-US"/>
          </a:p>
        </p:txBody>
      </p:sp>
    </p:spTree>
    <p:extLst>
      <p:ext uri="{BB962C8B-B14F-4D97-AF65-F5344CB8AC3E}">
        <p14:creationId xmlns:p14="http://schemas.microsoft.com/office/powerpoint/2010/main" val="63967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C3BC9E4-8C7D-6F99-DAD9-F167B36ABC3F}"/>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p>
        </p:txBody>
      </p:sp>
      <p:sp>
        <p:nvSpPr>
          <p:cNvPr id="5" name="Segnaposto numero diapositiva 4">
            <a:extLst>
              <a:ext uri="{FF2B5EF4-FFF2-40B4-BE49-F238E27FC236}">
                <a16:creationId xmlns:a16="http://schemas.microsoft.com/office/drawing/2014/main" id="{91A1063B-8679-3BA9-DD77-AFA05B087652}"/>
              </a:ext>
            </a:extLst>
          </p:cNvPr>
          <p:cNvSpPr>
            <a:spLocks noGrp="1"/>
          </p:cNvSpPr>
          <p:nvPr>
            <p:ph type="sldNum" sz="quarter" idx="12"/>
          </p:nvPr>
        </p:nvSpPr>
        <p:spPr/>
        <p:txBody>
          <a:bodyPr/>
          <a:lstStyle/>
          <a:p>
            <a:fld id="{FE30E62F-7E07-B446-9911-5D8BEE4034CC}" type="slidenum">
              <a:rPr lang="it-IT" smtClean="0"/>
              <a:pPr/>
              <a:t>51</a:t>
            </a:fld>
            <a:endParaRPr lang="it-IT"/>
          </a:p>
        </p:txBody>
      </p:sp>
      <p:pic>
        <p:nvPicPr>
          <p:cNvPr id="6" name="Immagine 5">
            <a:extLst>
              <a:ext uri="{FF2B5EF4-FFF2-40B4-BE49-F238E27FC236}">
                <a16:creationId xmlns:a16="http://schemas.microsoft.com/office/drawing/2014/main" id="{0601E24E-B8A8-C0A8-D919-36712F30538D}"/>
              </a:ext>
            </a:extLst>
          </p:cNvPr>
          <p:cNvPicPr>
            <a:picLocks noChangeAspect="1"/>
          </p:cNvPicPr>
          <p:nvPr/>
        </p:nvPicPr>
        <p:blipFill>
          <a:blip r:embed="rId3"/>
          <a:stretch>
            <a:fillRect/>
          </a:stretch>
        </p:blipFill>
        <p:spPr>
          <a:xfrm>
            <a:off x="263136" y="1395617"/>
            <a:ext cx="8755977" cy="1499438"/>
          </a:xfrm>
          <a:prstGeom prst="rect">
            <a:avLst/>
          </a:prstGeom>
        </p:spPr>
      </p:pic>
      <p:sp>
        <p:nvSpPr>
          <p:cNvPr id="8" name="CasellaDiTesto 7">
            <a:extLst>
              <a:ext uri="{FF2B5EF4-FFF2-40B4-BE49-F238E27FC236}">
                <a16:creationId xmlns:a16="http://schemas.microsoft.com/office/drawing/2014/main" id="{3313462F-2E6B-E0EE-772F-44E9D55A7DCF}"/>
              </a:ext>
            </a:extLst>
          </p:cNvPr>
          <p:cNvSpPr txBox="1"/>
          <p:nvPr/>
        </p:nvSpPr>
        <p:spPr>
          <a:xfrm>
            <a:off x="315142" y="2895055"/>
            <a:ext cx="8513717" cy="2948371"/>
          </a:xfrm>
          <a:prstGeom prst="rect">
            <a:avLst/>
          </a:prstGeom>
          <a:noFill/>
        </p:spPr>
        <p:txBody>
          <a:bodyPr wrap="square">
            <a:spAutoFit/>
          </a:bodyPr>
          <a:lstStyle/>
          <a:p>
            <a:pPr marL="35719">
              <a:lnSpc>
                <a:spcPts val="2460"/>
              </a:lnSpc>
            </a:pPr>
            <a:r>
              <a:rPr lang="it-IT" dirty="0">
                <a:solidFill>
                  <a:srgbClr val="005CB9"/>
                </a:solidFill>
                <a:latin typeface="Avenir" panose="02000503020000020003" pitchFamily="2" charset="0"/>
              </a:rPr>
              <a:t>«</a:t>
            </a:r>
            <a:r>
              <a:rPr lang="it-IT" sz="1500" dirty="0">
                <a:solidFill>
                  <a:srgbClr val="005CB9"/>
                </a:solidFill>
                <a:latin typeface="Avenir" panose="02000503020000020003" pitchFamily="2" charset="0"/>
              </a:rPr>
              <a:t>La scienza aperta è un approccio al processo scientifico basato su </a:t>
            </a:r>
            <a:r>
              <a:rPr lang="it-IT" sz="1500" b="1" dirty="0">
                <a:solidFill>
                  <a:srgbClr val="005CB9"/>
                </a:solidFill>
                <a:latin typeface="Avenir" panose="02000503020000020003" pitchFamily="2" charset="0"/>
              </a:rPr>
              <a:t>collaborazione</a:t>
            </a:r>
            <a:r>
              <a:rPr lang="it-IT" sz="1500" dirty="0">
                <a:solidFill>
                  <a:srgbClr val="005CB9"/>
                </a:solidFill>
                <a:latin typeface="Avenir" panose="02000503020000020003" pitchFamily="2" charset="0"/>
              </a:rPr>
              <a:t>, </a:t>
            </a:r>
            <a:r>
              <a:rPr lang="it-IT" sz="1500" b="1" dirty="0">
                <a:solidFill>
                  <a:srgbClr val="005CB9"/>
                </a:solidFill>
                <a:latin typeface="Avenir" panose="02000503020000020003" pitchFamily="2" charset="0"/>
              </a:rPr>
              <a:t>condivisione </a:t>
            </a:r>
            <a:r>
              <a:rPr lang="it-IT" sz="1500" dirty="0">
                <a:solidFill>
                  <a:srgbClr val="005CB9"/>
                </a:solidFill>
                <a:latin typeface="Avenir" panose="02000503020000020003" pitchFamily="2" charset="0"/>
              </a:rPr>
              <a:t>aperta e tempestiva </a:t>
            </a:r>
            <a:r>
              <a:rPr lang="it-IT" sz="1500" b="1" dirty="0">
                <a:solidFill>
                  <a:srgbClr val="005CB9"/>
                </a:solidFill>
                <a:latin typeface="Avenir" panose="02000503020000020003" pitchFamily="2" charset="0"/>
              </a:rPr>
              <a:t>dei risultati</a:t>
            </a:r>
            <a:r>
              <a:rPr lang="it-IT" sz="1500" dirty="0">
                <a:solidFill>
                  <a:srgbClr val="005CB9"/>
                </a:solidFill>
                <a:latin typeface="Avenir" panose="02000503020000020003" pitchFamily="2" charset="0"/>
              </a:rPr>
              <a:t>, modalità di </a:t>
            </a:r>
            <a:r>
              <a:rPr lang="it-IT" sz="1500" b="1" dirty="0">
                <a:solidFill>
                  <a:srgbClr val="005CB9"/>
                </a:solidFill>
                <a:latin typeface="Avenir" panose="02000503020000020003" pitchFamily="2" charset="0"/>
              </a:rPr>
              <a:t>diffusione della conoscenza </a:t>
            </a:r>
            <a:r>
              <a:rPr lang="it-IT" sz="1500" dirty="0">
                <a:solidFill>
                  <a:srgbClr val="005CB9"/>
                </a:solidFill>
                <a:latin typeface="Avenir" panose="02000503020000020003" pitchFamily="2" charset="0"/>
              </a:rPr>
              <a:t>basate su </a:t>
            </a:r>
            <a:r>
              <a:rPr lang="it-IT" sz="1500" b="1" dirty="0">
                <a:solidFill>
                  <a:srgbClr val="005CB9"/>
                </a:solidFill>
                <a:latin typeface="Avenir" panose="02000503020000020003" pitchFamily="2" charset="0"/>
              </a:rPr>
              <a:t>tecnologie digitali in rete </a:t>
            </a:r>
            <a:r>
              <a:rPr lang="it-IT" sz="1500" dirty="0">
                <a:solidFill>
                  <a:srgbClr val="005CB9"/>
                </a:solidFill>
                <a:latin typeface="Avenir" panose="02000503020000020003" pitchFamily="2" charset="0"/>
              </a:rPr>
              <a:t>e </a:t>
            </a:r>
            <a:r>
              <a:rPr lang="it-IT" sz="1650" b="1" dirty="0">
                <a:solidFill>
                  <a:srgbClr val="005CB9"/>
                </a:solidFill>
                <a:latin typeface="Avenir" panose="02000503020000020003" pitchFamily="2" charset="0"/>
              </a:rPr>
              <a:t>metodi trasparenti di validazione e valutazione dei prodotti della ricerca</a:t>
            </a:r>
          </a:p>
          <a:p>
            <a:pPr marL="35719">
              <a:lnSpc>
                <a:spcPts val="2460"/>
              </a:lnSpc>
            </a:pPr>
            <a:br>
              <a:rPr lang="it-IT" sz="1500" dirty="0">
                <a:latin typeface="Avenir" panose="02000503020000020003" pitchFamily="2" charset="0"/>
              </a:rPr>
            </a:br>
            <a:r>
              <a:rPr lang="it-IT" sz="1500" dirty="0">
                <a:latin typeface="Avenir" panose="02000503020000020003" pitchFamily="2" charset="0"/>
              </a:rPr>
              <a:t>[</a:t>
            </a:r>
            <a:r>
              <a:rPr lang="it-IT" sz="1500" dirty="0">
                <a:solidFill>
                  <a:srgbClr val="7030A0"/>
                </a:solidFill>
                <a:latin typeface="Avenir" panose="02000503020000020003" pitchFamily="2" charset="0"/>
              </a:rPr>
              <a:t>…]</a:t>
            </a:r>
            <a:r>
              <a:rPr lang="it-IT" sz="1650" dirty="0">
                <a:solidFill>
                  <a:srgbClr val="7030A0"/>
                </a:solidFill>
                <a:latin typeface="Avenir" panose="02000503020000020003" pitchFamily="2" charset="0"/>
              </a:rPr>
              <a:t>Essa </a:t>
            </a:r>
            <a:r>
              <a:rPr lang="it-IT" sz="1650" b="1" dirty="0">
                <a:solidFill>
                  <a:srgbClr val="7030A0"/>
                </a:solidFill>
                <a:latin typeface="Avenir" panose="02000503020000020003" pitchFamily="2" charset="0"/>
              </a:rPr>
              <a:t>aumenta</a:t>
            </a:r>
            <a:r>
              <a:rPr lang="it-IT" sz="1650" dirty="0">
                <a:solidFill>
                  <a:srgbClr val="7030A0"/>
                </a:solidFill>
                <a:latin typeface="Avenir" panose="02000503020000020003" pitchFamily="2" charset="0"/>
              </a:rPr>
              <a:t> il </a:t>
            </a:r>
            <a:r>
              <a:rPr lang="it-IT" sz="1650" b="1" dirty="0">
                <a:solidFill>
                  <a:srgbClr val="7030A0"/>
                </a:solidFill>
                <a:latin typeface="Avenir" panose="02000503020000020003" pitchFamily="2" charset="0"/>
              </a:rPr>
              <a:t>potenziale collaborativo </a:t>
            </a:r>
            <a:r>
              <a:rPr lang="it-IT" sz="1650" dirty="0">
                <a:solidFill>
                  <a:srgbClr val="7030A0"/>
                </a:solidFill>
                <a:latin typeface="Avenir" panose="02000503020000020003" pitchFamily="2" charset="0"/>
              </a:rPr>
              <a:t>con la possibilità di </a:t>
            </a:r>
            <a:r>
              <a:rPr lang="it-IT" sz="1650" b="1" dirty="0">
                <a:solidFill>
                  <a:srgbClr val="7030A0"/>
                </a:solidFill>
                <a:latin typeface="Avenir" panose="02000503020000020003" pitchFamily="2" charset="0"/>
              </a:rPr>
              <a:t>accesso ai dati </a:t>
            </a:r>
            <a:r>
              <a:rPr lang="it-IT" sz="1650" dirty="0">
                <a:solidFill>
                  <a:srgbClr val="7030A0"/>
                </a:solidFill>
                <a:latin typeface="Avenir" panose="02000503020000020003" pitchFamily="2" charset="0"/>
              </a:rPr>
              <a:t>e loro </a:t>
            </a:r>
            <a:r>
              <a:rPr lang="it-IT" sz="1650" b="1" dirty="0">
                <a:solidFill>
                  <a:srgbClr val="7030A0"/>
                </a:solidFill>
                <a:latin typeface="Avenir" panose="02000503020000020003" pitchFamily="2" charset="0"/>
              </a:rPr>
              <a:t>riuso per nuove analisi</a:t>
            </a:r>
            <a:r>
              <a:rPr lang="it-IT" sz="1650" dirty="0">
                <a:solidFill>
                  <a:srgbClr val="7030A0"/>
                </a:solidFill>
                <a:latin typeface="Avenir" panose="02000503020000020003" pitchFamily="2" charset="0"/>
              </a:rPr>
              <a:t>, anche di tipo interdisciplinare, e per l’insegnamento scientifico, nonché la </a:t>
            </a:r>
            <a:r>
              <a:rPr lang="it-IT" sz="1650" b="1" dirty="0">
                <a:solidFill>
                  <a:srgbClr val="7030A0"/>
                </a:solidFill>
                <a:latin typeface="Avenir" panose="02000503020000020003" pitchFamily="2" charset="0"/>
              </a:rPr>
              <a:t>fruibilità del sapere scientifico</a:t>
            </a:r>
            <a:r>
              <a:rPr lang="it-IT" sz="1650" dirty="0">
                <a:solidFill>
                  <a:srgbClr val="7030A0"/>
                </a:solidFill>
                <a:latin typeface="Avenir" panose="02000503020000020003" pitchFamily="2" charset="0"/>
              </a:rPr>
              <a:t>, </a:t>
            </a:r>
            <a:r>
              <a:rPr lang="it-IT" sz="1650" b="1" dirty="0">
                <a:solidFill>
                  <a:srgbClr val="7030A0"/>
                </a:solidFill>
                <a:latin typeface="Avenir" panose="02000503020000020003" pitchFamily="2" charset="0"/>
              </a:rPr>
              <a:t>in modo trasparente, a beneficio della società</a:t>
            </a:r>
            <a:r>
              <a:rPr lang="it-IT" sz="1500" dirty="0">
                <a:solidFill>
                  <a:srgbClr val="7030A0"/>
                </a:solidFill>
                <a:latin typeface="Avenir" panose="02000503020000020003" pitchFamily="2" charset="0"/>
              </a:rPr>
              <a:t>» </a:t>
            </a:r>
          </a:p>
          <a:p>
            <a:pPr marL="35719">
              <a:lnSpc>
                <a:spcPts val="2460"/>
              </a:lnSpc>
            </a:pPr>
            <a:r>
              <a:rPr lang="it-IT" sz="1500" dirty="0"/>
              <a:t>MUR Piano Nazionale per la Scienza Aperta 2021-2027</a:t>
            </a:r>
          </a:p>
        </p:txBody>
      </p:sp>
    </p:spTree>
    <p:extLst>
      <p:ext uri="{BB962C8B-B14F-4D97-AF65-F5344CB8AC3E}">
        <p14:creationId xmlns:p14="http://schemas.microsoft.com/office/powerpoint/2010/main" val="2921714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D64446E-A6B7-A790-E76D-CB2AEE34A909}"/>
              </a:ext>
            </a:extLst>
          </p:cNvPr>
          <p:cNvSpPr>
            <a:spLocks noGrp="1"/>
          </p:cNvSpPr>
          <p:nvPr>
            <p:ph type="sldNum" sz="quarter" idx="12"/>
          </p:nvPr>
        </p:nvSpPr>
        <p:spPr/>
        <p:txBody>
          <a:bodyPr/>
          <a:lstStyle/>
          <a:p>
            <a:fld id="{FE30E62F-7E07-B446-9911-5D8BEE4034CC}" type="slidenum">
              <a:rPr lang="it-IT" smtClean="0"/>
              <a:t>52</a:t>
            </a:fld>
            <a:endParaRPr lang="it-IT"/>
          </a:p>
        </p:txBody>
      </p:sp>
      <p:sp>
        <p:nvSpPr>
          <p:cNvPr id="13" name="Segnaposto piè di pagina 12">
            <a:extLst>
              <a:ext uri="{FF2B5EF4-FFF2-40B4-BE49-F238E27FC236}">
                <a16:creationId xmlns:a16="http://schemas.microsoft.com/office/drawing/2014/main" id="{3BFE56F9-08FD-AABE-FED1-A9416593226F}"/>
              </a:ext>
            </a:extLst>
          </p:cNvPr>
          <p:cNvSpPr>
            <a:spLocks noGrp="1"/>
          </p:cNvSpPr>
          <p:nvPr>
            <p:ph type="ftr" sz="quarter" idx="11"/>
          </p:nvPr>
        </p:nvSpPr>
        <p:spPr>
          <a:xfrm>
            <a:off x="-549409" y="5739695"/>
            <a:ext cx="3086100" cy="273844"/>
          </a:xfrm>
        </p:spPr>
        <p:txBody>
          <a:bodyPr/>
          <a:lstStyle/>
          <a:p>
            <a:r>
              <a:rPr lang="it-IT"/>
              <a:t>S.Bianco e L.Patrizii, La Scienza Aperta per chi fa ricerca: significato, valore e vademecum  - INFN Laboratori Nazionali di Legnaro 20230203   DOI:   10.15161/oar.it/xxxxxxx</a:t>
            </a:r>
            <a:endParaRPr lang="it-IT" dirty="0"/>
          </a:p>
        </p:txBody>
      </p:sp>
      <p:graphicFrame>
        <p:nvGraphicFramePr>
          <p:cNvPr id="9" name="Diagramma 8">
            <a:extLst>
              <a:ext uri="{FF2B5EF4-FFF2-40B4-BE49-F238E27FC236}">
                <a16:creationId xmlns:a16="http://schemas.microsoft.com/office/drawing/2014/main" id="{7693391E-9D5F-BCBD-C589-D0419636B1C7}"/>
              </a:ext>
            </a:extLst>
          </p:cNvPr>
          <p:cNvGraphicFramePr/>
          <p:nvPr/>
        </p:nvGraphicFramePr>
        <p:xfrm>
          <a:off x="0" y="4587875"/>
          <a:ext cx="2553282" cy="555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ma 19">
            <a:extLst>
              <a:ext uri="{FF2B5EF4-FFF2-40B4-BE49-F238E27FC236}">
                <a16:creationId xmlns:a16="http://schemas.microsoft.com/office/drawing/2014/main" id="{4AF2845A-EE67-36DE-EEC2-B2B6733FA1E4}"/>
              </a:ext>
            </a:extLst>
          </p:cNvPr>
          <p:cNvGraphicFramePr/>
          <p:nvPr/>
        </p:nvGraphicFramePr>
        <p:xfrm>
          <a:off x="598612" y="3771111"/>
          <a:ext cx="1868982" cy="572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1" name="Immagine 20">
            <a:extLst>
              <a:ext uri="{FF2B5EF4-FFF2-40B4-BE49-F238E27FC236}">
                <a16:creationId xmlns:a16="http://schemas.microsoft.com/office/drawing/2014/main" id="{00E7BAF0-E078-D1D3-A9D6-C03BE04169A6}"/>
              </a:ext>
            </a:extLst>
          </p:cNvPr>
          <p:cNvPicPr>
            <a:picLocks noChangeAspect="1"/>
          </p:cNvPicPr>
          <p:nvPr/>
        </p:nvPicPr>
        <p:blipFill rotWithShape="1">
          <a:blip r:embed="rId13"/>
          <a:srcRect r="5528"/>
          <a:stretch/>
        </p:blipFill>
        <p:spPr>
          <a:xfrm>
            <a:off x="2557805" y="957706"/>
            <a:ext cx="5507040" cy="5055833"/>
          </a:xfrm>
          <a:prstGeom prst="rect">
            <a:avLst/>
          </a:prstGeom>
        </p:spPr>
      </p:pic>
      <p:sp>
        <p:nvSpPr>
          <p:cNvPr id="22" name="CasellaDiTesto 21">
            <a:extLst>
              <a:ext uri="{FF2B5EF4-FFF2-40B4-BE49-F238E27FC236}">
                <a16:creationId xmlns:a16="http://schemas.microsoft.com/office/drawing/2014/main" id="{157870DE-83CE-4A5E-30BB-7E213CDCD9D0}"/>
              </a:ext>
            </a:extLst>
          </p:cNvPr>
          <p:cNvSpPr txBox="1"/>
          <p:nvPr/>
        </p:nvSpPr>
        <p:spPr>
          <a:xfrm>
            <a:off x="1142472" y="882189"/>
            <a:ext cx="943528" cy="507831"/>
          </a:xfrm>
          <a:prstGeom prst="rect">
            <a:avLst/>
          </a:prstGeom>
          <a:noFill/>
        </p:spPr>
        <p:txBody>
          <a:bodyPr wrap="none" rtlCol="0">
            <a:spAutoFit/>
          </a:bodyPr>
          <a:lstStyle/>
          <a:p>
            <a:r>
              <a:rPr lang="it-IT" sz="2700" dirty="0">
                <a:solidFill>
                  <a:srgbClr val="C00000"/>
                </a:solidFill>
              </a:rPr>
              <a:t>PNSA</a:t>
            </a:r>
          </a:p>
        </p:txBody>
      </p:sp>
      <p:pic>
        <p:nvPicPr>
          <p:cNvPr id="4" name="Immagine 3">
            <a:extLst>
              <a:ext uri="{FF2B5EF4-FFF2-40B4-BE49-F238E27FC236}">
                <a16:creationId xmlns:a16="http://schemas.microsoft.com/office/drawing/2014/main" id="{D50B6B28-CD76-A634-9E6C-00D115BBC1A4}"/>
              </a:ext>
            </a:extLst>
          </p:cNvPr>
          <p:cNvPicPr>
            <a:picLocks noChangeAspect="1"/>
          </p:cNvPicPr>
          <p:nvPr/>
        </p:nvPicPr>
        <p:blipFill rotWithShape="1">
          <a:blip r:embed="rId14"/>
          <a:srcRect b="6134"/>
          <a:stretch/>
        </p:blipFill>
        <p:spPr>
          <a:xfrm>
            <a:off x="8030367" y="857250"/>
            <a:ext cx="1000723" cy="705524"/>
          </a:xfrm>
          <a:prstGeom prst="rect">
            <a:avLst/>
          </a:prstGeom>
          <a:ln>
            <a:solidFill>
              <a:srgbClr val="002A4A"/>
            </a:solidFill>
          </a:ln>
        </p:spPr>
      </p:pic>
    </p:spTree>
    <p:extLst>
      <p:ext uri="{BB962C8B-B14F-4D97-AF65-F5344CB8AC3E}">
        <p14:creationId xmlns:p14="http://schemas.microsoft.com/office/powerpoint/2010/main" val="1218534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68054A-84BB-6140-B854-B131F4454CA2}"/>
              </a:ext>
            </a:extLst>
          </p:cNvPr>
          <p:cNvSpPr>
            <a:spLocks noGrp="1"/>
          </p:cNvSpPr>
          <p:nvPr>
            <p:ph type="title"/>
          </p:nvPr>
        </p:nvSpPr>
        <p:spPr>
          <a:xfrm>
            <a:off x="1927833" y="857251"/>
            <a:ext cx="5288334" cy="633776"/>
          </a:xfrm>
        </p:spPr>
        <p:txBody>
          <a:bodyPr>
            <a:normAutofit fontScale="90000"/>
          </a:bodyPr>
          <a:lstStyle/>
          <a:p>
            <a:pPr algn="ctr"/>
            <a:r>
              <a:rPr lang="it-IT" b="1" dirty="0">
                <a:solidFill>
                  <a:srgbClr val="C00000"/>
                </a:solidFill>
              </a:rPr>
              <a:t>Cos’è l’Accesso Aperto (Open Access)</a:t>
            </a:r>
          </a:p>
        </p:txBody>
      </p:sp>
      <p:sp>
        <p:nvSpPr>
          <p:cNvPr id="4" name="Segnaposto numero diapositiva 3">
            <a:extLst>
              <a:ext uri="{FF2B5EF4-FFF2-40B4-BE49-F238E27FC236}">
                <a16:creationId xmlns:a16="http://schemas.microsoft.com/office/drawing/2014/main" id="{2E8E872E-45B8-C146-AD40-866363214E1B}"/>
              </a:ext>
            </a:extLst>
          </p:cNvPr>
          <p:cNvSpPr>
            <a:spLocks noGrp="1"/>
          </p:cNvSpPr>
          <p:nvPr>
            <p:ph type="sldNum" sz="quarter" idx="12"/>
          </p:nvPr>
        </p:nvSpPr>
        <p:spPr/>
        <p:txBody>
          <a:bodyPr/>
          <a:lstStyle/>
          <a:p>
            <a:fld id="{BA258971-2581-1140-A045-EF224496870B}" type="slidenum">
              <a:rPr lang="en-US" smtClean="0"/>
              <a:t>53</a:t>
            </a:fld>
            <a:endParaRPr lang="en-US"/>
          </a:p>
        </p:txBody>
      </p:sp>
      <p:sp>
        <p:nvSpPr>
          <p:cNvPr id="7" name="CasellaDiTesto 6">
            <a:extLst>
              <a:ext uri="{FF2B5EF4-FFF2-40B4-BE49-F238E27FC236}">
                <a16:creationId xmlns:a16="http://schemas.microsoft.com/office/drawing/2014/main" id="{9C8BD2C7-B871-950D-D8A7-0FEB93D1CED1}"/>
              </a:ext>
            </a:extLst>
          </p:cNvPr>
          <p:cNvSpPr txBox="1"/>
          <p:nvPr/>
        </p:nvSpPr>
        <p:spPr>
          <a:xfrm>
            <a:off x="4177010" y="3383237"/>
            <a:ext cx="6895505" cy="415498"/>
          </a:xfrm>
          <a:prstGeom prst="rect">
            <a:avLst/>
          </a:prstGeom>
          <a:noFill/>
        </p:spPr>
        <p:txBody>
          <a:bodyPr wrap="square">
            <a:spAutoFit/>
          </a:bodyPr>
          <a:lstStyle/>
          <a:p>
            <a:r>
              <a:rPr lang="it-IT" sz="1050" dirty="0">
                <a:latin typeface="Helvetica" pitchFamily="2" charset="0"/>
              </a:rPr>
              <a:t>Programma nazionale per la ricerca 2021-2027,</a:t>
            </a:r>
          </a:p>
          <a:p>
            <a:r>
              <a:rPr lang="it-IT" sz="1050" dirty="0">
                <a:latin typeface="Helvetica" pitchFamily="2" charset="0"/>
              </a:rPr>
              <a:t>https://</a:t>
            </a:r>
            <a:r>
              <a:rPr lang="it-IT" sz="1050" dirty="0" err="1">
                <a:latin typeface="Helvetica" pitchFamily="2" charset="0"/>
              </a:rPr>
              <a:t>www.mur.gov.it</a:t>
            </a:r>
            <a:r>
              <a:rPr lang="it-IT" sz="1050" dirty="0">
                <a:latin typeface="Helvetica" pitchFamily="2" charset="0"/>
              </a:rPr>
              <a:t>/</a:t>
            </a:r>
            <a:r>
              <a:rPr lang="it-IT" sz="1050" dirty="0" err="1">
                <a:latin typeface="Helvetica" pitchFamily="2" charset="0"/>
              </a:rPr>
              <a:t>sites</a:t>
            </a:r>
            <a:r>
              <a:rPr lang="it-IT" sz="1050" dirty="0">
                <a:latin typeface="Helvetica" pitchFamily="2" charset="0"/>
              </a:rPr>
              <a:t>/default/files/2021-05/PNR2021-2027.pdf</a:t>
            </a:r>
          </a:p>
        </p:txBody>
      </p:sp>
      <p:sp>
        <p:nvSpPr>
          <p:cNvPr id="9" name="CasellaDiTesto 8">
            <a:extLst>
              <a:ext uri="{FF2B5EF4-FFF2-40B4-BE49-F238E27FC236}">
                <a16:creationId xmlns:a16="http://schemas.microsoft.com/office/drawing/2014/main" id="{ADEEE82F-42FF-7C6C-117A-E7969A8869EE}"/>
              </a:ext>
            </a:extLst>
          </p:cNvPr>
          <p:cNvSpPr txBox="1"/>
          <p:nvPr/>
        </p:nvSpPr>
        <p:spPr>
          <a:xfrm>
            <a:off x="1380975" y="1824312"/>
            <a:ext cx="6601719" cy="1477328"/>
          </a:xfrm>
          <a:prstGeom prst="rect">
            <a:avLst/>
          </a:prstGeom>
          <a:noFill/>
          <a:ln>
            <a:solidFill>
              <a:srgbClr val="00B050"/>
            </a:solidFill>
          </a:ln>
        </p:spPr>
        <p:txBody>
          <a:bodyPr wrap="square">
            <a:spAutoFit/>
          </a:bodyPr>
          <a:lstStyle/>
          <a:p>
            <a:r>
              <a:rPr lang="it-IT" dirty="0">
                <a:solidFill>
                  <a:srgbClr val="005289"/>
                </a:solidFill>
                <a:latin typeface="Avenir Medium" panose="02000503020000020003" pitchFamily="2" charset="0"/>
              </a:rPr>
              <a:t>Per «accesso aperto» all’informazione scientifica si intende la possibilità di reperire in rete le pubblicazioni scientifiche, i dati e i metadati che li rendono fruibili, e ogni altro risultato della ricerca e dell’insegnamento scientifico, senza costi e senza barriere giuridiche e tecniche</a:t>
            </a:r>
            <a:r>
              <a:rPr lang="it-IT" dirty="0">
                <a:solidFill>
                  <a:srgbClr val="005289"/>
                </a:solidFill>
                <a:latin typeface="Avenir" panose="02000503020000020003" pitchFamily="2" charset="0"/>
              </a:rPr>
              <a:t>. </a:t>
            </a:r>
          </a:p>
        </p:txBody>
      </p:sp>
      <p:sp>
        <p:nvSpPr>
          <p:cNvPr id="12" name="Segnaposto piè di pagina 11">
            <a:extLst>
              <a:ext uri="{FF2B5EF4-FFF2-40B4-BE49-F238E27FC236}">
                <a16:creationId xmlns:a16="http://schemas.microsoft.com/office/drawing/2014/main" id="{4935D59A-E2C2-8782-2448-95AC091ACBB1}"/>
              </a:ext>
            </a:extLst>
          </p:cNvPr>
          <p:cNvSpPr>
            <a:spLocks noGrp="1"/>
          </p:cNvSpPr>
          <p:nvPr>
            <p:ph type="ftr" sz="quarter" idx="11"/>
          </p:nvPr>
        </p:nvSpPr>
        <p:spPr>
          <a:xfrm>
            <a:off x="127966" y="5678663"/>
            <a:ext cx="1453598" cy="273844"/>
          </a:xfrm>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CasellaDiTesto 2">
            <a:extLst>
              <a:ext uri="{FF2B5EF4-FFF2-40B4-BE49-F238E27FC236}">
                <a16:creationId xmlns:a16="http://schemas.microsoft.com/office/drawing/2014/main" id="{CB707C1F-EA43-4C22-3335-5F695BF9236D}"/>
              </a:ext>
            </a:extLst>
          </p:cNvPr>
          <p:cNvSpPr txBox="1"/>
          <p:nvPr/>
        </p:nvSpPr>
        <p:spPr>
          <a:xfrm>
            <a:off x="1184564" y="4485755"/>
            <a:ext cx="184731" cy="300082"/>
          </a:xfrm>
          <a:prstGeom prst="rect">
            <a:avLst/>
          </a:prstGeom>
          <a:noFill/>
        </p:spPr>
        <p:txBody>
          <a:bodyPr wrap="none" rtlCol="0">
            <a:spAutoFit/>
          </a:bodyPr>
          <a:lstStyle/>
          <a:p>
            <a:endParaRPr lang="it-IT" sz="1350" dirty="0"/>
          </a:p>
        </p:txBody>
      </p:sp>
      <p:graphicFrame>
        <p:nvGraphicFramePr>
          <p:cNvPr id="16" name="Diagramma 15">
            <a:extLst>
              <a:ext uri="{FF2B5EF4-FFF2-40B4-BE49-F238E27FC236}">
                <a16:creationId xmlns:a16="http://schemas.microsoft.com/office/drawing/2014/main" id="{5F453241-B150-FE04-816B-8D68356CCAD6}"/>
              </a:ext>
            </a:extLst>
          </p:cNvPr>
          <p:cNvGraphicFramePr/>
          <p:nvPr/>
        </p:nvGraphicFramePr>
        <p:xfrm>
          <a:off x="5724939" y="4485756"/>
          <a:ext cx="2218027" cy="1122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magine 14">
            <a:extLst>
              <a:ext uri="{FF2B5EF4-FFF2-40B4-BE49-F238E27FC236}">
                <a16:creationId xmlns:a16="http://schemas.microsoft.com/office/drawing/2014/main" id="{06A8BD2A-BC5A-36ED-53EA-F3E970478E5D}"/>
              </a:ext>
            </a:extLst>
          </p:cNvPr>
          <p:cNvPicPr>
            <a:picLocks noChangeAspect="1"/>
          </p:cNvPicPr>
          <p:nvPr/>
        </p:nvPicPr>
        <p:blipFill>
          <a:blip r:embed="rId8"/>
          <a:stretch>
            <a:fillRect/>
          </a:stretch>
        </p:blipFill>
        <p:spPr>
          <a:xfrm>
            <a:off x="7982694" y="4650098"/>
            <a:ext cx="507861" cy="793533"/>
          </a:xfrm>
          <a:prstGeom prst="rect">
            <a:avLst/>
          </a:prstGeom>
        </p:spPr>
      </p:pic>
    </p:spTree>
    <p:extLst>
      <p:ext uri="{BB962C8B-B14F-4D97-AF65-F5344CB8AC3E}">
        <p14:creationId xmlns:p14="http://schemas.microsoft.com/office/powerpoint/2010/main" val="3443640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877" y="1029119"/>
            <a:ext cx="4496009" cy="1083946"/>
          </a:xfrm>
        </p:spPr>
        <p:txBody>
          <a:bodyPr/>
          <a:lstStyle/>
          <a:p>
            <a:r>
              <a:rPr lang="en-US" sz="2100" b="1" dirty="0">
                <a:solidFill>
                  <a:srgbClr val="073E87"/>
                </a:solidFill>
              </a:rPr>
              <a:t>1991 Paul </a:t>
            </a:r>
            <a:r>
              <a:rPr lang="en-US" sz="2100" b="1" dirty="0" err="1">
                <a:solidFill>
                  <a:srgbClr val="073E87"/>
                </a:solidFill>
              </a:rPr>
              <a:t>Ginsparg</a:t>
            </a:r>
            <a:r>
              <a:rPr lang="en-US" sz="2100" b="1" dirty="0">
                <a:solidFill>
                  <a:srgbClr val="073E87"/>
                </a:solidFill>
              </a:rPr>
              <a:t> </a:t>
            </a:r>
            <a:r>
              <a:rPr lang="en-US" sz="2100" dirty="0"/>
              <a:t>: </a:t>
            </a:r>
            <a:r>
              <a:rPr lang="en-US" sz="1800" dirty="0" err="1"/>
              <a:t>crea</a:t>
            </a:r>
            <a:r>
              <a:rPr lang="en-US" sz="1800" dirty="0"/>
              <a:t> un </a:t>
            </a:r>
            <a:r>
              <a:rPr lang="it-IT" sz="1800" dirty="0" err="1"/>
              <a:t>repository</a:t>
            </a:r>
            <a:r>
              <a:rPr lang="it-IT" sz="1800" dirty="0"/>
              <a:t> mailbox a  Los Alamos National Lab accessibile da ovunque </a:t>
            </a:r>
            <a:r>
              <a:rPr lang="en-US" sz="1800" dirty="0"/>
              <a:t>per </a:t>
            </a:r>
            <a:r>
              <a:rPr lang="en-US" sz="1800" dirty="0" err="1"/>
              <a:t>condividere</a:t>
            </a:r>
            <a:r>
              <a:rPr lang="en-US" sz="1800" dirty="0"/>
              <a:t> draft </a:t>
            </a:r>
            <a:r>
              <a:rPr lang="en-US" sz="1800" dirty="0" err="1"/>
              <a:t>lavori</a:t>
            </a:r>
            <a:r>
              <a:rPr lang="en-US" sz="1800" dirty="0"/>
              <a:t> via email senza </a:t>
            </a:r>
            <a:r>
              <a:rPr lang="en-US" sz="1800" dirty="0" err="1"/>
              <a:t>doverli</a:t>
            </a:r>
            <a:r>
              <a:rPr lang="en-US" sz="1800" dirty="0"/>
              <a:t> </a:t>
            </a:r>
            <a:r>
              <a:rPr lang="en-US" sz="1800" dirty="0" err="1"/>
              <a:t>fotocopiare</a:t>
            </a:r>
            <a:r>
              <a:rPr lang="en-US" sz="1800" dirty="0"/>
              <a:t>/</a:t>
            </a:r>
            <a:r>
              <a:rPr lang="en-US" sz="1800" dirty="0" err="1"/>
              <a:t>spedire</a:t>
            </a:r>
            <a:r>
              <a:rPr lang="en-US" sz="1800" dirty="0"/>
              <a:t> (</a:t>
            </a:r>
            <a:r>
              <a:rPr lang="en-US" sz="1800" dirty="0" err="1"/>
              <a:t>xxx.lanl.gov</a:t>
            </a:r>
            <a:r>
              <a:rPr lang="en-US" sz="1800" dirty="0"/>
              <a:t>)</a:t>
            </a:r>
          </a:p>
        </p:txBody>
      </p:sp>
      <p:pic>
        <p:nvPicPr>
          <p:cNvPr id="4" name="Content Placeholder 3" descr="220px-Ginsparg_at_Cornell_University.jpg"/>
          <p:cNvPicPr>
            <a:picLocks noGrp="1" noChangeAspect="1"/>
          </p:cNvPicPr>
          <p:nvPr>
            <p:ph idx="1"/>
          </p:nvPr>
        </p:nvPicPr>
        <p:blipFill>
          <a:blip r:embed="rId3" cstate="email">
            <a:extLst>
              <a:ext uri="{28A0092B-C50C-407E-A947-70E740481C1C}">
                <a14:useLocalDpi xmlns:a14="http://schemas.microsoft.com/office/drawing/2010/main"/>
              </a:ext>
            </a:extLst>
          </a:blip>
          <a:srcRect l="-54978" r="-54978"/>
          <a:stretch>
            <a:fillRect/>
          </a:stretch>
        </p:blipFill>
        <p:spPr>
          <a:xfrm>
            <a:off x="5006177" y="915905"/>
            <a:ext cx="2998986" cy="1889361"/>
          </a:xfrm>
        </p:spPr>
      </p:pic>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54</a:t>
            </a:fld>
            <a:endParaRPr lang="en-US">
              <a:latin typeface="Calibri"/>
            </a:endParaRPr>
          </a:p>
        </p:txBody>
      </p:sp>
      <p:sp>
        <p:nvSpPr>
          <p:cNvPr id="6" name="Title 1">
            <a:extLst>
              <a:ext uri="{FF2B5EF4-FFF2-40B4-BE49-F238E27FC236}">
                <a16:creationId xmlns:a16="http://schemas.microsoft.com/office/drawing/2014/main" id="{73D313E6-F9B6-BC46-BA34-8F12D0FC9151}"/>
              </a:ext>
            </a:extLst>
          </p:cNvPr>
          <p:cNvSpPr txBox="1">
            <a:spLocks/>
          </p:cNvSpPr>
          <p:nvPr/>
        </p:nvSpPr>
        <p:spPr>
          <a:xfrm>
            <a:off x="1161878" y="2034059"/>
            <a:ext cx="4927733" cy="8572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b="1" dirty="0">
                <a:solidFill>
                  <a:srgbClr val="073E87"/>
                </a:solidFill>
                <a:latin typeface="Cambria"/>
              </a:rPr>
              <a:t>1991 </a:t>
            </a:r>
            <a:r>
              <a:rPr lang="en-US" sz="2400" b="1" dirty="0" err="1">
                <a:solidFill>
                  <a:srgbClr val="073E87"/>
                </a:solidFill>
                <a:latin typeface="Cambria"/>
              </a:rPr>
              <a:t>nasce</a:t>
            </a:r>
            <a:r>
              <a:rPr lang="en-US" sz="2400" b="1" dirty="0">
                <a:solidFill>
                  <a:srgbClr val="073E87"/>
                </a:solidFill>
                <a:latin typeface="Cambria"/>
              </a:rPr>
              <a:t> </a:t>
            </a:r>
            <a:r>
              <a:rPr lang="en-US" sz="2400" b="1" dirty="0" err="1">
                <a:solidFill>
                  <a:srgbClr val="073E87"/>
                </a:solidFill>
                <a:latin typeface="Cambria"/>
              </a:rPr>
              <a:t>il</a:t>
            </a:r>
            <a:r>
              <a:rPr lang="en-US" sz="2400" b="1" dirty="0">
                <a:solidFill>
                  <a:srgbClr val="073E87"/>
                </a:solidFill>
                <a:latin typeface="Cambria"/>
              </a:rPr>
              <a:t>  www al CERN</a:t>
            </a:r>
          </a:p>
        </p:txBody>
      </p:sp>
      <p:pic>
        <p:nvPicPr>
          <p:cNvPr id="7" name="Content Placeholder 3" descr="220px-First_Web_Server.jpg">
            <a:extLst>
              <a:ext uri="{FF2B5EF4-FFF2-40B4-BE49-F238E27FC236}">
                <a16:creationId xmlns:a16="http://schemas.microsoft.com/office/drawing/2014/main" id="{97D2F629-52C7-5B49-9BC9-064B7FC6963B}"/>
              </a:ext>
            </a:extLst>
          </p:cNvPr>
          <p:cNvPicPr>
            <a:picLocks noChangeAspect="1"/>
          </p:cNvPicPr>
          <p:nvPr/>
        </p:nvPicPr>
        <p:blipFill>
          <a:blip r:embed="rId4" cstate="email">
            <a:extLst>
              <a:ext uri="{28A0092B-C50C-407E-A947-70E740481C1C}">
                <a14:useLocalDpi xmlns:a14="http://schemas.microsoft.com/office/drawing/2010/main"/>
              </a:ext>
            </a:extLst>
          </a:blip>
          <a:srcRect l="-9524" r="-9524"/>
          <a:stretch>
            <a:fillRect/>
          </a:stretch>
        </p:blipFill>
        <p:spPr>
          <a:xfrm>
            <a:off x="1309105" y="2828509"/>
            <a:ext cx="2707407" cy="1705667"/>
          </a:xfrm>
          <a:prstGeom prst="rect">
            <a:avLst/>
          </a:prstGeom>
        </p:spPr>
      </p:pic>
      <p:pic>
        <p:nvPicPr>
          <p:cNvPr id="8" name="Picture 6" descr="WEB_DIRETTA_sito_prova.jpg">
            <a:extLst>
              <a:ext uri="{FF2B5EF4-FFF2-40B4-BE49-F238E27FC236}">
                <a16:creationId xmlns:a16="http://schemas.microsoft.com/office/drawing/2014/main" id="{32CB5FF4-8A99-9847-A028-A11A825E8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1844">
            <a:off x="2600018" y="3097056"/>
            <a:ext cx="2792697" cy="1196205"/>
          </a:xfrm>
          <a:prstGeom prst="rect">
            <a:avLst/>
          </a:prstGeom>
        </p:spPr>
      </p:pic>
      <p:pic>
        <p:nvPicPr>
          <p:cNvPr id="9" name="Picture 5" descr="Timbernerslee203540957-729fcfc1-fda1-4fb0-942f-e327a03b9a4f.jpg">
            <a:extLst>
              <a:ext uri="{FF2B5EF4-FFF2-40B4-BE49-F238E27FC236}">
                <a16:creationId xmlns:a16="http://schemas.microsoft.com/office/drawing/2014/main" id="{EFC565E5-5C82-A241-8483-7CEAA73FD69F}"/>
              </a:ext>
            </a:extLst>
          </p:cNvPr>
          <p:cNvPicPr>
            <a:picLocks noChangeAspect="1"/>
          </p:cNvPicPr>
          <p:nvPr/>
        </p:nvPicPr>
        <p:blipFill rotWithShape="1">
          <a:blip r:embed="rId6">
            <a:extLst>
              <a:ext uri="{28A0092B-C50C-407E-A947-70E740481C1C}">
                <a14:useLocalDpi xmlns:a14="http://schemas.microsoft.com/office/drawing/2010/main" val="0"/>
              </a:ext>
            </a:extLst>
          </a:blip>
          <a:srcRect l="8724" r="47028"/>
          <a:stretch/>
        </p:blipFill>
        <p:spPr>
          <a:xfrm>
            <a:off x="5560421" y="2950093"/>
            <a:ext cx="1506689" cy="1918217"/>
          </a:xfrm>
          <a:prstGeom prst="rect">
            <a:avLst/>
          </a:prstGeom>
        </p:spPr>
      </p:pic>
      <p:sp>
        <p:nvSpPr>
          <p:cNvPr id="11" name="Rettangolo 10">
            <a:extLst>
              <a:ext uri="{FF2B5EF4-FFF2-40B4-BE49-F238E27FC236}">
                <a16:creationId xmlns:a16="http://schemas.microsoft.com/office/drawing/2014/main" id="{9D0E56D6-4C08-2E4A-96E0-2248F5375B7B}"/>
              </a:ext>
            </a:extLst>
          </p:cNvPr>
          <p:cNvSpPr/>
          <p:nvPr/>
        </p:nvSpPr>
        <p:spPr>
          <a:xfrm>
            <a:off x="1854752" y="4936078"/>
            <a:ext cx="5898911" cy="830997"/>
          </a:xfrm>
          <a:prstGeom prst="rect">
            <a:avLst/>
          </a:prstGeom>
        </p:spPr>
        <p:txBody>
          <a:bodyPr wrap="square">
            <a:spAutoFit/>
          </a:bodyPr>
          <a:lstStyle/>
          <a:p>
            <a:pPr marL="85725" defTabSz="342900">
              <a:spcBef>
                <a:spcPts val="1026"/>
              </a:spcBef>
              <a:buClr>
                <a:srgbClr val="3686A9"/>
              </a:buClr>
              <a:buSzPct val="130000"/>
            </a:pPr>
            <a:r>
              <a:rPr lang="en" sz="2400" b="1" dirty="0" err="1">
                <a:solidFill>
                  <a:srgbClr val="073E87"/>
                </a:solidFill>
                <a:latin typeface="Calibri"/>
              </a:rPr>
              <a:t>ArXiv</a:t>
            </a:r>
            <a:r>
              <a:rPr lang="en" sz="2400" b="1" dirty="0">
                <a:solidFill>
                  <a:srgbClr val="073E87"/>
                </a:solidFill>
                <a:latin typeface="Calibri"/>
              </a:rPr>
              <a:t>. </a:t>
            </a:r>
            <a:r>
              <a:rPr lang="it-IT" sz="2400" b="1" dirty="0">
                <a:solidFill>
                  <a:srgbClr val="073E87"/>
                </a:solidFill>
                <a:latin typeface="Calibri"/>
              </a:rPr>
              <a:t>o</a:t>
            </a:r>
            <a:r>
              <a:rPr lang="en" sz="2400" b="1" dirty="0" err="1">
                <a:solidFill>
                  <a:srgbClr val="073E87"/>
                </a:solidFill>
                <a:latin typeface="Calibri"/>
              </a:rPr>
              <a:t>rg</a:t>
            </a:r>
            <a:r>
              <a:rPr lang="en" sz="2400" b="1" dirty="0">
                <a:solidFill>
                  <a:srgbClr val="073E87"/>
                </a:solidFill>
                <a:latin typeface="Calibri"/>
              </a:rPr>
              <a:t> </a:t>
            </a:r>
            <a:r>
              <a:rPr lang="en" dirty="0">
                <a:solidFill>
                  <a:prstClr val="black"/>
                </a:solidFill>
                <a:latin typeface="Calibri"/>
              </a:rPr>
              <a:t>: </a:t>
            </a:r>
            <a:r>
              <a:rPr lang="en" sz="2400" spc="-75" dirty="0">
                <a:solidFill>
                  <a:srgbClr val="073E87"/>
                </a:solidFill>
                <a:latin typeface="Cambria"/>
              </a:rPr>
              <a:t>1.5 </a:t>
            </a:r>
            <a:r>
              <a:rPr lang="en" sz="2400" spc="-75" dirty="0" err="1">
                <a:solidFill>
                  <a:srgbClr val="073E87"/>
                </a:solidFill>
                <a:latin typeface="Cambria"/>
              </a:rPr>
              <a:t>milioni</a:t>
            </a:r>
            <a:r>
              <a:rPr lang="en" sz="2400" spc="-75" dirty="0">
                <a:solidFill>
                  <a:srgbClr val="073E87"/>
                </a:solidFill>
                <a:latin typeface="Cambria"/>
              </a:rPr>
              <a:t> di papers , 600 / </a:t>
            </a:r>
            <a:r>
              <a:rPr lang="en" sz="2400" spc="-75" dirty="0" err="1">
                <a:solidFill>
                  <a:srgbClr val="073E87"/>
                </a:solidFill>
                <a:latin typeface="Cambria"/>
              </a:rPr>
              <a:t>giorno</a:t>
            </a:r>
            <a:r>
              <a:rPr lang="en" sz="2400" spc="-75" dirty="0">
                <a:solidFill>
                  <a:srgbClr val="073E87"/>
                </a:solidFill>
                <a:latin typeface="Cambria"/>
              </a:rPr>
              <a:t> – 7 downloads /sec</a:t>
            </a:r>
            <a:endParaRPr lang="it-IT" sz="2400" spc="-75" dirty="0">
              <a:solidFill>
                <a:srgbClr val="073E87"/>
              </a:solidFill>
              <a:latin typeface="Cambria"/>
              <a:sym typeface="Wingdings" pitchFamily="2" charset="2"/>
            </a:endParaRPr>
          </a:p>
        </p:txBody>
      </p:sp>
      <p:sp>
        <p:nvSpPr>
          <p:cNvPr id="12" name="Rettangolo 11">
            <a:extLst>
              <a:ext uri="{FF2B5EF4-FFF2-40B4-BE49-F238E27FC236}">
                <a16:creationId xmlns:a16="http://schemas.microsoft.com/office/drawing/2014/main" id="{E159614C-80FE-7D4C-81CA-06422B036835}"/>
              </a:ext>
            </a:extLst>
          </p:cNvPr>
          <p:cNvSpPr/>
          <p:nvPr/>
        </p:nvSpPr>
        <p:spPr>
          <a:xfrm>
            <a:off x="1098687" y="4967853"/>
            <a:ext cx="877163" cy="461665"/>
          </a:xfrm>
          <a:prstGeom prst="rect">
            <a:avLst/>
          </a:prstGeom>
        </p:spPr>
        <p:txBody>
          <a:bodyPr wrap="none">
            <a:spAutoFit/>
          </a:bodyPr>
          <a:lstStyle/>
          <a:p>
            <a:pPr defTabSz="342900"/>
            <a:r>
              <a:rPr lang="it-IT" sz="2400" b="1" spc="-75" dirty="0">
                <a:solidFill>
                  <a:srgbClr val="073E87"/>
                </a:solidFill>
                <a:latin typeface="Cambria"/>
                <a:sym typeface="Wingdings" pitchFamily="2" charset="2"/>
              </a:rPr>
              <a:t>1999</a:t>
            </a:r>
            <a:endParaRPr lang="it-IT" sz="2400" spc="-75" dirty="0">
              <a:solidFill>
                <a:srgbClr val="073E87"/>
              </a:solidFill>
              <a:latin typeface="Cambria"/>
            </a:endParaRPr>
          </a:p>
        </p:txBody>
      </p:sp>
      <p:sp>
        <p:nvSpPr>
          <p:cNvPr id="13" name="Footer Placeholder 3">
            <a:extLst>
              <a:ext uri="{FF2B5EF4-FFF2-40B4-BE49-F238E27FC236}">
                <a16:creationId xmlns:a16="http://schemas.microsoft.com/office/drawing/2014/main" id="{AA304B50-094A-2D46-B3F1-D7E855E2481A}"/>
              </a:ext>
            </a:extLst>
          </p:cNvPr>
          <p:cNvSpPr>
            <a:spLocks noGrp="1"/>
          </p:cNvSpPr>
          <p:nvPr>
            <p:ph type="ftr" sz="quarter" idx="11"/>
          </p:nvPr>
        </p:nvSpPr>
        <p:spPr>
          <a:xfrm rot="16200000">
            <a:off x="7552545" y="2887582"/>
            <a:ext cx="2507128" cy="453134"/>
          </a:xfrm>
          <a:noFill/>
        </p:spPr>
        <p:txBody>
          <a:bodyPr/>
          <a:lstStyle/>
          <a:p>
            <a:pPr defTabSz="342900">
              <a:defRPr/>
            </a:pPr>
            <a:r>
              <a:rPr lang="it-IT" sz="825">
                <a:solidFill>
                  <a:schemeClr val="bg1"/>
                </a:solidFill>
                <a:latin typeface="Calibri"/>
              </a:rPr>
              <a:t>S.Bianco e L.Patrizii, La Scienza Aperta per chi fa ricerca: significato, valore e vademecum  - INFN Laboratori Nazionali di Legnaro 20230203   DOI:   10.15161/oar.it/xxxxxxx</a:t>
            </a:r>
            <a:endParaRPr lang="en-US" sz="825" dirty="0">
              <a:solidFill>
                <a:schemeClr val="bg1"/>
              </a:solidFill>
              <a:latin typeface="Calibri"/>
            </a:endParaRPr>
          </a:p>
        </p:txBody>
      </p:sp>
    </p:spTree>
    <p:extLst>
      <p:ext uri="{BB962C8B-B14F-4D97-AF65-F5344CB8AC3E}">
        <p14:creationId xmlns:p14="http://schemas.microsoft.com/office/powerpoint/2010/main" val="1458810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940526" y="919032"/>
            <a:ext cx="6939366" cy="1100171"/>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300" b="1" dirty="0">
                <a:solidFill>
                  <a:srgbClr val="2DAA66"/>
                </a:solidFill>
                <a:latin typeface="Exo" panose="02000503000000000000" pitchFamily="2" charset="77"/>
              </a:rPr>
              <a:t>Le  vie dell’Accesso Aperto </a:t>
            </a:r>
          </a:p>
        </p:txBody>
      </p:sp>
      <p:sp>
        <p:nvSpPr>
          <p:cNvPr id="11" name="Segnaposto contenuto 2">
            <a:extLst>
              <a:ext uri="{FF2B5EF4-FFF2-40B4-BE49-F238E27FC236}">
                <a16:creationId xmlns:a16="http://schemas.microsoft.com/office/drawing/2014/main" id="{528C2546-DD14-DB42-87D7-EF96B0C61315}"/>
              </a:ext>
            </a:extLst>
          </p:cNvPr>
          <p:cNvSpPr txBox="1">
            <a:spLocks/>
          </p:cNvSpPr>
          <p:nvPr/>
        </p:nvSpPr>
        <p:spPr>
          <a:xfrm>
            <a:off x="3347901" y="3837370"/>
            <a:ext cx="5126147" cy="57558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100" dirty="0">
                <a:latin typeface="Gotham Light" pitchFamily="2" charset="77"/>
                <a:cs typeface="Gotham Medium" pitchFamily="2" charset="0"/>
              </a:rPr>
              <a:t>Pubblicazione OA su rivista in abbonamento pagando APC </a:t>
            </a:r>
            <a:r>
              <a:rPr lang="en-US" sz="2100" i="1" dirty="0">
                <a:sym typeface="Wingdings" pitchFamily="2" charset="2"/>
              </a:rPr>
              <a:t> “double dipping”</a:t>
            </a:r>
            <a:r>
              <a:rPr lang="it-IT" sz="2100" dirty="0">
                <a:latin typeface="Gotham Light" pitchFamily="2" charset="77"/>
                <a:cs typeface="Gotham Medium" pitchFamily="2" charset="0"/>
              </a:rPr>
              <a:t> </a:t>
            </a:r>
          </a:p>
        </p:txBody>
      </p:sp>
      <p:sp>
        <p:nvSpPr>
          <p:cNvPr id="18" name="CasellaDiTesto 17">
            <a:extLst>
              <a:ext uri="{FF2B5EF4-FFF2-40B4-BE49-F238E27FC236}">
                <a16:creationId xmlns:a16="http://schemas.microsoft.com/office/drawing/2014/main" id="{75FC43E8-0BC0-8C42-B905-3FBB6C7AF3BC}"/>
              </a:ext>
            </a:extLst>
          </p:cNvPr>
          <p:cNvSpPr txBox="1"/>
          <p:nvPr/>
        </p:nvSpPr>
        <p:spPr>
          <a:xfrm>
            <a:off x="526264" y="2921664"/>
            <a:ext cx="2715944" cy="461665"/>
          </a:xfrm>
          <a:prstGeom prst="rect">
            <a:avLst/>
          </a:prstGeom>
          <a:solidFill>
            <a:srgbClr val="00B050"/>
          </a:solidFill>
        </p:spPr>
        <p:txBody>
          <a:bodyPr wrap="square" rtlCol="0">
            <a:spAutoFit/>
          </a:bodyPr>
          <a:lstStyle/>
          <a:p>
            <a:pPr marL="85725" algn="ctr" defTabSz="685800">
              <a:spcBef>
                <a:spcPct val="20000"/>
              </a:spcBef>
              <a:buClr>
                <a:srgbClr val="31B6FD"/>
              </a:buClr>
            </a:pPr>
            <a:r>
              <a:rPr lang="en-US" sz="2400" b="1" dirty="0">
                <a:solidFill>
                  <a:schemeClr val="bg1"/>
                </a:solidFill>
                <a:latin typeface="GOTHAM-BOOK" panose="02000504050000020004" pitchFamily="2" charset="0"/>
              </a:rPr>
              <a:t>Green Open Access </a:t>
            </a:r>
          </a:p>
        </p:txBody>
      </p:sp>
      <p:sp>
        <p:nvSpPr>
          <p:cNvPr id="19" name="CasellaDiTesto 18">
            <a:extLst>
              <a:ext uri="{FF2B5EF4-FFF2-40B4-BE49-F238E27FC236}">
                <a16:creationId xmlns:a16="http://schemas.microsoft.com/office/drawing/2014/main" id="{B2DCC6EE-58DB-8A4B-9832-B7DE6029AB87}"/>
              </a:ext>
            </a:extLst>
          </p:cNvPr>
          <p:cNvSpPr txBox="1"/>
          <p:nvPr/>
        </p:nvSpPr>
        <p:spPr>
          <a:xfrm>
            <a:off x="511217" y="2002545"/>
            <a:ext cx="2715944" cy="461665"/>
          </a:xfrm>
          <a:prstGeom prst="rect">
            <a:avLst/>
          </a:prstGeom>
          <a:solidFill>
            <a:srgbClr val="FFC01D"/>
          </a:solidFill>
        </p:spPr>
        <p:txBody>
          <a:bodyPr wrap="square" rtlCol="0">
            <a:spAutoFit/>
          </a:bodyPr>
          <a:lstStyle/>
          <a:p>
            <a:pPr marL="85725" algn="ctr" defTabSz="685800">
              <a:spcBef>
                <a:spcPct val="20000"/>
              </a:spcBef>
              <a:buClr>
                <a:srgbClr val="31B6FD"/>
              </a:buClr>
              <a:defRPr/>
            </a:pPr>
            <a:r>
              <a:rPr lang="en-US" sz="2400" b="1" dirty="0">
                <a:solidFill>
                  <a:schemeClr val="bg1"/>
                </a:solidFill>
                <a:latin typeface="GOTHAM-BOOK" panose="02000504050000020004" pitchFamily="2" charset="0"/>
              </a:rPr>
              <a:t>Gold Open Access </a:t>
            </a:r>
          </a:p>
        </p:txBody>
      </p:sp>
      <p:sp>
        <p:nvSpPr>
          <p:cNvPr id="2" name="Rettangolo 1">
            <a:extLst>
              <a:ext uri="{FF2B5EF4-FFF2-40B4-BE49-F238E27FC236}">
                <a16:creationId xmlns:a16="http://schemas.microsoft.com/office/drawing/2014/main" id="{0E82DE2A-880D-E44F-B770-D9940508B37B}"/>
              </a:ext>
            </a:extLst>
          </p:cNvPr>
          <p:cNvSpPr/>
          <p:nvPr/>
        </p:nvSpPr>
        <p:spPr>
          <a:xfrm>
            <a:off x="3314909" y="2783164"/>
            <a:ext cx="5548862" cy="1061829"/>
          </a:xfrm>
          <a:prstGeom prst="rect">
            <a:avLst/>
          </a:prstGeom>
        </p:spPr>
        <p:txBody>
          <a:bodyPr wrap="square">
            <a:spAutoFit/>
          </a:bodyPr>
          <a:lstStyle/>
          <a:p>
            <a:r>
              <a:rPr lang="it-IT" sz="2100" dirty="0">
                <a:latin typeface="Gotham Light" pitchFamily="2" charset="77"/>
              </a:rPr>
              <a:t> Pubblicazione su rivista in abbonamento</a:t>
            </a:r>
          </a:p>
          <a:p>
            <a:r>
              <a:rPr lang="it-IT" sz="2100" dirty="0">
                <a:latin typeface="Gotham Light" pitchFamily="2" charset="77"/>
              </a:rPr>
              <a:t> AAM*  in archivio OA  dopo </a:t>
            </a:r>
            <a:r>
              <a:rPr lang="it-IT" sz="2100" dirty="0">
                <a:solidFill>
                  <a:prstClr val="black"/>
                </a:solidFill>
                <a:latin typeface="Gotham Light" pitchFamily="2" charset="77"/>
              </a:rPr>
              <a:t>embargo (6/12 mesi)</a:t>
            </a:r>
            <a:endParaRPr lang="it-IT" sz="1500" dirty="0"/>
          </a:p>
        </p:txBody>
      </p:sp>
      <p:sp>
        <p:nvSpPr>
          <p:cNvPr id="3" name="Rettangolo 2">
            <a:extLst>
              <a:ext uri="{FF2B5EF4-FFF2-40B4-BE49-F238E27FC236}">
                <a16:creationId xmlns:a16="http://schemas.microsoft.com/office/drawing/2014/main" id="{9374C285-A213-F94E-AD3F-D7C94B35A00B}"/>
              </a:ext>
            </a:extLst>
          </p:cNvPr>
          <p:cNvSpPr/>
          <p:nvPr/>
        </p:nvSpPr>
        <p:spPr>
          <a:xfrm>
            <a:off x="3347900" y="1927990"/>
            <a:ext cx="5159139" cy="738664"/>
          </a:xfrm>
          <a:prstGeom prst="rect">
            <a:avLst/>
          </a:prstGeom>
        </p:spPr>
        <p:txBody>
          <a:bodyPr wrap="square">
            <a:spAutoFit/>
          </a:bodyPr>
          <a:lstStyle/>
          <a:p>
            <a:r>
              <a:rPr lang="it-IT" sz="2100" dirty="0">
                <a:latin typeface="Gotham Light" pitchFamily="2" charset="77"/>
              </a:rPr>
              <a:t>Pubblicazione su  rivista Open Access (OA) con pagamento </a:t>
            </a:r>
            <a:r>
              <a:rPr lang="it-IT" sz="2100" dirty="0" err="1">
                <a:latin typeface="Gotham Light" pitchFamily="2" charset="77"/>
              </a:rPr>
              <a:t>Article</a:t>
            </a:r>
            <a:r>
              <a:rPr lang="it-IT" sz="2100" dirty="0">
                <a:latin typeface="Gotham Light" pitchFamily="2" charset="77"/>
              </a:rPr>
              <a:t> Processing </a:t>
            </a:r>
            <a:r>
              <a:rPr lang="it-IT" sz="2100" dirty="0" err="1">
                <a:latin typeface="Gotham Light" pitchFamily="2" charset="77"/>
              </a:rPr>
              <a:t>Cost</a:t>
            </a:r>
            <a:r>
              <a:rPr lang="it-IT" sz="2100" dirty="0">
                <a:latin typeface="Gotham Light" pitchFamily="2" charset="77"/>
              </a:rPr>
              <a:t> (APC)</a:t>
            </a:r>
          </a:p>
        </p:txBody>
      </p:sp>
      <p:sp>
        <p:nvSpPr>
          <p:cNvPr id="20" name="TextBox 9">
            <a:extLst>
              <a:ext uri="{FF2B5EF4-FFF2-40B4-BE49-F238E27FC236}">
                <a16:creationId xmlns:a16="http://schemas.microsoft.com/office/drawing/2014/main" id="{5EE55735-F406-F44C-9E0F-D9C2D0FFAD6C}"/>
              </a:ext>
            </a:extLst>
          </p:cNvPr>
          <p:cNvSpPr txBox="1"/>
          <p:nvPr/>
        </p:nvSpPr>
        <p:spPr>
          <a:xfrm>
            <a:off x="511218" y="3905874"/>
            <a:ext cx="2715944" cy="461665"/>
          </a:xfrm>
          <a:prstGeom prst="rect">
            <a:avLst/>
          </a:prstGeom>
          <a:solidFill>
            <a:srgbClr val="FF0000"/>
          </a:solidFill>
        </p:spPr>
        <p:txBody>
          <a:bodyPr wrap="square" rtlCol="0">
            <a:spAutoFit/>
          </a:bodyPr>
          <a:lstStyle/>
          <a:p>
            <a:r>
              <a:rPr lang="en-US" sz="2400" b="1" dirty="0">
                <a:solidFill>
                  <a:schemeClr val="bg1"/>
                </a:solidFill>
              </a:rPr>
              <a:t>Hybrid Open Access</a:t>
            </a:r>
          </a:p>
        </p:txBody>
      </p:sp>
      <p:sp>
        <p:nvSpPr>
          <p:cNvPr id="4" name="CasellaDiTesto 3">
            <a:extLst>
              <a:ext uri="{FF2B5EF4-FFF2-40B4-BE49-F238E27FC236}">
                <a16:creationId xmlns:a16="http://schemas.microsoft.com/office/drawing/2014/main" id="{E9C1ED9B-FA8F-C94A-8CBF-DD95608C8513}"/>
              </a:ext>
            </a:extLst>
          </p:cNvPr>
          <p:cNvSpPr txBox="1"/>
          <p:nvPr/>
        </p:nvSpPr>
        <p:spPr>
          <a:xfrm>
            <a:off x="3347900" y="3470620"/>
            <a:ext cx="2837700" cy="300082"/>
          </a:xfrm>
          <a:prstGeom prst="rect">
            <a:avLst/>
          </a:prstGeom>
          <a:noFill/>
        </p:spPr>
        <p:txBody>
          <a:bodyPr wrap="none" rtlCol="0">
            <a:spAutoFit/>
          </a:bodyPr>
          <a:lstStyle/>
          <a:p>
            <a:r>
              <a:rPr lang="it-IT" sz="1350" dirty="0"/>
              <a:t>*AAM= </a:t>
            </a:r>
            <a:r>
              <a:rPr lang="it-IT" sz="1350" dirty="0" err="1"/>
              <a:t>Authors</a:t>
            </a:r>
            <a:r>
              <a:rPr lang="it-IT" sz="1350" dirty="0"/>
              <a:t> </a:t>
            </a:r>
            <a:r>
              <a:rPr lang="it-IT" sz="1350" dirty="0" err="1"/>
              <a:t>Accepted</a:t>
            </a:r>
            <a:r>
              <a:rPr lang="it-IT" sz="1350" dirty="0"/>
              <a:t> </a:t>
            </a:r>
            <a:r>
              <a:rPr lang="it-IT" sz="1350" dirty="0" err="1"/>
              <a:t>Manuscript</a:t>
            </a:r>
            <a:endParaRPr lang="it-IT" sz="1350" dirty="0"/>
          </a:p>
        </p:txBody>
      </p:sp>
      <p:sp>
        <p:nvSpPr>
          <p:cNvPr id="5" name="Footer Placeholder 4">
            <a:extLst>
              <a:ext uri="{FF2B5EF4-FFF2-40B4-BE49-F238E27FC236}">
                <a16:creationId xmlns:a16="http://schemas.microsoft.com/office/drawing/2014/main" id="{0D5643FF-8F9B-AEA0-E30F-D5B59FFB74AA}"/>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
        <p:nvSpPr>
          <p:cNvPr id="6" name="Slide Number Placeholder 5">
            <a:extLst>
              <a:ext uri="{FF2B5EF4-FFF2-40B4-BE49-F238E27FC236}">
                <a16:creationId xmlns:a16="http://schemas.microsoft.com/office/drawing/2014/main" id="{06144E96-2B8A-2EBC-4678-3D5BD2177063}"/>
              </a:ext>
            </a:extLst>
          </p:cNvPr>
          <p:cNvSpPr>
            <a:spLocks noGrp="1"/>
          </p:cNvSpPr>
          <p:nvPr>
            <p:ph type="sldNum" sz="quarter" idx="12"/>
          </p:nvPr>
        </p:nvSpPr>
        <p:spPr/>
        <p:txBody>
          <a:bodyPr/>
          <a:lstStyle/>
          <a:p>
            <a:fld id="{BA258971-2581-1140-A045-EF224496870B}" type="slidenum">
              <a:rPr lang="en-US" smtClean="0"/>
              <a:t>55</a:t>
            </a:fld>
            <a:endParaRPr lang="en-US"/>
          </a:p>
        </p:txBody>
      </p:sp>
    </p:spTree>
    <p:extLst>
      <p:ext uri="{BB962C8B-B14F-4D97-AF65-F5344CB8AC3E}">
        <p14:creationId xmlns:p14="http://schemas.microsoft.com/office/powerpoint/2010/main" val="2314345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56</a:t>
            </a:fld>
            <a:endParaRPr lang="en-US">
              <a:latin typeface="Calibri"/>
            </a:endParaRPr>
          </a:p>
        </p:txBody>
      </p:sp>
      <p:sp>
        <p:nvSpPr>
          <p:cNvPr id="3" name="Content Placeholder 2"/>
          <p:cNvSpPr>
            <a:spLocks noGrp="1"/>
          </p:cNvSpPr>
          <p:nvPr>
            <p:ph idx="4294967295"/>
          </p:nvPr>
        </p:nvSpPr>
        <p:spPr>
          <a:xfrm>
            <a:off x="3169314" y="1414961"/>
            <a:ext cx="5338763" cy="1684735"/>
          </a:xfrm>
          <a:noFill/>
        </p:spPr>
        <p:txBody>
          <a:bodyPr>
            <a:normAutofit/>
          </a:bodyPr>
          <a:lstStyle/>
          <a:p>
            <a:pPr marL="85725" indent="0">
              <a:buNone/>
            </a:pPr>
            <a:endParaRPr lang="en-US" sz="1500" dirty="0">
              <a:solidFill>
                <a:srgbClr val="3686A9"/>
              </a:solidFill>
            </a:endParaRPr>
          </a:p>
          <a:p>
            <a:pPr>
              <a:buClr>
                <a:srgbClr val="3A8EB2"/>
              </a:buClr>
            </a:pPr>
            <a:r>
              <a:rPr lang="en-US" sz="1500" dirty="0" err="1"/>
              <a:t>Conversione</a:t>
            </a:r>
            <a:r>
              <a:rPr lang="en-US" sz="1500" dirty="0"/>
              <a:t> </a:t>
            </a:r>
            <a:r>
              <a:rPr lang="en-US" sz="1500" dirty="0" err="1"/>
              <a:t>degli</a:t>
            </a:r>
            <a:r>
              <a:rPr lang="en-US" sz="1500" dirty="0"/>
              <a:t> </a:t>
            </a:r>
            <a:r>
              <a:rPr lang="en-US" sz="1500" dirty="0" err="1"/>
              <a:t>abbonamenti</a:t>
            </a:r>
            <a:r>
              <a:rPr lang="en-US" sz="1500" dirty="0"/>
              <a:t> in </a:t>
            </a:r>
            <a:r>
              <a:rPr lang="en-US" sz="1500" dirty="0" err="1"/>
              <a:t>costi</a:t>
            </a:r>
            <a:r>
              <a:rPr lang="en-US" sz="1500" dirty="0"/>
              <a:t> di </a:t>
            </a:r>
            <a:r>
              <a:rPr lang="en-US" sz="1500" dirty="0" err="1"/>
              <a:t>pubblicazione</a:t>
            </a:r>
            <a:r>
              <a:rPr lang="en-US" sz="1500" dirty="0"/>
              <a:t> ad Accesso </a:t>
            </a:r>
            <a:r>
              <a:rPr lang="en-US" sz="1500" dirty="0" err="1"/>
              <a:t>Aperto</a:t>
            </a:r>
            <a:r>
              <a:rPr lang="en-US" sz="1500" dirty="0"/>
              <a:t> (APC) senza </a:t>
            </a:r>
            <a:r>
              <a:rPr lang="en-US" sz="1500" dirty="0" err="1"/>
              <a:t>spesa</a:t>
            </a:r>
            <a:r>
              <a:rPr lang="en-US" sz="1500" dirty="0"/>
              <a:t> </a:t>
            </a:r>
            <a:r>
              <a:rPr lang="en-US" sz="1500" dirty="0" err="1"/>
              <a:t>aggiuntiva</a:t>
            </a:r>
            <a:endParaRPr lang="en-US" sz="1500" dirty="0"/>
          </a:p>
          <a:p>
            <a:pPr>
              <a:buClr>
                <a:srgbClr val="3A8EB2"/>
              </a:buClr>
            </a:pPr>
            <a:r>
              <a:rPr lang="en-US" sz="1500" dirty="0" err="1"/>
              <a:t>Spesa</a:t>
            </a:r>
            <a:r>
              <a:rPr lang="en-US" sz="1500" dirty="0"/>
              <a:t> </a:t>
            </a:r>
            <a:r>
              <a:rPr lang="en-US" sz="1500" dirty="0" err="1"/>
              <a:t>degli</a:t>
            </a:r>
            <a:r>
              <a:rPr lang="en-US" sz="1500" dirty="0"/>
              <a:t> </a:t>
            </a:r>
            <a:r>
              <a:rPr lang="en-US" sz="1500" dirty="0" err="1"/>
              <a:t>abbonamenti</a:t>
            </a:r>
            <a:r>
              <a:rPr lang="en-US" sz="1500" dirty="0"/>
              <a:t> </a:t>
            </a:r>
            <a:r>
              <a:rPr lang="en-US" sz="1500" dirty="0" err="1"/>
              <a:t>resa</a:t>
            </a:r>
            <a:r>
              <a:rPr lang="en-US" sz="1500" dirty="0"/>
              <a:t> </a:t>
            </a:r>
            <a:r>
              <a:rPr lang="en-US" sz="1500" dirty="0" err="1"/>
              <a:t>pubblica</a:t>
            </a:r>
            <a:endParaRPr lang="en-US" sz="1500" dirty="0"/>
          </a:p>
          <a:p>
            <a:pPr marL="85725" indent="0">
              <a:buNone/>
            </a:pPr>
            <a:r>
              <a:rPr lang="en-US" sz="1500" dirty="0"/>
              <a:t>In Italia </a:t>
            </a:r>
            <a:r>
              <a:rPr lang="en-US" sz="1500" dirty="0" err="1"/>
              <a:t>aderiscono</a:t>
            </a:r>
            <a:r>
              <a:rPr lang="en-US" sz="1500" dirty="0"/>
              <a:t> CRUI e INFN</a:t>
            </a:r>
          </a:p>
          <a:p>
            <a:endParaRPr lang="en-US" sz="1500" dirty="0"/>
          </a:p>
        </p:txBody>
      </p:sp>
      <p:sp>
        <p:nvSpPr>
          <p:cNvPr id="2" name="Rettangolo 1">
            <a:extLst>
              <a:ext uri="{FF2B5EF4-FFF2-40B4-BE49-F238E27FC236}">
                <a16:creationId xmlns:a16="http://schemas.microsoft.com/office/drawing/2014/main" id="{D4E7F7FE-D494-554C-80C3-21A885B4A7E7}"/>
              </a:ext>
            </a:extLst>
          </p:cNvPr>
          <p:cNvSpPr/>
          <p:nvPr/>
        </p:nvSpPr>
        <p:spPr>
          <a:xfrm>
            <a:off x="494130" y="1414961"/>
            <a:ext cx="2675184" cy="1708160"/>
          </a:xfrm>
          <a:prstGeom prst="rect">
            <a:avLst/>
          </a:prstGeom>
          <a:solidFill>
            <a:schemeClr val="accent2"/>
          </a:solidFill>
        </p:spPr>
        <p:txBody>
          <a:bodyPr wrap="square">
            <a:spAutoFit/>
          </a:bodyPr>
          <a:lstStyle/>
          <a:p>
            <a:pPr marL="85725" defTabSz="342900"/>
            <a:r>
              <a:rPr lang="en-US" sz="3000" spc="-75" dirty="0">
                <a:solidFill>
                  <a:prstClr val="white"/>
                </a:solidFill>
                <a:latin typeface="Calibri"/>
              </a:rPr>
              <a:t>OA2020</a:t>
            </a:r>
            <a:r>
              <a:rPr lang="en-US" sz="3300" spc="-75" dirty="0">
                <a:solidFill>
                  <a:prstClr val="white"/>
                </a:solidFill>
                <a:latin typeface="Calibri"/>
              </a:rPr>
              <a:t> </a:t>
            </a:r>
          </a:p>
          <a:p>
            <a:pPr marL="85725" defTabSz="342900"/>
            <a:r>
              <a:rPr lang="it-IT" dirty="0">
                <a:solidFill>
                  <a:prstClr val="white"/>
                </a:solidFill>
                <a:latin typeface="Calibri"/>
              </a:rPr>
              <a:t>Alleanza globale di centinaia Istituzioni </a:t>
            </a:r>
            <a:r>
              <a:rPr lang="en-GB" dirty="0">
                <a:solidFill>
                  <a:prstClr val="white"/>
                </a:solidFill>
                <a:latin typeface="Calibri"/>
              </a:rPr>
              <a:t>per </a:t>
            </a:r>
            <a:r>
              <a:rPr lang="it-IT" dirty="0">
                <a:solidFill>
                  <a:prstClr val="white"/>
                </a:solidFill>
                <a:latin typeface="Calibri"/>
              </a:rPr>
              <a:t> accelerare la transizione verso l'accesso aperto</a:t>
            </a:r>
            <a:endParaRPr lang="it-IT" sz="1500" dirty="0">
              <a:solidFill>
                <a:prstClr val="white"/>
              </a:solidFill>
              <a:latin typeface="Calibri"/>
            </a:endParaRPr>
          </a:p>
        </p:txBody>
      </p:sp>
      <p:sp>
        <p:nvSpPr>
          <p:cNvPr id="8" name="CasellaDiTesto 7">
            <a:extLst>
              <a:ext uri="{FF2B5EF4-FFF2-40B4-BE49-F238E27FC236}">
                <a16:creationId xmlns:a16="http://schemas.microsoft.com/office/drawing/2014/main" id="{F66D2AF3-3F0F-E154-7AA4-3B842D48AF1C}"/>
              </a:ext>
            </a:extLst>
          </p:cNvPr>
          <p:cNvSpPr txBox="1"/>
          <p:nvPr/>
        </p:nvSpPr>
        <p:spPr>
          <a:xfrm>
            <a:off x="494130" y="3334762"/>
            <a:ext cx="2675184" cy="1846659"/>
          </a:xfrm>
          <a:prstGeom prst="rect">
            <a:avLst/>
          </a:prstGeom>
          <a:solidFill>
            <a:schemeClr val="accent2"/>
          </a:solidFill>
        </p:spPr>
        <p:txBody>
          <a:bodyPr wrap="square" rtlCol="0">
            <a:spAutoFit/>
          </a:bodyPr>
          <a:lstStyle/>
          <a:p>
            <a:pPr defTabSz="342900"/>
            <a:r>
              <a:rPr lang="it-IT" sz="3000" b="1" dirty="0">
                <a:solidFill>
                  <a:prstClr val="white"/>
                </a:solidFill>
                <a:latin typeface="Calibri"/>
              </a:rPr>
              <a:t>SCOAP3 </a:t>
            </a:r>
          </a:p>
          <a:p>
            <a:pPr defTabSz="342900"/>
            <a:r>
              <a:rPr lang="it-IT" sz="2100" dirty="0">
                <a:solidFill>
                  <a:prstClr val="white"/>
                </a:solidFill>
                <a:latin typeface="Calibri"/>
              </a:rPr>
              <a:t>Global Partnership di 3000 biblioteche, enti di ricerca e Università da 46 Paesi</a:t>
            </a:r>
          </a:p>
        </p:txBody>
      </p:sp>
      <p:sp>
        <p:nvSpPr>
          <p:cNvPr id="10" name="Content Placeholder 2">
            <a:extLst>
              <a:ext uri="{FF2B5EF4-FFF2-40B4-BE49-F238E27FC236}">
                <a16:creationId xmlns:a16="http://schemas.microsoft.com/office/drawing/2014/main" id="{7E158E64-6C6B-0D38-E4F0-656D69F4847A}"/>
              </a:ext>
            </a:extLst>
          </p:cNvPr>
          <p:cNvSpPr txBox="1">
            <a:spLocks/>
          </p:cNvSpPr>
          <p:nvPr/>
        </p:nvSpPr>
        <p:spPr>
          <a:xfrm>
            <a:off x="3331412" y="3334762"/>
            <a:ext cx="6055519" cy="32242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Dal 2014 sostenuto e </a:t>
            </a:r>
            <a:r>
              <a:rPr lang="en-US" sz="1350" dirty="0" err="1"/>
              <a:t>coordinato</a:t>
            </a:r>
            <a:r>
              <a:rPr lang="en-US" sz="1350" dirty="0"/>
              <a:t> dal CERN.</a:t>
            </a:r>
          </a:p>
          <a:p>
            <a:r>
              <a:rPr lang="en-US" sz="1350" dirty="0"/>
              <a:t> In Italia </a:t>
            </a:r>
            <a:r>
              <a:rPr lang="en-US" sz="1350" dirty="0" err="1"/>
              <a:t>coordinato</a:t>
            </a:r>
            <a:r>
              <a:rPr lang="en-US" sz="1350" dirty="0"/>
              <a:t> da INFN con </a:t>
            </a:r>
            <a:r>
              <a:rPr lang="en-US" sz="1350" dirty="0" err="1"/>
              <a:t>collaborazione</a:t>
            </a:r>
            <a:r>
              <a:rPr lang="en-US" sz="1350" dirty="0"/>
              <a:t> di CRUI e </a:t>
            </a:r>
            <a:r>
              <a:rPr lang="en-US" sz="1350" dirty="0" err="1"/>
              <a:t>Università</a:t>
            </a:r>
            <a:r>
              <a:rPr lang="en-US" sz="1350" dirty="0"/>
              <a:t> ed EPR partner</a:t>
            </a:r>
          </a:p>
          <a:p>
            <a:r>
              <a:rPr lang="en-US" sz="1350" dirty="0" err="1"/>
              <a:t>Converte</a:t>
            </a:r>
            <a:r>
              <a:rPr lang="en-US" sz="1350" dirty="0"/>
              <a:t> in OA le </a:t>
            </a:r>
            <a:r>
              <a:rPr lang="en-US" sz="1350" dirty="0" err="1"/>
              <a:t>riviste</a:t>
            </a:r>
            <a:r>
              <a:rPr lang="en-US" sz="1350" dirty="0"/>
              <a:t> di HEP </a:t>
            </a:r>
            <a:r>
              <a:rPr lang="en-US" sz="1350" dirty="0" err="1"/>
              <a:t>teorica</a:t>
            </a:r>
            <a:r>
              <a:rPr lang="en-US" sz="1350" dirty="0"/>
              <a:t> e </a:t>
            </a:r>
            <a:r>
              <a:rPr lang="en-US" sz="1350" dirty="0" err="1"/>
              <a:t>sperimentale</a:t>
            </a:r>
            <a:endParaRPr lang="en-US" sz="1350" dirty="0"/>
          </a:p>
          <a:p>
            <a:r>
              <a:rPr lang="en-US" sz="1350" dirty="0"/>
              <a:t>PTEP, PRL, PRD, PRC, NPB, JHEP, EPJC, CPC, AHEP, APPB </a:t>
            </a:r>
            <a:r>
              <a:rPr lang="en-US" sz="1200" dirty="0"/>
              <a:t>(Springer/EPJ/SISSA, Elsevier, APS, Oxford UP/JPS, </a:t>
            </a:r>
            <a:r>
              <a:rPr lang="en-US" sz="1200" dirty="0" err="1"/>
              <a:t>Hindawi</a:t>
            </a:r>
            <a:r>
              <a:rPr lang="en-US" sz="1200" dirty="0"/>
              <a:t>, Jagiellonian UP, IOP/CAC)</a:t>
            </a:r>
          </a:p>
          <a:p>
            <a:r>
              <a:rPr lang="en-US" sz="1350" dirty="0"/>
              <a:t>I </a:t>
            </a:r>
            <a:r>
              <a:rPr lang="en-US" sz="1350" dirty="0" err="1"/>
              <a:t>fondi</a:t>
            </a:r>
            <a:r>
              <a:rPr lang="en-US" sz="1350" dirty="0"/>
              <a:t> di </a:t>
            </a:r>
            <a:r>
              <a:rPr lang="en-US" sz="1350" dirty="0" err="1"/>
              <a:t>abbonamento</a:t>
            </a:r>
            <a:r>
              <a:rPr lang="en-US" sz="1350" dirty="0"/>
              <a:t> </a:t>
            </a:r>
            <a:r>
              <a:rPr lang="en-US" sz="1350" dirty="0" err="1"/>
              <a:t>vengono</a:t>
            </a:r>
            <a:r>
              <a:rPr lang="en-US" sz="1350" dirty="0"/>
              <a:t> </a:t>
            </a:r>
            <a:r>
              <a:rPr lang="en-US" sz="1350" dirty="0" err="1"/>
              <a:t>convertiti</a:t>
            </a:r>
            <a:r>
              <a:rPr lang="en-US" sz="1350" dirty="0"/>
              <a:t> in APC senza </a:t>
            </a:r>
            <a:r>
              <a:rPr lang="en-US" sz="1350" dirty="0" err="1"/>
              <a:t>costi</a:t>
            </a:r>
            <a:r>
              <a:rPr lang="en-US" sz="1350" dirty="0"/>
              <a:t> </a:t>
            </a:r>
            <a:r>
              <a:rPr lang="en-US" sz="1350" dirty="0" err="1"/>
              <a:t>aggiuntivi</a:t>
            </a:r>
            <a:endParaRPr lang="en-US" sz="1350" dirty="0"/>
          </a:p>
          <a:p>
            <a:r>
              <a:rPr lang="en-US" sz="1350" dirty="0" err="1"/>
              <a:t>Riviste</a:t>
            </a:r>
            <a:r>
              <a:rPr lang="en-US" sz="1350" dirty="0"/>
              <a:t> </a:t>
            </a:r>
            <a:r>
              <a:rPr lang="en-US" sz="1350" dirty="0" err="1"/>
              <a:t>selezionate</a:t>
            </a:r>
            <a:r>
              <a:rPr lang="en-US" sz="1350" dirty="0"/>
              <a:t> in </a:t>
            </a:r>
            <a:r>
              <a:rPr lang="en-US" sz="1350" dirty="0" err="1"/>
              <a:t>seguito</a:t>
            </a:r>
            <a:r>
              <a:rPr lang="en-US" sz="1350" dirty="0"/>
              <a:t> a  </a:t>
            </a:r>
            <a:r>
              <a:rPr lang="en-US" sz="1350" dirty="0" err="1"/>
              <a:t>gara</a:t>
            </a:r>
            <a:r>
              <a:rPr lang="en-US" sz="1350" dirty="0"/>
              <a:t>: </a:t>
            </a:r>
            <a:r>
              <a:rPr lang="en-US" sz="1350" dirty="0" err="1"/>
              <a:t>Costo&amp;Qualità</a:t>
            </a:r>
            <a:endParaRPr lang="en-US" sz="1350" dirty="0"/>
          </a:p>
        </p:txBody>
      </p:sp>
      <p:sp>
        <p:nvSpPr>
          <p:cNvPr id="11" name="CasellaDiTesto 10">
            <a:extLst>
              <a:ext uri="{FF2B5EF4-FFF2-40B4-BE49-F238E27FC236}">
                <a16:creationId xmlns:a16="http://schemas.microsoft.com/office/drawing/2014/main" id="{8563B5E4-148C-FB12-4803-FB2F8566ED1A}"/>
              </a:ext>
            </a:extLst>
          </p:cNvPr>
          <p:cNvSpPr txBox="1"/>
          <p:nvPr/>
        </p:nvSpPr>
        <p:spPr>
          <a:xfrm>
            <a:off x="1283364" y="902895"/>
            <a:ext cx="3504614" cy="323165"/>
          </a:xfrm>
          <a:prstGeom prst="rect">
            <a:avLst/>
          </a:prstGeom>
          <a:noFill/>
        </p:spPr>
        <p:txBody>
          <a:bodyPr wrap="none" rtlCol="0">
            <a:spAutoFit/>
          </a:bodyPr>
          <a:lstStyle/>
          <a:p>
            <a:r>
              <a:rPr lang="it-IT" sz="1500" dirty="0"/>
              <a:t>Iniziative verso l’Open Access (..numerose)</a:t>
            </a:r>
          </a:p>
        </p:txBody>
      </p:sp>
      <p:sp>
        <p:nvSpPr>
          <p:cNvPr id="4" name="Footer Placeholder 3">
            <a:extLst>
              <a:ext uri="{FF2B5EF4-FFF2-40B4-BE49-F238E27FC236}">
                <a16:creationId xmlns:a16="http://schemas.microsoft.com/office/drawing/2014/main" id="{222AC3E6-E9D6-3B25-6E27-594D72440D60}"/>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p>
        </p:txBody>
      </p:sp>
    </p:spTree>
    <p:extLst>
      <p:ext uri="{BB962C8B-B14F-4D97-AF65-F5344CB8AC3E}">
        <p14:creationId xmlns:p14="http://schemas.microsoft.com/office/powerpoint/2010/main" val="4221179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168963" y="1353219"/>
            <a:ext cx="7322909" cy="1327880"/>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r>
              <a:rPr lang="it-IT" sz="3000" b="1" dirty="0">
                <a:solidFill>
                  <a:srgbClr val="2DAA66"/>
                </a:solidFill>
                <a:latin typeface="Exo" panose="02000503000000000000" pitchFamily="2" charset="77"/>
              </a:rPr>
              <a:t>A 20 anni dalla dichiarazione di Berlino</a:t>
            </a:r>
          </a:p>
          <a:p>
            <a:pPr algn="l" defTabSz="685800">
              <a:defRPr/>
            </a:pPr>
            <a:r>
              <a:rPr lang="it-IT" sz="2100" b="1" dirty="0">
                <a:solidFill>
                  <a:srgbClr val="2DAA66"/>
                </a:solidFill>
                <a:latin typeface="Exo" panose="02000503000000000000" pitchFamily="2" charset="77"/>
              </a:rPr>
              <a:t>e a ~ 30 dall’avvento del web</a:t>
            </a:r>
          </a:p>
        </p:txBody>
      </p:sp>
      <p:pic>
        <p:nvPicPr>
          <p:cNvPr id="2" name="Immagine 1">
            <a:extLst>
              <a:ext uri="{FF2B5EF4-FFF2-40B4-BE49-F238E27FC236}">
                <a16:creationId xmlns:a16="http://schemas.microsoft.com/office/drawing/2014/main" id="{8BE3ED69-BE6B-5BAD-C161-03D71CD2699F}"/>
              </a:ext>
            </a:extLst>
          </p:cNvPr>
          <p:cNvPicPr>
            <a:picLocks noChangeAspect="1"/>
          </p:cNvPicPr>
          <p:nvPr/>
        </p:nvPicPr>
        <p:blipFill rotWithShape="1">
          <a:blip r:embed="rId3"/>
          <a:srcRect l="4912"/>
          <a:stretch/>
        </p:blipFill>
        <p:spPr>
          <a:xfrm>
            <a:off x="2228850" y="2142202"/>
            <a:ext cx="6637261" cy="3561306"/>
          </a:xfrm>
          <a:prstGeom prst="rect">
            <a:avLst/>
          </a:prstGeom>
        </p:spPr>
      </p:pic>
      <p:sp>
        <p:nvSpPr>
          <p:cNvPr id="4" name="Segnaposto piè di pagina 12">
            <a:extLst>
              <a:ext uri="{FF2B5EF4-FFF2-40B4-BE49-F238E27FC236}">
                <a16:creationId xmlns:a16="http://schemas.microsoft.com/office/drawing/2014/main" id="{DACCEB61-80A9-54BD-EC6B-90AA3BC701D6}"/>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ED59CA11-B6DE-8128-910E-29031C4BC3BF}"/>
              </a:ext>
            </a:extLst>
          </p:cNvPr>
          <p:cNvSpPr>
            <a:spLocks noGrp="1"/>
          </p:cNvSpPr>
          <p:nvPr>
            <p:ph type="sldNum" sz="quarter" idx="12"/>
          </p:nvPr>
        </p:nvSpPr>
        <p:spPr/>
        <p:txBody>
          <a:bodyPr/>
          <a:lstStyle/>
          <a:p>
            <a:fld id="{FE30E62F-7E07-B446-9911-5D8BEE4034CC}" type="slidenum">
              <a:rPr lang="it-IT" smtClean="0"/>
              <a:t>57</a:t>
            </a:fld>
            <a:endParaRPr lang="it-IT" dirty="0"/>
          </a:p>
        </p:txBody>
      </p:sp>
      <p:sp>
        <p:nvSpPr>
          <p:cNvPr id="18" name="Rettangolo 17">
            <a:extLst>
              <a:ext uri="{FF2B5EF4-FFF2-40B4-BE49-F238E27FC236}">
                <a16:creationId xmlns:a16="http://schemas.microsoft.com/office/drawing/2014/main" id="{F7C4E184-A407-A64F-A325-E1BCF6DA4D14}"/>
              </a:ext>
            </a:extLst>
          </p:cNvPr>
          <p:cNvSpPr/>
          <p:nvPr/>
        </p:nvSpPr>
        <p:spPr>
          <a:xfrm>
            <a:off x="277890" y="3622773"/>
            <a:ext cx="2751625" cy="323165"/>
          </a:xfrm>
          <a:prstGeom prst="rect">
            <a:avLst/>
          </a:prstGeom>
        </p:spPr>
        <p:txBody>
          <a:bodyPr wrap="square">
            <a:spAutoFit/>
          </a:bodyPr>
          <a:lstStyle/>
          <a:p>
            <a:pPr defTabSz="685800">
              <a:defRPr/>
            </a:pPr>
            <a:r>
              <a:rPr lang="it-IT" sz="1500" b="1" dirty="0">
                <a:solidFill>
                  <a:prstClr val="black"/>
                </a:solidFill>
                <a:latin typeface="Avenir" panose="02000503020000020003" pitchFamily="2" charset="0"/>
              </a:rPr>
              <a:t>OA </a:t>
            </a:r>
            <a:r>
              <a:rPr lang="it-IT" sz="1500" b="1" dirty="0" err="1">
                <a:solidFill>
                  <a:prstClr val="black"/>
                </a:solidFill>
                <a:latin typeface="Avenir" panose="02000503020000020003" pitchFamily="2" charset="0"/>
              </a:rPr>
              <a:t>Gold+Green</a:t>
            </a:r>
            <a:r>
              <a:rPr lang="it-IT" sz="1500" b="1" dirty="0">
                <a:solidFill>
                  <a:prstClr val="black"/>
                </a:solidFill>
                <a:latin typeface="Avenir" panose="02000503020000020003" pitchFamily="2" charset="0"/>
              </a:rPr>
              <a:t> ~ 25%</a:t>
            </a:r>
          </a:p>
        </p:txBody>
      </p:sp>
    </p:spTree>
    <p:extLst>
      <p:ext uri="{BB962C8B-B14F-4D97-AF65-F5344CB8AC3E}">
        <p14:creationId xmlns:p14="http://schemas.microsoft.com/office/powerpoint/2010/main" val="2459200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4F6199E9-A2E0-5C44-AFE7-ED5D69A2417D}"/>
              </a:ext>
            </a:extLst>
          </p:cNvPr>
          <p:cNvGrpSpPr/>
          <p:nvPr/>
        </p:nvGrpSpPr>
        <p:grpSpPr>
          <a:xfrm>
            <a:off x="5378375" y="1537487"/>
            <a:ext cx="3476342" cy="3783026"/>
            <a:chOff x="6480312" y="56010"/>
            <a:chExt cx="5711688" cy="6185782"/>
          </a:xfrm>
        </p:grpSpPr>
        <p:pic>
          <p:nvPicPr>
            <p:cNvPr id="9" name="Immagine 8">
              <a:extLst>
                <a:ext uri="{FF2B5EF4-FFF2-40B4-BE49-F238E27FC236}">
                  <a16:creationId xmlns:a16="http://schemas.microsoft.com/office/drawing/2014/main" id="{0E519F44-226C-DC41-BE38-BA9CA7D99AAB}"/>
                </a:ext>
              </a:extLst>
            </p:cNvPr>
            <p:cNvPicPr>
              <a:picLocks noChangeAspect="1"/>
            </p:cNvPicPr>
            <p:nvPr/>
          </p:nvPicPr>
          <p:blipFill rotWithShape="1">
            <a:blip r:embed="rId3"/>
            <a:srcRect t="1366"/>
            <a:stretch/>
          </p:blipFill>
          <p:spPr>
            <a:xfrm>
              <a:off x="6480312" y="56010"/>
              <a:ext cx="5711687" cy="6185782"/>
            </a:xfrm>
            <a:prstGeom prst="rect">
              <a:avLst/>
            </a:prstGeom>
          </p:spPr>
        </p:pic>
        <p:sp>
          <p:nvSpPr>
            <p:cNvPr id="14" name="Rettangolo 13">
              <a:extLst>
                <a:ext uri="{FF2B5EF4-FFF2-40B4-BE49-F238E27FC236}">
                  <a16:creationId xmlns:a16="http://schemas.microsoft.com/office/drawing/2014/main" id="{28A00D94-3DD7-5D48-9A8B-FE0C28CC4709}"/>
                </a:ext>
              </a:extLst>
            </p:cNvPr>
            <p:cNvSpPr/>
            <p:nvPr/>
          </p:nvSpPr>
          <p:spPr>
            <a:xfrm>
              <a:off x="10414000" y="495300"/>
              <a:ext cx="1778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0" name="Segnaposto contenuto 2">
            <a:extLst>
              <a:ext uri="{FF2B5EF4-FFF2-40B4-BE49-F238E27FC236}">
                <a16:creationId xmlns:a16="http://schemas.microsoft.com/office/drawing/2014/main" id="{10B56FFF-34BE-6144-A9B2-580023D30114}"/>
              </a:ext>
            </a:extLst>
          </p:cNvPr>
          <p:cNvSpPr txBox="1">
            <a:spLocks/>
          </p:cNvSpPr>
          <p:nvPr/>
        </p:nvSpPr>
        <p:spPr>
          <a:xfrm>
            <a:off x="289284" y="3455584"/>
            <a:ext cx="4799801" cy="1745665"/>
          </a:xfrm>
          <a:prstGeom prst="rect">
            <a:avLst/>
          </a:prstGeom>
          <a:ln>
            <a:solidFill>
              <a:srgbClr val="2DAA66"/>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B7400"/>
                </a:solidFill>
                <a:latin typeface="Gotham Light" pitchFamily="2" charset="77"/>
                <a:cs typeface="Gotham Medium" pitchFamily="2" charset="0"/>
              </a:rPr>
              <a:t>Le pubblicazioni scientifiche finanziate con fondi pubblici dovranno essere pubblicate in riviste ad accesso aperto o su piattaforme ad accesso aperto.</a:t>
            </a:r>
            <a:endParaRPr lang="it-IT" sz="3000" b="1" dirty="0">
              <a:solidFill>
                <a:srgbClr val="FB7400"/>
              </a:solidFill>
              <a:latin typeface="Gotham Light" pitchFamily="2" charset="77"/>
              <a:cs typeface="Gotham Medium" pitchFamily="2" charset="0"/>
            </a:endParaRPr>
          </a:p>
        </p:txBody>
      </p:sp>
      <p:sp>
        <p:nvSpPr>
          <p:cNvPr id="11" name="CasellaDiTesto 10">
            <a:extLst>
              <a:ext uri="{FF2B5EF4-FFF2-40B4-BE49-F238E27FC236}">
                <a16:creationId xmlns:a16="http://schemas.microsoft.com/office/drawing/2014/main" id="{079DABBF-DBC1-A549-B3D9-947EDB168F35}"/>
              </a:ext>
            </a:extLst>
          </p:cNvPr>
          <p:cNvSpPr txBox="1"/>
          <p:nvPr/>
        </p:nvSpPr>
        <p:spPr>
          <a:xfrm>
            <a:off x="289283" y="5201249"/>
            <a:ext cx="2603936" cy="253916"/>
          </a:xfrm>
          <a:prstGeom prst="rect">
            <a:avLst/>
          </a:prstGeom>
          <a:noFill/>
        </p:spPr>
        <p:txBody>
          <a:bodyPr wrap="square" rtlCol="0">
            <a:spAutoFit/>
          </a:bodyPr>
          <a:lstStyle/>
          <a:p>
            <a:r>
              <a:rPr lang="it-IT" sz="1050" dirty="0"/>
              <a:t> </a:t>
            </a:r>
            <a:r>
              <a:rPr lang="it-IT" sz="1050" dirty="0" err="1"/>
              <a:t>cOAlition</a:t>
            </a:r>
            <a:r>
              <a:rPr lang="it-IT" sz="1050" dirty="0"/>
              <a:t> </a:t>
            </a:r>
            <a:r>
              <a:rPr lang="it-IT" sz="1050" dirty="0" err="1"/>
              <a:t>S</a:t>
            </a:r>
            <a:r>
              <a:rPr lang="it-IT" sz="1050" dirty="0"/>
              <a:t> https://</a:t>
            </a:r>
            <a:r>
              <a:rPr lang="it-IT" sz="1050" dirty="0" err="1"/>
              <a:t>www.coalition-s.org</a:t>
            </a:r>
            <a:r>
              <a:rPr lang="it-IT" sz="1050" dirty="0"/>
              <a:t>/</a:t>
            </a:r>
          </a:p>
        </p:txBody>
      </p:sp>
      <p:sp>
        <p:nvSpPr>
          <p:cNvPr id="2" name="CasellaDiTesto 1">
            <a:extLst>
              <a:ext uri="{FF2B5EF4-FFF2-40B4-BE49-F238E27FC236}">
                <a16:creationId xmlns:a16="http://schemas.microsoft.com/office/drawing/2014/main" id="{B2370750-F982-2684-10EA-4A71A9FB3415}"/>
              </a:ext>
            </a:extLst>
          </p:cNvPr>
          <p:cNvSpPr txBox="1"/>
          <p:nvPr/>
        </p:nvSpPr>
        <p:spPr>
          <a:xfrm>
            <a:off x="138457" y="1510494"/>
            <a:ext cx="5239917" cy="1823576"/>
          </a:xfrm>
          <a:prstGeom prst="rect">
            <a:avLst/>
          </a:prstGeom>
          <a:noFill/>
        </p:spPr>
        <p:txBody>
          <a:bodyPr wrap="square" rtlCol="0">
            <a:spAutoFit/>
          </a:bodyPr>
          <a:lstStyle/>
          <a:p>
            <a:pPr algn="ctr">
              <a:lnSpc>
                <a:spcPct val="150000"/>
              </a:lnSpc>
            </a:pPr>
            <a:r>
              <a:rPr lang="it-IT" sz="1650" spc="-75" dirty="0">
                <a:latin typeface="Avenir" panose="02000503020000020003" pitchFamily="2" charset="0"/>
              </a:rPr>
              <a:t>2018: Una coalizione di istituzioni europee finanziatrici della ricerca (tra cui INFN) lanciano il progetto Plan </a:t>
            </a:r>
            <a:r>
              <a:rPr lang="it-IT" sz="1650" spc="-75" dirty="0" err="1">
                <a:latin typeface="Avenir" panose="02000503020000020003" pitchFamily="2" charset="0"/>
              </a:rPr>
              <a:t>S</a:t>
            </a:r>
            <a:r>
              <a:rPr lang="it-IT" sz="1650" spc="-75" dirty="0">
                <a:latin typeface="Avenir" panose="02000503020000020003" pitchFamily="2" charset="0"/>
              </a:rPr>
              <a:t> per accelerare la transizione  all’ Open Access delle pubblicazioni scientifiche</a:t>
            </a:r>
          </a:p>
          <a:p>
            <a:endParaRPr lang="it-IT" sz="1350" dirty="0">
              <a:latin typeface="Avenir" panose="02000503020000020003" pitchFamily="2" charset="0"/>
            </a:endParaRPr>
          </a:p>
        </p:txBody>
      </p:sp>
      <p:sp>
        <p:nvSpPr>
          <p:cNvPr id="3" name="CasellaDiTesto 2">
            <a:extLst>
              <a:ext uri="{FF2B5EF4-FFF2-40B4-BE49-F238E27FC236}">
                <a16:creationId xmlns:a16="http://schemas.microsoft.com/office/drawing/2014/main" id="{C07D5206-9009-AAA2-7AAD-9AD290EB8B10}"/>
              </a:ext>
            </a:extLst>
          </p:cNvPr>
          <p:cNvSpPr txBox="1"/>
          <p:nvPr/>
        </p:nvSpPr>
        <p:spPr>
          <a:xfrm>
            <a:off x="3289697" y="908374"/>
            <a:ext cx="2402132" cy="415498"/>
          </a:xfrm>
          <a:prstGeom prst="rect">
            <a:avLst/>
          </a:prstGeom>
          <a:noFill/>
        </p:spPr>
        <p:txBody>
          <a:bodyPr wrap="none" rtlCol="0">
            <a:spAutoFit/>
          </a:bodyPr>
          <a:lstStyle/>
          <a:p>
            <a:r>
              <a:rPr lang="it-IT" sz="2100" b="1" spc="-75" dirty="0">
                <a:solidFill>
                  <a:srgbClr val="002A4A"/>
                </a:solidFill>
                <a:latin typeface="Avenir" panose="02000503020000020003" pitchFamily="2" charset="0"/>
              </a:rPr>
              <a:t>Plan </a:t>
            </a:r>
            <a:r>
              <a:rPr lang="it-IT" sz="2100" b="1" spc="-75" dirty="0" err="1">
                <a:solidFill>
                  <a:srgbClr val="002A4A"/>
                </a:solidFill>
                <a:latin typeface="Avenir" panose="02000503020000020003" pitchFamily="2" charset="0"/>
              </a:rPr>
              <a:t>S</a:t>
            </a:r>
            <a:r>
              <a:rPr lang="it-IT" sz="2100" b="1" spc="-75" dirty="0">
                <a:solidFill>
                  <a:srgbClr val="002A4A"/>
                </a:solidFill>
                <a:latin typeface="Avenir" panose="02000503020000020003" pitchFamily="2" charset="0"/>
              </a:rPr>
              <a:t> e </a:t>
            </a:r>
            <a:r>
              <a:rPr lang="it-IT" sz="2100" b="1" spc="-75" dirty="0" err="1">
                <a:solidFill>
                  <a:srgbClr val="002A4A"/>
                </a:solidFill>
                <a:latin typeface="Avenir" panose="02000503020000020003" pitchFamily="2" charset="0"/>
              </a:rPr>
              <a:t>cOAlition</a:t>
            </a:r>
            <a:r>
              <a:rPr lang="it-IT" sz="2100" b="1" spc="-75" dirty="0">
                <a:solidFill>
                  <a:srgbClr val="002A4A"/>
                </a:solidFill>
                <a:latin typeface="Avenir" panose="02000503020000020003" pitchFamily="2" charset="0"/>
              </a:rPr>
              <a:t> </a:t>
            </a:r>
            <a:r>
              <a:rPr lang="it-IT" sz="2100" b="1" spc="-75" dirty="0" err="1">
                <a:solidFill>
                  <a:srgbClr val="002A4A"/>
                </a:solidFill>
                <a:latin typeface="Avenir" panose="02000503020000020003" pitchFamily="2" charset="0"/>
              </a:rPr>
              <a:t>S</a:t>
            </a:r>
            <a:endParaRPr lang="it-IT" sz="2100" b="1" dirty="0">
              <a:solidFill>
                <a:srgbClr val="002A4A"/>
              </a:solidFill>
            </a:endParaRPr>
          </a:p>
        </p:txBody>
      </p:sp>
      <p:sp>
        <p:nvSpPr>
          <p:cNvPr id="4" name="Segnaposto piè di pagina 12">
            <a:extLst>
              <a:ext uri="{FF2B5EF4-FFF2-40B4-BE49-F238E27FC236}">
                <a16:creationId xmlns:a16="http://schemas.microsoft.com/office/drawing/2014/main" id="{BF19DF83-0E03-8BA2-D414-47E522BF5DC6}"/>
              </a:ext>
            </a:extLst>
          </p:cNvPr>
          <p:cNvSpPr>
            <a:spLocks noGrp="1"/>
          </p:cNvSpPr>
          <p:nvPr>
            <p:ph type="ftr" sz="quarter" idx="11"/>
          </p:nvPr>
        </p:nvSpPr>
        <p:spPr>
          <a:xfrm>
            <a:off x="3287367" y="5703508"/>
            <a:ext cx="1663252" cy="246119"/>
          </a:xfrm>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5" name="Segnaposto numero diapositiva 2">
            <a:extLst>
              <a:ext uri="{FF2B5EF4-FFF2-40B4-BE49-F238E27FC236}">
                <a16:creationId xmlns:a16="http://schemas.microsoft.com/office/drawing/2014/main" id="{E7EF0AC6-5C75-FC8E-4B93-79029F1AC0DA}"/>
              </a:ext>
            </a:extLst>
          </p:cNvPr>
          <p:cNvSpPr>
            <a:spLocks noGrp="1"/>
          </p:cNvSpPr>
          <p:nvPr>
            <p:ph type="sldNum" sz="quarter" idx="12"/>
          </p:nvPr>
        </p:nvSpPr>
        <p:spPr>
          <a:xfrm>
            <a:off x="8709163" y="5703508"/>
            <a:ext cx="1108834" cy="246119"/>
          </a:xfrm>
        </p:spPr>
        <p:txBody>
          <a:bodyPr/>
          <a:lstStyle/>
          <a:p>
            <a:fld id="{FE30E62F-7E07-B446-9911-5D8BEE4034CC}" type="slidenum">
              <a:rPr lang="it-IT" smtClean="0"/>
              <a:t>58</a:t>
            </a:fld>
            <a:endParaRPr lang="it-IT" dirty="0"/>
          </a:p>
        </p:txBody>
      </p:sp>
    </p:spTree>
    <p:extLst>
      <p:ext uri="{BB962C8B-B14F-4D97-AF65-F5344CB8AC3E}">
        <p14:creationId xmlns:p14="http://schemas.microsoft.com/office/powerpoint/2010/main" val="2742501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FF3E72-B646-71A4-09F8-B9B45552BD75}"/>
              </a:ext>
            </a:extLst>
          </p:cNvPr>
          <p:cNvPicPr>
            <a:picLocks noGrp="1" noChangeAspect="1"/>
          </p:cNvPicPr>
          <p:nvPr>
            <p:ph idx="1"/>
          </p:nvPr>
        </p:nvPicPr>
        <p:blipFill rotWithShape="1">
          <a:blip r:embed="rId3"/>
          <a:srcRect l="14661" t="2397" r="15233" b="4005"/>
          <a:stretch/>
        </p:blipFill>
        <p:spPr>
          <a:xfrm>
            <a:off x="4586744" y="1581053"/>
            <a:ext cx="3415214" cy="4152378"/>
          </a:xfrm>
          <a:ln>
            <a:solidFill>
              <a:schemeClr val="accent1"/>
            </a:solidFill>
          </a:ln>
        </p:spPr>
      </p:pic>
      <p:sp>
        <p:nvSpPr>
          <p:cNvPr id="4" name="Footer Placeholder 3">
            <a:extLst>
              <a:ext uri="{FF2B5EF4-FFF2-40B4-BE49-F238E27FC236}">
                <a16:creationId xmlns:a16="http://schemas.microsoft.com/office/drawing/2014/main" id="{E90EA9B9-3DFA-DBDA-6F23-099A36BE0A39}"/>
              </a:ext>
            </a:extLst>
          </p:cNvPr>
          <p:cNvSpPr>
            <a:spLocks noGrp="1"/>
          </p:cNvSpPr>
          <p:nvPr>
            <p:ph type="ftr" sz="quarter" idx="11"/>
          </p:nvPr>
        </p:nvSpPr>
        <p:spPr>
          <a:xfrm>
            <a:off x="34278" y="5733432"/>
            <a:ext cx="1821656" cy="656851"/>
          </a:xfrm>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C2A74769-E177-478A-9A33-9BB168889FB1}"/>
              </a:ext>
            </a:extLst>
          </p:cNvPr>
          <p:cNvSpPr>
            <a:spLocks noGrp="1"/>
          </p:cNvSpPr>
          <p:nvPr>
            <p:ph type="sldNum" sz="quarter" idx="12"/>
          </p:nvPr>
        </p:nvSpPr>
        <p:spPr/>
        <p:txBody>
          <a:bodyPr/>
          <a:lstStyle/>
          <a:p>
            <a:fld id="{BA258971-2581-1140-A045-EF224496870B}" type="slidenum">
              <a:rPr lang="en-US" smtClean="0"/>
              <a:t>59</a:t>
            </a:fld>
            <a:endParaRPr lang="en-US"/>
          </a:p>
        </p:txBody>
      </p:sp>
      <p:sp>
        <p:nvSpPr>
          <p:cNvPr id="8" name="TextBox 7">
            <a:extLst>
              <a:ext uri="{FF2B5EF4-FFF2-40B4-BE49-F238E27FC236}">
                <a16:creationId xmlns:a16="http://schemas.microsoft.com/office/drawing/2014/main" id="{C6ED907B-06E5-4194-F263-88F37BA58D01}"/>
              </a:ext>
            </a:extLst>
          </p:cNvPr>
          <p:cNvSpPr txBox="1"/>
          <p:nvPr/>
        </p:nvSpPr>
        <p:spPr>
          <a:xfrm>
            <a:off x="342927" y="5108986"/>
            <a:ext cx="3578992" cy="300082"/>
          </a:xfrm>
          <a:prstGeom prst="rect">
            <a:avLst/>
          </a:prstGeom>
          <a:noFill/>
        </p:spPr>
        <p:txBody>
          <a:bodyPr wrap="square" rtlCol="0">
            <a:spAutoFit/>
          </a:bodyPr>
          <a:lstStyle/>
          <a:p>
            <a:r>
              <a:rPr lang="en-GB" sz="1350" dirty="0">
                <a:solidFill>
                  <a:srgbClr val="7030A0"/>
                </a:solidFill>
              </a:rPr>
              <a:t>https://</a:t>
            </a:r>
            <a:r>
              <a:rPr lang="en-GB" sz="1350" dirty="0" err="1">
                <a:solidFill>
                  <a:srgbClr val="7030A0"/>
                </a:solidFill>
              </a:rPr>
              <a:t>home.infn.it</a:t>
            </a:r>
            <a:r>
              <a:rPr lang="en-GB" sz="1350" dirty="0">
                <a:solidFill>
                  <a:srgbClr val="7030A0"/>
                </a:solidFill>
              </a:rPr>
              <a:t>/</a:t>
            </a:r>
            <a:r>
              <a:rPr lang="en-GB" sz="1350">
                <a:solidFill>
                  <a:srgbClr val="7030A0"/>
                </a:solidFill>
              </a:rPr>
              <a:t>conper</a:t>
            </a:r>
            <a:r>
              <a:rPr lang="en-GB" sz="1350" dirty="0">
                <a:solidFill>
                  <a:srgbClr val="7030A0"/>
                </a:solidFill>
              </a:rPr>
              <a:t>/</a:t>
            </a:r>
            <a:r>
              <a:rPr lang="en-GB" sz="1350" dirty="0" err="1">
                <a:solidFill>
                  <a:srgbClr val="7030A0"/>
                </a:solidFill>
              </a:rPr>
              <a:t>openscience.html</a:t>
            </a:r>
            <a:endParaRPr lang="en-IT" sz="1350" dirty="0">
              <a:solidFill>
                <a:srgbClr val="7030A0"/>
              </a:solidFill>
            </a:endParaRPr>
          </a:p>
        </p:txBody>
      </p:sp>
      <p:sp>
        <p:nvSpPr>
          <p:cNvPr id="10" name="TextBox 9">
            <a:extLst>
              <a:ext uri="{FF2B5EF4-FFF2-40B4-BE49-F238E27FC236}">
                <a16:creationId xmlns:a16="http://schemas.microsoft.com/office/drawing/2014/main" id="{2F97609A-2BF5-4905-5A2E-5547DA52233D}"/>
              </a:ext>
            </a:extLst>
          </p:cNvPr>
          <p:cNvSpPr txBox="1"/>
          <p:nvPr/>
        </p:nvSpPr>
        <p:spPr>
          <a:xfrm rot="20674191">
            <a:off x="4956259" y="4147303"/>
            <a:ext cx="3385863" cy="1084912"/>
          </a:xfrm>
          <a:prstGeom prst="rect">
            <a:avLst/>
          </a:prstGeom>
          <a:solidFill>
            <a:schemeClr val="bg1"/>
          </a:solidFill>
          <a:ln w="31750">
            <a:solidFill>
              <a:schemeClr val="accent1"/>
            </a:solidFill>
          </a:ln>
        </p:spPr>
        <p:txBody>
          <a:bodyPr wrap="none" rtlCol="0">
            <a:spAutoFit/>
          </a:bodyPr>
          <a:lstStyle/>
          <a:p>
            <a:pPr algn="ctr"/>
            <a:r>
              <a:rPr lang="en-IT" sz="1350" b="1" dirty="0"/>
              <a:t>PRIMO CONVEGNO</a:t>
            </a:r>
          </a:p>
          <a:p>
            <a:pPr algn="ctr"/>
            <a:r>
              <a:rPr lang="en-IT" sz="1350" b="1" dirty="0"/>
              <a:t>CNR Roma</a:t>
            </a:r>
          </a:p>
          <a:p>
            <a:pPr algn="ctr"/>
            <a:r>
              <a:rPr lang="en-IT" sz="1350" b="1" dirty="0"/>
              <a:t>6-7 dicembre 2022</a:t>
            </a:r>
          </a:p>
          <a:p>
            <a:pPr algn="ctr"/>
            <a:r>
              <a:rPr lang="en-GB" sz="1050" b="1" dirty="0">
                <a:solidFill>
                  <a:srgbClr val="0099CC"/>
                </a:solidFill>
                <a:latin typeface="Roboto Light" panose="020F0302020204030204" pitchFamily="34" charset="0"/>
                <a:hlinkClick r:id="rId4"/>
              </a:rPr>
              <a:t>https://agenda.infn.it/e/ConvegnoOpenscienceCoPER2022</a:t>
            </a:r>
            <a:endParaRPr lang="en-GB" sz="1050" b="1" dirty="0">
              <a:solidFill>
                <a:srgbClr val="555555"/>
              </a:solidFill>
              <a:latin typeface="Roboto Light" panose="020F0302020204030204" pitchFamily="34" charset="0"/>
            </a:endParaRPr>
          </a:p>
          <a:p>
            <a:pPr algn="ctr"/>
            <a:endParaRPr lang="en-IT" sz="1350" b="1" dirty="0"/>
          </a:p>
        </p:txBody>
      </p:sp>
      <p:pic>
        <p:nvPicPr>
          <p:cNvPr id="3" name="Immagine 2">
            <a:extLst>
              <a:ext uri="{FF2B5EF4-FFF2-40B4-BE49-F238E27FC236}">
                <a16:creationId xmlns:a16="http://schemas.microsoft.com/office/drawing/2014/main" id="{3D469115-4FF6-1A31-B99D-06FEA2FC2E98}"/>
              </a:ext>
            </a:extLst>
          </p:cNvPr>
          <p:cNvPicPr>
            <a:picLocks noChangeAspect="1"/>
          </p:cNvPicPr>
          <p:nvPr/>
        </p:nvPicPr>
        <p:blipFill>
          <a:blip r:embed="rId5"/>
          <a:stretch>
            <a:fillRect/>
          </a:stretch>
        </p:blipFill>
        <p:spPr>
          <a:xfrm>
            <a:off x="945105" y="1581054"/>
            <a:ext cx="2762095" cy="3029210"/>
          </a:xfrm>
          <a:prstGeom prst="rect">
            <a:avLst/>
          </a:prstGeom>
          <a:ln>
            <a:solidFill>
              <a:schemeClr val="accent1"/>
            </a:solidFill>
          </a:ln>
        </p:spPr>
      </p:pic>
    </p:spTree>
    <p:extLst>
      <p:ext uri="{BB962C8B-B14F-4D97-AF65-F5344CB8AC3E}">
        <p14:creationId xmlns:p14="http://schemas.microsoft.com/office/powerpoint/2010/main" val="117711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56"/>
          <p:cNvPicPr preferRelativeResize="0"/>
          <p:nvPr/>
        </p:nvPicPr>
        <p:blipFill rotWithShape="1">
          <a:blip r:embed="rId3">
            <a:alphaModFix/>
          </a:blip>
          <a:srcRect/>
          <a:stretch/>
        </p:blipFill>
        <p:spPr>
          <a:xfrm>
            <a:off x="-303936" y="2267064"/>
            <a:ext cx="9429468" cy="2252016"/>
          </a:xfrm>
          <a:prstGeom prst="rect">
            <a:avLst/>
          </a:prstGeom>
          <a:noFill/>
          <a:ln>
            <a:noFill/>
          </a:ln>
          <a:effectLst>
            <a:outerShdw blurRad="292100" dist="139700" dir="2700000" algn="tl" rotWithShape="0">
              <a:srgbClr val="333333">
                <a:alpha val="64705"/>
              </a:srgbClr>
            </a:outerShdw>
          </a:effectLst>
        </p:spPr>
      </p:pic>
      <p:sp>
        <p:nvSpPr>
          <p:cNvPr id="766" name="Google Shape;766;p56"/>
          <p:cNvSpPr txBox="1">
            <a:spLocks noGrp="1"/>
          </p:cNvSpPr>
          <p:nvPr>
            <p:ph type="ftr" idx="11"/>
          </p:nvPr>
        </p:nvSpPr>
        <p:spPr>
          <a:xfrm rot="-5400000">
            <a:off x="6933999" y="3395845"/>
            <a:ext cx="3673108" cy="36576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S.Bianco e L.Patrizii, La Scienza Aperta per chi fa ricerca: significato, valore e vademecum  - INFN Laboratori Nazionali di Legnaro 20230203   DOI:   10.15161/oar.it/xxxxxxx</a:t>
            </a:r>
            <a:endParaRPr>
              <a:solidFill>
                <a:srgbClr val="FFFFFF"/>
              </a:solidFill>
            </a:endParaRPr>
          </a:p>
        </p:txBody>
      </p:sp>
      <p:sp>
        <p:nvSpPr>
          <p:cNvPr id="767" name="Google Shape;767;p56"/>
          <p:cNvSpPr>
            <a:spLocks noGrp="1"/>
          </p:cNvSpPr>
          <p:nvPr>
            <p:ph type="sldNum" idx="12"/>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768" name="Google Shape;768;p56"/>
          <p:cNvSpPr txBox="1"/>
          <p:nvPr/>
        </p:nvSpPr>
        <p:spPr>
          <a:xfrm>
            <a:off x="-11231" y="4519080"/>
            <a:ext cx="845973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Bodoni"/>
                <a:ea typeface="Bodoni"/>
                <a:cs typeface="Bodoni"/>
                <a:sym typeface="Bodoni"/>
              </a:rPr>
              <a:t>Abrahami Elzevir di Leida, Paesi Bassi</a:t>
            </a:r>
            <a:endParaRPr sz="4400">
              <a:solidFill>
                <a:schemeClr val="dk1"/>
              </a:solidFill>
              <a:latin typeface="Bodoni"/>
              <a:ea typeface="Bodoni"/>
              <a:cs typeface="Bodoni"/>
              <a:sym typeface="Bodoni"/>
            </a:endParaRPr>
          </a:p>
        </p:txBody>
      </p:sp>
    </p:spTree>
    <p:extLst>
      <p:ext uri="{BB962C8B-B14F-4D97-AF65-F5344CB8AC3E}">
        <p14:creationId xmlns:p14="http://schemas.microsoft.com/office/powerpoint/2010/main" val="896096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6C31C9E-68B9-13F5-705E-F02A474D9EAE}"/>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p>
        </p:txBody>
      </p:sp>
      <p:sp>
        <p:nvSpPr>
          <p:cNvPr id="5" name="Segnaposto numero diapositiva 4">
            <a:extLst>
              <a:ext uri="{FF2B5EF4-FFF2-40B4-BE49-F238E27FC236}">
                <a16:creationId xmlns:a16="http://schemas.microsoft.com/office/drawing/2014/main" id="{DD3D465E-C1CC-4C2F-04E3-8E4C69B61339}"/>
              </a:ext>
            </a:extLst>
          </p:cNvPr>
          <p:cNvSpPr>
            <a:spLocks noGrp="1"/>
          </p:cNvSpPr>
          <p:nvPr>
            <p:ph type="sldNum" sz="quarter" idx="12"/>
          </p:nvPr>
        </p:nvSpPr>
        <p:spPr/>
        <p:txBody>
          <a:bodyPr/>
          <a:lstStyle/>
          <a:p>
            <a:fld id="{FE30E62F-7E07-B446-9911-5D8BEE4034CC}" type="slidenum">
              <a:rPr lang="it-IT" smtClean="0"/>
              <a:pPr/>
              <a:t>60</a:t>
            </a:fld>
            <a:endParaRPr lang="it-IT"/>
          </a:p>
        </p:txBody>
      </p:sp>
      <p:sp>
        <p:nvSpPr>
          <p:cNvPr id="7" name="CasellaDiTesto 6">
            <a:extLst>
              <a:ext uri="{FF2B5EF4-FFF2-40B4-BE49-F238E27FC236}">
                <a16:creationId xmlns:a16="http://schemas.microsoft.com/office/drawing/2014/main" id="{F2892D8A-C7B5-DB7E-515D-FA31EE6C10A6}"/>
              </a:ext>
            </a:extLst>
          </p:cNvPr>
          <p:cNvSpPr txBox="1"/>
          <p:nvPr/>
        </p:nvSpPr>
        <p:spPr>
          <a:xfrm>
            <a:off x="3287367" y="953447"/>
            <a:ext cx="2404761" cy="415498"/>
          </a:xfrm>
          <a:prstGeom prst="rect">
            <a:avLst/>
          </a:prstGeom>
          <a:noFill/>
        </p:spPr>
        <p:txBody>
          <a:bodyPr wrap="none" rtlCol="0">
            <a:spAutoFit/>
          </a:bodyPr>
          <a:lstStyle/>
          <a:p>
            <a:r>
              <a:rPr lang="it-IT" sz="2100" b="1" dirty="0">
                <a:solidFill>
                  <a:srgbClr val="C00000"/>
                </a:solidFill>
              </a:rPr>
              <a:t>PNSA: Pubblicazioni</a:t>
            </a:r>
          </a:p>
        </p:txBody>
      </p:sp>
      <p:sp>
        <p:nvSpPr>
          <p:cNvPr id="9" name="Rettangolo 8">
            <a:extLst>
              <a:ext uri="{FF2B5EF4-FFF2-40B4-BE49-F238E27FC236}">
                <a16:creationId xmlns:a16="http://schemas.microsoft.com/office/drawing/2014/main" id="{7991E630-799A-9406-4C40-3C47D5279231}"/>
              </a:ext>
            </a:extLst>
          </p:cNvPr>
          <p:cNvSpPr/>
          <p:nvPr/>
        </p:nvSpPr>
        <p:spPr>
          <a:xfrm>
            <a:off x="0" y="4286251"/>
            <a:ext cx="1560416" cy="26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CasellaDiTesto 10">
            <a:extLst>
              <a:ext uri="{FF2B5EF4-FFF2-40B4-BE49-F238E27FC236}">
                <a16:creationId xmlns:a16="http://schemas.microsoft.com/office/drawing/2014/main" id="{B90A3DCA-60B8-0D69-6197-E5C9E5377B83}"/>
              </a:ext>
            </a:extLst>
          </p:cNvPr>
          <p:cNvSpPr txBox="1"/>
          <p:nvPr/>
        </p:nvSpPr>
        <p:spPr>
          <a:xfrm>
            <a:off x="121819" y="5492604"/>
            <a:ext cx="4090415" cy="461665"/>
          </a:xfrm>
          <a:prstGeom prst="rect">
            <a:avLst/>
          </a:prstGeom>
          <a:noFill/>
        </p:spPr>
        <p:txBody>
          <a:bodyPr wrap="none" rtlCol="0">
            <a:spAutoFit/>
          </a:bodyPr>
          <a:lstStyle/>
          <a:p>
            <a:r>
              <a:rPr lang="it-IT" sz="1200" i="1" dirty="0">
                <a:latin typeface="Helvetica" pitchFamily="2" charset="0"/>
              </a:rPr>
              <a:t>FAIR (</a:t>
            </a:r>
            <a:r>
              <a:rPr lang="it-IT" sz="1200" i="1" dirty="0" err="1">
                <a:latin typeface="Helvetica" pitchFamily="2" charset="0"/>
              </a:rPr>
              <a:t>Findable</a:t>
            </a:r>
            <a:r>
              <a:rPr lang="it-IT" sz="1200" i="1" dirty="0">
                <a:latin typeface="Helvetica" pitchFamily="2" charset="0"/>
              </a:rPr>
              <a:t>, </a:t>
            </a:r>
            <a:r>
              <a:rPr lang="it-IT" sz="1200" i="1" dirty="0" err="1">
                <a:latin typeface="Helvetica" pitchFamily="2" charset="0"/>
              </a:rPr>
              <a:t>Accessible</a:t>
            </a:r>
            <a:r>
              <a:rPr lang="it-IT" sz="1200" i="1" dirty="0">
                <a:latin typeface="Helvetica" pitchFamily="2" charset="0"/>
              </a:rPr>
              <a:t>, </a:t>
            </a:r>
            <a:r>
              <a:rPr lang="it-IT" sz="1200" i="1" dirty="0" err="1">
                <a:latin typeface="Helvetica" pitchFamily="2" charset="0"/>
              </a:rPr>
              <a:t>Interoperable</a:t>
            </a:r>
            <a:r>
              <a:rPr lang="it-IT" sz="1200" i="1" dirty="0">
                <a:latin typeface="Helvetica" pitchFamily="2" charset="0"/>
              </a:rPr>
              <a:t> and </a:t>
            </a:r>
            <a:r>
              <a:rPr lang="it-IT" sz="1200" i="1" dirty="0" err="1">
                <a:latin typeface="Helvetica" pitchFamily="2" charset="0"/>
              </a:rPr>
              <a:t>Reusable</a:t>
            </a:r>
            <a:r>
              <a:rPr lang="it-IT" sz="1200" i="1" dirty="0">
                <a:latin typeface="Helvetica" pitchFamily="2" charset="0"/>
              </a:rPr>
              <a:t>),</a:t>
            </a:r>
          </a:p>
          <a:p>
            <a:endParaRPr lang="it-IT" sz="1200" i="1" dirty="0"/>
          </a:p>
        </p:txBody>
      </p:sp>
      <p:pic>
        <p:nvPicPr>
          <p:cNvPr id="10" name="Immagine 9">
            <a:extLst>
              <a:ext uri="{FF2B5EF4-FFF2-40B4-BE49-F238E27FC236}">
                <a16:creationId xmlns:a16="http://schemas.microsoft.com/office/drawing/2014/main" id="{C84BF472-6375-61C9-90B5-C1C5F4D77B11}"/>
              </a:ext>
            </a:extLst>
          </p:cNvPr>
          <p:cNvPicPr>
            <a:picLocks noChangeAspect="1"/>
          </p:cNvPicPr>
          <p:nvPr/>
        </p:nvPicPr>
        <p:blipFill rotWithShape="1">
          <a:blip r:embed="rId3"/>
          <a:srcRect b="6134"/>
          <a:stretch/>
        </p:blipFill>
        <p:spPr>
          <a:xfrm>
            <a:off x="7989005" y="857250"/>
            <a:ext cx="1063330" cy="749662"/>
          </a:xfrm>
          <a:prstGeom prst="rect">
            <a:avLst/>
          </a:prstGeom>
          <a:ln>
            <a:solidFill>
              <a:srgbClr val="002A4A"/>
            </a:solidFill>
          </a:ln>
        </p:spPr>
      </p:pic>
      <p:graphicFrame>
        <p:nvGraphicFramePr>
          <p:cNvPr id="16" name="Diagramma 15">
            <a:extLst>
              <a:ext uri="{FF2B5EF4-FFF2-40B4-BE49-F238E27FC236}">
                <a16:creationId xmlns:a16="http://schemas.microsoft.com/office/drawing/2014/main" id="{823D37EB-703B-801D-1F47-D1C91FAA01E3}"/>
              </a:ext>
            </a:extLst>
          </p:cNvPr>
          <p:cNvGraphicFramePr/>
          <p:nvPr/>
        </p:nvGraphicFramePr>
        <p:xfrm>
          <a:off x="255787" y="2538409"/>
          <a:ext cx="1753846" cy="4991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ma 16">
            <a:extLst>
              <a:ext uri="{FF2B5EF4-FFF2-40B4-BE49-F238E27FC236}">
                <a16:creationId xmlns:a16="http://schemas.microsoft.com/office/drawing/2014/main" id="{A071D2CE-8FB0-A88D-BB8B-17346B1EFE7E}"/>
              </a:ext>
            </a:extLst>
          </p:cNvPr>
          <p:cNvGraphicFramePr/>
          <p:nvPr/>
        </p:nvGraphicFramePr>
        <p:xfrm>
          <a:off x="348303" y="3352340"/>
          <a:ext cx="2097680" cy="4847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ma 17">
            <a:extLst>
              <a:ext uri="{FF2B5EF4-FFF2-40B4-BE49-F238E27FC236}">
                <a16:creationId xmlns:a16="http://schemas.microsoft.com/office/drawing/2014/main" id="{7BB0F018-3611-5846-6D6B-AC2276C6E390}"/>
              </a:ext>
            </a:extLst>
          </p:cNvPr>
          <p:cNvGraphicFramePr/>
          <p:nvPr/>
        </p:nvGraphicFramePr>
        <p:xfrm>
          <a:off x="474093" y="4192419"/>
          <a:ext cx="1264673" cy="44931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0" name="Immagine 19">
            <a:extLst>
              <a:ext uri="{FF2B5EF4-FFF2-40B4-BE49-F238E27FC236}">
                <a16:creationId xmlns:a16="http://schemas.microsoft.com/office/drawing/2014/main" id="{C8935173-0AFF-2452-48EE-E9CEB4F541BC}"/>
              </a:ext>
            </a:extLst>
          </p:cNvPr>
          <p:cNvPicPr>
            <a:picLocks noChangeAspect="1"/>
          </p:cNvPicPr>
          <p:nvPr/>
        </p:nvPicPr>
        <p:blipFill>
          <a:blip r:embed="rId19"/>
          <a:stretch>
            <a:fillRect/>
          </a:stretch>
        </p:blipFill>
        <p:spPr>
          <a:xfrm>
            <a:off x="1900238" y="1606912"/>
            <a:ext cx="6991986" cy="3340200"/>
          </a:xfrm>
          <a:prstGeom prst="rect">
            <a:avLst/>
          </a:prstGeom>
        </p:spPr>
      </p:pic>
    </p:spTree>
    <p:extLst>
      <p:ext uri="{BB962C8B-B14F-4D97-AF65-F5344CB8AC3E}">
        <p14:creationId xmlns:p14="http://schemas.microsoft.com/office/powerpoint/2010/main" val="1192687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092FE37C-85AE-BB23-9BC4-8A224CF31699}"/>
              </a:ext>
            </a:extLst>
          </p:cNvPr>
          <p:cNvSpPr>
            <a:spLocks noGrp="1"/>
          </p:cNvSpPr>
          <p:nvPr>
            <p:ph type="ftr" sz="quarter" idx="11"/>
          </p:nvPr>
        </p:nvSpPr>
        <p:spPr/>
        <p:txBody>
          <a:bodyPr>
            <a:normAutofit fontScale="55000" lnSpcReduction="20000"/>
          </a:bodyPr>
          <a:lstStyle/>
          <a:p>
            <a:pPr>
              <a:spcAft>
                <a:spcPts val="450"/>
              </a:spcAft>
            </a:pPr>
            <a:r>
              <a:rPr lang="it-IT">
                <a:solidFill>
                  <a:srgbClr val="FFFFFF"/>
                </a:solidFill>
              </a:rPr>
              <a:t>S.Bianco e L.Patrizii, La Scienza Aperta per chi fa ricerca: significato, valore e vademecum  - INFN Laboratori Nazionali di Legnaro 20230203   DOI:   10.15161/oar.it/xxxxxxx</a:t>
            </a:r>
          </a:p>
        </p:txBody>
      </p:sp>
      <p:sp>
        <p:nvSpPr>
          <p:cNvPr id="3" name="Segnaposto numero diapositiva 2">
            <a:extLst>
              <a:ext uri="{FF2B5EF4-FFF2-40B4-BE49-F238E27FC236}">
                <a16:creationId xmlns:a16="http://schemas.microsoft.com/office/drawing/2014/main" id="{A62FF6BF-2A20-E8EC-C35C-634C2ADCEA1B}"/>
              </a:ext>
            </a:extLst>
          </p:cNvPr>
          <p:cNvSpPr>
            <a:spLocks noGrp="1"/>
          </p:cNvSpPr>
          <p:nvPr>
            <p:ph type="sldNum" sz="quarter" idx="12"/>
          </p:nvPr>
        </p:nvSpPr>
        <p:spPr/>
        <p:txBody>
          <a:bodyPr>
            <a:normAutofit/>
          </a:bodyPr>
          <a:lstStyle/>
          <a:p>
            <a:pPr>
              <a:spcAft>
                <a:spcPts val="450"/>
              </a:spcAft>
            </a:pPr>
            <a:fld id="{FE30E62F-7E07-B446-9911-5D8BEE4034CC}" type="slidenum">
              <a:rPr lang="it-IT">
                <a:solidFill>
                  <a:srgbClr val="FFFFFF"/>
                </a:solidFill>
              </a:rPr>
              <a:pPr>
                <a:spcAft>
                  <a:spcPts val="450"/>
                </a:spcAft>
              </a:pPr>
              <a:t>61</a:t>
            </a:fld>
            <a:endParaRPr lang="it-IT">
              <a:solidFill>
                <a:srgbClr val="FFFFFF"/>
              </a:solidFill>
            </a:endParaRPr>
          </a:p>
        </p:txBody>
      </p:sp>
      <p:pic>
        <p:nvPicPr>
          <p:cNvPr id="11" name="Immagine 10">
            <a:extLst>
              <a:ext uri="{FF2B5EF4-FFF2-40B4-BE49-F238E27FC236}">
                <a16:creationId xmlns:a16="http://schemas.microsoft.com/office/drawing/2014/main" id="{A310BF7B-946F-2A13-D86C-F2F5861A5367}"/>
              </a:ext>
            </a:extLst>
          </p:cNvPr>
          <p:cNvPicPr>
            <a:picLocks noChangeAspect="1"/>
          </p:cNvPicPr>
          <p:nvPr/>
        </p:nvPicPr>
        <p:blipFill rotWithShape="1">
          <a:blip r:embed="rId3"/>
          <a:srcRect b="6134"/>
          <a:stretch/>
        </p:blipFill>
        <p:spPr>
          <a:xfrm>
            <a:off x="8043904" y="857250"/>
            <a:ext cx="1100096" cy="766717"/>
          </a:xfrm>
          <a:prstGeom prst="rect">
            <a:avLst/>
          </a:prstGeom>
          <a:ln>
            <a:solidFill>
              <a:srgbClr val="002A4A"/>
            </a:solidFill>
          </a:ln>
        </p:spPr>
      </p:pic>
      <p:sp>
        <p:nvSpPr>
          <p:cNvPr id="6" name="CasellaDiTesto 5">
            <a:extLst>
              <a:ext uri="{FF2B5EF4-FFF2-40B4-BE49-F238E27FC236}">
                <a16:creationId xmlns:a16="http://schemas.microsoft.com/office/drawing/2014/main" id="{86D1945D-7DCD-DFCC-C3DA-EA1F2A9D510C}"/>
              </a:ext>
            </a:extLst>
          </p:cNvPr>
          <p:cNvSpPr txBox="1"/>
          <p:nvPr/>
        </p:nvSpPr>
        <p:spPr>
          <a:xfrm>
            <a:off x="2981454" y="857250"/>
            <a:ext cx="3392014" cy="346249"/>
          </a:xfrm>
          <a:prstGeom prst="rect">
            <a:avLst/>
          </a:prstGeom>
          <a:noFill/>
        </p:spPr>
        <p:txBody>
          <a:bodyPr wrap="square">
            <a:spAutoFit/>
          </a:bodyPr>
          <a:lstStyle/>
          <a:p>
            <a:r>
              <a:rPr lang="it-IT" sz="1650" b="1" dirty="0">
                <a:solidFill>
                  <a:srgbClr val="C00000"/>
                </a:solidFill>
                <a:latin typeface="Avenir" panose="02000503020000020003" pitchFamily="2" charset="0"/>
              </a:rPr>
              <a:t>PNSA – Valutazione </a:t>
            </a:r>
          </a:p>
        </p:txBody>
      </p:sp>
      <p:pic>
        <p:nvPicPr>
          <p:cNvPr id="7" name="Immagine 6">
            <a:extLst>
              <a:ext uri="{FF2B5EF4-FFF2-40B4-BE49-F238E27FC236}">
                <a16:creationId xmlns:a16="http://schemas.microsoft.com/office/drawing/2014/main" id="{489A4814-86E2-890C-0998-FE2167597F3B}"/>
              </a:ext>
            </a:extLst>
          </p:cNvPr>
          <p:cNvPicPr>
            <a:picLocks noChangeAspect="1"/>
          </p:cNvPicPr>
          <p:nvPr/>
        </p:nvPicPr>
        <p:blipFill>
          <a:blip r:embed="rId4"/>
          <a:stretch>
            <a:fillRect/>
          </a:stretch>
        </p:blipFill>
        <p:spPr>
          <a:xfrm>
            <a:off x="2407566" y="1452321"/>
            <a:ext cx="4801120" cy="4548429"/>
          </a:xfrm>
          <a:prstGeom prst="rect">
            <a:avLst/>
          </a:prstGeom>
        </p:spPr>
      </p:pic>
      <p:graphicFrame>
        <p:nvGraphicFramePr>
          <p:cNvPr id="12" name="Diagramma 11">
            <a:extLst>
              <a:ext uri="{FF2B5EF4-FFF2-40B4-BE49-F238E27FC236}">
                <a16:creationId xmlns:a16="http://schemas.microsoft.com/office/drawing/2014/main" id="{EF849D47-791C-8FF5-77B7-5216BB8BC3EF}"/>
              </a:ext>
            </a:extLst>
          </p:cNvPr>
          <p:cNvGraphicFramePr/>
          <p:nvPr/>
        </p:nvGraphicFramePr>
        <p:xfrm>
          <a:off x="275155" y="4672792"/>
          <a:ext cx="2158379" cy="527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ma 12">
            <a:extLst>
              <a:ext uri="{FF2B5EF4-FFF2-40B4-BE49-F238E27FC236}">
                <a16:creationId xmlns:a16="http://schemas.microsoft.com/office/drawing/2014/main" id="{90871C44-BE67-CCB9-6E7F-21A0683932D4}"/>
              </a:ext>
            </a:extLst>
          </p:cNvPr>
          <p:cNvGraphicFramePr/>
          <p:nvPr/>
        </p:nvGraphicFramePr>
        <p:xfrm>
          <a:off x="262171" y="5303359"/>
          <a:ext cx="2158379" cy="5277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005471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12C9F72-F7E6-F383-08B6-A38333CB0378}"/>
              </a:ext>
            </a:extLst>
          </p:cNvPr>
          <p:cNvSpPr>
            <a:spLocks noGrp="1"/>
          </p:cNvSpPr>
          <p:nvPr>
            <p:ph type="sldNum" sz="quarter" idx="12"/>
          </p:nvPr>
        </p:nvSpPr>
        <p:spPr/>
        <p:txBody>
          <a:bodyPr/>
          <a:lstStyle/>
          <a:p>
            <a:fld id="{FE30E62F-7E07-B446-9911-5D8BEE4034CC}" type="slidenum">
              <a:rPr lang="it-IT" smtClean="0"/>
              <a:t>62</a:t>
            </a:fld>
            <a:endParaRPr lang="it-IT"/>
          </a:p>
        </p:txBody>
      </p:sp>
      <p:sp>
        <p:nvSpPr>
          <p:cNvPr id="3" name="Segnaposto piè di pagina 2">
            <a:extLst>
              <a:ext uri="{FF2B5EF4-FFF2-40B4-BE49-F238E27FC236}">
                <a16:creationId xmlns:a16="http://schemas.microsoft.com/office/drawing/2014/main" id="{08F662D2-EB71-9E64-E9D1-E5D224E41B0E}"/>
              </a:ext>
            </a:extLst>
          </p:cNvPr>
          <p:cNvSpPr>
            <a:spLocks noGrp="1"/>
          </p:cNvSpPr>
          <p:nvPr>
            <p:ph type="ftr" sz="quarter" idx="11"/>
          </p:nvPr>
        </p:nvSpPr>
        <p:spPr>
          <a:xfrm>
            <a:off x="6516395" y="5740122"/>
            <a:ext cx="3086100" cy="273844"/>
          </a:xfrm>
        </p:spPr>
        <p:txBody>
          <a:bodyPr/>
          <a:lstStyle/>
          <a:p>
            <a:r>
              <a:rPr lang="it-IT"/>
              <a:t>S.Bianco e L.Patrizii, La Scienza Aperta per chi fa ricerca: significato, valore e vademecum  - INFN Laboratori Nazionali di Legnaro 20230203   DOI:   10.15161/oar.it/xxxxxxx</a:t>
            </a:r>
            <a:endParaRPr lang="it-IT" dirty="0"/>
          </a:p>
        </p:txBody>
      </p:sp>
      <p:pic>
        <p:nvPicPr>
          <p:cNvPr id="5" name="Immagine 4">
            <a:extLst>
              <a:ext uri="{FF2B5EF4-FFF2-40B4-BE49-F238E27FC236}">
                <a16:creationId xmlns:a16="http://schemas.microsoft.com/office/drawing/2014/main" id="{47A9DB9F-CA74-C8AF-2989-3C4BFD312D26}"/>
              </a:ext>
            </a:extLst>
          </p:cNvPr>
          <p:cNvPicPr>
            <a:picLocks noChangeAspect="1"/>
          </p:cNvPicPr>
          <p:nvPr/>
        </p:nvPicPr>
        <p:blipFill>
          <a:blip r:embed="rId3"/>
          <a:stretch>
            <a:fillRect/>
          </a:stretch>
        </p:blipFill>
        <p:spPr>
          <a:xfrm>
            <a:off x="3993119" y="1495061"/>
            <a:ext cx="1586949" cy="353193"/>
          </a:xfrm>
          <a:prstGeom prst="rect">
            <a:avLst/>
          </a:prstGeom>
        </p:spPr>
      </p:pic>
      <p:pic>
        <p:nvPicPr>
          <p:cNvPr id="8" name="Immagine 7">
            <a:extLst>
              <a:ext uri="{FF2B5EF4-FFF2-40B4-BE49-F238E27FC236}">
                <a16:creationId xmlns:a16="http://schemas.microsoft.com/office/drawing/2014/main" id="{2324DC05-BBFA-6F4B-1A3B-AE994AB978CC}"/>
              </a:ext>
            </a:extLst>
          </p:cNvPr>
          <p:cNvPicPr>
            <a:picLocks noChangeAspect="1"/>
          </p:cNvPicPr>
          <p:nvPr/>
        </p:nvPicPr>
        <p:blipFill rotWithShape="1">
          <a:blip r:embed="rId4"/>
          <a:srcRect l="18632"/>
          <a:stretch/>
        </p:blipFill>
        <p:spPr>
          <a:xfrm>
            <a:off x="279801" y="3795359"/>
            <a:ext cx="2931995" cy="1765010"/>
          </a:xfrm>
          <a:prstGeom prst="rect">
            <a:avLst/>
          </a:prstGeom>
          <a:ln>
            <a:solidFill>
              <a:schemeClr val="tx1"/>
            </a:solidFill>
          </a:ln>
        </p:spPr>
      </p:pic>
      <p:pic>
        <p:nvPicPr>
          <p:cNvPr id="14" name="Immagine 13">
            <a:extLst>
              <a:ext uri="{FF2B5EF4-FFF2-40B4-BE49-F238E27FC236}">
                <a16:creationId xmlns:a16="http://schemas.microsoft.com/office/drawing/2014/main" id="{269F889D-5077-C134-E78F-B774AD531622}"/>
              </a:ext>
            </a:extLst>
          </p:cNvPr>
          <p:cNvPicPr>
            <a:picLocks noChangeAspect="1"/>
          </p:cNvPicPr>
          <p:nvPr/>
        </p:nvPicPr>
        <p:blipFill>
          <a:blip r:embed="rId5"/>
          <a:stretch>
            <a:fillRect/>
          </a:stretch>
        </p:blipFill>
        <p:spPr>
          <a:xfrm>
            <a:off x="285320" y="1512021"/>
            <a:ext cx="2480015" cy="2097564"/>
          </a:xfrm>
          <a:prstGeom prst="rect">
            <a:avLst/>
          </a:prstGeom>
          <a:ln>
            <a:solidFill>
              <a:schemeClr val="tx1"/>
            </a:solidFill>
          </a:ln>
        </p:spPr>
      </p:pic>
      <p:sp>
        <p:nvSpPr>
          <p:cNvPr id="6" name="CasellaDiTesto 5">
            <a:extLst>
              <a:ext uri="{FF2B5EF4-FFF2-40B4-BE49-F238E27FC236}">
                <a16:creationId xmlns:a16="http://schemas.microsoft.com/office/drawing/2014/main" id="{69560633-FA57-7614-B36B-8B3AC4B1430D}"/>
              </a:ext>
            </a:extLst>
          </p:cNvPr>
          <p:cNvSpPr txBox="1"/>
          <p:nvPr/>
        </p:nvSpPr>
        <p:spPr>
          <a:xfrm>
            <a:off x="1084258" y="984966"/>
            <a:ext cx="7452874" cy="369332"/>
          </a:xfrm>
          <a:prstGeom prst="rect">
            <a:avLst/>
          </a:prstGeom>
          <a:noFill/>
        </p:spPr>
        <p:txBody>
          <a:bodyPr wrap="none" rtlCol="0">
            <a:spAutoFit/>
          </a:bodyPr>
          <a:lstStyle/>
          <a:p>
            <a:r>
              <a:rPr lang="it-IT" b="1" dirty="0">
                <a:solidFill>
                  <a:srgbClr val="C00000"/>
                </a:solidFill>
                <a:latin typeface="Avenir" panose="02000503020000020003" pitchFamily="2" charset="0"/>
              </a:rPr>
              <a:t>Analisi sulla Valutazione della  </a:t>
            </a:r>
            <a:r>
              <a:rPr lang="it-IT" b="1" dirty="0" err="1">
                <a:solidFill>
                  <a:srgbClr val="C00000"/>
                </a:solidFill>
                <a:latin typeface="Avenir" panose="02000503020000020003" pitchFamily="2" charset="0"/>
              </a:rPr>
              <a:t>European</a:t>
            </a:r>
            <a:r>
              <a:rPr lang="it-IT" b="1" dirty="0">
                <a:solidFill>
                  <a:srgbClr val="C00000"/>
                </a:solidFill>
                <a:latin typeface="Avenir" panose="02000503020000020003" pitchFamily="2" charset="0"/>
              </a:rPr>
              <a:t> University Association (EUA)  </a:t>
            </a:r>
          </a:p>
        </p:txBody>
      </p:sp>
      <p:sp>
        <p:nvSpPr>
          <p:cNvPr id="7" name="Segnaposto numero diapositiva 2">
            <a:extLst>
              <a:ext uri="{FF2B5EF4-FFF2-40B4-BE49-F238E27FC236}">
                <a16:creationId xmlns:a16="http://schemas.microsoft.com/office/drawing/2014/main" id="{B6A3E03C-61C0-5DB0-4541-2C45FFD09041}"/>
              </a:ext>
            </a:extLst>
          </p:cNvPr>
          <p:cNvSpPr txBox="1">
            <a:spLocks/>
          </p:cNvSpPr>
          <p:nvPr/>
        </p:nvSpPr>
        <p:spPr>
          <a:xfrm>
            <a:off x="8709163" y="5703508"/>
            <a:ext cx="2057400" cy="273844"/>
          </a:xfrm>
          <a:prstGeom prst="rect">
            <a:avLst/>
          </a:prstGeom>
        </p:spPr>
        <p:txBody>
          <a:bodyPr/>
          <a:lstStyle>
            <a:defPPr>
              <a:defRPr lang="it-IT"/>
            </a:defPPr>
            <a:lvl1pPr marL="0" algn="l" defTabSz="914400" rtl="0" eaLnBrk="1" latinLnBrk="0" hangingPunct="1">
              <a:defRPr sz="1400" b="0" i="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30E62F-7E07-B446-9911-5D8BEE4034CC}" type="slidenum">
              <a:rPr lang="it-IT" sz="1050"/>
              <a:pPr/>
              <a:t>62</a:t>
            </a:fld>
            <a:endParaRPr lang="it-IT" sz="1050"/>
          </a:p>
        </p:txBody>
      </p:sp>
      <p:sp>
        <p:nvSpPr>
          <p:cNvPr id="12" name="CasellaDiTesto 11">
            <a:extLst>
              <a:ext uri="{FF2B5EF4-FFF2-40B4-BE49-F238E27FC236}">
                <a16:creationId xmlns:a16="http://schemas.microsoft.com/office/drawing/2014/main" id="{ACB130C1-E79B-027D-9BE6-1C2D0F2AC649}"/>
              </a:ext>
            </a:extLst>
          </p:cNvPr>
          <p:cNvSpPr txBox="1"/>
          <p:nvPr/>
        </p:nvSpPr>
        <p:spPr>
          <a:xfrm>
            <a:off x="2765335" y="1975030"/>
            <a:ext cx="569387" cy="300082"/>
          </a:xfrm>
          <a:prstGeom prst="rect">
            <a:avLst/>
          </a:prstGeom>
          <a:noFill/>
        </p:spPr>
        <p:txBody>
          <a:bodyPr wrap="none" rtlCol="0">
            <a:spAutoFit/>
          </a:bodyPr>
          <a:lstStyle/>
          <a:p>
            <a:r>
              <a:rPr lang="it-IT" sz="1350" b="1" dirty="0">
                <a:solidFill>
                  <a:srgbClr val="005289"/>
                </a:solidFill>
                <a:latin typeface="Avenir" panose="02000503020000020003" pitchFamily="2" charset="0"/>
              </a:rPr>
              <a:t>2019</a:t>
            </a:r>
          </a:p>
        </p:txBody>
      </p:sp>
      <p:pic>
        <p:nvPicPr>
          <p:cNvPr id="13" name="Immagine 12">
            <a:extLst>
              <a:ext uri="{FF2B5EF4-FFF2-40B4-BE49-F238E27FC236}">
                <a16:creationId xmlns:a16="http://schemas.microsoft.com/office/drawing/2014/main" id="{BF1DD501-CF1C-AD99-D1AF-E57AD4DE59BE}"/>
              </a:ext>
            </a:extLst>
          </p:cNvPr>
          <p:cNvPicPr>
            <a:picLocks noChangeAspect="1"/>
          </p:cNvPicPr>
          <p:nvPr/>
        </p:nvPicPr>
        <p:blipFill>
          <a:blip r:embed="rId6"/>
          <a:stretch>
            <a:fillRect/>
          </a:stretch>
        </p:blipFill>
        <p:spPr>
          <a:xfrm>
            <a:off x="3658256" y="1935848"/>
            <a:ext cx="5337664" cy="3630204"/>
          </a:xfrm>
          <a:prstGeom prst="rect">
            <a:avLst/>
          </a:prstGeom>
          <a:ln>
            <a:solidFill>
              <a:schemeClr val="tx1"/>
            </a:solidFill>
          </a:ln>
        </p:spPr>
      </p:pic>
      <p:pic>
        <p:nvPicPr>
          <p:cNvPr id="4" name="Immagine 3">
            <a:extLst>
              <a:ext uri="{FF2B5EF4-FFF2-40B4-BE49-F238E27FC236}">
                <a16:creationId xmlns:a16="http://schemas.microsoft.com/office/drawing/2014/main" id="{C9CDDE54-957B-0F0C-DE0E-39CC01CB5FC4}"/>
              </a:ext>
            </a:extLst>
          </p:cNvPr>
          <p:cNvPicPr>
            <a:picLocks noChangeAspect="1"/>
          </p:cNvPicPr>
          <p:nvPr/>
        </p:nvPicPr>
        <p:blipFill>
          <a:blip r:embed="rId7"/>
          <a:stretch>
            <a:fillRect/>
          </a:stretch>
        </p:blipFill>
        <p:spPr>
          <a:xfrm>
            <a:off x="2952463" y="1544237"/>
            <a:ext cx="968396" cy="254841"/>
          </a:xfrm>
          <a:prstGeom prst="rect">
            <a:avLst/>
          </a:prstGeom>
        </p:spPr>
      </p:pic>
      <p:sp>
        <p:nvSpPr>
          <p:cNvPr id="10" name="CasellaDiTesto 9">
            <a:extLst>
              <a:ext uri="{FF2B5EF4-FFF2-40B4-BE49-F238E27FC236}">
                <a16:creationId xmlns:a16="http://schemas.microsoft.com/office/drawing/2014/main" id="{EACCE77E-FFD4-B872-2722-919FAF49C155}"/>
              </a:ext>
            </a:extLst>
          </p:cNvPr>
          <p:cNvSpPr txBox="1"/>
          <p:nvPr/>
        </p:nvSpPr>
        <p:spPr>
          <a:xfrm>
            <a:off x="2256872" y="5576961"/>
            <a:ext cx="1016926" cy="323165"/>
          </a:xfrm>
          <a:prstGeom prst="rect">
            <a:avLst/>
          </a:prstGeom>
          <a:noFill/>
        </p:spPr>
        <p:txBody>
          <a:bodyPr wrap="square">
            <a:spAutoFit/>
          </a:bodyPr>
          <a:lstStyle/>
          <a:p>
            <a:r>
              <a:rPr lang="it-IT" sz="1500" b="1" dirty="0">
                <a:solidFill>
                  <a:srgbClr val="005289"/>
                </a:solidFill>
                <a:latin typeface="Avenir" panose="02000503020000020003" pitchFamily="2" charset="0"/>
              </a:rPr>
              <a:t>2020-21</a:t>
            </a:r>
          </a:p>
        </p:txBody>
      </p:sp>
      <p:sp>
        <p:nvSpPr>
          <p:cNvPr id="11" name="CasellaDiTesto 10">
            <a:extLst>
              <a:ext uri="{FF2B5EF4-FFF2-40B4-BE49-F238E27FC236}">
                <a16:creationId xmlns:a16="http://schemas.microsoft.com/office/drawing/2014/main" id="{1AAB394C-3F17-15C5-AA37-BF063E75F5A6}"/>
              </a:ext>
            </a:extLst>
          </p:cNvPr>
          <p:cNvSpPr txBox="1"/>
          <p:nvPr/>
        </p:nvSpPr>
        <p:spPr>
          <a:xfrm>
            <a:off x="5951375" y="1599152"/>
            <a:ext cx="3277509" cy="323165"/>
          </a:xfrm>
          <a:prstGeom prst="rect">
            <a:avLst/>
          </a:prstGeom>
          <a:noFill/>
        </p:spPr>
        <p:txBody>
          <a:bodyPr wrap="square" rtlCol="0">
            <a:spAutoFit/>
          </a:bodyPr>
          <a:lstStyle/>
          <a:p>
            <a:r>
              <a:rPr lang="it-IT" sz="1500" b="1" dirty="0">
                <a:solidFill>
                  <a:srgbClr val="005289"/>
                </a:solidFill>
                <a:latin typeface="Avenir Book" panose="02000503020000020003" pitchFamily="2" charset="0"/>
              </a:rPr>
              <a:t>272 università di 36 Paesi Europei</a:t>
            </a:r>
          </a:p>
        </p:txBody>
      </p:sp>
      <p:sp>
        <p:nvSpPr>
          <p:cNvPr id="16" name="CasellaDiTesto 15">
            <a:extLst>
              <a:ext uri="{FF2B5EF4-FFF2-40B4-BE49-F238E27FC236}">
                <a16:creationId xmlns:a16="http://schemas.microsoft.com/office/drawing/2014/main" id="{973C5376-8A6D-FDE7-BA1B-3182A22BF08F}"/>
              </a:ext>
            </a:extLst>
          </p:cNvPr>
          <p:cNvSpPr txBox="1"/>
          <p:nvPr/>
        </p:nvSpPr>
        <p:spPr>
          <a:xfrm rot="16200000">
            <a:off x="1588492" y="3309123"/>
            <a:ext cx="4275899" cy="300082"/>
          </a:xfrm>
          <a:prstGeom prst="rect">
            <a:avLst/>
          </a:prstGeom>
          <a:noFill/>
        </p:spPr>
        <p:txBody>
          <a:bodyPr wrap="square">
            <a:spAutoFit/>
          </a:bodyPr>
          <a:lstStyle/>
          <a:p>
            <a:pPr algn="just"/>
            <a:r>
              <a:rPr lang="it-IT" sz="1350" dirty="0">
                <a:solidFill>
                  <a:srgbClr val="005D91"/>
                </a:solidFill>
                <a:latin typeface="Helvetica" pitchFamily="2" charset="0"/>
              </a:rPr>
              <a:t>Numero  delle  risposte per Paese</a:t>
            </a:r>
          </a:p>
        </p:txBody>
      </p:sp>
      <p:pic>
        <p:nvPicPr>
          <p:cNvPr id="17" name="Immagine 16">
            <a:extLst>
              <a:ext uri="{FF2B5EF4-FFF2-40B4-BE49-F238E27FC236}">
                <a16:creationId xmlns:a16="http://schemas.microsoft.com/office/drawing/2014/main" id="{6DF9F76E-B97B-6B83-ACB6-78A7ACF09A50}"/>
              </a:ext>
            </a:extLst>
          </p:cNvPr>
          <p:cNvPicPr>
            <a:picLocks noChangeAspect="1"/>
          </p:cNvPicPr>
          <p:nvPr/>
        </p:nvPicPr>
        <p:blipFill>
          <a:blip r:embed="rId8"/>
          <a:stretch>
            <a:fillRect/>
          </a:stretch>
        </p:blipFill>
        <p:spPr>
          <a:xfrm>
            <a:off x="3795823" y="3052158"/>
            <a:ext cx="890529" cy="2386618"/>
          </a:xfrm>
          <a:prstGeom prst="rect">
            <a:avLst/>
          </a:prstGeom>
        </p:spPr>
      </p:pic>
    </p:spTree>
    <p:extLst>
      <p:ext uri="{BB962C8B-B14F-4D97-AF65-F5344CB8AC3E}">
        <p14:creationId xmlns:p14="http://schemas.microsoft.com/office/powerpoint/2010/main" val="3231667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13BDA0A-430E-F667-FAE0-6B80D15688B4}"/>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1B4C16C6-BE47-1EB6-1D22-94932A786E4F}"/>
              </a:ext>
            </a:extLst>
          </p:cNvPr>
          <p:cNvSpPr>
            <a:spLocks noGrp="1"/>
          </p:cNvSpPr>
          <p:nvPr>
            <p:ph type="sldNum" sz="quarter" idx="12"/>
          </p:nvPr>
        </p:nvSpPr>
        <p:spPr/>
        <p:txBody>
          <a:bodyPr/>
          <a:lstStyle/>
          <a:p>
            <a:fld id="{FE30E62F-7E07-B446-9911-5D8BEE4034CC}" type="slidenum">
              <a:rPr lang="it-IT" smtClean="0"/>
              <a:t>63</a:t>
            </a:fld>
            <a:endParaRPr lang="it-IT"/>
          </a:p>
        </p:txBody>
      </p:sp>
      <p:pic>
        <p:nvPicPr>
          <p:cNvPr id="4" name="Immagine 3">
            <a:extLst>
              <a:ext uri="{FF2B5EF4-FFF2-40B4-BE49-F238E27FC236}">
                <a16:creationId xmlns:a16="http://schemas.microsoft.com/office/drawing/2014/main" id="{3CC50313-5289-170F-A1E0-B1D86D7A3591}"/>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23106" y="2000764"/>
            <a:ext cx="3993125" cy="3201155"/>
          </a:xfrm>
          <a:prstGeom prst="rect">
            <a:avLst/>
          </a:prstGeom>
          <a:ln>
            <a:solidFill>
              <a:srgbClr val="0098B8"/>
            </a:solidFill>
          </a:ln>
        </p:spPr>
      </p:pic>
      <p:sp>
        <p:nvSpPr>
          <p:cNvPr id="6" name="CasellaDiTesto 5">
            <a:extLst>
              <a:ext uri="{FF2B5EF4-FFF2-40B4-BE49-F238E27FC236}">
                <a16:creationId xmlns:a16="http://schemas.microsoft.com/office/drawing/2014/main" id="{86F9A7B7-B329-AE36-4734-AA3261DF5506}"/>
              </a:ext>
            </a:extLst>
          </p:cNvPr>
          <p:cNvSpPr txBox="1"/>
          <p:nvPr/>
        </p:nvSpPr>
        <p:spPr>
          <a:xfrm>
            <a:off x="288074" y="1561117"/>
            <a:ext cx="5605520" cy="323165"/>
          </a:xfrm>
          <a:prstGeom prst="rect">
            <a:avLst/>
          </a:prstGeom>
          <a:noFill/>
        </p:spPr>
        <p:txBody>
          <a:bodyPr wrap="square">
            <a:spAutoFit/>
          </a:bodyPr>
          <a:lstStyle/>
          <a:p>
            <a:r>
              <a:rPr lang="it-IT" sz="1500" b="1" dirty="0">
                <a:solidFill>
                  <a:srgbClr val="036682"/>
                </a:solidFill>
                <a:latin typeface="Avenir" panose="02000503020000020003" pitchFamily="2" charset="0"/>
              </a:rPr>
              <a:t>Elementi </a:t>
            </a:r>
            <a:r>
              <a:rPr lang="it-IT" sz="1500" b="1" dirty="0" err="1">
                <a:solidFill>
                  <a:srgbClr val="036682"/>
                </a:solidFill>
                <a:latin typeface="Avenir" panose="02000503020000020003" pitchFamily="2" charset="0"/>
              </a:rPr>
              <a:t>OpenScience</a:t>
            </a:r>
            <a:r>
              <a:rPr lang="it-IT" sz="1500" b="1" dirty="0">
                <a:solidFill>
                  <a:srgbClr val="036682"/>
                </a:solidFill>
                <a:latin typeface="Avenir" panose="02000503020000020003" pitchFamily="2" charset="0"/>
              </a:rPr>
              <a:t>  inclusi nella valutazione accademica </a:t>
            </a:r>
          </a:p>
        </p:txBody>
      </p:sp>
      <p:sp>
        <p:nvSpPr>
          <p:cNvPr id="8" name="CasellaDiTesto 7">
            <a:extLst>
              <a:ext uri="{FF2B5EF4-FFF2-40B4-BE49-F238E27FC236}">
                <a16:creationId xmlns:a16="http://schemas.microsoft.com/office/drawing/2014/main" id="{C0143763-9B67-CA13-E70F-3814E6FE911C}"/>
              </a:ext>
            </a:extLst>
          </p:cNvPr>
          <p:cNvSpPr txBox="1"/>
          <p:nvPr/>
        </p:nvSpPr>
        <p:spPr>
          <a:xfrm>
            <a:off x="3072080" y="3998509"/>
            <a:ext cx="4164576" cy="369332"/>
          </a:xfrm>
          <a:prstGeom prst="rect">
            <a:avLst/>
          </a:prstGeom>
          <a:noFill/>
        </p:spPr>
        <p:txBody>
          <a:bodyPr wrap="square">
            <a:spAutoFit/>
          </a:bodyPr>
          <a:lstStyle/>
          <a:p>
            <a:r>
              <a:rPr lang="it-IT" dirty="0">
                <a:latin typeface="Avenir" panose="02000503020000020003" pitchFamily="2" charset="0"/>
              </a:rPr>
              <a:t>Impatto limitato</a:t>
            </a:r>
          </a:p>
        </p:txBody>
      </p:sp>
      <p:pic>
        <p:nvPicPr>
          <p:cNvPr id="11" name="Immagine 10">
            <a:extLst>
              <a:ext uri="{FF2B5EF4-FFF2-40B4-BE49-F238E27FC236}">
                <a16:creationId xmlns:a16="http://schemas.microsoft.com/office/drawing/2014/main" id="{4D8A2EB3-2475-DEA1-AE4F-6AA4CF8989D0}"/>
              </a:ext>
            </a:extLst>
          </p:cNvPr>
          <p:cNvPicPr>
            <a:picLocks noChangeAspect="1"/>
          </p:cNvPicPr>
          <p:nvPr/>
        </p:nvPicPr>
        <p:blipFill>
          <a:blip r:embed="rId5"/>
          <a:stretch>
            <a:fillRect/>
          </a:stretch>
        </p:blipFill>
        <p:spPr>
          <a:xfrm rot="16200000">
            <a:off x="-1319970" y="3405702"/>
            <a:ext cx="3133725" cy="323850"/>
          </a:xfrm>
          <a:prstGeom prst="rect">
            <a:avLst/>
          </a:prstGeom>
        </p:spPr>
      </p:pic>
      <p:pic>
        <p:nvPicPr>
          <p:cNvPr id="12" name="Immagine 11">
            <a:extLst>
              <a:ext uri="{FF2B5EF4-FFF2-40B4-BE49-F238E27FC236}">
                <a16:creationId xmlns:a16="http://schemas.microsoft.com/office/drawing/2014/main" id="{B0DB8BD7-1577-CC3B-E133-41E104543E7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5154368" y="2245101"/>
            <a:ext cx="3943940" cy="2056887"/>
          </a:xfrm>
          <a:prstGeom prst="rect">
            <a:avLst/>
          </a:prstGeom>
          <a:ln>
            <a:solidFill>
              <a:srgbClr val="0098B8"/>
            </a:solidFill>
          </a:ln>
        </p:spPr>
      </p:pic>
      <p:sp>
        <p:nvSpPr>
          <p:cNvPr id="14" name="CasellaDiTesto 13">
            <a:extLst>
              <a:ext uri="{FF2B5EF4-FFF2-40B4-BE49-F238E27FC236}">
                <a16:creationId xmlns:a16="http://schemas.microsoft.com/office/drawing/2014/main" id="{DB32B398-198A-E0F1-0E9D-E89A6E23B158}"/>
              </a:ext>
            </a:extLst>
          </p:cNvPr>
          <p:cNvSpPr txBox="1"/>
          <p:nvPr/>
        </p:nvSpPr>
        <p:spPr>
          <a:xfrm>
            <a:off x="5206403" y="4361598"/>
            <a:ext cx="3839870" cy="553998"/>
          </a:xfrm>
          <a:prstGeom prst="rect">
            <a:avLst/>
          </a:prstGeom>
          <a:noFill/>
        </p:spPr>
        <p:txBody>
          <a:bodyPr wrap="square">
            <a:spAutoFit/>
          </a:bodyPr>
          <a:lstStyle/>
          <a:p>
            <a:r>
              <a:rPr lang="it-IT" sz="1500" b="1" dirty="0">
                <a:solidFill>
                  <a:srgbClr val="036682"/>
                </a:solidFill>
                <a:latin typeface="Avenir" panose="02000503020000020003" pitchFamily="2" charset="0"/>
              </a:rPr>
              <a:t>Importanza di Open Science  nelle priorità strategiche dell’Università</a:t>
            </a:r>
          </a:p>
        </p:txBody>
      </p:sp>
      <p:pic>
        <p:nvPicPr>
          <p:cNvPr id="5" name="Immagine 4">
            <a:extLst>
              <a:ext uri="{FF2B5EF4-FFF2-40B4-BE49-F238E27FC236}">
                <a16:creationId xmlns:a16="http://schemas.microsoft.com/office/drawing/2014/main" id="{651A90CC-9B30-B0C4-34C4-279814125B75}"/>
              </a:ext>
            </a:extLst>
          </p:cNvPr>
          <p:cNvPicPr>
            <a:picLocks noChangeAspect="1"/>
          </p:cNvPicPr>
          <p:nvPr/>
        </p:nvPicPr>
        <p:blipFill>
          <a:blip r:embed="rId8"/>
          <a:stretch>
            <a:fillRect/>
          </a:stretch>
        </p:blipFill>
        <p:spPr>
          <a:xfrm>
            <a:off x="490960" y="5609653"/>
            <a:ext cx="1125569" cy="296203"/>
          </a:xfrm>
          <a:prstGeom prst="rect">
            <a:avLst/>
          </a:prstGeom>
        </p:spPr>
      </p:pic>
      <p:pic>
        <p:nvPicPr>
          <p:cNvPr id="7" name="Immagine 6">
            <a:extLst>
              <a:ext uri="{FF2B5EF4-FFF2-40B4-BE49-F238E27FC236}">
                <a16:creationId xmlns:a16="http://schemas.microsoft.com/office/drawing/2014/main" id="{1F658495-29A4-8D14-332B-ADCC52901EA4}"/>
              </a:ext>
            </a:extLst>
          </p:cNvPr>
          <p:cNvPicPr>
            <a:picLocks noChangeAspect="1"/>
          </p:cNvPicPr>
          <p:nvPr/>
        </p:nvPicPr>
        <p:blipFill>
          <a:blip r:embed="rId9"/>
          <a:stretch>
            <a:fillRect/>
          </a:stretch>
        </p:blipFill>
        <p:spPr>
          <a:xfrm>
            <a:off x="1681279" y="5618309"/>
            <a:ext cx="1390802" cy="309538"/>
          </a:xfrm>
          <a:prstGeom prst="rect">
            <a:avLst/>
          </a:prstGeom>
        </p:spPr>
      </p:pic>
      <p:sp>
        <p:nvSpPr>
          <p:cNvPr id="9" name="CasellaDiTesto 8">
            <a:extLst>
              <a:ext uri="{FF2B5EF4-FFF2-40B4-BE49-F238E27FC236}">
                <a16:creationId xmlns:a16="http://schemas.microsoft.com/office/drawing/2014/main" id="{803171A5-9DA4-CEB5-AC27-BA5B73161989}"/>
              </a:ext>
            </a:extLst>
          </p:cNvPr>
          <p:cNvSpPr txBox="1"/>
          <p:nvPr/>
        </p:nvSpPr>
        <p:spPr>
          <a:xfrm>
            <a:off x="188383" y="5590759"/>
            <a:ext cx="328936" cy="300082"/>
          </a:xfrm>
          <a:prstGeom prst="rect">
            <a:avLst/>
          </a:prstGeom>
          <a:noFill/>
        </p:spPr>
        <p:txBody>
          <a:bodyPr wrap="none" rtlCol="0">
            <a:spAutoFit/>
          </a:bodyPr>
          <a:lstStyle/>
          <a:p>
            <a:r>
              <a:rPr lang="it-IT" sz="1350" dirty="0">
                <a:solidFill>
                  <a:srgbClr val="00BFF9"/>
                </a:solidFill>
              </a:rPr>
              <a:t>©</a:t>
            </a:r>
          </a:p>
        </p:txBody>
      </p:sp>
    </p:spTree>
    <p:extLst>
      <p:ext uri="{BB962C8B-B14F-4D97-AF65-F5344CB8AC3E}">
        <p14:creationId xmlns:p14="http://schemas.microsoft.com/office/powerpoint/2010/main" val="1187921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86AE3AC-3C63-3FCD-6FF2-25C601C5F544}"/>
              </a:ext>
            </a:extLst>
          </p:cNvPr>
          <p:cNvSpPr>
            <a:spLocks noGrp="1"/>
          </p:cNvSpPr>
          <p:nvPr>
            <p:ph type="ftr" sz="quarter" idx="11"/>
          </p:nvPr>
        </p:nvSpPr>
        <p:spPr>
          <a:xfrm>
            <a:off x="6462914" y="5760693"/>
            <a:ext cx="3086100" cy="273844"/>
          </a:xfrm>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60FFFB9C-655A-5925-8F3A-BA1174F3DE55}"/>
              </a:ext>
            </a:extLst>
          </p:cNvPr>
          <p:cNvSpPr>
            <a:spLocks noGrp="1"/>
          </p:cNvSpPr>
          <p:nvPr>
            <p:ph type="sldNum" sz="quarter" idx="12"/>
          </p:nvPr>
        </p:nvSpPr>
        <p:spPr/>
        <p:txBody>
          <a:bodyPr/>
          <a:lstStyle/>
          <a:p>
            <a:fld id="{FE30E62F-7E07-B446-9911-5D8BEE4034CC}" type="slidenum">
              <a:rPr lang="it-IT" smtClean="0"/>
              <a:t>64</a:t>
            </a:fld>
            <a:endParaRPr lang="it-IT"/>
          </a:p>
        </p:txBody>
      </p:sp>
      <p:sp>
        <p:nvSpPr>
          <p:cNvPr id="5" name="CasellaDiTesto 4">
            <a:extLst>
              <a:ext uri="{FF2B5EF4-FFF2-40B4-BE49-F238E27FC236}">
                <a16:creationId xmlns:a16="http://schemas.microsoft.com/office/drawing/2014/main" id="{BE94FCBF-3F45-1D4D-0333-2E4115597FD6}"/>
              </a:ext>
            </a:extLst>
          </p:cNvPr>
          <p:cNvSpPr txBox="1"/>
          <p:nvPr/>
        </p:nvSpPr>
        <p:spPr>
          <a:xfrm>
            <a:off x="1878576" y="993437"/>
            <a:ext cx="5386848" cy="415498"/>
          </a:xfrm>
          <a:prstGeom prst="rect">
            <a:avLst/>
          </a:prstGeom>
          <a:noFill/>
        </p:spPr>
        <p:txBody>
          <a:bodyPr wrap="square">
            <a:spAutoFit/>
          </a:bodyPr>
          <a:lstStyle/>
          <a:p>
            <a:r>
              <a:rPr lang="it-IT" sz="2100" b="1" dirty="0">
                <a:solidFill>
                  <a:srgbClr val="036682"/>
                </a:solidFill>
                <a:latin typeface="Avenir" panose="02000503020000020003" pitchFamily="2" charset="0"/>
              </a:rPr>
              <a:t>La valutazione nella carriera dei ricercatori </a:t>
            </a:r>
          </a:p>
        </p:txBody>
      </p:sp>
      <p:sp>
        <p:nvSpPr>
          <p:cNvPr id="10" name="CasellaDiTesto 9">
            <a:extLst>
              <a:ext uri="{FF2B5EF4-FFF2-40B4-BE49-F238E27FC236}">
                <a16:creationId xmlns:a16="http://schemas.microsoft.com/office/drawing/2014/main" id="{420715F1-4538-2D21-102F-A5B6A70990EE}"/>
              </a:ext>
            </a:extLst>
          </p:cNvPr>
          <p:cNvSpPr txBox="1"/>
          <p:nvPr/>
        </p:nvSpPr>
        <p:spPr>
          <a:xfrm rot="5400000">
            <a:off x="6480085" y="3939141"/>
            <a:ext cx="4134990" cy="346249"/>
          </a:xfrm>
          <a:prstGeom prst="rect">
            <a:avLst/>
          </a:prstGeom>
          <a:noFill/>
        </p:spPr>
        <p:txBody>
          <a:bodyPr wrap="square">
            <a:spAutoFit/>
          </a:bodyPr>
          <a:lstStyle/>
          <a:p>
            <a:r>
              <a:rPr lang="it-IT" sz="825" dirty="0">
                <a:solidFill>
                  <a:srgbClr val="7E7E7E"/>
                </a:solidFill>
                <a:latin typeface="Avenir" panose="02000503020000020003" pitchFamily="2" charset="0"/>
              </a:rPr>
              <a:t>Source: </a:t>
            </a:r>
            <a:r>
              <a:rPr lang="it-IT" sz="825" dirty="0" err="1">
                <a:solidFill>
                  <a:srgbClr val="7E7E7E"/>
                </a:solidFill>
                <a:latin typeface="Avenir" panose="02000503020000020003" pitchFamily="2" charset="0"/>
              </a:rPr>
              <a:t>Research</a:t>
            </a:r>
            <a:r>
              <a:rPr lang="it-IT" sz="825" dirty="0">
                <a:solidFill>
                  <a:srgbClr val="7E7E7E"/>
                </a:solidFill>
                <a:latin typeface="Avenir" panose="02000503020000020003" pitchFamily="2" charset="0"/>
              </a:rPr>
              <a:t> </a:t>
            </a:r>
            <a:r>
              <a:rPr lang="it-IT" sz="825" dirty="0" err="1">
                <a:solidFill>
                  <a:srgbClr val="7E7E7E"/>
                </a:solidFill>
                <a:latin typeface="Avenir" panose="02000503020000020003" pitchFamily="2" charset="0"/>
              </a:rPr>
              <a:t>Assessment</a:t>
            </a:r>
            <a:r>
              <a:rPr lang="it-IT" sz="825" dirty="0">
                <a:solidFill>
                  <a:srgbClr val="7E7E7E"/>
                </a:solidFill>
                <a:latin typeface="Avenir" panose="02000503020000020003" pitchFamily="2" charset="0"/>
              </a:rPr>
              <a:t> in the </a:t>
            </a:r>
            <a:r>
              <a:rPr lang="it-IT" sz="825" dirty="0" err="1">
                <a:solidFill>
                  <a:srgbClr val="7E7E7E"/>
                </a:solidFill>
                <a:latin typeface="Avenir" panose="02000503020000020003" pitchFamily="2" charset="0"/>
              </a:rPr>
              <a:t>Transition</a:t>
            </a:r>
            <a:r>
              <a:rPr lang="it-IT" sz="825" dirty="0">
                <a:solidFill>
                  <a:srgbClr val="7E7E7E"/>
                </a:solidFill>
                <a:latin typeface="Avenir" panose="02000503020000020003" pitchFamily="2" charset="0"/>
              </a:rPr>
              <a:t> to Open Science. 2019 EUA Open Science and Access Survey </a:t>
            </a:r>
            <a:r>
              <a:rPr lang="it-IT" sz="825" dirty="0" err="1">
                <a:solidFill>
                  <a:srgbClr val="7E7E7E"/>
                </a:solidFill>
                <a:latin typeface="Avenir" panose="02000503020000020003" pitchFamily="2" charset="0"/>
              </a:rPr>
              <a:t>Results</a:t>
            </a:r>
            <a:r>
              <a:rPr lang="it-IT" sz="825" dirty="0">
                <a:solidFill>
                  <a:srgbClr val="7E7E7E"/>
                </a:solidFill>
                <a:latin typeface="Avenir" panose="02000503020000020003" pitchFamily="2" charset="0"/>
              </a:rPr>
              <a:t> (2019)</a:t>
            </a:r>
          </a:p>
        </p:txBody>
      </p:sp>
      <p:pic>
        <p:nvPicPr>
          <p:cNvPr id="4" name="Immagine 3">
            <a:extLst>
              <a:ext uri="{FF2B5EF4-FFF2-40B4-BE49-F238E27FC236}">
                <a16:creationId xmlns:a16="http://schemas.microsoft.com/office/drawing/2014/main" id="{52CC6DE0-DCBA-5594-79E7-A9D714B83EA8}"/>
              </a:ext>
            </a:extLst>
          </p:cNvPr>
          <p:cNvPicPr>
            <a:picLocks noChangeAspect="1"/>
          </p:cNvPicPr>
          <p:nvPr/>
        </p:nvPicPr>
        <p:blipFill>
          <a:blip r:embed="rId3"/>
          <a:stretch>
            <a:fillRect/>
          </a:stretch>
        </p:blipFill>
        <p:spPr>
          <a:xfrm>
            <a:off x="7539433" y="1603044"/>
            <a:ext cx="1125569" cy="296203"/>
          </a:xfrm>
          <a:prstGeom prst="rect">
            <a:avLst/>
          </a:prstGeom>
        </p:spPr>
      </p:pic>
      <p:sp>
        <p:nvSpPr>
          <p:cNvPr id="7" name="CasellaDiTesto 6">
            <a:extLst>
              <a:ext uri="{FF2B5EF4-FFF2-40B4-BE49-F238E27FC236}">
                <a16:creationId xmlns:a16="http://schemas.microsoft.com/office/drawing/2014/main" id="{602ADB46-8FAD-7542-4965-4432B8490E72}"/>
              </a:ext>
            </a:extLst>
          </p:cNvPr>
          <p:cNvSpPr txBox="1"/>
          <p:nvPr/>
        </p:nvSpPr>
        <p:spPr>
          <a:xfrm>
            <a:off x="7312679" y="1622248"/>
            <a:ext cx="328936" cy="300082"/>
          </a:xfrm>
          <a:prstGeom prst="rect">
            <a:avLst/>
          </a:prstGeom>
          <a:noFill/>
        </p:spPr>
        <p:txBody>
          <a:bodyPr wrap="none" rtlCol="0">
            <a:spAutoFit/>
          </a:bodyPr>
          <a:lstStyle/>
          <a:p>
            <a:r>
              <a:rPr lang="it-IT" sz="1350" dirty="0">
                <a:solidFill>
                  <a:srgbClr val="00BFF9"/>
                </a:solidFill>
              </a:rPr>
              <a:t>©</a:t>
            </a:r>
          </a:p>
        </p:txBody>
      </p:sp>
      <p:pic>
        <p:nvPicPr>
          <p:cNvPr id="9" name="Immagine 8">
            <a:extLst>
              <a:ext uri="{FF2B5EF4-FFF2-40B4-BE49-F238E27FC236}">
                <a16:creationId xmlns:a16="http://schemas.microsoft.com/office/drawing/2014/main" id="{462F6413-22E0-A5DA-E300-29127650037D}"/>
              </a:ext>
            </a:extLst>
          </p:cNvPr>
          <p:cNvPicPr>
            <a:picLocks noChangeAspect="1"/>
          </p:cNvPicPr>
          <p:nvPr/>
        </p:nvPicPr>
        <p:blipFill>
          <a:blip r:embed="rId4"/>
          <a:stretch>
            <a:fillRect/>
          </a:stretch>
        </p:blipFill>
        <p:spPr>
          <a:xfrm>
            <a:off x="1180133" y="1499180"/>
            <a:ext cx="5737171" cy="4349256"/>
          </a:xfrm>
          <a:prstGeom prst="rect">
            <a:avLst/>
          </a:prstGeom>
        </p:spPr>
      </p:pic>
    </p:spTree>
    <p:extLst>
      <p:ext uri="{BB962C8B-B14F-4D97-AF65-F5344CB8AC3E}">
        <p14:creationId xmlns:p14="http://schemas.microsoft.com/office/powerpoint/2010/main" val="549274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4820569-35D9-86A3-082E-C56924F9F0EE}"/>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9BAE60BD-5D60-7DFB-C689-4FA5EB08F936}"/>
              </a:ext>
            </a:extLst>
          </p:cNvPr>
          <p:cNvSpPr>
            <a:spLocks noGrp="1"/>
          </p:cNvSpPr>
          <p:nvPr>
            <p:ph type="sldNum" sz="quarter" idx="12"/>
          </p:nvPr>
        </p:nvSpPr>
        <p:spPr/>
        <p:txBody>
          <a:bodyPr/>
          <a:lstStyle/>
          <a:p>
            <a:fld id="{FE30E62F-7E07-B446-9911-5D8BEE4034CC}" type="slidenum">
              <a:rPr lang="it-IT" smtClean="0"/>
              <a:t>65</a:t>
            </a:fld>
            <a:endParaRPr lang="it-IT"/>
          </a:p>
        </p:txBody>
      </p:sp>
      <p:sp>
        <p:nvSpPr>
          <p:cNvPr id="4" name="CasellaDiTesto 3">
            <a:extLst>
              <a:ext uri="{FF2B5EF4-FFF2-40B4-BE49-F238E27FC236}">
                <a16:creationId xmlns:a16="http://schemas.microsoft.com/office/drawing/2014/main" id="{47F6D555-293B-EE28-6B4B-DE1F4F922B42}"/>
              </a:ext>
            </a:extLst>
          </p:cNvPr>
          <p:cNvSpPr txBox="1"/>
          <p:nvPr/>
        </p:nvSpPr>
        <p:spPr>
          <a:xfrm>
            <a:off x="2209475" y="1581050"/>
            <a:ext cx="6904904" cy="369332"/>
          </a:xfrm>
          <a:prstGeom prst="rect">
            <a:avLst/>
          </a:prstGeom>
          <a:noFill/>
        </p:spPr>
        <p:txBody>
          <a:bodyPr wrap="none" rtlCol="0">
            <a:spAutoFit/>
          </a:bodyPr>
          <a:lstStyle/>
          <a:p>
            <a:r>
              <a:rPr lang="it-IT" b="1" dirty="0">
                <a:solidFill>
                  <a:srgbClr val="036682"/>
                </a:solidFill>
                <a:latin typeface="Avenir" panose="02000503020000020003" pitchFamily="2" charset="0"/>
              </a:rPr>
              <a:t>Metriche utilizzate per la valutazione delle carriere dei ricercatori</a:t>
            </a:r>
          </a:p>
        </p:txBody>
      </p:sp>
      <p:sp>
        <p:nvSpPr>
          <p:cNvPr id="7" name="CasellaDiTesto 6">
            <a:extLst>
              <a:ext uri="{FF2B5EF4-FFF2-40B4-BE49-F238E27FC236}">
                <a16:creationId xmlns:a16="http://schemas.microsoft.com/office/drawing/2014/main" id="{490FE54D-D9F6-D8EA-921B-D877D4117B6B}"/>
              </a:ext>
            </a:extLst>
          </p:cNvPr>
          <p:cNvSpPr txBox="1"/>
          <p:nvPr/>
        </p:nvSpPr>
        <p:spPr>
          <a:xfrm>
            <a:off x="237817" y="5328159"/>
            <a:ext cx="7648883" cy="230832"/>
          </a:xfrm>
          <a:prstGeom prst="rect">
            <a:avLst/>
          </a:prstGeom>
          <a:noFill/>
        </p:spPr>
        <p:txBody>
          <a:bodyPr wrap="square">
            <a:spAutoFit/>
          </a:bodyPr>
          <a:lstStyle/>
          <a:p>
            <a:r>
              <a:rPr lang="it-IT" sz="900" i="1" dirty="0">
                <a:solidFill>
                  <a:srgbClr val="7E7E7E"/>
                </a:solidFill>
                <a:latin typeface="Arial" panose="020B0604020202020204" pitchFamily="34" charset="0"/>
              </a:rPr>
              <a:t>source: </a:t>
            </a:r>
            <a:r>
              <a:rPr lang="it-IT" sz="900" i="1" dirty="0" err="1">
                <a:solidFill>
                  <a:srgbClr val="7E7E7E"/>
                </a:solidFill>
                <a:latin typeface="Arial" panose="020B0604020202020204" pitchFamily="34" charset="0"/>
              </a:rPr>
              <a:t>Research</a:t>
            </a:r>
            <a:r>
              <a:rPr lang="it-IT" sz="900" i="1" dirty="0">
                <a:solidFill>
                  <a:srgbClr val="7E7E7E"/>
                </a:solidFill>
                <a:latin typeface="Arial" panose="020B0604020202020204" pitchFamily="34" charset="0"/>
              </a:rPr>
              <a:t> </a:t>
            </a:r>
            <a:r>
              <a:rPr lang="it-IT" sz="900" i="1" dirty="0" err="1">
                <a:solidFill>
                  <a:srgbClr val="7E7E7E"/>
                </a:solidFill>
                <a:latin typeface="Arial" panose="020B0604020202020204" pitchFamily="34" charset="0"/>
              </a:rPr>
              <a:t>Assessment</a:t>
            </a:r>
            <a:r>
              <a:rPr lang="it-IT" sz="900" i="1" dirty="0">
                <a:solidFill>
                  <a:srgbClr val="7E7E7E"/>
                </a:solidFill>
                <a:latin typeface="Arial" panose="020B0604020202020204" pitchFamily="34" charset="0"/>
              </a:rPr>
              <a:t> in the </a:t>
            </a:r>
            <a:r>
              <a:rPr lang="it-IT" sz="900" i="1" dirty="0" err="1">
                <a:solidFill>
                  <a:srgbClr val="7E7E7E"/>
                </a:solidFill>
                <a:latin typeface="Arial" panose="020B0604020202020204" pitchFamily="34" charset="0"/>
              </a:rPr>
              <a:t>Transition</a:t>
            </a:r>
            <a:r>
              <a:rPr lang="it-IT" sz="900" i="1" dirty="0">
                <a:solidFill>
                  <a:srgbClr val="7E7E7E"/>
                </a:solidFill>
                <a:latin typeface="Arial" panose="020B0604020202020204" pitchFamily="34" charset="0"/>
              </a:rPr>
              <a:t> to Open Science. 2019 EUA Open Science and Access Survey </a:t>
            </a:r>
            <a:r>
              <a:rPr lang="it-IT" sz="900" i="1" dirty="0" err="1">
                <a:solidFill>
                  <a:srgbClr val="7E7E7E"/>
                </a:solidFill>
                <a:latin typeface="Arial" panose="020B0604020202020204" pitchFamily="34" charset="0"/>
              </a:rPr>
              <a:t>Results</a:t>
            </a:r>
            <a:r>
              <a:rPr lang="it-IT" sz="900" i="1" dirty="0">
                <a:solidFill>
                  <a:srgbClr val="7E7E7E"/>
                </a:solidFill>
                <a:latin typeface="Arial" panose="020B0604020202020204" pitchFamily="34" charset="0"/>
              </a:rPr>
              <a:t> </a:t>
            </a:r>
            <a:r>
              <a:rPr lang="it-IT" sz="900" dirty="0">
                <a:solidFill>
                  <a:srgbClr val="7E7E7E"/>
                </a:solidFill>
                <a:latin typeface="Arial" panose="020B0604020202020204" pitchFamily="34" charset="0"/>
              </a:rPr>
              <a:t>(2019)</a:t>
            </a:r>
          </a:p>
        </p:txBody>
      </p:sp>
      <p:pic>
        <p:nvPicPr>
          <p:cNvPr id="6" name="Immagine 5">
            <a:extLst>
              <a:ext uri="{FF2B5EF4-FFF2-40B4-BE49-F238E27FC236}">
                <a16:creationId xmlns:a16="http://schemas.microsoft.com/office/drawing/2014/main" id="{56F5058D-BBE1-81EA-5C19-7F1420B4FB5B}"/>
              </a:ext>
            </a:extLst>
          </p:cNvPr>
          <p:cNvPicPr>
            <a:picLocks noChangeAspect="1"/>
          </p:cNvPicPr>
          <p:nvPr/>
        </p:nvPicPr>
        <p:blipFill>
          <a:blip r:embed="rId3"/>
          <a:stretch>
            <a:fillRect/>
          </a:stretch>
        </p:blipFill>
        <p:spPr>
          <a:xfrm>
            <a:off x="540394" y="1541188"/>
            <a:ext cx="1125569" cy="296203"/>
          </a:xfrm>
          <a:prstGeom prst="rect">
            <a:avLst/>
          </a:prstGeom>
        </p:spPr>
      </p:pic>
      <p:pic>
        <p:nvPicPr>
          <p:cNvPr id="8" name="Immagine 7">
            <a:extLst>
              <a:ext uri="{FF2B5EF4-FFF2-40B4-BE49-F238E27FC236}">
                <a16:creationId xmlns:a16="http://schemas.microsoft.com/office/drawing/2014/main" id="{12EC2523-C2B9-D888-9B7F-F1976FBFB43B}"/>
              </a:ext>
            </a:extLst>
          </p:cNvPr>
          <p:cNvPicPr>
            <a:picLocks noChangeAspect="1"/>
          </p:cNvPicPr>
          <p:nvPr/>
        </p:nvPicPr>
        <p:blipFill>
          <a:blip r:embed="rId4"/>
          <a:stretch>
            <a:fillRect/>
          </a:stretch>
        </p:blipFill>
        <p:spPr>
          <a:xfrm>
            <a:off x="272855" y="1856447"/>
            <a:ext cx="830322" cy="278331"/>
          </a:xfrm>
          <a:prstGeom prst="rect">
            <a:avLst/>
          </a:prstGeom>
        </p:spPr>
      </p:pic>
      <p:sp>
        <p:nvSpPr>
          <p:cNvPr id="9" name="CasellaDiTesto 8">
            <a:extLst>
              <a:ext uri="{FF2B5EF4-FFF2-40B4-BE49-F238E27FC236}">
                <a16:creationId xmlns:a16="http://schemas.microsoft.com/office/drawing/2014/main" id="{6D55EF94-FD99-2D1A-15FA-15B1049EF1DD}"/>
              </a:ext>
            </a:extLst>
          </p:cNvPr>
          <p:cNvSpPr txBox="1"/>
          <p:nvPr/>
        </p:nvSpPr>
        <p:spPr>
          <a:xfrm>
            <a:off x="237817" y="1522294"/>
            <a:ext cx="328936" cy="300082"/>
          </a:xfrm>
          <a:prstGeom prst="rect">
            <a:avLst/>
          </a:prstGeom>
          <a:noFill/>
        </p:spPr>
        <p:txBody>
          <a:bodyPr wrap="none" rtlCol="0">
            <a:spAutoFit/>
          </a:bodyPr>
          <a:lstStyle/>
          <a:p>
            <a:r>
              <a:rPr lang="it-IT" sz="1350" dirty="0">
                <a:solidFill>
                  <a:srgbClr val="00BFF9"/>
                </a:solidFill>
              </a:rPr>
              <a:t>©</a:t>
            </a:r>
          </a:p>
        </p:txBody>
      </p:sp>
      <p:pic>
        <p:nvPicPr>
          <p:cNvPr id="10" name="Immagine 9">
            <a:extLst>
              <a:ext uri="{FF2B5EF4-FFF2-40B4-BE49-F238E27FC236}">
                <a16:creationId xmlns:a16="http://schemas.microsoft.com/office/drawing/2014/main" id="{BC31A42A-E5C1-9B39-CAB6-678596526C27}"/>
              </a:ext>
            </a:extLst>
          </p:cNvPr>
          <p:cNvPicPr>
            <a:picLocks noChangeAspect="1"/>
          </p:cNvPicPr>
          <p:nvPr/>
        </p:nvPicPr>
        <p:blipFill>
          <a:blip r:embed="rId5"/>
          <a:stretch>
            <a:fillRect/>
          </a:stretch>
        </p:blipFill>
        <p:spPr>
          <a:xfrm>
            <a:off x="1309261" y="2093530"/>
            <a:ext cx="7042313" cy="3086810"/>
          </a:xfrm>
          <a:prstGeom prst="rect">
            <a:avLst/>
          </a:prstGeom>
        </p:spPr>
      </p:pic>
    </p:spTree>
    <p:extLst>
      <p:ext uri="{BB962C8B-B14F-4D97-AF65-F5344CB8AC3E}">
        <p14:creationId xmlns:p14="http://schemas.microsoft.com/office/powerpoint/2010/main" val="3273738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BBA7FFD-EF22-9C54-7325-C8070E3AF1A9}"/>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4" name="Segnaposto numero diapositiva 3">
            <a:extLst>
              <a:ext uri="{FF2B5EF4-FFF2-40B4-BE49-F238E27FC236}">
                <a16:creationId xmlns:a16="http://schemas.microsoft.com/office/drawing/2014/main" id="{DF754779-64D7-8E2C-3C65-06EC3E3000A7}"/>
              </a:ext>
            </a:extLst>
          </p:cNvPr>
          <p:cNvSpPr>
            <a:spLocks noGrp="1"/>
          </p:cNvSpPr>
          <p:nvPr>
            <p:ph type="sldNum" sz="quarter" idx="12"/>
          </p:nvPr>
        </p:nvSpPr>
        <p:spPr/>
        <p:txBody>
          <a:bodyPr/>
          <a:lstStyle/>
          <a:p>
            <a:fld id="{FE30E62F-7E07-B446-9911-5D8BEE4034CC}" type="slidenum">
              <a:rPr lang="it-IT" smtClean="0"/>
              <a:t>66</a:t>
            </a:fld>
            <a:endParaRPr lang="it-IT" dirty="0"/>
          </a:p>
        </p:txBody>
      </p:sp>
      <p:sp>
        <p:nvSpPr>
          <p:cNvPr id="6" name="CasellaDiTesto 5">
            <a:extLst>
              <a:ext uri="{FF2B5EF4-FFF2-40B4-BE49-F238E27FC236}">
                <a16:creationId xmlns:a16="http://schemas.microsoft.com/office/drawing/2014/main" id="{32860FB1-3561-EA1D-FAF4-454BA270B768}"/>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
        <p:nvSpPr>
          <p:cNvPr id="7" name="Content Placeholder 2">
            <a:extLst>
              <a:ext uri="{FF2B5EF4-FFF2-40B4-BE49-F238E27FC236}">
                <a16:creationId xmlns:a16="http://schemas.microsoft.com/office/drawing/2014/main" id="{590266C5-BB09-EB12-6A26-3BE2627822BB}"/>
              </a:ext>
            </a:extLst>
          </p:cNvPr>
          <p:cNvSpPr txBox="1">
            <a:spLocks/>
          </p:cNvSpPr>
          <p:nvPr/>
        </p:nvSpPr>
        <p:spPr>
          <a:xfrm>
            <a:off x="4872472" y="3670887"/>
            <a:ext cx="4159487" cy="273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t>per </a:t>
            </a:r>
            <a:r>
              <a:rPr lang="en-US" sz="1350" dirty="0" err="1"/>
              <a:t>i</a:t>
            </a:r>
            <a:r>
              <a:rPr lang="en-US" sz="1350" dirty="0"/>
              <a:t> </a:t>
            </a:r>
            <a:r>
              <a:rPr lang="en-US" sz="1350" dirty="0" err="1"/>
              <a:t>primi</a:t>
            </a:r>
            <a:r>
              <a:rPr lang="en-US" sz="1350" dirty="0"/>
              <a:t> due anni di vita </a:t>
            </a:r>
            <a:r>
              <a:rPr lang="en-US" sz="1350" dirty="0" err="1"/>
              <a:t>della</a:t>
            </a:r>
            <a:r>
              <a:rPr lang="en-US" sz="1350" dirty="0"/>
              <a:t> </a:t>
            </a:r>
            <a:r>
              <a:rPr lang="en-US" sz="1350" dirty="0" err="1"/>
              <a:t>rivista</a:t>
            </a:r>
            <a:r>
              <a:rPr lang="en-US" sz="1350" dirty="0"/>
              <a:t> IF=0</a:t>
            </a:r>
          </a:p>
        </p:txBody>
      </p:sp>
      <p:graphicFrame>
        <p:nvGraphicFramePr>
          <p:cNvPr id="8" name="Object 5">
            <a:extLst>
              <a:ext uri="{FF2B5EF4-FFF2-40B4-BE49-F238E27FC236}">
                <a16:creationId xmlns:a16="http://schemas.microsoft.com/office/drawing/2014/main" id="{C80A1F47-1542-558A-6CDC-70089463EAB2}"/>
              </a:ext>
            </a:extLst>
          </p:cNvPr>
          <p:cNvGraphicFramePr>
            <a:graphicFrameLocks noChangeAspect="1"/>
          </p:cNvGraphicFramePr>
          <p:nvPr/>
        </p:nvGraphicFramePr>
        <p:xfrm>
          <a:off x="5098126" y="3018179"/>
          <a:ext cx="3479549" cy="617247"/>
        </p:xfrm>
        <a:graphic>
          <a:graphicData uri="http://schemas.openxmlformats.org/presentationml/2006/ole">
            <mc:AlternateContent xmlns:mc="http://schemas.openxmlformats.org/markup-compatibility/2006">
              <mc:Choice xmlns:v="urn:schemas-microsoft-com:vml" Requires="v">
                <p:oleObj name="Equation" r:id="rId3" imgW="2578100" imgH="457200" progId="Equation.3">
                  <p:embed/>
                </p:oleObj>
              </mc:Choice>
              <mc:Fallback>
                <p:oleObj name="Equation" r:id="rId3" imgW="2578100" imgH="457200" progId="Equation.3">
                  <p:embed/>
                  <p:pic>
                    <p:nvPicPr>
                      <p:cNvPr id="8" name="Object 5">
                        <a:extLst>
                          <a:ext uri="{FF2B5EF4-FFF2-40B4-BE49-F238E27FC236}">
                            <a16:creationId xmlns:a16="http://schemas.microsoft.com/office/drawing/2014/main" id="{C80A1F47-1542-558A-6CDC-70089463EAB2}"/>
                          </a:ext>
                        </a:extLst>
                      </p:cNvPr>
                      <p:cNvPicPr/>
                      <p:nvPr/>
                    </p:nvPicPr>
                    <p:blipFill>
                      <a:blip r:embed="rId4"/>
                      <a:stretch>
                        <a:fillRect/>
                      </a:stretch>
                    </p:blipFill>
                    <p:spPr>
                      <a:xfrm>
                        <a:off x="5098126" y="3018179"/>
                        <a:ext cx="3479549" cy="617247"/>
                      </a:xfrm>
                      <a:prstGeom prst="rect">
                        <a:avLst/>
                      </a:prstGeom>
                    </p:spPr>
                  </p:pic>
                </p:oleObj>
              </mc:Fallback>
            </mc:AlternateContent>
          </a:graphicData>
        </a:graphic>
      </p:graphicFrame>
      <p:pic>
        <p:nvPicPr>
          <p:cNvPr id="10" name="Immagine 9">
            <a:extLst>
              <a:ext uri="{FF2B5EF4-FFF2-40B4-BE49-F238E27FC236}">
                <a16:creationId xmlns:a16="http://schemas.microsoft.com/office/drawing/2014/main" id="{E9BE3E45-B73F-62FC-8F7D-0B0DCDD1554D}"/>
              </a:ext>
            </a:extLst>
          </p:cNvPr>
          <p:cNvPicPr>
            <a:picLocks noChangeAspect="1"/>
          </p:cNvPicPr>
          <p:nvPr/>
        </p:nvPicPr>
        <p:blipFill>
          <a:blip r:embed="rId5"/>
          <a:stretch>
            <a:fillRect/>
          </a:stretch>
        </p:blipFill>
        <p:spPr>
          <a:xfrm>
            <a:off x="184954" y="2213702"/>
            <a:ext cx="4360373" cy="1472744"/>
          </a:xfrm>
          <a:prstGeom prst="rect">
            <a:avLst/>
          </a:prstGeom>
          <a:ln>
            <a:solidFill>
              <a:srgbClr val="FF0000"/>
            </a:solidFill>
          </a:ln>
        </p:spPr>
      </p:pic>
      <p:sp>
        <p:nvSpPr>
          <p:cNvPr id="11" name="CasellaDiTesto 10">
            <a:extLst>
              <a:ext uri="{FF2B5EF4-FFF2-40B4-BE49-F238E27FC236}">
                <a16:creationId xmlns:a16="http://schemas.microsoft.com/office/drawing/2014/main" id="{A576C9E2-15AA-345D-99EA-4F60D64A9EAE}"/>
              </a:ext>
            </a:extLst>
          </p:cNvPr>
          <p:cNvSpPr txBox="1"/>
          <p:nvPr/>
        </p:nvSpPr>
        <p:spPr>
          <a:xfrm>
            <a:off x="184954" y="1489073"/>
            <a:ext cx="8607824" cy="553998"/>
          </a:xfrm>
          <a:prstGeom prst="rect">
            <a:avLst/>
          </a:prstGeom>
          <a:noFill/>
        </p:spPr>
        <p:txBody>
          <a:bodyPr wrap="square" rtlCol="0">
            <a:spAutoFit/>
          </a:bodyPr>
          <a:lstStyle/>
          <a:p>
            <a:r>
              <a:rPr lang="it-IT" sz="1500" dirty="0">
                <a:latin typeface="Avenir" panose="02000503020000020003" pitchFamily="2" charset="0"/>
              </a:rPr>
              <a:t>Nasce (1955) da un'idea del linguista Eugene </a:t>
            </a:r>
            <a:r>
              <a:rPr lang="it-IT" sz="1500" dirty="0" err="1">
                <a:latin typeface="Avenir" panose="02000503020000020003" pitchFamily="2" charset="0"/>
              </a:rPr>
              <a:t>Garfield</a:t>
            </a:r>
            <a:r>
              <a:rPr lang="it-IT" sz="1500" dirty="0">
                <a:latin typeface="Avenir" panose="02000503020000020003" pitchFamily="2" charset="0"/>
              </a:rPr>
              <a:t> come strumento per i bibliotecari per selezionare le riviste a cui abbonarsi</a:t>
            </a:r>
          </a:p>
        </p:txBody>
      </p:sp>
      <p:sp>
        <p:nvSpPr>
          <p:cNvPr id="12" name="CasellaDiTesto 11">
            <a:extLst>
              <a:ext uri="{FF2B5EF4-FFF2-40B4-BE49-F238E27FC236}">
                <a16:creationId xmlns:a16="http://schemas.microsoft.com/office/drawing/2014/main" id="{27483B5A-AA73-7501-24FB-6DEBE3C3A713}"/>
              </a:ext>
            </a:extLst>
          </p:cNvPr>
          <p:cNvSpPr txBox="1"/>
          <p:nvPr/>
        </p:nvSpPr>
        <p:spPr>
          <a:xfrm>
            <a:off x="4635780" y="2005076"/>
            <a:ext cx="4404240" cy="1015663"/>
          </a:xfrm>
          <a:prstGeom prst="rect">
            <a:avLst/>
          </a:prstGeom>
          <a:noFill/>
        </p:spPr>
        <p:txBody>
          <a:bodyPr wrap="square" rtlCol="0">
            <a:spAutoFit/>
          </a:bodyPr>
          <a:lstStyle/>
          <a:p>
            <a:r>
              <a:rPr lang="it-IT" sz="1500" dirty="0" err="1">
                <a:latin typeface="Avenir" panose="02000503020000020003" pitchFamily="2" charset="0"/>
              </a:rPr>
              <a:t>ll</a:t>
            </a:r>
            <a:r>
              <a:rPr lang="it-IT" sz="1500" dirty="0">
                <a:latin typeface="Avenir" panose="02000503020000020003" pitchFamily="2" charset="0"/>
              </a:rPr>
              <a:t> risultato è stato un elenco di riviste classificate in base al numero medio di citazioni per articolo di ricerca, un numero che ha chiamato </a:t>
            </a:r>
            <a:r>
              <a:rPr lang="it-IT" sz="1500" i="1" dirty="0">
                <a:latin typeface="Avenir" panose="02000503020000020003" pitchFamily="2" charset="0"/>
              </a:rPr>
              <a:t>fattore di impatto, IF</a:t>
            </a:r>
          </a:p>
        </p:txBody>
      </p:sp>
      <p:sp>
        <p:nvSpPr>
          <p:cNvPr id="13" name="CasellaDiTesto 12">
            <a:extLst>
              <a:ext uri="{FF2B5EF4-FFF2-40B4-BE49-F238E27FC236}">
                <a16:creationId xmlns:a16="http://schemas.microsoft.com/office/drawing/2014/main" id="{7A7B2158-8B86-E044-2794-3F1A87629B39}"/>
              </a:ext>
            </a:extLst>
          </p:cNvPr>
          <p:cNvSpPr txBox="1"/>
          <p:nvPr/>
        </p:nvSpPr>
        <p:spPr>
          <a:xfrm>
            <a:off x="246557" y="1931457"/>
            <a:ext cx="537327" cy="300082"/>
          </a:xfrm>
          <a:prstGeom prst="rect">
            <a:avLst/>
          </a:prstGeom>
          <a:noFill/>
        </p:spPr>
        <p:txBody>
          <a:bodyPr wrap="none" rtlCol="0">
            <a:spAutoFit/>
          </a:bodyPr>
          <a:lstStyle/>
          <a:p>
            <a:r>
              <a:rPr lang="it-IT" sz="1350" dirty="0">
                <a:solidFill>
                  <a:srgbClr val="FF0000"/>
                </a:solidFill>
              </a:rPr>
              <a:t>1972</a:t>
            </a:r>
          </a:p>
        </p:txBody>
      </p:sp>
      <p:sp>
        <p:nvSpPr>
          <p:cNvPr id="15" name="CasellaDiTesto 14">
            <a:extLst>
              <a:ext uri="{FF2B5EF4-FFF2-40B4-BE49-F238E27FC236}">
                <a16:creationId xmlns:a16="http://schemas.microsoft.com/office/drawing/2014/main" id="{81AB56F1-7302-510F-C2F4-366C977B3B79}"/>
              </a:ext>
            </a:extLst>
          </p:cNvPr>
          <p:cNvSpPr txBox="1"/>
          <p:nvPr/>
        </p:nvSpPr>
        <p:spPr>
          <a:xfrm>
            <a:off x="184954" y="4082678"/>
            <a:ext cx="8504310" cy="300082"/>
          </a:xfrm>
          <a:prstGeom prst="rect">
            <a:avLst/>
          </a:prstGeom>
          <a:noFill/>
        </p:spPr>
        <p:txBody>
          <a:bodyPr wrap="square">
            <a:spAutoFit/>
          </a:bodyPr>
          <a:lstStyle/>
          <a:p>
            <a:r>
              <a:rPr lang="it-IT" sz="1350" dirty="0">
                <a:latin typeface="Avenir" panose="02000503020000020003" pitchFamily="2" charset="0"/>
              </a:rPr>
              <a:t>Nel 1992 Thomson Reuters ha acquisito ISI e quindi il diritto di produrre gli IF delle riviste </a:t>
            </a:r>
          </a:p>
        </p:txBody>
      </p:sp>
      <p:sp>
        <p:nvSpPr>
          <p:cNvPr id="3" name="CasellaDiTesto 2">
            <a:extLst>
              <a:ext uri="{FF2B5EF4-FFF2-40B4-BE49-F238E27FC236}">
                <a16:creationId xmlns:a16="http://schemas.microsoft.com/office/drawing/2014/main" id="{1067ED49-4178-FFF1-F57A-2AB503978E8E}"/>
              </a:ext>
            </a:extLst>
          </p:cNvPr>
          <p:cNvSpPr txBox="1"/>
          <p:nvPr/>
        </p:nvSpPr>
        <p:spPr>
          <a:xfrm>
            <a:off x="184954" y="4352174"/>
            <a:ext cx="8919917" cy="507831"/>
          </a:xfrm>
          <a:prstGeom prst="rect">
            <a:avLst/>
          </a:prstGeom>
          <a:noFill/>
        </p:spPr>
        <p:txBody>
          <a:bodyPr wrap="square" rtlCol="0">
            <a:spAutoFit/>
          </a:bodyPr>
          <a:lstStyle/>
          <a:p>
            <a:r>
              <a:rPr lang="it-IT" sz="1350" dirty="0">
                <a:latin typeface="Avenir" panose="02000503020000020003" pitchFamily="2" charset="0"/>
              </a:rPr>
              <a:t>Nel corso del tempo </a:t>
            </a:r>
            <a:r>
              <a:rPr lang="it-IT" sz="1350" i="1" dirty="0">
                <a:latin typeface="Avenir" panose="02000503020000020003" pitchFamily="2" charset="0"/>
              </a:rPr>
              <a:t>l’impact </a:t>
            </a:r>
            <a:r>
              <a:rPr lang="it-IT" sz="1350" i="1" dirty="0" err="1">
                <a:latin typeface="Avenir" panose="02000503020000020003" pitchFamily="2" charset="0"/>
              </a:rPr>
              <a:t>f</a:t>
            </a:r>
            <a:r>
              <a:rPr lang="it-IT" sz="1350" dirty="0" err="1">
                <a:latin typeface="Avenir" panose="02000503020000020003" pitchFamily="2" charset="0"/>
              </a:rPr>
              <a:t>actor</a:t>
            </a:r>
            <a:r>
              <a:rPr lang="it-IT" sz="1350" dirty="0">
                <a:latin typeface="Avenir" panose="02000503020000020003" pitchFamily="2" charset="0"/>
              </a:rPr>
              <a:t> è stato utilizzato per la valutazione di istituzioni e singoli ricercatori, allontanandosi molto dalle motivazioni per cui era stato creato.</a:t>
            </a:r>
          </a:p>
        </p:txBody>
      </p:sp>
    </p:spTree>
    <p:extLst>
      <p:ext uri="{BB962C8B-B14F-4D97-AF65-F5344CB8AC3E}">
        <p14:creationId xmlns:p14="http://schemas.microsoft.com/office/powerpoint/2010/main" val="2990971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803BFCD-20B1-EE23-5851-C9B777BAFA5D}"/>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9061F056-EBE9-5B8A-45A6-72B6B567614D}"/>
              </a:ext>
            </a:extLst>
          </p:cNvPr>
          <p:cNvSpPr>
            <a:spLocks noGrp="1"/>
          </p:cNvSpPr>
          <p:nvPr>
            <p:ph type="sldNum" sz="quarter" idx="12"/>
          </p:nvPr>
        </p:nvSpPr>
        <p:spPr/>
        <p:txBody>
          <a:bodyPr/>
          <a:lstStyle/>
          <a:p>
            <a:fld id="{FE30E62F-7E07-B446-9911-5D8BEE4034CC}" type="slidenum">
              <a:rPr lang="it-IT" smtClean="0"/>
              <a:t>67</a:t>
            </a:fld>
            <a:endParaRPr lang="it-IT"/>
          </a:p>
        </p:txBody>
      </p:sp>
      <p:pic>
        <p:nvPicPr>
          <p:cNvPr id="4" name="Immagine 3">
            <a:extLst>
              <a:ext uri="{FF2B5EF4-FFF2-40B4-BE49-F238E27FC236}">
                <a16:creationId xmlns:a16="http://schemas.microsoft.com/office/drawing/2014/main" id="{C137DB55-2227-2DA7-B4D6-6A217BE92BAB}"/>
              </a:ext>
            </a:extLst>
          </p:cNvPr>
          <p:cNvPicPr>
            <a:picLocks noChangeAspect="1"/>
          </p:cNvPicPr>
          <p:nvPr/>
        </p:nvPicPr>
        <p:blipFill>
          <a:blip r:embed="rId3"/>
          <a:stretch>
            <a:fillRect/>
          </a:stretch>
        </p:blipFill>
        <p:spPr>
          <a:xfrm>
            <a:off x="311590" y="1631121"/>
            <a:ext cx="4260410" cy="3599414"/>
          </a:xfrm>
          <a:prstGeom prst="rect">
            <a:avLst/>
          </a:prstGeom>
        </p:spPr>
      </p:pic>
      <p:pic>
        <p:nvPicPr>
          <p:cNvPr id="5" name="Immagine 4">
            <a:extLst>
              <a:ext uri="{FF2B5EF4-FFF2-40B4-BE49-F238E27FC236}">
                <a16:creationId xmlns:a16="http://schemas.microsoft.com/office/drawing/2014/main" id="{296F9DC5-D126-A04D-5EA4-B96764DB766A}"/>
              </a:ext>
            </a:extLst>
          </p:cNvPr>
          <p:cNvPicPr>
            <a:picLocks noChangeAspect="1"/>
          </p:cNvPicPr>
          <p:nvPr/>
        </p:nvPicPr>
        <p:blipFill>
          <a:blip r:embed="rId4"/>
          <a:stretch>
            <a:fillRect/>
          </a:stretch>
        </p:blipFill>
        <p:spPr>
          <a:xfrm>
            <a:off x="301909" y="5605166"/>
            <a:ext cx="5829300" cy="517849"/>
          </a:xfrm>
          <a:prstGeom prst="rect">
            <a:avLst/>
          </a:prstGeom>
        </p:spPr>
      </p:pic>
      <p:sp>
        <p:nvSpPr>
          <p:cNvPr id="7" name="CasellaDiTesto 6">
            <a:extLst>
              <a:ext uri="{FF2B5EF4-FFF2-40B4-BE49-F238E27FC236}">
                <a16:creationId xmlns:a16="http://schemas.microsoft.com/office/drawing/2014/main" id="{E78FBCE1-2F60-ADD7-24FE-EBB102A602D7}"/>
              </a:ext>
            </a:extLst>
          </p:cNvPr>
          <p:cNvSpPr txBox="1"/>
          <p:nvPr/>
        </p:nvSpPr>
        <p:spPr>
          <a:xfrm>
            <a:off x="4710499" y="1631121"/>
            <a:ext cx="4260410" cy="3177793"/>
          </a:xfrm>
          <a:prstGeom prst="rect">
            <a:avLst/>
          </a:prstGeom>
          <a:noFill/>
        </p:spPr>
        <p:txBody>
          <a:bodyPr wrap="square">
            <a:spAutoFit/>
          </a:bodyPr>
          <a:lstStyle/>
          <a:p>
            <a:pPr>
              <a:spcBef>
                <a:spcPts val="450"/>
              </a:spcBef>
            </a:pPr>
            <a:r>
              <a:rPr lang="it-IT" sz="1350" dirty="0">
                <a:solidFill>
                  <a:srgbClr val="C00000"/>
                </a:solidFill>
                <a:latin typeface="Avenir" panose="02000503020000020003" pitchFamily="2" charset="0"/>
                <a:ea typeface="Calibri" panose="020F0502020204030204" pitchFamily="34" charset="0"/>
                <a:cs typeface="Times New Roman" panose="02020603050405020304" pitchFamily="18" charset="0"/>
              </a:rPr>
              <a:t>I principali «difetti» del JIF:</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media aritmetica di una distribuzione fortemente asimmetrica;</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non contiene alcuna misura della larghezza della distribuzione;</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 non evidenzia l’ ampia sovrapposizione tra le varie distribuzioni </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i dati su cui è calcolato non sono pubblicamente disponibili;</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si basa su  ristretta finestra temporale (2 anni)  inappropriata per molte discipline </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il rapporto con le citazioni ricevute dai singoli articoli è discutibile</a:t>
            </a:r>
          </a:p>
        </p:txBody>
      </p:sp>
      <p:sp>
        <p:nvSpPr>
          <p:cNvPr id="8" name="CasellaDiTesto 7">
            <a:extLst>
              <a:ext uri="{FF2B5EF4-FFF2-40B4-BE49-F238E27FC236}">
                <a16:creationId xmlns:a16="http://schemas.microsoft.com/office/drawing/2014/main" id="{C5832BCE-DC27-38FE-F124-19B57C160DD6}"/>
              </a:ext>
            </a:extLst>
          </p:cNvPr>
          <p:cNvSpPr txBox="1"/>
          <p:nvPr/>
        </p:nvSpPr>
        <p:spPr>
          <a:xfrm>
            <a:off x="647402" y="5182504"/>
            <a:ext cx="769250" cy="300082"/>
          </a:xfrm>
          <a:prstGeom prst="rect">
            <a:avLst/>
          </a:prstGeom>
          <a:solidFill>
            <a:schemeClr val="bg1"/>
          </a:solidFill>
        </p:spPr>
        <p:txBody>
          <a:bodyPr wrap="none" rtlCol="0">
            <a:spAutoFit/>
          </a:bodyPr>
          <a:lstStyle/>
          <a:p>
            <a:r>
              <a:rPr lang="it-IT" sz="1350" dirty="0">
                <a:ln>
                  <a:solidFill>
                    <a:srgbClr val="C00000"/>
                  </a:solidFill>
                </a:ln>
              </a:rPr>
              <a:t>citazioni</a:t>
            </a:r>
          </a:p>
        </p:txBody>
      </p:sp>
      <p:sp>
        <p:nvSpPr>
          <p:cNvPr id="9" name="CasellaDiTesto 8">
            <a:extLst>
              <a:ext uri="{FF2B5EF4-FFF2-40B4-BE49-F238E27FC236}">
                <a16:creationId xmlns:a16="http://schemas.microsoft.com/office/drawing/2014/main" id="{EA761E7A-FDF7-ACB7-6ADC-F539AD7F95EE}"/>
              </a:ext>
            </a:extLst>
          </p:cNvPr>
          <p:cNvSpPr txBox="1"/>
          <p:nvPr/>
        </p:nvSpPr>
        <p:spPr>
          <a:xfrm rot="16200000">
            <a:off x="-23693" y="4455331"/>
            <a:ext cx="670568" cy="300082"/>
          </a:xfrm>
          <a:prstGeom prst="rect">
            <a:avLst/>
          </a:prstGeom>
          <a:solidFill>
            <a:schemeClr val="bg1"/>
          </a:solidFill>
          <a:ln>
            <a:noFill/>
          </a:ln>
        </p:spPr>
        <p:txBody>
          <a:bodyPr wrap="none" rtlCol="0">
            <a:spAutoFit/>
          </a:bodyPr>
          <a:lstStyle/>
          <a:p>
            <a:r>
              <a:rPr lang="it-IT" sz="1350" dirty="0">
                <a:ln>
                  <a:solidFill>
                    <a:srgbClr val="C00000"/>
                  </a:solidFill>
                </a:ln>
              </a:rPr>
              <a:t>articoli</a:t>
            </a:r>
          </a:p>
        </p:txBody>
      </p:sp>
      <p:sp>
        <p:nvSpPr>
          <p:cNvPr id="6" name="CasellaDiTesto 5">
            <a:extLst>
              <a:ext uri="{FF2B5EF4-FFF2-40B4-BE49-F238E27FC236}">
                <a16:creationId xmlns:a16="http://schemas.microsoft.com/office/drawing/2014/main" id="{EBFD4966-324B-003A-8EEF-175C3073FBCF}"/>
              </a:ext>
            </a:extLst>
          </p:cNvPr>
          <p:cNvSpPr txBox="1"/>
          <p:nvPr/>
        </p:nvSpPr>
        <p:spPr>
          <a:xfrm>
            <a:off x="4120159" y="4940130"/>
            <a:ext cx="4423006" cy="507831"/>
          </a:xfrm>
          <a:prstGeom prst="rect">
            <a:avLst/>
          </a:prstGeom>
          <a:noFill/>
        </p:spPr>
        <p:txBody>
          <a:bodyPr wrap="none" rtlCol="0">
            <a:spAutoFit/>
          </a:bodyPr>
          <a:lstStyle/>
          <a:p>
            <a:r>
              <a:rPr lang="it-IT" sz="1350" dirty="0">
                <a:solidFill>
                  <a:srgbClr val="C00000"/>
                </a:solidFill>
                <a:latin typeface="Avenir" panose="02000503020000020003" pitchFamily="2" charset="0"/>
                <a:ea typeface="Calibri" panose="020F0502020204030204" pitchFamily="34" charset="0"/>
                <a:cs typeface="Times New Roman" panose="02020603050405020304" pitchFamily="18" charset="0"/>
              </a:rPr>
              <a:t> e dal 1992 oggetto di trattativa con Thomson Reuters </a:t>
            </a:r>
          </a:p>
          <a:p>
            <a:endParaRPr lang="it-IT" sz="1350" dirty="0">
              <a:solidFill>
                <a:srgbClr val="C00000"/>
              </a:solidFill>
            </a:endParaRPr>
          </a:p>
        </p:txBody>
      </p:sp>
      <p:cxnSp>
        <p:nvCxnSpPr>
          <p:cNvPr id="11" name="Connettore 2 10">
            <a:extLst>
              <a:ext uri="{FF2B5EF4-FFF2-40B4-BE49-F238E27FC236}">
                <a16:creationId xmlns:a16="http://schemas.microsoft.com/office/drawing/2014/main" id="{27604AED-60A0-E0C5-EE8F-3745504703E1}"/>
              </a:ext>
            </a:extLst>
          </p:cNvPr>
          <p:cNvCxnSpPr/>
          <p:nvPr/>
        </p:nvCxnSpPr>
        <p:spPr>
          <a:xfrm>
            <a:off x="557212" y="5169418"/>
            <a:ext cx="99655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3F09C58-CDDD-552F-2093-C84F29B1F981}"/>
              </a:ext>
            </a:extLst>
          </p:cNvPr>
          <p:cNvCxnSpPr>
            <a:cxnSpLocks/>
          </p:cNvCxnSpPr>
          <p:nvPr/>
        </p:nvCxnSpPr>
        <p:spPr>
          <a:xfrm flipV="1">
            <a:off x="450091" y="4199674"/>
            <a:ext cx="0" cy="8113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37C8E6E8-74E6-A6CB-A66C-05E66B7F3E06}"/>
              </a:ext>
            </a:extLst>
          </p:cNvPr>
          <p:cNvSpPr txBox="1"/>
          <p:nvPr/>
        </p:nvSpPr>
        <p:spPr>
          <a:xfrm>
            <a:off x="748848" y="1631120"/>
            <a:ext cx="564578" cy="253916"/>
          </a:xfrm>
          <a:prstGeom prst="rect">
            <a:avLst/>
          </a:prstGeom>
          <a:solidFill>
            <a:schemeClr val="bg1"/>
          </a:solidFill>
        </p:spPr>
        <p:txBody>
          <a:bodyPr wrap="none" rtlCol="0">
            <a:spAutoFit/>
          </a:bodyPr>
          <a:lstStyle/>
          <a:p>
            <a:r>
              <a:rPr lang="it-IT" sz="1050" dirty="0">
                <a:solidFill>
                  <a:srgbClr val="C00000"/>
                </a:solidFill>
              </a:rPr>
              <a:t>Nature</a:t>
            </a:r>
          </a:p>
        </p:txBody>
      </p:sp>
      <p:sp>
        <p:nvSpPr>
          <p:cNvPr id="16" name="CasellaDiTesto 15">
            <a:extLst>
              <a:ext uri="{FF2B5EF4-FFF2-40B4-BE49-F238E27FC236}">
                <a16:creationId xmlns:a16="http://schemas.microsoft.com/office/drawing/2014/main" id="{EB9B0011-3B9E-B086-2484-8BEEDAF64BD4}"/>
              </a:ext>
            </a:extLst>
          </p:cNvPr>
          <p:cNvSpPr txBox="1"/>
          <p:nvPr/>
        </p:nvSpPr>
        <p:spPr>
          <a:xfrm>
            <a:off x="732906" y="4020042"/>
            <a:ext cx="598241" cy="253916"/>
          </a:xfrm>
          <a:prstGeom prst="rect">
            <a:avLst/>
          </a:prstGeom>
          <a:solidFill>
            <a:schemeClr val="bg1"/>
          </a:solidFill>
        </p:spPr>
        <p:txBody>
          <a:bodyPr wrap="none" rtlCol="0">
            <a:spAutoFit/>
          </a:bodyPr>
          <a:lstStyle/>
          <a:p>
            <a:r>
              <a:rPr lang="it-IT" sz="1050" dirty="0">
                <a:solidFill>
                  <a:srgbClr val="C00000"/>
                </a:solidFill>
              </a:rPr>
              <a:t>Science</a:t>
            </a:r>
          </a:p>
        </p:txBody>
      </p:sp>
      <p:sp>
        <p:nvSpPr>
          <p:cNvPr id="17" name="CasellaDiTesto 16">
            <a:extLst>
              <a:ext uri="{FF2B5EF4-FFF2-40B4-BE49-F238E27FC236}">
                <a16:creationId xmlns:a16="http://schemas.microsoft.com/office/drawing/2014/main" id="{D2C57233-5777-F5DB-8E21-A7E0AFB51205}"/>
              </a:ext>
            </a:extLst>
          </p:cNvPr>
          <p:cNvSpPr txBox="1"/>
          <p:nvPr/>
        </p:nvSpPr>
        <p:spPr>
          <a:xfrm>
            <a:off x="3187389" y="2805780"/>
            <a:ext cx="857927" cy="253916"/>
          </a:xfrm>
          <a:prstGeom prst="rect">
            <a:avLst/>
          </a:prstGeom>
          <a:solidFill>
            <a:schemeClr val="bg1"/>
          </a:solidFill>
        </p:spPr>
        <p:txBody>
          <a:bodyPr wrap="none" rtlCol="0">
            <a:spAutoFit/>
          </a:bodyPr>
          <a:lstStyle/>
          <a:p>
            <a:r>
              <a:rPr lang="it-IT" sz="1050" dirty="0">
                <a:solidFill>
                  <a:srgbClr val="C00000"/>
                </a:solidFill>
              </a:rPr>
              <a:t>Proc </a:t>
            </a:r>
            <a:r>
              <a:rPr lang="it-IT" sz="1050" dirty="0" err="1">
                <a:solidFill>
                  <a:srgbClr val="C00000"/>
                </a:solidFill>
              </a:rPr>
              <a:t>R</a:t>
            </a:r>
            <a:r>
              <a:rPr lang="it-IT" sz="1050" dirty="0">
                <a:solidFill>
                  <a:srgbClr val="C00000"/>
                </a:solidFill>
              </a:rPr>
              <a:t> </a:t>
            </a:r>
            <a:r>
              <a:rPr lang="it-IT" sz="1050" dirty="0" err="1">
                <a:solidFill>
                  <a:srgbClr val="C00000"/>
                </a:solidFill>
              </a:rPr>
              <a:t>Soc</a:t>
            </a:r>
            <a:r>
              <a:rPr lang="it-IT" sz="1050" dirty="0">
                <a:solidFill>
                  <a:srgbClr val="C00000"/>
                </a:solidFill>
              </a:rPr>
              <a:t> B</a:t>
            </a:r>
          </a:p>
        </p:txBody>
      </p:sp>
      <p:sp>
        <p:nvSpPr>
          <p:cNvPr id="18" name="CasellaDiTesto 17">
            <a:extLst>
              <a:ext uri="{FF2B5EF4-FFF2-40B4-BE49-F238E27FC236}">
                <a16:creationId xmlns:a16="http://schemas.microsoft.com/office/drawing/2014/main" id="{ECB24D15-DD07-5F90-0C63-138041DA9DFB}"/>
              </a:ext>
            </a:extLst>
          </p:cNvPr>
          <p:cNvSpPr txBox="1"/>
          <p:nvPr/>
        </p:nvSpPr>
        <p:spPr>
          <a:xfrm>
            <a:off x="89591" y="5607742"/>
            <a:ext cx="473206" cy="219291"/>
          </a:xfrm>
          <a:prstGeom prst="rect">
            <a:avLst/>
          </a:prstGeom>
          <a:noFill/>
        </p:spPr>
        <p:txBody>
          <a:bodyPr wrap="none" rtlCol="0">
            <a:spAutoFit/>
          </a:bodyPr>
          <a:lstStyle/>
          <a:p>
            <a:r>
              <a:rPr lang="it-IT" sz="825" dirty="0">
                <a:solidFill>
                  <a:srgbClr val="C00000"/>
                </a:solidFill>
              </a:rPr>
              <a:t>source</a:t>
            </a:r>
          </a:p>
        </p:txBody>
      </p:sp>
      <p:sp>
        <p:nvSpPr>
          <p:cNvPr id="21" name="CasellaDiTesto 20">
            <a:extLst>
              <a:ext uri="{FF2B5EF4-FFF2-40B4-BE49-F238E27FC236}">
                <a16:creationId xmlns:a16="http://schemas.microsoft.com/office/drawing/2014/main" id="{9E8E10F7-2CA8-C416-AB65-D72FF998FBB3}"/>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Tree>
    <p:extLst>
      <p:ext uri="{BB962C8B-B14F-4D97-AF65-F5344CB8AC3E}">
        <p14:creationId xmlns:p14="http://schemas.microsoft.com/office/powerpoint/2010/main" val="1426037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AC1A8B1-8365-9B61-476F-7EBB333891B4}"/>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58FD8375-8D74-B8A0-C6A4-2B4938304B30}"/>
              </a:ext>
            </a:extLst>
          </p:cNvPr>
          <p:cNvSpPr>
            <a:spLocks noGrp="1"/>
          </p:cNvSpPr>
          <p:nvPr>
            <p:ph type="sldNum" sz="quarter" idx="12"/>
          </p:nvPr>
        </p:nvSpPr>
        <p:spPr/>
        <p:txBody>
          <a:bodyPr/>
          <a:lstStyle/>
          <a:p>
            <a:fld id="{FE30E62F-7E07-B446-9911-5D8BEE4034CC}" type="slidenum">
              <a:rPr lang="it-IT" smtClean="0"/>
              <a:t>68</a:t>
            </a:fld>
            <a:endParaRPr lang="it-IT"/>
          </a:p>
        </p:txBody>
      </p:sp>
      <p:sp>
        <p:nvSpPr>
          <p:cNvPr id="5" name="CasellaDiTesto 4">
            <a:extLst>
              <a:ext uri="{FF2B5EF4-FFF2-40B4-BE49-F238E27FC236}">
                <a16:creationId xmlns:a16="http://schemas.microsoft.com/office/drawing/2014/main" id="{B6BC369E-040D-F013-D792-C580EF08E1CE}"/>
              </a:ext>
            </a:extLst>
          </p:cNvPr>
          <p:cNvSpPr txBox="1"/>
          <p:nvPr/>
        </p:nvSpPr>
        <p:spPr>
          <a:xfrm>
            <a:off x="4212772" y="1641022"/>
            <a:ext cx="4665617" cy="3970318"/>
          </a:xfrm>
          <a:prstGeom prst="rect">
            <a:avLst/>
          </a:prstGeom>
          <a:noFill/>
        </p:spPr>
        <p:txBody>
          <a:bodyPr wrap="square">
            <a:spAutoFit/>
          </a:bodyPr>
          <a:lstStyle/>
          <a:p>
            <a:r>
              <a:rPr lang="it-IT" dirty="0">
                <a:solidFill>
                  <a:srgbClr val="002060"/>
                </a:solidFill>
                <a:latin typeface="Avenir" panose="02000503020000020003" pitchFamily="2" charset="0"/>
              </a:rPr>
              <a:t>Il predominio del fattore di impatto della rivista porta a due problemi principali: </a:t>
            </a:r>
          </a:p>
          <a:p>
            <a:endParaRPr lang="it-IT" dirty="0">
              <a:solidFill>
                <a:srgbClr val="036682"/>
              </a:solidFill>
              <a:latin typeface="Avenir" panose="02000503020000020003" pitchFamily="2" charset="0"/>
            </a:endParaRPr>
          </a:p>
          <a:p>
            <a:pPr marL="257175" indent="-257175">
              <a:buFont typeface="Arial" panose="020B0604020202020204" pitchFamily="34" charset="0"/>
              <a:buChar char="•"/>
            </a:pPr>
            <a:r>
              <a:rPr lang="it-IT" dirty="0">
                <a:solidFill>
                  <a:srgbClr val="036682"/>
                </a:solidFill>
                <a:latin typeface="Avenir" panose="02000503020000020003" pitchFamily="2" charset="0"/>
              </a:rPr>
              <a:t>la qualità di un articolo prodotto dai ricercatori non viene valutata direttamente, ma attraverso un proxy, ovvero la reputazione della rivista dove è pubblicato</a:t>
            </a:r>
          </a:p>
          <a:p>
            <a:pPr marL="257175" indent="-257175">
              <a:buFont typeface="Arial" panose="020B0604020202020204" pitchFamily="34" charset="0"/>
              <a:buChar char="•"/>
            </a:pPr>
            <a:endParaRPr lang="it-IT" dirty="0">
              <a:solidFill>
                <a:srgbClr val="036682"/>
              </a:solidFill>
              <a:latin typeface="Avenir" panose="02000503020000020003" pitchFamily="2" charset="0"/>
            </a:endParaRPr>
          </a:p>
          <a:p>
            <a:pPr marL="257175" indent="-257175">
              <a:buFont typeface="Arial" panose="020B0604020202020204" pitchFamily="34" charset="0"/>
              <a:buChar char="•"/>
            </a:pPr>
            <a:r>
              <a:rPr lang="it-IT" dirty="0">
                <a:solidFill>
                  <a:srgbClr val="036682"/>
                </a:solidFill>
                <a:latin typeface="Avenir" panose="02000503020000020003" pitchFamily="2" charset="0"/>
              </a:rPr>
              <a:t>viene rafforzata  la posizione dominante degli editori accademici commerciali e aumenta in modo sproporzionato il loro potere nell’orientare il modo in cui la ricerca viene finanziata e condotta</a:t>
            </a:r>
          </a:p>
        </p:txBody>
      </p:sp>
      <p:pic>
        <p:nvPicPr>
          <p:cNvPr id="4" name="Immagine 3">
            <a:extLst>
              <a:ext uri="{FF2B5EF4-FFF2-40B4-BE49-F238E27FC236}">
                <a16:creationId xmlns:a16="http://schemas.microsoft.com/office/drawing/2014/main" id="{9F3DD0BE-4B31-BEF9-910B-2E4843A13B98}"/>
              </a:ext>
            </a:extLst>
          </p:cNvPr>
          <p:cNvPicPr>
            <a:picLocks noChangeAspect="1"/>
          </p:cNvPicPr>
          <p:nvPr/>
        </p:nvPicPr>
        <p:blipFill rotWithShape="1">
          <a:blip r:embed="rId2"/>
          <a:srcRect t="1643"/>
          <a:stretch/>
        </p:blipFill>
        <p:spPr>
          <a:xfrm>
            <a:off x="265612" y="1677760"/>
            <a:ext cx="3086100" cy="3055190"/>
          </a:xfrm>
          <a:prstGeom prst="rect">
            <a:avLst/>
          </a:prstGeom>
        </p:spPr>
      </p:pic>
      <p:sp>
        <p:nvSpPr>
          <p:cNvPr id="7" name="CasellaDiTesto 6">
            <a:extLst>
              <a:ext uri="{FF2B5EF4-FFF2-40B4-BE49-F238E27FC236}">
                <a16:creationId xmlns:a16="http://schemas.microsoft.com/office/drawing/2014/main" id="{E086065E-EB27-D959-F3C5-1959123DF883}"/>
              </a:ext>
            </a:extLst>
          </p:cNvPr>
          <p:cNvSpPr txBox="1"/>
          <p:nvPr/>
        </p:nvSpPr>
        <p:spPr>
          <a:xfrm>
            <a:off x="2180194" y="4455951"/>
            <a:ext cx="1308563" cy="300082"/>
          </a:xfrm>
          <a:prstGeom prst="rect">
            <a:avLst/>
          </a:prstGeom>
          <a:noFill/>
        </p:spPr>
        <p:txBody>
          <a:bodyPr wrap="none" rtlCol="0">
            <a:spAutoFit/>
          </a:bodyPr>
          <a:lstStyle/>
          <a:p>
            <a:r>
              <a:rPr lang="it-IT" sz="1350" dirty="0"/>
              <a:t>Eugene </a:t>
            </a:r>
            <a:r>
              <a:rPr lang="it-IT" sz="1350" dirty="0" err="1"/>
              <a:t>Garfield</a:t>
            </a:r>
            <a:endParaRPr lang="it-IT" sz="1350" dirty="0"/>
          </a:p>
        </p:txBody>
      </p:sp>
      <p:cxnSp>
        <p:nvCxnSpPr>
          <p:cNvPr id="11" name="Connettore 1 10">
            <a:extLst>
              <a:ext uri="{FF2B5EF4-FFF2-40B4-BE49-F238E27FC236}">
                <a16:creationId xmlns:a16="http://schemas.microsoft.com/office/drawing/2014/main" id="{CFC80083-DEA3-3FD3-1258-073B1680E153}"/>
              </a:ext>
            </a:extLst>
          </p:cNvPr>
          <p:cNvCxnSpPr>
            <a:cxnSpLocks/>
          </p:cNvCxnSpPr>
          <p:nvPr/>
        </p:nvCxnSpPr>
        <p:spPr>
          <a:xfrm>
            <a:off x="3931104" y="1781561"/>
            <a:ext cx="0" cy="3086100"/>
          </a:xfrm>
          <a:prstGeom prst="line">
            <a:avLst/>
          </a:prstGeom>
          <a:ln w="57150">
            <a:solidFill>
              <a:srgbClr val="005289"/>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121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857251"/>
            <a:ext cx="8446412" cy="51434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IT" sz="788" dirty="0">
              <a:solidFill>
                <a:prstClr val="white"/>
              </a:solidFill>
              <a:latin typeface="Calibri"/>
            </a:endParaRPr>
          </a:p>
        </p:txBody>
      </p:sp>
      <p:pic>
        <p:nvPicPr>
          <p:cNvPr id="192" name="Google Shape;192;p10" descr="shutterstock-152854481.jpg"/>
          <p:cNvPicPr preferRelativeResize="0"/>
          <p:nvPr/>
        </p:nvPicPr>
        <p:blipFill rotWithShape="1">
          <a:blip r:embed="rId3">
            <a:alphaModFix/>
          </a:blip>
          <a:srcRect/>
          <a:stretch/>
        </p:blipFill>
        <p:spPr>
          <a:xfrm>
            <a:off x="3260753" y="2426675"/>
            <a:ext cx="2913511" cy="1583988"/>
          </a:xfrm>
          <a:prstGeom prst="rect">
            <a:avLst/>
          </a:prstGeom>
          <a:noFill/>
          <a:ln>
            <a:noFill/>
          </a:ln>
        </p:spPr>
      </p:pic>
      <p:sp>
        <p:nvSpPr>
          <p:cNvPr id="193" name="Google Shape;193;p10"/>
          <p:cNvSpPr txBox="1">
            <a:spLocks noGrp="1"/>
          </p:cNvSpPr>
          <p:nvPr>
            <p:ph type="title"/>
          </p:nvPr>
        </p:nvSpPr>
        <p:spPr>
          <a:xfrm>
            <a:off x="236807" y="923664"/>
            <a:ext cx="2800959" cy="537787"/>
          </a:xfrm>
          <a:prstGeom prst="rect">
            <a:avLst/>
          </a:prstGeom>
          <a:noFill/>
          <a:ln>
            <a:noFill/>
          </a:ln>
        </p:spPr>
        <p:txBody>
          <a:bodyPr spcFirstLastPara="1" vert="horz" wrap="square" lIns="51427" tIns="25706" rIns="51427" bIns="25706" rtlCol="0" anchor="ctr" anchorCtr="0">
            <a:normAutofit/>
          </a:bodyPr>
          <a:lstStyle/>
          <a:p>
            <a:pPr>
              <a:buClr>
                <a:srgbClr val="3366FF"/>
              </a:buClr>
              <a:buSzPct val="100000"/>
            </a:pPr>
            <a:r>
              <a:rPr lang="en-US" sz="2100" b="1" dirty="0">
                <a:solidFill>
                  <a:schemeClr val="tx1"/>
                </a:solidFill>
                <a:latin typeface="Avenir Black" panose="02000503020000020003" pitchFamily="2" charset="0"/>
                <a:cs typeface="Calibri" panose="020F0502020204030204" pitchFamily="34" charset="0"/>
              </a:rPr>
              <a:t>Il </a:t>
            </a:r>
            <a:r>
              <a:rPr lang="en-US" sz="2100" b="1" dirty="0" err="1">
                <a:solidFill>
                  <a:schemeClr val="tx1"/>
                </a:solidFill>
                <a:latin typeface="Avenir Black" panose="02000503020000020003" pitchFamily="2" charset="0"/>
                <a:cs typeface="Calibri" panose="020F0502020204030204" pitchFamily="34" charset="0"/>
              </a:rPr>
              <a:t>circolo</a:t>
            </a:r>
            <a:r>
              <a:rPr lang="en-US" sz="2100" b="1" dirty="0">
                <a:solidFill>
                  <a:schemeClr val="tx1"/>
                </a:solidFill>
                <a:latin typeface="Avenir Black" panose="02000503020000020003" pitchFamily="2" charset="0"/>
                <a:cs typeface="Calibri" panose="020F0502020204030204" pitchFamily="34" charset="0"/>
              </a:rPr>
              <a:t> </a:t>
            </a:r>
            <a:r>
              <a:rPr lang="en-US" sz="2100" b="1" dirty="0" err="1">
                <a:solidFill>
                  <a:schemeClr val="tx1"/>
                </a:solidFill>
                <a:latin typeface="Avenir Black" panose="02000503020000020003" pitchFamily="2" charset="0"/>
                <a:cs typeface="Calibri" panose="020F0502020204030204" pitchFamily="34" charset="0"/>
              </a:rPr>
              <a:t>vizioso</a:t>
            </a:r>
            <a:r>
              <a:rPr lang="en-US" sz="2100" b="1" dirty="0">
                <a:solidFill>
                  <a:schemeClr val="tx1"/>
                </a:solidFill>
                <a:latin typeface="Avenir Black" panose="02000503020000020003" pitchFamily="2" charset="0"/>
                <a:cs typeface="Calibri" panose="020F0502020204030204" pitchFamily="34" charset="0"/>
              </a:rPr>
              <a:t>, OGGI</a:t>
            </a:r>
            <a:endParaRPr sz="2700" b="1" dirty="0">
              <a:solidFill>
                <a:schemeClr val="tx1"/>
              </a:solidFill>
              <a:latin typeface="Avenir Black" panose="02000503020000020003" pitchFamily="2" charset="0"/>
              <a:cs typeface="Calibri" panose="020F0502020204030204" pitchFamily="34" charset="0"/>
            </a:endParaRPr>
          </a:p>
        </p:txBody>
      </p:sp>
      <p:grpSp>
        <p:nvGrpSpPr>
          <p:cNvPr id="194" name="Google Shape;194;p10"/>
          <p:cNvGrpSpPr/>
          <p:nvPr/>
        </p:nvGrpSpPr>
        <p:grpSpPr>
          <a:xfrm>
            <a:off x="1963648" y="1134654"/>
            <a:ext cx="5548045" cy="4146365"/>
            <a:chOff x="529584" y="-213606"/>
            <a:chExt cx="8427303"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7" name="Google Shape;197;p10"/>
            <p:cNvSpPr txBox="1"/>
            <p:nvPr/>
          </p:nvSpPr>
          <p:spPr>
            <a:xfrm>
              <a:off x="3737804" y="-114437"/>
              <a:ext cx="2092645" cy="992623"/>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VQR, ASN </a:t>
              </a:r>
              <a:r>
                <a:rPr lang="en-US" sz="1050" dirty="0" err="1">
                  <a:solidFill>
                    <a:prstClr val="black"/>
                  </a:solidFill>
                  <a:latin typeface="Avenir" panose="02000503020000020003" pitchFamily="2" charset="0"/>
                  <a:ea typeface="Calibri"/>
                  <a:cs typeface="Calibri"/>
                  <a:sym typeface="Calibri"/>
                </a:rPr>
                <a:t>basate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IF</a:t>
              </a:r>
              <a:r>
                <a:rPr lang="en-US" sz="1050" baseline="-25000" dirty="0">
                  <a:solidFill>
                    <a:prstClr val="black"/>
                  </a:solidFill>
                  <a:latin typeface="Avenir" panose="02000503020000020003" pitchFamily="2" charset="0"/>
                  <a:ea typeface="Calibri"/>
                  <a:cs typeface="Calibri"/>
                  <a:sym typeface="Calibri"/>
                </a:rPr>
                <a:t>y,5 </a:t>
              </a:r>
              <a:r>
                <a:rPr lang="en-US" sz="1050" dirty="0">
                  <a:solidFill>
                    <a:prstClr val="black"/>
                  </a:solidFill>
                  <a:latin typeface="Avenir" panose="02000503020000020003" pitchFamily="2" charset="0"/>
                  <a:ea typeface="Calibri"/>
                  <a:cs typeface="Calibri"/>
                  <a:sym typeface="Calibri"/>
                </a:rPr>
                <a:t> e </a:t>
              </a:r>
              <a:r>
                <a:rPr lang="en-US" sz="1050" dirty="0" err="1">
                  <a:solidFill>
                    <a:prstClr val="black"/>
                  </a:solidFill>
                  <a:latin typeface="Avenir" panose="02000503020000020003" pitchFamily="2" charset="0"/>
                  <a:ea typeface="Calibri"/>
                  <a:cs typeface="Calibri"/>
                  <a:sym typeface="Calibri"/>
                </a:rPr>
                <a:t>Cit</a:t>
              </a:r>
              <a:endParaRPr sz="1050" dirty="0">
                <a:solidFill>
                  <a:prstClr val="black"/>
                </a:solidFill>
                <a:latin typeface="Avenir" panose="02000503020000020003" pitchFamily="2"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9" name="Google Shape;199;p10"/>
            <p:cNvSpPr txBox="1"/>
            <p:nvPr/>
          </p:nvSpPr>
          <p:spPr>
            <a:xfrm>
              <a:off x="5927195" y="902337"/>
              <a:ext cx="2343186" cy="1188438"/>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Autore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pubblica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oligopoli</a:t>
              </a:r>
              <a:r>
                <a:rPr lang="en-US" sz="1050" dirty="0">
                  <a:solidFill>
                    <a:prstClr val="black"/>
                  </a:solidFill>
                  <a:latin typeface="Avenir" panose="02000503020000020003" pitchFamily="2" charset="0"/>
                  <a:ea typeface="Calibri"/>
                  <a:cs typeface="Calibri"/>
                  <a:sym typeface="Calibri"/>
                </a:rPr>
                <a:t> con alto IF</a:t>
              </a:r>
              <a:endParaRPr sz="1050" dirty="0">
                <a:solidFill>
                  <a:prstClr val="black"/>
                </a:solidFill>
                <a:latin typeface="Avenir" panose="02000503020000020003" pitchFamily="2"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1" name="Google Shape;201;p10"/>
            <p:cNvSpPr txBox="1"/>
            <p:nvPr/>
          </p:nvSpPr>
          <p:spPr>
            <a:xfrm>
              <a:off x="6425518" y="3355247"/>
              <a:ext cx="2391589" cy="1291931"/>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Peer review </a:t>
              </a:r>
              <a:r>
                <a:rPr lang="en-US" sz="1050" dirty="0" err="1">
                  <a:solidFill>
                    <a:prstClr val="black"/>
                  </a:solidFill>
                  <a:latin typeface="Avenir" panose="02000503020000020003" pitchFamily="2" charset="0"/>
                  <a:ea typeface="Calibri"/>
                  <a:cs typeface="Calibri"/>
                  <a:sym typeface="Calibri"/>
                </a:rPr>
                <a:t>svolta</a:t>
              </a:r>
              <a:r>
                <a:rPr lang="en-US" sz="1050" dirty="0">
                  <a:solidFill>
                    <a:prstClr val="black"/>
                  </a:solidFill>
                  <a:latin typeface="Avenir" panose="02000503020000020003" pitchFamily="2" charset="0"/>
                  <a:ea typeface="Calibri"/>
                  <a:cs typeface="Calibri"/>
                  <a:sym typeface="Calibri"/>
                </a:rPr>
                <a:t> da </a:t>
              </a:r>
              <a:r>
                <a:rPr lang="en-US" sz="1050" dirty="0" err="1">
                  <a:solidFill>
                    <a:prstClr val="black"/>
                  </a:solidFill>
                  <a:latin typeface="Avenir" panose="02000503020000020003" pitchFamily="2" charset="0"/>
                  <a:ea typeface="Calibri"/>
                  <a:cs typeface="Calibri"/>
                  <a:sym typeface="Calibri"/>
                </a:rPr>
                <a:t>scienziati</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retribuiti</a:t>
              </a:r>
              <a:endParaRPr sz="1050" dirty="0">
                <a:solidFill>
                  <a:prstClr val="black"/>
                </a:solidFill>
                <a:latin typeface="Avenir" panose="02000503020000020003" pitchFamily="2"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3" name="Google Shape;203;p10"/>
            <p:cNvSpPr txBox="1"/>
            <p:nvPr/>
          </p:nvSpPr>
          <p:spPr>
            <a:xfrm>
              <a:off x="5091787" y="5206194"/>
              <a:ext cx="2189399" cy="1522719"/>
            </a:xfrm>
            <a:prstGeom prst="rect">
              <a:avLst/>
            </a:prstGeom>
            <a:noFill/>
            <a:ln>
              <a:noFill/>
            </a:ln>
          </p:spPr>
          <p:txBody>
            <a:bodyPr spcFirstLastPara="1" wrap="square" lIns="60005" tIns="60005" rIns="60005" bIns="60005" anchor="ctr" anchorCtr="0">
              <a:noAutofit/>
            </a:bodyPr>
            <a:lstStyle/>
            <a:p>
              <a:pPr algn="ctr" defTabSz="342900">
                <a:lnSpc>
                  <a:spcPct val="90000"/>
                </a:lnSpc>
                <a:buClr>
                  <a:prstClr val="black"/>
                </a:buClr>
                <a:buSzPts val="2800"/>
              </a:pPr>
              <a:r>
                <a:rPr lang="en-US" sz="1050" dirty="0" err="1">
                  <a:solidFill>
                    <a:prstClr val="black"/>
                  </a:solidFill>
                  <a:latin typeface="Avenir" panose="02000503020000020003" pitchFamily="2" charset="0"/>
                  <a:ea typeface="Calibri"/>
                  <a:cs typeface="Calibri"/>
                  <a:sym typeface="Calibri"/>
                </a:rPr>
                <a:t>Minimi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costi</a:t>
              </a:r>
              <a:r>
                <a:rPr lang="en-US" sz="1050" dirty="0">
                  <a:solidFill>
                    <a:prstClr val="black"/>
                  </a:solidFill>
                  <a:latin typeface="Avenir" panose="02000503020000020003" pitchFamily="2" charset="0"/>
                  <a:ea typeface="Calibri"/>
                  <a:cs typeface="Calibri"/>
                  <a:sym typeface="Calibri"/>
                </a:rPr>
                <a:t> di editing (</a:t>
              </a:r>
              <a:r>
                <a:rPr lang="en-US" sz="1050" dirty="0" err="1">
                  <a:solidFill>
                    <a:prstClr val="black"/>
                  </a:solidFill>
                  <a:latin typeface="Avenir" panose="02000503020000020003" pitchFamily="2" charset="0"/>
                  <a:ea typeface="Calibri"/>
                  <a:cs typeface="Calibri"/>
                  <a:sym typeface="Calibri"/>
                </a:rPr>
                <a:t>fanno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tutto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gli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autori</a:t>
              </a:r>
              <a:r>
                <a:rPr lang="en-US" sz="1050" dirty="0">
                  <a:solidFill>
                    <a:prstClr val="black"/>
                  </a:solidFill>
                  <a:latin typeface="Avenir" panose="02000503020000020003" pitchFamily="2" charset="0"/>
                  <a:ea typeface="Calibri"/>
                  <a:cs typeface="Calibri"/>
                  <a:sym typeface="Calibri"/>
                </a:rPr>
                <a:t>)</a:t>
              </a:r>
              <a:endParaRPr sz="1050" dirty="0">
                <a:solidFill>
                  <a:prstClr val="black"/>
                </a:solidFill>
                <a:latin typeface="Avenir" panose="02000503020000020003" pitchFamily="2"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5" name="Google Shape;205;p10"/>
            <p:cNvSpPr txBox="1"/>
            <p:nvPr/>
          </p:nvSpPr>
          <p:spPr>
            <a:xfrm>
              <a:off x="2246833" y="5217743"/>
              <a:ext cx="2505506" cy="1584139"/>
            </a:xfrm>
            <a:prstGeom prst="rect">
              <a:avLst/>
            </a:prstGeom>
            <a:noFill/>
            <a:ln>
              <a:noFill/>
            </a:ln>
          </p:spPr>
          <p:txBody>
            <a:bodyPr spcFirstLastPara="1" wrap="square" lIns="47138" tIns="47138" rIns="47138" bIns="47138" anchor="ctr" anchorCtr="0">
              <a:noAutofit/>
            </a:bodyPr>
            <a:lstStyle/>
            <a:p>
              <a:pPr algn="ctr" defTabSz="342900">
                <a:lnSpc>
                  <a:spcPct val="90000"/>
                </a:lnSpc>
                <a:buClr>
                  <a:prstClr val="black"/>
                </a:buClr>
                <a:buSzPts val="2200"/>
              </a:pPr>
              <a:r>
                <a:rPr lang="en-US" sz="1050" dirty="0">
                  <a:solidFill>
                    <a:prstClr val="black"/>
                  </a:solidFill>
                  <a:latin typeface="Avenir" panose="02000503020000020003" pitchFamily="2" charset="0"/>
                  <a:ea typeface="Calibri"/>
                  <a:cs typeface="Calibri"/>
                  <a:sym typeface="Calibri"/>
                </a:rPr>
                <a:t>ANVUR </a:t>
              </a:r>
              <a:r>
                <a:rPr lang="en-US" sz="1050" dirty="0" err="1">
                  <a:solidFill>
                    <a:prstClr val="black"/>
                  </a:solidFill>
                  <a:latin typeface="Avenir" panose="02000503020000020003" pitchFamily="2" charset="0"/>
                  <a:ea typeface="Calibri"/>
                  <a:cs typeface="Calibri"/>
                  <a:sym typeface="Calibri"/>
                </a:rPr>
                <a:t>utilizza</a:t>
              </a:r>
              <a:r>
                <a:rPr lang="en-US" sz="1050" dirty="0">
                  <a:solidFill>
                    <a:prstClr val="black"/>
                  </a:solidFill>
                  <a:latin typeface="Avenir" panose="02000503020000020003" pitchFamily="2" charset="0"/>
                  <a:ea typeface="Calibri"/>
                  <a:cs typeface="Calibri"/>
                  <a:sym typeface="Calibri"/>
                </a:rPr>
                <a:t> solo </a:t>
              </a:r>
              <a:r>
                <a:rPr lang="en-US" sz="1050" dirty="0" err="1">
                  <a:solidFill>
                    <a:prstClr val="black"/>
                  </a:solidFill>
                  <a:latin typeface="Avenir" panose="02000503020000020003" pitchFamily="2" charset="0"/>
                  <a:ea typeface="Calibri"/>
                  <a:cs typeface="Calibri"/>
                  <a:sym typeface="Calibri"/>
                </a:rPr>
                <a:t>riviste</a:t>
              </a:r>
              <a:r>
                <a:rPr lang="en-US" sz="1050" dirty="0">
                  <a:solidFill>
                    <a:prstClr val="black"/>
                  </a:solidFill>
                  <a:latin typeface="Avenir" panose="02000503020000020003" pitchFamily="2" charset="0"/>
                  <a:ea typeface="Calibri"/>
                  <a:cs typeface="Calibri"/>
                  <a:sym typeface="Calibri"/>
                </a:rPr>
                <a:t> in database  a </a:t>
              </a:r>
              <a:r>
                <a:rPr lang="en-US" sz="1050" dirty="0" err="1">
                  <a:solidFill>
                    <a:prstClr val="black"/>
                  </a:solidFill>
                  <a:latin typeface="Avenir" panose="02000503020000020003" pitchFamily="2" charset="0"/>
                  <a:ea typeface="Calibri"/>
                  <a:cs typeface="Calibri"/>
                  <a:sym typeface="Calibri"/>
                </a:rPr>
                <a:t>pagamento</a:t>
              </a:r>
              <a:r>
                <a:rPr lang="en-US" sz="1050" dirty="0">
                  <a:solidFill>
                    <a:prstClr val="black"/>
                  </a:solidFill>
                  <a:latin typeface="Avenir" panose="02000503020000020003" pitchFamily="2" charset="0"/>
                  <a:ea typeface="Calibri"/>
                  <a:cs typeface="Calibri"/>
                  <a:sym typeface="Calibri"/>
                </a:rPr>
                <a:t> WOS e SCOPUS. Non </a:t>
              </a:r>
              <a:r>
                <a:rPr lang="en-US" sz="1050" dirty="0" err="1">
                  <a:solidFill>
                    <a:prstClr val="black"/>
                  </a:solidFill>
                  <a:latin typeface="Avenir" panose="02000503020000020003" pitchFamily="2" charset="0"/>
                  <a:ea typeface="Calibri"/>
                  <a:cs typeface="Calibri"/>
                  <a:sym typeface="Calibri"/>
                </a:rPr>
                <a:t>esiste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una</a:t>
              </a:r>
              <a:r>
                <a:rPr lang="en-US" sz="1050" dirty="0">
                  <a:solidFill>
                    <a:prstClr val="black"/>
                  </a:solidFill>
                  <a:latin typeface="Avenir" panose="02000503020000020003" pitchFamily="2" charset="0"/>
                  <a:ea typeface="Calibri"/>
                  <a:cs typeface="Calibri"/>
                  <a:sym typeface="Calibri"/>
                </a:rPr>
                <a:t> rete </a:t>
              </a:r>
              <a:r>
                <a:rPr lang="en-US" sz="1050" dirty="0" err="1">
                  <a:solidFill>
                    <a:prstClr val="black"/>
                  </a:solidFill>
                  <a:latin typeface="Avenir" panose="02000503020000020003" pitchFamily="2" charset="0"/>
                  <a:ea typeface="Calibri"/>
                  <a:cs typeface="Calibri"/>
                  <a:sym typeface="Calibri"/>
                </a:rPr>
                <a:t>nazionale</a:t>
              </a:r>
              <a:r>
                <a:rPr lang="en-US" sz="1050" dirty="0">
                  <a:solidFill>
                    <a:prstClr val="black"/>
                  </a:solidFill>
                  <a:latin typeface="Avenir" panose="02000503020000020003" pitchFamily="2" charset="0"/>
                  <a:ea typeface="Calibri"/>
                  <a:cs typeface="Calibri"/>
                  <a:sym typeface="Calibri"/>
                </a:rPr>
                <a:t> di </a:t>
              </a:r>
              <a:r>
                <a:rPr lang="en-US" sz="1050" dirty="0" err="1">
                  <a:solidFill>
                    <a:prstClr val="black"/>
                  </a:solidFill>
                  <a:latin typeface="Avenir" panose="02000503020000020003" pitchFamily="2" charset="0"/>
                  <a:ea typeface="Calibri"/>
                  <a:cs typeface="Calibri"/>
                  <a:sym typeface="Calibri"/>
                </a:rPr>
                <a:t>archivi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della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ricerca</a:t>
              </a:r>
              <a:r>
                <a:rPr lang="en-US" sz="1050" dirty="0">
                  <a:solidFill>
                    <a:prstClr val="black"/>
                  </a:solidFill>
                  <a:latin typeface="Avenir" panose="02000503020000020003" pitchFamily="2" charset="0"/>
                  <a:ea typeface="Calibri"/>
                  <a:cs typeface="Calibri"/>
                  <a:sym typeface="Calibri"/>
                </a:rPr>
                <a:t>.</a:t>
              </a:r>
              <a:endParaRPr sz="1050" dirty="0">
                <a:solidFill>
                  <a:prstClr val="black"/>
                </a:solidFill>
                <a:latin typeface="Avenir" panose="02000503020000020003" pitchFamily="2" charset="0"/>
              </a:endParaRPr>
            </a:p>
          </p:txBody>
        </p:sp>
        <p:sp>
          <p:nvSpPr>
            <p:cNvPr id="206" name="Google Shape;206;p10"/>
            <p:cNvSpPr/>
            <p:nvPr/>
          </p:nvSpPr>
          <p:spPr>
            <a:xfrm>
              <a:off x="529584" y="3163547"/>
              <a:ext cx="2736413" cy="167535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7" name="Google Shape;207;p10"/>
            <p:cNvSpPr txBox="1"/>
            <p:nvPr/>
          </p:nvSpPr>
          <p:spPr>
            <a:xfrm>
              <a:off x="611368" y="3245331"/>
              <a:ext cx="2572845" cy="1511787"/>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impossibile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che</a:t>
              </a:r>
              <a:r>
                <a:rPr lang="en-US" sz="1050" dirty="0">
                  <a:solidFill>
                    <a:prstClr val="black"/>
                  </a:solidFill>
                  <a:latin typeface="Avenir" panose="02000503020000020003" pitchFamily="2" charset="0"/>
                  <a:ea typeface="Calibri"/>
                  <a:cs typeface="Calibri"/>
                  <a:sym typeface="Calibri"/>
                </a:rPr>
                <a:t> una </a:t>
              </a:r>
              <a:r>
                <a:rPr lang="en-US" sz="1050" dirty="0" err="1">
                  <a:solidFill>
                    <a:prstClr val="black"/>
                  </a:solidFill>
                  <a:latin typeface="Avenir" panose="02000503020000020003" pitchFamily="2" charset="0"/>
                  <a:ea typeface="Calibri"/>
                  <a:cs typeface="Calibri"/>
                  <a:sym typeface="Calibri"/>
                </a:rPr>
                <a:t>nuova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rivista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aumenti</a:t>
              </a:r>
              <a:r>
                <a:rPr lang="en-US" sz="1050" dirty="0">
                  <a:solidFill>
                    <a:prstClr val="black"/>
                  </a:solidFill>
                  <a:latin typeface="Avenir" panose="02000503020000020003" pitchFamily="2" charset="0"/>
                  <a:ea typeface="Calibri"/>
                  <a:cs typeface="Calibri"/>
                  <a:sym typeface="Calibri"/>
                </a:rPr>
                <a:t> il </a:t>
              </a:r>
              <a:r>
                <a:rPr lang="en-US" sz="1050" dirty="0" err="1">
                  <a:solidFill>
                    <a:prstClr val="black"/>
                  </a:solidFill>
                  <a:latin typeface="Avenir" panose="02000503020000020003" pitchFamily="2" charset="0"/>
                  <a:ea typeface="Calibri"/>
                  <a:cs typeface="Calibri"/>
                  <a:sym typeface="Calibri"/>
                </a:rPr>
                <a:t>suo</a:t>
              </a:r>
              <a:r>
                <a:rPr lang="en-US" sz="1050" dirty="0">
                  <a:solidFill>
                    <a:prstClr val="black"/>
                  </a:solidFill>
                  <a:latin typeface="Avenir" panose="02000503020000020003" pitchFamily="2" charset="0"/>
                  <a:ea typeface="Calibri"/>
                  <a:cs typeface="Calibri"/>
                  <a:sym typeface="Calibri"/>
                </a:rPr>
                <a:t> IF prima di </a:t>
              </a:r>
              <a:r>
                <a:rPr lang="en-US" sz="1050" dirty="0" err="1">
                  <a:solidFill>
                    <a:prstClr val="black"/>
                  </a:solidFill>
                  <a:latin typeface="Avenir" panose="02000503020000020003" pitchFamily="2" charset="0"/>
                  <a:ea typeface="Calibri"/>
                  <a:cs typeface="Calibri"/>
                  <a:sym typeface="Calibri"/>
                </a:rPr>
                <a:t>alcuni</a:t>
              </a:r>
              <a:r>
                <a:rPr lang="en-US" sz="1050" dirty="0">
                  <a:solidFill>
                    <a:prstClr val="black"/>
                  </a:solidFill>
                  <a:latin typeface="Avenir" panose="02000503020000020003" pitchFamily="2" charset="0"/>
                  <a:ea typeface="Calibri"/>
                  <a:cs typeface="Calibri"/>
                  <a:sym typeface="Calibri"/>
                </a:rPr>
                <a:t> anni</a:t>
              </a:r>
              <a:endParaRPr sz="1050" dirty="0">
                <a:solidFill>
                  <a:prstClr val="black"/>
                </a:solidFill>
                <a:latin typeface="Avenir" panose="02000503020000020003" pitchFamily="2"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9" name="Google Shape;209;p10"/>
            <p:cNvSpPr txBox="1"/>
            <p:nvPr/>
          </p:nvSpPr>
          <p:spPr>
            <a:xfrm>
              <a:off x="1052959" y="824901"/>
              <a:ext cx="2477430" cy="1470305"/>
            </a:xfrm>
            <a:prstGeom prst="rect">
              <a:avLst/>
            </a:prstGeom>
            <a:noFill/>
            <a:ln>
              <a:noFill/>
            </a:ln>
          </p:spPr>
          <p:txBody>
            <a:bodyPr spcFirstLastPara="1" wrap="square" lIns="42863" tIns="42863" rIns="42863" bIns="42863" anchor="ctr" anchorCtr="0">
              <a:noAutofit/>
            </a:bodyPr>
            <a:lstStyle/>
            <a:p>
              <a:pPr algn="ctr" defTabSz="342900">
                <a:lnSpc>
                  <a:spcPct val="90000"/>
                </a:lnSpc>
                <a:buClr>
                  <a:prstClr val="black"/>
                </a:buClr>
                <a:buSzPts val="2000"/>
              </a:pPr>
              <a:r>
                <a:rPr lang="en-US" sz="1050" dirty="0" err="1">
                  <a:solidFill>
                    <a:prstClr val="black"/>
                  </a:solidFill>
                  <a:latin typeface="Avenir" panose="02000503020000020003" pitchFamily="2" charset="0"/>
                  <a:ea typeface="Calibri"/>
                  <a:cs typeface="Calibri"/>
                  <a:sym typeface="Calibri"/>
                </a:rPr>
                <a:t>Legge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diritto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d’autore</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permette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diffusione</a:t>
              </a:r>
              <a:r>
                <a:rPr lang="en-US" sz="1050" dirty="0">
                  <a:solidFill>
                    <a:prstClr val="black"/>
                  </a:solidFill>
                  <a:latin typeface="Avenir" panose="02000503020000020003" pitchFamily="2" charset="0"/>
                  <a:ea typeface="Calibri"/>
                  <a:cs typeface="Calibri"/>
                  <a:sym typeface="Calibri"/>
                </a:rPr>
                <a:t> libera </a:t>
              </a:r>
              <a:r>
                <a:rPr lang="en-US" sz="1050" dirty="0" err="1">
                  <a:solidFill>
                    <a:prstClr val="black"/>
                  </a:solidFill>
                  <a:latin typeface="Avenir" panose="02000503020000020003" pitchFamily="2" charset="0"/>
                  <a:cs typeface="Calibri"/>
                  <a:sym typeface="Calibri"/>
                </a:rPr>
                <a:t>della</a:t>
              </a:r>
              <a:r>
                <a:rPr lang="en-US" sz="1050" dirty="0">
                  <a:solidFill>
                    <a:prstClr val="black"/>
                  </a:solidFill>
                  <a:latin typeface="Avenir" panose="02000503020000020003" pitchFamily="2" charset="0"/>
                  <a:cs typeface="Calibri"/>
                  <a:sym typeface="Calibri"/>
                </a:rPr>
                <a:t> </a:t>
              </a:r>
              <a:r>
                <a:rPr lang="en-US" sz="1050" dirty="0" err="1">
                  <a:solidFill>
                    <a:prstClr val="black"/>
                  </a:solidFill>
                  <a:latin typeface="Avenir" panose="02000503020000020003" pitchFamily="2" charset="0"/>
                  <a:cs typeface="Calibri"/>
                  <a:sym typeface="Calibri"/>
                </a:rPr>
                <a:t>versione</a:t>
              </a:r>
              <a:r>
                <a:rPr lang="en-US" sz="1050" dirty="0">
                  <a:solidFill>
                    <a:prstClr val="black"/>
                  </a:solidFill>
                  <a:latin typeface="Avenir" panose="02000503020000020003" pitchFamily="2" charset="0"/>
                  <a:cs typeface="Calibri"/>
                  <a:sym typeface="Calibri"/>
                </a:rPr>
                <a:t> post-peer review (AAM</a:t>
              </a:r>
              <a:r>
                <a:rPr lang="en-US" sz="1050" dirty="0">
                  <a:solidFill>
                    <a:prstClr val="black"/>
                  </a:solidFill>
                  <a:latin typeface="Avenir" panose="02000503020000020003" pitchFamily="2" charset="0"/>
                  <a:ea typeface="Calibri"/>
                  <a:cs typeface="Calibri"/>
                  <a:sym typeface="Calibri"/>
                </a:rPr>
                <a:t>)</a:t>
              </a:r>
              <a:endParaRPr sz="1350" dirty="0">
                <a:solidFill>
                  <a:prstClr val="black"/>
                </a:solidFill>
                <a:latin typeface="Avenir" panose="02000503020000020003" pitchFamily="2"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909881" y="4423293"/>
            <a:ext cx="2494418" cy="900246"/>
          </a:xfrm>
          <a:prstGeom prst="rect">
            <a:avLst/>
          </a:prstGeom>
          <a:noFill/>
        </p:spPr>
        <p:txBody>
          <a:bodyPr wrap="square" rtlCol="0">
            <a:spAutoFit/>
          </a:bodyPr>
          <a:lstStyle/>
          <a:p>
            <a:pPr defTabSz="342900"/>
            <a:r>
              <a:rPr lang="en-IT" sz="1050" dirty="0">
                <a:solidFill>
                  <a:schemeClr val="bg1"/>
                </a:solidFill>
                <a:latin typeface="Avenir" panose="02000503020000020003" pitchFamily="2" charset="0"/>
                <a:cs typeface="Calibri" panose="020F0502020204030204" pitchFamily="34" charset="0"/>
              </a:rPr>
              <a:t>Abilitazione Scientifica Nazionale</a:t>
            </a:r>
          </a:p>
          <a:p>
            <a:pPr defTabSz="342900"/>
            <a:r>
              <a:rPr lang="en-IT" sz="1050" dirty="0">
                <a:solidFill>
                  <a:schemeClr val="bg1"/>
                </a:solidFill>
                <a:latin typeface="Avenir" panose="02000503020000020003" pitchFamily="2" charset="0"/>
                <a:cs typeface="Calibri" panose="020F0502020204030204" pitchFamily="34" charset="0"/>
              </a:rPr>
              <a:t>Valutazione della Qualità della Ricerca</a:t>
            </a:r>
          </a:p>
          <a:p>
            <a:pPr defTabSz="342900"/>
            <a:r>
              <a:rPr lang="en-IT" sz="1050" dirty="0">
                <a:solidFill>
                  <a:schemeClr val="bg1"/>
                </a:solidFill>
                <a:latin typeface="Avenir" panose="02000503020000020003" pitchFamily="2" charset="0"/>
                <a:cs typeface="Calibri" panose="020F0502020204030204" pitchFamily="34" charset="0"/>
              </a:rPr>
              <a:t>Impact Factor</a:t>
            </a:r>
          </a:p>
          <a:p>
            <a:pPr defTabSz="342900"/>
            <a:r>
              <a:rPr lang="en-IT" sz="1050" dirty="0">
                <a:solidFill>
                  <a:schemeClr val="bg1"/>
                </a:solidFill>
                <a:latin typeface="Avenir" panose="02000503020000020003" pitchFamily="2" charset="0"/>
                <a:cs typeface="Calibri" panose="020F0502020204030204" pitchFamily="34" charset="0"/>
              </a:rPr>
              <a:t>Web Of Science database (Clarivate)</a:t>
            </a:r>
          </a:p>
          <a:p>
            <a:pPr defTabSz="342900"/>
            <a:r>
              <a:rPr lang="en-IT" sz="1050" dirty="0">
                <a:solidFill>
                  <a:schemeClr val="bg1"/>
                </a:solidFill>
                <a:latin typeface="Avenir" panose="02000503020000020003" pitchFamily="2" charset="0"/>
                <a:cs typeface="Calibri" panose="020F0502020204030204" pitchFamily="34" charset="0"/>
              </a:rPr>
              <a:t>SCOPUS database (Elsevier)</a:t>
            </a:r>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defTabSz="342900"/>
            <a:fld id="{00000000-1234-1234-1234-123412341234}" type="slidenum">
              <a:rPr lang="en-US">
                <a:latin typeface="Calibri"/>
              </a:rPr>
              <a:pPr defTabSz="342900"/>
              <a:t>69</a:t>
            </a:fld>
            <a:endParaRPr lang="en-US">
              <a:latin typeface="Calibri"/>
            </a:endParaRPr>
          </a:p>
        </p:txBody>
      </p:sp>
      <p:sp>
        <p:nvSpPr>
          <p:cNvPr id="6" name="Cloud Callout 5">
            <a:extLst>
              <a:ext uri="{FF2B5EF4-FFF2-40B4-BE49-F238E27FC236}">
                <a16:creationId xmlns:a16="http://schemas.microsoft.com/office/drawing/2014/main" id="{B8C3F16B-FCBC-6D49-8423-C9194DAEB654}"/>
              </a:ext>
            </a:extLst>
          </p:cNvPr>
          <p:cNvSpPr/>
          <p:nvPr/>
        </p:nvSpPr>
        <p:spPr>
          <a:xfrm>
            <a:off x="1165933" y="1411524"/>
            <a:ext cx="1053218" cy="10882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050" dirty="0">
                <a:solidFill>
                  <a:prstClr val="white"/>
                </a:solidFill>
                <a:latin typeface="Calibri"/>
              </a:rPr>
              <a:t>O</a:t>
            </a:r>
            <a:r>
              <a:rPr lang="en-IT" sz="1050">
                <a:solidFill>
                  <a:prstClr val="white"/>
                </a:solidFill>
                <a:latin typeface="Calibri"/>
              </a:rPr>
              <a:t>pendata/ </a:t>
            </a:r>
            <a:r>
              <a:rPr lang="en-IT" sz="1050" dirty="0">
                <a:solidFill>
                  <a:prstClr val="white"/>
                </a:solidFill>
                <a:latin typeface="Calibri"/>
              </a:rPr>
              <a:t>FAIR/ etc</a:t>
            </a:r>
          </a:p>
        </p:txBody>
      </p:sp>
      <p:sp>
        <p:nvSpPr>
          <p:cNvPr id="9" name="Footer Placeholder 3">
            <a:extLst>
              <a:ext uri="{FF2B5EF4-FFF2-40B4-BE49-F238E27FC236}">
                <a16:creationId xmlns:a16="http://schemas.microsoft.com/office/drawing/2014/main" id="{63CB972E-D07D-B1D3-A9E3-C17F21D0AE45}"/>
              </a:ext>
            </a:extLst>
          </p:cNvPr>
          <p:cNvSpPr>
            <a:spLocks noGrp="1"/>
          </p:cNvSpPr>
          <p:nvPr>
            <p:ph type="ftr" sz="quarter" idx="11"/>
          </p:nvPr>
        </p:nvSpPr>
        <p:spPr>
          <a:xfrm rot="16200000">
            <a:off x="7119754" y="3108100"/>
            <a:ext cx="3245720" cy="274323"/>
          </a:xfrm>
        </p:spPr>
        <p:txBody>
          <a:bodyPr/>
          <a:lstStyle/>
          <a:p>
            <a:r>
              <a:rPr lang="en-US"/>
              <a:t>S.Bianco e L.Patrizii, La Scienza Aperta per chi fa ricerca: significato, valore e vademecum  - INFN Laboratori Nazionali di Legnaro 20230203   DOI:   10.15161/oar.it/xxxxxxx</a:t>
            </a:r>
            <a:endParaRPr lang="en-US" dirty="0"/>
          </a:p>
        </p:txBody>
      </p:sp>
    </p:spTree>
    <p:extLst>
      <p:ext uri="{BB962C8B-B14F-4D97-AF65-F5344CB8AC3E}">
        <p14:creationId xmlns:p14="http://schemas.microsoft.com/office/powerpoint/2010/main" val="284906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7"/>
          <p:cNvSpPr txBox="1">
            <a:spLocks noGrp="1"/>
          </p:cNvSpPr>
          <p:nvPr>
            <p:ph type="title"/>
          </p:nvPr>
        </p:nvSpPr>
        <p:spPr>
          <a:xfrm>
            <a:off x="200298" y="399835"/>
            <a:ext cx="7620000" cy="7261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1665</a:t>
            </a:r>
            <a:endParaRPr dirty="0"/>
          </a:p>
        </p:txBody>
      </p:sp>
      <p:pic>
        <p:nvPicPr>
          <p:cNvPr id="774" name="Google Shape;774;p57" descr="philostransact.tiff"/>
          <p:cNvPicPr preferRelativeResize="0">
            <a:picLocks noGrp="1"/>
          </p:cNvPicPr>
          <p:nvPr>
            <p:ph type="body" idx="1"/>
          </p:nvPr>
        </p:nvPicPr>
        <p:blipFill rotWithShape="1">
          <a:blip r:embed="rId3">
            <a:alphaModFix/>
          </a:blip>
          <a:srcRect l="11310" t="12896" r="12300" b="3139"/>
          <a:stretch/>
        </p:blipFill>
        <p:spPr>
          <a:xfrm>
            <a:off x="737326" y="971804"/>
            <a:ext cx="7405189" cy="5203864"/>
          </a:xfrm>
          <a:prstGeom prst="rect">
            <a:avLst/>
          </a:prstGeom>
          <a:noFill/>
          <a:ln>
            <a:noFill/>
          </a:ln>
        </p:spPr>
      </p:pic>
      <p:sp>
        <p:nvSpPr>
          <p:cNvPr id="2" name="Footer Placeholder 1">
            <a:extLst>
              <a:ext uri="{FF2B5EF4-FFF2-40B4-BE49-F238E27FC236}">
                <a16:creationId xmlns:a16="http://schemas.microsoft.com/office/drawing/2014/main" id="{B1037A5E-B976-5948-945E-4ED7FE2BDB85}"/>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3" name="Slide Number Placeholder 2">
            <a:extLst>
              <a:ext uri="{FF2B5EF4-FFF2-40B4-BE49-F238E27FC236}">
                <a16:creationId xmlns:a16="http://schemas.microsoft.com/office/drawing/2014/main" id="{F504943F-1874-BE48-AFAE-0102304BC0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2969310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8A5F46F-5D04-8BCC-0DAA-3C15D8FB017A}"/>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BA37510B-9E50-DC82-3CF1-0C66AF4C0CB9}"/>
              </a:ext>
            </a:extLst>
          </p:cNvPr>
          <p:cNvSpPr>
            <a:spLocks noGrp="1"/>
          </p:cNvSpPr>
          <p:nvPr>
            <p:ph type="sldNum" sz="quarter" idx="12"/>
          </p:nvPr>
        </p:nvSpPr>
        <p:spPr/>
        <p:txBody>
          <a:bodyPr/>
          <a:lstStyle/>
          <a:p>
            <a:fld id="{FE30E62F-7E07-B446-9911-5D8BEE4034CC}" type="slidenum">
              <a:rPr lang="it-IT" smtClean="0"/>
              <a:t>70</a:t>
            </a:fld>
            <a:endParaRPr lang="it-IT"/>
          </a:p>
        </p:txBody>
      </p:sp>
      <p:pic>
        <p:nvPicPr>
          <p:cNvPr id="4" name="Immagine 3">
            <a:extLst>
              <a:ext uri="{FF2B5EF4-FFF2-40B4-BE49-F238E27FC236}">
                <a16:creationId xmlns:a16="http://schemas.microsoft.com/office/drawing/2014/main" id="{980E5DAE-9484-4BA5-5246-98A03B4A3B94}"/>
              </a:ext>
            </a:extLst>
          </p:cNvPr>
          <p:cNvPicPr>
            <a:picLocks noChangeAspect="1"/>
          </p:cNvPicPr>
          <p:nvPr/>
        </p:nvPicPr>
        <p:blipFill rotWithShape="1">
          <a:blip r:embed="rId2"/>
          <a:srcRect l="5636" t="7239" r="5366"/>
          <a:stretch/>
        </p:blipFill>
        <p:spPr>
          <a:xfrm>
            <a:off x="1947604" y="1453908"/>
            <a:ext cx="6761559" cy="3950184"/>
          </a:xfrm>
          <a:prstGeom prst="rect">
            <a:avLst/>
          </a:prstGeom>
        </p:spPr>
      </p:pic>
      <p:pic>
        <p:nvPicPr>
          <p:cNvPr id="5" name="Immagine 4">
            <a:extLst>
              <a:ext uri="{FF2B5EF4-FFF2-40B4-BE49-F238E27FC236}">
                <a16:creationId xmlns:a16="http://schemas.microsoft.com/office/drawing/2014/main" id="{2D4093E2-9093-3DF4-45F1-22DC5FEFFEFD}"/>
              </a:ext>
            </a:extLst>
          </p:cNvPr>
          <p:cNvPicPr>
            <a:picLocks noChangeAspect="1"/>
          </p:cNvPicPr>
          <p:nvPr/>
        </p:nvPicPr>
        <p:blipFill>
          <a:blip r:embed="rId3"/>
          <a:stretch>
            <a:fillRect/>
          </a:stretch>
        </p:blipFill>
        <p:spPr>
          <a:xfrm>
            <a:off x="123911" y="4869311"/>
            <a:ext cx="2994495" cy="625674"/>
          </a:xfrm>
          <a:prstGeom prst="rect">
            <a:avLst/>
          </a:prstGeom>
        </p:spPr>
      </p:pic>
      <p:sp>
        <p:nvSpPr>
          <p:cNvPr id="6" name="CasellaDiTesto 5">
            <a:extLst>
              <a:ext uri="{FF2B5EF4-FFF2-40B4-BE49-F238E27FC236}">
                <a16:creationId xmlns:a16="http://schemas.microsoft.com/office/drawing/2014/main" id="{1096F611-3DBC-9FEC-53B8-34E435C432C4}"/>
              </a:ext>
            </a:extLst>
          </p:cNvPr>
          <p:cNvSpPr txBox="1"/>
          <p:nvPr/>
        </p:nvSpPr>
        <p:spPr>
          <a:xfrm>
            <a:off x="764675" y="4751682"/>
            <a:ext cx="956737" cy="276999"/>
          </a:xfrm>
          <a:prstGeom prst="rect">
            <a:avLst/>
          </a:prstGeom>
          <a:noFill/>
        </p:spPr>
        <p:txBody>
          <a:bodyPr wrap="none" rtlCol="0">
            <a:spAutoFit/>
          </a:bodyPr>
          <a:lstStyle/>
          <a:p>
            <a:r>
              <a:rPr lang="it-IT" sz="1200" b="1" dirty="0"/>
              <a:t>Marc </a:t>
            </a:r>
            <a:r>
              <a:rPr lang="it-IT" sz="1200" b="1" dirty="0" err="1"/>
              <a:t>Schiltz</a:t>
            </a:r>
            <a:endParaRPr lang="it-IT" sz="1200" b="1" dirty="0"/>
          </a:p>
        </p:txBody>
      </p:sp>
      <p:sp>
        <p:nvSpPr>
          <p:cNvPr id="8" name="CasellaDiTesto 7">
            <a:extLst>
              <a:ext uri="{FF2B5EF4-FFF2-40B4-BE49-F238E27FC236}">
                <a16:creationId xmlns:a16="http://schemas.microsoft.com/office/drawing/2014/main" id="{A1083326-AFC9-A18E-0F60-0578D26C355E}"/>
              </a:ext>
            </a:extLst>
          </p:cNvPr>
          <p:cNvSpPr txBox="1"/>
          <p:nvPr/>
        </p:nvSpPr>
        <p:spPr>
          <a:xfrm>
            <a:off x="123911" y="3790624"/>
            <a:ext cx="3605127" cy="923330"/>
          </a:xfrm>
          <a:prstGeom prst="rect">
            <a:avLst/>
          </a:prstGeom>
          <a:solidFill>
            <a:srgbClr val="036682">
              <a:alpha val="65975"/>
            </a:srgbClr>
          </a:solidFill>
        </p:spPr>
        <p:txBody>
          <a:bodyPr wrap="square">
            <a:spAutoFit/>
          </a:bodyPr>
          <a:lstStyle/>
          <a:p>
            <a:r>
              <a:rPr lang="it-IT" sz="1350" b="1" dirty="0">
                <a:solidFill>
                  <a:schemeClr val="bg1"/>
                </a:solidFill>
              </a:rPr>
              <a:t>È fondamentale risolvere l'attuale separazione tra politiche scientifiche orientate alla scienza aperta e sistemi di valutazione della ricerca riluttanti al cambiamento</a:t>
            </a:r>
          </a:p>
        </p:txBody>
      </p:sp>
    </p:spTree>
    <p:extLst>
      <p:ext uri="{BB962C8B-B14F-4D97-AF65-F5344CB8AC3E}">
        <p14:creationId xmlns:p14="http://schemas.microsoft.com/office/powerpoint/2010/main" val="12015595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043B82A-4402-9601-134C-423DCDC8097A}"/>
              </a:ext>
            </a:extLst>
          </p:cNvPr>
          <p:cNvSpPr txBox="1"/>
          <p:nvPr/>
        </p:nvSpPr>
        <p:spPr>
          <a:xfrm>
            <a:off x="622300" y="625220"/>
            <a:ext cx="7658100" cy="809244"/>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dirty="0" err="1">
                <a:solidFill>
                  <a:srgbClr val="C00000"/>
                </a:solidFill>
                <a:latin typeface="+mj-lt"/>
                <a:ea typeface="+mj-ea"/>
                <a:cs typeface="+mj-cs"/>
              </a:rPr>
              <a:t>Sviluppi</a:t>
            </a:r>
            <a:r>
              <a:rPr lang="en-US" sz="4050" dirty="0">
                <a:solidFill>
                  <a:srgbClr val="C00000"/>
                </a:solidFill>
                <a:latin typeface="+mj-lt"/>
                <a:ea typeface="+mj-ea"/>
                <a:cs typeface="+mj-cs"/>
              </a:rPr>
              <a:t> </a:t>
            </a:r>
            <a:r>
              <a:rPr lang="en-US" sz="4050" dirty="0" err="1">
                <a:solidFill>
                  <a:srgbClr val="C00000"/>
                </a:solidFill>
                <a:latin typeface="+mj-lt"/>
                <a:ea typeface="+mj-ea"/>
                <a:cs typeface="+mj-cs"/>
              </a:rPr>
              <a:t>Recenti</a:t>
            </a:r>
            <a:endParaRPr lang="en-US" sz="4050" dirty="0">
              <a:solidFill>
                <a:srgbClr val="C00000"/>
              </a:solidFill>
              <a:latin typeface="+mj-lt"/>
              <a:ea typeface="+mj-ea"/>
              <a:cs typeface="+mj-cs"/>
            </a:endParaRPr>
          </a:p>
        </p:txBody>
      </p:sp>
      <p:pic>
        <p:nvPicPr>
          <p:cNvPr id="7" name="Immagine 6">
            <a:extLst>
              <a:ext uri="{FF2B5EF4-FFF2-40B4-BE49-F238E27FC236}">
                <a16:creationId xmlns:a16="http://schemas.microsoft.com/office/drawing/2014/main" id="{D8FE8E47-18EE-8C86-BDF0-60C44FDBA9C9}"/>
              </a:ext>
            </a:extLst>
          </p:cNvPr>
          <p:cNvPicPr>
            <a:picLocks noChangeAspect="1"/>
          </p:cNvPicPr>
          <p:nvPr/>
        </p:nvPicPr>
        <p:blipFill>
          <a:blip r:embed="rId3"/>
          <a:stretch>
            <a:fillRect/>
          </a:stretch>
        </p:blipFill>
        <p:spPr>
          <a:xfrm>
            <a:off x="1145831" y="2720654"/>
            <a:ext cx="3010829" cy="2468880"/>
          </a:xfrm>
          <a:prstGeom prst="rect">
            <a:avLst/>
          </a:prstGeom>
        </p:spPr>
      </p:pic>
      <p:sp>
        <p:nvSpPr>
          <p:cNvPr id="2" name="Segnaposto piè di pagina 1">
            <a:extLst>
              <a:ext uri="{FF2B5EF4-FFF2-40B4-BE49-F238E27FC236}">
                <a16:creationId xmlns:a16="http://schemas.microsoft.com/office/drawing/2014/main" id="{227A4E28-958B-75DF-1392-702C64F6EC12}"/>
              </a:ext>
            </a:extLst>
          </p:cNvPr>
          <p:cNvSpPr>
            <a:spLocks noGrp="1"/>
          </p:cNvSpPr>
          <p:nvPr>
            <p:ph type="ftr" sz="quarter" idx="11"/>
          </p:nvPr>
        </p:nvSpPr>
        <p:spPr>
          <a:xfrm>
            <a:off x="3028950" y="5624513"/>
            <a:ext cx="3086100" cy="273844"/>
          </a:xfrm>
        </p:spPr>
        <p:txBody>
          <a:bodyPr vert="horz" lIns="68580" tIns="34290" rIns="68580" bIns="34290" rtlCol="0" anchor="ctr">
            <a:normAutofit fontScale="47500" lnSpcReduction="20000"/>
          </a:bodyPr>
          <a:lstStyle/>
          <a:p>
            <a:pPr>
              <a:spcAft>
                <a:spcPts val="450"/>
              </a:spcAft>
            </a:pPr>
            <a:r>
              <a:rPr lang="en-US" kern="1200">
                <a:solidFill>
                  <a:srgbClr val="898989"/>
                </a:solidFill>
                <a:latin typeface="+mn-lt"/>
                <a:ea typeface="+mn-ea"/>
                <a:cs typeface="+mn-cs"/>
              </a:rPr>
              <a:t>S.Bianco e L.Patrizii, La Scienza Aperta per chi fa ricerca: significato, valore e vademecum  - INFN Laboratori Nazionali di Legnaro 20230203   DOI:   10.15161/oar.it/xxxxxxx</a:t>
            </a:r>
          </a:p>
        </p:txBody>
      </p:sp>
      <p:sp>
        <p:nvSpPr>
          <p:cNvPr id="3" name="Segnaposto numero diapositiva 2">
            <a:extLst>
              <a:ext uri="{FF2B5EF4-FFF2-40B4-BE49-F238E27FC236}">
                <a16:creationId xmlns:a16="http://schemas.microsoft.com/office/drawing/2014/main" id="{8E383182-1542-4A3D-E1A4-E2FF92B7C355}"/>
              </a:ext>
            </a:extLst>
          </p:cNvPr>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lgn="r">
              <a:spcAft>
                <a:spcPts val="450"/>
              </a:spcAft>
            </a:pPr>
            <a:fld id="{FE30E62F-7E07-B446-9911-5D8BEE4034CC}" type="slidenum">
              <a:rPr lang="en-US" sz="900">
                <a:solidFill>
                  <a:srgbClr val="898989"/>
                </a:solidFill>
              </a:rPr>
              <a:pPr algn="r">
                <a:spcAft>
                  <a:spcPts val="450"/>
                </a:spcAft>
              </a:pPr>
              <a:t>71</a:t>
            </a:fld>
            <a:endParaRPr lang="en-US" sz="900">
              <a:solidFill>
                <a:srgbClr val="898989"/>
              </a:solidFill>
            </a:endParaRPr>
          </a:p>
        </p:txBody>
      </p:sp>
      <p:grpSp>
        <p:nvGrpSpPr>
          <p:cNvPr id="11" name="Gruppo 10">
            <a:extLst>
              <a:ext uri="{FF2B5EF4-FFF2-40B4-BE49-F238E27FC236}">
                <a16:creationId xmlns:a16="http://schemas.microsoft.com/office/drawing/2014/main" id="{CA6E5E5D-1B94-DBD1-DE68-15DE144BCBA5}"/>
              </a:ext>
            </a:extLst>
          </p:cNvPr>
          <p:cNvGrpSpPr/>
          <p:nvPr/>
        </p:nvGrpSpPr>
        <p:grpSpPr>
          <a:xfrm>
            <a:off x="4870695" y="2911080"/>
            <a:ext cx="3908060" cy="2471848"/>
            <a:chOff x="6494259" y="2738440"/>
            <a:chExt cx="5210747" cy="3295797"/>
          </a:xfrm>
        </p:grpSpPr>
        <p:pic>
          <p:nvPicPr>
            <p:cNvPr id="9" name="Immagine 8">
              <a:extLst>
                <a:ext uri="{FF2B5EF4-FFF2-40B4-BE49-F238E27FC236}">
                  <a16:creationId xmlns:a16="http://schemas.microsoft.com/office/drawing/2014/main" id="{1989C4AE-AA81-ED60-7A35-84022106EF6D}"/>
                </a:ext>
              </a:extLst>
            </p:cNvPr>
            <p:cNvPicPr>
              <a:picLocks noChangeAspect="1"/>
            </p:cNvPicPr>
            <p:nvPr/>
          </p:nvPicPr>
          <p:blipFill>
            <a:blip r:embed="rId4"/>
            <a:stretch>
              <a:fillRect/>
            </a:stretch>
          </p:blipFill>
          <p:spPr>
            <a:xfrm>
              <a:off x="6494259" y="2738440"/>
              <a:ext cx="5210747" cy="3295797"/>
            </a:xfrm>
            <a:prstGeom prst="rect">
              <a:avLst/>
            </a:prstGeom>
          </p:spPr>
        </p:pic>
        <p:pic>
          <p:nvPicPr>
            <p:cNvPr id="10" name="Immagine 9">
              <a:extLst>
                <a:ext uri="{FF2B5EF4-FFF2-40B4-BE49-F238E27FC236}">
                  <a16:creationId xmlns:a16="http://schemas.microsoft.com/office/drawing/2014/main" id="{1C82D729-16B8-371C-BE6B-881A2BDF14C6}"/>
                </a:ext>
              </a:extLst>
            </p:cNvPr>
            <p:cNvPicPr>
              <a:picLocks noChangeAspect="1"/>
            </p:cNvPicPr>
            <p:nvPr/>
          </p:nvPicPr>
          <p:blipFill>
            <a:blip r:embed="rId5"/>
            <a:stretch>
              <a:fillRect/>
            </a:stretch>
          </p:blipFill>
          <p:spPr>
            <a:xfrm>
              <a:off x="6582993" y="4878531"/>
              <a:ext cx="1246758" cy="652374"/>
            </a:xfrm>
            <a:prstGeom prst="rect">
              <a:avLst/>
            </a:prstGeom>
          </p:spPr>
        </p:pic>
      </p:grpSp>
      <p:sp>
        <p:nvSpPr>
          <p:cNvPr id="13" name="CasellaDiTesto 12">
            <a:extLst>
              <a:ext uri="{FF2B5EF4-FFF2-40B4-BE49-F238E27FC236}">
                <a16:creationId xmlns:a16="http://schemas.microsoft.com/office/drawing/2014/main" id="{D1F0D545-5EC4-FCE2-F987-DD050304FAD5}"/>
              </a:ext>
            </a:extLst>
          </p:cNvPr>
          <p:cNvSpPr txBox="1"/>
          <p:nvPr/>
        </p:nvSpPr>
        <p:spPr>
          <a:xfrm>
            <a:off x="2289110" y="1516161"/>
            <a:ext cx="5029662" cy="715581"/>
          </a:xfrm>
          <a:prstGeom prst="rect">
            <a:avLst/>
          </a:prstGeom>
          <a:noFill/>
        </p:spPr>
        <p:txBody>
          <a:bodyPr wrap="square">
            <a:spAutoFit/>
          </a:bodyPr>
          <a:lstStyle/>
          <a:p>
            <a:r>
              <a:rPr lang="it-IT" sz="1350" dirty="0">
                <a:solidFill>
                  <a:srgbClr val="29238F"/>
                </a:solidFill>
                <a:latin typeface="open_sanslight"/>
              </a:rPr>
              <a:t>“la pandemia da Covid-19 ha evidenziato l’importanza delle pratiche di Open Science come l’accesso aperto alle pubblicazioni scientifiche e la condivisione di dati scientifici”</a:t>
            </a:r>
            <a:endParaRPr lang="it-IT" sz="1350" dirty="0">
              <a:solidFill>
                <a:srgbClr val="29238F"/>
              </a:solidFill>
            </a:endParaRPr>
          </a:p>
        </p:txBody>
      </p:sp>
      <p:sp>
        <p:nvSpPr>
          <p:cNvPr id="17" name="CasellaDiTesto 16">
            <a:extLst>
              <a:ext uri="{FF2B5EF4-FFF2-40B4-BE49-F238E27FC236}">
                <a16:creationId xmlns:a16="http://schemas.microsoft.com/office/drawing/2014/main" id="{FD5F97AA-B9B6-8AF6-CE0F-B2B1466564FE}"/>
              </a:ext>
            </a:extLst>
          </p:cNvPr>
          <p:cNvSpPr txBox="1"/>
          <p:nvPr/>
        </p:nvSpPr>
        <p:spPr>
          <a:xfrm>
            <a:off x="4803941" y="2005940"/>
            <a:ext cx="3068732" cy="276999"/>
          </a:xfrm>
          <a:prstGeom prst="rect">
            <a:avLst/>
          </a:prstGeom>
          <a:noFill/>
        </p:spPr>
        <p:txBody>
          <a:bodyPr wrap="square">
            <a:spAutoFit/>
          </a:bodyPr>
          <a:lstStyle/>
          <a:p>
            <a:r>
              <a:rPr lang="it-IT" sz="1200" i="1" dirty="0">
                <a:solidFill>
                  <a:srgbClr val="212121"/>
                </a:solidFill>
                <a:latin typeface="open_sanslight"/>
              </a:rPr>
              <a:t>A. </a:t>
            </a:r>
            <a:r>
              <a:rPr lang="it-IT" sz="1200" i="1" dirty="0" err="1">
                <a:solidFill>
                  <a:srgbClr val="212121"/>
                </a:solidFill>
                <a:latin typeface="open_sanslight"/>
              </a:rPr>
              <a:t>Azoulay</a:t>
            </a:r>
            <a:r>
              <a:rPr lang="it-IT" sz="1200" i="1" dirty="0">
                <a:solidFill>
                  <a:srgbClr val="212121"/>
                </a:solidFill>
                <a:latin typeface="open_sanslight"/>
              </a:rPr>
              <a:t>, Direttrice Generale UNESCO </a:t>
            </a:r>
            <a:endParaRPr lang="it-IT" sz="1200" i="1" dirty="0"/>
          </a:p>
        </p:txBody>
      </p:sp>
      <p:sp>
        <p:nvSpPr>
          <p:cNvPr id="4" name="CasellaDiTesto 3">
            <a:extLst>
              <a:ext uri="{FF2B5EF4-FFF2-40B4-BE49-F238E27FC236}">
                <a16:creationId xmlns:a16="http://schemas.microsoft.com/office/drawing/2014/main" id="{37ACC370-6584-5A19-0C62-E399F2621849}"/>
              </a:ext>
            </a:extLst>
          </p:cNvPr>
          <p:cNvSpPr txBox="1"/>
          <p:nvPr/>
        </p:nvSpPr>
        <p:spPr>
          <a:xfrm>
            <a:off x="7562851" y="2828925"/>
            <a:ext cx="936475" cy="300082"/>
          </a:xfrm>
          <a:prstGeom prst="rect">
            <a:avLst/>
          </a:prstGeom>
          <a:noFill/>
        </p:spPr>
        <p:txBody>
          <a:bodyPr wrap="none" rtlCol="0">
            <a:spAutoFit/>
          </a:bodyPr>
          <a:lstStyle/>
          <a:p>
            <a:r>
              <a:rPr lang="it-IT" sz="1350" dirty="0">
                <a:solidFill>
                  <a:srgbClr val="FF0000"/>
                </a:solidFill>
              </a:rPr>
              <a:t>31/1/2020</a:t>
            </a:r>
          </a:p>
        </p:txBody>
      </p:sp>
      <p:sp>
        <p:nvSpPr>
          <p:cNvPr id="6" name="CasellaDiTesto 5">
            <a:extLst>
              <a:ext uri="{FF2B5EF4-FFF2-40B4-BE49-F238E27FC236}">
                <a16:creationId xmlns:a16="http://schemas.microsoft.com/office/drawing/2014/main" id="{52BC9BD4-1821-A5FC-D535-A35468A81455}"/>
              </a:ext>
            </a:extLst>
          </p:cNvPr>
          <p:cNvSpPr txBox="1"/>
          <p:nvPr/>
        </p:nvSpPr>
        <p:spPr>
          <a:xfrm>
            <a:off x="365246" y="3040023"/>
            <a:ext cx="4572000" cy="300082"/>
          </a:xfrm>
          <a:prstGeom prst="rect">
            <a:avLst/>
          </a:prstGeom>
          <a:noFill/>
        </p:spPr>
        <p:txBody>
          <a:bodyPr wrap="square">
            <a:spAutoFit/>
          </a:bodyPr>
          <a:lstStyle/>
          <a:p>
            <a:r>
              <a:rPr lang="it-IT" sz="1350" dirty="0">
                <a:solidFill>
                  <a:srgbClr val="FF0000"/>
                </a:solidFill>
              </a:rPr>
              <a:t>August 25, 2022 </a:t>
            </a:r>
          </a:p>
        </p:txBody>
      </p:sp>
      <p:sp>
        <p:nvSpPr>
          <p:cNvPr id="5" name="CasellaDiTesto 4">
            <a:extLst>
              <a:ext uri="{FF2B5EF4-FFF2-40B4-BE49-F238E27FC236}">
                <a16:creationId xmlns:a16="http://schemas.microsoft.com/office/drawing/2014/main" id="{80104C07-FE9D-6B53-7414-436099B10253}"/>
              </a:ext>
            </a:extLst>
          </p:cNvPr>
          <p:cNvSpPr txBox="1"/>
          <p:nvPr/>
        </p:nvSpPr>
        <p:spPr>
          <a:xfrm>
            <a:off x="365246" y="5316986"/>
            <a:ext cx="3853940" cy="253916"/>
          </a:xfrm>
          <a:prstGeom prst="rect">
            <a:avLst/>
          </a:prstGeom>
          <a:noFill/>
        </p:spPr>
        <p:txBody>
          <a:bodyPr wrap="none" rtlCol="0">
            <a:spAutoFit/>
          </a:bodyPr>
          <a:lstStyle/>
          <a:p>
            <a:r>
              <a:rPr lang="it-IT" sz="1050" dirty="0"/>
              <a:t>OSTP= Office of Science and Technology Policy of the White House </a:t>
            </a:r>
          </a:p>
        </p:txBody>
      </p:sp>
    </p:spTree>
    <p:extLst>
      <p:ext uri="{BB962C8B-B14F-4D97-AF65-F5344CB8AC3E}">
        <p14:creationId xmlns:p14="http://schemas.microsoft.com/office/powerpoint/2010/main" val="2227600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8056E00-FEE9-F457-66FC-242E66AB2D8D}"/>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3" name="Segnaposto numero diapositiva 2">
            <a:extLst>
              <a:ext uri="{FF2B5EF4-FFF2-40B4-BE49-F238E27FC236}">
                <a16:creationId xmlns:a16="http://schemas.microsoft.com/office/drawing/2014/main" id="{EBC0DCB2-68DB-D75D-ED35-E14BF9338636}"/>
              </a:ext>
            </a:extLst>
          </p:cNvPr>
          <p:cNvSpPr>
            <a:spLocks noGrp="1"/>
          </p:cNvSpPr>
          <p:nvPr>
            <p:ph type="sldNum" sz="quarter" idx="12"/>
          </p:nvPr>
        </p:nvSpPr>
        <p:spPr/>
        <p:txBody>
          <a:bodyPr/>
          <a:lstStyle/>
          <a:p>
            <a:fld id="{FE30E62F-7E07-B446-9911-5D8BEE4034CC}" type="slidenum">
              <a:rPr lang="it-IT" smtClean="0"/>
              <a:t>72</a:t>
            </a:fld>
            <a:endParaRPr lang="it-IT"/>
          </a:p>
        </p:txBody>
      </p:sp>
      <p:sp>
        <p:nvSpPr>
          <p:cNvPr id="7" name="CasellaDiTesto 6">
            <a:extLst>
              <a:ext uri="{FF2B5EF4-FFF2-40B4-BE49-F238E27FC236}">
                <a16:creationId xmlns:a16="http://schemas.microsoft.com/office/drawing/2014/main" id="{2439E868-A7C2-D2C7-1674-C0FD38640E24}"/>
              </a:ext>
            </a:extLst>
          </p:cNvPr>
          <p:cNvSpPr txBox="1"/>
          <p:nvPr/>
        </p:nvSpPr>
        <p:spPr>
          <a:xfrm>
            <a:off x="3041706" y="930123"/>
            <a:ext cx="3623492" cy="415498"/>
          </a:xfrm>
          <a:prstGeom prst="rect">
            <a:avLst/>
          </a:prstGeom>
          <a:noFill/>
        </p:spPr>
        <p:txBody>
          <a:bodyPr wrap="none" rtlCol="0">
            <a:spAutoFit/>
          </a:bodyPr>
          <a:lstStyle/>
          <a:p>
            <a:r>
              <a:rPr lang="it-IT" sz="2100" dirty="0">
                <a:solidFill>
                  <a:srgbClr val="C00000"/>
                </a:solidFill>
              </a:rPr>
              <a:t>PNSA- Valutazione della Ricerca</a:t>
            </a:r>
          </a:p>
        </p:txBody>
      </p:sp>
      <p:pic>
        <p:nvPicPr>
          <p:cNvPr id="8" name="Immagine 7">
            <a:extLst>
              <a:ext uri="{FF2B5EF4-FFF2-40B4-BE49-F238E27FC236}">
                <a16:creationId xmlns:a16="http://schemas.microsoft.com/office/drawing/2014/main" id="{6CC44356-3023-72D9-A603-91E9211EFF14}"/>
              </a:ext>
            </a:extLst>
          </p:cNvPr>
          <p:cNvPicPr>
            <a:picLocks noChangeAspect="1"/>
          </p:cNvPicPr>
          <p:nvPr/>
        </p:nvPicPr>
        <p:blipFill rotWithShape="1">
          <a:blip r:embed="rId3"/>
          <a:srcRect l="2660" r="2715"/>
          <a:stretch/>
        </p:blipFill>
        <p:spPr>
          <a:xfrm>
            <a:off x="2138176" y="1507900"/>
            <a:ext cx="6961660" cy="4416657"/>
          </a:xfrm>
          <a:prstGeom prst="rect">
            <a:avLst/>
          </a:prstGeom>
        </p:spPr>
      </p:pic>
      <p:pic>
        <p:nvPicPr>
          <p:cNvPr id="4" name="Immagine 3">
            <a:extLst>
              <a:ext uri="{FF2B5EF4-FFF2-40B4-BE49-F238E27FC236}">
                <a16:creationId xmlns:a16="http://schemas.microsoft.com/office/drawing/2014/main" id="{9E4977C6-7E09-B575-2C97-EC7C28874C32}"/>
              </a:ext>
            </a:extLst>
          </p:cNvPr>
          <p:cNvPicPr>
            <a:picLocks noChangeAspect="1"/>
          </p:cNvPicPr>
          <p:nvPr/>
        </p:nvPicPr>
        <p:blipFill rotWithShape="1">
          <a:blip r:embed="rId4"/>
          <a:srcRect b="6134"/>
          <a:stretch/>
        </p:blipFill>
        <p:spPr>
          <a:xfrm>
            <a:off x="8043904" y="857250"/>
            <a:ext cx="1100096" cy="766717"/>
          </a:xfrm>
          <a:prstGeom prst="rect">
            <a:avLst/>
          </a:prstGeom>
          <a:ln>
            <a:solidFill>
              <a:srgbClr val="002A4A"/>
            </a:solidFill>
          </a:ln>
        </p:spPr>
      </p:pic>
      <p:graphicFrame>
        <p:nvGraphicFramePr>
          <p:cNvPr id="17" name="Diagramma 16">
            <a:extLst>
              <a:ext uri="{FF2B5EF4-FFF2-40B4-BE49-F238E27FC236}">
                <a16:creationId xmlns:a16="http://schemas.microsoft.com/office/drawing/2014/main" id="{E78F9B3C-3AB4-53C1-3911-B35CF83A0D4B}"/>
              </a:ext>
            </a:extLst>
          </p:cNvPr>
          <p:cNvGraphicFramePr/>
          <p:nvPr/>
        </p:nvGraphicFramePr>
        <p:xfrm>
          <a:off x="429358" y="5276203"/>
          <a:ext cx="2283413" cy="564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ma 17">
            <a:extLst>
              <a:ext uri="{FF2B5EF4-FFF2-40B4-BE49-F238E27FC236}">
                <a16:creationId xmlns:a16="http://schemas.microsoft.com/office/drawing/2014/main" id="{DBE1A6CD-2773-BD79-CDBB-83542D1ED9F7}"/>
              </a:ext>
            </a:extLst>
          </p:cNvPr>
          <p:cNvGraphicFramePr/>
          <p:nvPr/>
        </p:nvGraphicFramePr>
        <p:xfrm>
          <a:off x="142061" y="3716228"/>
          <a:ext cx="2283413" cy="5642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ma 19">
            <a:extLst>
              <a:ext uri="{FF2B5EF4-FFF2-40B4-BE49-F238E27FC236}">
                <a16:creationId xmlns:a16="http://schemas.microsoft.com/office/drawing/2014/main" id="{5238C693-DF48-4DD1-A697-CDD84B7C096A}"/>
              </a:ext>
            </a:extLst>
          </p:cNvPr>
          <p:cNvGraphicFramePr/>
          <p:nvPr/>
        </p:nvGraphicFramePr>
        <p:xfrm>
          <a:off x="189001" y="4666768"/>
          <a:ext cx="2283413" cy="56422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1" name="Diagramma 20">
            <a:extLst>
              <a:ext uri="{FF2B5EF4-FFF2-40B4-BE49-F238E27FC236}">
                <a16:creationId xmlns:a16="http://schemas.microsoft.com/office/drawing/2014/main" id="{1951E217-0985-F7EC-5EC7-488D35D58BB5}"/>
              </a:ext>
            </a:extLst>
          </p:cNvPr>
          <p:cNvGraphicFramePr/>
          <p:nvPr/>
        </p:nvGraphicFramePr>
        <p:xfrm>
          <a:off x="326161" y="2805220"/>
          <a:ext cx="2283413" cy="56422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3682117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06D5FF3-90C4-F23D-55D6-13E2FDA81917}"/>
              </a:ext>
            </a:extLst>
          </p:cNvPr>
          <p:cNvSpPr>
            <a:spLocks noGrp="1"/>
          </p:cNvSpPr>
          <p:nvPr>
            <p:ph type="sldNum" sz="quarter" idx="12"/>
          </p:nvPr>
        </p:nvSpPr>
        <p:spPr/>
        <p:txBody>
          <a:bodyPr/>
          <a:lstStyle/>
          <a:p>
            <a:fld id="{FE30E62F-7E07-B446-9911-5D8BEE4034CC}" type="slidenum">
              <a:rPr lang="it-IT" smtClean="0"/>
              <a:t>73</a:t>
            </a:fld>
            <a:endParaRPr lang="it-IT"/>
          </a:p>
        </p:txBody>
      </p:sp>
      <p:sp>
        <p:nvSpPr>
          <p:cNvPr id="5" name="CasellaDiTesto 4">
            <a:extLst>
              <a:ext uri="{FF2B5EF4-FFF2-40B4-BE49-F238E27FC236}">
                <a16:creationId xmlns:a16="http://schemas.microsoft.com/office/drawing/2014/main" id="{73AB706D-BBC9-F96D-A508-3D97B8446FE3}"/>
              </a:ext>
            </a:extLst>
          </p:cNvPr>
          <p:cNvSpPr txBox="1"/>
          <p:nvPr/>
        </p:nvSpPr>
        <p:spPr>
          <a:xfrm>
            <a:off x="331765" y="1419154"/>
            <a:ext cx="1711099" cy="435338"/>
          </a:xfrm>
          <a:prstGeom prst="rect">
            <a:avLst/>
          </a:prstGeom>
          <a:solidFill>
            <a:schemeClr val="bg1"/>
          </a:solidFill>
        </p:spPr>
        <p:txBody>
          <a:bodyPr vert="horz" lIns="68580" tIns="34290" rIns="68580" bIns="34290" rtlCol="0" anchor="ctr">
            <a:noAutofit/>
          </a:bodyPr>
          <a:lstStyle/>
          <a:p>
            <a:pPr>
              <a:lnSpc>
                <a:spcPct val="150000"/>
              </a:lnSpc>
              <a:spcBef>
                <a:spcPct val="0"/>
              </a:spcBef>
            </a:pPr>
            <a:r>
              <a:rPr lang="en-US" b="1" dirty="0">
                <a:solidFill>
                  <a:srgbClr val="0642F6"/>
                </a:solidFill>
                <a:latin typeface="Avenir" panose="02000503020000020003" pitchFamily="2" charset="0"/>
                <a:ea typeface="+mj-ea"/>
                <a:cs typeface="+mj-cs"/>
              </a:rPr>
              <a:t>Le  </a:t>
            </a:r>
            <a:r>
              <a:rPr lang="en-US" b="1" dirty="0" err="1">
                <a:solidFill>
                  <a:srgbClr val="0642F6"/>
                </a:solidFill>
                <a:latin typeface="Avenir" panose="02000503020000020003" pitchFamily="2" charset="0"/>
                <a:ea typeface="+mj-ea"/>
                <a:cs typeface="+mj-cs"/>
              </a:rPr>
              <a:t>sfide</a:t>
            </a:r>
            <a:r>
              <a:rPr lang="en-US" b="1" dirty="0">
                <a:solidFill>
                  <a:srgbClr val="0642F6"/>
                </a:solidFill>
                <a:latin typeface="Avenir" panose="02000503020000020003" pitchFamily="2" charset="0"/>
                <a:ea typeface="+mj-ea"/>
                <a:cs typeface="+mj-cs"/>
              </a:rPr>
              <a:t> </a:t>
            </a:r>
          </a:p>
        </p:txBody>
      </p:sp>
      <p:sp>
        <p:nvSpPr>
          <p:cNvPr id="7" name="CasellaDiTesto 6">
            <a:extLst>
              <a:ext uri="{FF2B5EF4-FFF2-40B4-BE49-F238E27FC236}">
                <a16:creationId xmlns:a16="http://schemas.microsoft.com/office/drawing/2014/main" id="{9903D9F7-6CEE-A501-9517-6B972BCF2F68}"/>
              </a:ext>
            </a:extLst>
          </p:cNvPr>
          <p:cNvSpPr txBox="1"/>
          <p:nvPr/>
        </p:nvSpPr>
        <p:spPr>
          <a:xfrm>
            <a:off x="451077" y="1854491"/>
            <a:ext cx="4438820" cy="2331407"/>
          </a:xfrm>
          <a:prstGeom prst="rect">
            <a:avLst/>
          </a:prstGeom>
          <a:noFill/>
        </p:spPr>
        <p:txBody>
          <a:bodyPr wrap="square">
            <a:spAutoFit/>
          </a:bodyPr>
          <a:lstStyle/>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Serve un cambiamento nella cultura scientifica convenzionale </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Sono necessari investimenti in infrastrutture adeguate</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E’ necessaria una revisione dei criteri di valutazione dell'eccellenza scientifica e delle carriere scientifiche</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Necessità di affrontare non-volute conseguenze negative delle pratiche della scienza aperta, come</a:t>
            </a:r>
          </a:p>
          <a:p>
            <a:pPr marL="557213" lvl="1" indent="-214313">
              <a:spcBef>
                <a:spcPts val="900"/>
              </a:spcBef>
              <a:buFontTx/>
              <a:buChar char="-"/>
            </a:pPr>
            <a:r>
              <a:rPr lang="it-IT" sz="1200" b="1" dirty="0">
                <a:solidFill>
                  <a:srgbClr val="0F0E54"/>
                </a:solidFill>
                <a:latin typeface="Avenir Book" panose="02000503020000020003" pitchFamily="2" charset="0"/>
              </a:rPr>
              <a:t>comportamenti predatori</a:t>
            </a:r>
          </a:p>
          <a:p>
            <a:pPr marL="557213" lvl="1" indent="-214313">
              <a:spcBef>
                <a:spcPts val="900"/>
              </a:spcBef>
              <a:buFontTx/>
              <a:buChar char="-"/>
            </a:pPr>
            <a:r>
              <a:rPr lang="it-IT" sz="1200" b="1" dirty="0">
                <a:solidFill>
                  <a:srgbClr val="0F0E54"/>
                </a:solidFill>
                <a:latin typeface="Avenir Book" panose="02000503020000020003" pitchFamily="2" charset="0"/>
              </a:rPr>
              <a:t>sfruttamento e privatizzazione dei dati della ricerca.</a:t>
            </a:r>
          </a:p>
        </p:txBody>
      </p:sp>
      <p:sp>
        <p:nvSpPr>
          <p:cNvPr id="9" name="Segnaposto piè di pagina 8">
            <a:extLst>
              <a:ext uri="{FF2B5EF4-FFF2-40B4-BE49-F238E27FC236}">
                <a16:creationId xmlns:a16="http://schemas.microsoft.com/office/drawing/2014/main" id="{8E8CBBAA-E2C1-5DC5-3763-7ED60AFB9D23}"/>
              </a:ext>
            </a:extLst>
          </p:cNvPr>
          <p:cNvSpPr>
            <a:spLocks noGrp="1"/>
          </p:cNvSpPr>
          <p:nvPr>
            <p:ph type="ftr" sz="quarter" idx="11"/>
          </p:nvPr>
        </p:nvSpPr>
        <p:spPr>
          <a:xfrm>
            <a:off x="315567" y="5724939"/>
            <a:ext cx="3086100" cy="273844"/>
          </a:xfrm>
        </p:spPr>
        <p:txBody>
          <a:bodyPr/>
          <a:lstStyle/>
          <a:p>
            <a:pPr algn="l"/>
            <a:r>
              <a:rPr lang="it-IT"/>
              <a:t>S.Bianco e L.Patrizii, La Scienza Aperta per chi fa ricerca: significato, valore e vademecum  - INFN Laboratori Nazionali di Legnaro 20230203   DOI:   10.15161/oar.it/xxxxxxx</a:t>
            </a:r>
            <a:endParaRPr lang="it-IT" dirty="0"/>
          </a:p>
        </p:txBody>
      </p:sp>
      <p:sp>
        <p:nvSpPr>
          <p:cNvPr id="10" name="CasellaDiTesto 9">
            <a:extLst>
              <a:ext uri="{FF2B5EF4-FFF2-40B4-BE49-F238E27FC236}">
                <a16:creationId xmlns:a16="http://schemas.microsoft.com/office/drawing/2014/main" id="{AE94D5D3-7EA5-4560-5554-2ED2F75A50BA}"/>
              </a:ext>
            </a:extLst>
          </p:cNvPr>
          <p:cNvSpPr txBox="1"/>
          <p:nvPr/>
        </p:nvSpPr>
        <p:spPr>
          <a:xfrm>
            <a:off x="2311723" y="932091"/>
            <a:ext cx="4844660" cy="415498"/>
          </a:xfrm>
          <a:prstGeom prst="rect">
            <a:avLst/>
          </a:prstGeom>
          <a:noFill/>
        </p:spPr>
        <p:txBody>
          <a:bodyPr wrap="none" rtlCol="0">
            <a:spAutoFit/>
          </a:bodyPr>
          <a:lstStyle/>
          <a:p>
            <a:r>
              <a:rPr lang="it-IT" sz="2100" b="1" dirty="0">
                <a:solidFill>
                  <a:srgbClr val="C00000"/>
                </a:solidFill>
                <a:latin typeface="Avenir" panose="02000503020000020003" pitchFamily="2" charset="0"/>
              </a:rPr>
              <a:t>Riforma della Valutazione della Ricerca</a:t>
            </a:r>
          </a:p>
        </p:txBody>
      </p:sp>
      <p:pic>
        <p:nvPicPr>
          <p:cNvPr id="2" name="Immagine 1">
            <a:extLst>
              <a:ext uri="{FF2B5EF4-FFF2-40B4-BE49-F238E27FC236}">
                <a16:creationId xmlns:a16="http://schemas.microsoft.com/office/drawing/2014/main" id="{24CEF87D-DAD6-9219-2826-75B06B5A363A}"/>
              </a:ext>
            </a:extLst>
          </p:cNvPr>
          <p:cNvPicPr>
            <a:picLocks noChangeAspect="1"/>
          </p:cNvPicPr>
          <p:nvPr/>
        </p:nvPicPr>
        <p:blipFill>
          <a:blip r:embed="rId2"/>
          <a:stretch>
            <a:fillRect/>
          </a:stretch>
        </p:blipFill>
        <p:spPr>
          <a:xfrm>
            <a:off x="5705475" y="1444090"/>
            <a:ext cx="2573359" cy="2250028"/>
          </a:xfrm>
          <a:prstGeom prst="rect">
            <a:avLst/>
          </a:prstGeom>
        </p:spPr>
      </p:pic>
      <p:grpSp>
        <p:nvGrpSpPr>
          <p:cNvPr id="14" name="Gruppo 13">
            <a:extLst>
              <a:ext uri="{FF2B5EF4-FFF2-40B4-BE49-F238E27FC236}">
                <a16:creationId xmlns:a16="http://schemas.microsoft.com/office/drawing/2014/main" id="{BBDC5300-27D6-2EEC-C4E0-CE929CFE9CAC}"/>
              </a:ext>
            </a:extLst>
          </p:cNvPr>
          <p:cNvGrpSpPr/>
          <p:nvPr/>
        </p:nvGrpSpPr>
        <p:grpSpPr>
          <a:xfrm>
            <a:off x="3882564" y="5384421"/>
            <a:ext cx="5345752" cy="614362"/>
            <a:chOff x="5176751" y="6036228"/>
            <a:chExt cx="7127669" cy="819149"/>
          </a:xfrm>
        </p:grpSpPr>
        <p:pic>
          <p:nvPicPr>
            <p:cNvPr id="12" name="Immagine 11">
              <a:extLst>
                <a:ext uri="{FF2B5EF4-FFF2-40B4-BE49-F238E27FC236}">
                  <a16:creationId xmlns:a16="http://schemas.microsoft.com/office/drawing/2014/main" id="{5F174D23-63AF-2841-9B3F-3EF4311E9AB8}"/>
                </a:ext>
              </a:extLst>
            </p:cNvPr>
            <p:cNvPicPr>
              <a:picLocks noChangeAspect="1"/>
            </p:cNvPicPr>
            <p:nvPr/>
          </p:nvPicPr>
          <p:blipFill>
            <a:blip r:embed="rId3"/>
            <a:stretch>
              <a:fillRect/>
            </a:stretch>
          </p:blipFill>
          <p:spPr>
            <a:xfrm>
              <a:off x="5176751" y="6036228"/>
              <a:ext cx="7127669" cy="819149"/>
            </a:xfrm>
            <a:prstGeom prst="rect">
              <a:avLst/>
            </a:prstGeom>
          </p:spPr>
        </p:pic>
        <p:sp>
          <p:nvSpPr>
            <p:cNvPr id="13" name="Rettangolo 12">
              <a:extLst>
                <a:ext uri="{FF2B5EF4-FFF2-40B4-BE49-F238E27FC236}">
                  <a16:creationId xmlns:a16="http://schemas.microsoft.com/office/drawing/2014/main" id="{0834E050-B69A-A9EE-EE82-2341B2D7E811}"/>
                </a:ext>
              </a:extLst>
            </p:cNvPr>
            <p:cNvSpPr/>
            <p:nvPr/>
          </p:nvSpPr>
          <p:spPr>
            <a:xfrm>
              <a:off x="5176751" y="6036228"/>
              <a:ext cx="4146120" cy="28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6" name="Immagine 5">
            <a:extLst>
              <a:ext uri="{FF2B5EF4-FFF2-40B4-BE49-F238E27FC236}">
                <a16:creationId xmlns:a16="http://schemas.microsoft.com/office/drawing/2014/main" id="{B54998A6-47E0-1091-9630-E04FDF37D9A8}"/>
              </a:ext>
            </a:extLst>
          </p:cNvPr>
          <p:cNvPicPr>
            <a:picLocks noChangeAspect="1"/>
          </p:cNvPicPr>
          <p:nvPr/>
        </p:nvPicPr>
        <p:blipFill>
          <a:blip r:embed="rId4"/>
          <a:stretch>
            <a:fillRect/>
          </a:stretch>
        </p:blipFill>
        <p:spPr>
          <a:xfrm>
            <a:off x="5126495" y="4015567"/>
            <a:ext cx="1865658" cy="1535415"/>
          </a:xfrm>
          <a:prstGeom prst="rect">
            <a:avLst/>
          </a:prstGeom>
          <a:solidFill>
            <a:schemeClr val="bg1"/>
          </a:solidFill>
        </p:spPr>
      </p:pic>
    </p:spTree>
    <p:extLst>
      <p:ext uri="{BB962C8B-B14F-4D97-AF65-F5344CB8AC3E}">
        <p14:creationId xmlns:p14="http://schemas.microsoft.com/office/powerpoint/2010/main" val="3221526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857250"/>
            <a:ext cx="8531788" cy="5143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IT" sz="788" dirty="0">
              <a:solidFill>
                <a:prstClr val="white"/>
              </a:solidFill>
              <a:latin typeface="Calibri"/>
            </a:endParaRPr>
          </a:p>
        </p:txBody>
      </p:sp>
      <p:pic>
        <p:nvPicPr>
          <p:cNvPr id="192" name="Google Shape;192;p10" descr="shutterstock-152854481.jpg"/>
          <p:cNvPicPr preferRelativeResize="0"/>
          <p:nvPr/>
        </p:nvPicPr>
        <p:blipFill rotWithShape="1">
          <a:blip r:embed="rId3">
            <a:alphaModFix/>
          </a:blip>
          <a:srcRect/>
          <a:stretch/>
        </p:blipFill>
        <p:spPr>
          <a:xfrm>
            <a:off x="3252378" y="2636118"/>
            <a:ext cx="2913511" cy="1583988"/>
          </a:xfrm>
          <a:prstGeom prst="rect">
            <a:avLst/>
          </a:prstGeom>
          <a:noFill/>
          <a:ln>
            <a:noFill/>
          </a:ln>
        </p:spPr>
      </p:pic>
      <p:sp>
        <p:nvSpPr>
          <p:cNvPr id="193" name="Google Shape;193;p10"/>
          <p:cNvSpPr txBox="1">
            <a:spLocks noGrp="1"/>
          </p:cNvSpPr>
          <p:nvPr>
            <p:ph type="title"/>
          </p:nvPr>
        </p:nvSpPr>
        <p:spPr>
          <a:xfrm>
            <a:off x="18870" y="929888"/>
            <a:ext cx="3684397" cy="579041"/>
          </a:xfrm>
          <a:prstGeom prst="rect">
            <a:avLst/>
          </a:prstGeom>
          <a:noFill/>
          <a:ln>
            <a:noFill/>
          </a:ln>
        </p:spPr>
        <p:txBody>
          <a:bodyPr spcFirstLastPara="1" vert="horz" wrap="square" lIns="51427" tIns="25706" rIns="51427" bIns="25706" rtlCol="0" anchor="ctr" anchorCtr="0">
            <a:normAutofit/>
          </a:bodyPr>
          <a:lstStyle/>
          <a:p>
            <a:pPr>
              <a:buClr>
                <a:srgbClr val="3366FF"/>
              </a:buClr>
              <a:buSzPct val="100000"/>
            </a:pPr>
            <a:r>
              <a:rPr lang="en-US" sz="2100" b="1" dirty="0">
                <a:solidFill>
                  <a:srgbClr val="3366FF"/>
                </a:solidFill>
                <a:latin typeface="Avenir Black" panose="02000503020000020003" pitchFamily="2" charset="0"/>
                <a:cs typeface="Calibri" panose="020F0502020204030204" pitchFamily="34" charset="0"/>
              </a:rPr>
              <a:t>Il </a:t>
            </a:r>
            <a:r>
              <a:rPr lang="en-US" sz="2100" b="1" dirty="0" err="1">
                <a:solidFill>
                  <a:srgbClr val="3366FF"/>
                </a:solidFill>
                <a:latin typeface="Avenir Black" panose="02000503020000020003" pitchFamily="2" charset="0"/>
                <a:cs typeface="Calibri" panose="020F0502020204030204" pitchFamily="34" charset="0"/>
              </a:rPr>
              <a:t>circolo</a:t>
            </a:r>
            <a:r>
              <a:rPr lang="en-US" sz="2100" b="1" dirty="0">
                <a:solidFill>
                  <a:srgbClr val="3366FF"/>
                </a:solidFill>
                <a:latin typeface="Avenir Black" panose="02000503020000020003" pitchFamily="2" charset="0"/>
                <a:cs typeface="Calibri" panose="020F0502020204030204" pitchFamily="34" charset="0"/>
              </a:rPr>
              <a:t> virtuoso DOMANI</a:t>
            </a:r>
            <a:endParaRPr sz="2400" b="1" dirty="0">
              <a:latin typeface="Avenir Black" panose="02000503020000020003" pitchFamily="2" charset="0"/>
              <a:cs typeface="Calibri" panose="020F0502020204030204" pitchFamily="34" charset="0"/>
            </a:endParaRPr>
          </a:p>
        </p:txBody>
      </p:sp>
      <p:grpSp>
        <p:nvGrpSpPr>
          <p:cNvPr id="194" name="Google Shape;194;p10"/>
          <p:cNvGrpSpPr/>
          <p:nvPr/>
        </p:nvGrpSpPr>
        <p:grpSpPr>
          <a:xfrm>
            <a:off x="2019775" y="1074505"/>
            <a:ext cx="5310959" cy="4341512"/>
            <a:chOff x="376149" y="-244492"/>
            <a:chExt cx="8476533" cy="72168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6" name="Google Shape;196;p10"/>
            <p:cNvSpPr/>
            <p:nvPr/>
          </p:nvSpPr>
          <p:spPr>
            <a:xfrm>
              <a:off x="4097676" y="-244492"/>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7" name="Google Shape;197;p10"/>
            <p:cNvSpPr txBox="1"/>
            <p:nvPr/>
          </p:nvSpPr>
          <p:spPr>
            <a:xfrm>
              <a:off x="4045472" y="-190793"/>
              <a:ext cx="2092646" cy="992622"/>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VQR, ASN non  </a:t>
              </a:r>
              <a:r>
                <a:rPr lang="en-US" sz="1050" dirty="0" err="1">
                  <a:solidFill>
                    <a:prstClr val="black"/>
                  </a:solidFill>
                  <a:latin typeface="Avenir" panose="02000503020000020003" pitchFamily="2" charset="0"/>
                  <a:ea typeface="Calibri"/>
                  <a:cs typeface="Calibri"/>
                  <a:sym typeface="Calibri"/>
                </a:rPr>
                <a:t>usano</a:t>
              </a:r>
              <a:r>
                <a:rPr lang="en-US" sz="1050" dirty="0">
                  <a:solidFill>
                    <a:prstClr val="black"/>
                  </a:solidFill>
                  <a:latin typeface="Avenir" panose="02000503020000020003" pitchFamily="2" charset="0"/>
                  <a:ea typeface="Calibri"/>
                  <a:cs typeface="Calibri"/>
                  <a:sym typeface="Calibri"/>
                </a:rPr>
                <a:t> IF</a:t>
              </a:r>
              <a:r>
                <a:rPr lang="en-US" sz="1050" baseline="-25000" dirty="0">
                  <a:solidFill>
                    <a:prstClr val="black"/>
                  </a:solidFill>
                  <a:latin typeface="Avenir" panose="02000503020000020003" pitchFamily="2" charset="0"/>
                  <a:ea typeface="Calibri"/>
                  <a:cs typeface="Calibri"/>
                  <a:sym typeface="Calibri"/>
                </a:rPr>
                <a:t>y,5 </a:t>
              </a:r>
              <a:r>
                <a:rPr lang="en-US" sz="1050" dirty="0">
                  <a:solidFill>
                    <a:prstClr val="black"/>
                  </a:solidFill>
                  <a:latin typeface="Avenir" panose="02000503020000020003" pitchFamily="2" charset="0"/>
                  <a:ea typeface="Calibri"/>
                  <a:cs typeface="Calibri"/>
                  <a:sym typeface="Calibri"/>
                </a:rPr>
                <a:t> </a:t>
              </a:r>
              <a:endParaRPr sz="1050" dirty="0">
                <a:solidFill>
                  <a:prstClr val="black"/>
                </a:solidFill>
                <a:latin typeface="Avenir" panose="02000503020000020003" pitchFamily="2" charset="0"/>
                <a:ea typeface="Calibri"/>
                <a:cs typeface="Calibri"/>
                <a:sym typeface="Calibri"/>
              </a:endParaRPr>
            </a:p>
          </p:txBody>
        </p:sp>
        <p:sp>
          <p:nvSpPr>
            <p:cNvPr id="198" name="Google Shape;198;p10"/>
            <p:cNvSpPr/>
            <p:nvPr/>
          </p:nvSpPr>
          <p:spPr>
            <a:xfrm>
              <a:off x="6297719" y="986431"/>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9" name="Google Shape;199;p10"/>
            <p:cNvSpPr txBox="1"/>
            <p:nvPr/>
          </p:nvSpPr>
          <p:spPr>
            <a:xfrm>
              <a:off x="6392385" y="1041462"/>
              <a:ext cx="2460297" cy="1295644"/>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Autore</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è</a:t>
              </a:r>
              <a:r>
                <a:rPr lang="en-US" sz="1050" dirty="0">
                  <a:solidFill>
                    <a:prstClr val="black"/>
                  </a:solidFill>
                  <a:latin typeface="Avenir" panose="02000503020000020003" pitchFamily="2" charset="0"/>
                  <a:ea typeface="Calibri"/>
                  <a:cs typeface="Calibri"/>
                  <a:sym typeface="Calibri"/>
                </a:rPr>
                <a:t> obbligato a </a:t>
              </a:r>
              <a:r>
                <a:rPr lang="en-US" sz="1050" dirty="0" err="1">
                  <a:solidFill>
                    <a:prstClr val="black"/>
                  </a:solidFill>
                  <a:latin typeface="Avenir" panose="02000503020000020003" pitchFamily="2" charset="0"/>
                  <a:ea typeface="Calibri"/>
                  <a:cs typeface="Calibri"/>
                  <a:sym typeface="Calibri"/>
                </a:rPr>
                <a:t>pubblicare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oligopoli</a:t>
              </a:r>
              <a:r>
                <a:rPr lang="en-US" sz="1050" dirty="0">
                  <a:solidFill>
                    <a:prstClr val="black"/>
                  </a:solidFill>
                  <a:latin typeface="Avenir" panose="02000503020000020003" pitchFamily="2" charset="0"/>
                  <a:ea typeface="Calibri"/>
                  <a:cs typeface="Calibri"/>
                  <a:sym typeface="Calibri"/>
                </a:rPr>
                <a:t> con alto IF ma </a:t>
              </a:r>
              <a:r>
                <a:rPr lang="en-US" sz="1050" dirty="0" err="1">
                  <a:solidFill>
                    <a:prstClr val="black"/>
                  </a:solidFill>
                  <a:latin typeface="Avenir" panose="02000503020000020003" pitchFamily="2" charset="0"/>
                  <a:ea typeface="Calibri"/>
                  <a:cs typeface="Calibri"/>
                  <a:sym typeface="Calibri"/>
                </a:rPr>
                <a:t>sceglie</a:t>
              </a:r>
              <a:r>
                <a:rPr lang="en-US" sz="1050" dirty="0">
                  <a:solidFill>
                    <a:prstClr val="black"/>
                  </a:solidFill>
                  <a:latin typeface="Avenir" panose="02000503020000020003" pitchFamily="2" charset="0"/>
                  <a:ea typeface="Calibri"/>
                  <a:cs typeface="Calibri"/>
                  <a:sym typeface="Calibri"/>
                </a:rPr>
                <a:t> la </a:t>
              </a:r>
              <a:r>
                <a:rPr lang="en-US" sz="1050" dirty="0" err="1">
                  <a:solidFill>
                    <a:prstClr val="black"/>
                  </a:solidFill>
                  <a:latin typeface="Avenir" panose="02000503020000020003" pitchFamily="2" charset="0"/>
                  <a:ea typeface="Calibri"/>
                  <a:cs typeface="Calibri"/>
                  <a:sym typeface="Calibri"/>
                </a:rPr>
                <a:t>rivista</a:t>
              </a:r>
              <a:r>
                <a:rPr lang="en-US" sz="1050" dirty="0">
                  <a:solidFill>
                    <a:prstClr val="black"/>
                  </a:solidFill>
                  <a:latin typeface="Avenir" panose="02000503020000020003" pitchFamily="2" charset="0"/>
                  <a:ea typeface="Calibri"/>
                  <a:cs typeface="Calibri"/>
                  <a:sym typeface="Calibri"/>
                </a:rPr>
                <a:t> con </a:t>
              </a:r>
              <a:r>
                <a:rPr lang="en-US" sz="1050" dirty="0" err="1">
                  <a:solidFill>
                    <a:prstClr val="black"/>
                  </a:solidFill>
                  <a:latin typeface="Avenir" panose="02000503020000020003" pitchFamily="2" charset="0"/>
                  <a:ea typeface="Calibri"/>
                  <a:cs typeface="Calibri"/>
                  <a:sym typeface="Calibri"/>
                </a:rPr>
                <a:t>migliore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qualità</a:t>
              </a:r>
              <a:r>
                <a:rPr lang="en-US" sz="1050" dirty="0">
                  <a:solidFill>
                    <a:prstClr val="black"/>
                  </a:solidFill>
                  <a:latin typeface="Avenir" panose="02000503020000020003" pitchFamily="2" charset="0"/>
                  <a:ea typeface="Calibri"/>
                  <a:cs typeface="Calibri"/>
                  <a:sym typeface="Calibri"/>
                </a:rPr>
                <a:t>/</a:t>
              </a:r>
              <a:r>
                <a:rPr lang="en-US" sz="1050" dirty="0" err="1">
                  <a:solidFill>
                    <a:prstClr val="black"/>
                  </a:solidFill>
                  <a:latin typeface="Avenir" panose="02000503020000020003" pitchFamily="2" charset="0"/>
                  <a:ea typeface="Calibri"/>
                  <a:cs typeface="Calibri"/>
                  <a:sym typeface="Calibri"/>
                </a:rPr>
                <a:t>prezzo</a:t>
              </a:r>
              <a:endParaRPr sz="1050" dirty="0">
                <a:solidFill>
                  <a:prstClr val="black"/>
                </a:solidFill>
                <a:latin typeface="Avenir" panose="02000503020000020003" pitchFamily="2" charset="0"/>
              </a:endParaRPr>
            </a:p>
          </p:txBody>
        </p:sp>
        <p:sp>
          <p:nvSpPr>
            <p:cNvPr id="204" name="Google Shape;204;p10"/>
            <p:cNvSpPr/>
            <p:nvPr/>
          </p:nvSpPr>
          <p:spPr>
            <a:xfrm>
              <a:off x="3757798" y="5216859"/>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5" name="Google Shape;205;p10"/>
            <p:cNvSpPr txBox="1"/>
            <p:nvPr/>
          </p:nvSpPr>
          <p:spPr>
            <a:xfrm>
              <a:off x="3843495" y="5352498"/>
              <a:ext cx="2505506" cy="1584139"/>
            </a:xfrm>
            <a:prstGeom prst="rect">
              <a:avLst/>
            </a:prstGeom>
            <a:noFill/>
            <a:ln>
              <a:noFill/>
            </a:ln>
          </p:spPr>
          <p:txBody>
            <a:bodyPr spcFirstLastPara="1" wrap="square" lIns="47138" tIns="47138" rIns="47138" bIns="47138" anchor="ctr" anchorCtr="0">
              <a:noAutofit/>
            </a:bodyPr>
            <a:lstStyle/>
            <a:p>
              <a:pPr algn="ctr" defTabSz="342900">
                <a:lnSpc>
                  <a:spcPct val="90000"/>
                </a:lnSpc>
                <a:buClr>
                  <a:prstClr val="black"/>
                </a:buClr>
                <a:buSzPts val="2200"/>
              </a:pPr>
              <a:r>
                <a:rPr lang="en-US" sz="825" dirty="0">
                  <a:solidFill>
                    <a:prstClr val="black"/>
                  </a:solidFill>
                  <a:latin typeface="Avenir" panose="02000503020000020003" pitchFamily="2" charset="0"/>
                  <a:ea typeface="Calibri"/>
                  <a:cs typeface="Calibri"/>
                  <a:sym typeface="Calibri"/>
                </a:rPr>
                <a:t>ANVUR non </a:t>
              </a:r>
              <a:r>
                <a:rPr lang="en-US" sz="825" dirty="0" err="1">
                  <a:solidFill>
                    <a:prstClr val="black"/>
                  </a:solidFill>
                  <a:latin typeface="Avenir" panose="02000503020000020003" pitchFamily="2" charset="0"/>
                  <a:ea typeface="Calibri"/>
                  <a:cs typeface="Calibri"/>
                  <a:sym typeface="Calibri"/>
                </a:rPr>
                <a:t>utilizza</a:t>
              </a:r>
              <a:r>
                <a:rPr lang="en-US" sz="825" dirty="0">
                  <a:solidFill>
                    <a:prstClr val="black"/>
                  </a:solidFill>
                  <a:latin typeface="Avenir" panose="02000503020000020003" pitchFamily="2" charset="0"/>
                  <a:ea typeface="Calibri"/>
                  <a:cs typeface="Calibri"/>
                  <a:sym typeface="Calibri"/>
                </a:rPr>
                <a:t> solo </a:t>
              </a:r>
              <a:r>
                <a:rPr lang="en-US" sz="825" dirty="0" err="1">
                  <a:solidFill>
                    <a:prstClr val="black"/>
                  </a:solidFill>
                  <a:latin typeface="Avenir" panose="02000503020000020003" pitchFamily="2" charset="0"/>
                  <a:ea typeface="Calibri"/>
                  <a:cs typeface="Calibri"/>
                  <a:sym typeface="Calibri"/>
                </a:rPr>
                <a:t>riviste</a:t>
              </a:r>
              <a:r>
                <a:rPr lang="en-US" sz="825" dirty="0">
                  <a:solidFill>
                    <a:prstClr val="black"/>
                  </a:solidFill>
                  <a:latin typeface="Avenir" panose="02000503020000020003" pitchFamily="2" charset="0"/>
                  <a:ea typeface="Calibri"/>
                  <a:cs typeface="Calibri"/>
                  <a:sym typeface="Calibri"/>
                </a:rPr>
                <a:t> in database  a </a:t>
              </a:r>
              <a:r>
                <a:rPr lang="en-US" sz="825" dirty="0" err="1">
                  <a:solidFill>
                    <a:prstClr val="black"/>
                  </a:solidFill>
                  <a:latin typeface="Avenir" panose="02000503020000020003" pitchFamily="2" charset="0"/>
                  <a:ea typeface="Calibri"/>
                  <a:cs typeface="Calibri"/>
                  <a:sym typeface="Calibri"/>
                </a:rPr>
                <a:t>pagamento</a:t>
              </a:r>
              <a:r>
                <a:rPr lang="en-US" sz="825" dirty="0">
                  <a:solidFill>
                    <a:prstClr val="black"/>
                  </a:solidFill>
                  <a:latin typeface="Avenir" panose="02000503020000020003" pitchFamily="2" charset="0"/>
                  <a:ea typeface="Calibri"/>
                  <a:cs typeface="Calibri"/>
                  <a:sym typeface="Calibri"/>
                </a:rPr>
                <a:t> WOS e SCOPUS ma </a:t>
              </a:r>
              <a:r>
                <a:rPr lang="en-US" sz="825" dirty="0" err="1">
                  <a:solidFill>
                    <a:prstClr val="black"/>
                  </a:solidFill>
                  <a:latin typeface="Avenir" panose="02000503020000020003" pitchFamily="2" charset="0"/>
                  <a:ea typeface="Calibri"/>
                  <a:cs typeface="Calibri"/>
                  <a:sym typeface="Calibri"/>
                </a:rPr>
                <a:t>anche</a:t>
              </a:r>
              <a:r>
                <a:rPr lang="en-US" sz="825" dirty="0">
                  <a:solidFill>
                    <a:prstClr val="black"/>
                  </a:solidFill>
                  <a:latin typeface="Avenir" panose="02000503020000020003" pitchFamily="2" charset="0"/>
                  <a:ea typeface="Calibri"/>
                  <a:cs typeface="Calibri"/>
                  <a:sym typeface="Calibri"/>
                </a:rPr>
                <a:t>  tutti </a:t>
              </a:r>
              <a:r>
                <a:rPr lang="en-US" sz="825" dirty="0" err="1">
                  <a:solidFill>
                    <a:prstClr val="black"/>
                  </a:solidFill>
                  <a:latin typeface="Avenir" panose="02000503020000020003" pitchFamily="2" charset="0"/>
                  <a:ea typeface="Calibri"/>
                  <a:cs typeface="Calibri"/>
                  <a:sym typeface="Calibri"/>
                </a:rPr>
                <a:t>quelli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indicizzati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sulla</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infrastruttura</a:t>
              </a:r>
              <a:r>
                <a:rPr lang="en-US" sz="825" dirty="0">
                  <a:solidFill>
                    <a:prstClr val="black"/>
                  </a:solidFill>
                  <a:latin typeface="Avenir" panose="02000503020000020003" pitchFamily="2" charset="0"/>
                  <a:ea typeface="Calibri"/>
                  <a:cs typeface="Calibri"/>
                  <a:sym typeface="Calibri"/>
                </a:rPr>
                <a:t> di </a:t>
              </a:r>
              <a:r>
                <a:rPr lang="en-US" sz="825" dirty="0" err="1">
                  <a:solidFill>
                    <a:prstClr val="black"/>
                  </a:solidFill>
                  <a:latin typeface="Avenir" panose="02000503020000020003" pitchFamily="2" charset="0"/>
                  <a:ea typeface="Calibri"/>
                  <a:cs typeface="Calibri"/>
                  <a:sym typeface="Calibri"/>
                </a:rPr>
                <a:t>archivi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nazionale</a:t>
              </a:r>
              <a:endParaRPr sz="675" dirty="0">
                <a:solidFill>
                  <a:prstClr val="black"/>
                </a:solidFill>
                <a:latin typeface="Avenir" panose="02000503020000020003" pitchFamily="2" charset="0"/>
              </a:endParaRPr>
            </a:p>
          </p:txBody>
        </p:sp>
        <p:sp>
          <p:nvSpPr>
            <p:cNvPr id="206" name="Google Shape;206;p10"/>
            <p:cNvSpPr/>
            <p:nvPr/>
          </p:nvSpPr>
          <p:spPr>
            <a:xfrm>
              <a:off x="376149" y="2640383"/>
              <a:ext cx="2736413" cy="1675356"/>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7" name="Google Shape;207;p10"/>
            <p:cNvSpPr txBox="1"/>
            <p:nvPr/>
          </p:nvSpPr>
          <p:spPr>
            <a:xfrm>
              <a:off x="457933" y="2763291"/>
              <a:ext cx="2572845" cy="1511788"/>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Nuove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riviste</a:t>
              </a:r>
              <a:r>
                <a:rPr lang="en-US" sz="1050" dirty="0">
                  <a:solidFill>
                    <a:prstClr val="black"/>
                  </a:solidFill>
                  <a:latin typeface="Avenir" panose="02000503020000020003" pitchFamily="2" charset="0"/>
                  <a:ea typeface="Calibri"/>
                  <a:cs typeface="Calibri"/>
                  <a:sym typeface="Calibri"/>
                </a:rPr>
                <a:t> di </a:t>
              </a:r>
              <a:r>
                <a:rPr lang="en-US" sz="1050" dirty="0" err="1">
                  <a:solidFill>
                    <a:prstClr val="black"/>
                  </a:solidFill>
                  <a:latin typeface="Avenir" panose="02000503020000020003" pitchFamily="2" charset="0"/>
                  <a:ea typeface="Calibri"/>
                  <a:cs typeface="Calibri"/>
                  <a:sym typeface="Calibri"/>
                </a:rPr>
                <a:t>qualità</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affacciano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mercato</a:t>
              </a:r>
              <a:endParaRPr sz="1050" dirty="0">
                <a:solidFill>
                  <a:prstClr val="black"/>
                </a:solidFill>
                <a:latin typeface="Avenir" panose="02000503020000020003" pitchFamily="2"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9" name="Google Shape;209;p10"/>
            <p:cNvSpPr txBox="1"/>
            <p:nvPr/>
          </p:nvSpPr>
          <p:spPr>
            <a:xfrm>
              <a:off x="1052959" y="824901"/>
              <a:ext cx="2477430" cy="1470305"/>
            </a:xfrm>
            <a:prstGeom prst="rect">
              <a:avLst/>
            </a:prstGeom>
            <a:noFill/>
            <a:ln>
              <a:noFill/>
            </a:ln>
          </p:spPr>
          <p:txBody>
            <a:bodyPr spcFirstLastPara="1" wrap="square" lIns="42863" tIns="42863" rIns="42863" bIns="42863" anchor="ctr" anchorCtr="0">
              <a:noAutofit/>
            </a:bodyPr>
            <a:lstStyle/>
            <a:p>
              <a:pPr algn="ctr" defTabSz="342900">
                <a:lnSpc>
                  <a:spcPct val="90000"/>
                </a:lnSpc>
                <a:buClr>
                  <a:prstClr val="black"/>
                </a:buClr>
                <a:buSzPts val="2000"/>
              </a:pPr>
              <a:r>
                <a:rPr lang="en-US" sz="1050" dirty="0">
                  <a:solidFill>
                    <a:prstClr val="black"/>
                  </a:solidFill>
                  <a:latin typeface="Avenir" panose="02000503020000020003" pitchFamily="2" charset="0"/>
                  <a:ea typeface="Calibri"/>
                  <a:cs typeface="Calibri"/>
                  <a:sym typeface="Calibri"/>
                </a:rPr>
                <a:t>Nuova </a:t>
              </a:r>
              <a:r>
                <a:rPr lang="en-US" sz="1050" dirty="0" err="1">
                  <a:solidFill>
                    <a:prstClr val="black"/>
                  </a:solidFill>
                  <a:latin typeface="Avenir" panose="02000503020000020003" pitchFamily="2" charset="0"/>
                  <a:ea typeface="Calibri"/>
                  <a:cs typeface="Calibri"/>
                  <a:sym typeface="Calibri"/>
                </a:rPr>
                <a:t>legge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diritto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d’autore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permette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diffusione</a:t>
              </a:r>
              <a:r>
                <a:rPr lang="en-US" sz="1050" dirty="0">
                  <a:solidFill>
                    <a:prstClr val="black"/>
                  </a:solidFill>
                  <a:latin typeface="Avenir" panose="02000503020000020003" pitchFamily="2" charset="0"/>
                  <a:ea typeface="Calibri"/>
                  <a:cs typeface="Calibri"/>
                  <a:sym typeface="Calibri"/>
                </a:rPr>
                <a:t> libera </a:t>
              </a:r>
              <a:r>
                <a:rPr lang="en-US" sz="1050" dirty="0" err="1">
                  <a:solidFill>
                    <a:prstClr val="black"/>
                  </a:solidFill>
                  <a:latin typeface="Avenir" panose="02000503020000020003" pitchFamily="2" charset="0"/>
                  <a:ea typeface="Calibri"/>
                  <a:cs typeface="Calibri"/>
                  <a:sym typeface="Calibri"/>
                </a:rPr>
                <a:t>immediata</a:t>
              </a:r>
              <a:r>
                <a:rPr lang="en-US" sz="1050" dirty="0">
                  <a:solidFill>
                    <a:prstClr val="black"/>
                  </a:solidFill>
                  <a:latin typeface="Avenir" panose="02000503020000020003" pitchFamily="2" charset="0"/>
                  <a:ea typeface="Calibri"/>
                  <a:cs typeface="Calibri"/>
                  <a:sym typeface="Calibri"/>
                </a:rPr>
                <a:t>  della </a:t>
              </a:r>
              <a:r>
                <a:rPr lang="en-US" sz="1050" dirty="0" err="1">
                  <a:solidFill>
                    <a:prstClr val="black"/>
                  </a:solidFill>
                  <a:latin typeface="Avenir" panose="02000503020000020003" pitchFamily="2" charset="0"/>
                  <a:ea typeface="Calibri"/>
                  <a:cs typeface="Calibri"/>
                  <a:sym typeface="Calibri"/>
                </a:rPr>
                <a:t>versione</a:t>
              </a:r>
              <a:r>
                <a:rPr lang="en-US" sz="1050" dirty="0">
                  <a:solidFill>
                    <a:prstClr val="black"/>
                  </a:solidFill>
                  <a:latin typeface="Avenir" panose="02000503020000020003" pitchFamily="2" charset="0"/>
                  <a:ea typeface="Calibri"/>
                  <a:cs typeface="Calibri"/>
                  <a:sym typeface="Calibri"/>
                </a:rPr>
                <a:t> post-peer review (AAM)</a:t>
              </a:r>
              <a:endParaRPr sz="1050" dirty="0">
                <a:solidFill>
                  <a:prstClr val="black"/>
                </a:solidFill>
                <a:latin typeface="Avenir" panose="02000503020000020003" pitchFamily="2"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2025017" y="4549757"/>
            <a:ext cx="1828806" cy="481542"/>
          </a:xfrm>
          <a:prstGeom prst="rect">
            <a:avLst/>
          </a:prstGeom>
          <a:noFill/>
        </p:spPr>
        <p:txBody>
          <a:bodyPr wrap="square" rtlCol="0">
            <a:spAutoFit/>
          </a:bodyPr>
          <a:lstStyle/>
          <a:p>
            <a:pPr defTabSz="342900"/>
            <a:r>
              <a:rPr lang="en-IT" sz="506" i="1" dirty="0">
                <a:solidFill>
                  <a:srgbClr val="0070C0"/>
                </a:solidFill>
                <a:latin typeface="Fira Sans Medium" panose="020B0604020202020204" charset="0"/>
              </a:rPr>
              <a:t>Abilitazione Scientifica Nazionale</a:t>
            </a:r>
          </a:p>
          <a:p>
            <a:pPr defTabSz="342900"/>
            <a:r>
              <a:rPr lang="en-IT" sz="506" i="1" dirty="0">
                <a:solidFill>
                  <a:srgbClr val="0070C0"/>
                </a:solidFill>
                <a:latin typeface="Fira Sans Medium" panose="020B0604020202020204" charset="0"/>
              </a:rPr>
              <a:t>Valutazione della Qualità della Ricerca</a:t>
            </a:r>
          </a:p>
          <a:p>
            <a:pPr defTabSz="342900"/>
            <a:r>
              <a:rPr lang="en-IT" sz="506" i="1" dirty="0">
                <a:solidFill>
                  <a:srgbClr val="0070C0"/>
                </a:solidFill>
                <a:latin typeface="Fira Sans Medium" panose="020B0604020202020204" charset="0"/>
              </a:rPr>
              <a:t>Impact Factor</a:t>
            </a:r>
          </a:p>
          <a:p>
            <a:pPr defTabSz="342900"/>
            <a:r>
              <a:rPr lang="en-IT" sz="506" i="1" dirty="0">
                <a:solidFill>
                  <a:srgbClr val="0070C0"/>
                </a:solidFill>
                <a:latin typeface="Fira Sans Medium" panose="020B0604020202020204" charset="0"/>
              </a:rPr>
              <a:t>Web Of Science database (Clarivate)</a:t>
            </a:r>
          </a:p>
          <a:p>
            <a:pPr defTabSz="342900"/>
            <a:r>
              <a:rPr lang="en-IT" sz="506" i="1" dirty="0">
                <a:solidFill>
                  <a:srgbClr val="0070C0"/>
                </a:solidFill>
                <a:latin typeface="Fira Sans Medium" panose="020B0604020202020204" charset="0"/>
              </a:rPr>
              <a:t>SCOPUS database (Elsevier)</a:t>
            </a:r>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defTabSz="342900"/>
            <a:fld id="{00000000-1234-1234-1234-123412341234}" type="slidenum">
              <a:rPr lang="en-US">
                <a:latin typeface="Calibri"/>
              </a:rPr>
              <a:pPr defTabSz="342900"/>
              <a:t>74</a:t>
            </a:fld>
            <a:endParaRPr lang="en-US">
              <a:latin typeface="Calibri"/>
            </a:endParaRPr>
          </a:p>
        </p:txBody>
      </p:sp>
      <p:sp>
        <p:nvSpPr>
          <p:cNvPr id="25" name="Google Shape;206;p10">
            <a:extLst>
              <a:ext uri="{FF2B5EF4-FFF2-40B4-BE49-F238E27FC236}">
                <a16:creationId xmlns:a16="http://schemas.microsoft.com/office/drawing/2014/main" id="{123146A8-3C29-5342-98FD-752BE8326F18}"/>
              </a:ext>
            </a:extLst>
          </p:cNvPr>
          <p:cNvSpPr/>
          <p:nvPr/>
        </p:nvSpPr>
        <p:spPr>
          <a:xfrm>
            <a:off x="2405068" y="4048944"/>
            <a:ext cx="1271762" cy="49020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r>
              <a:rPr lang="en-US" sz="825" dirty="0">
                <a:solidFill>
                  <a:prstClr val="black"/>
                </a:solidFill>
                <a:latin typeface="Avenir" panose="02000503020000020003" pitchFamily="2" charset="0"/>
                <a:cs typeface="Calibri" panose="020F0502020204030204" pitchFamily="34" charset="0"/>
              </a:rPr>
              <a:t>La policy di Ateneo/</a:t>
            </a:r>
            <a:r>
              <a:rPr lang="en-US" sz="825" dirty="0" err="1">
                <a:solidFill>
                  <a:prstClr val="black"/>
                </a:solidFill>
                <a:latin typeface="Avenir" panose="02000503020000020003" pitchFamily="2" charset="0"/>
                <a:cs typeface="Calibri" panose="020F0502020204030204" pitchFamily="34" charset="0"/>
              </a:rPr>
              <a:t>Ente</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protegge</a:t>
            </a:r>
            <a:r>
              <a:rPr lang="en-US" sz="825" dirty="0">
                <a:solidFill>
                  <a:prstClr val="black"/>
                </a:solidFill>
                <a:latin typeface="Avenir" panose="02000503020000020003" pitchFamily="2" charset="0"/>
                <a:cs typeface="Calibri" panose="020F0502020204030204" pitchFamily="34" charset="0"/>
              </a:rPr>
              <a:t> la </a:t>
            </a:r>
            <a:r>
              <a:rPr lang="en-US" sz="825" dirty="0" err="1">
                <a:solidFill>
                  <a:prstClr val="black"/>
                </a:solidFill>
                <a:latin typeface="Avenir" panose="02000503020000020003" pitchFamily="2" charset="0"/>
                <a:cs typeface="Calibri" panose="020F0502020204030204" pitchFamily="34" charset="0"/>
              </a:rPr>
              <a:t>proprieta</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intellettuale</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della</a:t>
            </a:r>
            <a:r>
              <a:rPr lang="en-US" sz="825" dirty="0">
                <a:solidFill>
                  <a:prstClr val="black"/>
                </a:solidFill>
                <a:latin typeface="Avenir" panose="02000503020000020003" pitchFamily="2" charset="0"/>
                <a:cs typeface="Calibri" panose="020F0502020204030204" pitchFamily="34" charset="0"/>
              </a:rPr>
              <a:t> AAM</a:t>
            </a:r>
            <a:endParaRPr sz="825" dirty="0">
              <a:solidFill>
                <a:prstClr val="black"/>
              </a:solidFill>
              <a:latin typeface="Avenir" panose="02000503020000020003" pitchFamily="2" charset="0"/>
              <a:cs typeface="Calibri" panose="020F0502020204030204" pitchFamily="34" charset="0"/>
            </a:endParaRPr>
          </a:p>
        </p:txBody>
      </p:sp>
      <p:sp>
        <p:nvSpPr>
          <p:cNvPr id="26" name="Google Shape;206;p10">
            <a:extLst>
              <a:ext uri="{FF2B5EF4-FFF2-40B4-BE49-F238E27FC236}">
                <a16:creationId xmlns:a16="http://schemas.microsoft.com/office/drawing/2014/main" id="{F9090333-3590-334B-8CF0-ED57FACAEA5B}"/>
              </a:ext>
            </a:extLst>
          </p:cNvPr>
          <p:cNvSpPr/>
          <p:nvPr/>
        </p:nvSpPr>
        <p:spPr>
          <a:xfrm>
            <a:off x="6098131" y="3405457"/>
            <a:ext cx="1714495" cy="70013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r>
              <a:rPr lang="en-US" sz="900" dirty="0">
                <a:solidFill>
                  <a:prstClr val="black"/>
                </a:solidFill>
                <a:latin typeface="Avenir" panose="02000503020000020003" pitchFamily="2" charset="0"/>
                <a:cs typeface="Calibri" panose="020F0502020204030204" pitchFamily="34" charset="0"/>
              </a:rPr>
              <a:t>La policy di Ateneo/</a:t>
            </a:r>
            <a:r>
              <a:rPr lang="en-US" sz="900" dirty="0" err="1">
                <a:solidFill>
                  <a:prstClr val="black"/>
                </a:solidFill>
                <a:latin typeface="Avenir" panose="02000503020000020003" pitchFamily="2" charset="0"/>
                <a:cs typeface="Calibri" panose="020F0502020204030204" pitchFamily="34" charset="0"/>
              </a:rPr>
              <a:t>Ente</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protegge</a:t>
            </a:r>
            <a:r>
              <a:rPr lang="en-US" sz="900" dirty="0">
                <a:solidFill>
                  <a:prstClr val="black"/>
                </a:solidFill>
                <a:latin typeface="Avenir" panose="02000503020000020003" pitchFamily="2" charset="0"/>
                <a:cs typeface="Calibri" panose="020F0502020204030204" pitchFamily="34" charset="0"/>
              </a:rPr>
              <a:t> la </a:t>
            </a:r>
            <a:r>
              <a:rPr lang="en-US" sz="900" dirty="0" err="1">
                <a:solidFill>
                  <a:prstClr val="black"/>
                </a:solidFill>
                <a:latin typeface="Avenir" panose="02000503020000020003" pitchFamily="2" charset="0"/>
                <a:cs typeface="Calibri" panose="020F0502020204030204" pitchFamily="34" charset="0"/>
              </a:rPr>
              <a:t>proprieta</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intellettuale</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degli</a:t>
            </a:r>
            <a:r>
              <a:rPr lang="en-US" sz="900" dirty="0">
                <a:solidFill>
                  <a:prstClr val="black"/>
                </a:solidFill>
                <a:latin typeface="Avenir" panose="02000503020000020003" pitchFamily="2" charset="0"/>
                <a:cs typeface="Calibri" panose="020F0502020204030204" pitchFamily="34" charset="0"/>
              </a:rPr>
              <a:t> Open Data secondo </a:t>
            </a:r>
            <a:r>
              <a:rPr lang="en-US" sz="900" dirty="0" err="1">
                <a:solidFill>
                  <a:prstClr val="black"/>
                </a:solidFill>
                <a:latin typeface="Avenir" panose="02000503020000020003" pitchFamily="2" charset="0"/>
                <a:cs typeface="Calibri" panose="020F0502020204030204" pitchFamily="34" charset="0"/>
              </a:rPr>
              <a:t>i</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principi</a:t>
            </a:r>
            <a:r>
              <a:rPr lang="en-US" sz="900" dirty="0">
                <a:solidFill>
                  <a:prstClr val="black"/>
                </a:solidFill>
                <a:latin typeface="Avenir" panose="02000503020000020003" pitchFamily="2" charset="0"/>
                <a:cs typeface="Calibri" panose="020F0502020204030204" pitchFamily="34" charset="0"/>
              </a:rPr>
              <a:t> FAIR</a:t>
            </a:r>
            <a:endParaRPr sz="900" dirty="0">
              <a:solidFill>
                <a:prstClr val="black"/>
              </a:solidFill>
              <a:latin typeface="Avenir" panose="02000503020000020003" pitchFamily="2" charset="0"/>
              <a:cs typeface="Calibri" panose="020F0502020204030204" pitchFamily="34" charset="0"/>
            </a:endParaRPr>
          </a:p>
        </p:txBody>
      </p:sp>
      <p:sp>
        <p:nvSpPr>
          <p:cNvPr id="6" name="Footer Placeholder 3">
            <a:extLst>
              <a:ext uri="{FF2B5EF4-FFF2-40B4-BE49-F238E27FC236}">
                <a16:creationId xmlns:a16="http://schemas.microsoft.com/office/drawing/2014/main" id="{CEE5B021-6BC8-50A0-FB7E-9F3E258FB661}"/>
              </a:ext>
            </a:extLst>
          </p:cNvPr>
          <p:cNvSpPr>
            <a:spLocks noGrp="1"/>
          </p:cNvSpPr>
          <p:nvPr>
            <p:ph type="ftr" sz="quarter" idx="11"/>
          </p:nvPr>
        </p:nvSpPr>
        <p:spPr>
          <a:xfrm rot="16200000">
            <a:off x="7119754" y="3108100"/>
            <a:ext cx="3245720" cy="274323"/>
          </a:xfrm>
        </p:spPr>
        <p:txBody>
          <a:bodyPr/>
          <a:lstStyle/>
          <a:p>
            <a:r>
              <a:rPr lang="en-US"/>
              <a:t>S.Bianco e L.Patrizii, La Scienza Aperta per chi fa ricerca: significato, valore e vademecum  - INFN Laboratori Nazionali di Legnaro 20230203   DOI:   10.15161/oar.it/xxxxxxx</a:t>
            </a:r>
            <a:endParaRPr lang="en-US" dirty="0"/>
          </a:p>
        </p:txBody>
      </p:sp>
    </p:spTree>
    <p:extLst>
      <p:ext uri="{BB962C8B-B14F-4D97-AF65-F5344CB8AC3E}">
        <p14:creationId xmlns:p14="http://schemas.microsoft.com/office/powerpoint/2010/main" val="1483695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3251-7223-7049-83BD-E5CC4BD5DE07}"/>
              </a:ext>
            </a:extLst>
          </p:cNvPr>
          <p:cNvSpPr>
            <a:spLocks noGrp="1"/>
          </p:cNvSpPr>
          <p:nvPr>
            <p:ph type="title"/>
          </p:nvPr>
        </p:nvSpPr>
        <p:spPr>
          <a:xfrm>
            <a:off x="1" y="2031516"/>
            <a:ext cx="3778900" cy="1143000"/>
          </a:xfrm>
        </p:spPr>
        <p:txBody>
          <a:bodyPr/>
          <a:lstStyle/>
          <a:p>
            <a:pPr algn="ctr"/>
            <a:r>
              <a:rPr lang="en-GB" sz="2400" dirty="0"/>
              <a:t>La </a:t>
            </a:r>
            <a:r>
              <a:rPr lang="en-GB" sz="2400" dirty="0" err="1"/>
              <a:t>sottoscrizione</a:t>
            </a:r>
            <a:r>
              <a:rPr lang="en-GB" sz="2400" dirty="0"/>
              <a:t> di transformative agreement in Italia:</a:t>
            </a:r>
            <a:br>
              <a:rPr lang="en-GB" sz="2400" dirty="0"/>
            </a:br>
            <a:r>
              <a:rPr lang="en-GB" sz="2400" dirty="0" err="1"/>
              <a:t>criticità</a:t>
            </a:r>
            <a:r>
              <a:rPr lang="en-GB" sz="2400" dirty="0"/>
              <a:t> e </a:t>
            </a:r>
            <a:r>
              <a:rPr lang="en-GB" sz="2400" dirty="0" err="1"/>
              <a:t>sostenibilità</a:t>
            </a:r>
            <a:br>
              <a:rPr lang="en-GB" sz="2400" dirty="0"/>
            </a:br>
            <a:r>
              <a:rPr lang="en-GB" sz="1200" dirty="0" err="1"/>
              <a:t>doi</a:t>
            </a:r>
            <a:r>
              <a:rPr lang="en-GB" sz="1200" dirty="0"/>
              <a:t>: 10.15161/</a:t>
            </a:r>
            <a:r>
              <a:rPr lang="en-GB" sz="1200" dirty="0" err="1"/>
              <a:t>oar.it</a:t>
            </a:r>
            <a:r>
              <a:rPr lang="en-GB" sz="1200" dirty="0"/>
              <a:t>/76881</a:t>
            </a:r>
            <a:endParaRPr lang="en-IT" sz="2400" dirty="0"/>
          </a:p>
        </p:txBody>
      </p:sp>
      <p:sp>
        <p:nvSpPr>
          <p:cNvPr id="3" name="Content Placeholder 2">
            <a:extLst>
              <a:ext uri="{FF2B5EF4-FFF2-40B4-BE49-F238E27FC236}">
                <a16:creationId xmlns:a16="http://schemas.microsoft.com/office/drawing/2014/main" id="{B415F952-4375-41FC-542B-55193B728C75}"/>
              </a:ext>
            </a:extLst>
          </p:cNvPr>
          <p:cNvSpPr>
            <a:spLocks noGrp="1"/>
          </p:cNvSpPr>
          <p:nvPr>
            <p:ph idx="1"/>
          </p:nvPr>
        </p:nvSpPr>
        <p:spPr>
          <a:xfrm>
            <a:off x="457200" y="3590714"/>
            <a:ext cx="3066836" cy="2265556"/>
          </a:xfrm>
        </p:spPr>
        <p:txBody>
          <a:bodyPr>
            <a:normAutofit/>
          </a:bodyPr>
          <a:lstStyle/>
          <a:p>
            <a:pPr marL="114300" indent="0" algn="ctr">
              <a:buNone/>
            </a:pPr>
            <a:r>
              <a:rPr lang="en-IT" sz="1400" dirty="0"/>
              <a:t>Stefano Bianco</a:t>
            </a:r>
          </a:p>
          <a:p>
            <a:pPr marL="114300" indent="0" algn="ctr">
              <a:buNone/>
            </a:pPr>
            <a:r>
              <a:rPr lang="en-IT" sz="1400" dirty="0"/>
              <a:t>INFN Laboratori Nazionali di Frascati</a:t>
            </a:r>
          </a:p>
          <a:p>
            <a:pPr marL="114300" indent="0" algn="ctr">
              <a:buNone/>
            </a:pPr>
            <a:r>
              <a:rPr lang="en-GB" sz="1400" dirty="0">
                <a:hlinkClick r:id="rId2"/>
              </a:rPr>
              <a:t>s</a:t>
            </a:r>
            <a:r>
              <a:rPr lang="en-IT" sz="1400" dirty="0">
                <a:hlinkClick r:id="rId2"/>
              </a:rPr>
              <a:t>tefano.bianco@lnf.infn.it</a:t>
            </a:r>
            <a:endParaRPr lang="en-IT" sz="1400" dirty="0"/>
          </a:p>
          <a:p>
            <a:pPr marL="114300" indent="0" algn="ctr">
              <a:buNone/>
            </a:pPr>
            <a:r>
              <a:rPr lang="en-IT" sz="1400" dirty="0">
                <a:hlinkClick r:id="rId3"/>
              </a:rPr>
              <a:t>openscience@lists.infn.it</a:t>
            </a:r>
            <a:endParaRPr lang="en-IT" sz="1400" dirty="0"/>
          </a:p>
          <a:p>
            <a:pPr marL="114300" indent="0" algn="ctr">
              <a:buNone/>
            </a:pPr>
            <a:r>
              <a:rPr lang="en-GB" sz="1400" dirty="0"/>
              <a:t>c</a:t>
            </a:r>
            <a:r>
              <a:rPr lang="en-IT" sz="1400" dirty="0"/>
              <a:t>oper.openscience@lists.infn.it</a:t>
            </a:r>
          </a:p>
        </p:txBody>
      </p:sp>
      <p:sp>
        <p:nvSpPr>
          <p:cNvPr id="4" name="Footer Placeholder 3">
            <a:extLst>
              <a:ext uri="{FF2B5EF4-FFF2-40B4-BE49-F238E27FC236}">
                <a16:creationId xmlns:a16="http://schemas.microsoft.com/office/drawing/2014/main" id="{85B4C06C-60A0-D4A5-68D2-0F5BF05D4F1A}"/>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8D9A649A-3493-FE6A-8BF0-63DBD843C226}"/>
              </a:ext>
            </a:extLst>
          </p:cNvPr>
          <p:cNvSpPr>
            <a:spLocks noGrp="1"/>
          </p:cNvSpPr>
          <p:nvPr>
            <p:ph type="sldNum" sz="quarter" idx="12"/>
          </p:nvPr>
        </p:nvSpPr>
        <p:spPr/>
        <p:txBody>
          <a:bodyPr/>
          <a:lstStyle/>
          <a:p>
            <a:fld id="{BA258971-2581-1140-A045-EF224496870B}" type="slidenum">
              <a:rPr lang="en-US" smtClean="0"/>
              <a:t>75</a:t>
            </a:fld>
            <a:endParaRPr lang="en-US"/>
          </a:p>
        </p:txBody>
      </p:sp>
      <p:pic>
        <p:nvPicPr>
          <p:cNvPr id="7" name="Picture 6">
            <a:extLst>
              <a:ext uri="{FF2B5EF4-FFF2-40B4-BE49-F238E27FC236}">
                <a16:creationId xmlns:a16="http://schemas.microsoft.com/office/drawing/2014/main" id="{1D37D310-B9C7-C703-2655-32467F550E51}"/>
              </a:ext>
            </a:extLst>
          </p:cNvPr>
          <p:cNvPicPr>
            <a:picLocks noChangeAspect="1"/>
          </p:cNvPicPr>
          <p:nvPr/>
        </p:nvPicPr>
        <p:blipFill rotWithShape="1">
          <a:blip r:embed="rId4"/>
          <a:srcRect l="51734"/>
          <a:stretch/>
        </p:blipFill>
        <p:spPr>
          <a:xfrm>
            <a:off x="3778901" y="0"/>
            <a:ext cx="4680969" cy="6858000"/>
          </a:xfrm>
          <a:prstGeom prst="rect">
            <a:avLst/>
          </a:prstGeom>
        </p:spPr>
      </p:pic>
    </p:spTree>
    <p:extLst>
      <p:ext uri="{BB962C8B-B14F-4D97-AF65-F5344CB8AC3E}">
        <p14:creationId xmlns:p14="http://schemas.microsoft.com/office/powerpoint/2010/main" val="878244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22BC-A195-0B75-DEE5-D62968FAAF95}"/>
              </a:ext>
            </a:extLst>
          </p:cNvPr>
          <p:cNvSpPr>
            <a:spLocks noGrp="1"/>
          </p:cNvSpPr>
          <p:nvPr>
            <p:ph type="title"/>
          </p:nvPr>
        </p:nvSpPr>
        <p:spPr/>
        <p:txBody>
          <a:bodyPr/>
          <a:lstStyle/>
          <a:p>
            <a:r>
              <a:rPr lang="en-IT" dirty="0"/>
              <a:t>OA2020</a:t>
            </a:r>
          </a:p>
        </p:txBody>
      </p:sp>
      <p:sp>
        <p:nvSpPr>
          <p:cNvPr id="3" name="Content Placeholder 2">
            <a:extLst>
              <a:ext uri="{FF2B5EF4-FFF2-40B4-BE49-F238E27FC236}">
                <a16:creationId xmlns:a16="http://schemas.microsoft.com/office/drawing/2014/main" id="{9CC809D1-6A0A-EEC7-32EE-574EE445F321}"/>
              </a:ext>
            </a:extLst>
          </p:cNvPr>
          <p:cNvSpPr>
            <a:spLocks noGrp="1"/>
          </p:cNvSpPr>
          <p:nvPr>
            <p:ph idx="1"/>
          </p:nvPr>
        </p:nvSpPr>
        <p:spPr/>
        <p:txBody>
          <a:bodyPr>
            <a:normAutofit lnSpcReduction="10000"/>
          </a:bodyPr>
          <a:lstStyle/>
          <a:p>
            <a:r>
              <a:rPr lang="en-IT" sz="3200" dirty="0"/>
              <a:t>“C’e` abbastanza denaro nel sistema”</a:t>
            </a:r>
          </a:p>
          <a:p>
            <a:r>
              <a:rPr lang="en-IT" sz="3200" dirty="0"/>
              <a:t>Ridirezione dei fondi di abbonamento verso diritti di pubblicazione “APC”</a:t>
            </a:r>
          </a:p>
          <a:p>
            <a:r>
              <a:rPr lang="en-IT" sz="3200" dirty="0"/>
              <a:t>Mercato degli APC meno rigido di quello degli abbonamenti in teoria</a:t>
            </a:r>
          </a:p>
          <a:p>
            <a:r>
              <a:rPr lang="en-IT" sz="3200" dirty="0"/>
              <a:t>Pagare un po’di più subito per transire verso un mercato (quello degli APC) nel quale alla lunga si risparmia</a:t>
            </a:r>
          </a:p>
          <a:p>
            <a:r>
              <a:rPr lang="en-IT" sz="3200" dirty="0"/>
              <a:t>M</a:t>
            </a:r>
            <a:r>
              <a:rPr lang="en-GB" sz="3200" dirty="0"/>
              <a:t>o</a:t>
            </a:r>
            <a:r>
              <a:rPr lang="en-IT" sz="3200" dirty="0"/>
              <a:t>dello di Pöschl</a:t>
            </a:r>
          </a:p>
          <a:p>
            <a:endParaRPr lang="en-IT" dirty="0"/>
          </a:p>
        </p:txBody>
      </p:sp>
      <p:sp>
        <p:nvSpPr>
          <p:cNvPr id="4" name="Footer Placeholder 3">
            <a:extLst>
              <a:ext uri="{FF2B5EF4-FFF2-40B4-BE49-F238E27FC236}">
                <a16:creationId xmlns:a16="http://schemas.microsoft.com/office/drawing/2014/main" id="{7C783FAF-CD4F-70B6-6AC2-1F693EEDA88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24CC5910-AA64-C428-F765-D854F7FC3A3C}"/>
              </a:ext>
            </a:extLst>
          </p:cNvPr>
          <p:cNvSpPr>
            <a:spLocks noGrp="1"/>
          </p:cNvSpPr>
          <p:nvPr>
            <p:ph type="sldNum" sz="quarter" idx="12"/>
          </p:nvPr>
        </p:nvSpPr>
        <p:spPr/>
        <p:txBody>
          <a:bodyPr/>
          <a:lstStyle/>
          <a:p>
            <a:fld id="{BA258971-2581-1140-A045-EF224496870B}" type="slidenum">
              <a:rPr lang="en-US" smtClean="0"/>
              <a:t>76</a:t>
            </a:fld>
            <a:endParaRPr lang="en-US"/>
          </a:p>
        </p:txBody>
      </p:sp>
    </p:spTree>
    <p:extLst>
      <p:ext uri="{BB962C8B-B14F-4D97-AF65-F5344CB8AC3E}">
        <p14:creationId xmlns:p14="http://schemas.microsoft.com/office/powerpoint/2010/main" val="1153750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2D8F16-AAC6-604E-85EB-FFB2A5A6D64D}"/>
              </a:ext>
            </a:extLst>
          </p:cNvPr>
          <p:cNvSpPr>
            <a:spLocks noGrp="1"/>
          </p:cNvSpPr>
          <p:nvPr>
            <p:ph type="subTitle" idx="1"/>
          </p:nvPr>
        </p:nvSpPr>
        <p:spPr/>
        <p:txBody>
          <a:bodyPr/>
          <a:lstStyle/>
          <a:p>
            <a:endParaRPr lang="en-IT"/>
          </a:p>
        </p:txBody>
      </p:sp>
      <p:pic>
        <p:nvPicPr>
          <p:cNvPr id="7" name="Picture 6">
            <a:extLst>
              <a:ext uri="{FF2B5EF4-FFF2-40B4-BE49-F238E27FC236}">
                <a16:creationId xmlns:a16="http://schemas.microsoft.com/office/drawing/2014/main" id="{7EBB18F7-B5E6-7247-8901-3DB34AD065CD}"/>
              </a:ext>
            </a:extLst>
          </p:cNvPr>
          <p:cNvPicPr>
            <a:picLocks noChangeAspect="1"/>
          </p:cNvPicPr>
          <p:nvPr/>
        </p:nvPicPr>
        <p:blipFill>
          <a:blip r:embed="rId2"/>
          <a:stretch>
            <a:fillRect/>
          </a:stretch>
        </p:blipFill>
        <p:spPr>
          <a:xfrm>
            <a:off x="129864" y="490535"/>
            <a:ext cx="8031781" cy="5781390"/>
          </a:xfrm>
          <a:prstGeom prst="rect">
            <a:avLst/>
          </a:prstGeom>
        </p:spPr>
      </p:pic>
      <p:sp>
        <p:nvSpPr>
          <p:cNvPr id="6" name="TextBox 5">
            <a:extLst>
              <a:ext uri="{FF2B5EF4-FFF2-40B4-BE49-F238E27FC236}">
                <a16:creationId xmlns:a16="http://schemas.microsoft.com/office/drawing/2014/main" id="{0E63D79B-3D3C-C641-94D7-DE4882AB2CA8}"/>
              </a:ext>
            </a:extLst>
          </p:cNvPr>
          <p:cNvSpPr txBox="1"/>
          <p:nvPr/>
        </p:nvSpPr>
        <p:spPr>
          <a:xfrm rot="16200000">
            <a:off x="5374274" y="3298195"/>
            <a:ext cx="5876930" cy="261610"/>
          </a:xfrm>
          <a:prstGeom prst="rect">
            <a:avLst/>
          </a:prstGeom>
          <a:noFill/>
        </p:spPr>
        <p:txBody>
          <a:bodyPr wrap="none" rtlCol="0">
            <a:spAutoFit/>
          </a:bodyPr>
          <a:lstStyle/>
          <a:p>
            <a:r>
              <a:rPr lang="en-GB" sz="1100" b="1" dirty="0">
                <a:latin typeface="Fira Sans" panose="020B0604020202020204" charset="0"/>
              </a:rPr>
              <a:t>F</a:t>
            </a:r>
            <a:r>
              <a:rPr lang="en-IT" sz="1100" b="1" dirty="0">
                <a:latin typeface="Fira Sans" panose="020B0604020202020204" charset="0"/>
              </a:rPr>
              <a:t>onte:Stefano RUFFO, coordinatore Commissione Biblioteche della CRUI (dicembre 2020)</a:t>
            </a:r>
          </a:p>
        </p:txBody>
      </p:sp>
      <p:sp>
        <p:nvSpPr>
          <p:cNvPr id="2" name="Footer Placeholder 1">
            <a:extLst>
              <a:ext uri="{FF2B5EF4-FFF2-40B4-BE49-F238E27FC236}">
                <a16:creationId xmlns:a16="http://schemas.microsoft.com/office/drawing/2014/main" id="{DB80F757-8612-734E-A6FB-586EC00EA40E}"/>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p>
        </p:txBody>
      </p:sp>
      <p:sp>
        <p:nvSpPr>
          <p:cNvPr id="4" name="Slide Number Placeholder 3">
            <a:extLst>
              <a:ext uri="{FF2B5EF4-FFF2-40B4-BE49-F238E27FC236}">
                <a16:creationId xmlns:a16="http://schemas.microsoft.com/office/drawing/2014/main" id="{65DEC169-F77C-5E46-8D1A-70700FA5EF5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77</a:t>
            </a:fld>
            <a:endParaRPr lang="en-US"/>
          </a:p>
        </p:txBody>
      </p:sp>
      <p:sp>
        <p:nvSpPr>
          <p:cNvPr id="5" name="TextBox 4">
            <a:extLst>
              <a:ext uri="{FF2B5EF4-FFF2-40B4-BE49-F238E27FC236}">
                <a16:creationId xmlns:a16="http://schemas.microsoft.com/office/drawing/2014/main" id="{72527C23-42B8-AE49-8EC6-07BD8FF15328}"/>
              </a:ext>
            </a:extLst>
          </p:cNvPr>
          <p:cNvSpPr txBox="1"/>
          <p:nvPr/>
        </p:nvSpPr>
        <p:spPr>
          <a:xfrm rot="1068263">
            <a:off x="4782017" y="757534"/>
            <a:ext cx="3425810" cy="923330"/>
          </a:xfrm>
          <a:prstGeom prst="rect">
            <a:avLst/>
          </a:prstGeom>
          <a:noFill/>
        </p:spPr>
        <p:txBody>
          <a:bodyPr wrap="none" rtlCol="0">
            <a:spAutoFit/>
          </a:bodyPr>
          <a:lstStyle/>
          <a:p>
            <a:r>
              <a:rPr lang="en-GB" sz="5400" b="1" dirty="0"/>
              <a:t>o</a:t>
            </a:r>
            <a:r>
              <a:rPr lang="en-IT" sz="5400" b="1" dirty="0"/>
              <a:t>a2020.org</a:t>
            </a:r>
          </a:p>
        </p:txBody>
      </p:sp>
    </p:spTree>
    <p:extLst>
      <p:ext uri="{BB962C8B-B14F-4D97-AF65-F5344CB8AC3E}">
        <p14:creationId xmlns:p14="http://schemas.microsoft.com/office/powerpoint/2010/main" val="4125356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B671-3E6B-0322-954D-AD441744EE71}"/>
              </a:ext>
            </a:extLst>
          </p:cNvPr>
          <p:cNvSpPr>
            <a:spLocks noGrp="1"/>
          </p:cNvSpPr>
          <p:nvPr>
            <p:ph type="title"/>
          </p:nvPr>
        </p:nvSpPr>
        <p:spPr/>
        <p:txBody>
          <a:bodyPr/>
          <a:lstStyle/>
          <a:p>
            <a:r>
              <a:rPr lang="en-GB" dirty="0"/>
              <a:t>APC = M</a:t>
            </a:r>
            <a:r>
              <a:rPr lang="en-IT" dirty="0"/>
              <a:t>ercato meno rigido </a:t>
            </a:r>
          </a:p>
        </p:txBody>
      </p:sp>
      <p:sp>
        <p:nvSpPr>
          <p:cNvPr id="3" name="Content Placeholder 2">
            <a:extLst>
              <a:ext uri="{FF2B5EF4-FFF2-40B4-BE49-F238E27FC236}">
                <a16:creationId xmlns:a16="http://schemas.microsoft.com/office/drawing/2014/main" id="{2666D4DE-4BC0-090E-B8F9-53955AD463F8}"/>
              </a:ext>
            </a:extLst>
          </p:cNvPr>
          <p:cNvSpPr>
            <a:spLocks noGrp="1"/>
          </p:cNvSpPr>
          <p:nvPr>
            <p:ph idx="1"/>
          </p:nvPr>
        </p:nvSpPr>
        <p:spPr>
          <a:xfrm>
            <a:off x="457200" y="1914525"/>
            <a:ext cx="7620000" cy="3614737"/>
          </a:xfrm>
        </p:spPr>
        <p:txBody>
          <a:bodyPr>
            <a:normAutofit/>
          </a:bodyPr>
          <a:lstStyle/>
          <a:p>
            <a:r>
              <a:rPr lang="en-GB" sz="1800" dirty="0">
                <a:effectLst/>
                <a:latin typeface="TimesNewRomanPSMT"/>
              </a:rPr>
              <a:t>Alberto F. </a:t>
            </a:r>
            <a:r>
              <a:rPr lang="en-GB" sz="1800" dirty="0" err="1">
                <a:effectLst/>
                <a:latin typeface="TimesNewRomanPSMT"/>
              </a:rPr>
              <a:t>Pozzolo</a:t>
            </a:r>
            <a:r>
              <a:rPr lang="en-GB" sz="1800" dirty="0">
                <a:effectLst/>
                <a:latin typeface="TimesNewRomanPSMT"/>
              </a:rPr>
              <a:t>, </a:t>
            </a:r>
            <a:r>
              <a:rPr lang="en-GB" sz="1800" dirty="0" err="1">
                <a:effectLst/>
                <a:latin typeface="TimesNewRomanPSMT"/>
              </a:rPr>
              <a:t>PlanS</a:t>
            </a:r>
            <a:r>
              <a:rPr lang="en-GB" sz="1800" dirty="0">
                <a:effectLst/>
                <a:latin typeface="TimesNewRomanPSMT"/>
              </a:rPr>
              <a:t> e le </a:t>
            </a:r>
            <a:r>
              <a:rPr lang="en-GB" sz="1800" dirty="0" err="1">
                <a:effectLst/>
                <a:latin typeface="TimesNewRomanPSMT"/>
              </a:rPr>
              <a:t>negoziazioni</a:t>
            </a:r>
            <a:r>
              <a:rPr lang="en-GB" sz="1800" dirty="0">
                <a:effectLst/>
                <a:latin typeface="TimesNewRomanPSMT"/>
              </a:rPr>
              <a:t> </a:t>
            </a:r>
            <a:r>
              <a:rPr lang="en-GB" sz="1800" dirty="0" err="1">
                <a:effectLst/>
                <a:latin typeface="TimesNewRomanPSMT"/>
              </a:rPr>
              <a:t>nel</a:t>
            </a:r>
            <a:r>
              <a:rPr lang="en-GB" sz="1800" dirty="0">
                <a:effectLst/>
                <a:latin typeface="TimesNewRomanPSMT"/>
              </a:rPr>
              <a:t> </a:t>
            </a:r>
            <a:r>
              <a:rPr lang="en-GB" sz="1800" dirty="0" err="1">
                <a:effectLst/>
                <a:latin typeface="TimesNewRomanPSMT"/>
              </a:rPr>
              <a:t>contesto</a:t>
            </a:r>
            <a:r>
              <a:rPr lang="en-GB" sz="1800" dirty="0">
                <a:effectLst/>
                <a:latin typeface="TimesNewRomanPSMT"/>
              </a:rPr>
              <a:t> </a:t>
            </a:r>
            <a:r>
              <a:rPr lang="en-GB" sz="1800" dirty="0" err="1">
                <a:effectLst/>
                <a:latin typeface="TimesNewRomanPSMT"/>
              </a:rPr>
              <a:t>accademico</a:t>
            </a:r>
            <a:r>
              <a:rPr lang="en-GB" sz="1800" dirty="0">
                <a:effectLst/>
                <a:latin typeface="TimesNewRomanPSMT"/>
              </a:rPr>
              <a:t> </a:t>
            </a:r>
            <a:r>
              <a:rPr lang="en-GB" sz="1800" dirty="0" err="1">
                <a:effectLst/>
                <a:latin typeface="TimesNewRomanPSMT"/>
              </a:rPr>
              <a:t>italiano</a:t>
            </a:r>
            <a:r>
              <a:rPr lang="en-GB" sz="1800" dirty="0">
                <a:effectLst/>
                <a:latin typeface="TimesNewRomanPSMT"/>
              </a:rPr>
              <a:t>, </a:t>
            </a:r>
            <a:r>
              <a:rPr lang="en-GB" sz="1800" dirty="0" err="1">
                <a:effectLst/>
                <a:latin typeface="TimesNewRomanPSMT"/>
              </a:rPr>
              <a:t>Convegno</a:t>
            </a:r>
            <a:r>
              <a:rPr lang="en-GB" sz="1800" dirty="0">
                <a:effectLst/>
                <a:latin typeface="TimesNewRomanPSMT"/>
              </a:rPr>
              <a:t> </a:t>
            </a:r>
            <a:r>
              <a:rPr lang="en-GB" sz="1800" dirty="0" err="1">
                <a:effectLst/>
                <a:latin typeface="TimesNewRomanPSMT"/>
              </a:rPr>
              <a:t>su</a:t>
            </a:r>
            <a:r>
              <a:rPr lang="en-GB" sz="1800" dirty="0">
                <a:effectLst/>
                <a:latin typeface="TimesNewRomanPSMT"/>
              </a:rPr>
              <a:t> </a:t>
            </a:r>
            <a:r>
              <a:rPr lang="en-GB" sz="1800" dirty="0" err="1">
                <a:effectLst/>
                <a:latin typeface="TimesNewRomanPSMT"/>
              </a:rPr>
              <a:t>PlanS</a:t>
            </a:r>
            <a:r>
              <a:rPr lang="en-GB" sz="1800" dirty="0">
                <a:effectLst/>
                <a:latin typeface="TimesNewRomanPSMT"/>
              </a:rPr>
              <a:t> e </a:t>
            </a:r>
            <a:r>
              <a:rPr lang="en-GB" sz="1800" dirty="0" err="1">
                <a:effectLst/>
                <a:latin typeface="TimesNewRomanPSMT"/>
              </a:rPr>
              <a:t>editoria</a:t>
            </a:r>
            <a:r>
              <a:rPr lang="en-GB" sz="1800" dirty="0">
                <a:effectLst/>
                <a:latin typeface="TimesNewRomanPSMT"/>
              </a:rPr>
              <a:t>, Firenze, 1 </a:t>
            </a:r>
            <a:r>
              <a:rPr lang="en-GB" sz="1800" dirty="0" err="1">
                <a:effectLst/>
                <a:latin typeface="TimesNewRomanPSMT"/>
              </a:rPr>
              <a:t>ottobre</a:t>
            </a:r>
            <a:r>
              <a:rPr lang="en-GB" sz="1800" dirty="0">
                <a:effectLst/>
                <a:latin typeface="TimesNewRomanPSMT"/>
              </a:rPr>
              <a:t> 2019, https://</a:t>
            </a:r>
            <a:r>
              <a:rPr lang="en-GB" sz="1800" dirty="0" err="1">
                <a:effectLst/>
                <a:latin typeface="TimesNewRomanPSMT"/>
              </a:rPr>
              <a:t>www.sba.unifi.it</a:t>
            </a:r>
            <a:r>
              <a:rPr lang="en-GB" sz="1800" dirty="0">
                <a:effectLst/>
                <a:latin typeface="TimesNewRomanPSMT"/>
              </a:rPr>
              <a:t>/upload/</a:t>
            </a:r>
            <a:r>
              <a:rPr lang="en-GB" sz="1800" dirty="0" err="1">
                <a:effectLst/>
                <a:latin typeface="TimesNewRomanPSMT"/>
              </a:rPr>
              <a:t>Slide_Pozzolo.pdf</a:t>
            </a:r>
            <a:br>
              <a:rPr lang="en-GB" sz="1800" dirty="0">
                <a:effectLst/>
                <a:latin typeface="TimesNewRomanPSMT"/>
              </a:rPr>
            </a:br>
            <a:endParaRPr lang="en-GB" dirty="0"/>
          </a:p>
          <a:p>
            <a:endParaRPr lang="en-IT" dirty="0"/>
          </a:p>
        </p:txBody>
      </p:sp>
      <p:sp>
        <p:nvSpPr>
          <p:cNvPr id="4" name="Footer Placeholder 3">
            <a:extLst>
              <a:ext uri="{FF2B5EF4-FFF2-40B4-BE49-F238E27FC236}">
                <a16:creationId xmlns:a16="http://schemas.microsoft.com/office/drawing/2014/main" id="{E53E2B43-66A6-7A96-41C8-54BF33FA52E4}"/>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C9762C64-F78C-EF95-4301-7035435507A0}"/>
              </a:ext>
            </a:extLst>
          </p:cNvPr>
          <p:cNvSpPr>
            <a:spLocks noGrp="1"/>
          </p:cNvSpPr>
          <p:nvPr>
            <p:ph type="sldNum" sz="quarter" idx="12"/>
          </p:nvPr>
        </p:nvSpPr>
        <p:spPr/>
        <p:txBody>
          <a:bodyPr/>
          <a:lstStyle/>
          <a:p>
            <a:fld id="{BA258971-2581-1140-A045-EF224496870B}" type="slidenum">
              <a:rPr lang="en-US" smtClean="0"/>
              <a:t>78</a:t>
            </a:fld>
            <a:endParaRPr lang="en-US"/>
          </a:p>
        </p:txBody>
      </p:sp>
    </p:spTree>
    <p:extLst>
      <p:ext uri="{BB962C8B-B14F-4D97-AF65-F5344CB8AC3E}">
        <p14:creationId xmlns:p14="http://schemas.microsoft.com/office/powerpoint/2010/main" val="23502731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2137-86B1-F448-2B78-7E69DA5A8FEB}"/>
              </a:ext>
            </a:extLst>
          </p:cNvPr>
          <p:cNvSpPr>
            <a:spLocks noGrp="1"/>
          </p:cNvSpPr>
          <p:nvPr>
            <p:ph type="title"/>
          </p:nvPr>
        </p:nvSpPr>
        <p:spPr>
          <a:xfrm>
            <a:off x="457200" y="274638"/>
            <a:ext cx="7620000" cy="691133"/>
          </a:xfrm>
        </p:spPr>
        <p:txBody>
          <a:bodyPr/>
          <a:lstStyle/>
          <a:p>
            <a:r>
              <a:rPr lang="en-IT" dirty="0"/>
              <a:t>Pagare per pubblicare</a:t>
            </a:r>
          </a:p>
        </p:txBody>
      </p:sp>
      <p:sp>
        <p:nvSpPr>
          <p:cNvPr id="3" name="Content Placeholder 2">
            <a:extLst>
              <a:ext uri="{FF2B5EF4-FFF2-40B4-BE49-F238E27FC236}">
                <a16:creationId xmlns:a16="http://schemas.microsoft.com/office/drawing/2014/main" id="{1A1BB453-F57C-EB8A-F75F-B1F2033E9C43}"/>
              </a:ext>
            </a:extLst>
          </p:cNvPr>
          <p:cNvSpPr>
            <a:spLocks noGrp="1"/>
          </p:cNvSpPr>
          <p:nvPr>
            <p:ph idx="1"/>
          </p:nvPr>
        </p:nvSpPr>
        <p:spPr>
          <a:xfrm>
            <a:off x="457200" y="1600199"/>
            <a:ext cx="7620000" cy="3815081"/>
          </a:xfrm>
        </p:spPr>
        <p:txBody>
          <a:bodyPr/>
          <a:lstStyle/>
          <a:p>
            <a:r>
              <a:rPr lang="en-GB" sz="2800" dirty="0"/>
              <a:t>O</a:t>
            </a:r>
            <a:r>
              <a:rPr lang="en-IT" sz="2800" dirty="0"/>
              <a:t>ccorrono waivers per</a:t>
            </a:r>
          </a:p>
          <a:p>
            <a:pPr lvl="1"/>
            <a:r>
              <a:rPr lang="en-IT" sz="2800" dirty="0"/>
              <a:t>Ricercatori degli Atenei che non sottoscrivono</a:t>
            </a:r>
          </a:p>
          <a:p>
            <a:pPr lvl="1"/>
            <a:r>
              <a:rPr lang="en-IT" sz="2800" dirty="0"/>
              <a:t>Emisfero sud</a:t>
            </a:r>
          </a:p>
          <a:p>
            <a:endParaRPr lang="en-IT" dirty="0"/>
          </a:p>
        </p:txBody>
      </p:sp>
      <p:sp>
        <p:nvSpPr>
          <p:cNvPr id="4" name="Footer Placeholder 3">
            <a:extLst>
              <a:ext uri="{FF2B5EF4-FFF2-40B4-BE49-F238E27FC236}">
                <a16:creationId xmlns:a16="http://schemas.microsoft.com/office/drawing/2014/main" id="{BFC61DEF-9F5F-EFC9-4B05-5B2C91D28D85}"/>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33B5EC1A-00B3-A8A0-8EFD-5B49A7A55A5A}"/>
              </a:ext>
            </a:extLst>
          </p:cNvPr>
          <p:cNvSpPr>
            <a:spLocks noGrp="1"/>
          </p:cNvSpPr>
          <p:nvPr>
            <p:ph type="sldNum" sz="quarter" idx="12"/>
          </p:nvPr>
        </p:nvSpPr>
        <p:spPr/>
        <p:txBody>
          <a:bodyPr/>
          <a:lstStyle/>
          <a:p>
            <a:fld id="{BA258971-2581-1140-A045-EF224496870B}" type="slidenum">
              <a:rPr lang="en-US" smtClean="0"/>
              <a:t>79</a:t>
            </a:fld>
            <a:endParaRPr lang="en-US"/>
          </a:p>
        </p:txBody>
      </p:sp>
    </p:spTree>
    <p:extLst>
      <p:ext uri="{BB962C8B-B14F-4D97-AF65-F5344CB8AC3E}">
        <p14:creationId xmlns:p14="http://schemas.microsoft.com/office/powerpoint/2010/main" val="2556140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7A93-DD3F-F6D2-EE86-85E8E0AB4433}"/>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2BB2720C-822E-B501-CED2-C07B72713B50}"/>
              </a:ext>
            </a:extLst>
          </p:cNvPr>
          <p:cNvSpPr>
            <a:spLocks noGrp="1"/>
          </p:cNvSpPr>
          <p:nvPr>
            <p:ph idx="1"/>
          </p:nvPr>
        </p:nvSpPr>
        <p:spPr/>
        <p:txBody>
          <a:bodyPr/>
          <a:lstStyle/>
          <a:p>
            <a:r>
              <a:rPr lang="en-GB" dirty="0"/>
              <a:t>……</a:t>
            </a:r>
          </a:p>
          <a:p>
            <a:r>
              <a:rPr lang="en-GB" dirty="0"/>
              <a:t>I. K</a:t>
            </a:r>
            <a:r>
              <a:rPr lang="en-IT" dirty="0"/>
              <a:t>ant 1785 Accesso libero alla conoscenza </a:t>
            </a:r>
            <a:r>
              <a:rPr lang="en-GB" b="0" i="1" u="none" strike="noStrike" dirty="0">
                <a:solidFill>
                  <a:srgbClr val="000000"/>
                </a:solidFill>
                <a:effectLst/>
                <a:latin typeface="-webkit-standard"/>
              </a:rPr>
              <a:t>Von der </a:t>
            </a:r>
            <a:r>
              <a:rPr lang="en-GB" b="0" i="1" u="none" strike="noStrike" dirty="0" err="1">
                <a:solidFill>
                  <a:srgbClr val="000000"/>
                </a:solidFill>
                <a:effectLst/>
                <a:latin typeface="-webkit-standard"/>
              </a:rPr>
              <a:t>Unrechtmäßigkeit</a:t>
            </a:r>
            <a:r>
              <a:rPr lang="en-GB" b="0" i="1" u="none" strike="noStrike" dirty="0">
                <a:solidFill>
                  <a:srgbClr val="000000"/>
                </a:solidFill>
                <a:effectLst/>
                <a:latin typeface="-webkit-standard"/>
              </a:rPr>
              <a:t> des </a:t>
            </a:r>
            <a:r>
              <a:rPr lang="en-GB" b="0" i="1" u="none" strike="noStrike" dirty="0" err="1">
                <a:solidFill>
                  <a:srgbClr val="000000"/>
                </a:solidFill>
                <a:effectLst/>
                <a:latin typeface="-webkit-standard"/>
              </a:rPr>
              <a:t>Büchernachdrucks</a:t>
            </a:r>
            <a:endParaRPr lang="en-GB" b="0" i="1" u="none" strike="noStrike" dirty="0">
              <a:solidFill>
                <a:srgbClr val="000000"/>
              </a:solidFill>
              <a:effectLst/>
              <a:latin typeface="-webkit-standard"/>
            </a:endParaRPr>
          </a:p>
          <a:p>
            <a:r>
              <a:rPr lang="en-GB" i="1" dirty="0">
                <a:solidFill>
                  <a:srgbClr val="000000"/>
                </a:solidFill>
                <a:latin typeface="-webkit-standard"/>
              </a:rPr>
              <a:t>……….</a:t>
            </a:r>
            <a:endParaRPr lang="en-IT" dirty="0"/>
          </a:p>
          <a:p>
            <a:r>
              <a:rPr lang="en-GB" dirty="0" err="1"/>
              <a:t>R.K.Merton</a:t>
            </a:r>
            <a:r>
              <a:rPr lang="en-GB" dirty="0"/>
              <a:t> 1949 </a:t>
            </a:r>
            <a:r>
              <a:rPr lang="en-GB" i="1" dirty="0"/>
              <a:t>Teoria e </a:t>
            </a:r>
            <a:r>
              <a:rPr lang="en-GB" i="1" dirty="0" err="1"/>
              <a:t>struttura</a:t>
            </a:r>
            <a:r>
              <a:rPr lang="en-GB" i="1" dirty="0"/>
              <a:t> </a:t>
            </a:r>
            <a:r>
              <a:rPr lang="en-GB" i="1" dirty="0" err="1"/>
              <a:t>sociale</a:t>
            </a:r>
            <a:endParaRPr lang="en-IT" i="1" dirty="0"/>
          </a:p>
          <a:p>
            <a:r>
              <a:rPr lang="en-IT" dirty="0"/>
              <a:t>………</a:t>
            </a:r>
          </a:p>
          <a:p>
            <a:endParaRPr lang="en-IT" dirty="0"/>
          </a:p>
          <a:p>
            <a:endParaRPr lang="en-IT" dirty="0"/>
          </a:p>
          <a:p>
            <a:endParaRPr lang="en-IT" dirty="0"/>
          </a:p>
        </p:txBody>
      </p:sp>
      <p:sp>
        <p:nvSpPr>
          <p:cNvPr id="4" name="Footer Placeholder 3">
            <a:extLst>
              <a:ext uri="{FF2B5EF4-FFF2-40B4-BE49-F238E27FC236}">
                <a16:creationId xmlns:a16="http://schemas.microsoft.com/office/drawing/2014/main" id="{F4CBD27A-9829-117B-05A8-44FE569F9FB0}"/>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7E490090-C8DA-AC3B-136B-892EF217DA7F}"/>
              </a:ext>
            </a:extLst>
          </p:cNvPr>
          <p:cNvSpPr>
            <a:spLocks noGrp="1"/>
          </p:cNvSpPr>
          <p:nvPr>
            <p:ph type="sldNum" sz="quarter" idx="12"/>
          </p:nvPr>
        </p:nvSpPr>
        <p:spPr/>
        <p:txBody>
          <a:bodyPr/>
          <a:lstStyle/>
          <a:p>
            <a:fld id="{BA258971-2581-1140-A045-EF224496870B}" type="slidenum">
              <a:rPr lang="en-US" smtClean="0"/>
              <a:t>8</a:t>
            </a:fld>
            <a:endParaRPr lang="en-US"/>
          </a:p>
        </p:txBody>
      </p:sp>
    </p:spTree>
    <p:extLst>
      <p:ext uri="{BB962C8B-B14F-4D97-AF65-F5344CB8AC3E}">
        <p14:creationId xmlns:p14="http://schemas.microsoft.com/office/powerpoint/2010/main" val="1466123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research (2002)</a:t>
            </a:r>
            <a:br>
              <a:rPr lang="en-US" dirty="0"/>
            </a:br>
            <a:r>
              <a:rPr lang="en-US" sz="4800" b="1" dirty="0" err="1"/>
              <a:t>worldmapper.org</a:t>
            </a:r>
            <a:endParaRPr lang="en-US" dirty="0"/>
          </a:p>
        </p:txBody>
      </p:sp>
      <p:pic>
        <p:nvPicPr>
          <p:cNvPr id="7" name="Content Placeholder 6" descr="205ScienceResearch.png"/>
          <p:cNvPicPr>
            <a:picLocks noGrp="1" noChangeAspect="1"/>
          </p:cNvPicPr>
          <p:nvPr>
            <p:ph idx="1"/>
          </p:nvPr>
        </p:nvPicPr>
        <p:blipFill>
          <a:blip r:embed="rId2">
            <a:extLst>
              <a:ext uri="{28A0092B-C50C-407E-A947-70E740481C1C}">
                <a14:useLocalDpi xmlns:a14="http://schemas.microsoft.com/office/drawing/2010/main" val="0"/>
              </a:ext>
            </a:extLst>
          </a:blip>
          <a:srcRect l="10317" r="10317"/>
          <a:stretch>
            <a:fillRect/>
          </a:stretch>
        </p:blipFill>
        <p:spPr/>
      </p:pic>
      <p:sp>
        <p:nvSpPr>
          <p:cNvPr id="6" name="Slide Number Placeholder 5"/>
          <p:cNvSpPr>
            <a:spLocks noGrp="1"/>
          </p:cNvSpPr>
          <p:nvPr>
            <p:ph type="sldNum" sz="quarter" idx="12"/>
          </p:nvPr>
        </p:nvSpPr>
        <p:spPr/>
        <p:txBody>
          <a:bodyPr/>
          <a:lstStyle/>
          <a:p>
            <a:fld id="{3A44437F-6DD9-534A-BF42-7E658A5045D2}" type="slidenum">
              <a:rPr lang="en-US" smtClean="0"/>
              <a:t>80</a:t>
            </a:fld>
            <a:endParaRPr lang="en-US"/>
          </a:p>
        </p:txBody>
      </p:sp>
      <p:pic>
        <p:nvPicPr>
          <p:cNvPr id="8" name="Immagine 11" descr="license.img"/>
          <p:cNvPicPr>
            <a:picLocks/>
          </p:cNvPicPr>
          <p:nvPr/>
        </p:nvPicPr>
        <p:blipFill>
          <a:blip r:embed="rId3" cstate="print"/>
          <a:stretch>
            <a:fillRect/>
          </a:stretch>
        </p:blipFill>
        <p:spPr>
          <a:xfrm>
            <a:off x="539552" y="6529912"/>
            <a:ext cx="804672" cy="283464"/>
          </a:xfrm>
          <a:prstGeom prst="rect">
            <a:avLst/>
          </a:prstGeom>
        </p:spPr>
      </p:pic>
      <p:sp>
        <p:nvSpPr>
          <p:cNvPr id="3" name="Footer Placeholder 2">
            <a:extLst>
              <a:ext uri="{FF2B5EF4-FFF2-40B4-BE49-F238E27FC236}">
                <a16:creationId xmlns:a16="http://schemas.microsoft.com/office/drawing/2014/main" id="{DB31EC85-C9FB-46FD-6F50-407C2DAB22B2}"/>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Tree>
    <p:extLst>
      <p:ext uri="{BB962C8B-B14F-4D97-AF65-F5344CB8AC3E}">
        <p14:creationId xmlns:p14="http://schemas.microsoft.com/office/powerpoint/2010/main" val="31601467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Patents (2002)</a:t>
            </a:r>
            <a:r>
              <a:rPr lang="en-US" sz="3200" b="1" dirty="0" err="1"/>
              <a:t>worldmapper.org</a:t>
            </a:r>
            <a:endParaRPr lang="en-US" b="1" dirty="0"/>
          </a:p>
        </p:txBody>
      </p:sp>
      <p:pic>
        <p:nvPicPr>
          <p:cNvPr id="7" name="Content Placeholder 6" descr="167patents.png"/>
          <p:cNvPicPr>
            <a:picLocks noGrp="1" noChangeAspect="1"/>
          </p:cNvPicPr>
          <p:nvPr>
            <p:ph idx="1"/>
          </p:nvPr>
        </p:nvPicPr>
        <p:blipFill>
          <a:blip r:embed="rId2">
            <a:extLst>
              <a:ext uri="{28A0092B-C50C-407E-A947-70E740481C1C}">
                <a14:useLocalDpi xmlns:a14="http://schemas.microsoft.com/office/drawing/2010/main" val="0"/>
              </a:ext>
            </a:extLst>
          </a:blip>
          <a:srcRect l="10938" r="10938"/>
          <a:stretch>
            <a:fillRect/>
          </a:stretch>
        </p:blipFill>
        <p:spPr/>
      </p:pic>
      <p:sp>
        <p:nvSpPr>
          <p:cNvPr id="6" name="Slide Number Placeholder 5"/>
          <p:cNvSpPr>
            <a:spLocks noGrp="1"/>
          </p:cNvSpPr>
          <p:nvPr>
            <p:ph type="sldNum" sz="quarter" idx="12"/>
          </p:nvPr>
        </p:nvSpPr>
        <p:spPr/>
        <p:txBody>
          <a:bodyPr/>
          <a:lstStyle/>
          <a:p>
            <a:fld id="{3A44437F-6DD9-534A-BF42-7E658A5045D2}" type="slidenum">
              <a:rPr lang="en-US" smtClean="0"/>
              <a:t>81</a:t>
            </a:fld>
            <a:endParaRPr lang="en-US"/>
          </a:p>
        </p:txBody>
      </p:sp>
      <p:pic>
        <p:nvPicPr>
          <p:cNvPr id="8" name="Immagine 11" descr="license.img"/>
          <p:cNvPicPr>
            <a:picLocks/>
          </p:cNvPicPr>
          <p:nvPr/>
        </p:nvPicPr>
        <p:blipFill>
          <a:blip r:embed="rId3" cstate="print"/>
          <a:stretch>
            <a:fillRect/>
          </a:stretch>
        </p:blipFill>
        <p:spPr>
          <a:xfrm>
            <a:off x="539552" y="6529912"/>
            <a:ext cx="804672" cy="283464"/>
          </a:xfrm>
          <a:prstGeom prst="rect">
            <a:avLst/>
          </a:prstGeom>
        </p:spPr>
      </p:pic>
      <p:sp>
        <p:nvSpPr>
          <p:cNvPr id="3" name="Footer Placeholder 2">
            <a:extLst>
              <a:ext uri="{FF2B5EF4-FFF2-40B4-BE49-F238E27FC236}">
                <a16:creationId xmlns:a16="http://schemas.microsoft.com/office/drawing/2014/main" id="{045B7A3F-0951-0835-F66E-5A2A964BDEAA}"/>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Tree>
    <p:extLst>
      <p:ext uri="{BB962C8B-B14F-4D97-AF65-F5344CB8AC3E}">
        <p14:creationId xmlns:p14="http://schemas.microsoft.com/office/powerpoint/2010/main" val="5302317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65C4-6C66-E7D9-04C7-F9DA6BD8FF39}"/>
              </a:ext>
            </a:extLst>
          </p:cNvPr>
          <p:cNvSpPr>
            <a:spLocks noGrp="1"/>
          </p:cNvSpPr>
          <p:nvPr>
            <p:ph type="title"/>
          </p:nvPr>
        </p:nvSpPr>
        <p:spPr/>
        <p:txBody>
          <a:bodyPr/>
          <a:lstStyle/>
          <a:p>
            <a:endParaRPr lang="en-IT"/>
          </a:p>
        </p:txBody>
      </p:sp>
      <p:pic>
        <p:nvPicPr>
          <p:cNvPr id="7" name="Content Placeholder 6">
            <a:extLst>
              <a:ext uri="{FF2B5EF4-FFF2-40B4-BE49-F238E27FC236}">
                <a16:creationId xmlns:a16="http://schemas.microsoft.com/office/drawing/2014/main" id="{C3AA8A78-3B09-0881-E1FD-9CB9FEF7726F}"/>
              </a:ext>
            </a:extLst>
          </p:cNvPr>
          <p:cNvPicPr>
            <a:picLocks noGrp="1" noChangeAspect="1"/>
          </p:cNvPicPr>
          <p:nvPr>
            <p:ph idx="1"/>
          </p:nvPr>
        </p:nvPicPr>
        <p:blipFill>
          <a:blip r:embed="rId2"/>
          <a:stretch>
            <a:fillRect/>
          </a:stretch>
        </p:blipFill>
        <p:spPr>
          <a:xfrm>
            <a:off x="616449" y="1087655"/>
            <a:ext cx="7534543" cy="5650908"/>
          </a:xfrm>
        </p:spPr>
      </p:pic>
      <p:sp>
        <p:nvSpPr>
          <p:cNvPr id="4" name="Footer Placeholder 3">
            <a:extLst>
              <a:ext uri="{FF2B5EF4-FFF2-40B4-BE49-F238E27FC236}">
                <a16:creationId xmlns:a16="http://schemas.microsoft.com/office/drawing/2014/main" id="{8D036E62-46BA-94A8-ABCE-904AD7E0D16C}"/>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E95900C0-C62B-F4DD-DDDC-98A22EC539D9}"/>
              </a:ext>
            </a:extLst>
          </p:cNvPr>
          <p:cNvSpPr>
            <a:spLocks noGrp="1"/>
          </p:cNvSpPr>
          <p:nvPr>
            <p:ph type="sldNum" sz="quarter" idx="12"/>
          </p:nvPr>
        </p:nvSpPr>
        <p:spPr/>
        <p:txBody>
          <a:bodyPr/>
          <a:lstStyle/>
          <a:p>
            <a:fld id="{BA258971-2581-1140-A045-EF224496870B}" type="slidenum">
              <a:rPr lang="en-US" smtClean="0"/>
              <a:t>82</a:t>
            </a:fld>
            <a:endParaRPr lang="en-US"/>
          </a:p>
        </p:txBody>
      </p:sp>
      <p:sp>
        <p:nvSpPr>
          <p:cNvPr id="8" name="TextBox 7">
            <a:extLst>
              <a:ext uri="{FF2B5EF4-FFF2-40B4-BE49-F238E27FC236}">
                <a16:creationId xmlns:a16="http://schemas.microsoft.com/office/drawing/2014/main" id="{B924B0A4-9918-1093-E89C-A7BAE2E1054B}"/>
              </a:ext>
            </a:extLst>
          </p:cNvPr>
          <p:cNvSpPr txBox="1"/>
          <p:nvPr/>
        </p:nvSpPr>
        <p:spPr>
          <a:xfrm rot="1476576">
            <a:off x="5878406" y="468595"/>
            <a:ext cx="2083666" cy="646331"/>
          </a:xfrm>
          <a:prstGeom prst="rect">
            <a:avLst/>
          </a:prstGeom>
          <a:solidFill>
            <a:srgbClr val="FF0000"/>
          </a:solidFill>
        </p:spPr>
        <p:txBody>
          <a:bodyPr wrap="square" rtlCol="0">
            <a:spAutoFit/>
          </a:bodyPr>
          <a:lstStyle/>
          <a:p>
            <a:pPr algn="ctr"/>
            <a:r>
              <a:rPr lang="en-IT" dirty="0">
                <a:solidFill>
                  <a:srgbClr val="FFFF00"/>
                </a:solidFill>
              </a:rPr>
              <a:t>Grizzuti R</a:t>
            </a:r>
            <a:r>
              <a:rPr lang="en-GB" dirty="0">
                <a:solidFill>
                  <a:srgbClr val="FFFF00"/>
                </a:solidFill>
              </a:rPr>
              <a:t>o</a:t>
            </a:r>
            <a:r>
              <a:rPr lang="en-IT" dirty="0">
                <a:solidFill>
                  <a:srgbClr val="FFFF00"/>
                </a:solidFill>
              </a:rPr>
              <a:t>ssi</a:t>
            </a:r>
          </a:p>
          <a:p>
            <a:pPr algn="ctr"/>
            <a:r>
              <a:rPr lang="en-IT" dirty="0">
                <a:solidFill>
                  <a:srgbClr val="FFFF00"/>
                </a:solidFill>
              </a:rPr>
              <a:t> GenOA Week 2022</a:t>
            </a:r>
          </a:p>
        </p:txBody>
      </p:sp>
    </p:spTree>
    <p:extLst>
      <p:ext uri="{BB962C8B-B14F-4D97-AF65-F5344CB8AC3E}">
        <p14:creationId xmlns:p14="http://schemas.microsoft.com/office/powerpoint/2010/main" val="3604298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B76847B-C6E5-2EB5-C967-2914D794C78E}"/>
              </a:ext>
            </a:extLst>
          </p:cNvPr>
          <p:cNvPicPr>
            <a:picLocks noGrp="1" noChangeAspect="1"/>
          </p:cNvPicPr>
          <p:nvPr>
            <p:ph idx="1"/>
          </p:nvPr>
        </p:nvPicPr>
        <p:blipFill>
          <a:blip r:embed="rId2"/>
          <a:stretch>
            <a:fillRect/>
          </a:stretch>
        </p:blipFill>
        <p:spPr>
          <a:xfrm>
            <a:off x="63572" y="52387"/>
            <a:ext cx="8151741" cy="6729412"/>
          </a:xfrm>
        </p:spPr>
      </p:pic>
      <p:sp>
        <p:nvSpPr>
          <p:cNvPr id="4" name="Footer Placeholder 3">
            <a:extLst>
              <a:ext uri="{FF2B5EF4-FFF2-40B4-BE49-F238E27FC236}">
                <a16:creationId xmlns:a16="http://schemas.microsoft.com/office/drawing/2014/main" id="{DE75A9C0-093E-E173-DD96-DAB3665F6327}"/>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E0BB9D0C-1C81-5B45-030B-4D0B4441D70B}"/>
              </a:ext>
            </a:extLst>
          </p:cNvPr>
          <p:cNvSpPr>
            <a:spLocks noGrp="1"/>
          </p:cNvSpPr>
          <p:nvPr>
            <p:ph type="sldNum" sz="quarter" idx="12"/>
          </p:nvPr>
        </p:nvSpPr>
        <p:spPr/>
        <p:txBody>
          <a:bodyPr/>
          <a:lstStyle/>
          <a:p>
            <a:fld id="{BA258971-2581-1140-A045-EF224496870B}" type="slidenum">
              <a:rPr lang="en-US" smtClean="0"/>
              <a:t>83</a:t>
            </a:fld>
            <a:endParaRPr lang="en-US"/>
          </a:p>
        </p:txBody>
      </p:sp>
      <p:sp>
        <p:nvSpPr>
          <p:cNvPr id="2" name="Title 1">
            <a:extLst>
              <a:ext uri="{FF2B5EF4-FFF2-40B4-BE49-F238E27FC236}">
                <a16:creationId xmlns:a16="http://schemas.microsoft.com/office/drawing/2014/main" id="{D44CDFBD-6986-EB27-43C7-BFA1BFC15AB6}"/>
              </a:ext>
            </a:extLst>
          </p:cNvPr>
          <p:cNvSpPr>
            <a:spLocks noGrp="1"/>
          </p:cNvSpPr>
          <p:nvPr>
            <p:ph type="title"/>
          </p:nvPr>
        </p:nvSpPr>
        <p:spPr>
          <a:xfrm rot="16200000">
            <a:off x="-1537262" y="3849688"/>
            <a:ext cx="4270375" cy="1143000"/>
          </a:xfrm>
        </p:spPr>
        <p:txBody>
          <a:bodyPr/>
          <a:lstStyle/>
          <a:p>
            <a:r>
              <a:rPr lang="en-US" dirty="0" err="1"/>
              <a:t>Utilizzo</a:t>
            </a:r>
            <a:r>
              <a:rPr lang="en-US" dirty="0"/>
              <a:t> token</a:t>
            </a:r>
            <a:endParaRPr lang="en-IT" dirty="0"/>
          </a:p>
        </p:txBody>
      </p:sp>
      <p:pic>
        <p:nvPicPr>
          <p:cNvPr id="6" name="Immagine 2">
            <a:extLst>
              <a:ext uri="{FF2B5EF4-FFF2-40B4-BE49-F238E27FC236}">
                <a16:creationId xmlns:a16="http://schemas.microsoft.com/office/drawing/2014/main" id="{EAB77F2F-1B92-5253-A320-D9B1F2855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89"/>
          <a:stretch/>
        </p:blipFill>
        <p:spPr>
          <a:xfrm>
            <a:off x="5749155" y="3133617"/>
            <a:ext cx="2652337" cy="1612451"/>
          </a:xfrm>
          <a:prstGeom prst="rect">
            <a:avLst/>
          </a:prstGeom>
        </p:spPr>
      </p:pic>
    </p:spTree>
    <p:extLst>
      <p:ext uri="{BB962C8B-B14F-4D97-AF65-F5344CB8AC3E}">
        <p14:creationId xmlns:p14="http://schemas.microsoft.com/office/powerpoint/2010/main" val="2096964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385F-B02D-1D1B-5F06-2FD035040F39}"/>
              </a:ext>
            </a:extLst>
          </p:cNvPr>
          <p:cNvSpPr>
            <a:spLocks noGrp="1"/>
          </p:cNvSpPr>
          <p:nvPr>
            <p:ph type="title"/>
          </p:nvPr>
        </p:nvSpPr>
        <p:spPr>
          <a:xfrm>
            <a:off x="457200" y="274638"/>
            <a:ext cx="7620000" cy="567843"/>
          </a:xfrm>
        </p:spPr>
        <p:txBody>
          <a:bodyPr/>
          <a:lstStyle/>
          <a:p>
            <a:r>
              <a:rPr lang="en-IT" dirty="0"/>
              <a:t>Trasformativi: come la vedo io</a:t>
            </a:r>
          </a:p>
        </p:txBody>
      </p:sp>
      <p:sp>
        <p:nvSpPr>
          <p:cNvPr id="3" name="Content Placeholder 2">
            <a:extLst>
              <a:ext uri="{FF2B5EF4-FFF2-40B4-BE49-F238E27FC236}">
                <a16:creationId xmlns:a16="http://schemas.microsoft.com/office/drawing/2014/main" id="{EBB0A9A9-2C10-6ACE-02BA-488E276920FA}"/>
              </a:ext>
            </a:extLst>
          </p:cNvPr>
          <p:cNvSpPr>
            <a:spLocks noGrp="1"/>
          </p:cNvSpPr>
          <p:nvPr>
            <p:ph idx="1"/>
          </p:nvPr>
        </p:nvSpPr>
        <p:spPr>
          <a:xfrm>
            <a:off x="457200" y="986319"/>
            <a:ext cx="7943850" cy="5284648"/>
          </a:xfrm>
        </p:spPr>
        <p:txBody>
          <a:bodyPr>
            <a:normAutofit/>
          </a:bodyPr>
          <a:lstStyle/>
          <a:p>
            <a:r>
              <a:rPr lang="en-IT" dirty="0"/>
              <a:t>Trasformativi </a:t>
            </a:r>
            <a:r>
              <a:rPr lang="en-IT" i="1" dirty="0"/>
              <a:t>non</a:t>
            </a:r>
            <a:r>
              <a:rPr lang="en-IT" dirty="0"/>
              <a:t> ad ogni costo</a:t>
            </a:r>
          </a:p>
          <a:p>
            <a:r>
              <a:rPr lang="en-IT" dirty="0"/>
              <a:t>Sostenibilità verso un mercato meno rigido degli abbonamenti ?</a:t>
            </a:r>
          </a:p>
          <a:p>
            <a:pPr lvl="1"/>
            <a:r>
              <a:rPr lang="en-GB" dirty="0"/>
              <a:t>M</a:t>
            </a:r>
            <a:r>
              <a:rPr lang="en-IT" dirty="0"/>
              <a:t>onitoring APC</a:t>
            </a:r>
          </a:p>
          <a:p>
            <a:r>
              <a:rPr lang="en-US" dirty="0" err="1"/>
              <a:t>Pagare</a:t>
            </a:r>
            <a:r>
              <a:rPr lang="en-US" dirty="0"/>
              <a:t> per </a:t>
            </a:r>
            <a:r>
              <a:rPr lang="en-US" dirty="0" err="1"/>
              <a:t>pubblicare</a:t>
            </a:r>
            <a:endParaRPr lang="en-US" dirty="0"/>
          </a:p>
          <a:p>
            <a:pPr lvl="1"/>
            <a:r>
              <a:rPr lang="en-US" dirty="0"/>
              <a:t>waivers</a:t>
            </a:r>
            <a:endParaRPr lang="en-IT" dirty="0"/>
          </a:p>
          <a:p>
            <a:r>
              <a:rPr lang="en-IT" dirty="0"/>
              <a:t>Distribuzione token</a:t>
            </a:r>
          </a:p>
          <a:p>
            <a:pPr lvl="1"/>
            <a:r>
              <a:rPr lang="en-IT" dirty="0"/>
              <a:t>Negoziare contratti a token illimitati</a:t>
            </a:r>
          </a:p>
          <a:p>
            <a:pPr lvl="1"/>
            <a:r>
              <a:rPr lang="en-IT" dirty="0"/>
              <a:t>Evitare il non-uso di token già pagati</a:t>
            </a:r>
          </a:p>
          <a:p>
            <a:pPr lvl="2"/>
            <a:r>
              <a:rPr lang="en-IT" dirty="0"/>
              <a:t>N</a:t>
            </a:r>
            <a:r>
              <a:rPr lang="en-GB" dirty="0"/>
              <a:t>o</a:t>
            </a:r>
            <a:r>
              <a:rPr lang="en-IT" dirty="0"/>
              <a:t>n dividerli a priori</a:t>
            </a:r>
          </a:p>
          <a:p>
            <a:pPr lvl="2"/>
            <a:r>
              <a:rPr lang="en-IT" dirty="0"/>
              <a:t>F</a:t>
            </a:r>
            <a:r>
              <a:rPr lang="en-GB" dirty="0"/>
              <a:t>o</a:t>
            </a:r>
            <a:r>
              <a:rPr lang="en-IT" dirty="0"/>
              <a:t>rnire informazione mensile sui token rimanenti</a:t>
            </a:r>
          </a:p>
          <a:p>
            <a:pPr lvl="3"/>
            <a:r>
              <a:rPr lang="en-GB" dirty="0"/>
              <a:t>A</a:t>
            </a:r>
            <a:r>
              <a:rPr lang="en-IT" dirty="0"/>
              <a:t>utobilanciamento</a:t>
            </a:r>
          </a:p>
          <a:p>
            <a:pPr lvl="2"/>
            <a:r>
              <a:rPr lang="en-IT" dirty="0"/>
              <a:t>Rivalutare la frazione publish/read</a:t>
            </a:r>
          </a:p>
          <a:p>
            <a:pPr lvl="2"/>
            <a:r>
              <a:rPr lang="en-IT" dirty="0"/>
              <a:t>Problema dell’IVA</a:t>
            </a:r>
          </a:p>
          <a:p>
            <a:r>
              <a:rPr lang="en-IT" b="1" dirty="0"/>
              <a:t>Tenere aperte le altre strade (S2O, green, diamond, etc)</a:t>
            </a:r>
          </a:p>
          <a:p>
            <a:pPr marL="114300" indent="0">
              <a:buNone/>
            </a:pPr>
            <a:endParaRPr lang="en-IT" dirty="0"/>
          </a:p>
        </p:txBody>
      </p:sp>
      <p:sp>
        <p:nvSpPr>
          <p:cNvPr id="4" name="Footer Placeholder 3">
            <a:extLst>
              <a:ext uri="{FF2B5EF4-FFF2-40B4-BE49-F238E27FC236}">
                <a16:creationId xmlns:a16="http://schemas.microsoft.com/office/drawing/2014/main" id="{A50D8FD7-23C6-B850-7B3C-83F0D728C3A1}"/>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738AA08B-C5C8-B043-B03C-1503B9465291}"/>
              </a:ext>
            </a:extLst>
          </p:cNvPr>
          <p:cNvSpPr>
            <a:spLocks noGrp="1"/>
          </p:cNvSpPr>
          <p:nvPr>
            <p:ph type="sldNum" sz="quarter" idx="12"/>
          </p:nvPr>
        </p:nvSpPr>
        <p:spPr/>
        <p:txBody>
          <a:bodyPr/>
          <a:lstStyle/>
          <a:p>
            <a:fld id="{BA258971-2581-1140-A045-EF224496870B}" type="slidenum">
              <a:rPr lang="en-US" smtClean="0"/>
              <a:t>84</a:t>
            </a:fld>
            <a:endParaRPr lang="en-US"/>
          </a:p>
        </p:txBody>
      </p:sp>
    </p:spTree>
    <p:extLst>
      <p:ext uri="{BB962C8B-B14F-4D97-AF65-F5344CB8AC3E}">
        <p14:creationId xmlns:p14="http://schemas.microsoft.com/office/powerpoint/2010/main" val="2270779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p:cNvSpPr txBox="1"/>
          <p:nvPr/>
        </p:nvSpPr>
        <p:spPr>
          <a:xfrm>
            <a:off x="357975" y="457278"/>
            <a:ext cx="7975800" cy="11697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rgbClr val="2DAA66"/>
              </a:buClr>
              <a:buSzPts val="3600"/>
              <a:buFont typeface="Exo"/>
              <a:buNone/>
            </a:pPr>
            <a:r>
              <a:rPr lang="en-US" sz="3600" b="1" dirty="0">
                <a:solidFill>
                  <a:srgbClr val="2DAA66"/>
                </a:solidFill>
                <a:latin typeface="Roboto Slab" panose="020B0604020202020204" charset="0"/>
                <a:ea typeface="Roboto Slab" panose="020B0604020202020204" charset="0"/>
                <a:cs typeface="Exo"/>
                <a:sym typeface="Exo"/>
              </a:rPr>
              <a:t>Plan S: </a:t>
            </a:r>
            <a:r>
              <a:rPr lang="en-US" sz="3600" b="1" dirty="0" err="1">
                <a:solidFill>
                  <a:srgbClr val="2DAA66"/>
                </a:solidFill>
                <a:latin typeface="Roboto Slab" panose="020B0604020202020204" charset="0"/>
                <a:ea typeface="Roboto Slab" panose="020B0604020202020204" charset="0"/>
                <a:cs typeface="Exo"/>
                <a:sym typeface="Exo"/>
              </a:rPr>
              <a:t>un’iniziativa</a:t>
            </a:r>
            <a:r>
              <a:rPr lang="en-US" sz="3600" b="1" dirty="0">
                <a:solidFill>
                  <a:srgbClr val="2DAA66"/>
                </a:solidFill>
                <a:latin typeface="Roboto Slab" panose="020B0604020202020204" charset="0"/>
                <a:ea typeface="Roboto Slab" panose="020B0604020202020204" charset="0"/>
                <a:cs typeface="Exo"/>
                <a:sym typeface="Exo"/>
              </a:rPr>
              <a:t> </a:t>
            </a:r>
            <a:r>
              <a:rPr lang="en-US" sz="3600" b="1" dirty="0" err="1">
                <a:solidFill>
                  <a:srgbClr val="2DAA66"/>
                </a:solidFill>
                <a:latin typeface="Roboto Slab" panose="020B0604020202020204" charset="0"/>
                <a:ea typeface="Roboto Slab" panose="020B0604020202020204" charset="0"/>
                <a:cs typeface="Exo"/>
                <a:sym typeface="Exo"/>
              </a:rPr>
              <a:t>dirompente</a:t>
            </a:r>
            <a:endParaRPr dirty="0">
              <a:latin typeface="Roboto Slab" panose="020B0604020202020204" charset="0"/>
              <a:ea typeface="Roboto Slab" panose="020B0604020202020204" charset="0"/>
            </a:endParaRPr>
          </a:p>
          <a:p>
            <a:pPr marL="0" marR="0" lvl="0" indent="0" algn="ctr" rtl="0">
              <a:lnSpc>
                <a:spcPct val="90000"/>
              </a:lnSpc>
              <a:spcBef>
                <a:spcPts val="0"/>
              </a:spcBef>
              <a:spcAft>
                <a:spcPts val="0"/>
              </a:spcAft>
              <a:buClr>
                <a:srgbClr val="2DAA66"/>
              </a:buClr>
              <a:buSzPts val="3600"/>
              <a:buFont typeface="Exo"/>
              <a:buNone/>
            </a:pPr>
            <a:r>
              <a:rPr lang="en-US" sz="3600" dirty="0" err="1">
                <a:solidFill>
                  <a:srgbClr val="2DAA66"/>
                </a:solidFill>
                <a:latin typeface="Roboto Slab" panose="020B0604020202020204" charset="0"/>
                <a:ea typeface="Roboto Slab" panose="020B0604020202020204" charset="0"/>
                <a:cs typeface="Exo"/>
                <a:sym typeface="Exo"/>
              </a:rPr>
              <a:t>Linee</a:t>
            </a:r>
            <a:r>
              <a:rPr lang="en-US" sz="3600" dirty="0">
                <a:solidFill>
                  <a:srgbClr val="2DAA66"/>
                </a:solidFill>
                <a:latin typeface="Roboto Slab" panose="020B0604020202020204" charset="0"/>
                <a:ea typeface="Roboto Slab" panose="020B0604020202020204" charset="0"/>
                <a:cs typeface="Exo"/>
                <a:sym typeface="Exo"/>
              </a:rPr>
              <a:t> </a:t>
            </a:r>
            <a:r>
              <a:rPr lang="en-US" sz="3600" dirty="0" err="1">
                <a:solidFill>
                  <a:srgbClr val="2DAA66"/>
                </a:solidFill>
                <a:latin typeface="Roboto Slab" panose="020B0604020202020204" charset="0"/>
                <a:ea typeface="Roboto Slab" panose="020B0604020202020204" charset="0"/>
                <a:cs typeface="Exo"/>
                <a:sym typeface="Exo"/>
              </a:rPr>
              <a:t>guida</a:t>
            </a:r>
            <a:r>
              <a:rPr lang="en-US" sz="3600" dirty="0">
                <a:solidFill>
                  <a:srgbClr val="2DAA66"/>
                </a:solidFill>
                <a:latin typeface="Roboto Slab" panose="020B0604020202020204" charset="0"/>
                <a:ea typeface="Roboto Slab" panose="020B0604020202020204" charset="0"/>
                <a:cs typeface="Exo"/>
                <a:sym typeface="Exo"/>
              </a:rPr>
              <a:t> (</a:t>
            </a:r>
            <a:r>
              <a:rPr lang="en-US" sz="3600" dirty="0" err="1">
                <a:solidFill>
                  <a:srgbClr val="2DAA66"/>
                </a:solidFill>
                <a:latin typeface="Roboto Slab" panose="020B0604020202020204" charset="0"/>
                <a:ea typeface="Roboto Slab" panose="020B0604020202020204" charset="0"/>
                <a:cs typeface="Exo"/>
                <a:sym typeface="Exo"/>
              </a:rPr>
              <a:t>maggio</a:t>
            </a:r>
            <a:r>
              <a:rPr lang="en-US" sz="3600" dirty="0">
                <a:solidFill>
                  <a:srgbClr val="2DAA66"/>
                </a:solidFill>
                <a:latin typeface="Roboto Slab" panose="020B0604020202020204" charset="0"/>
                <a:ea typeface="Roboto Slab" panose="020B0604020202020204" charset="0"/>
                <a:cs typeface="Exo"/>
                <a:sym typeface="Exo"/>
              </a:rPr>
              <a:t> 2019) </a:t>
            </a:r>
            <a:endParaRPr dirty="0">
              <a:latin typeface="Roboto Slab" panose="020B0604020202020204" charset="0"/>
              <a:ea typeface="Roboto Slab" panose="020B0604020202020204" charset="0"/>
            </a:endParaRPr>
          </a:p>
        </p:txBody>
      </p:sp>
      <p:sp>
        <p:nvSpPr>
          <p:cNvPr id="268" name="Google Shape;268;p15"/>
          <p:cNvSpPr txBox="1"/>
          <p:nvPr/>
        </p:nvSpPr>
        <p:spPr>
          <a:xfrm>
            <a:off x="1873787" y="4648580"/>
            <a:ext cx="6135122" cy="1385852"/>
          </a:xfrm>
          <a:prstGeom prst="rect">
            <a:avLst/>
          </a:prstGeom>
          <a:noFill/>
          <a:ln>
            <a:noFill/>
          </a:ln>
        </p:spPr>
        <p:txBody>
          <a:bodyPr spcFirstLastPara="1" wrap="square" lIns="68575" tIns="34275" rIns="68575" bIns="34275" anchor="t" anchorCtr="0">
            <a:noAutofit/>
          </a:bodyPr>
          <a:lstStyle/>
          <a:p>
            <a:pPr marL="0" marR="0" lvl="0" indent="0" algn="ctr" rtl="0">
              <a:lnSpc>
                <a:spcPct val="50000"/>
              </a:lnSpc>
              <a:spcBef>
                <a:spcPts val="0"/>
              </a:spcBef>
              <a:spcAft>
                <a:spcPts val="0"/>
              </a:spcAft>
              <a:buClr>
                <a:schemeClr val="dk1"/>
              </a:buClr>
              <a:buSzPts val="1800"/>
              <a:buFont typeface="Arial"/>
              <a:buNone/>
            </a:pPr>
            <a:endParaRPr lang="en-US" sz="2200" dirty="0">
              <a:solidFill>
                <a:schemeClr val="dk1"/>
              </a:solidFill>
              <a:latin typeface="Fira Sans Medium" panose="020B0604020202020204" charset="0"/>
              <a:ea typeface="Roboto Slab" panose="020B0604020202020204" charset="0"/>
              <a:cs typeface="Arial"/>
              <a:sym typeface="Arial"/>
            </a:endParaRPr>
          </a:p>
          <a:p>
            <a:pPr marL="0" marR="0" lvl="0" indent="0" algn="ctr" rtl="0">
              <a:lnSpc>
                <a:spcPct val="50000"/>
              </a:lnSpc>
              <a:spcBef>
                <a:spcPts val="0"/>
              </a:spcBef>
              <a:spcAft>
                <a:spcPts val="0"/>
              </a:spcAft>
              <a:buClr>
                <a:schemeClr val="dk1"/>
              </a:buClr>
              <a:buSzPts val="1800"/>
              <a:buFont typeface="Arial"/>
              <a:buNone/>
            </a:pPr>
            <a:r>
              <a:rPr lang="en-US" sz="2200" dirty="0">
                <a:solidFill>
                  <a:schemeClr val="dk1"/>
                </a:solidFill>
                <a:latin typeface="Fira Sans Medium" panose="020B0604020202020204" charset="0"/>
                <a:ea typeface="Roboto Slab" panose="020B0604020202020204" charset="0"/>
                <a:cs typeface="Arial"/>
                <a:sym typeface="Arial"/>
              </a:rPr>
              <a:t>No </a:t>
            </a:r>
            <a:r>
              <a:rPr lang="en-US" sz="2200" dirty="0" err="1">
                <a:solidFill>
                  <a:schemeClr val="dk1"/>
                </a:solidFill>
                <a:latin typeface="Fira Sans Medium" panose="020B0604020202020204" charset="0"/>
                <a:ea typeface="Roboto Slab" panose="020B0604020202020204" charset="0"/>
                <a:cs typeface="Arial"/>
                <a:sym typeface="Arial"/>
              </a:rPr>
              <a:t>riviste</a:t>
            </a:r>
            <a:r>
              <a:rPr lang="en-US" sz="2200" dirty="0">
                <a:solidFill>
                  <a:schemeClr val="dk1"/>
                </a:solidFill>
                <a:latin typeface="Fira Sans Medium" panose="020B0604020202020204" charset="0"/>
                <a:ea typeface="Roboto Slab" panose="020B0604020202020204" charset="0"/>
                <a:cs typeface="Arial"/>
                <a:sym typeface="Arial"/>
              </a:rPr>
              <a:t> </a:t>
            </a:r>
            <a:r>
              <a:rPr lang="en-US" sz="2200" dirty="0" err="1">
                <a:solidFill>
                  <a:schemeClr val="dk1"/>
                </a:solidFill>
                <a:latin typeface="Fira Sans Medium" panose="020B0604020202020204" charset="0"/>
                <a:ea typeface="Roboto Slab" panose="020B0604020202020204" charset="0"/>
                <a:cs typeface="Arial"/>
                <a:sym typeface="Arial"/>
              </a:rPr>
              <a:t>ibride</a:t>
            </a:r>
            <a:endParaRPr sz="1800" dirty="0">
              <a:latin typeface="Fira Sans Medium" panose="020B0604020202020204" charset="0"/>
              <a:ea typeface="Roboto Slab" panose="020B0604020202020204" charset="0"/>
            </a:endParaRPr>
          </a:p>
          <a:p>
            <a:pPr marL="0" marR="0" lvl="0" indent="0" algn="ctr" rtl="0">
              <a:lnSpc>
                <a:spcPct val="50000"/>
              </a:lnSpc>
              <a:spcBef>
                <a:spcPts val="1000"/>
              </a:spcBef>
              <a:spcAft>
                <a:spcPts val="0"/>
              </a:spcAft>
              <a:buClr>
                <a:schemeClr val="dk1"/>
              </a:buClr>
              <a:buSzPts val="1800"/>
              <a:buFont typeface="Arial"/>
              <a:buNone/>
            </a:pPr>
            <a:r>
              <a:rPr lang="en-US" sz="2200" dirty="0">
                <a:solidFill>
                  <a:schemeClr val="dk1"/>
                </a:solidFill>
                <a:latin typeface="Fira Sans Medium" panose="020B0604020202020204" charset="0"/>
                <a:ea typeface="Roboto Slab" panose="020B0604020202020204" charset="0"/>
                <a:cs typeface="Arial"/>
                <a:sym typeface="Arial"/>
              </a:rPr>
              <a:t>OA </a:t>
            </a:r>
            <a:r>
              <a:rPr lang="en-US" sz="2200" dirty="0" err="1">
                <a:solidFill>
                  <a:schemeClr val="dk1"/>
                </a:solidFill>
                <a:latin typeface="Fira Sans Medium" panose="020B0604020202020204" charset="0"/>
                <a:ea typeface="Roboto Slab" panose="020B0604020202020204" charset="0"/>
                <a:cs typeface="Arial"/>
                <a:sym typeface="Arial"/>
              </a:rPr>
              <a:t>immediato</a:t>
            </a:r>
            <a:r>
              <a:rPr lang="en-US" sz="2200" dirty="0">
                <a:solidFill>
                  <a:schemeClr val="dk1"/>
                </a:solidFill>
                <a:latin typeface="Fira Sans Medium" panose="020B0604020202020204" charset="0"/>
                <a:ea typeface="Roboto Slab" panose="020B0604020202020204" charset="0"/>
                <a:cs typeface="Arial"/>
                <a:sym typeface="Arial"/>
              </a:rPr>
              <a:t>,  No embargo</a:t>
            </a:r>
            <a:endParaRPr sz="1800" dirty="0">
              <a:latin typeface="Fira Sans Medium" panose="020B0604020202020204" charset="0"/>
              <a:ea typeface="Roboto Slab" panose="020B0604020202020204" charset="0"/>
            </a:endParaRPr>
          </a:p>
          <a:p>
            <a:pPr marL="0" marR="0" lvl="0" indent="0" algn="ctr" rtl="0">
              <a:lnSpc>
                <a:spcPct val="50000"/>
              </a:lnSpc>
              <a:spcBef>
                <a:spcPts val="1000"/>
              </a:spcBef>
              <a:spcAft>
                <a:spcPts val="0"/>
              </a:spcAft>
              <a:buClr>
                <a:schemeClr val="dk1"/>
              </a:buClr>
              <a:buSzPts val="1800"/>
              <a:buFont typeface="Arial"/>
              <a:buNone/>
            </a:pPr>
            <a:r>
              <a:rPr lang="en-US" sz="2200" dirty="0">
                <a:solidFill>
                  <a:schemeClr val="dk1"/>
                </a:solidFill>
                <a:latin typeface="Fira Sans Medium" panose="020B0604020202020204" charset="0"/>
                <a:ea typeface="Roboto Slab" panose="020B0604020202020204" charset="0"/>
                <a:cs typeface="Arial"/>
                <a:sym typeface="Arial"/>
              </a:rPr>
              <a:t>No </a:t>
            </a:r>
            <a:r>
              <a:rPr lang="en-US" sz="2200" dirty="0" err="1">
                <a:solidFill>
                  <a:schemeClr val="dk1"/>
                </a:solidFill>
                <a:latin typeface="Fira Sans Medium" panose="020B0604020202020204" charset="0"/>
                <a:ea typeface="Roboto Slab" panose="020B0604020202020204" charset="0"/>
                <a:cs typeface="Arial"/>
                <a:sym typeface="Arial"/>
              </a:rPr>
              <a:t>trasferimento</a:t>
            </a:r>
            <a:r>
              <a:rPr lang="en-US" sz="2200" dirty="0">
                <a:solidFill>
                  <a:schemeClr val="dk1"/>
                </a:solidFill>
                <a:latin typeface="Fira Sans Medium" panose="020B0604020202020204" charset="0"/>
                <a:ea typeface="Roboto Slab" panose="020B0604020202020204" charset="0"/>
                <a:cs typeface="Arial"/>
                <a:sym typeface="Arial"/>
              </a:rPr>
              <a:t> copyright</a:t>
            </a:r>
            <a:endParaRPr sz="1800" dirty="0">
              <a:latin typeface="Fira Sans Medium" panose="020B0604020202020204" charset="0"/>
              <a:ea typeface="Roboto Slab" panose="020B0604020202020204" charset="0"/>
            </a:endParaRPr>
          </a:p>
          <a:p>
            <a:pPr marL="0" marR="0" lvl="0" indent="0" algn="ctr" rtl="0">
              <a:lnSpc>
                <a:spcPct val="50000"/>
              </a:lnSpc>
              <a:spcBef>
                <a:spcPts val="1000"/>
              </a:spcBef>
              <a:spcAft>
                <a:spcPts val="0"/>
              </a:spcAft>
              <a:buClr>
                <a:schemeClr val="dk1"/>
              </a:buClr>
              <a:buSzPts val="1800"/>
              <a:buFont typeface="Arial"/>
              <a:buNone/>
            </a:pPr>
            <a:r>
              <a:rPr lang="en-US" sz="2200" dirty="0" err="1">
                <a:solidFill>
                  <a:schemeClr val="dk1"/>
                </a:solidFill>
                <a:latin typeface="Fira Sans Medium" panose="020B0604020202020204" charset="0"/>
                <a:ea typeface="Roboto Slab" panose="020B0604020202020204" charset="0"/>
                <a:cs typeface="Arial"/>
                <a:sym typeface="Arial"/>
              </a:rPr>
              <a:t>Valutazione</a:t>
            </a:r>
            <a:r>
              <a:rPr lang="en-US" sz="2200" dirty="0">
                <a:solidFill>
                  <a:schemeClr val="dk1"/>
                </a:solidFill>
                <a:latin typeface="Fira Sans Medium" panose="020B0604020202020204" charset="0"/>
                <a:ea typeface="Roboto Slab" panose="020B0604020202020204" charset="0"/>
                <a:cs typeface="Arial"/>
                <a:sym typeface="Arial"/>
              </a:rPr>
              <a:t> ricerca : No Impact Factor</a:t>
            </a:r>
            <a:endParaRPr sz="2800" dirty="0">
              <a:solidFill>
                <a:srgbClr val="941A81"/>
              </a:solidFill>
              <a:latin typeface="Fira Sans Medium" panose="020B0604020202020204" charset="0"/>
              <a:ea typeface="Roboto Slab" panose="020B0604020202020204" charset="0"/>
              <a:cs typeface="Arial"/>
              <a:sym typeface="Arial"/>
            </a:endParaRPr>
          </a:p>
        </p:txBody>
      </p:sp>
      <p:pic>
        <p:nvPicPr>
          <p:cNvPr id="269" name="Google Shape;269;p15"/>
          <p:cNvPicPr preferRelativeResize="0"/>
          <p:nvPr/>
        </p:nvPicPr>
        <p:blipFill rotWithShape="1">
          <a:blip r:embed="rId3">
            <a:alphaModFix/>
          </a:blip>
          <a:srcRect/>
          <a:stretch/>
        </p:blipFill>
        <p:spPr>
          <a:xfrm>
            <a:off x="3472526" y="1558296"/>
            <a:ext cx="2065781" cy="697899"/>
          </a:xfrm>
          <a:prstGeom prst="rect">
            <a:avLst/>
          </a:prstGeom>
          <a:noFill/>
          <a:ln>
            <a:noFill/>
          </a:ln>
        </p:spPr>
      </p:pic>
      <p:pic>
        <p:nvPicPr>
          <p:cNvPr id="270" name="Google Shape;270;p15"/>
          <p:cNvPicPr preferRelativeResize="0"/>
          <p:nvPr/>
        </p:nvPicPr>
        <p:blipFill rotWithShape="1">
          <a:blip r:embed="rId4">
            <a:alphaModFix/>
          </a:blip>
          <a:srcRect/>
          <a:stretch/>
        </p:blipFill>
        <p:spPr>
          <a:xfrm>
            <a:off x="913561" y="2335825"/>
            <a:ext cx="7183713" cy="2186349"/>
          </a:xfrm>
          <a:prstGeom prst="rect">
            <a:avLst/>
          </a:prstGeom>
          <a:noFill/>
          <a:ln>
            <a:noFill/>
          </a:ln>
        </p:spPr>
      </p:pic>
      <p:sp>
        <p:nvSpPr>
          <p:cNvPr id="2" name="Footer Placeholder 1">
            <a:extLst>
              <a:ext uri="{FF2B5EF4-FFF2-40B4-BE49-F238E27FC236}">
                <a16:creationId xmlns:a16="http://schemas.microsoft.com/office/drawing/2014/main" id="{8A269999-872A-294F-9CA1-F7A4D05864B9}"/>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p>
        </p:txBody>
      </p:sp>
      <p:sp>
        <p:nvSpPr>
          <p:cNvPr id="3" name="Slide Number Placeholder 2">
            <a:extLst>
              <a:ext uri="{FF2B5EF4-FFF2-40B4-BE49-F238E27FC236}">
                <a16:creationId xmlns:a16="http://schemas.microsoft.com/office/drawing/2014/main" id="{80E7AAA5-B6FD-8D4E-B76F-06A5399D574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1554313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621A-71AE-67A5-975C-36762617D1C0}"/>
              </a:ext>
            </a:extLst>
          </p:cNvPr>
          <p:cNvSpPr>
            <a:spLocks noGrp="1"/>
          </p:cNvSpPr>
          <p:nvPr>
            <p:ph type="title"/>
          </p:nvPr>
        </p:nvSpPr>
        <p:spPr/>
        <p:txBody>
          <a:bodyPr/>
          <a:lstStyle/>
          <a:p>
            <a:r>
              <a:rPr lang="en-IT" dirty="0"/>
              <a:t>ORE non è valutabile</a:t>
            </a:r>
          </a:p>
        </p:txBody>
      </p:sp>
      <p:pic>
        <p:nvPicPr>
          <p:cNvPr id="7" name="Content Placeholder 6">
            <a:extLst>
              <a:ext uri="{FF2B5EF4-FFF2-40B4-BE49-F238E27FC236}">
                <a16:creationId xmlns:a16="http://schemas.microsoft.com/office/drawing/2014/main" id="{CE5DCCF2-BB10-6AD4-4E4B-9EE6957B6CAD}"/>
              </a:ext>
            </a:extLst>
          </p:cNvPr>
          <p:cNvPicPr>
            <a:picLocks noGrp="1" noChangeAspect="1"/>
          </p:cNvPicPr>
          <p:nvPr>
            <p:ph idx="1"/>
          </p:nvPr>
        </p:nvPicPr>
        <p:blipFill>
          <a:blip r:embed="rId2"/>
          <a:stretch>
            <a:fillRect/>
          </a:stretch>
        </p:blipFill>
        <p:spPr>
          <a:xfrm>
            <a:off x="585627" y="1239319"/>
            <a:ext cx="7284377" cy="5463283"/>
          </a:xfrm>
        </p:spPr>
      </p:pic>
      <p:sp>
        <p:nvSpPr>
          <p:cNvPr id="4" name="Footer Placeholder 3">
            <a:extLst>
              <a:ext uri="{FF2B5EF4-FFF2-40B4-BE49-F238E27FC236}">
                <a16:creationId xmlns:a16="http://schemas.microsoft.com/office/drawing/2014/main" id="{7847D5E9-A799-810E-0F2E-DCB2D67CDF31}"/>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5644C95D-B2D6-3288-BE9E-F46FD6FE35FB}"/>
              </a:ext>
            </a:extLst>
          </p:cNvPr>
          <p:cNvSpPr>
            <a:spLocks noGrp="1"/>
          </p:cNvSpPr>
          <p:nvPr>
            <p:ph type="sldNum" sz="quarter" idx="12"/>
          </p:nvPr>
        </p:nvSpPr>
        <p:spPr/>
        <p:txBody>
          <a:bodyPr/>
          <a:lstStyle/>
          <a:p>
            <a:fld id="{BA258971-2581-1140-A045-EF224496870B}" type="slidenum">
              <a:rPr lang="en-US" smtClean="0"/>
              <a:t>86</a:t>
            </a:fld>
            <a:endParaRPr lang="en-US"/>
          </a:p>
        </p:txBody>
      </p:sp>
      <p:sp>
        <p:nvSpPr>
          <p:cNvPr id="9" name="TextBox 8">
            <a:extLst>
              <a:ext uri="{FF2B5EF4-FFF2-40B4-BE49-F238E27FC236}">
                <a16:creationId xmlns:a16="http://schemas.microsoft.com/office/drawing/2014/main" id="{D2BAA9D4-FAAC-6A39-64F7-3217F35A6879}"/>
              </a:ext>
            </a:extLst>
          </p:cNvPr>
          <p:cNvSpPr txBox="1"/>
          <p:nvPr/>
        </p:nvSpPr>
        <p:spPr>
          <a:xfrm rot="1222261">
            <a:off x="5090243" y="1545014"/>
            <a:ext cx="2743887" cy="646331"/>
          </a:xfrm>
          <a:prstGeom prst="rect">
            <a:avLst/>
          </a:prstGeom>
          <a:solidFill>
            <a:srgbClr val="FF0000"/>
          </a:solidFill>
        </p:spPr>
        <p:txBody>
          <a:bodyPr wrap="square" rtlCol="0">
            <a:spAutoFit/>
          </a:bodyPr>
          <a:lstStyle/>
          <a:p>
            <a:pPr algn="ctr"/>
            <a:r>
              <a:rPr lang="en-IT" dirty="0">
                <a:solidFill>
                  <a:srgbClr val="FFFF00"/>
                </a:solidFill>
              </a:rPr>
              <a:t>M. Malgarini ANVUR</a:t>
            </a:r>
          </a:p>
          <a:p>
            <a:pPr algn="ctr"/>
            <a:r>
              <a:rPr lang="en-IT" dirty="0">
                <a:solidFill>
                  <a:srgbClr val="FFFF00"/>
                </a:solidFill>
              </a:rPr>
              <a:t> GenOA Week</a:t>
            </a:r>
          </a:p>
        </p:txBody>
      </p:sp>
    </p:spTree>
    <p:extLst>
      <p:ext uri="{BB962C8B-B14F-4D97-AF65-F5344CB8AC3E}">
        <p14:creationId xmlns:p14="http://schemas.microsoft.com/office/powerpoint/2010/main" val="3502188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297952" y="138704"/>
            <a:ext cx="8116584" cy="734602"/>
          </a:xfrm>
        </p:spPr>
        <p:txBody>
          <a:bodyPr/>
          <a:lstStyle/>
          <a:p>
            <a:r>
              <a:rPr lang="en-IT" sz="3200" b="1" dirty="0"/>
              <a:t>Open Science Do’s and Dont’s for scientists V</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10272" y="439098"/>
            <a:ext cx="7620000" cy="2270948"/>
          </a:xfrm>
        </p:spPr>
        <p:txBody>
          <a:bodyPr>
            <a:normAutofit fontScale="92500" lnSpcReduction="20000"/>
          </a:bodyPr>
          <a:lstStyle/>
          <a:p>
            <a:pPr marL="114300" indent="0">
              <a:buNone/>
            </a:pPr>
            <a:endParaRPr lang="en-IT" dirty="0"/>
          </a:p>
          <a:p>
            <a:r>
              <a:rPr lang="en-IT" sz="2000" b="1" dirty="0"/>
              <a:t>Be aware - Keep informed</a:t>
            </a:r>
          </a:p>
          <a:p>
            <a:r>
              <a:rPr lang="en-IT" sz="2000" b="1" dirty="0"/>
              <a:t>Be part of the existing Network</a:t>
            </a:r>
          </a:p>
          <a:p>
            <a:r>
              <a:rPr lang="en-IT" sz="2000" b="1" dirty="0"/>
              <a:t>If you are a Junior Researcher</a:t>
            </a:r>
          </a:p>
          <a:p>
            <a:pPr lvl="1"/>
            <a:r>
              <a:rPr lang="en-GB" sz="1800" b="1" dirty="0"/>
              <a:t>S</a:t>
            </a:r>
            <a:r>
              <a:rPr lang="en-IT" sz="1800" b="1" dirty="0"/>
              <a:t>pend 5% of your time and connect with Early Stage Researchers associations on OS</a:t>
            </a:r>
          </a:p>
          <a:p>
            <a:r>
              <a:rPr lang="en-IT" sz="2000" b="1" dirty="0"/>
              <a:t>If you are a Senior Researcher</a:t>
            </a:r>
          </a:p>
          <a:p>
            <a:pPr lvl="1"/>
            <a:r>
              <a:rPr lang="en-IT" sz="1800" b="1" dirty="0"/>
              <a:t>Spend 10% of your time on OS practices</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87</a:t>
            </a:fld>
            <a:endParaRPr lang="en-US"/>
          </a:p>
        </p:txBody>
      </p:sp>
      <p:grpSp>
        <p:nvGrpSpPr>
          <p:cNvPr id="13" name="Group 12">
            <a:extLst>
              <a:ext uri="{FF2B5EF4-FFF2-40B4-BE49-F238E27FC236}">
                <a16:creationId xmlns:a16="http://schemas.microsoft.com/office/drawing/2014/main" id="{2D778539-F061-D34E-B841-07C62A56CEF1}"/>
              </a:ext>
            </a:extLst>
          </p:cNvPr>
          <p:cNvGrpSpPr/>
          <p:nvPr/>
        </p:nvGrpSpPr>
        <p:grpSpPr>
          <a:xfrm>
            <a:off x="1273996" y="2537717"/>
            <a:ext cx="6818616" cy="4150759"/>
            <a:chOff x="123292" y="1887876"/>
            <a:chExt cx="7969320" cy="4800600"/>
          </a:xfrm>
        </p:grpSpPr>
        <p:grpSp>
          <p:nvGrpSpPr>
            <p:cNvPr id="6" name="Group 5">
              <a:extLst>
                <a:ext uri="{FF2B5EF4-FFF2-40B4-BE49-F238E27FC236}">
                  <a16:creationId xmlns:a16="http://schemas.microsoft.com/office/drawing/2014/main" id="{12121A87-515A-8545-82F5-0E91EAE07DAB}"/>
                </a:ext>
              </a:extLst>
            </p:cNvPr>
            <p:cNvGrpSpPr/>
            <p:nvPr/>
          </p:nvGrpSpPr>
          <p:grpSpPr>
            <a:xfrm>
              <a:off x="472612" y="1887876"/>
              <a:ext cx="7620000" cy="4800600"/>
              <a:chOff x="457200" y="1600200"/>
              <a:chExt cx="7620000" cy="4800600"/>
            </a:xfrm>
          </p:grpSpPr>
          <p:graphicFrame>
            <p:nvGraphicFramePr>
              <p:cNvPr id="7" name="Content Placeholder 11">
                <a:extLst>
                  <a:ext uri="{FF2B5EF4-FFF2-40B4-BE49-F238E27FC236}">
                    <a16:creationId xmlns:a16="http://schemas.microsoft.com/office/drawing/2014/main" id="{C742B68E-1C7A-B64B-87BC-CC84CB6FF4A8}"/>
                  </a:ext>
                </a:extLst>
              </p:cNvPr>
              <p:cNvGraphicFramePr>
                <a:graphicFrameLocks/>
              </p:cNvGraphicFramePr>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CA5E0EE5-5A1D-CE4C-BE52-33FB33A276EF}"/>
                  </a:ext>
                </a:extLst>
              </p:cNvPr>
              <p:cNvPicPr>
                <a:picLocks noChangeAspect="1"/>
              </p:cNvPicPr>
              <p:nvPr/>
            </p:nvPicPr>
            <p:blipFill>
              <a:blip r:embed="rId7"/>
              <a:stretch>
                <a:fillRect/>
              </a:stretch>
            </p:blipFill>
            <p:spPr>
              <a:xfrm>
                <a:off x="4777483" y="3181392"/>
                <a:ext cx="1006438" cy="475771"/>
              </a:xfrm>
              <a:prstGeom prst="rect">
                <a:avLst/>
              </a:prstGeom>
            </p:spPr>
          </p:pic>
          <p:pic>
            <p:nvPicPr>
              <p:cNvPr id="10" name="Graphic 9">
                <a:extLst>
                  <a:ext uri="{FF2B5EF4-FFF2-40B4-BE49-F238E27FC236}">
                    <a16:creationId xmlns:a16="http://schemas.microsoft.com/office/drawing/2014/main" id="{5E544A48-3C6A-1941-B484-79BA29509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6816" y="4119937"/>
                <a:ext cx="1378834" cy="974580"/>
              </a:xfrm>
              <a:prstGeom prst="rect">
                <a:avLst/>
              </a:prstGeom>
            </p:spPr>
          </p:pic>
        </p:grpSp>
        <p:pic>
          <p:nvPicPr>
            <p:cNvPr id="12" name="Picture 11">
              <a:extLst>
                <a:ext uri="{FF2B5EF4-FFF2-40B4-BE49-F238E27FC236}">
                  <a16:creationId xmlns:a16="http://schemas.microsoft.com/office/drawing/2014/main" id="{4FA8ABA8-5A36-954C-847A-A59AB61A02DF}"/>
                </a:ext>
              </a:extLst>
            </p:cNvPr>
            <p:cNvPicPr>
              <a:picLocks noChangeAspect="1"/>
            </p:cNvPicPr>
            <p:nvPr/>
          </p:nvPicPr>
          <p:blipFill>
            <a:blip r:embed="rId10"/>
            <a:stretch>
              <a:fillRect/>
            </a:stretch>
          </p:blipFill>
          <p:spPr>
            <a:xfrm>
              <a:off x="123292" y="3547940"/>
              <a:ext cx="1474198" cy="396899"/>
            </a:xfrm>
            <a:prstGeom prst="rect">
              <a:avLst/>
            </a:prstGeom>
          </p:spPr>
        </p:pic>
      </p:grpSp>
    </p:spTree>
    <p:extLst>
      <p:ext uri="{BB962C8B-B14F-4D97-AF65-F5344CB8AC3E}">
        <p14:creationId xmlns:p14="http://schemas.microsoft.com/office/powerpoint/2010/main" val="24219069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1" name="Google Shape;171;p22"/>
          <p:cNvPicPr preferRelativeResize="0"/>
          <p:nvPr/>
        </p:nvPicPr>
        <p:blipFill rotWithShape="1">
          <a:blip r:embed="rId3">
            <a:alphaModFix/>
          </a:blip>
          <a:srcRect/>
          <a:stretch/>
        </p:blipFill>
        <p:spPr>
          <a:xfrm>
            <a:off x="461374" y="2551776"/>
            <a:ext cx="6185219" cy="3820684"/>
          </a:xfrm>
          <a:prstGeom prst="rect">
            <a:avLst/>
          </a:prstGeom>
          <a:noFill/>
          <a:ln>
            <a:noFill/>
          </a:ln>
        </p:spPr>
      </p:pic>
      <p:pic>
        <p:nvPicPr>
          <p:cNvPr id="172" name="Google Shape;172;p22"/>
          <p:cNvPicPr preferRelativeResize="0"/>
          <p:nvPr/>
        </p:nvPicPr>
        <p:blipFill rotWithShape="1">
          <a:blip r:embed="rId4">
            <a:alphaModFix/>
          </a:blip>
          <a:srcRect/>
          <a:stretch/>
        </p:blipFill>
        <p:spPr>
          <a:xfrm>
            <a:off x="6186589" y="672353"/>
            <a:ext cx="2138922" cy="2756647"/>
          </a:xfrm>
          <a:prstGeom prst="rect">
            <a:avLst/>
          </a:prstGeom>
          <a:noFill/>
          <a:ln>
            <a:noFill/>
          </a:ln>
        </p:spPr>
      </p:pic>
      <p:sp>
        <p:nvSpPr>
          <p:cNvPr id="173" name="Google Shape;173;p22"/>
          <p:cNvSpPr txBox="1"/>
          <p:nvPr/>
        </p:nvSpPr>
        <p:spPr>
          <a:xfrm>
            <a:off x="461374" y="5308423"/>
            <a:ext cx="4978588" cy="353048"/>
          </a:xfrm>
          <a:prstGeom prst="rect">
            <a:avLst/>
          </a:prstGeom>
          <a:noFill/>
          <a:ln>
            <a:noFill/>
          </a:ln>
        </p:spPr>
        <p:txBody>
          <a:bodyPr spcFirstLastPara="1" wrap="square" lIns="80669" tIns="40324" rIns="80669" bIns="40324" anchor="t" anchorCtr="0">
            <a:spAutoFit/>
          </a:bodyPr>
          <a:lstStyle/>
          <a:p>
            <a:pPr>
              <a:buClr>
                <a:srgbClr val="000000"/>
              </a:buClr>
              <a:buSzPts val="2000"/>
            </a:pPr>
            <a:r>
              <a:rPr lang="en-US" sz="1765">
                <a:solidFill>
                  <a:schemeClr val="dk1"/>
                </a:solidFill>
                <a:latin typeface="Calibri"/>
                <a:ea typeface="Calibri"/>
                <a:cs typeface="Calibri"/>
                <a:sym typeface="Calibri"/>
              </a:rPr>
              <a:t>L’OA a fumetti e recitato</a:t>
            </a:r>
            <a:endParaRPr sz="1765">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C40297FE-A7AF-D547-610A-A2377881F47A}"/>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3" name="Slide Number Placeholder 2">
            <a:extLst>
              <a:ext uri="{FF2B5EF4-FFF2-40B4-BE49-F238E27FC236}">
                <a16:creationId xmlns:a16="http://schemas.microsoft.com/office/drawing/2014/main" id="{6CBAD318-84AB-6418-221A-3D575E7A03D3}"/>
              </a:ext>
            </a:extLst>
          </p:cNvPr>
          <p:cNvSpPr>
            <a:spLocks noGrp="1"/>
          </p:cNvSpPr>
          <p:nvPr>
            <p:ph type="sldNum" sz="quarter" idx="12"/>
          </p:nvPr>
        </p:nvSpPr>
        <p:spPr/>
        <p:txBody>
          <a:bodyPr/>
          <a:lstStyle/>
          <a:p>
            <a:fld id="{BA258971-2581-1140-A045-EF224496870B}" type="slidenum">
              <a:rPr lang="en-US" smtClean="0"/>
              <a:t>88</a:t>
            </a:fld>
            <a:endParaRPr lang="en-US"/>
          </a:p>
        </p:txBody>
      </p:sp>
      <p:sp>
        <p:nvSpPr>
          <p:cNvPr id="4" name="TextBox 3">
            <a:extLst>
              <a:ext uri="{FF2B5EF4-FFF2-40B4-BE49-F238E27FC236}">
                <a16:creationId xmlns:a16="http://schemas.microsoft.com/office/drawing/2014/main" id="{6C68594D-3D1E-6E49-67F9-5704DEA278EC}"/>
              </a:ext>
            </a:extLst>
          </p:cNvPr>
          <p:cNvSpPr txBox="1"/>
          <p:nvPr/>
        </p:nvSpPr>
        <p:spPr>
          <a:xfrm rot="20959481">
            <a:off x="-244088" y="491414"/>
            <a:ext cx="6227514" cy="1569660"/>
          </a:xfrm>
          <a:prstGeom prst="rect">
            <a:avLst/>
          </a:prstGeom>
          <a:noFill/>
        </p:spPr>
        <p:txBody>
          <a:bodyPr wrap="square" rtlCol="0">
            <a:spAutoFit/>
          </a:bodyPr>
          <a:lstStyle/>
          <a:p>
            <a:pPr algn="ctr"/>
            <a:r>
              <a:rPr lang="en-IT" sz="3200" b="1" i="1" dirty="0"/>
              <a:t>[Outreach delle biblioteche e dei</a:t>
            </a:r>
          </a:p>
          <a:p>
            <a:pPr algn="ctr"/>
            <a:r>
              <a:rPr lang="en-GB" sz="3200" b="1" i="1" dirty="0"/>
              <a:t>r</a:t>
            </a:r>
            <a:r>
              <a:rPr lang="en-IT" sz="3200" b="1" i="1" dirty="0"/>
              <a:t>icercatori verso </a:t>
            </a:r>
            <a:r>
              <a:rPr lang="en-GB" sz="3200" b="1" i="1" dirty="0"/>
              <a:t>i</a:t>
            </a:r>
            <a:r>
              <a:rPr lang="en-IT" sz="3200" b="1" i="1" dirty="0"/>
              <a:t> ricercatori</a:t>
            </a:r>
          </a:p>
          <a:p>
            <a:pPr algn="ctr"/>
            <a:r>
              <a:rPr lang="en-GB" sz="3200" b="1" i="1" dirty="0" err="1"/>
              <a:t>giovani</a:t>
            </a:r>
            <a:r>
              <a:rPr lang="en-IT" sz="3200" b="1" i="1" dirty="0"/>
              <a:t> NdE]</a:t>
            </a:r>
            <a:endParaRPr lang="en-IT" sz="3200" b="1" dirty="0"/>
          </a:p>
        </p:txBody>
      </p:sp>
      <p:sp>
        <p:nvSpPr>
          <p:cNvPr id="9" name="TextBox 8">
            <a:extLst>
              <a:ext uri="{FF2B5EF4-FFF2-40B4-BE49-F238E27FC236}">
                <a16:creationId xmlns:a16="http://schemas.microsoft.com/office/drawing/2014/main" id="{99EB4B1A-F145-A686-5BF1-45F045E4E905}"/>
              </a:ext>
            </a:extLst>
          </p:cNvPr>
          <p:cNvSpPr txBox="1"/>
          <p:nvPr/>
        </p:nvSpPr>
        <p:spPr>
          <a:xfrm rot="1476576">
            <a:off x="5878406" y="468595"/>
            <a:ext cx="2083666" cy="646331"/>
          </a:xfrm>
          <a:prstGeom prst="rect">
            <a:avLst/>
          </a:prstGeom>
          <a:solidFill>
            <a:srgbClr val="FF0000"/>
          </a:solidFill>
        </p:spPr>
        <p:txBody>
          <a:bodyPr wrap="square" rtlCol="0">
            <a:spAutoFit/>
          </a:bodyPr>
          <a:lstStyle/>
          <a:p>
            <a:pPr algn="ctr"/>
            <a:r>
              <a:rPr lang="en-US" dirty="0">
                <a:solidFill>
                  <a:srgbClr val="FFFF00"/>
                </a:solidFill>
              </a:rPr>
              <a:t>Zara et al.</a:t>
            </a:r>
            <a:endParaRPr lang="en-IT" dirty="0">
              <a:solidFill>
                <a:srgbClr val="FFFF00"/>
              </a:solidFill>
            </a:endParaRPr>
          </a:p>
          <a:p>
            <a:pPr algn="ctr"/>
            <a:r>
              <a:rPr lang="en-IT" dirty="0">
                <a:solidFill>
                  <a:srgbClr val="FFFF00"/>
                </a:solidFill>
              </a:rPr>
              <a:t> GenOA Week 2022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BBA7FFD-EF22-9C54-7325-C8070E3AF1A9}"/>
              </a:ext>
            </a:extLst>
          </p:cNvPr>
          <p:cNvSpPr>
            <a:spLocks noGrp="1"/>
          </p:cNvSpPr>
          <p:nvPr>
            <p:ph type="ftr" sz="quarter" idx="11"/>
          </p:nvPr>
        </p:nvSpPr>
        <p:spPr/>
        <p:txBody>
          <a:bodyPr/>
          <a:lstStyle/>
          <a:p>
            <a:r>
              <a:rPr lang="it-IT"/>
              <a:t>S.Bianco e L.Patrizii, La Scienza Aperta per chi fa ricerca: significato, valore e vademecum  - INFN Laboratori Nazionali di Legnaro 20230203   DOI:   10.15161/oar.it/xxxxxxx</a:t>
            </a:r>
            <a:endParaRPr lang="it-IT" dirty="0"/>
          </a:p>
        </p:txBody>
      </p:sp>
      <p:sp>
        <p:nvSpPr>
          <p:cNvPr id="4" name="Segnaposto numero diapositiva 3">
            <a:extLst>
              <a:ext uri="{FF2B5EF4-FFF2-40B4-BE49-F238E27FC236}">
                <a16:creationId xmlns:a16="http://schemas.microsoft.com/office/drawing/2014/main" id="{DF754779-64D7-8E2C-3C65-06EC3E3000A7}"/>
              </a:ext>
            </a:extLst>
          </p:cNvPr>
          <p:cNvSpPr>
            <a:spLocks noGrp="1"/>
          </p:cNvSpPr>
          <p:nvPr>
            <p:ph type="sldNum" sz="quarter" idx="12"/>
          </p:nvPr>
        </p:nvSpPr>
        <p:spPr/>
        <p:txBody>
          <a:bodyPr/>
          <a:lstStyle/>
          <a:p>
            <a:fld id="{FE30E62F-7E07-B446-9911-5D8BEE4034CC}" type="slidenum">
              <a:rPr lang="it-IT" smtClean="0"/>
              <a:t>89</a:t>
            </a:fld>
            <a:endParaRPr lang="it-IT" dirty="0"/>
          </a:p>
        </p:txBody>
      </p:sp>
      <p:sp>
        <p:nvSpPr>
          <p:cNvPr id="6" name="CasellaDiTesto 5">
            <a:extLst>
              <a:ext uri="{FF2B5EF4-FFF2-40B4-BE49-F238E27FC236}">
                <a16:creationId xmlns:a16="http://schemas.microsoft.com/office/drawing/2014/main" id="{32860FB1-3561-EA1D-FAF4-454BA270B768}"/>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
        <p:nvSpPr>
          <p:cNvPr id="7" name="Content Placeholder 2">
            <a:extLst>
              <a:ext uri="{FF2B5EF4-FFF2-40B4-BE49-F238E27FC236}">
                <a16:creationId xmlns:a16="http://schemas.microsoft.com/office/drawing/2014/main" id="{590266C5-BB09-EB12-6A26-3BE2627822BB}"/>
              </a:ext>
            </a:extLst>
          </p:cNvPr>
          <p:cNvSpPr txBox="1">
            <a:spLocks/>
          </p:cNvSpPr>
          <p:nvPr/>
        </p:nvSpPr>
        <p:spPr>
          <a:xfrm>
            <a:off x="4872472" y="3670887"/>
            <a:ext cx="4159487" cy="273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t>per </a:t>
            </a:r>
            <a:r>
              <a:rPr lang="en-US" sz="1350" dirty="0" err="1"/>
              <a:t>i</a:t>
            </a:r>
            <a:r>
              <a:rPr lang="en-US" sz="1350" dirty="0"/>
              <a:t> </a:t>
            </a:r>
            <a:r>
              <a:rPr lang="en-US" sz="1350" dirty="0" err="1"/>
              <a:t>primi</a:t>
            </a:r>
            <a:r>
              <a:rPr lang="en-US" sz="1350" dirty="0"/>
              <a:t> due anni di vita </a:t>
            </a:r>
            <a:r>
              <a:rPr lang="en-US" sz="1350" dirty="0" err="1"/>
              <a:t>della</a:t>
            </a:r>
            <a:r>
              <a:rPr lang="en-US" sz="1350" dirty="0"/>
              <a:t> </a:t>
            </a:r>
            <a:r>
              <a:rPr lang="en-US" sz="1350" dirty="0" err="1"/>
              <a:t>rivista</a:t>
            </a:r>
            <a:r>
              <a:rPr lang="en-US" sz="1350" dirty="0"/>
              <a:t> IF=0</a:t>
            </a:r>
          </a:p>
        </p:txBody>
      </p:sp>
      <p:graphicFrame>
        <p:nvGraphicFramePr>
          <p:cNvPr id="8" name="Object 5">
            <a:extLst>
              <a:ext uri="{FF2B5EF4-FFF2-40B4-BE49-F238E27FC236}">
                <a16:creationId xmlns:a16="http://schemas.microsoft.com/office/drawing/2014/main" id="{C80A1F47-1542-558A-6CDC-70089463EAB2}"/>
              </a:ext>
            </a:extLst>
          </p:cNvPr>
          <p:cNvGraphicFramePr>
            <a:graphicFrameLocks noChangeAspect="1"/>
          </p:cNvGraphicFramePr>
          <p:nvPr/>
        </p:nvGraphicFramePr>
        <p:xfrm>
          <a:off x="5098126" y="3018179"/>
          <a:ext cx="3479549" cy="617247"/>
        </p:xfrm>
        <a:graphic>
          <a:graphicData uri="http://schemas.openxmlformats.org/presentationml/2006/ole">
            <mc:AlternateContent xmlns:mc="http://schemas.openxmlformats.org/markup-compatibility/2006">
              <mc:Choice xmlns:v="urn:schemas-microsoft-com:vml" Requires="v">
                <p:oleObj name="Equation" r:id="rId3" imgW="2578100" imgH="457200" progId="Equation.3">
                  <p:embed/>
                </p:oleObj>
              </mc:Choice>
              <mc:Fallback>
                <p:oleObj name="Equation" r:id="rId3" imgW="2578100" imgH="457200" progId="Equation.3">
                  <p:embed/>
                  <p:pic>
                    <p:nvPicPr>
                      <p:cNvPr id="8" name="Object 5">
                        <a:extLst>
                          <a:ext uri="{FF2B5EF4-FFF2-40B4-BE49-F238E27FC236}">
                            <a16:creationId xmlns:a16="http://schemas.microsoft.com/office/drawing/2014/main" id="{C80A1F47-1542-558A-6CDC-70089463EAB2}"/>
                          </a:ext>
                        </a:extLst>
                      </p:cNvPr>
                      <p:cNvPicPr/>
                      <p:nvPr/>
                    </p:nvPicPr>
                    <p:blipFill>
                      <a:blip r:embed="rId4"/>
                      <a:stretch>
                        <a:fillRect/>
                      </a:stretch>
                    </p:blipFill>
                    <p:spPr>
                      <a:xfrm>
                        <a:off x="5098126" y="3018179"/>
                        <a:ext cx="3479549" cy="617247"/>
                      </a:xfrm>
                      <a:prstGeom prst="rect">
                        <a:avLst/>
                      </a:prstGeom>
                    </p:spPr>
                  </p:pic>
                </p:oleObj>
              </mc:Fallback>
            </mc:AlternateContent>
          </a:graphicData>
        </a:graphic>
      </p:graphicFrame>
      <p:pic>
        <p:nvPicPr>
          <p:cNvPr id="10" name="Immagine 9">
            <a:extLst>
              <a:ext uri="{FF2B5EF4-FFF2-40B4-BE49-F238E27FC236}">
                <a16:creationId xmlns:a16="http://schemas.microsoft.com/office/drawing/2014/main" id="{E9BE3E45-B73F-62FC-8F7D-0B0DCDD1554D}"/>
              </a:ext>
            </a:extLst>
          </p:cNvPr>
          <p:cNvPicPr>
            <a:picLocks noChangeAspect="1"/>
          </p:cNvPicPr>
          <p:nvPr/>
        </p:nvPicPr>
        <p:blipFill>
          <a:blip r:embed="rId5"/>
          <a:stretch>
            <a:fillRect/>
          </a:stretch>
        </p:blipFill>
        <p:spPr>
          <a:xfrm>
            <a:off x="184954" y="2213702"/>
            <a:ext cx="4360373" cy="1472744"/>
          </a:xfrm>
          <a:prstGeom prst="rect">
            <a:avLst/>
          </a:prstGeom>
          <a:ln>
            <a:solidFill>
              <a:srgbClr val="FF0000"/>
            </a:solidFill>
          </a:ln>
        </p:spPr>
      </p:pic>
      <p:sp>
        <p:nvSpPr>
          <p:cNvPr id="11" name="CasellaDiTesto 10">
            <a:extLst>
              <a:ext uri="{FF2B5EF4-FFF2-40B4-BE49-F238E27FC236}">
                <a16:creationId xmlns:a16="http://schemas.microsoft.com/office/drawing/2014/main" id="{A576C9E2-15AA-345D-99EA-4F60D64A9EAE}"/>
              </a:ext>
            </a:extLst>
          </p:cNvPr>
          <p:cNvSpPr txBox="1"/>
          <p:nvPr/>
        </p:nvSpPr>
        <p:spPr>
          <a:xfrm>
            <a:off x="184954" y="1489073"/>
            <a:ext cx="8607824" cy="553998"/>
          </a:xfrm>
          <a:prstGeom prst="rect">
            <a:avLst/>
          </a:prstGeom>
          <a:noFill/>
        </p:spPr>
        <p:txBody>
          <a:bodyPr wrap="square" rtlCol="0">
            <a:spAutoFit/>
          </a:bodyPr>
          <a:lstStyle/>
          <a:p>
            <a:r>
              <a:rPr lang="it-IT" sz="1500" dirty="0">
                <a:latin typeface="Avenir" panose="02000503020000020003" pitchFamily="2" charset="0"/>
              </a:rPr>
              <a:t>Nasce (circa 1970) da un'idea del linguista Eugene </a:t>
            </a:r>
            <a:r>
              <a:rPr lang="it-IT" sz="1500" dirty="0" err="1">
                <a:latin typeface="Avenir" panose="02000503020000020003" pitchFamily="2" charset="0"/>
              </a:rPr>
              <a:t>Garfield</a:t>
            </a:r>
            <a:r>
              <a:rPr lang="it-IT" sz="1500" dirty="0">
                <a:latin typeface="Avenir" panose="02000503020000020003" pitchFamily="2" charset="0"/>
              </a:rPr>
              <a:t> come strumento per i bibliotecari per selezionare le riviste a cui abbonarsi</a:t>
            </a:r>
          </a:p>
        </p:txBody>
      </p:sp>
      <p:sp>
        <p:nvSpPr>
          <p:cNvPr id="12" name="CasellaDiTesto 11">
            <a:extLst>
              <a:ext uri="{FF2B5EF4-FFF2-40B4-BE49-F238E27FC236}">
                <a16:creationId xmlns:a16="http://schemas.microsoft.com/office/drawing/2014/main" id="{27483B5A-AA73-7501-24FB-6DEBE3C3A713}"/>
              </a:ext>
            </a:extLst>
          </p:cNvPr>
          <p:cNvSpPr txBox="1"/>
          <p:nvPr/>
        </p:nvSpPr>
        <p:spPr>
          <a:xfrm>
            <a:off x="4635780" y="2005076"/>
            <a:ext cx="4404240" cy="1015663"/>
          </a:xfrm>
          <a:prstGeom prst="rect">
            <a:avLst/>
          </a:prstGeom>
          <a:noFill/>
        </p:spPr>
        <p:txBody>
          <a:bodyPr wrap="square" rtlCol="0">
            <a:spAutoFit/>
          </a:bodyPr>
          <a:lstStyle/>
          <a:p>
            <a:r>
              <a:rPr lang="it-IT" sz="1500" dirty="0" err="1">
                <a:latin typeface="Avenir" panose="02000503020000020003" pitchFamily="2" charset="0"/>
              </a:rPr>
              <a:t>ll</a:t>
            </a:r>
            <a:r>
              <a:rPr lang="it-IT" sz="1500" dirty="0">
                <a:latin typeface="Avenir" panose="02000503020000020003" pitchFamily="2" charset="0"/>
              </a:rPr>
              <a:t> risultato è stato un elenco di riviste classificate in base al numero medio di citazioni per articolo di ricerca, un numero che ha chiamato </a:t>
            </a:r>
            <a:r>
              <a:rPr lang="it-IT" sz="1500" i="1" dirty="0">
                <a:latin typeface="Avenir" panose="02000503020000020003" pitchFamily="2" charset="0"/>
              </a:rPr>
              <a:t>fattore di impatto, IF</a:t>
            </a:r>
          </a:p>
        </p:txBody>
      </p:sp>
      <p:sp>
        <p:nvSpPr>
          <p:cNvPr id="13" name="CasellaDiTesto 12">
            <a:extLst>
              <a:ext uri="{FF2B5EF4-FFF2-40B4-BE49-F238E27FC236}">
                <a16:creationId xmlns:a16="http://schemas.microsoft.com/office/drawing/2014/main" id="{7A7B2158-8B86-E044-2794-3F1A87629B39}"/>
              </a:ext>
            </a:extLst>
          </p:cNvPr>
          <p:cNvSpPr txBox="1"/>
          <p:nvPr/>
        </p:nvSpPr>
        <p:spPr>
          <a:xfrm>
            <a:off x="246557" y="1931457"/>
            <a:ext cx="537327" cy="300082"/>
          </a:xfrm>
          <a:prstGeom prst="rect">
            <a:avLst/>
          </a:prstGeom>
          <a:noFill/>
        </p:spPr>
        <p:txBody>
          <a:bodyPr wrap="none" rtlCol="0">
            <a:spAutoFit/>
          </a:bodyPr>
          <a:lstStyle/>
          <a:p>
            <a:r>
              <a:rPr lang="it-IT" sz="1350" dirty="0">
                <a:solidFill>
                  <a:srgbClr val="FF0000"/>
                </a:solidFill>
              </a:rPr>
              <a:t>1972</a:t>
            </a:r>
          </a:p>
        </p:txBody>
      </p:sp>
      <p:sp>
        <p:nvSpPr>
          <p:cNvPr id="15" name="CasellaDiTesto 14">
            <a:extLst>
              <a:ext uri="{FF2B5EF4-FFF2-40B4-BE49-F238E27FC236}">
                <a16:creationId xmlns:a16="http://schemas.microsoft.com/office/drawing/2014/main" id="{81AB56F1-7302-510F-C2F4-366C977B3B79}"/>
              </a:ext>
            </a:extLst>
          </p:cNvPr>
          <p:cNvSpPr txBox="1"/>
          <p:nvPr/>
        </p:nvSpPr>
        <p:spPr>
          <a:xfrm>
            <a:off x="184954" y="4082678"/>
            <a:ext cx="8504310" cy="300082"/>
          </a:xfrm>
          <a:prstGeom prst="rect">
            <a:avLst/>
          </a:prstGeom>
          <a:noFill/>
        </p:spPr>
        <p:txBody>
          <a:bodyPr wrap="square">
            <a:spAutoFit/>
          </a:bodyPr>
          <a:lstStyle/>
          <a:p>
            <a:r>
              <a:rPr lang="it-IT" sz="1350" dirty="0">
                <a:latin typeface="Avenir" panose="02000503020000020003" pitchFamily="2" charset="0"/>
              </a:rPr>
              <a:t>Nel 1992 Thomson Reuters ha acquisito ISI e quindi il diritto di produrre gli IF delle riviste </a:t>
            </a:r>
          </a:p>
        </p:txBody>
      </p:sp>
      <p:sp>
        <p:nvSpPr>
          <p:cNvPr id="3" name="CasellaDiTesto 2">
            <a:extLst>
              <a:ext uri="{FF2B5EF4-FFF2-40B4-BE49-F238E27FC236}">
                <a16:creationId xmlns:a16="http://schemas.microsoft.com/office/drawing/2014/main" id="{1067ED49-4178-FFF1-F57A-2AB503978E8E}"/>
              </a:ext>
            </a:extLst>
          </p:cNvPr>
          <p:cNvSpPr txBox="1"/>
          <p:nvPr/>
        </p:nvSpPr>
        <p:spPr>
          <a:xfrm>
            <a:off x="184954" y="4352174"/>
            <a:ext cx="8919917" cy="507831"/>
          </a:xfrm>
          <a:prstGeom prst="rect">
            <a:avLst/>
          </a:prstGeom>
          <a:noFill/>
        </p:spPr>
        <p:txBody>
          <a:bodyPr wrap="square" rtlCol="0">
            <a:spAutoFit/>
          </a:bodyPr>
          <a:lstStyle/>
          <a:p>
            <a:r>
              <a:rPr lang="it-IT" sz="1350" dirty="0">
                <a:latin typeface="Avenir" panose="02000503020000020003" pitchFamily="2" charset="0"/>
              </a:rPr>
              <a:t>Nel corso del tempo </a:t>
            </a:r>
            <a:r>
              <a:rPr lang="it-IT" sz="1350" i="1" dirty="0">
                <a:latin typeface="Avenir" panose="02000503020000020003" pitchFamily="2" charset="0"/>
              </a:rPr>
              <a:t>l’impact </a:t>
            </a:r>
            <a:r>
              <a:rPr lang="it-IT" sz="1350" i="1" dirty="0" err="1">
                <a:latin typeface="Avenir" panose="02000503020000020003" pitchFamily="2" charset="0"/>
              </a:rPr>
              <a:t>f</a:t>
            </a:r>
            <a:r>
              <a:rPr lang="it-IT" sz="1350" dirty="0" err="1">
                <a:latin typeface="Avenir" panose="02000503020000020003" pitchFamily="2" charset="0"/>
              </a:rPr>
              <a:t>actor</a:t>
            </a:r>
            <a:r>
              <a:rPr lang="it-IT" sz="1350" dirty="0">
                <a:latin typeface="Avenir" panose="02000503020000020003" pitchFamily="2" charset="0"/>
              </a:rPr>
              <a:t> è stato utilizzato per la valutazione di istituzioni e singoli ricercatori, allontanandosi molto dalle motivazioni per cui era stato creato.</a:t>
            </a:r>
          </a:p>
        </p:txBody>
      </p:sp>
      <p:sp>
        <p:nvSpPr>
          <p:cNvPr id="2" name="TextBox 1">
            <a:extLst>
              <a:ext uri="{FF2B5EF4-FFF2-40B4-BE49-F238E27FC236}">
                <a16:creationId xmlns:a16="http://schemas.microsoft.com/office/drawing/2014/main" id="{A2580057-6411-D698-E881-782E4CB94719}"/>
              </a:ext>
            </a:extLst>
          </p:cNvPr>
          <p:cNvSpPr txBox="1"/>
          <p:nvPr/>
        </p:nvSpPr>
        <p:spPr>
          <a:xfrm rot="1748551">
            <a:off x="5005298" y="442815"/>
            <a:ext cx="2380517" cy="646331"/>
          </a:xfrm>
          <a:prstGeom prst="rect">
            <a:avLst/>
          </a:prstGeom>
          <a:solidFill>
            <a:srgbClr val="FF0000"/>
          </a:solidFill>
        </p:spPr>
        <p:txBody>
          <a:bodyPr wrap="square" rtlCol="0">
            <a:spAutoFit/>
          </a:bodyPr>
          <a:lstStyle/>
          <a:p>
            <a:pPr algn="ctr"/>
            <a:r>
              <a:rPr lang="en-IT" dirty="0">
                <a:solidFill>
                  <a:srgbClr val="FFFF00"/>
                </a:solidFill>
              </a:rPr>
              <a:t>Laura Patrizii </a:t>
            </a:r>
          </a:p>
          <a:p>
            <a:pPr algn="ctr"/>
            <a:r>
              <a:rPr lang="en-IT" dirty="0">
                <a:solidFill>
                  <a:srgbClr val="FFFF00"/>
                </a:solidFill>
              </a:rPr>
              <a:t> lunedi</a:t>
            </a:r>
          </a:p>
        </p:txBody>
      </p:sp>
    </p:spTree>
    <p:extLst>
      <p:ext uri="{BB962C8B-B14F-4D97-AF65-F5344CB8AC3E}">
        <p14:creationId xmlns:p14="http://schemas.microsoft.com/office/powerpoint/2010/main" val="476839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58"/>
          <p:cNvSpPr txBox="1">
            <a:spLocks noGrp="1"/>
          </p:cNvSpPr>
          <p:nvPr>
            <p:ph type="title"/>
          </p:nvPr>
        </p:nvSpPr>
        <p:spPr>
          <a:xfrm>
            <a:off x="-1" y="380567"/>
            <a:ext cx="8993519" cy="9699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Calibri"/>
              <a:buNone/>
            </a:pPr>
            <a:r>
              <a:rPr lang="en-US" sz="3200" b="0" dirty="0">
                <a:solidFill>
                  <a:srgbClr val="44546A"/>
                </a:solidFill>
                <a:latin typeface="Fira Sans Medium" panose="020B0604020202020204" charset="0"/>
                <a:ea typeface="Calibri"/>
                <a:cs typeface="Calibri"/>
                <a:sym typeface="Calibri"/>
              </a:rPr>
              <a:t>…la </a:t>
            </a:r>
            <a:r>
              <a:rPr lang="en-US" sz="3200" b="0" dirty="0" err="1">
                <a:solidFill>
                  <a:srgbClr val="44546A"/>
                </a:solidFill>
                <a:latin typeface="Fira Sans Medium" panose="020B0604020202020204" charset="0"/>
                <a:ea typeface="Calibri"/>
                <a:cs typeface="Calibri"/>
                <a:sym typeface="Calibri"/>
              </a:rPr>
              <a:t>Tradizione</a:t>
            </a:r>
            <a:r>
              <a:rPr lang="en-US" sz="3200" b="0" dirty="0">
                <a:solidFill>
                  <a:srgbClr val="44546A"/>
                </a:solidFill>
                <a:latin typeface="Fira Sans Medium" panose="020B0604020202020204" charset="0"/>
                <a:ea typeface="Calibri"/>
                <a:cs typeface="Calibri"/>
                <a:sym typeface="Calibri"/>
              </a:rPr>
              <a:t> Open Access </a:t>
            </a:r>
            <a:r>
              <a:rPr lang="en-US" sz="3200" b="0" dirty="0" err="1">
                <a:solidFill>
                  <a:srgbClr val="44546A"/>
                </a:solidFill>
                <a:latin typeface="Fira Sans Medium" panose="020B0604020202020204" charset="0"/>
                <a:ea typeface="Calibri"/>
                <a:cs typeface="Calibri"/>
                <a:sym typeface="Calibri"/>
              </a:rPr>
              <a:t>dei</a:t>
            </a:r>
            <a:r>
              <a:rPr lang="en-US" sz="3200" b="0" dirty="0">
                <a:solidFill>
                  <a:srgbClr val="44546A"/>
                </a:solidFill>
                <a:latin typeface="Fira Sans Medium" panose="020B0604020202020204" charset="0"/>
                <a:ea typeface="Calibri"/>
                <a:cs typeface="Calibri"/>
                <a:sym typeface="Calibri"/>
              </a:rPr>
              <a:t> </a:t>
            </a:r>
            <a:r>
              <a:rPr lang="en-US" sz="3200" b="0" dirty="0" err="1">
                <a:solidFill>
                  <a:srgbClr val="44546A"/>
                </a:solidFill>
                <a:latin typeface="Fira Sans Medium" panose="020B0604020202020204" charset="0"/>
                <a:ea typeface="Calibri"/>
                <a:cs typeface="Calibri"/>
                <a:sym typeface="Calibri"/>
              </a:rPr>
              <a:t>Fisici</a:t>
            </a:r>
            <a:endParaRPr sz="3200" b="0" dirty="0">
              <a:solidFill>
                <a:srgbClr val="44546A"/>
              </a:solidFill>
              <a:latin typeface="Fira Sans Medium" panose="020B0604020202020204" charset="0"/>
              <a:ea typeface="Calibri"/>
              <a:cs typeface="Calibri"/>
              <a:sym typeface="Calibri"/>
            </a:endParaRPr>
          </a:p>
        </p:txBody>
      </p:sp>
      <p:sp>
        <p:nvSpPr>
          <p:cNvPr id="783" name="Google Shape;783;p58"/>
          <p:cNvSpPr txBox="1">
            <a:spLocks noGrp="1"/>
          </p:cNvSpPr>
          <p:nvPr>
            <p:ph type="body" idx="1"/>
          </p:nvPr>
        </p:nvSpPr>
        <p:spPr>
          <a:xfrm>
            <a:off x="0" y="1312203"/>
            <a:ext cx="3500845" cy="1561626"/>
          </a:xfrm>
          <a:prstGeom prst="rect">
            <a:avLst/>
          </a:prstGeom>
          <a:noFill/>
          <a:ln>
            <a:noFill/>
          </a:ln>
        </p:spPr>
        <p:txBody>
          <a:bodyPr spcFirstLastPara="1" wrap="square" lIns="91425" tIns="45700" rIns="91425" bIns="45700" anchor="t" anchorCtr="0">
            <a:normAutofit lnSpcReduction="10000"/>
          </a:bodyPr>
          <a:lstStyle/>
          <a:p>
            <a:pPr marL="114300" lvl="0" indent="0" algn="l" rtl="0">
              <a:spcBef>
                <a:spcPts val="0"/>
              </a:spcBef>
              <a:spcAft>
                <a:spcPts val="0"/>
              </a:spcAft>
              <a:buSzPts val="2200"/>
              <a:buNone/>
            </a:pPr>
            <a:r>
              <a:rPr lang="en-US" sz="2000" dirty="0" err="1">
                <a:latin typeface="Fira Sans Medium" panose="020B0604020202020204" charset="0"/>
                <a:ea typeface="Calibri"/>
                <a:cs typeface="Calibri"/>
                <a:sym typeface="Calibri"/>
              </a:rPr>
              <a:t>oltre</a:t>
            </a:r>
            <a:r>
              <a:rPr lang="en-US" sz="2000" dirty="0">
                <a:latin typeface="Fira Sans Medium" panose="020B0604020202020204" charset="0"/>
                <a:ea typeface="Calibri"/>
                <a:cs typeface="Calibri"/>
                <a:sym typeface="Calibri"/>
              </a:rPr>
              <a:t>  60 anni fa la </a:t>
            </a:r>
            <a:r>
              <a:rPr lang="en-US" sz="2000" dirty="0" err="1">
                <a:latin typeface="Fira Sans Medium" panose="020B0604020202020204" charset="0"/>
                <a:ea typeface="Calibri"/>
                <a:cs typeface="Calibri"/>
                <a:sym typeface="Calibri"/>
              </a:rPr>
              <a:t>comunità</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dei</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fisici</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iniziò</a:t>
            </a:r>
            <a:r>
              <a:rPr lang="en-US" sz="2000" dirty="0">
                <a:latin typeface="Fira Sans Medium" panose="020B0604020202020204" charset="0"/>
                <a:ea typeface="Calibri"/>
                <a:cs typeface="Calibri"/>
                <a:sym typeface="Calibri"/>
              </a:rPr>
              <a:t> a </a:t>
            </a:r>
            <a:r>
              <a:rPr lang="en-US" sz="2000" dirty="0" err="1">
                <a:latin typeface="Fira Sans Medium" panose="020B0604020202020204" charset="0"/>
                <a:ea typeface="Calibri"/>
                <a:cs typeface="Calibri"/>
                <a:sym typeface="Calibri"/>
              </a:rPr>
              <a:t>distribuire</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i</a:t>
            </a:r>
            <a:r>
              <a:rPr lang="en-US" sz="2000" dirty="0">
                <a:latin typeface="Fira Sans Medium" panose="020B0604020202020204" charset="0"/>
                <a:ea typeface="Calibri"/>
                <a:cs typeface="Calibri"/>
                <a:sym typeface="Calibri"/>
              </a:rPr>
              <a:t> preprint </a:t>
            </a:r>
            <a:r>
              <a:rPr lang="en-US" sz="2000" dirty="0" err="1">
                <a:latin typeface="Fira Sans Medium" panose="020B0604020202020204" charset="0"/>
                <a:ea typeface="Calibri"/>
                <a:cs typeface="Calibri"/>
                <a:sym typeface="Calibri"/>
              </a:rPr>
              <a:t>cartacei</a:t>
            </a:r>
            <a:r>
              <a:rPr lang="en-US" sz="2000" dirty="0">
                <a:latin typeface="Fira Sans Medium" panose="020B0604020202020204" charset="0"/>
                <a:ea typeface="Calibri"/>
                <a:cs typeface="Calibri"/>
                <a:sym typeface="Calibri"/>
              </a:rPr>
              <a:t> per </a:t>
            </a:r>
            <a:r>
              <a:rPr lang="en-US" sz="2000" dirty="0" err="1">
                <a:latin typeface="Fira Sans Medium" panose="020B0604020202020204" charset="0"/>
                <a:ea typeface="Calibri"/>
                <a:cs typeface="Calibri"/>
                <a:sym typeface="Calibri"/>
              </a:rPr>
              <a:t>tutto</a:t>
            </a:r>
            <a:r>
              <a:rPr lang="en-US" sz="2000" dirty="0">
                <a:latin typeface="Fira Sans Medium" panose="020B0604020202020204" charset="0"/>
                <a:ea typeface="Calibri"/>
                <a:cs typeface="Calibri"/>
                <a:sym typeface="Calibri"/>
              </a:rPr>
              <a:t> il mondo via servizio </a:t>
            </a:r>
            <a:r>
              <a:rPr lang="en-US" sz="2000" dirty="0" err="1">
                <a:latin typeface="Fira Sans Medium" panose="020B0604020202020204" charset="0"/>
                <a:ea typeface="Calibri"/>
                <a:cs typeface="Calibri"/>
                <a:sym typeface="Calibri"/>
              </a:rPr>
              <a:t>postale</a:t>
            </a:r>
            <a:r>
              <a:rPr lang="en-US" sz="2000" dirty="0">
                <a:latin typeface="Fira Sans Medium" panose="020B0604020202020204" charset="0"/>
                <a:ea typeface="Calibri"/>
                <a:cs typeface="Calibri"/>
                <a:sym typeface="Calibri"/>
              </a:rPr>
              <a:t>…</a:t>
            </a:r>
            <a:endParaRPr sz="2000" dirty="0">
              <a:latin typeface="Fira Sans Medium" panose="020B0604020202020204" charset="0"/>
            </a:endParaRPr>
          </a:p>
        </p:txBody>
      </p:sp>
      <p:pic>
        <p:nvPicPr>
          <p:cNvPr id="786" name="Google Shape;786;p58"/>
          <p:cNvPicPr preferRelativeResize="0"/>
          <p:nvPr/>
        </p:nvPicPr>
        <p:blipFill rotWithShape="1">
          <a:blip r:embed="rId3">
            <a:alphaModFix/>
          </a:blip>
          <a:srcRect l="9811" t="12624" r="3044" b="6037"/>
          <a:stretch/>
        </p:blipFill>
        <p:spPr>
          <a:xfrm>
            <a:off x="3583793" y="1235020"/>
            <a:ext cx="5234870" cy="1432010"/>
          </a:xfrm>
          <a:prstGeom prst="rect">
            <a:avLst/>
          </a:prstGeom>
          <a:noFill/>
          <a:ln>
            <a:noFill/>
          </a:ln>
          <a:effectLst>
            <a:outerShdw blurRad="292100" dist="139700" dir="2700000" algn="tl" rotWithShape="0">
              <a:srgbClr val="333333">
                <a:alpha val="64705"/>
              </a:srgbClr>
            </a:outerShdw>
          </a:effectLst>
        </p:spPr>
      </p:pic>
      <p:sp>
        <p:nvSpPr>
          <p:cNvPr id="789" name="Google Shape;789;p58"/>
          <p:cNvSpPr txBox="1"/>
          <p:nvPr/>
        </p:nvSpPr>
        <p:spPr>
          <a:xfrm>
            <a:off x="61713" y="2922436"/>
            <a:ext cx="9020574" cy="1080748"/>
          </a:xfrm>
          <a:prstGeom prst="rect">
            <a:avLst/>
          </a:prstGeom>
          <a:noFill/>
          <a:ln>
            <a:noFill/>
          </a:ln>
        </p:spPr>
        <p:txBody>
          <a:bodyPr spcFirstLastPara="1" wrap="square" lIns="91425" tIns="45700" rIns="91425" bIns="45700" anchor="ctr" anchorCtr="0">
            <a:normAutofit fontScale="97500"/>
          </a:bodyPr>
          <a:lstStyle/>
          <a:p>
            <a:pPr marL="0" marR="0" lvl="0" indent="0" algn="l" rtl="0">
              <a:spcBef>
                <a:spcPts val="0"/>
              </a:spcBef>
              <a:spcAft>
                <a:spcPts val="0"/>
              </a:spcAft>
              <a:buClr>
                <a:schemeClr val="dk2"/>
              </a:buClr>
              <a:buSzPct val="100000"/>
              <a:buFont typeface="Calibri"/>
              <a:buNone/>
            </a:pPr>
            <a:r>
              <a:rPr lang="en-US" sz="3200" cap="none" dirty="0">
                <a:solidFill>
                  <a:schemeClr val="dk2"/>
                </a:solidFill>
                <a:latin typeface="Fira Sans Medium" panose="020B0604020202020204" charset="0"/>
                <a:ea typeface="Calibri"/>
                <a:cs typeface="Calibri"/>
                <a:sym typeface="Calibri"/>
              </a:rPr>
              <a:t>…</a:t>
            </a:r>
            <a:r>
              <a:rPr lang="en-US" sz="3200" cap="none" dirty="0" err="1">
                <a:solidFill>
                  <a:schemeClr val="dk2"/>
                </a:solidFill>
                <a:latin typeface="Fira Sans Medium" panose="020B0604020202020204" charset="0"/>
                <a:ea typeface="Calibri"/>
                <a:cs typeface="Calibri"/>
                <a:sym typeface="Calibri"/>
              </a:rPr>
              <a:t>l’archivio</a:t>
            </a:r>
            <a:r>
              <a:rPr lang="en-US" sz="3200" cap="none" dirty="0">
                <a:solidFill>
                  <a:schemeClr val="dk2"/>
                </a:solidFill>
                <a:latin typeface="Fira Sans Medium" panose="020B0604020202020204" charset="0"/>
                <a:ea typeface="Calibri"/>
                <a:cs typeface="Calibri"/>
                <a:sym typeface="Calibri"/>
              </a:rPr>
              <a:t> di pre-print </a:t>
            </a:r>
            <a:r>
              <a:rPr lang="en-US" sz="3200" cap="none" dirty="0" err="1">
                <a:solidFill>
                  <a:schemeClr val="dk2"/>
                </a:solidFill>
                <a:latin typeface="Fira Sans Medium" panose="020B0604020202020204" charset="0"/>
                <a:ea typeface="Calibri"/>
                <a:cs typeface="Calibri"/>
                <a:sym typeface="Calibri"/>
              </a:rPr>
              <a:t>dei</a:t>
            </a:r>
            <a:r>
              <a:rPr lang="en-US" sz="3200" cap="none" dirty="0">
                <a:solidFill>
                  <a:schemeClr val="dk2"/>
                </a:solidFill>
                <a:latin typeface="Fira Sans Medium" panose="020B0604020202020204" charset="0"/>
                <a:ea typeface="Calibri"/>
                <a:cs typeface="Calibri"/>
                <a:sym typeface="Calibri"/>
              </a:rPr>
              <a:t> </a:t>
            </a:r>
            <a:r>
              <a:rPr lang="en-US" sz="3200" cap="none" dirty="0" err="1">
                <a:solidFill>
                  <a:schemeClr val="dk2"/>
                </a:solidFill>
                <a:latin typeface="Fira Sans Medium" panose="020B0604020202020204" charset="0"/>
                <a:ea typeface="Calibri"/>
                <a:cs typeface="Calibri"/>
                <a:sym typeface="Calibri"/>
              </a:rPr>
              <a:t>Laboratori</a:t>
            </a:r>
            <a:r>
              <a:rPr lang="en-US" sz="3200" cap="none" dirty="0">
                <a:solidFill>
                  <a:schemeClr val="dk2"/>
                </a:solidFill>
                <a:latin typeface="Fira Sans Medium" panose="020B0604020202020204" charset="0"/>
                <a:ea typeface="Calibri"/>
                <a:cs typeface="Calibri"/>
                <a:sym typeface="Calibri"/>
              </a:rPr>
              <a:t> </a:t>
            </a:r>
            <a:r>
              <a:rPr lang="en-US" sz="3200" cap="none" dirty="0" err="1">
                <a:solidFill>
                  <a:schemeClr val="dk2"/>
                </a:solidFill>
                <a:latin typeface="Fira Sans Medium" panose="020B0604020202020204" charset="0"/>
                <a:ea typeface="Calibri"/>
                <a:cs typeface="Calibri"/>
                <a:sym typeface="Calibri"/>
              </a:rPr>
              <a:t>Nazionali</a:t>
            </a:r>
            <a:r>
              <a:rPr lang="en-US" sz="3200" cap="none" dirty="0">
                <a:solidFill>
                  <a:schemeClr val="dk2"/>
                </a:solidFill>
                <a:latin typeface="Fira Sans Medium" panose="020B0604020202020204" charset="0"/>
                <a:ea typeface="Calibri"/>
                <a:cs typeface="Calibri"/>
                <a:sym typeface="Calibri"/>
              </a:rPr>
              <a:t> di Frascati </a:t>
            </a:r>
            <a:r>
              <a:rPr lang="en-US" sz="3200" cap="none" dirty="0" err="1">
                <a:solidFill>
                  <a:schemeClr val="dk2"/>
                </a:solidFill>
                <a:latin typeface="Fira Sans Medium" panose="020B0604020202020204" charset="0"/>
                <a:ea typeface="Calibri"/>
                <a:cs typeface="Calibri"/>
                <a:sym typeface="Calibri"/>
              </a:rPr>
              <a:t>risale</a:t>
            </a:r>
            <a:r>
              <a:rPr lang="en-US" sz="3200" cap="none" dirty="0">
                <a:solidFill>
                  <a:schemeClr val="dk2"/>
                </a:solidFill>
                <a:latin typeface="Fira Sans Medium" panose="020B0604020202020204" charset="0"/>
                <a:ea typeface="Calibri"/>
                <a:cs typeface="Calibri"/>
                <a:sym typeface="Calibri"/>
              </a:rPr>
              <a:t> al </a:t>
            </a:r>
            <a:r>
              <a:rPr lang="en-US" sz="3200" b="1" cap="none" dirty="0">
                <a:solidFill>
                  <a:srgbClr val="000000"/>
                </a:solidFill>
                <a:latin typeface="Fira Sans Medium" panose="020B0604020202020204" charset="0"/>
                <a:ea typeface="Calibri"/>
                <a:cs typeface="Calibri"/>
                <a:sym typeface="Calibri"/>
              </a:rPr>
              <a:t>1954</a:t>
            </a:r>
            <a:r>
              <a:rPr lang="en-US" sz="3200" cap="none" dirty="0">
                <a:solidFill>
                  <a:schemeClr val="dk2"/>
                </a:solidFill>
                <a:latin typeface="Fira Sans Medium" panose="020B0604020202020204" charset="0"/>
                <a:ea typeface="Calibri"/>
                <a:cs typeface="Calibri"/>
                <a:sym typeface="Calibri"/>
              </a:rPr>
              <a:t>       </a:t>
            </a:r>
            <a:endParaRPr sz="3200" dirty="0">
              <a:latin typeface="Fira Sans Medium" panose="020B0604020202020204" charset="0"/>
            </a:endParaRPr>
          </a:p>
        </p:txBody>
      </p:sp>
      <p:pic>
        <p:nvPicPr>
          <p:cNvPr id="790" name="Google Shape;790;p58"/>
          <p:cNvPicPr preferRelativeResize="0"/>
          <p:nvPr/>
        </p:nvPicPr>
        <p:blipFill rotWithShape="1">
          <a:blip r:embed="rId4">
            <a:alphaModFix/>
          </a:blip>
          <a:srcRect/>
          <a:stretch/>
        </p:blipFill>
        <p:spPr>
          <a:xfrm>
            <a:off x="3583793" y="4003184"/>
            <a:ext cx="4269742" cy="2280431"/>
          </a:xfrm>
          <a:prstGeom prst="rect">
            <a:avLst/>
          </a:prstGeom>
          <a:solidFill>
            <a:srgbClr val="FF0000"/>
          </a:solidFill>
          <a:ln w="9525" cap="flat" cmpd="sng">
            <a:solidFill>
              <a:srgbClr val="FF0000"/>
            </a:solidFill>
            <a:prstDash val="solid"/>
            <a:round/>
            <a:headEnd type="none" w="sm" len="sm"/>
            <a:tailEnd type="none" w="sm" len="sm"/>
          </a:ln>
          <a:effectLst>
            <a:outerShdw blurRad="292100" dist="139700" dir="2700000" algn="tl" rotWithShape="0">
              <a:srgbClr val="333333">
                <a:alpha val="64705"/>
              </a:srgbClr>
            </a:outerShdw>
          </a:effectLst>
        </p:spPr>
      </p:pic>
      <p:sp>
        <p:nvSpPr>
          <p:cNvPr id="2" name="TextBox 1">
            <a:extLst>
              <a:ext uri="{FF2B5EF4-FFF2-40B4-BE49-F238E27FC236}">
                <a16:creationId xmlns:a16="http://schemas.microsoft.com/office/drawing/2014/main" id="{479B5A5C-C55F-8840-90C6-DC2F59ECD6D7}"/>
              </a:ext>
            </a:extLst>
          </p:cNvPr>
          <p:cNvSpPr txBox="1"/>
          <p:nvPr/>
        </p:nvSpPr>
        <p:spPr>
          <a:xfrm rot="19536987">
            <a:off x="-149972" y="4839069"/>
            <a:ext cx="3517310" cy="338554"/>
          </a:xfrm>
          <a:prstGeom prst="rect">
            <a:avLst/>
          </a:prstGeom>
          <a:noFill/>
        </p:spPr>
        <p:txBody>
          <a:bodyPr wrap="none" rtlCol="0">
            <a:spAutoFit/>
          </a:bodyPr>
          <a:lstStyle/>
          <a:p>
            <a:r>
              <a:rPr lang="en-GB" sz="1600" b="1" dirty="0" err="1">
                <a:latin typeface="Courier New" panose="02070309020205020404" pitchFamily="49" charset="0"/>
                <a:cs typeface="Courier New" panose="02070309020205020404" pitchFamily="49" charset="0"/>
              </a:rPr>
              <a:t>www.o</a:t>
            </a:r>
            <a:r>
              <a:rPr lang="en-IT" sz="1600" b="1" dirty="0">
                <a:latin typeface="Courier New" panose="02070309020205020404" pitchFamily="49" charset="0"/>
                <a:cs typeface="Courier New" panose="02070309020205020404" pitchFamily="49" charset="0"/>
              </a:rPr>
              <a:t>penaccessrepository.it</a:t>
            </a:r>
          </a:p>
        </p:txBody>
      </p:sp>
      <p:sp>
        <p:nvSpPr>
          <p:cNvPr id="3" name="Footer Placeholder 2">
            <a:extLst>
              <a:ext uri="{FF2B5EF4-FFF2-40B4-BE49-F238E27FC236}">
                <a16:creationId xmlns:a16="http://schemas.microsoft.com/office/drawing/2014/main" id="{AA5D53EB-ACA7-024C-B4C0-EB506AE2ABF8}"/>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4" name="Slide Number Placeholder 3">
            <a:extLst>
              <a:ext uri="{FF2B5EF4-FFF2-40B4-BE49-F238E27FC236}">
                <a16:creationId xmlns:a16="http://schemas.microsoft.com/office/drawing/2014/main" id="{78CD7DCC-7968-8941-877F-EDDF174E88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6020118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3701-19F7-BF04-3669-F3BD3794D2FC}"/>
              </a:ext>
            </a:extLst>
          </p:cNvPr>
          <p:cNvSpPr>
            <a:spLocks noGrp="1"/>
          </p:cNvSpPr>
          <p:nvPr>
            <p:ph type="title"/>
          </p:nvPr>
        </p:nvSpPr>
        <p:spPr>
          <a:xfrm>
            <a:off x="380210" y="74466"/>
            <a:ext cx="7620000" cy="1143000"/>
          </a:xfrm>
        </p:spPr>
        <p:txBody>
          <a:bodyPr/>
          <a:lstStyle/>
          <a:p>
            <a:r>
              <a:rPr lang="en-IT" dirty="0"/>
              <a:t>PNSA ha 5 mesi   </a:t>
            </a:r>
            <a:r>
              <a:rPr lang="en-IT" sz="1400" dirty="0"/>
              <a:t>(Rossi, Caso, Castelli, Giglia)</a:t>
            </a:r>
            <a:endParaRPr lang="en-IT" dirty="0"/>
          </a:p>
        </p:txBody>
      </p:sp>
      <p:pic>
        <p:nvPicPr>
          <p:cNvPr id="8" name="Content Placeholder 7">
            <a:extLst>
              <a:ext uri="{FF2B5EF4-FFF2-40B4-BE49-F238E27FC236}">
                <a16:creationId xmlns:a16="http://schemas.microsoft.com/office/drawing/2014/main" id="{D9E371ED-A0EC-DEA9-0A9B-C5294303B2C4}"/>
              </a:ext>
            </a:extLst>
          </p:cNvPr>
          <p:cNvPicPr>
            <a:picLocks noGrp="1" noChangeAspect="1"/>
          </p:cNvPicPr>
          <p:nvPr>
            <p:ph idx="1"/>
          </p:nvPr>
        </p:nvPicPr>
        <p:blipFill>
          <a:blip r:embed="rId2"/>
          <a:stretch>
            <a:fillRect/>
          </a:stretch>
        </p:blipFill>
        <p:spPr>
          <a:xfrm>
            <a:off x="380210" y="1208786"/>
            <a:ext cx="7777471" cy="5181740"/>
          </a:xfrm>
        </p:spPr>
      </p:pic>
      <p:sp>
        <p:nvSpPr>
          <p:cNvPr id="4" name="Footer Placeholder 3">
            <a:extLst>
              <a:ext uri="{FF2B5EF4-FFF2-40B4-BE49-F238E27FC236}">
                <a16:creationId xmlns:a16="http://schemas.microsoft.com/office/drawing/2014/main" id="{3C6F2E55-B3DA-6427-8ECF-1388B650BEE6}"/>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541AD253-3C64-96C6-4C41-DF6EDC13BF0A}"/>
              </a:ext>
            </a:extLst>
          </p:cNvPr>
          <p:cNvSpPr>
            <a:spLocks noGrp="1"/>
          </p:cNvSpPr>
          <p:nvPr>
            <p:ph type="sldNum" sz="quarter" idx="12"/>
          </p:nvPr>
        </p:nvSpPr>
        <p:spPr/>
        <p:txBody>
          <a:bodyPr/>
          <a:lstStyle/>
          <a:p>
            <a:fld id="{BA258971-2581-1140-A045-EF224496870B}" type="slidenum">
              <a:rPr lang="en-US" smtClean="0"/>
              <a:t>90</a:t>
            </a:fld>
            <a:endParaRPr lang="en-US"/>
          </a:p>
        </p:txBody>
      </p:sp>
      <p:sp>
        <p:nvSpPr>
          <p:cNvPr id="6" name="TextBox 5">
            <a:extLst>
              <a:ext uri="{FF2B5EF4-FFF2-40B4-BE49-F238E27FC236}">
                <a16:creationId xmlns:a16="http://schemas.microsoft.com/office/drawing/2014/main" id="{545D539A-FDB7-E160-4FFC-AA93A8CCC330}"/>
              </a:ext>
            </a:extLst>
          </p:cNvPr>
          <p:cNvSpPr txBox="1"/>
          <p:nvPr/>
        </p:nvSpPr>
        <p:spPr>
          <a:xfrm>
            <a:off x="3791165" y="6529618"/>
            <a:ext cx="4001416" cy="253916"/>
          </a:xfrm>
          <a:prstGeom prst="rect">
            <a:avLst/>
          </a:prstGeom>
          <a:noFill/>
        </p:spPr>
        <p:txBody>
          <a:bodyPr wrap="none" rtlCol="0">
            <a:spAutoFit/>
          </a:bodyPr>
          <a:lstStyle/>
          <a:p>
            <a:r>
              <a:rPr lang="en-GB" sz="1050" dirty="0"/>
              <a:t>https://</a:t>
            </a:r>
            <a:r>
              <a:rPr lang="en-GB" sz="1050" dirty="0" err="1"/>
              <a:t>www.hillspet.com</a:t>
            </a:r>
            <a:r>
              <a:rPr lang="en-GB" sz="1050" dirty="0"/>
              <a:t>/cat-care/routine-care/</a:t>
            </a:r>
            <a:r>
              <a:rPr lang="en-GB" sz="1050" dirty="0" err="1"/>
              <a:t>newborn</a:t>
            </a:r>
            <a:r>
              <a:rPr lang="en-GB" sz="1050" dirty="0"/>
              <a:t>-kitten-care</a:t>
            </a:r>
            <a:endParaRPr lang="en-IT" sz="1050" dirty="0"/>
          </a:p>
        </p:txBody>
      </p:sp>
    </p:spTree>
    <p:extLst>
      <p:ext uri="{BB962C8B-B14F-4D97-AF65-F5344CB8AC3E}">
        <p14:creationId xmlns:p14="http://schemas.microsoft.com/office/powerpoint/2010/main" val="4294205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5B2C-D3D2-46E9-533E-F68F35ABA079}"/>
              </a:ext>
            </a:extLst>
          </p:cNvPr>
          <p:cNvSpPr>
            <a:spLocks noGrp="1"/>
          </p:cNvSpPr>
          <p:nvPr>
            <p:ph type="title"/>
          </p:nvPr>
        </p:nvSpPr>
        <p:spPr>
          <a:xfrm>
            <a:off x="457200" y="685605"/>
            <a:ext cx="7620000" cy="1143000"/>
          </a:xfrm>
        </p:spPr>
        <p:txBody>
          <a:bodyPr/>
          <a:lstStyle/>
          <a:p>
            <a:r>
              <a:rPr lang="en-IT" dirty="0"/>
              <a:t>PNSA cosa manca</a:t>
            </a:r>
          </a:p>
        </p:txBody>
      </p:sp>
      <p:sp>
        <p:nvSpPr>
          <p:cNvPr id="3" name="Content Placeholder 2">
            <a:extLst>
              <a:ext uri="{FF2B5EF4-FFF2-40B4-BE49-F238E27FC236}">
                <a16:creationId xmlns:a16="http://schemas.microsoft.com/office/drawing/2014/main" id="{5DFD855B-EBED-8567-0AB4-8B765552E8C0}"/>
              </a:ext>
            </a:extLst>
          </p:cNvPr>
          <p:cNvSpPr>
            <a:spLocks noGrp="1"/>
          </p:cNvSpPr>
          <p:nvPr>
            <p:ph idx="1"/>
          </p:nvPr>
        </p:nvSpPr>
        <p:spPr>
          <a:xfrm>
            <a:off x="457200" y="2463776"/>
            <a:ext cx="7620000" cy="3185184"/>
          </a:xfrm>
        </p:spPr>
        <p:txBody>
          <a:bodyPr>
            <a:normAutofit/>
          </a:bodyPr>
          <a:lstStyle/>
          <a:p>
            <a:r>
              <a:rPr lang="en-IT" sz="3600" dirty="0"/>
              <a:t>Utilizzo di software opensource</a:t>
            </a:r>
          </a:p>
          <a:p>
            <a:r>
              <a:rPr lang="en-IT" sz="3600" dirty="0"/>
              <a:t>Interlocutori MUR</a:t>
            </a:r>
          </a:p>
          <a:p>
            <a:r>
              <a:rPr lang="en-IT" sz="3600" dirty="0"/>
              <a:t>Risorse dedicate</a:t>
            </a:r>
          </a:p>
          <a:p>
            <a:r>
              <a:rPr lang="en-IT" sz="3600" dirty="0"/>
              <a:t>Rete nazionale di archivi FAIR interoperabili</a:t>
            </a:r>
          </a:p>
        </p:txBody>
      </p:sp>
      <p:sp>
        <p:nvSpPr>
          <p:cNvPr id="4" name="Footer Placeholder 3">
            <a:extLst>
              <a:ext uri="{FF2B5EF4-FFF2-40B4-BE49-F238E27FC236}">
                <a16:creationId xmlns:a16="http://schemas.microsoft.com/office/drawing/2014/main" id="{316A37E2-B09A-8E31-8E33-6B1B2EAE8EDC}"/>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EF781FDB-174C-850F-0936-985BFAF0BC8F}"/>
              </a:ext>
            </a:extLst>
          </p:cNvPr>
          <p:cNvSpPr>
            <a:spLocks noGrp="1"/>
          </p:cNvSpPr>
          <p:nvPr>
            <p:ph type="sldNum" sz="quarter" idx="12"/>
          </p:nvPr>
        </p:nvSpPr>
        <p:spPr/>
        <p:txBody>
          <a:bodyPr/>
          <a:lstStyle/>
          <a:p>
            <a:fld id="{BA258971-2581-1140-A045-EF224496870B}" type="slidenum">
              <a:rPr lang="en-US" smtClean="0"/>
              <a:t>91</a:t>
            </a:fld>
            <a:endParaRPr lang="en-US"/>
          </a:p>
        </p:txBody>
      </p:sp>
    </p:spTree>
    <p:extLst>
      <p:ext uri="{BB962C8B-B14F-4D97-AF65-F5344CB8AC3E}">
        <p14:creationId xmlns:p14="http://schemas.microsoft.com/office/powerpoint/2010/main" val="37390177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297952" y="138704"/>
            <a:ext cx="8116584" cy="734602"/>
          </a:xfrm>
        </p:spPr>
        <p:txBody>
          <a:bodyPr/>
          <a:lstStyle/>
          <a:p>
            <a:r>
              <a:rPr lang="en-IT" sz="3200" b="1" dirty="0"/>
              <a:t>Open Science Do’s and Dont’s for scientists V</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10272" y="439098"/>
            <a:ext cx="7620000" cy="2270948"/>
          </a:xfrm>
        </p:spPr>
        <p:txBody>
          <a:bodyPr>
            <a:normAutofit fontScale="92500" lnSpcReduction="20000"/>
          </a:bodyPr>
          <a:lstStyle/>
          <a:p>
            <a:pPr marL="114300" indent="0">
              <a:buNone/>
            </a:pPr>
            <a:endParaRPr lang="en-IT" dirty="0"/>
          </a:p>
          <a:p>
            <a:r>
              <a:rPr lang="en-IT" sz="2000" b="1" dirty="0"/>
              <a:t>Be aware - Keep informed</a:t>
            </a:r>
          </a:p>
          <a:p>
            <a:r>
              <a:rPr lang="en-IT" sz="2000" b="1" dirty="0"/>
              <a:t>Be part of the existing Network</a:t>
            </a:r>
          </a:p>
          <a:p>
            <a:r>
              <a:rPr lang="en-IT" sz="2000" b="1" dirty="0"/>
              <a:t>If you are a Junior Researcher</a:t>
            </a:r>
          </a:p>
          <a:p>
            <a:pPr lvl="1"/>
            <a:r>
              <a:rPr lang="en-GB" sz="1800" b="1" dirty="0"/>
              <a:t>S</a:t>
            </a:r>
            <a:r>
              <a:rPr lang="en-IT" sz="1800" b="1" dirty="0"/>
              <a:t>pend 5% of your time and connect with Early Stage Researchers associations on OS</a:t>
            </a:r>
          </a:p>
          <a:p>
            <a:r>
              <a:rPr lang="en-IT" sz="2000" b="1" dirty="0"/>
              <a:t>If you are a Senior Researcher</a:t>
            </a:r>
          </a:p>
          <a:p>
            <a:pPr lvl="1"/>
            <a:r>
              <a:rPr lang="en-IT" sz="1800" b="1" dirty="0"/>
              <a:t>Spend 10% of your time on OS practices</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92</a:t>
            </a:fld>
            <a:endParaRPr lang="en-US"/>
          </a:p>
        </p:txBody>
      </p:sp>
      <p:grpSp>
        <p:nvGrpSpPr>
          <p:cNvPr id="13" name="Group 12">
            <a:extLst>
              <a:ext uri="{FF2B5EF4-FFF2-40B4-BE49-F238E27FC236}">
                <a16:creationId xmlns:a16="http://schemas.microsoft.com/office/drawing/2014/main" id="{2D778539-F061-D34E-B841-07C62A56CEF1}"/>
              </a:ext>
            </a:extLst>
          </p:cNvPr>
          <p:cNvGrpSpPr/>
          <p:nvPr/>
        </p:nvGrpSpPr>
        <p:grpSpPr>
          <a:xfrm>
            <a:off x="1273996" y="2537717"/>
            <a:ext cx="6818616" cy="4150759"/>
            <a:chOff x="123292" y="1887876"/>
            <a:chExt cx="7969320" cy="4800600"/>
          </a:xfrm>
        </p:grpSpPr>
        <p:grpSp>
          <p:nvGrpSpPr>
            <p:cNvPr id="6" name="Group 5">
              <a:extLst>
                <a:ext uri="{FF2B5EF4-FFF2-40B4-BE49-F238E27FC236}">
                  <a16:creationId xmlns:a16="http://schemas.microsoft.com/office/drawing/2014/main" id="{12121A87-515A-8545-82F5-0E91EAE07DAB}"/>
                </a:ext>
              </a:extLst>
            </p:cNvPr>
            <p:cNvGrpSpPr/>
            <p:nvPr/>
          </p:nvGrpSpPr>
          <p:grpSpPr>
            <a:xfrm>
              <a:off x="472612" y="1887876"/>
              <a:ext cx="7620000" cy="4800600"/>
              <a:chOff x="457200" y="1600200"/>
              <a:chExt cx="7620000" cy="4800600"/>
            </a:xfrm>
          </p:grpSpPr>
          <p:graphicFrame>
            <p:nvGraphicFramePr>
              <p:cNvPr id="7" name="Content Placeholder 11">
                <a:extLst>
                  <a:ext uri="{FF2B5EF4-FFF2-40B4-BE49-F238E27FC236}">
                    <a16:creationId xmlns:a16="http://schemas.microsoft.com/office/drawing/2014/main" id="{C742B68E-1C7A-B64B-87BC-CC84CB6FF4A8}"/>
                  </a:ext>
                </a:extLst>
              </p:cNvPr>
              <p:cNvGraphicFramePr>
                <a:graphicFrameLocks/>
              </p:cNvGraphicFramePr>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CA5E0EE5-5A1D-CE4C-BE52-33FB33A276EF}"/>
                  </a:ext>
                </a:extLst>
              </p:cNvPr>
              <p:cNvPicPr>
                <a:picLocks noChangeAspect="1"/>
              </p:cNvPicPr>
              <p:nvPr/>
            </p:nvPicPr>
            <p:blipFill>
              <a:blip r:embed="rId7"/>
              <a:stretch>
                <a:fillRect/>
              </a:stretch>
            </p:blipFill>
            <p:spPr>
              <a:xfrm>
                <a:off x="4777483" y="3181392"/>
                <a:ext cx="1006438" cy="475771"/>
              </a:xfrm>
              <a:prstGeom prst="rect">
                <a:avLst/>
              </a:prstGeom>
            </p:spPr>
          </p:pic>
          <p:pic>
            <p:nvPicPr>
              <p:cNvPr id="10" name="Graphic 9">
                <a:extLst>
                  <a:ext uri="{FF2B5EF4-FFF2-40B4-BE49-F238E27FC236}">
                    <a16:creationId xmlns:a16="http://schemas.microsoft.com/office/drawing/2014/main" id="{5E544A48-3C6A-1941-B484-79BA29509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6816" y="4119937"/>
                <a:ext cx="1378834" cy="974580"/>
              </a:xfrm>
              <a:prstGeom prst="rect">
                <a:avLst/>
              </a:prstGeom>
            </p:spPr>
          </p:pic>
        </p:grpSp>
        <p:pic>
          <p:nvPicPr>
            <p:cNvPr id="12" name="Picture 11">
              <a:extLst>
                <a:ext uri="{FF2B5EF4-FFF2-40B4-BE49-F238E27FC236}">
                  <a16:creationId xmlns:a16="http://schemas.microsoft.com/office/drawing/2014/main" id="{4FA8ABA8-5A36-954C-847A-A59AB61A02DF}"/>
                </a:ext>
              </a:extLst>
            </p:cNvPr>
            <p:cNvPicPr>
              <a:picLocks noChangeAspect="1"/>
            </p:cNvPicPr>
            <p:nvPr/>
          </p:nvPicPr>
          <p:blipFill>
            <a:blip r:embed="rId10"/>
            <a:stretch>
              <a:fillRect/>
            </a:stretch>
          </p:blipFill>
          <p:spPr>
            <a:xfrm>
              <a:off x="123292" y="3547940"/>
              <a:ext cx="1474198" cy="396899"/>
            </a:xfrm>
            <a:prstGeom prst="rect">
              <a:avLst/>
            </a:prstGeom>
          </p:spPr>
        </p:pic>
      </p:grpSp>
    </p:spTree>
    <p:extLst>
      <p:ext uri="{BB962C8B-B14F-4D97-AF65-F5344CB8AC3E}">
        <p14:creationId xmlns:p14="http://schemas.microsoft.com/office/powerpoint/2010/main" val="1783245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1" y="0"/>
            <a:ext cx="9143999"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50" dirty="0"/>
          </a:p>
        </p:txBody>
      </p:sp>
      <p:pic>
        <p:nvPicPr>
          <p:cNvPr id="192" name="Google Shape;192;p10" descr="shutterstock-152854481.jpg"/>
          <p:cNvPicPr preferRelativeResize="0"/>
          <p:nvPr/>
        </p:nvPicPr>
        <p:blipFill rotWithShape="1">
          <a:blip r:embed="rId3">
            <a:alphaModFix/>
          </a:blip>
          <a:srcRect/>
          <a:stretch/>
        </p:blipFill>
        <p:spPr>
          <a:xfrm>
            <a:off x="2812502" y="2371824"/>
            <a:ext cx="3884681" cy="2111984"/>
          </a:xfrm>
          <a:prstGeom prst="rect">
            <a:avLst/>
          </a:prstGeom>
          <a:noFill/>
          <a:ln>
            <a:noFill/>
          </a:ln>
        </p:spPr>
      </p:pic>
      <p:sp>
        <p:nvSpPr>
          <p:cNvPr id="193" name="Google Shape;193;p10"/>
          <p:cNvSpPr txBox="1">
            <a:spLocks noGrp="1"/>
          </p:cNvSpPr>
          <p:nvPr>
            <p:ph type="title"/>
          </p:nvPr>
        </p:nvSpPr>
        <p:spPr>
          <a:xfrm rot="17101927">
            <a:off x="-1267914" y="2544066"/>
            <a:ext cx="3684879" cy="772055"/>
          </a:xfrm>
          <a:prstGeom prst="rect">
            <a:avLst/>
          </a:prstGeom>
          <a:noFill/>
          <a:ln>
            <a:noFill/>
          </a:ln>
        </p:spPr>
        <p:txBody>
          <a:bodyPr spcFirstLastPara="1" vert="horz" wrap="square" lIns="68569" tIns="34275" rIns="68569" bIns="34275" rtlCol="0" anchor="ctr" anchorCtr="0">
            <a:normAutofit fontScale="90000"/>
          </a:bodyPr>
          <a:lstStyle/>
          <a:p>
            <a:pPr>
              <a:buClr>
                <a:srgbClr val="3366FF"/>
              </a:buClr>
              <a:buSzPct val="100000"/>
            </a:pPr>
            <a:r>
              <a:rPr lang="en-US" sz="2800" b="1" dirty="0">
                <a:solidFill>
                  <a:srgbClr val="3366FF"/>
                </a:solidFill>
                <a:latin typeface="Calibri" panose="020F0502020204030204" pitchFamily="34" charset="0"/>
                <a:cs typeface="Calibri" panose="020F0502020204030204" pitchFamily="34" charset="0"/>
              </a:rPr>
              <a:t>Il </a:t>
            </a:r>
            <a:r>
              <a:rPr lang="en-US" sz="2800" b="1" dirty="0" err="1">
                <a:solidFill>
                  <a:srgbClr val="3366FF"/>
                </a:solidFill>
                <a:latin typeface="Calibri" panose="020F0502020204030204" pitchFamily="34" charset="0"/>
                <a:cs typeface="Calibri" panose="020F0502020204030204" pitchFamily="34" charset="0"/>
              </a:rPr>
              <a:t>circolo</a:t>
            </a:r>
            <a:r>
              <a:rPr lang="en-US" sz="2800" b="1" dirty="0">
                <a:solidFill>
                  <a:srgbClr val="3366FF"/>
                </a:solidFill>
                <a:latin typeface="Calibri" panose="020F0502020204030204" pitchFamily="34" charset="0"/>
                <a:cs typeface="Calibri" panose="020F0502020204030204" pitchFamily="34" charset="0"/>
              </a:rPr>
              <a:t> virtuoso DOMANI</a:t>
            </a:r>
            <a:endParaRPr sz="3600" b="1" dirty="0">
              <a:latin typeface="Calibri" panose="020F0502020204030204" pitchFamily="34" charset="0"/>
              <a:cs typeface="Calibri" panose="020F0502020204030204" pitchFamily="34" charset="0"/>
            </a:endParaRPr>
          </a:p>
        </p:txBody>
      </p:sp>
      <p:grpSp>
        <p:nvGrpSpPr>
          <p:cNvPr id="194" name="Google Shape;194;p10"/>
          <p:cNvGrpSpPr/>
          <p:nvPr/>
        </p:nvGrpSpPr>
        <p:grpSpPr>
          <a:xfrm>
            <a:off x="1272964" y="349321"/>
            <a:ext cx="7296510" cy="5695879"/>
            <a:chOff x="376149" y="-213606"/>
            <a:chExt cx="8734172"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68569" tIns="68569" rIns="68569" bIns="68569" anchor="ctr" anchorCtr="0">
              <a:noAutofit/>
            </a:bodyPr>
            <a:lstStyle/>
            <a:p>
              <a:endParaRPr sz="1050"/>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7" name="Google Shape;197;p10"/>
            <p:cNvSpPr txBox="1"/>
            <p:nvPr/>
          </p:nvSpPr>
          <p:spPr>
            <a:xfrm>
              <a:off x="3737804" y="-114437"/>
              <a:ext cx="2092645" cy="992623"/>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a:solidFill>
                    <a:schemeClr val="dk1"/>
                  </a:solidFill>
                  <a:latin typeface="Fira Sans Medium" panose="020B0604020202020204" charset="0"/>
                  <a:ea typeface="Calibri"/>
                  <a:cs typeface="Calibri"/>
                  <a:sym typeface="Calibri"/>
                </a:rPr>
                <a:t>VQR, ASN non  </a:t>
              </a:r>
              <a:r>
                <a:rPr lang="en-US" sz="1050" dirty="0" err="1">
                  <a:solidFill>
                    <a:schemeClr val="dk1"/>
                  </a:solidFill>
                  <a:latin typeface="Fira Sans Medium" panose="020B0604020202020204" charset="0"/>
                  <a:ea typeface="Calibri"/>
                  <a:cs typeface="Calibri"/>
                  <a:sym typeface="Calibri"/>
                </a:rPr>
                <a:t>usano</a:t>
              </a:r>
              <a:r>
                <a:rPr lang="en-US" sz="1050" dirty="0">
                  <a:solidFill>
                    <a:schemeClr val="dk1"/>
                  </a:solidFill>
                  <a:latin typeface="Fira Sans Medium" panose="020B0604020202020204" charset="0"/>
                  <a:ea typeface="Calibri"/>
                  <a:cs typeface="Calibri"/>
                  <a:sym typeface="Calibri"/>
                </a:rPr>
                <a:t> </a:t>
              </a:r>
              <a:r>
                <a:rPr lang="en-US" sz="1050" b="1" dirty="0">
                  <a:solidFill>
                    <a:schemeClr val="dk1"/>
                  </a:solidFill>
                  <a:latin typeface="Fira Sans Medium" panose="020B0604020202020204" charset="0"/>
                  <a:ea typeface="Calibri"/>
                  <a:cs typeface="Calibri"/>
                  <a:sym typeface="Calibri"/>
                </a:rPr>
                <a:t>IF</a:t>
              </a:r>
              <a:r>
                <a:rPr lang="en-US" sz="1050" b="1" baseline="-25000" dirty="0">
                  <a:solidFill>
                    <a:schemeClr val="dk1"/>
                  </a:solidFill>
                  <a:latin typeface="Fira Sans Medium" panose="020B0604020202020204" charset="0"/>
                  <a:ea typeface="Calibri"/>
                  <a:cs typeface="Calibri"/>
                  <a:sym typeface="Calibri"/>
                </a:rPr>
                <a:t>y,5</a:t>
              </a:r>
              <a:r>
                <a:rPr lang="en-US" sz="1050" baseline="-25000" dirty="0">
                  <a:solidFill>
                    <a:schemeClr val="dk1"/>
                  </a:solidFill>
                  <a:latin typeface="Fira Sans Medium" panose="020B0604020202020204" charset="0"/>
                  <a:ea typeface="Calibri"/>
                  <a:cs typeface="Calibri"/>
                  <a:sym typeface="Calibri"/>
                </a:rPr>
                <a:t> </a:t>
              </a:r>
              <a:r>
                <a:rPr lang="en-US" sz="1050" dirty="0">
                  <a:solidFill>
                    <a:schemeClr val="dk1"/>
                  </a:solidFill>
                  <a:latin typeface="Fira Sans Medium" panose="020B0604020202020204" charset="0"/>
                  <a:ea typeface="Calibri"/>
                  <a:cs typeface="Calibri"/>
                  <a:sym typeface="Calibri"/>
                </a:rPr>
                <a:t> </a:t>
              </a:r>
              <a:endParaRPr sz="1050" i="1" dirty="0">
                <a:solidFill>
                  <a:schemeClr val="dk1"/>
                </a:solidFill>
                <a:latin typeface="Fira Sans Medium" panose="020B0604020202020204"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9" name="Google Shape;199;p10"/>
            <p:cNvSpPr txBox="1"/>
            <p:nvPr/>
          </p:nvSpPr>
          <p:spPr>
            <a:xfrm>
              <a:off x="5957569" y="893075"/>
              <a:ext cx="2460297" cy="1295644"/>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200" dirty="0" err="1">
                  <a:solidFill>
                    <a:schemeClr val="dk1"/>
                  </a:solidFill>
                  <a:latin typeface="Fira Sans Medium" panose="020B0604020202020204" charset="0"/>
                  <a:ea typeface="Calibri"/>
                  <a:cs typeface="Calibri"/>
                  <a:sym typeface="Calibri"/>
                </a:rPr>
                <a:t>Autore</a:t>
              </a:r>
              <a:r>
                <a:rPr lang="en-US" sz="1200" dirty="0">
                  <a:solidFill>
                    <a:schemeClr val="dk1"/>
                  </a:solidFill>
                  <a:latin typeface="Fira Sans Medium" panose="020B0604020202020204" charset="0"/>
                  <a:ea typeface="Calibri"/>
                  <a:cs typeface="Calibri"/>
                  <a:sym typeface="Calibri"/>
                </a:rPr>
                <a:t> non </a:t>
              </a:r>
              <a:r>
                <a:rPr lang="en-US" sz="1200" dirty="0" err="1">
                  <a:solidFill>
                    <a:schemeClr val="dk1"/>
                  </a:solidFill>
                  <a:latin typeface="Fira Sans Medium" panose="020B0604020202020204" charset="0"/>
                  <a:ea typeface="Calibri"/>
                  <a:cs typeface="Calibri"/>
                  <a:sym typeface="Calibri"/>
                </a:rPr>
                <a:t>è</a:t>
              </a:r>
              <a:r>
                <a:rPr lang="en-US" sz="1200" dirty="0">
                  <a:solidFill>
                    <a:schemeClr val="dk1"/>
                  </a:solidFill>
                  <a:latin typeface="Fira Sans Medium" panose="020B0604020202020204" charset="0"/>
                  <a:ea typeface="Calibri"/>
                  <a:cs typeface="Calibri"/>
                  <a:sym typeface="Calibri"/>
                </a:rPr>
                <a:t> obbligato a </a:t>
              </a:r>
              <a:r>
                <a:rPr lang="en-US" sz="1200" dirty="0" err="1">
                  <a:solidFill>
                    <a:schemeClr val="dk1"/>
                  </a:solidFill>
                  <a:latin typeface="Fira Sans Medium" panose="020B0604020202020204" charset="0"/>
                  <a:ea typeface="Calibri"/>
                  <a:cs typeface="Calibri"/>
                  <a:sym typeface="Calibri"/>
                </a:rPr>
                <a:t>pubblicare</a:t>
              </a:r>
              <a:r>
                <a:rPr lang="en-US" sz="1200" dirty="0">
                  <a:solidFill>
                    <a:schemeClr val="dk1"/>
                  </a:solidFill>
                  <a:latin typeface="Fira Sans Medium" panose="020B0604020202020204" charset="0"/>
                  <a:ea typeface="Calibri"/>
                  <a:cs typeface="Calibri"/>
                  <a:sym typeface="Calibri"/>
                </a:rPr>
                <a:t> </a:t>
              </a:r>
              <a:r>
                <a:rPr lang="en-US" sz="1200" dirty="0" err="1">
                  <a:solidFill>
                    <a:schemeClr val="dk1"/>
                  </a:solidFill>
                  <a:latin typeface="Fira Sans Medium" panose="020B0604020202020204" charset="0"/>
                  <a:ea typeface="Calibri"/>
                  <a:cs typeface="Calibri"/>
                  <a:sym typeface="Calibri"/>
                </a:rPr>
                <a:t>su</a:t>
              </a:r>
              <a:r>
                <a:rPr lang="en-US" sz="1200" dirty="0">
                  <a:solidFill>
                    <a:schemeClr val="dk1"/>
                  </a:solidFill>
                  <a:latin typeface="Fira Sans Medium" panose="020B0604020202020204" charset="0"/>
                  <a:ea typeface="Calibri"/>
                  <a:cs typeface="Calibri"/>
                  <a:sym typeface="Calibri"/>
                </a:rPr>
                <a:t> </a:t>
              </a:r>
              <a:r>
                <a:rPr lang="en-US" sz="1200" dirty="0" err="1">
                  <a:solidFill>
                    <a:schemeClr val="dk1"/>
                  </a:solidFill>
                  <a:latin typeface="Fira Sans Medium" panose="020B0604020202020204" charset="0"/>
                  <a:ea typeface="Calibri"/>
                  <a:cs typeface="Calibri"/>
                  <a:sym typeface="Calibri"/>
                </a:rPr>
                <a:t>oligopoli</a:t>
              </a:r>
              <a:r>
                <a:rPr lang="en-US" sz="1200" dirty="0">
                  <a:solidFill>
                    <a:schemeClr val="dk1"/>
                  </a:solidFill>
                  <a:latin typeface="Fira Sans Medium" panose="020B0604020202020204" charset="0"/>
                  <a:ea typeface="Calibri"/>
                  <a:cs typeface="Calibri"/>
                  <a:sym typeface="Calibri"/>
                </a:rPr>
                <a:t> con alto IF ma </a:t>
              </a:r>
              <a:r>
                <a:rPr lang="en-US" sz="1200" dirty="0" err="1">
                  <a:solidFill>
                    <a:schemeClr val="dk1"/>
                  </a:solidFill>
                  <a:latin typeface="Fira Sans Medium" panose="020B0604020202020204" charset="0"/>
                  <a:ea typeface="Calibri"/>
                  <a:cs typeface="Calibri"/>
                  <a:sym typeface="Calibri"/>
                </a:rPr>
                <a:t>sceglie</a:t>
              </a:r>
              <a:r>
                <a:rPr lang="en-US" sz="1200" dirty="0">
                  <a:solidFill>
                    <a:schemeClr val="dk1"/>
                  </a:solidFill>
                  <a:latin typeface="Fira Sans Medium" panose="020B0604020202020204" charset="0"/>
                  <a:ea typeface="Calibri"/>
                  <a:cs typeface="Calibri"/>
                  <a:sym typeface="Calibri"/>
                </a:rPr>
                <a:t> la </a:t>
              </a:r>
              <a:r>
                <a:rPr lang="en-US" sz="1200" dirty="0" err="1">
                  <a:solidFill>
                    <a:schemeClr val="dk1"/>
                  </a:solidFill>
                  <a:latin typeface="Fira Sans Medium" panose="020B0604020202020204" charset="0"/>
                  <a:ea typeface="Calibri"/>
                  <a:cs typeface="Calibri"/>
                  <a:sym typeface="Calibri"/>
                </a:rPr>
                <a:t>rivista</a:t>
              </a:r>
              <a:r>
                <a:rPr lang="en-US" sz="1200" dirty="0">
                  <a:solidFill>
                    <a:schemeClr val="dk1"/>
                  </a:solidFill>
                  <a:latin typeface="Fira Sans Medium" panose="020B0604020202020204" charset="0"/>
                  <a:ea typeface="Calibri"/>
                  <a:cs typeface="Calibri"/>
                  <a:sym typeface="Calibri"/>
                </a:rPr>
                <a:t> con </a:t>
              </a:r>
              <a:r>
                <a:rPr lang="en-US" sz="1200" dirty="0" err="1">
                  <a:solidFill>
                    <a:schemeClr val="dk1"/>
                  </a:solidFill>
                  <a:latin typeface="Fira Sans Medium" panose="020B0604020202020204" charset="0"/>
                  <a:ea typeface="Calibri"/>
                  <a:cs typeface="Calibri"/>
                  <a:sym typeface="Calibri"/>
                </a:rPr>
                <a:t>migliore</a:t>
              </a:r>
              <a:r>
                <a:rPr lang="en-US" sz="1200" dirty="0">
                  <a:solidFill>
                    <a:schemeClr val="dk1"/>
                  </a:solidFill>
                  <a:latin typeface="Fira Sans Medium" panose="020B0604020202020204" charset="0"/>
                  <a:ea typeface="Calibri"/>
                  <a:cs typeface="Calibri"/>
                  <a:sym typeface="Calibri"/>
                </a:rPr>
                <a:t> </a:t>
              </a:r>
              <a:r>
                <a:rPr lang="en-US" sz="1200" dirty="0" err="1">
                  <a:solidFill>
                    <a:schemeClr val="dk1"/>
                  </a:solidFill>
                  <a:latin typeface="Fira Sans Medium" panose="020B0604020202020204" charset="0"/>
                  <a:ea typeface="Calibri"/>
                  <a:cs typeface="Calibri"/>
                  <a:sym typeface="Calibri"/>
                </a:rPr>
                <a:t>qualità</a:t>
              </a:r>
              <a:r>
                <a:rPr lang="en-US" sz="1200" dirty="0">
                  <a:solidFill>
                    <a:schemeClr val="dk1"/>
                  </a:solidFill>
                  <a:latin typeface="Fira Sans Medium" panose="020B0604020202020204" charset="0"/>
                  <a:ea typeface="Calibri"/>
                  <a:cs typeface="Calibri"/>
                  <a:sym typeface="Calibri"/>
                </a:rPr>
                <a:t>/</a:t>
              </a:r>
              <a:r>
                <a:rPr lang="en-US" sz="1200" dirty="0" err="1">
                  <a:solidFill>
                    <a:schemeClr val="dk1"/>
                  </a:solidFill>
                  <a:latin typeface="Fira Sans Medium" panose="020B0604020202020204" charset="0"/>
                  <a:ea typeface="Calibri"/>
                  <a:cs typeface="Calibri"/>
                  <a:sym typeface="Calibri"/>
                </a:rPr>
                <a:t>prezzo</a:t>
              </a:r>
              <a:endParaRPr sz="900" dirty="0">
                <a:latin typeface="Fira Sans Medium" panose="020B0604020202020204"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1" name="Google Shape;201;p10"/>
            <p:cNvSpPr txBox="1"/>
            <p:nvPr/>
          </p:nvSpPr>
          <p:spPr>
            <a:xfrm>
              <a:off x="6425518" y="3355247"/>
              <a:ext cx="2684803" cy="1291930"/>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Certificatore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Accademico</a:t>
              </a:r>
              <a:r>
                <a:rPr lang="en-US" sz="1050" dirty="0">
                  <a:solidFill>
                    <a:schemeClr val="dk1"/>
                  </a:solidFill>
                  <a:latin typeface="Fira Sans Medium" panose="020B0604020202020204" charset="0"/>
                  <a:ea typeface="Calibri"/>
                  <a:cs typeface="Calibri"/>
                  <a:sym typeface="Calibri"/>
                </a:rPr>
                <a:t> e </a:t>
              </a:r>
              <a:r>
                <a:rPr lang="en-US" sz="1050" dirty="0" err="1">
                  <a:solidFill>
                    <a:schemeClr val="dk1"/>
                  </a:solidFill>
                  <a:latin typeface="Fira Sans Medium" panose="020B0604020202020204" charset="0"/>
                  <a:ea typeface="Calibri"/>
                  <a:cs typeface="Calibri"/>
                  <a:sym typeface="Calibri"/>
                </a:rPr>
                <a:t>infrastruttura</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archivi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nazionali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sono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riconosciuti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dalla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valutazione</a:t>
              </a:r>
              <a:endParaRPr sz="1050" dirty="0">
                <a:solidFill>
                  <a:schemeClr val="dk1"/>
                </a:solidFill>
                <a:latin typeface="Fira Sans Medium" panose="020B0604020202020204"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3" name="Google Shape;203;p10"/>
            <p:cNvSpPr txBox="1"/>
            <p:nvPr/>
          </p:nvSpPr>
          <p:spPr>
            <a:xfrm>
              <a:off x="5085344" y="5179469"/>
              <a:ext cx="2189399" cy="1522719"/>
            </a:xfrm>
            <a:prstGeom prst="rect">
              <a:avLst/>
            </a:prstGeom>
            <a:noFill/>
            <a:ln>
              <a:noFill/>
            </a:ln>
          </p:spPr>
          <p:txBody>
            <a:bodyPr spcFirstLastPara="1" wrap="square" lIns="80006" tIns="80006" rIns="80006" bIns="80006" anchor="ctr" anchorCtr="0">
              <a:noAutofit/>
            </a:bodyPr>
            <a:lstStyle/>
            <a:p>
              <a:pPr algn="ctr">
                <a:lnSpc>
                  <a:spcPct val="90000"/>
                </a:lnSpc>
                <a:buClr>
                  <a:schemeClr val="dk1"/>
                </a:buClr>
                <a:buSzPts val="2800"/>
              </a:pPr>
              <a:r>
                <a:rPr lang="en-US" sz="1050" dirty="0">
                  <a:solidFill>
                    <a:schemeClr val="dk1"/>
                  </a:solidFill>
                  <a:latin typeface="Fira Sans Medium" panose="020B0604020202020204" charset="0"/>
                  <a:ea typeface="Calibri"/>
                  <a:cs typeface="Calibri"/>
                  <a:sym typeface="Calibri"/>
                </a:rPr>
                <a:t>Un </a:t>
              </a:r>
              <a:r>
                <a:rPr lang="en-US" sz="1050" dirty="0" err="1">
                  <a:solidFill>
                    <a:schemeClr val="dk1"/>
                  </a:solidFill>
                  <a:latin typeface="Fira Sans Medium" panose="020B0604020202020204" charset="0"/>
                  <a:ea typeface="Calibri"/>
                  <a:cs typeface="Calibri"/>
                  <a:sym typeface="Calibri"/>
                </a:rPr>
                <a:t>Certificatore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Accademico</a:t>
              </a:r>
              <a:r>
                <a:rPr lang="en-US" sz="1050" dirty="0">
                  <a:solidFill>
                    <a:schemeClr val="dk1"/>
                  </a:solidFill>
                  <a:latin typeface="Fira Sans Medium" panose="020B0604020202020204" charset="0"/>
                  <a:ea typeface="Calibri"/>
                  <a:cs typeface="Calibri"/>
                  <a:sym typeface="Calibri"/>
                </a:rPr>
                <a:t> opera not-for-loss </a:t>
              </a:r>
              <a:r>
                <a:rPr lang="en-US" sz="1050" dirty="0" err="1">
                  <a:solidFill>
                    <a:schemeClr val="dk1"/>
                  </a:solidFill>
                  <a:latin typeface="Fira Sans Medium" panose="020B0604020202020204" charset="0"/>
                  <a:ea typeface="Calibri"/>
                  <a:cs typeface="Calibri"/>
                  <a:sym typeface="Calibri"/>
                </a:rPr>
                <a:t>sulle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piattaforme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esistenti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arXiv</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etc</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calmierando</a:t>
              </a:r>
              <a:r>
                <a:rPr lang="en-US" sz="1050" dirty="0">
                  <a:solidFill>
                    <a:schemeClr val="dk1"/>
                  </a:solidFill>
                  <a:latin typeface="Fira Sans Medium" panose="020B0604020202020204" charset="0"/>
                  <a:ea typeface="Calibri"/>
                  <a:cs typeface="Calibri"/>
                  <a:sym typeface="Calibri"/>
                </a:rPr>
                <a:t> il </a:t>
              </a:r>
              <a:r>
                <a:rPr lang="en-US" sz="1050" dirty="0" err="1">
                  <a:solidFill>
                    <a:schemeClr val="dk1"/>
                  </a:solidFill>
                  <a:latin typeface="Fira Sans Medium" panose="020B0604020202020204" charset="0"/>
                  <a:ea typeface="Calibri"/>
                  <a:cs typeface="Calibri"/>
                  <a:sym typeface="Calibri"/>
                </a:rPr>
                <a:t>mercato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degli</a:t>
              </a:r>
              <a:r>
                <a:rPr lang="en-US" sz="1050" dirty="0">
                  <a:solidFill>
                    <a:schemeClr val="dk1"/>
                  </a:solidFill>
                  <a:latin typeface="Fira Sans Medium" panose="020B0604020202020204" charset="0"/>
                  <a:ea typeface="Calibri"/>
                  <a:cs typeface="Calibri"/>
                  <a:sym typeface="Calibri"/>
                </a:rPr>
                <a:t> APC</a:t>
              </a:r>
              <a:endParaRPr sz="788" dirty="0">
                <a:latin typeface="Fira Sans Medium" panose="020B0604020202020204"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5" name="Google Shape;205;p10"/>
            <p:cNvSpPr txBox="1"/>
            <p:nvPr/>
          </p:nvSpPr>
          <p:spPr>
            <a:xfrm>
              <a:off x="2393656" y="5300917"/>
              <a:ext cx="2505506" cy="1584139"/>
            </a:xfrm>
            <a:prstGeom prst="rect">
              <a:avLst/>
            </a:prstGeom>
            <a:noFill/>
            <a:ln>
              <a:noFill/>
            </a:ln>
          </p:spPr>
          <p:txBody>
            <a:bodyPr spcFirstLastPara="1" wrap="square" lIns="62850" tIns="62850" rIns="62850" bIns="62850" anchor="ctr" anchorCtr="0">
              <a:noAutofit/>
            </a:bodyPr>
            <a:lstStyle/>
            <a:p>
              <a:pPr algn="ctr">
                <a:lnSpc>
                  <a:spcPct val="90000"/>
                </a:lnSpc>
                <a:buClr>
                  <a:schemeClr val="dk1"/>
                </a:buClr>
                <a:buSzPts val="2200"/>
              </a:pPr>
              <a:r>
                <a:rPr lang="en-US" sz="1050" dirty="0">
                  <a:solidFill>
                    <a:schemeClr val="dk1"/>
                  </a:solidFill>
                  <a:latin typeface="Fira Sans Medium" panose="020B0604020202020204" charset="0"/>
                  <a:ea typeface="Calibri"/>
                  <a:cs typeface="Calibri"/>
                  <a:sym typeface="Calibri"/>
                </a:rPr>
                <a:t>ANVUR non </a:t>
              </a:r>
              <a:r>
                <a:rPr lang="en-US" sz="1050" dirty="0" err="1">
                  <a:solidFill>
                    <a:schemeClr val="dk1"/>
                  </a:solidFill>
                  <a:latin typeface="Fira Sans Medium" panose="020B0604020202020204" charset="0"/>
                  <a:ea typeface="Calibri"/>
                  <a:cs typeface="Calibri"/>
                  <a:sym typeface="Calibri"/>
                </a:rPr>
                <a:t>utilizza</a:t>
              </a:r>
              <a:r>
                <a:rPr lang="en-US" sz="1050" dirty="0">
                  <a:solidFill>
                    <a:schemeClr val="dk1"/>
                  </a:solidFill>
                  <a:latin typeface="Fira Sans Medium" panose="020B0604020202020204" charset="0"/>
                  <a:ea typeface="Calibri"/>
                  <a:cs typeface="Calibri"/>
                  <a:sym typeface="Calibri"/>
                </a:rPr>
                <a:t> solo </a:t>
              </a:r>
              <a:r>
                <a:rPr lang="en-US" sz="1050" dirty="0" err="1">
                  <a:solidFill>
                    <a:schemeClr val="dk1"/>
                  </a:solidFill>
                  <a:latin typeface="Fira Sans Medium" panose="020B0604020202020204" charset="0"/>
                  <a:ea typeface="Calibri"/>
                  <a:cs typeface="Calibri"/>
                  <a:sym typeface="Calibri"/>
                </a:rPr>
                <a:t>riviste</a:t>
              </a:r>
              <a:r>
                <a:rPr lang="en-US" sz="1050" dirty="0">
                  <a:solidFill>
                    <a:schemeClr val="dk1"/>
                  </a:solidFill>
                  <a:latin typeface="Fira Sans Medium" panose="020B0604020202020204" charset="0"/>
                  <a:ea typeface="Calibri"/>
                  <a:cs typeface="Calibri"/>
                  <a:sym typeface="Calibri"/>
                </a:rPr>
                <a:t> in database  a </a:t>
              </a:r>
              <a:r>
                <a:rPr lang="en-US" sz="1050" dirty="0" err="1">
                  <a:solidFill>
                    <a:schemeClr val="dk1"/>
                  </a:solidFill>
                  <a:latin typeface="Fira Sans Medium" panose="020B0604020202020204" charset="0"/>
                  <a:ea typeface="Calibri"/>
                  <a:cs typeface="Calibri"/>
                  <a:sym typeface="Calibri"/>
                </a:rPr>
                <a:t>pagamento</a:t>
              </a:r>
              <a:r>
                <a:rPr lang="en-US" sz="1050" dirty="0">
                  <a:solidFill>
                    <a:schemeClr val="dk1"/>
                  </a:solidFill>
                  <a:latin typeface="Fira Sans Medium" panose="020B0604020202020204" charset="0"/>
                  <a:ea typeface="Calibri"/>
                  <a:cs typeface="Calibri"/>
                  <a:sym typeface="Calibri"/>
                </a:rPr>
                <a:t> WOS e SCOPUS ma </a:t>
              </a:r>
              <a:r>
                <a:rPr lang="en-US" sz="1050" dirty="0" err="1">
                  <a:solidFill>
                    <a:schemeClr val="dk1"/>
                  </a:solidFill>
                  <a:latin typeface="Fira Sans Medium" panose="020B0604020202020204" charset="0"/>
                  <a:ea typeface="Calibri"/>
                  <a:cs typeface="Calibri"/>
                  <a:sym typeface="Calibri"/>
                </a:rPr>
                <a:t>anche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gli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articoli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certificati</a:t>
              </a:r>
              <a:r>
                <a:rPr lang="en-US" sz="1050" dirty="0">
                  <a:solidFill>
                    <a:schemeClr val="dk1"/>
                  </a:solidFill>
                  <a:latin typeface="Fira Sans Medium" panose="020B0604020202020204" charset="0"/>
                  <a:ea typeface="Calibri"/>
                  <a:cs typeface="Calibri"/>
                  <a:sym typeface="Calibri"/>
                </a:rPr>
                <a:t> dal </a:t>
              </a:r>
              <a:r>
                <a:rPr lang="en-US" sz="1050" dirty="0" err="1">
                  <a:solidFill>
                    <a:schemeClr val="dk1"/>
                  </a:solidFill>
                  <a:latin typeface="Fira Sans Medium" panose="020B0604020202020204" charset="0"/>
                  <a:ea typeface="Calibri"/>
                  <a:cs typeface="Calibri"/>
                  <a:sym typeface="Calibri"/>
                </a:rPr>
                <a:t>Certificatore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Accademico</a:t>
              </a:r>
              <a:r>
                <a:rPr lang="en-US" sz="1050" dirty="0">
                  <a:solidFill>
                    <a:schemeClr val="dk1"/>
                  </a:solidFill>
                  <a:latin typeface="Fira Sans Medium" panose="020B0604020202020204" charset="0"/>
                  <a:ea typeface="Calibri"/>
                  <a:cs typeface="Calibri"/>
                  <a:sym typeface="Calibri"/>
                </a:rPr>
                <a:t>. E </a:t>
              </a:r>
              <a:r>
                <a:rPr lang="en-US" sz="1050" dirty="0" err="1">
                  <a:solidFill>
                    <a:schemeClr val="dk1"/>
                  </a:solidFill>
                  <a:latin typeface="Fira Sans Medium" panose="020B0604020202020204" charset="0"/>
                  <a:ea typeface="Calibri"/>
                  <a:cs typeface="Calibri"/>
                  <a:sym typeface="Calibri"/>
                </a:rPr>
                <a:t>comunque</a:t>
              </a:r>
              <a:r>
                <a:rPr lang="en-US" sz="1050" dirty="0">
                  <a:solidFill>
                    <a:schemeClr val="dk1"/>
                  </a:solidFill>
                  <a:latin typeface="Fira Sans Medium" panose="020B0604020202020204" charset="0"/>
                  <a:ea typeface="Calibri"/>
                  <a:cs typeface="Calibri"/>
                  <a:sym typeface="Calibri"/>
                </a:rPr>
                <a:t> tutti </a:t>
              </a:r>
              <a:r>
                <a:rPr lang="en-US" sz="1050" dirty="0" err="1">
                  <a:solidFill>
                    <a:schemeClr val="dk1"/>
                  </a:solidFill>
                  <a:latin typeface="Fira Sans Medium" panose="020B0604020202020204" charset="0"/>
                  <a:ea typeface="Calibri"/>
                  <a:cs typeface="Calibri"/>
                  <a:sym typeface="Calibri"/>
                </a:rPr>
                <a:t>quelli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indicizzati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sulla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infrastruttura</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archivi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nazionale</a:t>
              </a:r>
              <a:endParaRPr sz="825" dirty="0">
                <a:latin typeface="Fira Sans Medium" panose="020B0604020202020204" charset="0"/>
              </a:endParaRPr>
            </a:p>
          </p:txBody>
        </p:sp>
        <p:sp>
          <p:nvSpPr>
            <p:cNvPr id="206" name="Google Shape;206;p10"/>
            <p:cNvSpPr/>
            <p:nvPr/>
          </p:nvSpPr>
          <p:spPr>
            <a:xfrm>
              <a:off x="376149" y="2640383"/>
              <a:ext cx="2736413" cy="1675356"/>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7" name="Google Shape;207;p10"/>
            <p:cNvSpPr txBox="1"/>
            <p:nvPr/>
          </p:nvSpPr>
          <p:spPr>
            <a:xfrm>
              <a:off x="457933" y="2763291"/>
              <a:ext cx="2572845" cy="1511788"/>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Nuove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riviste</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qualità</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affacciano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mercato</a:t>
              </a:r>
              <a:endParaRPr sz="1050" dirty="0">
                <a:solidFill>
                  <a:schemeClr val="dk1"/>
                </a:solidFill>
                <a:latin typeface="Fira Sans Medium" panose="020B0604020202020204"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9" name="Google Shape;209;p10"/>
            <p:cNvSpPr txBox="1"/>
            <p:nvPr/>
          </p:nvSpPr>
          <p:spPr>
            <a:xfrm>
              <a:off x="1052959" y="824901"/>
              <a:ext cx="2477430" cy="1470305"/>
            </a:xfrm>
            <a:prstGeom prst="rect">
              <a:avLst/>
            </a:prstGeom>
            <a:noFill/>
            <a:ln>
              <a:noFill/>
            </a:ln>
          </p:spPr>
          <p:txBody>
            <a:bodyPr spcFirstLastPara="1" wrap="square" lIns="57150" tIns="57150" rIns="57150" bIns="57150" anchor="ctr" anchorCtr="0">
              <a:noAutofit/>
            </a:bodyPr>
            <a:lstStyle/>
            <a:p>
              <a:pPr algn="ctr">
                <a:lnSpc>
                  <a:spcPct val="90000"/>
                </a:lnSpc>
                <a:buClr>
                  <a:schemeClr val="dk1"/>
                </a:buClr>
                <a:buSzPts val="2000"/>
              </a:pPr>
              <a:r>
                <a:rPr lang="en-US" sz="1050" dirty="0">
                  <a:solidFill>
                    <a:schemeClr val="dk1"/>
                  </a:solidFill>
                  <a:latin typeface="Fira Sans Medium" panose="020B0604020202020204" charset="0"/>
                  <a:ea typeface="Calibri"/>
                  <a:cs typeface="Calibri"/>
                  <a:sym typeface="Calibri"/>
                </a:rPr>
                <a:t>Nuova </a:t>
              </a:r>
              <a:r>
                <a:rPr lang="en-US" sz="1050" dirty="0" err="1">
                  <a:solidFill>
                    <a:schemeClr val="dk1"/>
                  </a:solidFill>
                  <a:latin typeface="Fira Sans Medium" panose="020B0604020202020204" charset="0"/>
                  <a:ea typeface="Calibri"/>
                  <a:cs typeface="Calibri"/>
                  <a:sym typeface="Calibri"/>
                </a:rPr>
                <a:t>legge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diritto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d’autore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permette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diffusione</a:t>
              </a:r>
              <a:r>
                <a:rPr lang="en-US" sz="1050" dirty="0">
                  <a:solidFill>
                    <a:schemeClr val="dk1"/>
                  </a:solidFill>
                  <a:latin typeface="Fira Sans Medium" panose="020B0604020202020204" charset="0"/>
                  <a:ea typeface="Calibri"/>
                  <a:cs typeface="Calibri"/>
                  <a:sym typeface="Calibri"/>
                </a:rPr>
                <a:t> libera </a:t>
              </a:r>
              <a:r>
                <a:rPr lang="en-US" sz="1050" dirty="0" err="1">
                  <a:solidFill>
                    <a:schemeClr val="dk1"/>
                  </a:solidFill>
                  <a:latin typeface="Fira Sans Medium" panose="020B0604020202020204" charset="0"/>
                  <a:ea typeface="Calibri"/>
                  <a:cs typeface="Calibri"/>
                  <a:sym typeface="Calibri"/>
                </a:rPr>
                <a:t>immediata</a:t>
              </a:r>
              <a:r>
                <a:rPr lang="en-US" sz="1050" dirty="0">
                  <a:solidFill>
                    <a:schemeClr val="dk1"/>
                  </a:solidFill>
                  <a:latin typeface="Fira Sans Medium" panose="020B0604020202020204" charset="0"/>
                  <a:ea typeface="Calibri"/>
                  <a:cs typeface="Calibri"/>
                  <a:sym typeface="Calibri"/>
                </a:rPr>
                <a:t>  della </a:t>
              </a:r>
              <a:r>
                <a:rPr lang="en-US" sz="1050" dirty="0" err="1">
                  <a:solidFill>
                    <a:schemeClr val="dk1"/>
                  </a:solidFill>
                  <a:latin typeface="Fira Sans Medium" panose="020B0604020202020204" charset="0"/>
                  <a:ea typeface="Calibri"/>
                  <a:cs typeface="Calibri"/>
                  <a:sym typeface="Calibri"/>
                </a:rPr>
                <a:t>versione</a:t>
              </a:r>
              <a:r>
                <a:rPr lang="en-US" sz="1050" dirty="0">
                  <a:solidFill>
                    <a:schemeClr val="dk1"/>
                  </a:solidFill>
                  <a:latin typeface="Fira Sans Medium" panose="020B0604020202020204" charset="0"/>
                  <a:ea typeface="Calibri"/>
                  <a:cs typeface="Calibri"/>
                  <a:sym typeface="Calibri"/>
                </a:rPr>
                <a:t> post-peer review (AAM)</a:t>
              </a:r>
              <a:endParaRPr sz="1200" dirty="0">
                <a:latin typeface="Fira Sans Medium" panose="020B0604020202020204"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1176022" y="4923343"/>
            <a:ext cx="2438408" cy="611706"/>
          </a:xfrm>
          <a:prstGeom prst="rect">
            <a:avLst/>
          </a:prstGeom>
          <a:noFill/>
        </p:spPr>
        <p:txBody>
          <a:bodyPr wrap="square" rtlCol="0">
            <a:spAutoFit/>
          </a:bodyPr>
          <a:lstStyle/>
          <a:p>
            <a:r>
              <a:rPr lang="en-IT" sz="675" i="1" dirty="0">
                <a:solidFill>
                  <a:srgbClr val="0070C0"/>
                </a:solidFill>
                <a:latin typeface="Fira Sans Medium" panose="020B0604020202020204" charset="0"/>
              </a:rPr>
              <a:t>Abilitazione Scientifica Nazionale</a:t>
            </a:r>
          </a:p>
          <a:p>
            <a:r>
              <a:rPr lang="en-IT" sz="675" i="1" dirty="0">
                <a:solidFill>
                  <a:srgbClr val="0070C0"/>
                </a:solidFill>
                <a:latin typeface="Fira Sans Medium" panose="020B0604020202020204" charset="0"/>
              </a:rPr>
              <a:t>Valutazione della Qualità della Ricerca</a:t>
            </a:r>
          </a:p>
          <a:p>
            <a:r>
              <a:rPr lang="en-IT" sz="675" i="1" dirty="0">
                <a:solidFill>
                  <a:srgbClr val="0070C0"/>
                </a:solidFill>
                <a:latin typeface="Fira Sans Medium" panose="020B0604020202020204" charset="0"/>
              </a:rPr>
              <a:t>Impact Factor</a:t>
            </a:r>
          </a:p>
          <a:p>
            <a:r>
              <a:rPr lang="en-IT" sz="675" i="1" dirty="0">
                <a:solidFill>
                  <a:srgbClr val="0070C0"/>
                </a:solidFill>
                <a:latin typeface="Fira Sans Medium" panose="020B0604020202020204" charset="0"/>
              </a:rPr>
              <a:t>Web Of Science database (Clarivate)</a:t>
            </a:r>
          </a:p>
          <a:p>
            <a:r>
              <a:rPr lang="en-IT" sz="675" i="1" dirty="0">
                <a:solidFill>
                  <a:srgbClr val="0070C0"/>
                </a:solidFill>
                <a:latin typeface="Fira Sans Medium" panose="020B0604020202020204" charset="0"/>
              </a:rPr>
              <a:t>SCOPUS database (Elsevier)</a:t>
            </a:r>
          </a:p>
        </p:txBody>
      </p:sp>
      <p:sp>
        <p:nvSpPr>
          <p:cNvPr id="3" name="Footer Placeholder 2">
            <a:extLst>
              <a:ext uri="{FF2B5EF4-FFF2-40B4-BE49-F238E27FC236}">
                <a16:creationId xmlns:a16="http://schemas.microsoft.com/office/drawing/2014/main" id="{1B0937A8-85DC-0641-8964-1A3E80068CBE}"/>
              </a:ext>
            </a:extLst>
          </p:cNvPr>
          <p:cNvSpPr>
            <a:spLocks noGrp="1"/>
          </p:cNvSpPr>
          <p:nvPr>
            <p:ph type="ftr" idx="11"/>
          </p:nvPr>
        </p:nvSpPr>
        <p:spPr/>
        <p:txBody>
          <a:bodyPr/>
          <a:lstStyle/>
          <a:p>
            <a:r>
              <a:rPr lang="en-GB"/>
              <a:t>S.Bianco e L.Patrizii, La Scienza Aperta per chi fa ricerca: significato, valore e vademecum  - INFN Laboratori Nazionali di Legnaro 20230203   DOI:   10.15161/oar.it/xxxxxxx</a:t>
            </a:r>
            <a:endParaRPr lang="en-GB" dirty="0"/>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algn="ctr"/>
            <a:fld id="{00000000-1234-1234-1234-123412341234}" type="slidenum">
              <a:rPr lang="en-US" smtClean="0"/>
              <a:pPr algn="ctr"/>
              <a:t>93</a:t>
            </a:fld>
            <a:endParaRPr lang="en-US"/>
          </a:p>
        </p:txBody>
      </p:sp>
      <p:sp>
        <p:nvSpPr>
          <p:cNvPr id="25" name="Google Shape;206;p10">
            <a:extLst>
              <a:ext uri="{FF2B5EF4-FFF2-40B4-BE49-F238E27FC236}">
                <a16:creationId xmlns:a16="http://schemas.microsoft.com/office/drawing/2014/main" id="{123146A8-3C29-5342-98FD-752BE8326F18}"/>
              </a:ext>
            </a:extLst>
          </p:cNvPr>
          <p:cNvSpPr/>
          <p:nvPr/>
        </p:nvSpPr>
        <p:spPr>
          <a:xfrm>
            <a:off x="1566396" y="3907496"/>
            <a:ext cx="1695683" cy="65360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r>
              <a:rPr lang="en-US" sz="1050" b="1" dirty="0">
                <a:latin typeface="Calibri" panose="020F0502020204030204" pitchFamily="34" charset="0"/>
                <a:cs typeface="Calibri" panose="020F0502020204030204" pitchFamily="34" charset="0"/>
              </a:rPr>
              <a:t>La policy di Ateneo/</a:t>
            </a:r>
            <a:r>
              <a:rPr lang="en-US" sz="1050" b="1" dirty="0" err="1">
                <a:latin typeface="Calibri" panose="020F0502020204030204" pitchFamily="34" charset="0"/>
                <a:cs typeface="Calibri" panose="020F0502020204030204" pitchFamily="34" charset="0"/>
              </a:rPr>
              <a:t>Ente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protegge</a:t>
            </a:r>
            <a:r>
              <a:rPr lang="en-US" sz="1050" b="1" dirty="0">
                <a:latin typeface="Calibri" panose="020F0502020204030204" pitchFamily="34" charset="0"/>
                <a:cs typeface="Calibri" panose="020F0502020204030204" pitchFamily="34" charset="0"/>
              </a:rPr>
              <a:t> la </a:t>
            </a:r>
            <a:r>
              <a:rPr lang="en-US" sz="1050" b="1" dirty="0" err="1">
                <a:latin typeface="Calibri" panose="020F0502020204030204" pitchFamily="34" charset="0"/>
                <a:cs typeface="Calibri" panose="020F0502020204030204" pitchFamily="34" charset="0"/>
              </a:rPr>
              <a:t>proprieta</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intellettuale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della</a:t>
            </a:r>
            <a:r>
              <a:rPr lang="en-US" sz="1050" b="1" dirty="0">
                <a:latin typeface="Calibri" panose="020F0502020204030204" pitchFamily="34" charset="0"/>
                <a:cs typeface="Calibri" panose="020F0502020204030204" pitchFamily="34" charset="0"/>
              </a:rPr>
              <a:t> AAM</a:t>
            </a:r>
            <a:endParaRPr sz="1050" b="1" dirty="0">
              <a:latin typeface="Calibri" panose="020F0502020204030204" pitchFamily="34" charset="0"/>
              <a:cs typeface="Calibri" panose="020F0502020204030204" pitchFamily="34" charset="0"/>
            </a:endParaRPr>
          </a:p>
        </p:txBody>
      </p:sp>
      <p:sp>
        <p:nvSpPr>
          <p:cNvPr id="26" name="Google Shape;206;p10">
            <a:extLst>
              <a:ext uri="{FF2B5EF4-FFF2-40B4-BE49-F238E27FC236}">
                <a16:creationId xmlns:a16="http://schemas.microsoft.com/office/drawing/2014/main" id="{F9090333-3590-334B-8CF0-ED57FACAEA5B}"/>
              </a:ext>
            </a:extLst>
          </p:cNvPr>
          <p:cNvSpPr/>
          <p:nvPr/>
        </p:nvSpPr>
        <p:spPr>
          <a:xfrm>
            <a:off x="6691516" y="2398376"/>
            <a:ext cx="1992878" cy="65360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r>
              <a:rPr lang="en-US" sz="1050" b="1" dirty="0">
                <a:latin typeface="Calibri" panose="020F0502020204030204" pitchFamily="34" charset="0"/>
                <a:cs typeface="Calibri" panose="020F0502020204030204" pitchFamily="34" charset="0"/>
              </a:rPr>
              <a:t>La policy di Ateneo/</a:t>
            </a:r>
            <a:r>
              <a:rPr lang="en-US" sz="1050" b="1" dirty="0" err="1">
                <a:latin typeface="Calibri" panose="020F0502020204030204" pitchFamily="34" charset="0"/>
                <a:cs typeface="Calibri" panose="020F0502020204030204" pitchFamily="34" charset="0"/>
              </a:rPr>
              <a:t>Ente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protegge</a:t>
            </a:r>
            <a:r>
              <a:rPr lang="en-US" sz="1050" b="1" dirty="0">
                <a:latin typeface="Calibri" panose="020F0502020204030204" pitchFamily="34" charset="0"/>
                <a:cs typeface="Calibri" panose="020F0502020204030204" pitchFamily="34" charset="0"/>
              </a:rPr>
              <a:t> la </a:t>
            </a:r>
            <a:r>
              <a:rPr lang="en-US" sz="1050" b="1" dirty="0" err="1">
                <a:latin typeface="Calibri" panose="020F0502020204030204" pitchFamily="34" charset="0"/>
                <a:cs typeface="Calibri" panose="020F0502020204030204" pitchFamily="34" charset="0"/>
              </a:rPr>
              <a:t>proprieta</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intellettuale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degli</a:t>
            </a:r>
            <a:r>
              <a:rPr lang="en-US" sz="1050" b="1" dirty="0">
                <a:latin typeface="Calibri" panose="020F0502020204030204" pitchFamily="34" charset="0"/>
                <a:cs typeface="Calibri" panose="020F0502020204030204" pitchFamily="34" charset="0"/>
              </a:rPr>
              <a:t> Open Data secondo </a:t>
            </a:r>
            <a:r>
              <a:rPr lang="en-US" sz="1050" b="1" dirty="0" err="1">
                <a:latin typeface="Calibri" panose="020F0502020204030204" pitchFamily="34" charset="0"/>
                <a:cs typeface="Calibri" panose="020F0502020204030204" pitchFamily="34" charset="0"/>
              </a:rPr>
              <a:t>i</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principi</a:t>
            </a:r>
            <a:r>
              <a:rPr lang="en-US" sz="1050" b="1" dirty="0">
                <a:latin typeface="Calibri" panose="020F0502020204030204" pitchFamily="34" charset="0"/>
                <a:cs typeface="Calibri" panose="020F0502020204030204" pitchFamily="34" charset="0"/>
              </a:rPr>
              <a:t> FAIR</a:t>
            </a:r>
            <a:endParaRPr sz="105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8250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DBEE-7F1C-1A6D-CE86-E4C31600CA8E}"/>
              </a:ext>
            </a:extLst>
          </p:cNvPr>
          <p:cNvSpPr>
            <a:spLocks noGrp="1"/>
          </p:cNvSpPr>
          <p:nvPr>
            <p:ph type="title"/>
          </p:nvPr>
        </p:nvSpPr>
        <p:spPr/>
        <p:txBody>
          <a:bodyPr/>
          <a:lstStyle/>
          <a:p>
            <a:endParaRPr lang="en-IT"/>
          </a:p>
        </p:txBody>
      </p:sp>
      <p:pic>
        <p:nvPicPr>
          <p:cNvPr id="7" name="Content Placeholder 6">
            <a:extLst>
              <a:ext uri="{FF2B5EF4-FFF2-40B4-BE49-F238E27FC236}">
                <a16:creationId xmlns:a16="http://schemas.microsoft.com/office/drawing/2014/main" id="{BA480434-6FAA-1EE5-F836-15802A4E3C60}"/>
              </a:ext>
            </a:extLst>
          </p:cNvPr>
          <p:cNvPicPr>
            <a:picLocks noGrp="1" noChangeAspect="1"/>
          </p:cNvPicPr>
          <p:nvPr>
            <p:ph idx="1"/>
          </p:nvPr>
        </p:nvPicPr>
        <p:blipFill>
          <a:blip r:embed="rId2"/>
          <a:stretch>
            <a:fillRect/>
          </a:stretch>
        </p:blipFill>
        <p:spPr>
          <a:xfrm>
            <a:off x="220897" y="110254"/>
            <a:ext cx="8181122" cy="6973434"/>
          </a:xfrm>
        </p:spPr>
      </p:pic>
      <p:sp>
        <p:nvSpPr>
          <p:cNvPr id="4" name="Footer Placeholder 3">
            <a:extLst>
              <a:ext uri="{FF2B5EF4-FFF2-40B4-BE49-F238E27FC236}">
                <a16:creationId xmlns:a16="http://schemas.microsoft.com/office/drawing/2014/main" id="{9105A75D-043A-D558-A2E9-45843EACDEEF}"/>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EA0AAF19-5D17-B081-1327-429C1BED2C16}"/>
              </a:ext>
            </a:extLst>
          </p:cNvPr>
          <p:cNvSpPr>
            <a:spLocks noGrp="1"/>
          </p:cNvSpPr>
          <p:nvPr>
            <p:ph type="sldNum" sz="quarter" idx="12"/>
          </p:nvPr>
        </p:nvSpPr>
        <p:spPr/>
        <p:txBody>
          <a:bodyPr/>
          <a:lstStyle/>
          <a:p>
            <a:fld id="{BA258971-2581-1140-A045-EF224496870B}" type="slidenum">
              <a:rPr lang="en-US" smtClean="0"/>
              <a:t>94</a:t>
            </a:fld>
            <a:endParaRPr lang="en-US"/>
          </a:p>
        </p:txBody>
      </p:sp>
      <p:sp>
        <p:nvSpPr>
          <p:cNvPr id="8" name="TextBox 7">
            <a:extLst>
              <a:ext uri="{FF2B5EF4-FFF2-40B4-BE49-F238E27FC236}">
                <a16:creationId xmlns:a16="http://schemas.microsoft.com/office/drawing/2014/main" id="{37E2790E-EEE4-E430-2CE8-6F1B6488DE6B}"/>
              </a:ext>
            </a:extLst>
          </p:cNvPr>
          <p:cNvSpPr txBox="1"/>
          <p:nvPr/>
        </p:nvSpPr>
        <p:spPr>
          <a:xfrm rot="1784614">
            <a:off x="4818090" y="726173"/>
            <a:ext cx="4201638" cy="892552"/>
          </a:xfrm>
          <a:prstGeom prst="rect">
            <a:avLst/>
          </a:prstGeom>
          <a:solidFill>
            <a:srgbClr val="FF0000"/>
          </a:solidFill>
        </p:spPr>
        <p:txBody>
          <a:bodyPr wrap="square" rtlCol="0">
            <a:spAutoFit/>
          </a:bodyPr>
          <a:lstStyle/>
          <a:p>
            <a:pPr algn="ctr"/>
            <a:r>
              <a:rPr lang="en-IT" sz="3600" b="1" dirty="0">
                <a:solidFill>
                  <a:srgbClr val="FFFF00"/>
                </a:solidFill>
              </a:rPr>
              <a:t>NOVITÀ</a:t>
            </a:r>
          </a:p>
          <a:p>
            <a:pPr algn="ctr"/>
            <a:r>
              <a:rPr lang="en-GB" sz="1600" b="1" dirty="0">
                <a:solidFill>
                  <a:srgbClr val="FFFF00"/>
                </a:solidFill>
              </a:rPr>
              <a:t>https://</a:t>
            </a:r>
            <a:r>
              <a:rPr lang="en-GB" sz="1600" b="1" dirty="0" err="1">
                <a:solidFill>
                  <a:srgbClr val="FFFF00"/>
                </a:solidFill>
              </a:rPr>
              <a:t>home.infn.it</a:t>
            </a:r>
            <a:r>
              <a:rPr lang="en-GB" sz="1600" b="1" dirty="0">
                <a:solidFill>
                  <a:srgbClr val="FFFF00"/>
                </a:solidFill>
              </a:rPr>
              <a:t>/</a:t>
            </a:r>
            <a:r>
              <a:rPr lang="en-GB" sz="1600" b="1" dirty="0" err="1">
                <a:solidFill>
                  <a:srgbClr val="FFFF00"/>
                </a:solidFill>
              </a:rPr>
              <a:t>conper</a:t>
            </a:r>
            <a:r>
              <a:rPr lang="en-GB" sz="1600" b="1" dirty="0">
                <a:solidFill>
                  <a:srgbClr val="FFFF00"/>
                </a:solidFill>
              </a:rPr>
              <a:t>/</a:t>
            </a:r>
            <a:r>
              <a:rPr lang="en-GB" sz="1600" b="1" dirty="0" err="1">
                <a:solidFill>
                  <a:srgbClr val="FFFF00"/>
                </a:solidFill>
              </a:rPr>
              <a:t>openscience.html</a:t>
            </a:r>
            <a:endParaRPr lang="en-IT" sz="1600" b="1" dirty="0">
              <a:solidFill>
                <a:srgbClr val="FFFF00"/>
              </a:solidFill>
            </a:endParaRPr>
          </a:p>
        </p:txBody>
      </p:sp>
    </p:spTree>
    <p:extLst>
      <p:ext uri="{BB962C8B-B14F-4D97-AF65-F5344CB8AC3E}">
        <p14:creationId xmlns:p14="http://schemas.microsoft.com/office/powerpoint/2010/main" val="18364359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0BF5-11F3-2A11-8F54-4BD53D38476C}"/>
              </a:ext>
            </a:extLst>
          </p:cNvPr>
          <p:cNvSpPr>
            <a:spLocks noGrp="1"/>
          </p:cNvSpPr>
          <p:nvPr>
            <p:ph type="title"/>
          </p:nvPr>
        </p:nvSpPr>
        <p:spPr/>
        <p:txBody>
          <a:bodyPr/>
          <a:lstStyle/>
          <a:p>
            <a:r>
              <a:rPr lang="en-GB" dirty="0"/>
              <a:t>a</a:t>
            </a:r>
            <a:r>
              <a:rPr lang="en-IT" dirty="0"/>
              <a:t>ltro</a:t>
            </a:r>
          </a:p>
        </p:txBody>
      </p:sp>
      <p:sp>
        <p:nvSpPr>
          <p:cNvPr id="3" name="Content Placeholder 2">
            <a:extLst>
              <a:ext uri="{FF2B5EF4-FFF2-40B4-BE49-F238E27FC236}">
                <a16:creationId xmlns:a16="http://schemas.microsoft.com/office/drawing/2014/main" id="{2B52A6BF-3DA8-6C8D-6C3E-624121AFA6DE}"/>
              </a:ext>
            </a:extLst>
          </p:cNvPr>
          <p:cNvSpPr>
            <a:spLocks noGrp="1"/>
          </p:cNvSpPr>
          <p:nvPr>
            <p:ph idx="1"/>
          </p:nvPr>
        </p:nvSpPr>
        <p:spPr/>
        <p:txBody>
          <a:bodyPr/>
          <a:lstStyle/>
          <a:p>
            <a:endParaRPr lang="en-IT"/>
          </a:p>
        </p:txBody>
      </p:sp>
      <p:sp>
        <p:nvSpPr>
          <p:cNvPr id="4" name="Footer Placeholder 3">
            <a:extLst>
              <a:ext uri="{FF2B5EF4-FFF2-40B4-BE49-F238E27FC236}">
                <a16:creationId xmlns:a16="http://schemas.microsoft.com/office/drawing/2014/main" id="{F8902486-0ACB-8238-252C-03A58396C33D}"/>
              </a:ext>
            </a:extLst>
          </p:cNvPr>
          <p:cNvSpPr>
            <a:spLocks noGrp="1"/>
          </p:cNvSpPr>
          <p:nvPr>
            <p:ph type="ftr" sz="quarter" idx="11"/>
          </p:nvPr>
        </p:nvSpPr>
        <p:spPr/>
        <p:txBody>
          <a:bodyPr/>
          <a:lstStyle/>
          <a:p>
            <a:r>
              <a:rPr lang="en-US"/>
              <a:t>S.Bianco e L.Patrizii, La Scienza Aperta per chi fa ricerca: significato, valore e vademecum  - INFN Laboratori Nazionali di Legnaro 20230203   DOI:   10.15161/oar.it/xxxxxxx</a:t>
            </a:r>
            <a:endParaRPr lang="en-US" b="1" dirty="0"/>
          </a:p>
        </p:txBody>
      </p:sp>
      <p:sp>
        <p:nvSpPr>
          <p:cNvPr id="5" name="Slide Number Placeholder 4">
            <a:extLst>
              <a:ext uri="{FF2B5EF4-FFF2-40B4-BE49-F238E27FC236}">
                <a16:creationId xmlns:a16="http://schemas.microsoft.com/office/drawing/2014/main" id="{7ADA2B2C-E397-7445-1009-DDA8A2C18BBF}"/>
              </a:ext>
            </a:extLst>
          </p:cNvPr>
          <p:cNvSpPr>
            <a:spLocks noGrp="1"/>
          </p:cNvSpPr>
          <p:nvPr>
            <p:ph type="sldNum" sz="quarter" idx="12"/>
          </p:nvPr>
        </p:nvSpPr>
        <p:spPr/>
        <p:txBody>
          <a:bodyPr/>
          <a:lstStyle/>
          <a:p>
            <a:fld id="{BA258971-2581-1140-A045-EF224496870B}" type="slidenum">
              <a:rPr lang="en-US" smtClean="0"/>
              <a:t>95</a:t>
            </a:fld>
            <a:endParaRPr lang="en-US"/>
          </a:p>
        </p:txBody>
      </p:sp>
    </p:spTree>
    <p:extLst>
      <p:ext uri="{BB962C8B-B14F-4D97-AF65-F5344CB8AC3E}">
        <p14:creationId xmlns:p14="http://schemas.microsoft.com/office/powerpoint/2010/main" val="36466265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280920" cy="1143000"/>
          </a:xfrm>
        </p:spPr>
        <p:txBody>
          <a:bodyPr/>
          <a:lstStyle/>
          <a:p>
            <a:r>
              <a:rPr lang="en-US" sz="5400" b="1" dirty="0">
                <a:latin typeface="+mn-lt"/>
              </a:rPr>
              <a:t>Top 5 commercial publishers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48247073"/>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it-IT">
                <a:solidFill>
                  <a:prstClr val="black">
                    <a:tint val="75000"/>
                  </a:prstClr>
                </a:solidFill>
                <a:latin typeface="Calibri"/>
              </a:rPr>
              <a:t>S.Bianco e L.Patrizii, La Scienza Aperta per chi fa ricerca: significato, valore e vademecum  - INFN Laboratori Nazionali di Legnaro 20230203   DOI:   10.15161/oar.it/xxxxxxx</a:t>
            </a:r>
            <a:endParaRPr lang="en-US">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BA258971-2581-1140-A045-EF224496870B}" type="slidenum">
              <a:rPr lang="en-US" smtClean="0"/>
              <a:t>96</a:t>
            </a:fld>
            <a:endParaRPr lang="en-US"/>
          </a:p>
        </p:txBody>
      </p:sp>
    </p:spTree>
    <p:extLst>
      <p:ext uri="{BB962C8B-B14F-4D97-AF65-F5344CB8AC3E}">
        <p14:creationId xmlns:p14="http://schemas.microsoft.com/office/powerpoint/2010/main" val="11056135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3.xml><?xml version="1.0" encoding="utf-8"?>
<a:theme xmlns:a="http://schemas.openxmlformats.org/drawingml/2006/main" name="1_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4.xml><?xml version="1.0" encoding="utf-8"?>
<a:theme xmlns:a="http://schemas.openxmlformats.org/drawingml/2006/main" name="2_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5.xml><?xml version="1.0" encoding="utf-8"?>
<a:theme xmlns:a="http://schemas.openxmlformats.org/drawingml/2006/main" name="3_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22216</TotalTime>
  <Words>9832</Words>
  <Application>Microsoft Macintosh PowerPoint</Application>
  <PresentationFormat>On-screen Show (4:3)</PresentationFormat>
  <Paragraphs>951</Paragraphs>
  <Slides>96</Slides>
  <Notes>50</Notes>
  <HiddenSlides>0</HiddenSlides>
  <MMClips>0</MMClips>
  <ScaleCrop>false</ScaleCrop>
  <HeadingPairs>
    <vt:vector size="8" baseType="variant">
      <vt:variant>
        <vt:lpstr>Fonts Used</vt:lpstr>
      </vt:variant>
      <vt:variant>
        <vt:i4>25</vt:i4>
      </vt:variant>
      <vt:variant>
        <vt:lpstr>Theme</vt:lpstr>
      </vt:variant>
      <vt:variant>
        <vt:i4>5</vt:i4>
      </vt:variant>
      <vt:variant>
        <vt:lpstr>Embedded OLE Servers</vt:lpstr>
      </vt:variant>
      <vt:variant>
        <vt:i4>1</vt:i4>
      </vt:variant>
      <vt:variant>
        <vt:lpstr>Slide Titles</vt:lpstr>
      </vt:variant>
      <vt:variant>
        <vt:i4>96</vt:i4>
      </vt:variant>
    </vt:vector>
  </HeadingPairs>
  <TitlesOfParts>
    <vt:vector size="127" baseType="lpstr">
      <vt:lpstr>-webkit-standard</vt:lpstr>
      <vt:lpstr>Exo</vt:lpstr>
      <vt:lpstr>Gotham Light</vt:lpstr>
      <vt:lpstr>GOTHAM-BOOK</vt:lpstr>
      <vt:lpstr>HelveticaNeueLT Std Lt</vt:lpstr>
      <vt:lpstr>HelveticaNeueLT Std Med Cn</vt:lpstr>
      <vt:lpstr>open_sanslight</vt:lpstr>
      <vt:lpstr>TimesNewRomanPSMT</vt:lpstr>
      <vt:lpstr>Arial</vt:lpstr>
      <vt:lpstr>Avenir</vt:lpstr>
      <vt:lpstr>Avenir Black</vt:lpstr>
      <vt:lpstr>Avenir Book</vt:lpstr>
      <vt:lpstr>Avenir Medium</vt:lpstr>
      <vt:lpstr>Bodoni</vt:lpstr>
      <vt:lpstr>Calibri</vt:lpstr>
      <vt:lpstr>Cambria</vt:lpstr>
      <vt:lpstr>Courier New</vt:lpstr>
      <vt:lpstr>Fira Sans</vt:lpstr>
      <vt:lpstr>Fira Sans Medium</vt:lpstr>
      <vt:lpstr>Helvetica</vt:lpstr>
      <vt:lpstr>Optima</vt:lpstr>
      <vt:lpstr>Roboto Light</vt:lpstr>
      <vt:lpstr>Roboto Slab</vt:lpstr>
      <vt:lpstr>Source Sans Pro</vt:lpstr>
      <vt:lpstr>Wingdings</vt:lpstr>
      <vt:lpstr>Adjacency</vt:lpstr>
      <vt:lpstr>cOAlition S Content Slides 1</vt:lpstr>
      <vt:lpstr>1_cOAlition S Content Slides 1</vt:lpstr>
      <vt:lpstr>2_cOAlition S Content Slides 1</vt:lpstr>
      <vt:lpstr>3_cOAlition S Content Slides 1</vt:lpstr>
      <vt:lpstr>Equation</vt:lpstr>
      <vt:lpstr>La Scienza Aperta per chi fa ricerca: significato, valore e vademecum</vt:lpstr>
      <vt:lpstr>PowerPoint Presentation</vt:lpstr>
      <vt:lpstr>PowerPoint Presentation</vt:lpstr>
      <vt:lpstr>PowerPoint Presentation</vt:lpstr>
      <vt:lpstr>PowerPoint Presentation</vt:lpstr>
      <vt:lpstr>PowerPoint Presentation</vt:lpstr>
      <vt:lpstr>1665</vt:lpstr>
      <vt:lpstr>PowerPoint Presentation</vt:lpstr>
      <vt:lpstr>…la Tradizione Open Access dei Fisici</vt:lpstr>
      <vt:lpstr>1991 Paul Ginsparg e arXiv</vt:lpstr>
      <vt:lpstr>6 agosto 1991 –nascita di  www al CERN</vt:lpstr>
      <vt:lpstr>1997  SISSA Trieste (Amati &amp; Bonora) fonda JHEP    poi affidato a Springer </vt:lpstr>
      <vt:lpstr>PowerPoint Presentation</vt:lpstr>
      <vt:lpstr>I  conti in tasca agli editori</vt:lpstr>
      <vt:lpstr>abbonamenti in 1 anno = 1450 assunzioni</vt:lpstr>
      <vt:lpstr>PowerPoint Presentation</vt:lpstr>
      <vt:lpstr>Impact Factor</vt:lpstr>
      <vt:lpstr>Nasce il movimento Open Access</vt:lpstr>
      <vt:lpstr>Accesso Aperto  (circa 2001)</vt:lpstr>
      <vt:lpstr>PowerPoint Presentation</vt:lpstr>
      <vt:lpstr>PowerPoint Presentation</vt:lpstr>
      <vt:lpstr>Il circolo vizioso, OGGI</vt:lpstr>
      <vt:lpstr>PowerPoint Presentation</vt:lpstr>
      <vt:lpstr>PowerPoint Presentation</vt:lpstr>
      <vt:lpstr>Infn e Open Access e Open Science</vt:lpstr>
      <vt:lpstr>PowerPoint Presentation</vt:lpstr>
      <vt:lpstr>PowerPoint Presentation</vt:lpstr>
      <vt:lpstr>PowerPoint Presentation</vt:lpstr>
      <vt:lpstr>PowerPoint Presentation</vt:lpstr>
      <vt:lpstr>VQR 2015-2019  richiesta esplicita</vt:lpstr>
      <vt:lpstr>Domande urgenti  sulla prima parte ?</vt:lpstr>
      <vt:lpstr>Strumenti per l’OS</vt:lpstr>
      <vt:lpstr>openaccessrepository.it (OAR) Try it, free DOI when depositing your content Curated by Frascati Lab library, maintained by INFN Catania</vt:lpstr>
      <vt:lpstr> A cosa serve una policy OA  </vt:lpstr>
      <vt:lpstr>PowerPoint Presentation</vt:lpstr>
      <vt:lpstr>PowerPoint Presentation</vt:lpstr>
      <vt:lpstr>PowerPoint Presentation</vt:lpstr>
      <vt:lpstr>Open Science Do’s and Dont’s for scientists I </vt:lpstr>
      <vt:lpstr>Open Science Do’s and Dont’s for scientists II </vt:lpstr>
      <vt:lpstr>Open Science Do’s and Dont’s for scientists III </vt:lpstr>
      <vt:lpstr>Open Science Do’s and Dont’s for scientists IV </vt:lpstr>
      <vt:lpstr>Cosa sta succedendo (2023)</vt:lpstr>
      <vt:lpstr>Open Science Networking un approccio bottom-up</vt:lpstr>
      <vt:lpstr>PowerPoint Presentation</vt:lpstr>
      <vt:lpstr>Come pubblicare nel 2023  Una bozza collaborativa rivolta ai dipendenti INFN</vt:lpstr>
      <vt:lpstr>Conclusioni</vt:lpstr>
      <vt:lpstr>Resources</vt:lpstr>
      <vt:lpstr>PowerPoint Presentation</vt:lpstr>
      <vt:lpstr>altro</vt:lpstr>
      <vt:lpstr>PowerPoint Presentation</vt:lpstr>
      <vt:lpstr>PowerPoint Presentation</vt:lpstr>
      <vt:lpstr>PowerPoint Presentation</vt:lpstr>
      <vt:lpstr>Cos’è l’Accesso Aperto (Open Access)</vt:lpstr>
      <vt:lpstr>1991 Paul Ginsparg : crea un repository mailbox a  Los Alamos National Lab accessibile da ovunque per condividere draft lavori via email senza doverli fotocopiare/spedire (xxx.lanl.gov)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circolo vizioso, OGGI</vt:lpstr>
      <vt:lpstr>PowerPoint Presentation</vt:lpstr>
      <vt:lpstr>PowerPoint Presentation</vt:lpstr>
      <vt:lpstr>PowerPoint Presentation</vt:lpstr>
      <vt:lpstr>PowerPoint Presentation</vt:lpstr>
      <vt:lpstr>Il circolo virtuoso DOMANI</vt:lpstr>
      <vt:lpstr>La sottoscrizione di transformative agreement in Italia: criticità e sostenibilità doi: 10.15161/oar.it/76881</vt:lpstr>
      <vt:lpstr>OA2020</vt:lpstr>
      <vt:lpstr>PowerPoint Presentation</vt:lpstr>
      <vt:lpstr>APC = Mercato meno rigido </vt:lpstr>
      <vt:lpstr>Pagare per pubblicare</vt:lpstr>
      <vt:lpstr>Science research (2002) worldmapper.org</vt:lpstr>
      <vt:lpstr>Patents (2002)worldmapper.org</vt:lpstr>
      <vt:lpstr>PowerPoint Presentation</vt:lpstr>
      <vt:lpstr>Utilizzo token</vt:lpstr>
      <vt:lpstr>Trasformativi: come la vedo io</vt:lpstr>
      <vt:lpstr>PowerPoint Presentation</vt:lpstr>
      <vt:lpstr>ORE non è valutabile</vt:lpstr>
      <vt:lpstr>Open Science Do’s and Dont’s for scientists V </vt:lpstr>
      <vt:lpstr>PowerPoint Presentation</vt:lpstr>
      <vt:lpstr>PowerPoint Presentation</vt:lpstr>
      <vt:lpstr>PNSA ha 5 mesi   (Rossi, Caso, Castelli, Giglia)</vt:lpstr>
      <vt:lpstr>PNSA cosa manca</vt:lpstr>
      <vt:lpstr>Open Science Do’s and Dont’s for scientists V </vt:lpstr>
      <vt:lpstr>Il circolo virtuoso DOMANI</vt:lpstr>
      <vt:lpstr>PowerPoint Presentation</vt:lpstr>
      <vt:lpstr>altro</vt:lpstr>
      <vt:lpstr>Top 5 commercial publishers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INFN Ist. Nazionale di Fisica Nucleare</dc:creator>
  <cp:lastModifiedBy>Microsoft Office User</cp:lastModifiedBy>
  <cp:revision>777</cp:revision>
  <cp:lastPrinted>2019-03-04T07:43:03Z</cp:lastPrinted>
  <dcterms:created xsi:type="dcterms:W3CDTF">2018-09-29T15:32:17Z</dcterms:created>
  <dcterms:modified xsi:type="dcterms:W3CDTF">2023-02-01T18:15:10Z</dcterms:modified>
</cp:coreProperties>
</file>