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theme/theme8.xml" ContentType="application/vnd.openxmlformats-officedocument.theme+xml"/>
  <Override PartName="/ppt/theme/theme9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721" r:id="rId2"/>
    <p:sldMasterId id="2147483863" r:id="rId3"/>
    <p:sldMasterId id="2147483961" r:id="rId4"/>
    <p:sldMasterId id="2147483963" r:id="rId5"/>
    <p:sldMasterId id="2147483965" r:id="rId6"/>
    <p:sldMasterId id="2147483967" r:id="rId7"/>
  </p:sldMasterIdLst>
  <p:notesMasterIdLst>
    <p:notesMasterId r:id="rId15"/>
  </p:notesMasterIdLst>
  <p:handoutMasterIdLst>
    <p:handoutMasterId r:id="rId16"/>
  </p:handoutMasterIdLst>
  <p:sldIdLst>
    <p:sldId id="328" r:id="rId8"/>
    <p:sldId id="710" r:id="rId9"/>
    <p:sldId id="717" r:id="rId10"/>
    <p:sldId id="715" r:id="rId11"/>
    <p:sldId id="716" r:id="rId12"/>
    <p:sldId id="718" r:id="rId13"/>
    <p:sldId id="719" r:id="rId14"/>
  </p:sldIdLst>
  <p:sldSz cx="9906000" cy="6858000" type="A4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1pPr>
    <a:lvl2pPr marL="454025" indent="1588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2pPr>
    <a:lvl3pPr marL="911225" indent="1588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3pPr>
    <a:lvl4pPr marL="1368425" indent="1588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4pPr>
    <a:lvl5pPr marL="1825625" indent="1588" algn="l" rtl="0" eaLnBrk="0" fontAlgn="base" hangingPunct="0">
      <a:spcBef>
        <a:spcPct val="0"/>
      </a:spcBef>
      <a:spcAft>
        <a:spcPct val="0"/>
      </a:spcAft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accent2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800080"/>
    <a:srgbClr val="990099"/>
    <a:srgbClr val="FFFF99"/>
    <a:srgbClr val="CCFFFF"/>
    <a:srgbClr val="CCFFCC"/>
    <a:srgbClr val="0099FF"/>
    <a:srgbClr val="000099"/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14" autoAdjust="0"/>
    <p:restoredTop sz="94706" autoAdjust="0"/>
  </p:normalViewPr>
  <p:slideViewPr>
    <p:cSldViewPr>
      <p:cViewPr varScale="1">
        <p:scale>
          <a:sx n="73" d="100"/>
          <a:sy n="73" d="100"/>
        </p:scale>
        <p:origin x="-102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34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7" tIns="45626" rIns="91247" bIns="45626" numCol="1" anchor="t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0838" y="0"/>
            <a:ext cx="3165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7" tIns="45626" rIns="91247" bIns="45626" numCol="1" anchor="t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5900"/>
            <a:ext cx="3165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7" tIns="45626" rIns="91247" bIns="45626" numCol="1" anchor="b" anchorCtr="0" compatLnSpc="1">
            <a:prstTxWarp prst="textNoShape">
              <a:avLst/>
            </a:prstTxWarp>
          </a:bodyPr>
          <a:lstStyle>
            <a:lvl1pPr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0838" y="9105900"/>
            <a:ext cx="3165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7" tIns="45626" rIns="91247" bIns="45626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3DA4454-E7D0-4AD7-83EB-22F6E8EC7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3" tIns="46491" rIns="92983" bIns="46491" numCol="1" anchor="t" anchorCtr="0" compatLnSpc="1">
            <a:prstTxWarp prst="textNoShape">
              <a:avLst/>
            </a:prstTxWarp>
          </a:bodyPr>
          <a:lstStyle>
            <a:lvl1pPr defTabSz="927100">
              <a:defRPr sz="1200" u="none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3" tIns="46491" rIns="92983" bIns="4649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 u="none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65213" y="714375"/>
            <a:ext cx="5202237" cy="3603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557713"/>
            <a:ext cx="5368925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3" tIns="46491" rIns="92983" bIns="464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3" tIns="46491" rIns="92983" bIns="46491" numCol="1" anchor="b" anchorCtr="0" compatLnSpc="1">
            <a:prstTxWarp prst="textNoShape">
              <a:avLst/>
            </a:prstTxWarp>
          </a:bodyPr>
          <a:lstStyle>
            <a:lvl1pPr defTabSz="927100">
              <a:defRPr sz="1200" u="none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3" tIns="46491" rIns="92983" bIns="4649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 u="none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7A68A2B-EB56-420A-9CF6-6F44C7D7D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3844" algn="l" defTabSz="9135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0615" algn="l" defTabSz="9135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7382" algn="l" defTabSz="9135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4152" algn="l" defTabSz="9135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86B611-CA6F-403D-AB22-8EEC3D5D7AC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3" y="824681"/>
            <a:ext cx="8420100" cy="1754240"/>
          </a:xfrm>
          <a:noFill/>
          <a:ln w="57150">
            <a:solidFill>
              <a:srgbClr val="339966"/>
            </a:solidFill>
          </a:ln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/>
            </a:r>
            <a:br>
              <a:rPr lang="en-US"/>
            </a:br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3" y="332899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24-Jun-02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B4839A48-1943-49CB-A2C9-329CEADD1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-12659"/>
            <a:ext cx="5257800" cy="954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BD7D22D4-B096-4BE4-A1D1-5C5FA1B9F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2923" y="204791"/>
            <a:ext cx="615377" cy="6043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3035" y="204791"/>
            <a:ext cx="6162675" cy="6043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DA82045D-E1EE-49F6-AA12-05C5202D9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-12659"/>
            <a:ext cx="5257800" cy="954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63" y="1143000"/>
            <a:ext cx="4133851" cy="5105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16" y="1143003"/>
            <a:ext cx="4133851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16" y="3771903"/>
            <a:ext cx="4133851" cy="2476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87CA1B45-04DF-472C-98C6-368AC1D60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42953" y="204791"/>
            <a:ext cx="8420100" cy="60436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C15413A1-71C3-4D89-A56B-B4BAE61F0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-12659"/>
            <a:ext cx="5257800" cy="954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D6E952EF-7A4A-430E-BA8C-758FB362C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45" y="4407309"/>
            <a:ext cx="8420100" cy="132335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45" y="2906722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70" indent="0">
              <a:buNone/>
              <a:defRPr sz="1800"/>
            </a:lvl2pPr>
            <a:lvl3pPr marL="913540" indent="0">
              <a:buNone/>
              <a:defRPr sz="1600"/>
            </a:lvl3pPr>
            <a:lvl4pPr marL="1370308" indent="0">
              <a:buNone/>
              <a:defRPr sz="1400"/>
            </a:lvl4pPr>
            <a:lvl5pPr marL="1827071" indent="0">
              <a:buNone/>
              <a:defRPr sz="1400"/>
            </a:lvl5pPr>
            <a:lvl6pPr marL="2283844" indent="0">
              <a:buNone/>
              <a:defRPr sz="1400"/>
            </a:lvl6pPr>
            <a:lvl7pPr marL="2740615" indent="0">
              <a:buNone/>
              <a:defRPr sz="1400"/>
            </a:lvl7pPr>
            <a:lvl8pPr marL="3197382" indent="0">
              <a:buNone/>
              <a:defRPr sz="1400"/>
            </a:lvl8pPr>
            <a:lvl9pPr marL="3654152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296522A1-67ED-4947-97A0-9FA60C4D9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-12659"/>
            <a:ext cx="5257800" cy="954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63" y="1143000"/>
            <a:ext cx="4133851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6" y="1143000"/>
            <a:ext cx="4133851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CB3A985E-E1A1-4DC7-913C-25E66E4D6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584575"/>
            <a:ext cx="8915400" cy="5231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3" y="1535116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70" indent="0">
              <a:buNone/>
              <a:defRPr sz="2000" b="1"/>
            </a:lvl2pPr>
            <a:lvl3pPr marL="913540" indent="0">
              <a:buNone/>
              <a:defRPr sz="1800" b="1"/>
            </a:lvl3pPr>
            <a:lvl4pPr marL="1370308" indent="0">
              <a:buNone/>
              <a:defRPr sz="1600" b="1"/>
            </a:lvl4pPr>
            <a:lvl5pPr marL="1827071" indent="0">
              <a:buNone/>
              <a:defRPr sz="1600" b="1"/>
            </a:lvl5pPr>
            <a:lvl6pPr marL="2283844" indent="0">
              <a:buNone/>
              <a:defRPr sz="1600" b="1"/>
            </a:lvl6pPr>
            <a:lvl7pPr marL="2740615" indent="0">
              <a:buNone/>
              <a:defRPr sz="1600" b="1"/>
            </a:lvl7pPr>
            <a:lvl8pPr marL="3197382" indent="0">
              <a:buNone/>
              <a:defRPr sz="1600" b="1"/>
            </a:lvl8pPr>
            <a:lvl9pPr marL="36541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3" y="2174878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464" y="1535116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70" indent="0">
              <a:buNone/>
              <a:defRPr sz="2000" b="1"/>
            </a:lvl2pPr>
            <a:lvl3pPr marL="913540" indent="0">
              <a:buNone/>
              <a:defRPr sz="1800" b="1"/>
            </a:lvl3pPr>
            <a:lvl4pPr marL="1370308" indent="0">
              <a:buNone/>
              <a:defRPr sz="1600" b="1"/>
            </a:lvl4pPr>
            <a:lvl5pPr marL="1827071" indent="0">
              <a:buNone/>
              <a:defRPr sz="1600" b="1"/>
            </a:lvl5pPr>
            <a:lvl6pPr marL="2283844" indent="0">
              <a:buNone/>
              <a:defRPr sz="1600" b="1"/>
            </a:lvl6pPr>
            <a:lvl7pPr marL="2740615" indent="0">
              <a:buNone/>
              <a:defRPr sz="1600" b="1"/>
            </a:lvl7pPr>
            <a:lvl8pPr marL="3197382" indent="0">
              <a:buNone/>
              <a:defRPr sz="1600" b="1"/>
            </a:lvl8pPr>
            <a:lvl9pPr marL="36541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464" y="2174878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1D9E3415-FD81-43BA-A267-FF0DF8B5C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-12659"/>
            <a:ext cx="5257800" cy="954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AB1B7BB4-A448-4430-97CA-D43791DD8E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F77432CF-0228-4F57-8CDA-7437BC2D7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727304"/>
            <a:ext cx="3259138" cy="7077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2" y="273389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8" y="1435104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70" indent="0">
              <a:buNone/>
              <a:defRPr sz="1200"/>
            </a:lvl2pPr>
            <a:lvl3pPr marL="913540" indent="0">
              <a:buNone/>
              <a:defRPr sz="1000"/>
            </a:lvl3pPr>
            <a:lvl4pPr marL="1370308" indent="0">
              <a:buNone/>
              <a:defRPr sz="900"/>
            </a:lvl4pPr>
            <a:lvl5pPr marL="1827071" indent="0">
              <a:buNone/>
              <a:defRPr sz="900"/>
            </a:lvl5pPr>
            <a:lvl6pPr marL="2283844" indent="0">
              <a:buNone/>
              <a:defRPr sz="900"/>
            </a:lvl6pPr>
            <a:lvl7pPr marL="2740615" indent="0">
              <a:buNone/>
              <a:defRPr sz="900"/>
            </a:lvl7pPr>
            <a:lvl8pPr marL="3197382" indent="0">
              <a:buNone/>
              <a:defRPr sz="900"/>
            </a:lvl8pPr>
            <a:lvl9pPr marL="36541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6CBF4015-F49D-4C74-B2FB-EE26C01E3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967395"/>
            <a:ext cx="5943600" cy="40002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70" indent="0">
              <a:buNone/>
              <a:defRPr sz="2800"/>
            </a:lvl2pPr>
            <a:lvl3pPr marL="913540" indent="0">
              <a:buNone/>
              <a:defRPr sz="2400"/>
            </a:lvl3pPr>
            <a:lvl4pPr marL="1370308" indent="0">
              <a:buNone/>
              <a:defRPr sz="2000"/>
            </a:lvl4pPr>
            <a:lvl5pPr marL="1827071" indent="0">
              <a:buNone/>
              <a:defRPr sz="2000"/>
            </a:lvl5pPr>
            <a:lvl6pPr marL="2283844" indent="0">
              <a:buNone/>
              <a:defRPr sz="2000"/>
            </a:lvl6pPr>
            <a:lvl7pPr marL="2740615" indent="0">
              <a:buNone/>
              <a:defRPr sz="2000"/>
            </a:lvl7pPr>
            <a:lvl8pPr marL="3197382" indent="0">
              <a:buNone/>
              <a:defRPr sz="2000"/>
            </a:lvl8pPr>
            <a:lvl9pPr marL="365415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70" indent="0">
              <a:buNone/>
              <a:defRPr sz="1200"/>
            </a:lvl2pPr>
            <a:lvl3pPr marL="913540" indent="0">
              <a:buNone/>
              <a:defRPr sz="1000"/>
            </a:lvl3pPr>
            <a:lvl4pPr marL="1370308" indent="0">
              <a:buNone/>
              <a:defRPr sz="900"/>
            </a:lvl4pPr>
            <a:lvl5pPr marL="1827071" indent="0">
              <a:buNone/>
              <a:defRPr sz="900"/>
            </a:lvl5pPr>
            <a:lvl6pPr marL="2283844" indent="0">
              <a:buNone/>
              <a:defRPr sz="900"/>
            </a:lvl6pPr>
            <a:lvl7pPr marL="2740615" indent="0">
              <a:buNone/>
              <a:defRPr sz="900"/>
            </a:lvl7pPr>
            <a:lvl8pPr marL="3197382" indent="0">
              <a:buNone/>
              <a:defRPr sz="900"/>
            </a:lvl8pPr>
            <a:lvl9pPr marL="36541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54BB3571-0259-4C10-A348-D919D209B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203200"/>
            <a:ext cx="5257800" cy="522288"/>
          </a:xfrm>
          <a:prstGeom prst="rect">
            <a:avLst/>
          </a:prstGeom>
          <a:solidFill>
            <a:srgbClr val="FFFF66"/>
          </a:solidFill>
          <a:ln w="38100">
            <a:noFill/>
            <a:miter lim="800000"/>
            <a:headEnd/>
            <a:tailEnd/>
          </a:ln>
        </p:spPr>
        <p:txBody>
          <a:bodyPr vert="horz" wrap="square" lIns="91353" tIns="45677" rIns="91353" bIns="45677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143000"/>
            <a:ext cx="84201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53" tIns="45677" rIns="91353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 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559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t" anchorCtr="0" compatLnSpc="1">
            <a:prstTxWarp prst="textNoShape">
              <a:avLst/>
            </a:prstTxWarp>
          </a:bodyPr>
          <a:lstStyle>
            <a:lvl1pPr>
              <a:defRPr sz="14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/>
            </a:r>
            <a:br>
              <a:rPr lang="en-US"/>
            </a:br>
            <a:r>
              <a:rPr lang="en-US"/>
              <a:t>     24-Jun-02</a:t>
            </a:r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404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t" anchorCtr="0" compatLnSpc="1">
            <a:prstTxWarp prst="textNoShape">
              <a:avLst/>
            </a:prstTxWarp>
          </a:bodyPr>
          <a:lstStyle>
            <a:lvl1pPr algn="ctr">
              <a:defRPr sz="14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12050" y="6248400"/>
            <a:ext cx="165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fld id="{7C182328-BB2F-4138-8DA5-A7CB0F3C5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  <p:sldLayoutId id="2147484072" r:id="rId12"/>
    <p:sldLayoutId id="2147484073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5pPr>
      <a:lvl6pPr marL="45677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6pPr>
      <a:lvl7pPr marL="91354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7pPr>
      <a:lvl8pPr marL="1370308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8pPr>
      <a:lvl9pPr marL="1827071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Comic Sans MS" pitchFamily="66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lr>
          <a:srgbClr val="0066CC"/>
        </a:buClr>
        <a:buFont typeface="Wingdings" pitchFamily="2" charset="2"/>
        <a:buChar char="F"/>
        <a:defRPr sz="2000">
          <a:solidFill>
            <a:schemeClr val="tx1"/>
          </a:solidFill>
          <a:latin typeface="+mn-lt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2228" indent="-228386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68998" indent="-228386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5765" indent="-228386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2537" indent="-228386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0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40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08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71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44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15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382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52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906000" cy="6856413"/>
            <a:chOff x="0" y="0"/>
            <a:chExt cx="5760" cy="4319"/>
          </a:xfrm>
        </p:grpSpPr>
        <p:sp>
          <p:nvSpPr>
            <p:cNvPr id="2058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28" name="Freeform 4"/>
            <p:cNvSpPr>
              <a:spLocks/>
            </p:cNvSpPr>
            <p:nvPr/>
          </p:nvSpPr>
          <p:spPr bwMode="hidden">
            <a:xfrm>
              <a:off x="149" y="0"/>
              <a:ext cx="5610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3" name="Freeform 19"/>
            <p:cNvSpPr>
              <a:spLocks/>
            </p:cNvSpPr>
            <p:nvPr/>
          </p:nvSpPr>
          <p:spPr bwMode="hidden">
            <a:xfrm>
              <a:off x="5477" y="2588"/>
              <a:ext cx="282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4" name="Freeform 20"/>
            <p:cNvSpPr>
              <a:spLocks/>
            </p:cNvSpPr>
            <p:nvPr/>
          </p:nvSpPr>
          <p:spPr bwMode="hidden">
            <a:xfrm>
              <a:off x="2454" y="0"/>
              <a:ext cx="3114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0" name="Freeform 26"/>
            <p:cNvSpPr>
              <a:spLocks/>
            </p:cNvSpPr>
            <p:nvPr/>
          </p:nvSpPr>
          <p:spPr bwMode="hidden">
            <a:xfrm>
              <a:off x="5107" y="0"/>
              <a:ext cx="570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3" name="Freeform 29"/>
            <p:cNvSpPr>
              <a:spLocks/>
            </p:cNvSpPr>
            <p:nvPr/>
          </p:nvSpPr>
          <p:spPr bwMode="hidden">
            <a:xfrm>
              <a:off x="2" y="1601"/>
              <a:ext cx="5754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5" name="Freeform 31"/>
            <p:cNvSpPr>
              <a:spLocks/>
            </p:cNvSpPr>
            <p:nvPr/>
          </p:nvSpPr>
          <p:spPr bwMode="hidden">
            <a:xfrm>
              <a:off x="2" y="2152"/>
              <a:ext cx="5754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6" name="Freeform 32"/>
            <p:cNvSpPr>
              <a:spLocks/>
            </p:cNvSpPr>
            <p:nvPr/>
          </p:nvSpPr>
          <p:spPr bwMode="hidden">
            <a:xfrm>
              <a:off x="2" y="3177"/>
              <a:ext cx="5754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7" name="Freeform 33"/>
            <p:cNvSpPr>
              <a:spLocks/>
            </p:cNvSpPr>
            <p:nvPr/>
          </p:nvSpPr>
          <p:spPr bwMode="hidden">
            <a:xfrm>
              <a:off x="1297" y="0"/>
              <a:ext cx="4458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59" name="Freeform 35"/>
            <p:cNvSpPr>
              <a:spLocks/>
            </p:cNvSpPr>
            <p:nvPr/>
          </p:nvSpPr>
          <p:spPr bwMode="hidden">
            <a:xfrm>
              <a:off x="3950" y="0"/>
              <a:ext cx="1806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61" name="Freeform 37"/>
            <p:cNvSpPr>
              <a:spLocks/>
            </p:cNvSpPr>
            <p:nvPr/>
          </p:nvSpPr>
          <p:spPr bwMode="hidden">
            <a:xfrm>
              <a:off x="4694" y="0"/>
              <a:ext cx="1062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sp>
          <p:nvSpPr>
            <p:cNvPr id="205862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en-US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-64" charset="0"/>
              </a:endParaRPr>
            </a:p>
          </p:txBody>
        </p:sp>
        <p:grpSp>
          <p:nvGrpSpPr>
            <p:cNvPr id="2094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058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en-US" sz="4400" u="none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-64" charset="0"/>
                </a:endParaRPr>
              </a:p>
            </p:txBody>
          </p:sp>
          <p:sp>
            <p:nvSpPr>
              <p:cNvPr id="2058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en-US" sz="4400" u="none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pitchFamily="-64" charset="0"/>
                </a:endParaRPr>
              </a:p>
            </p:txBody>
          </p:sp>
        </p:grpSp>
      </p:grpSp>
      <p:sp>
        <p:nvSpPr>
          <p:cNvPr id="2058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1751013" y="277813"/>
            <a:ext cx="6388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8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8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u="none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u="none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D7F0DC37-CAFF-43AA-B159-2E980610B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6" name="Picture 49" descr="UDseal trans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5138" y="301625"/>
            <a:ext cx="126682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52" descr="cdfii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8650" y="323850"/>
            <a:ext cx="1147763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transition>
    <p:cover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5pPr>
      <a:lvl6pPr marL="45677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6pPr>
      <a:lvl7pPr marL="91354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7pPr>
      <a:lvl8pPr marL="137030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8pPr>
      <a:lvl9pPr marL="182707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-64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2228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68998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5765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2537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0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40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08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71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44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15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382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52" algn="l" defTabSz="9135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906000" cy="6856413"/>
            <a:chOff x="0" y="0"/>
            <a:chExt cx="5760" cy="4319"/>
          </a:xfrm>
        </p:grpSpPr>
        <p:sp>
          <p:nvSpPr>
            <p:cNvPr id="20582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28" name="Freeform 4"/>
            <p:cNvSpPr>
              <a:spLocks/>
            </p:cNvSpPr>
            <p:nvPr/>
          </p:nvSpPr>
          <p:spPr bwMode="hidden">
            <a:xfrm>
              <a:off x="149" y="0"/>
              <a:ext cx="5610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2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3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3" name="Freeform 19"/>
            <p:cNvSpPr>
              <a:spLocks/>
            </p:cNvSpPr>
            <p:nvPr/>
          </p:nvSpPr>
          <p:spPr bwMode="hidden">
            <a:xfrm>
              <a:off x="5477" y="2588"/>
              <a:ext cx="282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4" name="Freeform 20"/>
            <p:cNvSpPr>
              <a:spLocks/>
            </p:cNvSpPr>
            <p:nvPr/>
          </p:nvSpPr>
          <p:spPr bwMode="hidden">
            <a:xfrm>
              <a:off x="2454" y="0"/>
              <a:ext cx="3114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4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0" name="Freeform 26"/>
            <p:cNvSpPr>
              <a:spLocks/>
            </p:cNvSpPr>
            <p:nvPr/>
          </p:nvSpPr>
          <p:spPr bwMode="hidden">
            <a:xfrm>
              <a:off x="5107" y="0"/>
              <a:ext cx="570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3" name="Freeform 29"/>
            <p:cNvSpPr>
              <a:spLocks/>
            </p:cNvSpPr>
            <p:nvPr/>
          </p:nvSpPr>
          <p:spPr bwMode="hidden">
            <a:xfrm>
              <a:off x="2" y="1601"/>
              <a:ext cx="5754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5" name="Freeform 31"/>
            <p:cNvSpPr>
              <a:spLocks/>
            </p:cNvSpPr>
            <p:nvPr/>
          </p:nvSpPr>
          <p:spPr bwMode="hidden">
            <a:xfrm>
              <a:off x="2" y="2152"/>
              <a:ext cx="5754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6" name="Freeform 32"/>
            <p:cNvSpPr>
              <a:spLocks/>
            </p:cNvSpPr>
            <p:nvPr/>
          </p:nvSpPr>
          <p:spPr bwMode="hidden">
            <a:xfrm>
              <a:off x="2" y="3177"/>
              <a:ext cx="5754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7" name="Freeform 33"/>
            <p:cNvSpPr>
              <a:spLocks/>
            </p:cNvSpPr>
            <p:nvPr/>
          </p:nvSpPr>
          <p:spPr bwMode="hidden">
            <a:xfrm>
              <a:off x="1297" y="0"/>
              <a:ext cx="4458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59" name="Freeform 35"/>
            <p:cNvSpPr>
              <a:spLocks/>
            </p:cNvSpPr>
            <p:nvPr/>
          </p:nvSpPr>
          <p:spPr bwMode="hidden">
            <a:xfrm>
              <a:off x="3950" y="0"/>
              <a:ext cx="1806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6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61" name="Freeform 37"/>
            <p:cNvSpPr>
              <a:spLocks/>
            </p:cNvSpPr>
            <p:nvPr/>
          </p:nvSpPr>
          <p:spPr bwMode="hidden">
            <a:xfrm>
              <a:off x="4694" y="0"/>
              <a:ext cx="1062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sp>
          <p:nvSpPr>
            <p:cNvPr id="205862" name="Freeform 38"/>
            <p:cNvSpPr>
              <a:spLocks/>
            </p:cNvSpPr>
            <p:nvPr/>
          </p:nvSpPr>
          <p:spPr bwMode="hidden">
            <a:xfrm>
              <a:off x="4981" y="0"/>
              <a:ext cx="774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eaLnBrk="1" hangingPunct="1">
                <a:defRPr/>
              </a:pPr>
              <a:endParaRPr lang="it-IT" sz="4400" u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charset="0"/>
                <a:ea typeface="ＭＳ Ｐゴシック" pitchFamily="1" charset="-128"/>
              </a:endParaRPr>
            </a:p>
          </p:txBody>
        </p:sp>
        <p:grpSp>
          <p:nvGrpSpPr>
            <p:cNvPr id="311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0586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it-IT" sz="4400" u="none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charset="0"/>
                  <a:ea typeface="ＭＳ Ｐゴシック" pitchFamily="1" charset="-128"/>
                </a:endParaRPr>
              </a:p>
            </p:txBody>
          </p:sp>
          <p:sp>
            <p:nvSpPr>
              <p:cNvPr id="20586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eaLnBrk="1" hangingPunct="1">
                  <a:defRPr/>
                </a:pPr>
                <a:endParaRPr lang="it-IT" sz="4400" u="none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Verdana" charset="0"/>
                  <a:ea typeface="ＭＳ Ｐゴシック" pitchFamily="1" charset="-128"/>
                </a:endParaRPr>
              </a:p>
            </p:txBody>
          </p:sp>
        </p:grpSp>
      </p:grpSp>
      <p:sp>
        <p:nvSpPr>
          <p:cNvPr id="20586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1751013" y="277813"/>
            <a:ext cx="6388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6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86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u="none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6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u="none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87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3638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3" tIns="45677" rIns="91353" bIns="456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051662D3-A706-4DDB-B034-27C6E711B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0" name="Picture 49" descr="UDseal trans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5138" y="301625"/>
            <a:ext cx="126682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52" descr="cdfii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8650" y="323850"/>
            <a:ext cx="1147763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transition>
    <p:cover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pitchFamily="1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pitchFamily="1" charset="-128"/>
        </a:defRPr>
      </a:lvl5pPr>
      <a:lvl6pPr marL="45677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</a:defRPr>
      </a:lvl6pPr>
      <a:lvl7pPr marL="91354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</a:defRPr>
      </a:lvl7pPr>
      <a:lvl8pPr marL="137030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</a:defRPr>
      </a:lvl8pPr>
      <a:lvl9pPr marL="182707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pitchFamily="1" charset="-128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597025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4225" indent="-2254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2228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68998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5765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2537" indent="-22838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Blip>
          <a:blip r:embed="rId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70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40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308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71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44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615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382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52" algn="l" defTabSz="4567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41288"/>
            <a:ext cx="6829425" cy="4191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vert="horz" wrap="square" lIns="95680" tIns="47843" rIns="95680" bIns="47843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685800"/>
            <a:ext cx="89979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80" tIns="47843" rIns="95680" bIns="478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2750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80" tIns="47843" rIns="95680" bIns="4784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solidFill>
                  <a:srgbClr val="000099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8725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80" tIns="47843" rIns="95680" bIns="478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rgbClr val="0000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CdS, 6 luglio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sldNum="0" hdr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5pPr>
      <a:lvl6pPr marL="434190" algn="l" defTabSz="957329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6pPr>
      <a:lvl7pPr marL="868380" algn="l" defTabSz="957329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7pPr>
      <a:lvl8pPr marL="1302571" algn="l" defTabSz="957329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8pPr>
      <a:lvl9pPr marL="1736761" algn="l" defTabSz="957329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9pPr>
    </p:titleStyle>
    <p:bodyStyle>
      <a:lvl1pPr marL="244475" indent="-244475" algn="l" defTabSz="957263" rtl="0" eaLnBrk="0" fontAlgn="base" hangingPunct="0">
        <a:spcBef>
          <a:spcPct val="20000"/>
        </a:spcBef>
        <a:spcAft>
          <a:spcPct val="0"/>
        </a:spcAft>
        <a:defRPr sz="2500">
          <a:solidFill>
            <a:srgbClr val="FF0000"/>
          </a:solidFill>
          <a:latin typeface="+mn-lt"/>
          <a:ea typeface="+mn-ea"/>
          <a:cs typeface="+mn-cs"/>
        </a:defRPr>
      </a:lvl1pPr>
      <a:lvl2pPr marL="655638" indent="-177800" algn="l" defTabSz="957263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2100">
          <a:solidFill>
            <a:srgbClr val="FF0000"/>
          </a:solidFill>
          <a:latin typeface="+mn-lt"/>
        </a:defRPr>
      </a:lvl2pPr>
      <a:lvl3pPr marL="1133475" indent="-176213" algn="l" defTabSz="957263" rtl="0" eaLnBrk="0" fontAlgn="base" hangingPunct="0">
        <a:spcBef>
          <a:spcPct val="20000"/>
        </a:spcBef>
        <a:spcAft>
          <a:spcPct val="0"/>
        </a:spcAft>
        <a:defRPr sz="1900">
          <a:solidFill>
            <a:srgbClr val="FF0000"/>
          </a:solidFill>
          <a:latin typeface="+mn-lt"/>
        </a:defRPr>
      </a:lvl3pPr>
      <a:lvl4pPr marL="1611313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4pPr>
      <a:lvl5pPr marL="2090738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5pPr>
      <a:lvl6pPr marL="2525239" indent="-176390" algn="l" defTabSz="957329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6pPr>
      <a:lvl7pPr marL="2959430" indent="-176390" algn="l" defTabSz="957329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7pPr>
      <a:lvl8pPr marL="3393620" indent="-176390" algn="l" defTabSz="957329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8pPr>
      <a:lvl9pPr marL="3827810" indent="-176390" algn="l" defTabSz="957329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9pPr>
    </p:bodyStyle>
    <p:otherStyle>
      <a:defPPr>
        <a:defRPr lang="en-US"/>
      </a:defPPr>
      <a:lvl1pPr marL="0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190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380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571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6761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0951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142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331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3522" algn="l" defTabSz="86838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41288"/>
            <a:ext cx="6829425" cy="4191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vert="horz" wrap="square" lIns="95689" tIns="47847" rIns="95689" bIns="47847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685800"/>
            <a:ext cx="89979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89" tIns="47847" rIns="95689" bIns="478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2750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89" tIns="47847" rIns="95689" bIns="4784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solidFill>
                  <a:srgbClr val="000099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8725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89" tIns="47847" rIns="95689" bIns="478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rgbClr val="0000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CdS, 6 luglio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sldNum="0" hdr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5pPr>
      <a:lvl6pPr marL="434231" algn="l" defTabSz="95742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6pPr>
      <a:lvl7pPr marL="868462" algn="l" defTabSz="95742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7pPr>
      <a:lvl8pPr marL="1302693" algn="l" defTabSz="95742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8pPr>
      <a:lvl9pPr marL="1736925" algn="l" defTabSz="95742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9pPr>
    </p:titleStyle>
    <p:bodyStyle>
      <a:lvl1pPr marL="244475" indent="-244475" algn="l" defTabSz="957263" rtl="0" eaLnBrk="0" fontAlgn="base" hangingPunct="0">
        <a:spcBef>
          <a:spcPct val="20000"/>
        </a:spcBef>
        <a:spcAft>
          <a:spcPct val="0"/>
        </a:spcAft>
        <a:defRPr sz="2500">
          <a:solidFill>
            <a:srgbClr val="FF0000"/>
          </a:solidFill>
          <a:latin typeface="+mn-lt"/>
          <a:ea typeface="+mn-ea"/>
          <a:cs typeface="+mn-cs"/>
        </a:defRPr>
      </a:lvl1pPr>
      <a:lvl2pPr marL="655638" indent="-177800" algn="l" defTabSz="957263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2100">
          <a:solidFill>
            <a:srgbClr val="FF0000"/>
          </a:solidFill>
          <a:latin typeface="+mn-lt"/>
        </a:defRPr>
      </a:lvl2pPr>
      <a:lvl3pPr marL="1133475" indent="-176213" algn="l" defTabSz="957263" rtl="0" eaLnBrk="0" fontAlgn="base" hangingPunct="0">
        <a:spcBef>
          <a:spcPct val="20000"/>
        </a:spcBef>
        <a:spcAft>
          <a:spcPct val="0"/>
        </a:spcAft>
        <a:defRPr sz="1900">
          <a:solidFill>
            <a:srgbClr val="FF0000"/>
          </a:solidFill>
          <a:latin typeface="+mn-lt"/>
        </a:defRPr>
      </a:lvl3pPr>
      <a:lvl4pPr marL="1611313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4pPr>
      <a:lvl5pPr marL="2090738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5pPr>
      <a:lvl6pPr marL="2525477" indent="-176407" algn="l" defTabSz="95742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6pPr>
      <a:lvl7pPr marL="2959709" indent="-176407" algn="l" defTabSz="95742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7pPr>
      <a:lvl8pPr marL="3393940" indent="-176407" algn="l" defTabSz="95742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8pPr>
      <a:lvl9pPr marL="3828171" indent="-176407" algn="l" defTabSz="95742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9pPr>
    </p:bodyStyle>
    <p:otherStyle>
      <a:defPPr>
        <a:defRPr lang="en-US"/>
      </a:defPPr>
      <a:lvl1pPr marL="0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231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462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693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6925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156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388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618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3850" algn="l" defTabSz="86846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41288"/>
            <a:ext cx="6829425" cy="4191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vert="horz" wrap="square" lIns="95698" tIns="47851" rIns="95698" bIns="4785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685800"/>
            <a:ext cx="89979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98" tIns="47851" rIns="95698" bIns="478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2750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98" tIns="47851" rIns="95698" bIns="4785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solidFill>
                  <a:srgbClr val="000099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8725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698" tIns="47851" rIns="95698" bIns="4785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rgbClr val="0000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CdS, 6 luglio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sldNum="0" hdr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5pPr>
      <a:lvl6pPr marL="434272" algn="l" defTabSz="95751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6pPr>
      <a:lvl7pPr marL="868544" algn="l" defTabSz="95751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7pPr>
      <a:lvl8pPr marL="1302816" algn="l" defTabSz="95751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8pPr>
      <a:lvl9pPr marL="1737089" algn="l" defTabSz="957510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9pPr>
    </p:titleStyle>
    <p:bodyStyle>
      <a:lvl1pPr marL="244475" indent="-244475" algn="l" defTabSz="957263" rtl="0" eaLnBrk="0" fontAlgn="base" hangingPunct="0">
        <a:spcBef>
          <a:spcPct val="20000"/>
        </a:spcBef>
        <a:spcAft>
          <a:spcPct val="0"/>
        </a:spcAft>
        <a:defRPr sz="2500">
          <a:solidFill>
            <a:srgbClr val="FF0000"/>
          </a:solidFill>
          <a:latin typeface="+mn-lt"/>
          <a:ea typeface="+mn-ea"/>
          <a:cs typeface="+mn-cs"/>
        </a:defRPr>
      </a:lvl1pPr>
      <a:lvl2pPr marL="655638" indent="-177800" algn="l" defTabSz="957263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2100">
          <a:solidFill>
            <a:srgbClr val="FF0000"/>
          </a:solidFill>
          <a:latin typeface="+mn-lt"/>
        </a:defRPr>
      </a:lvl2pPr>
      <a:lvl3pPr marL="1133475" indent="-176213" algn="l" defTabSz="957263" rtl="0" eaLnBrk="0" fontAlgn="base" hangingPunct="0">
        <a:spcBef>
          <a:spcPct val="20000"/>
        </a:spcBef>
        <a:spcAft>
          <a:spcPct val="0"/>
        </a:spcAft>
        <a:defRPr sz="1900">
          <a:solidFill>
            <a:srgbClr val="FF0000"/>
          </a:solidFill>
          <a:latin typeface="+mn-lt"/>
        </a:defRPr>
      </a:lvl3pPr>
      <a:lvl4pPr marL="1611313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4pPr>
      <a:lvl5pPr marL="2090738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5pPr>
      <a:lvl6pPr marL="2525716" indent="-176424" algn="l" defTabSz="95751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6pPr>
      <a:lvl7pPr marL="2959989" indent="-176424" algn="l" defTabSz="95751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7pPr>
      <a:lvl8pPr marL="3394261" indent="-176424" algn="l" defTabSz="95751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8pPr>
      <a:lvl9pPr marL="3828533" indent="-176424" algn="l" defTabSz="957510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9pPr>
    </p:bodyStyle>
    <p:otherStyle>
      <a:defPPr>
        <a:defRPr lang="en-US"/>
      </a:defPPr>
      <a:lvl1pPr marL="0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272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544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816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089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361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634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905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178" algn="l" defTabSz="86854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141288"/>
            <a:ext cx="6829425" cy="4191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vert="horz" wrap="square" lIns="95716" tIns="47861" rIns="95716" bIns="47861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685800"/>
            <a:ext cx="899795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61" rIns="95716" bIns="47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2750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61" rIns="95716" bIns="4786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>
                <a:solidFill>
                  <a:srgbClr val="000099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8725" y="6400800"/>
            <a:ext cx="3136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16" tIns="47861" rIns="95716" bIns="4786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solidFill>
                  <a:srgbClr val="0000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CdS, 6 luglio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hf sldNum="0" hdr="0"/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5pPr>
      <a:lvl6pPr marL="434354" algn="l" defTabSz="957691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6pPr>
      <a:lvl7pPr marL="868708" algn="l" defTabSz="957691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7pPr>
      <a:lvl8pPr marL="1303062" algn="l" defTabSz="957691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8pPr>
      <a:lvl9pPr marL="1737417" algn="l" defTabSz="957691" rtl="0" fontAlgn="base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34" charset="0"/>
        </a:defRPr>
      </a:lvl9pPr>
    </p:titleStyle>
    <p:bodyStyle>
      <a:lvl1pPr marL="244475" indent="-244475" algn="l" defTabSz="957263" rtl="0" eaLnBrk="0" fontAlgn="base" hangingPunct="0">
        <a:spcBef>
          <a:spcPct val="20000"/>
        </a:spcBef>
        <a:spcAft>
          <a:spcPct val="0"/>
        </a:spcAft>
        <a:defRPr sz="2500">
          <a:solidFill>
            <a:srgbClr val="FF0000"/>
          </a:solidFill>
          <a:latin typeface="+mn-lt"/>
          <a:ea typeface="+mn-ea"/>
          <a:cs typeface="+mn-cs"/>
        </a:defRPr>
      </a:lvl1pPr>
      <a:lvl2pPr marL="655638" indent="-177800" algn="l" defTabSz="957263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defRPr sz="2100">
          <a:solidFill>
            <a:srgbClr val="FF0000"/>
          </a:solidFill>
          <a:latin typeface="+mn-lt"/>
        </a:defRPr>
      </a:lvl2pPr>
      <a:lvl3pPr marL="1133475" indent="-176213" algn="l" defTabSz="957263" rtl="0" eaLnBrk="0" fontAlgn="base" hangingPunct="0">
        <a:spcBef>
          <a:spcPct val="20000"/>
        </a:spcBef>
        <a:spcAft>
          <a:spcPct val="0"/>
        </a:spcAft>
        <a:defRPr sz="1900">
          <a:solidFill>
            <a:srgbClr val="FF0000"/>
          </a:solidFill>
          <a:latin typeface="+mn-lt"/>
        </a:defRPr>
      </a:lvl3pPr>
      <a:lvl4pPr marL="1611313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4pPr>
      <a:lvl5pPr marL="2090738" indent="-176213" algn="l" defTabSz="957263" rtl="0" eaLnBrk="0" fontAlgn="base" hangingPunct="0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5pPr>
      <a:lvl6pPr marL="2526193" indent="-176458" algn="l" defTabSz="957691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6pPr>
      <a:lvl7pPr marL="2960547" indent="-176458" algn="l" defTabSz="957691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7pPr>
      <a:lvl8pPr marL="3394901" indent="-176458" algn="l" defTabSz="957691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8pPr>
      <a:lvl9pPr marL="3829256" indent="-176458" algn="l" defTabSz="957691" rtl="0" fontAlgn="base">
        <a:spcBef>
          <a:spcPct val="20000"/>
        </a:spcBef>
        <a:spcAft>
          <a:spcPct val="0"/>
        </a:spcAft>
        <a:defRPr sz="1400">
          <a:solidFill>
            <a:srgbClr val="FF0000"/>
          </a:solidFill>
          <a:latin typeface="+mn-lt"/>
        </a:defRPr>
      </a:lvl9pPr>
    </p:bodyStyle>
    <p:otherStyle>
      <a:defPPr>
        <a:defRPr lang="en-US"/>
      </a:defPPr>
      <a:lvl1pPr marL="0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354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708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062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417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771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6126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0479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834" algn="l" defTabSz="86870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10243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fld id="{ABC0D683-BC21-4853-91C0-F77113AFDA8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296003"/>
            <a:ext cx="9372600" cy="646244"/>
          </a:xfrm>
        </p:spPr>
        <p:txBody>
          <a:bodyPr/>
          <a:lstStyle/>
          <a:p>
            <a:r>
              <a:rPr lang="it-IT" sz="3600" dirty="0" smtClean="0"/>
              <a:t>Riunione Gruppo I</a:t>
            </a:r>
            <a:endParaRPr lang="en-US" sz="3600" dirty="0" smtClean="0"/>
          </a:p>
        </p:txBody>
      </p:sp>
      <p:sp>
        <p:nvSpPr>
          <p:cNvPr id="10245" name="TextBox 9"/>
          <p:cNvSpPr txBox="1">
            <a:spLocks noChangeArrowheads="1"/>
          </p:cNvSpPr>
          <p:nvPr/>
        </p:nvSpPr>
        <p:spPr bwMode="auto">
          <a:xfrm>
            <a:off x="990600" y="1981200"/>
            <a:ext cx="8077200" cy="2246682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lIns="91353" tIns="45677" rIns="91353" bIns="45677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2800" i="1" dirty="0">
                <a:solidFill>
                  <a:schemeClr val="tx1"/>
                </a:solidFill>
              </a:rPr>
              <a:t>Outline: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u="none" dirty="0"/>
              <a:t> </a:t>
            </a:r>
            <a:r>
              <a:rPr lang="en-US" sz="2800" u="none" dirty="0" err="1" smtClean="0"/>
              <a:t>Comunicazioni</a:t>
            </a:r>
            <a:endParaRPr lang="en-US" sz="2800" u="none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sz="2800" u="none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u="none" dirty="0"/>
              <a:t> </a:t>
            </a:r>
            <a:r>
              <a:rPr lang="en-US" sz="2800" u="none" dirty="0" smtClean="0"/>
              <a:t>Super-B: </a:t>
            </a:r>
            <a:r>
              <a:rPr lang="en-US" sz="2800" u="none" dirty="0" err="1" smtClean="0"/>
              <a:t>cio</a:t>
            </a:r>
            <a:r>
              <a:rPr lang="en-US" sz="2800" u="none" dirty="0" smtClean="0"/>
              <a:t>’ </a:t>
            </a:r>
            <a:r>
              <a:rPr lang="en-US" sz="2800" u="none" dirty="0" err="1" smtClean="0"/>
              <a:t>che</a:t>
            </a:r>
            <a:r>
              <a:rPr lang="en-US" sz="2800" u="none" dirty="0" smtClean="0"/>
              <a:t> </a:t>
            </a:r>
            <a:r>
              <a:rPr lang="en-US" sz="2800" u="none" dirty="0" err="1" smtClean="0"/>
              <a:t>si</a:t>
            </a:r>
            <a:r>
              <a:rPr lang="en-US" sz="2800" u="none" dirty="0" smtClean="0"/>
              <a:t> e’ </a:t>
            </a:r>
            <a:r>
              <a:rPr lang="en-US" sz="2800" u="none" dirty="0" err="1" smtClean="0"/>
              <a:t>detto</a:t>
            </a:r>
            <a:r>
              <a:rPr lang="en-US" sz="2800" u="none" dirty="0" smtClean="0"/>
              <a:t> </a:t>
            </a:r>
            <a:r>
              <a:rPr lang="en-US" sz="2800" u="none" dirty="0" err="1" smtClean="0"/>
              <a:t>alla</a:t>
            </a:r>
            <a:r>
              <a:rPr lang="en-US" sz="2800" u="none" dirty="0" smtClean="0"/>
              <a:t> </a:t>
            </a:r>
            <a:r>
              <a:rPr lang="en-US" sz="2800" u="none" dirty="0" err="1" smtClean="0"/>
              <a:t>riunione</a:t>
            </a:r>
            <a:r>
              <a:rPr lang="en-US" sz="2800" u="none" dirty="0" smtClean="0"/>
              <a:t> CSN1 del 25 Gen 2011</a:t>
            </a:r>
            <a:endParaRPr lang="en-US" sz="2800" u="none" dirty="0"/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2667000" y="1066800"/>
            <a:ext cx="4495800" cy="83091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lIns="91353" tIns="45677" rIns="91353" bIns="45677">
            <a:spAutoFit/>
          </a:bodyPr>
          <a:lstStyle/>
          <a:p>
            <a:pPr algn="ctr">
              <a:buClr>
                <a:srgbClr val="FF0000"/>
              </a:buClr>
              <a:defRPr/>
            </a:pPr>
            <a:r>
              <a:rPr lang="en-US" i="1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Anna Maria </a:t>
            </a:r>
            <a:r>
              <a:rPr lang="en-US" i="1" u="none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Zanetti</a:t>
            </a:r>
            <a:endParaRPr lang="en-US" i="1" u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FF0000"/>
              </a:buClr>
              <a:defRPr/>
            </a:pPr>
            <a:r>
              <a:rPr lang="it-IT" u="none" dirty="0"/>
              <a:t>18 Febbraio 2011</a:t>
            </a:r>
            <a:endParaRPr lang="en-US" i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209800" y="141288"/>
            <a:ext cx="5257800" cy="646112"/>
          </a:xfrm>
        </p:spPr>
        <p:txBody>
          <a:bodyPr/>
          <a:lstStyle/>
          <a:p>
            <a:r>
              <a:rPr lang="en-US" sz="3600" dirty="0" err="1" smtClean="0"/>
              <a:t>Comunicazioni</a:t>
            </a:r>
            <a:endParaRPr lang="en-US" sz="36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accent2"/>
                </a:solidFill>
              </a:rPr>
              <a:t>Sullo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statuto</a:t>
            </a:r>
            <a:r>
              <a:rPr lang="en-US" sz="2400" dirty="0" smtClean="0">
                <a:solidFill>
                  <a:schemeClr val="accent2"/>
                </a:solidFill>
              </a:rPr>
              <a:t>. Le </a:t>
            </a:r>
            <a:r>
              <a:rPr lang="en-US" sz="2400" dirty="0" err="1" smtClean="0">
                <a:solidFill>
                  <a:schemeClr val="accent2"/>
                </a:solidFill>
              </a:rPr>
              <a:t>ultime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modifiche</a:t>
            </a:r>
            <a:r>
              <a:rPr lang="en-US" sz="2400" dirty="0" smtClean="0">
                <a:solidFill>
                  <a:schemeClr val="accent2"/>
                </a:solidFill>
              </a:rPr>
              <a:t> in </a:t>
            </a:r>
            <a:r>
              <a:rPr lang="en-US" sz="2400" dirty="0" err="1" smtClean="0">
                <a:solidFill>
                  <a:schemeClr val="accent2"/>
                </a:solidFill>
              </a:rPr>
              <a:t>seguito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commenti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ministero</a:t>
            </a:r>
            <a:endParaRPr lang="en-US" sz="2800" dirty="0" smtClean="0">
              <a:solidFill>
                <a:schemeClr val="accent2"/>
              </a:solidFill>
            </a:endParaRPr>
          </a:p>
          <a:p>
            <a:pPr lvl="1">
              <a:buClr>
                <a:srgbClr val="FF0000"/>
              </a:buClr>
            </a:pPr>
            <a:r>
              <a:rPr lang="en-US" dirty="0" err="1" smtClean="0">
                <a:solidFill>
                  <a:schemeClr val="accent2"/>
                </a:solidFill>
              </a:rPr>
              <a:t>Durata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incarichi</a:t>
            </a:r>
            <a:r>
              <a:rPr lang="en-US" dirty="0" smtClean="0">
                <a:solidFill>
                  <a:schemeClr val="accent2"/>
                </a:solidFill>
              </a:rPr>
              <a:t> 3 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 4 </a:t>
            </a:r>
            <a:r>
              <a:rPr lang="en-US" dirty="0" err="1" smtClean="0">
                <a:solidFill>
                  <a:schemeClr val="accent2"/>
                </a:solidFill>
                <a:sym typeface="Wingdings" pitchFamily="2" charset="2"/>
              </a:rPr>
              <a:t>anni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/</a:t>
            </a:r>
            <a:r>
              <a:rPr lang="en-US" dirty="0" err="1" smtClean="0">
                <a:solidFill>
                  <a:schemeClr val="accent2"/>
                </a:solidFill>
                <a:sym typeface="Wingdings" pitchFamily="2" charset="2"/>
              </a:rPr>
              <a:t>mandato</a:t>
            </a:r>
            <a:endParaRPr lang="en-US" dirty="0" smtClean="0">
              <a:solidFill>
                <a:schemeClr val="accent2"/>
              </a:solidFill>
              <a:sym typeface="Wingdings" pitchFamily="2" charset="2"/>
            </a:endParaRP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L’ente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avra</a:t>
            </a:r>
            <a:r>
              <a:rPr lang="en-US" dirty="0" smtClean="0">
                <a:solidFill>
                  <a:schemeClr val="accent2"/>
                </a:solidFill>
              </a:rPr>
              <a:t>’ un </a:t>
            </a:r>
            <a:r>
              <a:rPr lang="en-US" dirty="0" err="1" smtClean="0">
                <a:solidFill>
                  <a:schemeClr val="accent2"/>
                </a:solidFill>
              </a:rPr>
              <a:t>direttore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generale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nominato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</a:t>
            </a:r>
            <a:r>
              <a:rPr lang="en-US" dirty="0" smtClean="0">
                <a:solidFill>
                  <a:schemeClr val="accent2"/>
                </a:solidFill>
              </a:rPr>
              <a:t> INFN  ( </a:t>
            </a:r>
            <a:r>
              <a:rPr lang="en-US" dirty="0" err="1" smtClean="0">
                <a:solidFill>
                  <a:schemeClr val="accent2"/>
                </a:solidFill>
              </a:rPr>
              <a:t>che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nella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visione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dell’INFN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aiutera</a:t>
            </a:r>
            <a:r>
              <a:rPr lang="en-US" dirty="0" smtClean="0">
                <a:solidFill>
                  <a:schemeClr val="accent2"/>
                </a:solidFill>
              </a:rPr>
              <a:t>’ </a:t>
            </a:r>
            <a:r>
              <a:rPr lang="en-US" dirty="0" err="1" smtClean="0">
                <a:solidFill>
                  <a:schemeClr val="accent2"/>
                </a:solidFill>
              </a:rPr>
              <a:t>l’ente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nella</a:t>
            </a:r>
            <a:r>
              <a:rPr lang="en-US" dirty="0" smtClean="0">
                <a:solidFill>
                  <a:schemeClr val="accent2"/>
                </a:solidFill>
              </a:rPr>
              <a:t> vita </a:t>
            </a:r>
            <a:r>
              <a:rPr lang="en-US" dirty="0" err="1" smtClean="0">
                <a:solidFill>
                  <a:schemeClr val="accent2"/>
                </a:solidFill>
              </a:rPr>
              <a:t>amministrativa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lvl="1">
              <a:buClr>
                <a:srgbClr val="FF0000"/>
              </a:buClr>
            </a:pPr>
            <a:r>
              <a:rPr lang="en-US" dirty="0" smtClean="0">
                <a:solidFill>
                  <a:schemeClr val="accent2"/>
                </a:solidFill>
              </a:rPr>
              <a:t>La </a:t>
            </a:r>
            <a:r>
              <a:rPr lang="en-US" dirty="0" err="1" smtClean="0">
                <a:solidFill>
                  <a:schemeClr val="accent2"/>
                </a:solidFill>
              </a:rPr>
              <a:t>giunta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avra</a:t>
            </a:r>
            <a:r>
              <a:rPr lang="en-US" dirty="0" smtClean="0">
                <a:solidFill>
                  <a:schemeClr val="accent2"/>
                </a:solidFill>
              </a:rPr>
              <a:t>’ un </a:t>
            </a:r>
            <a:r>
              <a:rPr lang="en-US" dirty="0" err="1" smtClean="0">
                <a:solidFill>
                  <a:schemeClr val="accent2"/>
                </a:solidFill>
              </a:rPr>
              <a:t>membro</a:t>
            </a:r>
            <a:r>
              <a:rPr lang="en-US" dirty="0" smtClean="0">
                <a:solidFill>
                  <a:schemeClr val="accent2"/>
                </a:solidFill>
              </a:rPr>
              <a:t> in </a:t>
            </a:r>
            <a:r>
              <a:rPr lang="en-US" dirty="0" err="1" smtClean="0">
                <a:solidFill>
                  <a:schemeClr val="accent2"/>
                </a:solidFill>
              </a:rPr>
              <a:t>piu</a:t>
            </a:r>
            <a:r>
              <a:rPr lang="en-US" dirty="0" smtClean="0">
                <a:solidFill>
                  <a:schemeClr val="accent2"/>
                </a:solidFill>
              </a:rPr>
              <a:t>’ (</a:t>
            </a:r>
            <a:r>
              <a:rPr lang="en-US" dirty="0" err="1" smtClean="0">
                <a:solidFill>
                  <a:schemeClr val="accent2"/>
                </a:solidFill>
              </a:rPr>
              <a:t>nominato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dal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ministero</a:t>
            </a:r>
            <a:r>
              <a:rPr lang="en-US" dirty="0" smtClean="0">
                <a:solidFill>
                  <a:schemeClr val="accent2"/>
                </a:solidFill>
              </a:rPr>
              <a:t>. </a:t>
            </a:r>
            <a:r>
              <a:rPr lang="en-US" dirty="0" err="1" smtClean="0">
                <a:solidFill>
                  <a:schemeClr val="accent2"/>
                </a:solidFill>
              </a:rPr>
              <a:t>L’ente</a:t>
            </a:r>
            <a:r>
              <a:rPr lang="en-US" dirty="0" smtClean="0">
                <a:solidFill>
                  <a:schemeClr val="accent2"/>
                </a:solidFill>
              </a:rPr>
              <a:t> ha </a:t>
            </a:r>
            <a:r>
              <a:rPr lang="en-US" dirty="0" err="1" smtClean="0">
                <a:solidFill>
                  <a:schemeClr val="accent2"/>
                </a:solidFill>
              </a:rPr>
              <a:t>proposto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che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uno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delle</a:t>
            </a:r>
            <a:r>
              <a:rPr lang="en-US" dirty="0" smtClean="0">
                <a:solidFill>
                  <a:schemeClr val="accent2"/>
                </a:solidFill>
              </a:rPr>
              <a:t> figure </a:t>
            </a:r>
            <a:r>
              <a:rPr lang="en-US" dirty="0" err="1" smtClean="0">
                <a:solidFill>
                  <a:schemeClr val="accent2"/>
                </a:solidFill>
              </a:rPr>
              <a:t>gia</a:t>
            </a:r>
            <a:r>
              <a:rPr lang="en-US" dirty="0" smtClean="0">
                <a:solidFill>
                  <a:schemeClr val="accent2"/>
                </a:solidFill>
              </a:rPr>
              <a:t>’ </a:t>
            </a:r>
            <a:r>
              <a:rPr lang="en-US" dirty="0" err="1" smtClean="0">
                <a:solidFill>
                  <a:schemeClr val="accent2"/>
                </a:solidFill>
              </a:rPr>
              <a:t>presenti</a:t>
            </a:r>
            <a:r>
              <a:rPr lang="en-US" dirty="0" smtClean="0">
                <a:solidFill>
                  <a:schemeClr val="accent2"/>
                </a:solidFill>
              </a:rPr>
              <a:t> in </a:t>
            </a:r>
            <a:r>
              <a:rPr lang="en-US" dirty="0" err="1" smtClean="0">
                <a:solidFill>
                  <a:schemeClr val="accent2"/>
                </a:solidFill>
              </a:rPr>
              <a:t>direttivo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lvl="1">
              <a:buClr>
                <a:srgbClr val="FF0000"/>
              </a:buClr>
            </a:pPr>
            <a:endParaRPr lang="en-US" i="1" dirty="0" smtClean="0">
              <a:solidFill>
                <a:schemeClr val="accent2"/>
              </a:solidFill>
            </a:endParaRPr>
          </a:p>
          <a:p>
            <a:pPr lvl="1">
              <a:buClr>
                <a:srgbClr val="FF0000"/>
              </a:buClr>
              <a:buNone/>
            </a:pPr>
            <a:endParaRPr lang="en-US" i="1" dirty="0" smtClean="0">
              <a:solidFill>
                <a:schemeClr val="accent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   A </a:t>
            </a:r>
            <a:r>
              <a:rPr lang="en-US" dirty="0" err="1" smtClean="0">
                <a:solidFill>
                  <a:schemeClr val="accent2"/>
                </a:solidFill>
                <a:sym typeface="Wingdings" pitchFamily="2" charset="2"/>
              </a:rPr>
              <a:t>Maggio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sym typeface="Wingdings" pitchFamily="2" charset="2"/>
              </a:rPr>
              <a:t>elezione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sym typeface="Wingdings" pitchFamily="2" charset="2"/>
              </a:rPr>
              <a:t>presidente</a:t>
            </a:r>
            <a:r>
              <a:rPr lang="en-US" dirty="0" smtClean="0">
                <a:solidFill>
                  <a:schemeClr val="accent2"/>
                </a:solidFill>
                <a:sym typeface="Wingdings" pitchFamily="2" charset="2"/>
              </a:rPr>
              <a:t> </a:t>
            </a:r>
            <a:r>
              <a:rPr lang="en-US" sz="2400" dirty="0" smtClean="0">
                <a:solidFill>
                  <a:schemeClr val="accent2"/>
                </a:solidFill>
                <a:sym typeface="Wingdings" pitchFamily="2" charset="2"/>
              </a:rPr>
              <a:t>CSN1?</a:t>
            </a:r>
            <a:endParaRPr lang="en-US" sz="2400" dirty="0" smtClean="0">
              <a:solidFill>
                <a:schemeClr val="accent2"/>
              </a:solidFill>
            </a:endParaRPr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fld id="{831ABEC5-C545-45EC-AC36-62998BEA50C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02785"/>
            <a:ext cx="5257800" cy="523133"/>
          </a:xfrm>
        </p:spPr>
        <p:txBody>
          <a:bodyPr/>
          <a:lstStyle/>
          <a:p>
            <a:r>
              <a:rPr lang="en-US" dirty="0" err="1" smtClean="0"/>
              <a:t>Comunicazioni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u="sng" dirty="0" err="1" smtClean="0"/>
              <a:t>Bilancio</a:t>
            </a:r>
            <a:r>
              <a:rPr lang="en-US" sz="2400" u="sng" dirty="0" smtClean="0"/>
              <a:t> 2011</a:t>
            </a:r>
            <a:endParaRPr lang="en-US" sz="2400" u="sng" dirty="0" smtClean="0"/>
          </a:p>
          <a:p>
            <a:r>
              <a:rPr lang="en-US" dirty="0" smtClean="0"/>
              <a:t>87% del 2010 e’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bilancio</a:t>
            </a:r>
            <a:r>
              <a:rPr lang="en-US" dirty="0" smtClean="0"/>
              <a:t> del 2011. </a:t>
            </a:r>
          </a:p>
          <a:p>
            <a:r>
              <a:rPr lang="en-US" dirty="0" smtClean="0"/>
              <a:t>7% in forma </a:t>
            </a:r>
            <a:r>
              <a:rPr lang="en-US" dirty="0" err="1" smtClean="0"/>
              <a:t>premiale</a:t>
            </a:r>
            <a:r>
              <a:rPr lang="en-US" dirty="0" smtClean="0"/>
              <a:t>. </a:t>
            </a:r>
            <a:r>
              <a:rPr lang="en-US" dirty="0" err="1" smtClean="0"/>
              <a:t>Sanno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lo </a:t>
            </a:r>
            <a:r>
              <a:rPr lang="en-US" dirty="0" err="1" smtClean="0"/>
              <a:t>devono</a:t>
            </a:r>
            <a:r>
              <a:rPr lang="en-US" dirty="0" smtClean="0"/>
              <a:t> dare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svelta</a:t>
            </a:r>
            <a:r>
              <a:rPr lang="en-US" dirty="0" smtClean="0"/>
              <a:t> ma non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ancora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8%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bandiera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1 anno </a:t>
            </a:r>
            <a:r>
              <a:rPr lang="en-US" dirty="0" err="1" smtClean="0"/>
              <a:t>fa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chiesto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bandiera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erano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chiaro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dovevano</a:t>
            </a:r>
            <a:r>
              <a:rPr lang="en-US" dirty="0" smtClean="0"/>
              <a:t>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nuovi</a:t>
            </a:r>
            <a:r>
              <a:rPr lang="en-US" dirty="0" smtClean="0"/>
              <a:t> e </a:t>
            </a:r>
            <a:r>
              <a:rPr lang="en-US" dirty="0" err="1" smtClean="0"/>
              <a:t>coinvolgevano</a:t>
            </a:r>
            <a:r>
              <a:rPr lang="en-US" dirty="0" smtClean="0"/>
              <a:t> </a:t>
            </a:r>
            <a:r>
              <a:rPr lang="en-US" dirty="0" err="1" smtClean="0"/>
              <a:t>infrastrutture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fine anno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anticipate un tot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spese</a:t>
            </a:r>
            <a:r>
              <a:rPr lang="en-US" dirty="0" smtClean="0"/>
              <a:t> </a:t>
            </a:r>
            <a:r>
              <a:rPr lang="en-US" dirty="0" smtClean="0"/>
              <a:t>con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avanzi</a:t>
            </a:r>
            <a:r>
              <a:rPr lang="en-US" dirty="0" smtClean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aiutare</a:t>
            </a:r>
            <a:r>
              <a:rPr lang="en-US" dirty="0" smtClean="0"/>
              <a:t> a far </a:t>
            </a:r>
            <a:r>
              <a:rPr lang="en-US" dirty="0" err="1" smtClean="0"/>
              <a:t>tornare</a:t>
            </a:r>
            <a:r>
              <a:rPr lang="en-US" dirty="0" smtClean="0"/>
              <a:t> I </a:t>
            </a:r>
            <a:r>
              <a:rPr lang="en-US" dirty="0" err="1" smtClean="0"/>
              <a:t>conti</a:t>
            </a:r>
            <a:r>
              <a:rPr lang="en-US" dirty="0" smtClean="0"/>
              <a:t>. </a:t>
            </a:r>
            <a:r>
              <a:rPr lang="en-US" dirty="0" err="1" smtClean="0"/>
              <a:t>Forse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quest’anno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la </a:t>
            </a:r>
            <a:r>
              <a:rPr lang="en-US" dirty="0" err="1" smtClean="0"/>
              <a:t>faremo</a:t>
            </a:r>
            <a:r>
              <a:rPr lang="en-US" dirty="0" smtClean="0"/>
              <a:t> ad </a:t>
            </a:r>
            <a:r>
              <a:rPr lang="en-US" dirty="0" err="1" smtClean="0"/>
              <a:t>usare</a:t>
            </a:r>
            <a:r>
              <a:rPr lang="en-US" dirty="0" smtClean="0"/>
              <a:t> </a:t>
            </a:r>
            <a:r>
              <a:rPr lang="en-US" dirty="0" err="1" smtClean="0"/>
              <a:t>qualche</a:t>
            </a:r>
            <a:r>
              <a:rPr lang="en-US" dirty="0" smtClean="0"/>
              <a:t> </a:t>
            </a:r>
            <a:r>
              <a:rPr lang="en-US" dirty="0" err="1" smtClean="0"/>
              <a:t>avanzo</a:t>
            </a:r>
            <a:r>
              <a:rPr lang="en-US" dirty="0" smtClean="0"/>
              <a:t>…ma poi e’ </a:t>
            </a:r>
            <a:r>
              <a:rPr lang="en-US" dirty="0" err="1" smtClean="0"/>
              <a:t>finita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err="1" smtClean="0">
                <a:sym typeface="Wingdings" pitchFamily="2" charset="2"/>
              </a:rPr>
              <a:t>necessario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usare</a:t>
            </a:r>
            <a:r>
              <a:rPr lang="en-US" dirty="0" smtClean="0">
                <a:sym typeface="Wingdings" pitchFamily="2" charset="2"/>
              </a:rPr>
              <a:t> la </a:t>
            </a:r>
            <a:r>
              <a:rPr lang="en-US" dirty="0" err="1" smtClean="0">
                <a:sym typeface="Wingdings" pitchFamily="2" charset="2"/>
              </a:rPr>
              <a:t>premialita</a:t>
            </a:r>
            <a:r>
              <a:rPr lang="en-US" dirty="0" smtClean="0">
                <a:sym typeface="Wingdings" pitchFamily="2" charset="2"/>
              </a:rPr>
              <a:t>’ per </a:t>
            </a:r>
            <a:r>
              <a:rPr lang="en-US" dirty="0" err="1" smtClean="0">
                <a:sym typeface="Wingdings" pitchFamily="2" charset="2"/>
              </a:rPr>
              <a:t>recuperare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fondi</a:t>
            </a:r>
            <a:r>
              <a:rPr lang="en-US" dirty="0" smtClean="0">
                <a:sym typeface="Wingdings" pitchFamily="2" charset="2"/>
              </a:rPr>
              <a:t>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D6E952EF-7A4A-430E-BA8C-758FB362C60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02785"/>
            <a:ext cx="5257800" cy="523133"/>
          </a:xfrm>
        </p:spPr>
        <p:txBody>
          <a:bodyPr/>
          <a:lstStyle/>
          <a:p>
            <a:r>
              <a:rPr lang="en-US" dirty="0" err="1" smtClean="0"/>
              <a:t>Comunicazioni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err="1" smtClean="0"/>
              <a:t>Ritardo</a:t>
            </a:r>
            <a:r>
              <a:rPr lang="en-US" dirty="0" smtClean="0"/>
              <a:t> </a:t>
            </a:r>
            <a:r>
              <a:rPr lang="en-US" dirty="0" err="1" smtClean="0"/>
              <a:t>statuto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problemi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anche</a:t>
            </a:r>
            <a:r>
              <a:rPr lang="en-US" dirty="0" smtClean="0">
                <a:sym typeface="Wingdings" pitchFamily="2" charset="2"/>
              </a:rPr>
              <a:t> per le </a:t>
            </a:r>
            <a:r>
              <a:rPr lang="en-US" dirty="0" err="1" smtClean="0">
                <a:sym typeface="Wingdings" pitchFamily="2" charset="2"/>
              </a:rPr>
              <a:t>missioni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estere</a:t>
            </a:r>
            <a:endParaRPr lang="en-US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err="1" smtClean="0">
                <a:sym typeface="Wingdings" pitchFamily="2" charset="2"/>
              </a:rPr>
              <a:t>Inserire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qualcosa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tipo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diaria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regolamenti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interni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previsti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statuto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Anche</a:t>
            </a:r>
            <a:r>
              <a:rPr lang="en-US" dirty="0" smtClean="0">
                <a:sym typeface="Wingdings" pitchFamily="2" charset="2"/>
              </a:rPr>
              <a:t> se non e’ un </a:t>
            </a:r>
            <a:r>
              <a:rPr lang="en-US" dirty="0" err="1" smtClean="0">
                <a:sym typeface="Wingdings" pitchFamily="2" charset="2"/>
              </a:rPr>
              <a:t>operazione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tanto</a:t>
            </a:r>
            <a:r>
              <a:rPr lang="en-US" dirty="0" smtClean="0">
                <a:sym typeface="Wingdings" pitchFamily="2" charset="2"/>
              </a:rPr>
              <a:t> facile. (</a:t>
            </a:r>
            <a:r>
              <a:rPr lang="en-US" dirty="0" smtClean="0">
                <a:sym typeface="Wingdings" pitchFamily="2" charset="2"/>
              </a:rPr>
              <a:t>Non </a:t>
            </a:r>
            <a:r>
              <a:rPr lang="en-US" dirty="0" err="1" smtClean="0">
                <a:sym typeface="Wingdings" pitchFamily="2" charset="2"/>
              </a:rPr>
              <a:t>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puo</a:t>
            </a:r>
            <a:r>
              <a:rPr lang="en-US" dirty="0" smtClean="0">
                <a:sym typeface="Wingdings" pitchFamily="2" charset="2"/>
              </a:rPr>
              <a:t>’ </a:t>
            </a:r>
            <a:r>
              <a:rPr lang="en-US" dirty="0" err="1" smtClean="0">
                <a:sym typeface="Wingdings" pitchFamily="2" charset="2"/>
              </a:rPr>
              <a:t>introdurre</a:t>
            </a:r>
            <a:r>
              <a:rPr lang="en-US" dirty="0" smtClean="0">
                <a:sym typeface="Wingdings" pitchFamily="2" charset="2"/>
              </a:rPr>
              <a:t> come </a:t>
            </a:r>
            <a:r>
              <a:rPr lang="en-US" dirty="0" err="1" smtClean="0">
                <a:sym typeface="Wingdings" pitchFamily="2" charset="2"/>
              </a:rPr>
              <a:t>norma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transitoria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perche</a:t>
            </a:r>
            <a:r>
              <a:rPr lang="en-US" dirty="0" smtClean="0">
                <a:sym typeface="Wingdings" pitchFamily="2" charset="2"/>
              </a:rPr>
              <a:t>’ </a:t>
            </a:r>
            <a:r>
              <a:rPr lang="en-US" dirty="0" err="1" smtClean="0">
                <a:sym typeface="Wingdings" pitchFamily="2" charset="2"/>
              </a:rPr>
              <a:t>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andrebbe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contro</a:t>
            </a:r>
            <a:r>
              <a:rPr lang="en-US" dirty="0" smtClean="0">
                <a:sym typeface="Wingdings" pitchFamily="2" charset="2"/>
              </a:rPr>
              <a:t> la </a:t>
            </a:r>
            <a:r>
              <a:rPr lang="en-US" dirty="0" err="1" smtClean="0">
                <a:sym typeface="Wingdings" pitchFamily="2" charset="2"/>
              </a:rPr>
              <a:t>legge</a:t>
            </a:r>
            <a:r>
              <a:rPr lang="en-US" dirty="0" smtClean="0"/>
              <a:t> )</a:t>
            </a:r>
            <a:endParaRPr lang="en-US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ym typeface="Wingdings" pitchFamily="2" charset="2"/>
              </a:rPr>
              <a:t>Vi ho </a:t>
            </a:r>
            <a:r>
              <a:rPr lang="en-US" dirty="0" err="1" smtClean="0">
                <a:sym typeface="Wingdings" pitchFamily="2" charset="2"/>
              </a:rPr>
              <a:t>circolato</a:t>
            </a:r>
            <a:r>
              <a:rPr lang="en-US" dirty="0" smtClean="0">
                <a:sym typeface="Wingdings" pitchFamily="2" charset="2"/>
              </a:rPr>
              <a:t> e-mail.  In </a:t>
            </a:r>
            <a:r>
              <a:rPr lang="en-US" dirty="0" err="1" smtClean="0">
                <a:sym typeface="Wingdings" pitchFamily="2" charset="2"/>
              </a:rPr>
              <a:t>piu</a:t>
            </a:r>
            <a:r>
              <a:rPr lang="en-US" dirty="0" smtClean="0">
                <a:sym typeface="Wingdings" pitchFamily="2" charset="2"/>
              </a:rPr>
              <a:t>’: </a:t>
            </a:r>
            <a:r>
              <a:rPr lang="en-US" dirty="0" err="1" smtClean="0">
                <a:sym typeface="Wingdings" pitchFamily="2" charset="2"/>
              </a:rPr>
              <a:t>ricevuto</a:t>
            </a:r>
            <a:r>
              <a:rPr lang="en-US" dirty="0" smtClean="0">
                <a:sym typeface="Wingdings" pitchFamily="2" charset="2"/>
              </a:rPr>
              <a:t> news </a:t>
            </a:r>
            <a:r>
              <a:rPr lang="en-US" dirty="0" err="1" smtClean="0">
                <a:sym typeface="Wingdings" pitchFamily="2" charset="2"/>
              </a:rPr>
              <a:t>che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it-IT" dirty="0" smtClean="0"/>
              <a:t>decreto Pres Cons Min ha subito qualche piccolo ritocco ed è pronto per la firma </a:t>
            </a:r>
            <a:r>
              <a:rPr lang="it-IT" dirty="0" smtClean="0">
                <a:sym typeface="Wingdings" pitchFamily="2" charset="2"/>
              </a:rPr>
              <a:t> cio’ chiuderebbe la questione</a:t>
            </a:r>
          </a:p>
          <a:p>
            <a:pPr lvl="1">
              <a:buNone/>
            </a:pPr>
            <a:endParaRPr lang="it-IT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ym typeface="Wingdings" pitchFamily="2" charset="2"/>
              </a:rPr>
              <a:t>RUP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en-US" dirty="0" err="1" smtClean="0">
                <a:sym typeface="Wingdings" pitchFamily="2" charset="2"/>
              </a:rPr>
              <a:t>Dischi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acquistati</a:t>
            </a:r>
            <a:r>
              <a:rPr lang="en-US" dirty="0" smtClean="0">
                <a:sym typeface="Wingdings" pitchFamily="2" charset="2"/>
              </a:rPr>
              <a:t> a fine anno; ma </a:t>
            </a:r>
            <a:r>
              <a:rPr lang="en-US" dirty="0" err="1" smtClean="0">
                <a:sym typeface="Wingdings" pitchFamily="2" charset="2"/>
              </a:rPr>
              <a:t>l’ordine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ancora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corso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en-US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ym typeface="Wingdings" pitchFamily="2" charset="2"/>
              </a:rPr>
              <a:t>Massimo </a:t>
            </a:r>
            <a:r>
              <a:rPr lang="en-US" dirty="0" err="1" smtClean="0">
                <a:sym typeface="Wingdings" pitchFamily="2" charset="2"/>
              </a:rPr>
              <a:t>Casarsa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prende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servizio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il</a:t>
            </a:r>
            <a:r>
              <a:rPr lang="en-US" dirty="0" smtClean="0">
                <a:sym typeface="Wingdings" pitchFamily="2" charset="2"/>
              </a:rPr>
              <a:t> 2 </a:t>
            </a:r>
            <a:r>
              <a:rPr lang="en-US" dirty="0" err="1" smtClean="0">
                <a:sym typeface="Wingdings" pitchFamily="2" charset="2"/>
              </a:rPr>
              <a:t>Marzo</a:t>
            </a:r>
            <a:r>
              <a:rPr lang="en-US" dirty="0" smtClean="0">
                <a:sym typeface="Wingdings" pitchFamily="2" charset="2"/>
              </a:rPr>
              <a:t>. </a:t>
            </a:r>
            <a:r>
              <a:rPr lang="en-US" dirty="0" err="1" smtClean="0">
                <a:sym typeface="Wingdings" pitchFamily="2" charset="2"/>
              </a:rPr>
              <a:t>Finalmente</a:t>
            </a:r>
            <a:r>
              <a:rPr lang="en-US" dirty="0" smtClean="0">
                <a:sym typeface="Wingdings" pitchFamily="2" charset="2"/>
              </a:rPr>
              <a:t> un </a:t>
            </a:r>
            <a:r>
              <a:rPr lang="en-US" dirty="0" err="1" smtClean="0">
                <a:sym typeface="Wingdings" pitchFamily="2" charset="2"/>
              </a:rPr>
              <a:t>nuovo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ricercatore</a:t>
            </a:r>
            <a:r>
              <a:rPr lang="en-US" dirty="0" smtClean="0">
                <a:sym typeface="Wingdings" pitchFamily="2" charset="2"/>
              </a:rPr>
              <a:t>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D6E952EF-7A4A-430E-BA8C-758FB362C60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02785"/>
            <a:ext cx="5257800" cy="523133"/>
          </a:xfrm>
        </p:spPr>
        <p:txBody>
          <a:bodyPr/>
          <a:lstStyle/>
          <a:p>
            <a:r>
              <a:rPr lang="en-US" dirty="0" smtClean="0"/>
              <a:t>Super-B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 err="1" smtClean="0"/>
              <a:t>dicembre</a:t>
            </a:r>
            <a:r>
              <a:rPr lang="en-US" dirty="0" smtClean="0"/>
              <a:t> e’ </a:t>
            </a:r>
            <a:r>
              <a:rPr lang="en-US" dirty="0" err="1" smtClean="0"/>
              <a:t>stata</a:t>
            </a:r>
            <a:r>
              <a:rPr lang="en-US" dirty="0" smtClean="0"/>
              <a:t> “</a:t>
            </a:r>
            <a:r>
              <a:rPr lang="en-US" dirty="0" err="1" smtClean="0"/>
              <a:t>approvata</a:t>
            </a:r>
            <a:r>
              <a:rPr lang="en-US" dirty="0" smtClean="0"/>
              <a:t>” super-B</a:t>
            </a:r>
          </a:p>
          <a:p>
            <a:pPr lvl="1"/>
            <a:r>
              <a:rPr lang="en-US" dirty="0" smtClean="0"/>
              <a:t>Si e’ </a:t>
            </a:r>
            <a:r>
              <a:rPr lang="en-US" dirty="0" err="1" smtClean="0"/>
              <a:t>discusso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del </a:t>
            </a:r>
            <a:r>
              <a:rPr lang="en-US" dirty="0" err="1" smtClean="0"/>
              <a:t>significato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approvato</a:t>
            </a:r>
            <a:endParaRPr lang="en-US" dirty="0" smtClean="0"/>
          </a:p>
          <a:p>
            <a:pPr lvl="1"/>
            <a:endParaRPr lang="en-US" dirty="0" smtClean="0"/>
          </a:p>
          <a:p>
            <a:pPr marL="339725" lvl="1" indent="-339725">
              <a:buClr>
                <a:srgbClr val="FF0000"/>
              </a:buClr>
            </a:pPr>
            <a:r>
              <a:rPr lang="en-US" dirty="0" smtClean="0"/>
              <a:t>I 19ME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dirty="0" smtClean="0"/>
              <a:t> </a:t>
            </a:r>
            <a:r>
              <a:rPr lang="en-US" dirty="0" err="1" smtClean="0"/>
              <a:t>messi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</a:t>
            </a:r>
            <a:r>
              <a:rPr lang="en-US" dirty="0" err="1" smtClean="0"/>
              <a:t>ministero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era </a:t>
            </a:r>
            <a:r>
              <a:rPr lang="en-US" dirty="0" err="1" smtClean="0"/>
              <a:t>esattamente</a:t>
            </a:r>
            <a:r>
              <a:rPr lang="en-US" dirty="0" smtClean="0"/>
              <a:t> </a:t>
            </a:r>
            <a:r>
              <a:rPr lang="en-US" dirty="0" err="1" smtClean="0"/>
              <a:t>cio</a:t>
            </a:r>
            <a:r>
              <a:rPr lang="en-US" dirty="0" smtClean="0"/>
              <a:t>’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avevamo</a:t>
            </a:r>
            <a:r>
              <a:rPr lang="en-US" dirty="0" smtClean="0"/>
              <a:t> </a:t>
            </a:r>
            <a:r>
              <a:rPr lang="en-US" dirty="0" err="1" smtClean="0"/>
              <a:t>previsto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piano </a:t>
            </a:r>
            <a:r>
              <a:rPr lang="en-US" dirty="0" err="1" smtClean="0"/>
              <a:t>triennale</a:t>
            </a:r>
            <a:endParaRPr lang="en-US" dirty="0" smtClean="0"/>
          </a:p>
          <a:p>
            <a:pPr marL="739775" lvl="2" indent="-339725">
              <a:buClr>
                <a:srgbClr val="FF0000"/>
              </a:buClr>
            </a:pPr>
            <a:r>
              <a:rPr lang="en-US" dirty="0" err="1" smtClean="0"/>
              <a:t>Senza</a:t>
            </a:r>
            <a:r>
              <a:rPr lang="en-US" dirty="0" smtClean="0"/>
              <a:t> </a:t>
            </a:r>
            <a:r>
              <a:rPr lang="en-US" dirty="0" err="1" smtClean="0"/>
              <a:t>contr</a:t>
            </a:r>
            <a:r>
              <a:rPr lang="en-US" dirty="0" smtClean="0"/>
              <a:t> </a:t>
            </a:r>
            <a:r>
              <a:rPr lang="en-US" dirty="0" err="1" smtClean="0"/>
              <a:t>stranieri</a:t>
            </a:r>
            <a:r>
              <a:rPr lang="en-US" dirty="0" smtClean="0"/>
              <a:t> + </a:t>
            </a:r>
            <a:r>
              <a:rPr lang="en-US" dirty="0" err="1" smtClean="0"/>
              <a:t>IstItTecn</a:t>
            </a:r>
            <a:r>
              <a:rPr lang="en-US" dirty="0" smtClean="0"/>
              <a:t> </a:t>
            </a:r>
          </a:p>
          <a:p>
            <a:pPr marL="339725" lvl="1" indent="-339725">
              <a:buClr>
                <a:srgbClr val="FF0000"/>
              </a:buClr>
            </a:pPr>
            <a:r>
              <a:rPr lang="en-US" dirty="0" err="1" smtClean="0"/>
              <a:t>Ministero</a:t>
            </a:r>
            <a:r>
              <a:rPr lang="en-US" dirty="0" smtClean="0"/>
              <a:t> ha </a:t>
            </a:r>
            <a:r>
              <a:rPr lang="en-US" dirty="0" err="1" smtClean="0"/>
              <a:t>girato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PNR al CIPE. Per la prima </a:t>
            </a:r>
            <a:r>
              <a:rPr lang="en-US" dirty="0" err="1" smtClean="0"/>
              <a:t>volta</a:t>
            </a:r>
            <a:r>
              <a:rPr lang="en-US" dirty="0" smtClean="0"/>
              <a:t> </a:t>
            </a:r>
            <a:r>
              <a:rPr lang="en-US" dirty="0" err="1" smtClean="0"/>
              <a:t>vede</a:t>
            </a:r>
            <a:r>
              <a:rPr lang="en-US" dirty="0" smtClean="0"/>
              <a:t> se </a:t>
            </a:r>
            <a:r>
              <a:rPr lang="en-US" dirty="0" err="1" smtClean="0"/>
              <a:t>riuscira</a:t>
            </a:r>
            <a:r>
              <a:rPr lang="en-US" dirty="0" smtClean="0"/>
              <a:t>’ a </a:t>
            </a:r>
            <a:r>
              <a:rPr lang="en-US" dirty="0" err="1" smtClean="0"/>
              <a:t>fargli</a:t>
            </a:r>
            <a:r>
              <a:rPr lang="en-US" dirty="0" smtClean="0"/>
              <a:t>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pagare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parte (</a:t>
            </a:r>
            <a:r>
              <a:rPr lang="en-US" dirty="0" err="1" smtClean="0"/>
              <a:t>disolito</a:t>
            </a:r>
            <a:r>
              <a:rPr lang="en-US" dirty="0" smtClean="0"/>
              <a:t> x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ricerca</a:t>
            </a:r>
            <a:r>
              <a:rPr lang="en-US" dirty="0" smtClean="0"/>
              <a:t> solo </a:t>
            </a:r>
            <a:r>
              <a:rPr lang="en-US" dirty="0" err="1" smtClean="0"/>
              <a:t>approvazione</a:t>
            </a:r>
            <a:r>
              <a:rPr lang="en-US" dirty="0" smtClean="0"/>
              <a:t>) Se non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mette</a:t>
            </a:r>
            <a:r>
              <a:rPr lang="en-US" dirty="0" smtClean="0"/>
              <a:t> </a:t>
            </a:r>
            <a:r>
              <a:rPr lang="en-US" dirty="0" err="1" smtClean="0"/>
              <a:t>pazienza</a:t>
            </a:r>
            <a:r>
              <a:rPr lang="en-US" dirty="0" smtClean="0"/>
              <a:t>. Di </a:t>
            </a:r>
            <a:r>
              <a:rPr lang="en-US" dirty="0" err="1" smtClean="0"/>
              <a:t>solito</a:t>
            </a:r>
            <a:r>
              <a:rPr lang="en-US" dirty="0" smtClean="0"/>
              <a:t> CIPE </a:t>
            </a:r>
            <a:r>
              <a:rPr lang="en-US" dirty="0" err="1" smtClean="0"/>
              <a:t>finanzia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ben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grossi</a:t>
            </a:r>
            <a:r>
              <a:rPr lang="en-US" dirty="0" smtClean="0"/>
              <a:t>. (</a:t>
            </a:r>
            <a:r>
              <a:rPr lang="en-US" dirty="0" err="1" smtClean="0"/>
              <a:t>Cipe</a:t>
            </a:r>
            <a:r>
              <a:rPr lang="en-US" dirty="0" smtClean="0"/>
              <a:t> </a:t>
            </a:r>
            <a:r>
              <a:rPr lang="en-US" dirty="0" err="1" smtClean="0"/>
              <a:t>prende</a:t>
            </a:r>
            <a:r>
              <a:rPr lang="en-US" dirty="0" smtClean="0"/>
              <a:t> </a:t>
            </a:r>
            <a:r>
              <a:rPr lang="en-US" dirty="0" err="1" smtClean="0"/>
              <a:t>soldi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ministreo</a:t>
            </a:r>
            <a:r>
              <a:rPr lang="en-US" dirty="0" smtClean="0"/>
              <a:t> </a:t>
            </a:r>
            <a:r>
              <a:rPr lang="en-US" dirty="0" err="1" smtClean="0"/>
              <a:t>finanze</a:t>
            </a:r>
            <a:r>
              <a:rPr lang="en-US" dirty="0" smtClean="0"/>
              <a:t>)</a:t>
            </a:r>
          </a:p>
          <a:p>
            <a:pPr marL="339725" lvl="1" indent="-339725">
              <a:buClr>
                <a:srgbClr val="FF0000"/>
              </a:buClr>
            </a:pPr>
            <a:r>
              <a:rPr lang="en-US" dirty="0" err="1" smtClean="0"/>
              <a:t>Bisogno</a:t>
            </a:r>
            <a:r>
              <a:rPr lang="en-US" dirty="0" smtClean="0"/>
              <a:t> </a:t>
            </a:r>
            <a:r>
              <a:rPr lang="en-US" dirty="0" err="1" smtClean="0"/>
              <a:t>avere</a:t>
            </a:r>
            <a:r>
              <a:rPr lang="en-US" dirty="0" smtClean="0"/>
              <a:t> un piano </a:t>
            </a:r>
            <a:r>
              <a:rPr lang="en-US" dirty="0" err="1" smtClean="0"/>
              <a:t>finanziario</a:t>
            </a:r>
            <a:r>
              <a:rPr lang="en-US" dirty="0" smtClean="0"/>
              <a:t> </a:t>
            </a:r>
            <a:r>
              <a:rPr lang="en-US" dirty="0" err="1" smtClean="0"/>
              <a:t>preciso</a:t>
            </a:r>
            <a:r>
              <a:rPr lang="en-US" dirty="0" smtClean="0"/>
              <a:t> </a:t>
            </a:r>
            <a:r>
              <a:rPr lang="en-US" dirty="0" err="1" smtClean="0"/>
              <a:t>accordato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ministero</a:t>
            </a:r>
            <a:r>
              <a:rPr lang="en-US" dirty="0" smtClean="0"/>
              <a:t> </a:t>
            </a:r>
            <a:r>
              <a:rPr lang="en-US" dirty="0" err="1" smtClean="0"/>
              <a:t>ben</a:t>
            </a:r>
            <a:r>
              <a:rPr lang="en-US" dirty="0" smtClean="0"/>
              <a:t> </a:t>
            </a:r>
            <a:r>
              <a:rPr lang="en-US" dirty="0" err="1" smtClean="0"/>
              <a:t>dettagliato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dimissioni</a:t>
            </a:r>
            <a:r>
              <a:rPr lang="en-US" dirty="0" smtClean="0"/>
              <a:t> </a:t>
            </a:r>
            <a:r>
              <a:rPr lang="en-US" dirty="0" err="1" smtClean="0"/>
              <a:t>Calvetti</a:t>
            </a:r>
            <a:r>
              <a:rPr lang="en-US" dirty="0" smtClean="0"/>
              <a:t> (</a:t>
            </a:r>
            <a:r>
              <a:rPr lang="en-US" dirty="0" err="1" smtClean="0"/>
              <a:t>nominato</a:t>
            </a:r>
            <a:r>
              <a:rPr lang="en-US" dirty="0" smtClean="0"/>
              <a:t> come “</a:t>
            </a:r>
            <a:r>
              <a:rPr lang="en-US" dirty="0" err="1" smtClean="0"/>
              <a:t>facente</a:t>
            </a:r>
            <a:r>
              <a:rPr lang="en-US" dirty="0" smtClean="0"/>
              <a:t> </a:t>
            </a:r>
            <a:r>
              <a:rPr lang="en-US" dirty="0" err="1" smtClean="0"/>
              <a:t>funzione</a:t>
            </a:r>
            <a:r>
              <a:rPr lang="en-US" dirty="0" smtClean="0"/>
              <a:t>” </a:t>
            </a:r>
            <a:r>
              <a:rPr lang="en-US" dirty="0" err="1" smtClean="0"/>
              <a:t>Dosselli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D6E952EF-7A4A-430E-BA8C-758FB362C60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02785"/>
            <a:ext cx="5257800" cy="523133"/>
          </a:xfrm>
        </p:spPr>
        <p:txBody>
          <a:bodyPr/>
          <a:lstStyle/>
          <a:p>
            <a:r>
              <a:rPr lang="en-US" dirty="0" smtClean="0"/>
              <a:t>Super-B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838200"/>
            <a:ext cx="8420100" cy="56388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Chi non ha </a:t>
            </a:r>
            <a:r>
              <a:rPr lang="en-US" dirty="0" err="1" smtClean="0"/>
              <a:t>progetti</a:t>
            </a:r>
            <a:r>
              <a:rPr lang="en-US" dirty="0" smtClean="0"/>
              <a:t> </a:t>
            </a:r>
            <a:r>
              <a:rPr lang="en-US" dirty="0" err="1" smtClean="0"/>
              <a:t>bandiera</a:t>
            </a:r>
            <a:r>
              <a:rPr lang="en-US" dirty="0" smtClean="0"/>
              <a:t>: </a:t>
            </a:r>
            <a:r>
              <a:rPr lang="en-US" dirty="0" err="1" smtClean="0"/>
              <a:t>perde</a:t>
            </a:r>
            <a:r>
              <a:rPr lang="en-US" dirty="0" smtClean="0"/>
              <a:t> l’8% 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Sito</a:t>
            </a:r>
            <a:r>
              <a:rPr lang="en-US" dirty="0" smtClean="0"/>
              <a:t>:  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Frascati</a:t>
            </a:r>
            <a:r>
              <a:rPr lang="en-US" dirty="0" smtClean="0"/>
              <a:t> o </a:t>
            </a:r>
            <a:r>
              <a:rPr lang="en-US" dirty="0" err="1" smtClean="0"/>
              <a:t>dintorni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Si e’ </a:t>
            </a:r>
            <a:r>
              <a:rPr lang="en-US" dirty="0" err="1" smtClean="0"/>
              <a:t>parlato</a:t>
            </a:r>
            <a:r>
              <a:rPr lang="en-US" dirty="0" smtClean="0"/>
              <a:t> </a:t>
            </a:r>
            <a:r>
              <a:rPr lang="en-US" dirty="0" err="1" smtClean="0"/>
              <a:t>sud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soldi</a:t>
            </a:r>
            <a:r>
              <a:rPr lang="en-US" dirty="0" smtClean="0"/>
              <a:t> </a:t>
            </a:r>
            <a:r>
              <a:rPr lang="en-US" dirty="0" err="1" smtClean="0"/>
              <a:t>aggiuntivi</a:t>
            </a:r>
            <a:r>
              <a:rPr lang="en-US" dirty="0" smtClean="0"/>
              <a:t>), </a:t>
            </a:r>
            <a:r>
              <a:rPr lang="en-US" dirty="0" err="1" smtClean="0"/>
              <a:t>Legnaro</a:t>
            </a:r>
            <a:r>
              <a:rPr lang="en-US" dirty="0" smtClean="0"/>
              <a:t> (</a:t>
            </a:r>
            <a:r>
              <a:rPr lang="en-US" dirty="0" err="1" smtClean="0"/>
              <a:t>scartato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Dosselli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Decisione</a:t>
            </a:r>
            <a:r>
              <a:rPr lang="en-US" dirty="0" smtClean="0"/>
              <a:t> </a:t>
            </a:r>
            <a:r>
              <a:rPr lang="en-US" dirty="0" err="1" smtClean="0"/>
              <a:t>sito</a:t>
            </a:r>
            <a:r>
              <a:rPr lang="en-US" dirty="0" smtClean="0"/>
              <a:t>: per </a:t>
            </a:r>
            <a:r>
              <a:rPr lang="en-US" dirty="0" err="1" smtClean="0"/>
              <a:t>giugno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Rapporto</a:t>
            </a:r>
            <a:r>
              <a:rPr lang="en-US" dirty="0" smtClean="0"/>
              <a:t> DOE: </a:t>
            </a:r>
            <a:r>
              <a:rPr lang="en-US" dirty="0" err="1" smtClean="0"/>
              <a:t>riunione</a:t>
            </a:r>
            <a:r>
              <a:rPr lang="en-US" dirty="0" smtClean="0"/>
              <a:t> </a:t>
            </a:r>
            <a:r>
              <a:rPr lang="en-US" dirty="0" err="1" smtClean="0"/>
              <a:t>Agosto</a:t>
            </a:r>
            <a:r>
              <a:rPr lang="en-US" dirty="0" smtClean="0"/>
              <a:t> 2010,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reporto</a:t>
            </a:r>
            <a:r>
              <a:rPr lang="en-US" dirty="0" smtClean="0"/>
              <a:t> </a:t>
            </a:r>
            <a:r>
              <a:rPr lang="en-US" dirty="0" err="1" smtClean="0"/>
              <a:t>uscito</a:t>
            </a:r>
            <a:r>
              <a:rPr lang="en-US" dirty="0" smtClean="0"/>
              <a:t> a </a:t>
            </a:r>
            <a:r>
              <a:rPr lang="en-US" dirty="0" err="1" smtClean="0"/>
              <a:t>gennaio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 </a:t>
            </a:r>
            <a:r>
              <a:rPr lang="en-US" dirty="0" err="1" smtClean="0"/>
              <a:t>commenti</a:t>
            </a:r>
            <a:r>
              <a:rPr lang="en-US" dirty="0" smtClean="0"/>
              <a:t> </a:t>
            </a:r>
            <a:r>
              <a:rPr lang="en-US" dirty="0" err="1" smtClean="0"/>
              <a:t>sfavorevoli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</a:t>
            </a:r>
            <a:r>
              <a:rPr lang="en-US" dirty="0" err="1" smtClean="0"/>
              <a:t>confronti</a:t>
            </a:r>
            <a:r>
              <a:rPr lang="en-US" dirty="0" smtClean="0"/>
              <a:t> super-B e INFN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In </a:t>
            </a:r>
            <a:r>
              <a:rPr lang="en-US" dirty="0" err="1" smtClean="0"/>
              <a:t>particolare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raccomanda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partecipare</a:t>
            </a:r>
            <a:r>
              <a:rPr lang="en-US" dirty="0" smtClean="0"/>
              <a:t> </a:t>
            </a:r>
            <a:r>
              <a:rPr lang="en-US" dirty="0" smtClean="0"/>
              <a:t>a </a:t>
            </a:r>
            <a:r>
              <a:rPr lang="en-US" dirty="0" smtClean="0"/>
              <a:t>Belle </a:t>
            </a:r>
            <a:r>
              <a:rPr lang="en-US" dirty="0" err="1" smtClean="0"/>
              <a:t>invece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super-B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Interpretato</a:t>
            </a:r>
            <a:r>
              <a:rPr lang="en-US" dirty="0" smtClean="0"/>
              <a:t> come </a:t>
            </a:r>
            <a:r>
              <a:rPr lang="en-US" dirty="0" err="1" smtClean="0"/>
              <a:t>conseguenza</a:t>
            </a:r>
            <a:r>
              <a:rPr lang="en-US" dirty="0" smtClean="0"/>
              <a:t> del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ad </a:t>
            </a:r>
            <a:r>
              <a:rPr lang="en-US" dirty="0" err="1" smtClean="0"/>
              <a:t>Agosto</a:t>
            </a:r>
            <a:r>
              <a:rPr lang="en-US" dirty="0" smtClean="0"/>
              <a:t> Belle era </a:t>
            </a:r>
            <a:r>
              <a:rPr lang="en-US" dirty="0" err="1" smtClean="0"/>
              <a:t>approvato</a:t>
            </a:r>
            <a:r>
              <a:rPr lang="en-US" dirty="0" smtClean="0"/>
              <a:t> e </a:t>
            </a:r>
            <a:r>
              <a:rPr lang="en-US" dirty="0" err="1" smtClean="0"/>
              <a:t>invece</a:t>
            </a:r>
            <a:r>
              <a:rPr lang="en-US" dirty="0" smtClean="0"/>
              <a:t> super-B in alto mare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L’aspetto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: </a:t>
            </a:r>
            <a:r>
              <a:rPr lang="en-US" dirty="0" err="1" smtClean="0"/>
              <a:t>comunita</a:t>
            </a:r>
            <a:r>
              <a:rPr lang="en-US" dirty="0" smtClean="0"/>
              <a:t>’ </a:t>
            </a:r>
            <a:r>
              <a:rPr lang="en-US" dirty="0" err="1" smtClean="0"/>
              <a:t>americana</a:t>
            </a:r>
            <a:r>
              <a:rPr lang="en-US" dirty="0" smtClean="0"/>
              <a:t> </a:t>
            </a:r>
            <a:r>
              <a:rPr lang="en-US" dirty="0" err="1" smtClean="0"/>
              <a:t>consistente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vorrebbe</a:t>
            </a:r>
            <a:r>
              <a:rPr lang="en-US" dirty="0" smtClean="0"/>
              <a:t> </a:t>
            </a:r>
            <a:r>
              <a:rPr lang="en-US" dirty="0" err="1" smtClean="0"/>
              <a:t>lavorare</a:t>
            </a:r>
            <a:r>
              <a:rPr lang="en-US" dirty="0" smtClean="0"/>
              <a:t> in super-B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D6E952EF-7A4A-430E-BA8C-758FB362C60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02785"/>
            <a:ext cx="5257800" cy="523133"/>
          </a:xfrm>
        </p:spPr>
        <p:txBody>
          <a:bodyPr/>
          <a:lstStyle/>
          <a:p>
            <a:r>
              <a:rPr lang="en-US" dirty="0" smtClean="0"/>
              <a:t>Super-B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Altri</a:t>
            </a:r>
            <a:r>
              <a:rPr lang="en-US" dirty="0" smtClean="0"/>
              <a:t> </a:t>
            </a:r>
            <a:r>
              <a:rPr lang="en-US" dirty="0" err="1" smtClean="0"/>
              <a:t>paesi</a:t>
            </a:r>
            <a:r>
              <a:rPr lang="en-US" dirty="0" smtClean="0"/>
              <a:t>: </a:t>
            </a:r>
            <a:r>
              <a:rPr lang="en-US" dirty="0" err="1" smtClean="0"/>
              <a:t>canadesi</a:t>
            </a:r>
            <a:r>
              <a:rPr lang="en-US" dirty="0" smtClean="0"/>
              <a:t>, </a:t>
            </a:r>
            <a:r>
              <a:rPr lang="en-US" dirty="0" err="1" smtClean="0"/>
              <a:t>norvegesi</a:t>
            </a:r>
            <a:r>
              <a:rPr lang="en-US" dirty="0" smtClean="0"/>
              <a:t>, </a:t>
            </a:r>
            <a:r>
              <a:rPr lang="en-US" dirty="0" err="1" smtClean="0"/>
              <a:t>francesi</a:t>
            </a:r>
            <a:r>
              <a:rPr lang="en-US" dirty="0" smtClean="0"/>
              <a:t>, </a:t>
            </a:r>
            <a:r>
              <a:rPr lang="en-US" dirty="0" err="1" smtClean="0"/>
              <a:t>russi</a:t>
            </a:r>
            <a:r>
              <a:rPr lang="en-US" dirty="0" smtClean="0"/>
              <a:t>, </a:t>
            </a:r>
            <a:r>
              <a:rPr lang="en-US" dirty="0" err="1" smtClean="0"/>
              <a:t>spagnoli</a:t>
            </a:r>
            <a:r>
              <a:rPr lang="en-US" dirty="0" smtClean="0"/>
              <a:t> , la parte </a:t>
            </a:r>
            <a:r>
              <a:rPr lang="en-US" dirty="0" err="1" smtClean="0"/>
              <a:t>tedesca</a:t>
            </a:r>
            <a:r>
              <a:rPr lang="en-US" dirty="0" smtClean="0"/>
              <a:t> </a:t>
            </a:r>
            <a:r>
              <a:rPr lang="en-US" dirty="0" err="1" smtClean="0"/>
              <a:t>dobbiamo</a:t>
            </a:r>
            <a:r>
              <a:rPr lang="en-US" dirty="0" smtClean="0"/>
              <a:t> </a:t>
            </a:r>
            <a:r>
              <a:rPr lang="en-US" dirty="0" err="1" smtClean="0"/>
              <a:t>capire</a:t>
            </a:r>
            <a:r>
              <a:rPr lang="en-US" dirty="0" smtClean="0"/>
              <a:t>, </a:t>
            </a:r>
            <a:r>
              <a:rPr lang="en-US" dirty="0" err="1" smtClean="0"/>
              <a:t>inglesi</a:t>
            </a:r>
            <a:r>
              <a:rPr lang="en-US" dirty="0" smtClean="0"/>
              <a:t> </a:t>
            </a:r>
            <a:r>
              <a:rPr lang="en-US" dirty="0" err="1" smtClean="0"/>
              <a:t>interessati</a:t>
            </a:r>
            <a:r>
              <a:rPr lang="en-US" dirty="0" smtClean="0"/>
              <a:t> </a:t>
            </a:r>
            <a:r>
              <a:rPr lang="en-US" dirty="0" err="1" smtClean="0"/>
              <a:t>alla</a:t>
            </a:r>
            <a:r>
              <a:rPr lang="en-US" dirty="0" smtClean="0"/>
              <a:t> </a:t>
            </a:r>
            <a:r>
              <a:rPr lang="en-US" dirty="0" err="1" smtClean="0"/>
              <a:t>macchina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Facilitare</a:t>
            </a:r>
            <a:r>
              <a:rPr lang="en-US" dirty="0" smtClean="0"/>
              <a:t> la </a:t>
            </a:r>
            <a:r>
              <a:rPr lang="en-US" dirty="0" err="1" smtClean="0"/>
              <a:t>partecipazione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</a:t>
            </a:r>
            <a:r>
              <a:rPr lang="en-US" dirty="0" err="1" smtClean="0"/>
              <a:t>colleghi</a:t>
            </a:r>
            <a:r>
              <a:rPr lang="en-US" dirty="0" smtClean="0"/>
              <a:t> </a:t>
            </a:r>
            <a:r>
              <a:rPr lang="en-US" dirty="0" err="1" smtClean="0"/>
              <a:t>italiani</a:t>
            </a:r>
            <a:r>
              <a:rPr lang="en-US" dirty="0" smtClean="0"/>
              <a:t> a </a:t>
            </a:r>
            <a:r>
              <a:rPr lang="en-US" dirty="0" err="1" smtClean="0"/>
              <a:t>questa</a:t>
            </a:r>
            <a:r>
              <a:rPr lang="en-US" dirty="0" smtClean="0"/>
              <a:t> </a:t>
            </a:r>
            <a:r>
              <a:rPr lang="en-US" dirty="0" err="1" smtClean="0"/>
              <a:t>iniziativa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Non e’ un </a:t>
            </a:r>
            <a:r>
              <a:rPr lang="en-US" dirty="0" err="1" smtClean="0"/>
              <a:t>momento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grandi</a:t>
            </a:r>
            <a:r>
              <a:rPr lang="en-US" dirty="0" smtClean="0"/>
              <a:t> </a:t>
            </a:r>
            <a:r>
              <a:rPr lang="en-US" dirty="0" err="1" smtClean="0"/>
              <a:t>costruzioni</a:t>
            </a:r>
            <a:r>
              <a:rPr lang="en-US" dirty="0" smtClean="0"/>
              <a:t>; </a:t>
            </a:r>
            <a:r>
              <a:rPr lang="en-US" dirty="0" err="1" smtClean="0"/>
              <a:t>dovremmo</a:t>
            </a:r>
            <a:r>
              <a:rPr lang="en-US" dirty="0" smtClean="0"/>
              <a:t> </a:t>
            </a:r>
            <a:r>
              <a:rPr lang="en-US" dirty="0" err="1" smtClean="0"/>
              <a:t>avere</a:t>
            </a:r>
            <a:r>
              <a:rPr lang="en-US" dirty="0" smtClean="0"/>
              <a:t> </a:t>
            </a:r>
            <a:r>
              <a:rPr lang="en-US" dirty="0" err="1" smtClean="0"/>
              <a:t>risorse</a:t>
            </a:r>
            <a:r>
              <a:rPr lang="en-US" dirty="0" smtClean="0"/>
              <a:t> x </a:t>
            </a:r>
            <a:r>
              <a:rPr lang="en-US" dirty="0" err="1" smtClean="0"/>
              <a:t>partire</a:t>
            </a:r>
            <a:r>
              <a:rPr lang="en-US" dirty="0" smtClean="0"/>
              <a:t> con </a:t>
            </a:r>
            <a:r>
              <a:rPr lang="en-US" dirty="0" err="1" smtClean="0"/>
              <a:t>entusiasmo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super-B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E’ </a:t>
            </a:r>
            <a:r>
              <a:rPr lang="en-US" dirty="0" err="1" smtClean="0"/>
              <a:t>un’opportunita</a:t>
            </a:r>
            <a:r>
              <a:rPr lang="en-US" dirty="0" smtClean="0"/>
              <a:t>’ per </a:t>
            </a:r>
            <a:r>
              <a:rPr lang="en-US" dirty="0" err="1" smtClean="0"/>
              <a:t>l’ente</a:t>
            </a:r>
            <a:r>
              <a:rPr lang="en-US" dirty="0" smtClean="0"/>
              <a:t> </a:t>
            </a:r>
            <a:r>
              <a:rPr lang="en-US" dirty="0" err="1" smtClean="0"/>
              <a:t>oltre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grossa</a:t>
            </a:r>
            <a:r>
              <a:rPr lang="en-US" dirty="0" smtClean="0"/>
              <a:t> </a:t>
            </a:r>
            <a:r>
              <a:rPr lang="en-US" dirty="0" err="1" smtClean="0"/>
              <a:t>scommessa</a:t>
            </a:r>
            <a:r>
              <a:rPr lang="en-US" dirty="0" smtClean="0"/>
              <a:t>. </a:t>
            </a:r>
            <a:r>
              <a:rPr lang="en-US" dirty="0" err="1" smtClean="0"/>
              <a:t>L’ente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presenta</a:t>
            </a:r>
            <a:r>
              <a:rPr lang="en-US" dirty="0" smtClean="0"/>
              <a:t> come “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bravi</a:t>
            </a:r>
            <a:r>
              <a:rPr lang="en-US" dirty="0" smtClean="0"/>
              <a:t>” </a:t>
            </a:r>
            <a:r>
              <a:rPr lang="en-US" dirty="0" err="1" smtClean="0"/>
              <a:t>nel</a:t>
            </a:r>
            <a:r>
              <a:rPr lang="en-US" dirty="0" smtClean="0"/>
              <a:t> panorama </a:t>
            </a:r>
            <a:r>
              <a:rPr lang="en-US" dirty="0" err="1" smtClean="0"/>
              <a:t>italiano</a:t>
            </a:r>
            <a:r>
              <a:rPr lang="en-US" dirty="0" smtClean="0"/>
              <a:t>; </a:t>
            </a:r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creduto</a:t>
            </a:r>
            <a:r>
              <a:rPr lang="en-US" dirty="0" smtClean="0"/>
              <a:t>…</a:t>
            </a:r>
            <a:r>
              <a:rPr lang="en-US" dirty="0" err="1" smtClean="0"/>
              <a:t>sara</a:t>
            </a:r>
            <a:r>
              <a:rPr lang="en-US" dirty="0" smtClean="0"/>
              <a:t>’ </a:t>
            </a:r>
            <a:r>
              <a:rPr lang="en-US" dirty="0" err="1" smtClean="0"/>
              <a:t>meglio</a:t>
            </a:r>
            <a:r>
              <a:rPr lang="en-US" dirty="0" smtClean="0"/>
              <a:t> </a:t>
            </a:r>
            <a:r>
              <a:rPr lang="en-US" dirty="0" err="1" smtClean="0"/>
              <a:t>dimostrare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e’ </a:t>
            </a:r>
            <a:r>
              <a:rPr lang="en-US" dirty="0" err="1" smtClean="0"/>
              <a:t>vero</a:t>
            </a:r>
            <a:r>
              <a:rPr lang="en-US" dirty="0" smtClean="0"/>
              <a:t>.</a:t>
            </a:r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Si </a:t>
            </a:r>
            <a:r>
              <a:rPr lang="en-US" dirty="0" err="1" smtClean="0"/>
              <a:t>percepisce</a:t>
            </a:r>
            <a:r>
              <a:rPr lang="en-US" dirty="0" smtClean="0"/>
              <a:t> </a:t>
            </a:r>
            <a:r>
              <a:rPr lang="en-US" dirty="0" err="1" smtClean="0"/>
              <a:t>molta</a:t>
            </a:r>
            <a:r>
              <a:rPr lang="en-US" dirty="0" smtClean="0"/>
              <a:t> </a:t>
            </a:r>
            <a:r>
              <a:rPr lang="en-US" dirty="0" err="1" smtClean="0"/>
              <a:t>preoccupazione</a:t>
            </a:r>
            <a:r>
              <a:rPr lang="en-US" dirty="0" smtClean="0"/>
              <a:t> </a:t>
            </a:r>
            <a:r>
              <a:rPr lang="en-US" dirty="0" err="1" smtClean="0"/>
              <a:t>dalle</a:t>
            </a:r>
            <a:r>
              <a:rPr lang="en-US" dirty="0" smtClean="0"/>
              <a:t> </a:t>
            </a:r>
            <a:r>
              <a:rPr lang="en-US" dirty="0" err="1" smtClean="0"/>
              <a:t>altre</a:t>
            </a:r>
            <a:r>
              <a:rPr lang="en-US" dirty="0" smtClean="0"/>
              <a:t> </a:t>
            </a:r>
            <a:r>
              <a:rPr lang="en-US" dirty="0" err="1" smtClean="0"/>
              <a:t>componenti</a:t>
            </a:r>
            <a:r>
              <a:rPr lang="en-US" dirty="0" smtClean="0"/>
              <a:t> </a:t>
            </a:r>
            <a:r>
              <a:rPr lang="en-US" dirty="0" err="1" smtClean="0"/>
              <a:t>dell’ente</a:t>
            </a:r>
            <a:r>
              <a:rPr lang="en-US" dirty="0" smtClean="0"/>
              <a:t>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fatto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vedere</a:t>
            </a:r>
            <a:r>
              <a:rPr lang="en-US" dirty="0" smtClean="0"/>
              <a:t> le </a:t>
            </a:r>
            <a:r>
              <a:rPr lang="en-US" dirty="0" err="1" smtClean="0"/>
              <a:t>proprie</a:t>
            </a:r>
            <a:r>
              <a:rPr lang="en-US" dirty="0" smtClean="0"/>
              <a:t> </a:t>
            </a:r>
            <a:r>
              <a:rPr lang="en-US" dirty="0" err="1" smtClean="0"/>
              <a:t>attivita</a:t>
            </a:r>
            <a:r>
              <a:rPr lang="en-US" dirty="0" smtClean="0"/>
              <a:t>’ </a:t>
            </a:r>
            <a:r>
              <a:rPr lang="en-US" dirty="0" err="1" smtClean="0"/>
              <a:t>soppresse</a:t>
            </a:r>
            <a:r>
              <a:rPr lang="en-US" dirty="0" smtClean="0"/>
              <a:t> in </a:t>
            </a:r>
            <a:r>
              <a:rPr lang="en-US" dirty="0" err="1" smtClean="0"/>
              <a:t>nome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“</a:t>
            </a:r>
            <a:r>
              <a:rPr lang="en-US" dirty="0" err="1" smtClean="0"/>
              <a:t>bandiera</a:t>
            </a:r>
            <a:r>
              <a:rPr lang="en-US" dirty="0" smtClean="0"/>
              <a:t> super-B”</a:t>
            </a:r>
            <a:endParaRPr lang="en-US" dirty="0" smtClean="0"/>
          </a:p>
          <a:p>
            <a:pPr lvl="1"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fld id="{D6E952EF-7A4A-430E-BA8C-758FB362C60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b">
  <a:themeElements>
    <a:clrScheme name="s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b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sng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s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D-CDFII">
  <a:themeElements>
    <a:clrScheme name="UD-CDFII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UD-CDFII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-6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-64" charset="0"/>
          </a:defRPr>
        </a:defPPr>
      </a:lstStyle>
    </a:lnDef>
  </a:objectDefaults>
  <a:extraClrSchemeLst>
    <a:extraClrScheme>
      <a:clrScheme name="UD-CDFII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UD-CDFII">
  <a:themeElements>
    <a:clrScheme name="UD-CDFII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UD-CDFII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charset="0"/>
          </a:defRPr>
        </a:defPPr>
      </a:lstStyle>
    </a:lnDef>
  </a:objectDefaults>
  <a:extraClrSchemeLst>
    <a:extraClrScheme>
      <a:clrScheme name="UD-CDFII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D-CDFII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4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6600"/>
      </a:hlink>
      <a:folHlink>
        <a:srgbClr val="B2B2B2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5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6600"/>
      </a:hlink>
      <a:folHlink>
        <a:srgbClr val="B2B2B2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6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6600"/>
      </a:hlink>
      <a:folHlink>
        <a:srgbClr val="B2B2B2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7_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6600"/>
      </a:hlink>
      <a:folHlink>
        <a:srgbClr val="B2B2B2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400" b="0" i="0" u="none" strike="noStrike" cap="none" normalizeH="0" baseline="0" smtClean="0">
            <a:ln>
              <a:noFill/>
            </a:ln>
            <a:effectLst/>
            <a:latin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Data\Microsoft\Templates\sb.pot</Template>
  <TotalTime>15663</TotalTime>
  <Words>650</Words>
  <Application>Microsoft Office PowerPoint</Application>
  <PresentationFormat>A4 Paper (210x297 mm)</PresentationFormat>
  <Paragraphs>91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Comic Sans MS</vt:lpstr>
      <vt:lpstr>Arial</vt:lpstr>
      <vt:lpstr>Wingdings</vt:lpstr>
      <vt:lpstr>Times New Roman</vt:lpstr>
      <vt:lpstr>Verdana</vt:lpstr>
      <vt:lpstr>ＭＳ Ｐゴシック</vt:lpstr>
      <vt:lpstr>Arial Unicode MS</vt:lpstr>
      <vt:lpstr>Calibri</vt:lpstr>
      <vt:lpstr>sb</vt:lpstr>
      <vt:lpstr>UD-CDFII</vt:lpstr>
      <vt:lpstr>1_UD-CDFII</vt:lpstr>
      <vt:lpstr>14_Default Design</vt:lpstr>
      <vt:lpstr>15_Default Design</vt:lpstr>
      <vt:lpstr>16_Default Design</vt:lpstr>
      <vt:lpstr>17_Default Design</vt:lpstr>
      <vt:lpstr>Riunione Gruppo I</vt:lpstr>
      <vt:lpstr>Comunicazioni</vt:lpstr>
      <vt:lpstr>Comunicazioni</vt:lpstr>
      <vt:lpstr>Comunicazioni</vt:lpstr>
      <vt:lpstr>Super-B</vt:lpstr>
      <vt:lpstr>Super-B</vt:lpstr>
      <vt:lpstr>Super-B</vt:lpstr>
    </vt:vector>
  </TitlesOfParts>
  <Company>INFN - Trieste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Dottorato 2004</dc:title>
  <dc:creator>Anna Maria Zanetti</dc:creator>
  <cp:lastModifiedBy>Administrator</cp:lastModifiedBy>
  <cp:revision>444</cp:revision>
  <cp:lastPrinted>2001-09-06T16:16:29Z</cp:lastPrinted>
  <dcterms:created xsi:type="dcterms:W3CDTF">2002-05-08T11:23:35Z</dcterms:created>
  <dcterms:modified xsi:type="dcterms:W3CDTF">2011-02-18T09:04:56Z</dcterms:modified>
</cp:coreProperties>
</file>