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6B55E-8023-C87E-3587-FC84F8CBF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8FB99-3538-1E81-E1AD-F96691A2C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C4CF8-29E7-FB0B-BDCA-003FA1F21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9029C-D830-024E-5E05-AA20EC14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01996-BCEE-7D56-0FDD-6820C1815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29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2EF10-A9C3-96F5-1117-157CB41ED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A1BE56-58CE-E008-4EE1-5B9F297FD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CABE7-F2F1-0303-DB11-1B0D2A668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3D1B7-FDAB-264A-F26F-EB02FB9C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2514B-6CC5-D829-6A59-D5D73764B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91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A65694-49E4-5BF2-7335-59DE76273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1C87BD-89B6-061A-F031-548650C2B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44D37-07E9-CF37-2CB0-47572F853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118B-1143-5811-BA30-D3ED641F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817B1-72B5-9464-907D-C12149405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32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083EF-7BF8-41B9-9AA0-F95AD5506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BC6A1-0DE8-37F8-0C0F-6047C113A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1B468-5188-4911-847F-BDC88B7BF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DA3AE-F0CF-AE81-5D03-BBE6E3289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D1106-DA35-DDDE-5CFA-6118177F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48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1EE0A-E64E-3DCE-BC3D-A8CAB079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E74CF-E81F-8796-D354-8F2379422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FA129-7A99-1571-AD3A-B397EA8BB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0D764-3174-7D8E-7558-C9E34A34B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9DA5B-9C5E-63A8-A91D-C8A38A94B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49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38763-AD87-FDAB-B651-F5C7F2E6A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B39A-548C-7D43-F9E5-9654CF396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2609A-830B-74BD-359F-3619CF435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0854A-13D9-FAAE-AB85-3358A645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1E87C-5565-3B1A-14D0-B49F2E58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41FCF-066B-564E-7D48-5BCB1F31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07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B2F1B-B62E-2F88-E636-7F660DA54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559AB-BD87-14B7-EF11-91C50ECFB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35073-49E5-9F3D-AD67-0AF2D9464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5E867-71EC-E985-69AE-DABE0CA84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B4213-45A4-B6FA-0227-D3A1B738C9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21658-B792-44C4-22D9-6D1DC085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1C276F-3063-1F24-B8A6-FFBBEBC3E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72D91B-13E1-C869-1B6F-311B7F1A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58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8460B-5A7B-40C4-5A66-DB8F8105A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B5E9EF-FF84-3D77-F7B5-7F932BA2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57F8A-87F8-E323-144C-619F1568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E1751C-8CD2-102B-E143-4D403A100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22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91298A-CD6B-29F5-C5D2-3E03F7D8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F93261-90C1-33D6-03DE-91D0C3C9C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062DB-B0EB-BF3D-12E2-9BA640E8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84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C2B57-9666-8B64-7193-6A2458823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D5ADA-3F9A-429C-9EBA-DB70DE843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4413C-58C2-0090-83A2-936333C91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A40AE-E7D5-CCA6-8AC4-A25BC3D4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A5058-CB13-0D43-B79D-12CDB76C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3624C-B140-65EE-BFFB-141589713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33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E14AF-B6D9-B9CD-A061-5B4142ED1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C04FBD-EBDB-DC36-06D7-255A85092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D3367-2F03-D3A5-9438-B2AD31A55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B6F548-CB55-E1CA-BA3B-C078AB42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DB40A-D8B6-BF35-C67F-DE387A8D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8EDE7-0BF5-D000-0382-0F6B9045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44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FBED1-E2D7-4FC0-7A83-EBD0A4ACD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06904-0BE5-9E6B-789E-D4725E8C1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F0A06-08BA-A30D-B693-653947455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4689F-9D24-354B-8E5E-C4A3360DE5A6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1F1CF-6C25-0865-8987-1A9E1813D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4AF4E-709B-3B4F-A2B7-F3A6812FCB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BFA0-E9AB-E244-B9C6-F11AA3EBE3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32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b1nei0ed_o5pw6yC6YpFLzJcve4TtPop_Bh2RK4GZL4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C23D7-7373-43C2-71CF-109F98F028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(no) news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DD3D9D-27CE-3FDD-E662-59951B8982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35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B850D-6C12-AF94-7163-C0785B8CF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 di oggi </a:t>
            </a:r>
            <a:r>
              <a:rPr lang="it-IT" dirty="0" err="1"/>
              <a:t>gia’</a:t>
            </a:r>
            <a:r>
              <a:rPr lang="it-IT" dirty="0"/>
              <a:t> molto densa – 2 sole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818F1-43D2-3F5C-1842-C48C64167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(da considerare offline… non discutiamo oggi)</a:t>
            </a:r>
          </a:p>
          <a:p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Sono in finalizzazione le linee guida su come usare Innovation </a:t>
            </a:r>
            <a:r>
              <a:rPr lang="it-IT" dirty="0" err="1"/>
              <a:t>grants</a:t>
            </a:r>
            <a:r>
              <a:rPr lang="it-IT" dirty="0"/>
              <a:t> (1.8 </a:t>
            </a:r>
            <a:r>
              <a:rPr lang="it-IT" dirty="0" err="1"/>
              <a:t>Meur</a:t>
            </a:r>
            <a:r>
              <a:rPr lang="it-IT" dirty="0"/>
              <a:t>) e Open Calls (3.2 </a:t>
            </a:r>
            <a:r>
              <a:rPr lang="it-IT" dirty="0" err="1"/>
              <a:t>Meur</a:t>
            </a:r>
            <a:r>
              <a:rPr lang="it-IT" dirty="0"/>
              <a:t>). Processo complesso partito maluccio, ma stiamo convergendo su qualcosa di accettabile. Ne dovremo parlare per l’interazione con i WP, appena approvate definitivamente.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Abbiamo un template per la definizione degli use </a:t>
            </a:r>
            <a:r>
              <a:rPr lang="it-IT" dirty="0" err="1"/>
              <a:t>cases</a:t>
            </a:r>
            <a:r>
              <a:rPr lang="it-IT" dirty="0"/>
              <a:t>, come molti di hanno chiesto. Ancora preliminare ma se potete date un occhio: </a:t>
            </a:r>
            <a:r>
              <a:rPr lang="it-IT" dirty="0">
                <a:hlinkClick r:id="rId2"/>
              </a:rPr>
              <a:t>qui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5030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98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(no) news</vt:lpstr>
      <vt:lpstr>Agenda di oggi gia’ molto densa – 2 sole news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(no) news</dc:title>
  <dc:creator>Tommaso Boccali</dc:creator>
  <cp:lastModifiedBy>Tommaso Boccali</cp:lastModifiedBy>
  <cp:revision>1</cp:revision>
  <dcterms:created xsi:type="dcterms:W3CDTF">2023-01-18T09:21:01Z</dcterms:created>
  <dcterms:modified xsi:type="dcterms:W3CDTF">2023-01-18T09:40:22Z</dcterms:modified>
</cp:coreProperties>
</file>