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335A03-04D2-DBAD-8253-DAFDA7F44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F97C485-F218-4EDF-BFE7-6D0E5E49A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2C63E0-EB83-AD59-6364-BAF296F8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E33D5F-E40B-D275-C37F-2626E3C9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177DE7-C7E8-25CC-A970-EDA0F361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14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4806E0-BAED-85FC-0F8A-AB920F8E7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5CB21D-223A-D819-7376-7501DD07D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2E628-8066-8677-ACF4-87EB9723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51D5FA-80E4-DF8C-047D-A64AA44B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FEC862-0134-66FC-ECC8-1B8730C3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56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9631A29-4997-A944-F25C-F31E0B604D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F06BBB-8E53-62A1-336B-FC758401B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F7D381-DD17-17DB-E399-FB93E0E4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DA2A86-3E0E-995E-9181-15C3FADB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781EE0-8511-BE55-7D65-E5AF7392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48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9CB701-40B1-D628-2839-22904911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8F51DA-A94D-2C01-A5B8-4CC9524B9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5CEEDF-93C1-838C-FB57-C00506352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D4B827-EE1E-5D97-C124-E798F72B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E0C193-769C-EB3C-0F48-D6A0FAC36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91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5E1F16-0D3B-2C68-D753-16743CA6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A053B0-06DB-CBE2-857D-4C7737CC3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2A3172-8CF5-8D96-7B27-992A57F3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A9BF0A-8EA8-3F1D-72C4-B0841ABA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DDD059-A98D-5DEB-993F-CF11C2E2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373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09BE87-A3CD-52B2-7383-1D6AC9A14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B3116-09A2-D409-16C6-73F08354C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213002-0CBE-9E76-F3B5-6C29D4405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4AD4F9-EF62-D74F-3C77-2B417D209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F1AD1C-6A59-BB37-0477-0F493B6B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4DDDC9-4714-0308-77A1-2A200AA8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50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75D315-A93B-94E1-7040-6AA22CF2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EF339E-26EB-3BD0-655C-2F64DD081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DAC958-7431-3228-33D2-D1FD5CFA1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83FFCCD-2C92-36A3-0792-89206D46F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9F8B0BD-921C-7C66-882D-FBC81D3E7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763C0AB-4389-7F71-A97F-EF9E9E61E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4EC45B-7DA6-A5D7-A8E8-599F86936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06C082-1B32-9962-9E15-3837FB93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68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3DE063-5090-74C5-AB64-78C086868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C3863BD-F04C-9163-CD98-0128C85A2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EB037D8-6F32-44C3-61D6-BA182BF8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9DE6FD2-CE39-735E-A44C-878A98D8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57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58CC11-46F8-FE4B-016B-CBFA2BD1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F7B5580-63CF-C1A0-5AB0-B17949E05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3218D4-0AE9-1826-4A26-D62313970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0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67B70B-678D-C1DE-8B0D-2DD97D2F1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47FF28-0483-3B36-F496-2FED9376D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9E7D134-2E89-09C6-0664-3803354C4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C470ED-5843-48B4-270A-6C6621952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4B07C6C-913A-2D0F-B2E6-854480AB4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5B1CC-D7A2-1A96-B62D-51C3BD0D3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2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B2553B-E5C6-2F94-ACAD-227D1624F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F77589A-28DC-FDB5-DEF7-799352624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1222D6-421D-D74E-EE94-D42DA6952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CD892B-2980-E492-E06F-D97FDD4B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3978923-9378-2C46-31B3-547BFC53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9E2DDC-FAD4-D5F4-80D0-C5C69726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89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E78E7C1-77E1-FAF5-A7E8-F09B44E55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7274E2-CE7B-80C8-78A9-2A65142AE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80184B-CAC9-3268-8075-F34E462D6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08ED3-DCAD-439A-B735-C72CB1E4FEFE}" type="datetimeFigureOut">
              <a:rPr lang="it-IT" smtClean="0"/>
              <a:t>31/01/2023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D05377-9B1F-ACB2-A47F-93243119F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6F1BEA-ED21-20F3-1EE2-D92B1DD83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91AD-27BB-4F80-BF74-0286A04C6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302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andora.infn.it/ws-my-files/EIC/Adapter_CarrierAlcor64/AdapterCarrierAlcor_64/ARTWORK-ADAPTER_CA64_V3_1/Schemat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andora.infn.it/ws-my-files/EIC/Adapter_CarrierAlcor64/AdapterCarrierAlcor_64/ARTWORK-ADAPTER_CA64_V3_1/Schemat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andora.infn.it/ws-my-files/EIC/Adapter_CarrierAlcor64/AdapterCarrierAlcor_64/ARTWORK-ADAPTER_CA64_V3_1/3DMode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andora.infn.it/ws-my-files/EIC/Adapter_CarrierAlcor64/AdapterCarrierAlcor_64/ARTWORK-ADAPTER_CA64_V3_1/BillOfMateria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711FD1-DAD2-A0D3-5809-A35FB05041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ARTWOR ADAPTER_CA64_V3_1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BD6997-9648-52E1-1C68-BCF6564A2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2580"/>
            <a:ext cx="9144000" cy="565220"/>
          </a:xfrm>
        </p:spPr>
        <p:txBody>
          <a:bodyPr/>
          <a:lstStyle/>
          <a:p>
            <a:r>
              <a:rPr lang="it-IT" dirty="0"/>
              <a:t>Stato del lavoro a fine Gennaio 2023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154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C997C4-28A3-87DF-4062-D883186E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Schema elettrico.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73CB78-36C0-A467-BCE6-9A01FF2341C4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Scaricabile</a:t>
            </a:r>
            <a:r>
              <a:rPr lang="en-US" sz="2000" dirty="0"/>
              <a:t> </a:t>
            </a:r>
            <a:r>
              <a:rPr lang="en-US" sz="2000" dirty="0" err="1"/>
              <a:t>all’indirizzo</a:t>
            </a:r>
            <a:r>
              <a:rPr lang="en-US" sz="2000" dirty="0"/>
              <a:t>: </a:t>
            </a:r>
            <a:r>
              <a:rPr lang="en-US" sz="2000" dirty="0">
                <a:hlinkClick r:id="rId2"/>
              </a:rPr>
              <a:t>https://pandora.infn.it/ws-my-files/EIC/Adapter_CarrierAlcor64/AdapterCarrierAlcor_64/ARTWORK-ADAPTER_CA64_V3_1/Schematic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Oppure</a:t>
            </a:r>
            <a:r>
              <a:rPr lang="en-US" sz="2000" dirty="0"/>
              <a:t> </a:t>
            </a:r>
            <a:r>
              <a:rPr lang="en-US" sz="2000" dirty="0" err="1"/>
              <a:t>indirizzo</a:t>
            </a:r>
            <a:r>
              <a:rPr lang="en-US" sz="2000" dirty="0"/>
              <a:t> </a:t>
            </a:r>
            <a:r>
              <a:rPr lang="en-US" sz="2000" dirty="0" err="1"/>
              <a:t>pubblico</a:t>
            </a:r>
            <a:r>
              <a:rPr lang="en-US" sz="2000" dirty="0"/>
              <a:t>: https://pandora.infn.it/public/8fb8cc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Password: </a:t>
            </a:r>
            <a:r>
              <a:rPr lang="it-IT" sz="2000" dirty="0">
                <a:effectLst/>
                <a:latin typeface="Courier New" panose="02070309020205020404" pitchFamily="49" charset="0"/>
              </a:rPr>
              <a:t>EIC-AC64-V3.1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220D8EB-0967-52D6-BA0E-6E3029B51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05862" y="1328135"/>
            <a:ext cx="6019331" cy="419848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3601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C997C4-28A3-87DF-4062-D883186E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Dimensioni Circuito.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73CB78-36C0-A467-BCE6-9A01FF2341C4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Scaricabile</a:t>
            </a:r>
            <a:r>
              <a:rPr lang="en-US" sz="2000" dirty="0"/>
              <a:t> </a:t>
            </a:r>
            <a:r>
              <a:rPr lang="en-US" sz="2000" dirty="0" err="1"/>
              <a:t>all’indirizzo</a:t>
            </a:r>
            <a:r>
              <a:rPr lang="en-US" sz="2000" dirty="0"/>
              <a:t>: </a:t>
            </a:r>
            <a:r>
              <a:rPr lang="en-US" sz="1400" dirty="0">
                <a:hlinkClick r:id="rId2"/>
              </a:rPr>
              <a:t>https://pandora.infn.it/ws-my-files/EIC/Adapter_CarrierAlcor64/AdapterCarrierAlcor_64/ARTWORK-ADAPTER_CA64_V3_1/Schematic</a:t>
            </a: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Oppure</a:t>
            </a:r>
            <a:r>
              <a:rPr lang="en-US" dirty="0"/>
              <a:t> </a:t>
            </a:r>
            <a:r>
              <a:rPr lang="en-US" dirty="0" err="1"/>
              <a:t>indirizzo</a:t>
            </a:r>
            <a:r>
              <a:rPr lang="en-US" dirty="0"/>
              <a:t> </a:t>
            </a:r>
            <a:r>
              <a:rPr lang="en-US" dirty="0" err="1"/>
              <a:t>pubblico</a:t>
            </a:r>
            <a:r>
              <a:rPr lang="en-US" dirty="0"/>
              <a:t>: https://pandora.infn.it/public/8fb8cc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Password: </a:t>
            </a:r>
            <a:r>
              <a:rPr lang="it-IT" dirty="0">
                <a:effectLst/>
                <a:latin typeface="Courier New" panose="02070309020205020404" pitchFamily="49" charset="0"/>
              </a:rPr>
              <a:t>EIC-AC64-V3.1</a:t>
            </a: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220D8EB-0967-52D6-BA0E-6E3029B51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378646" y="807593"/>
            <a:ext cx="4073763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0999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C997C4-28A3-87DF-4062-D883186E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Modello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CAD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(STEP)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73CB78-36C0-A467-BCE6-9A01FF2341C4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Scaricabile</a:t>
            </a:r>
            <a:r>
              <a:rPr lang="en-US" sz="2000" dirty="0"/>
              <a:t> </a:t>
            </a:r>
            <a:r>
              <a:rPr lang="en-US" sz="2000" dirty="0" err="1"/>
              <a:t>all’indirizzo</a:t>
            </a:r>
            <a:r>
              <a:rPr lang="en-US" sz="2000" dirty="0"/>
              <a:t>: </a:t>
            </a:r>
            <a:r>
              <a:rPr lang="en-US" sz="1400" dirty="0">
                <a:hlinkClick r:id="rId2"/>
              </a:rPr>
              <a:t>https://pandora.infn.it/ws-my-files/EIC/Adapter_CarrierAlcor64/AdapterCarrierAlcor_64/ARTWORK-ADAPTER_CA64_V3_1/3DModel</a:t>
            </a: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Oppure</a:t>
            </a:r>
            <a:r>
              <a:rPr lang="en-US" sz="1400" dirty="0"/>
              <a:t> </a:t>
            </a:r>
            <a:r>
              <a:rPr lang="en-US" sz="1400" dirty="0" err="1"/>
              <a:t>indirizzo</a:t>
            </a:r>
            <a:r>
              <a:rPr lang="en-US" sz="1400" dirty="0"/>
              <a:t> </a:t>
            </a:r>
            <a:r>
              <a:rPr lang="en-US" sz="1400" dirty="0" err="1"/>
              <a:t>pubblico</a:t>
            </a:r>
            <a:r>
              <a:rPr lang="en-US" sz="1400" dirty="0"/>
              <a:t>: https://pandora.infn.it/public/8fb8cc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Password: </a:t>
            </a:r>
            <a:r>
              <a:rPr lang="it-IT" sz="1400" dirty="0">
                <a:effectLst/>
                <a:latin typeface="Courier New" panose="02070309020205020404" pitchFamily="49" charset="0"/>
              </a:rPr>
              <a:t>EIC-AC64-V3.1</a:t>
            </a: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220D8EB-0967-52D6-BA0E-6E3029B51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11036" y="926926"/>
            <a:ext cx="6232033" cy="5085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7950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C997C4-28A3-87DF-4062-D883186E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Elenco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materiale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(excel)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73CB78-36C0-A467-BCE6-9A01FF2341C4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Scaricabile</a:t>
            </a:r>
            <a:r>
              <a:rPr lang="en-US" sz="2000" dirty="0"/>
              <a:t> </a:t>
            </a:r>
            <a:r>
              <a:rPr lang="en-US" sz="2000" dirty="0" err="1"/>
              <a:t>all’indirizzo</a:t>
            </a:r>
            <a:r>
              <a:rPr lang="en-US" sz="2000" dirty="0"/>
              <a:t>: </a:t>
            </a:r>
            <a:r>
              <a:rPr lang="en-US" sz="1400" dirty="0">
                <a:hlinkClick r:id="rId2"/>
              </a:rPr>
              <a:t>https://pandora.infn.it/ws-my-files/EIC/Adapter_CarrierAlcor64/AdapterCarrierAlcor_64/ARTWORK-ADAPTER_CA64_V3_1/BillOfMaterials</a:t>
            </a: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Oppure</a:t>
            </a:r>
            <a:r>
              <a:rPr lang="en-US" sz="1400" dirty="0"/>
              <a:t> </a:t>
            </a:r>
            <a:r>
              <a:rPr lang="en-US" sz="1400" dirty="0" err="1"/>
              <a:t>indirizzo</a:t>
            </a:r>
            <a:r>
              <a:rPr lang="en-US" sz="1400" dirty="0"/>
              <a:t> </a:t>
            </a:r>
            <a:r>
              <a:rPr lang="en-US" sz="1400" dirty="0" err="1"/>
              <a:t>pubblico</a:t>
            </a:r>
            <a:r>
              <a:rPr lang="en-US" sz="1400" dirty="0"/>
              <a:t>: https://pandora.infn.it/public/8fb8cc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Password: </a:t>
            </a:r>
            <a:r>
              <a:rPr lang="it-IT" sz="1400" dirty="0">
                <a:effectLst/>
                <a:latin typeface="Courier New" panose="02070309020205020404" pitchFamily="49" charset="0"/>
              </a:rPr>
              <a:t>EIC-AC64-V3.1</a:t>
            </a: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220D8EB-0967-52D6-BA0E-6E3029B51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11036" y="926926"/>
            <a:ext cx="6232033" cy="5085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24532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221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Tema di Office</vt:lpstr>
      <vt:lpstr>ARTWOR ADAPTER_CA64_V3_1</vt:lpstr>
      <vt:lpstr>Schema elettrico.</vt:lpstr>
      <vt:lpstr>Dimensioni Circuito.</vt:lpstr>
      <vt:lpstr>Modello CAD (STEP)</vt:lpstr>
      <vt:lpstr>Elenco materiale (excel)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ARTWOR ADAPTER_CA64_V3_1</dc:title>
  <dc:creator>Roberto Malaguti</dc:creator>
  <cp:lastModifiedBy>Roberto Malaguti</cp:lastModifiedBy>
  <cp:revision>2</cp:revision>
  <dcterms:created xsi:type="dcterms:W3CDTF">2023-01-31T10:33:33Z</dcterms:created>
  <dcterms:modified xsi:type="dcterms:W3CDTF">2023-01-31T11:03:35Z</dcterms:modified>
</cp:coreProperties>
</file>