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9"/>
  </p:notesMasterIdLst>
  <p:sldIdLst>
    <p:sldId id="256" r:id="rId5"/>
    <p:sldId id="276" r:id="rId6"/>
    <p:sldId id="258" r:id="rId7"/>
    <p:sldId id="260" r:id="rId8"/>
    <p:sldId id="261" r:id="rId9"/>
    <p:sldId id="262" r:id="rId10"/>
    <p:sldId id="263" r:id="rId11"/>
    <p:sldId id="275" r:id="rId12"/>
    <p:sldId id="264" r:id="rId13"/>
    <p:sldId id="270" r:id="rId14"/>
    <p:sldId id="273" r:id="rId15"/>
    <p:sldId id="272" r:id="rId16"/>
    <p:sldId id="274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E5EB"/>
    <a:srgbClr val="CDFFE4"/>
    <a:srgbClr val="89FFBE"/>
    <a:srgbClr val="FFDDDD"/>
    <a:srgbClr val="00A44A"/>
    <a:srgbClr val="0070C4"/>
    <a:srgbClr val="ED7C2F"/>
    <a:srgbClr val="FFE389"/>
    <a:srgbClr val="8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1612A-D503-4C0E-9F38-B1070BBDF25E}" v="102" dt="2023-10-18T12:47:37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4" autoAdjust="0"/>
    <p:restoredTop sz="73934" autoAdjust="0"/>
  </p:normalViewPr>
  <p:slideViewPr>
    <p:cSldViewPr snapToGrid="0">
      <p:cViewPr varScale="1">
        <p:scale>
          <a:sx n="71" d="100"/>
          <a:sy n="71" d="100"/>
        </p:scale>
        <p:origin x="729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大輔" userId="0492553f-8931-40e6-bdda-87462e0d1d41" providerId="ADAL" clId="{8FE1612A-D503-4C0E-9F38-B1070BBDF25E}"/>
    <pc:docChg chg="undo custSel addSld delSld modSld sldOrd">
      <pc:chgData name="佐藤大輔" userId="0492553f-8931-40e6-bdda-87462e0d1d41" providerId="ADAL" clId="{8FE1612A-D503-4C0E-9F38-B1070BBDF25E}" dt="2023-10-18T12:47:37.138" v="3507" actId="1036"/>
      <pc:docMkLst>
        <pc:docMk/>
      </pc:docMkLst>
      <pc:sldChg chg="addSp modSp mod">
        <pc:chgData name="佐藤大輔" userId="0492553f-8931-40e6-bdda-87462e0d1d41" providerId="ADAL" clId="{8FE1612A-D503-4C0E-9F38-B1070BBDF25E}" dt="2023-10-18T12:47:37.138" v="3507" actId="1036"/>
        <pc:sldMkLst>
          <pc:docMk/>
          <pc:sldMk cId="3058221899" sldId="256"/>
        </pc:sldMkLst>
        <pc:spChg chg="mod">
          <ac:chgData name="佐藤大輔" userId="0492553f-8931-40e6-bdda-87462e0d1d41" providerId="ADAL" clId="{8FE1612A-D503-4C0E-9F38-B1070BBDF25E}" dt="2023-10-15T11:40:59.903" v="2022" actId="115"/>
          <ac:spMkLst>
            <pc:docMk/>
            <pc:sldMk cId="3058221899" sldId="256"/>
            <ac:spMk id="15" creationId="{6CEECB1F-3DEF-CF01-81F9-5F857AC80957}"/>
          </ac:spMkLst>
        </pc:spChg>
        <pc:spChg chg="mod">
          <ac:chgData name="佐藤大輔" userId="0492553f-8931-40e6-bdda-87462e0d1d41" providerId="ADAL" clId="{8FE1612A-D503-4C0E-9F38-B1070BBDF25E}" dt="2023-10-17T13:23:57.685" v="3116" actId="113"/>
          <ac:spMkLst>
            <pc:docMk/>
            <pc:sldMk cId="3058221899" sldId="256"/>
            <ac:spMk id="17" creationId="{B59B7922-E666-7504-3136-18D1F2ACAAB3}"/>
          </ac:spMkLst>
        </pc:spChg>
        <pc:picChg chg="add mod">
          <ac:chgData name="佐藤大輔" userId="0492553f-8931-40e6-bdda-87462e0d1d41" providerId="ADAL" clId="{8FE1612A-D503-4C0E-9F38-B1070BBDF25E}" dt="2023-10-18T12:47:37.138" v="3507" actId="1036"/>
          <ac:picMkLst>
            <pc:docMk/>
            <pc:sldMk cId="3058221899" sldId="256"/>
            <ac:picMk id="1026" creationId="{B356C97B-400F-052E-E255-B1CD0BC494C4}"/>
          </ac:picMkLst>
        </pc:picChg>
      </pc:sldChg>
      <pc:sldChg chg="addSp delSp modSp mod">
        <pc:chgData name="佐藤大輔" userId="0492553f-8931-40e6-bdda-87462e0d1d41" providerId="ADAL" clId="{8FE1612A-D503-4C0E-9F38-B1070BBDF25E}" dt="2023-10-17T13:07:21.574" v="3071" actId="1035"/>
        <pc:sldMkLst>
          <pc:docMk/>
          <pc:sldMk cId="404963492" sldId="258"/>
        </pc:sldMkLst>
        <pc:spChg chg="mod">
          <ac:chgData name="佐藤大輔" userId="0492553f-8931-40e6-bdda-87462e0d1d41" providerId="ADAL" clId="{8FE1612A-D503-4C0E-9F38-B1070BBDF25E}" dt="2023-10-17T03:17:11.701" v="2134" actId="1076"/>
          <ac:spMkLst>
            <pc:docMk/>
            <pc:sldMk cId="404963492" sldId="258"/>
            <ac:spMk id="2" creationId="{BB87D474-D5E2-7BC1-B725-60CAA68B2E11}"/>
          </ac:spMkLst>
        </pc:spChg>
        <pc:spChg chg="mod">
          <ac:chgData name="佐藤大輔" userId="0492553f-8931-40e6-bdda-87462e0d1d41" providerId="ADAL" clId="{8FE1612A-D503-4C0E-9F38-B1070BBDF25E}" dt="2023-10-17T13:07:21.574" v="3071" actId="1035"/>
          <ac:spMkLst>
            <pc:docMk/>
            <pc:sldMk cId="404963492" sldId="258"/>
            <ac:spMk id="9" creationId="{085AF21E-F200-3D8F-44DA-959CCD78B4A3}"/>
          </ac:spMkLst>
        </pc:spChg>
        <pc:spChg chg="mod">
          <ac:chgData name="佐藤大輔" userId="0492553f-8931-40e6-bdda-87462e0d1d41" providerId="ADAL" clId="{8FE1612A-D503-4C0E-9F38-B1070BBDF25E}" dt="2023-10-17T03:20:20.003" v="2181" actId="1076"/>
          <ac:spMkLst>
            <pc:docMk/>
            <pc:sldMk cId="404963492" sldId="258"/>
            <ac:spMk id="15" creationId="{E12ABA61-2248-9D6E-7215-38A31E78BBE9}"/>
          </ac:spMkLst>
        </pc:spChg>
        <pc:spChg chg="mod">
          <ac:chgData name="佐藤大輔" userId="0492553f-8931-40e6-bdda-87462e0d1d41" providerId="ADAL" clId="{8FE1612A-D503-4C0E-9F38-B1070BBDF25E}" dt="2023-10-17T03:17:05.936" v="2132" actId="1076"/>
          <ac:spMkLst>
            <pc:docMk/>
            <pc:sldMk cId="404963492" sldId="258"/>
            <ac:spMk id="39" creationId="{508C8AF3-1071-FE20-736D-827A38DF0CD6}"/>
          </ac:spMkLst>
        </pc:spChg>
        <pc:spChg chg="mod">
          <ac:chgData name="佐藤大輔" userId="0492553f-8931-40e6-bdda-87462e0d1d41" providerId="ADAL" clId="{8FE1612A-D503-4C0E-9F38-B1070BBDF25E}" dt="2023-10-17T03:18:01.204" v="2160" actId="1076"/>
          <ac:spMkLst>
            <pc:docMk/>
            <pc:sldMk cId="404963492" sldId="258"/>
            <ac:spMk id="41" creationId="{D2AE6387-06BA-081D-4E78-3A298AFB0F52}"/>
          </ac:spMkLst>
        </pc:spChg>
        <pc:spChg chg="mod">
          <ac:chgData name="佐藤大輔" userId="0492553f-8931-40e6-bdda-87462e0d1d41" providerId="ADAL" clId="{8FE1612A-D503-4C0E-9F38-B1070BBDF25E}" dt="2023-10-17T03:17:07.854" v="2133" actId="1076"/>
          <ac:spMkLst>
            <pc:docMk/>
            <pc:sldMk cId="404963492" sldId="258"/>
            <ac:spMk id="43" creationId="{222AD5E9-7496-B35A-D43D-BF18A7419BE4}"/>
          </ac:spMkLst>
        </pc:spChg>
        <pc:spChg chg="add mod">
          <ac:chgData name="佐藤大輔" userId="0492553f-8931-40e6-bdda-87462e0d1d41" providerId="ADAL" clId="{8FE1612A-D503-4C0E-9F38-B1070BBDF25E}" dt="2023-10-17T03:14:39.232" v="2129" actId="947"/>
          <ac:spMkLst>
            <pc:docMk/>
            <pc:sldMk cId="404963492" sldId="258"/>
            <ac:spMk id="46" creationId="{3DC69008-1276-3C00-65F4-8A6CC266D562}"/>
          </ac:spMkLst>
        </pc:spChg>
        <pc:spChg chg="add del mod">
          <ac:chgData name="佐藤大輔" userId="0492553f-8931-40e6-bdda-87462e0d1d41" providerId="ADAL" clId="{8FE1612A-D503-4C0E-9F38-B1070BBDF25E}" dt="2023-10-17T03:19:03.382" v="2164"/>
          <ac:spMkLst>
            <pc:docMk/>
            <pc:sldMk cId="404963492" sldId="258"/>
            <ac:spMk id="48" creationId="{6772D1D7-4430-CFB0-01E0-804F59B1E810}"/>
          </ac:spMkLst>
        </pc:spChg>
        <pc:spChg chg="add del mod">
          <ac:chgData name="佐藤大輔" userId="0492553f-8931-40e6-bdda-87462e0d1d41" providerId="ADAL" clId="{8FE1612A-D503-4C0E-9F38-B1070BBDF25E}" dt="2023-10-17T03:19:28.657" v="2170" actId="478"/>
          <ac:spMkLst>
            <pc:docMk/>
            <pc:sldMk cId="404963492" sldId="258"/>
            <ac:spMk id="49" creationId="{398FCAD4-B557-CCD1-EA71-7624791F3574}"/>
          </ac:spMkLst>
        </pc:spChg>
        <pc:grpChg chg="mod">
          <ac:chgData name="佐藤大輔" userId="0492553f-8931-40e6-bdda-87462e0d1d41" providerId="ADAL" clId="{8FE1612A-D503-4C0E-9F38-B1070BBDF25E}" dt="2023-10-17T03:12:22.146" v="2112" actId="164"/>
          <ac:grpSpMkLst>
            <pc:docMk/>
            <pc:sldMk cId="404963492" sldId="258"/>
            <ac:grpSpMk id="4" creationId="{C0D22F0E-F96A-2D59-CEA4-405B3C64DA33}"/>
          </ac:grpSpMkLst>
        </pc:grpChg>
        <pc:grpChg chg="mod">
          <ac:chgData name="佐藤大輔" userId="0492553f-8931-40e6-bdda-87462e0d1d41" providerId="ADAL" clId="{8FE1612A-D503-4C0E-9F38-B1070BBDF25E}" dt="2023-10-17T03:12:22.146" v="2112" actId="164"/>
          <ac:grpSpMkLst>
            <pc:docMk/>
            <pc:sldMk cId="404963492" sldId="258"/>
            <ac:grpSpMk id="40" creationId="{349B74F8-F3AA-CCB2-8405-6C8C7ED80156}"/>
          </ac:grpSpMkLst>
        </pc:grpChg>
        <pc:grpChg chg="add mod">
          <ac:chgData name="佐藤大輔" userId="0492553f-8931-40e6-bdda-87462e0d1d41" providerId="ADAL" clId="{8FE1612A-D503-4C0E-9F38-B1070BBDF25E}" dt="2023-10-17T03:12:38.570" v="2117" actId="1076"/>
          <ac:grpSpMkLst>
            <pc:docMk/>
            <pc:sldMk cId="404963492" sldId="258"/>
            <ac:grpSpMk id="47" creationId="{2A06C994-2F86-B30E-C21B-881E0DE7D7BF}"/>
          </ac:grpSpMkLst>
        </pc:grpChg>
        <pc:picChg chg="mod">
          <ac:chgData name="佐藤大輔" userId="0492553f-8931-40e6-bdda-87462e0d1d41" providerId="ADAL" clId="{8FE1612A-D503-4C0E-9F38-B1070BBDF25E}" dt="2023-10-17T12:58:50.172" v="2974" actId="1076"/>
          <ac:picMkLst>
            <pc:docMk/>
            <pc:sldMk cId="404963492" sldId="258"/>
            <ac:picMk id="38" creationId="{A69FAB31-1279-DFD4-1E31-CC195FA164CD}"/>
          </ac:picMkLst>
        </pc:picChg>
      </pc:sldChg>
      <pc:sldChg chg="add del">
        <pc:chgData name="佐藤大輔" userId="0492553f-8931-40e6-bdda-87462e0d1d41" providerId="ADAL" clId="{8FE1612A-D503-4C0E-9F38-B1070BBDF25E}" dt="2023-10-17T12:53:48.533" v="2924" actId="2696"/>
        <pc:sldMkLst>
          <pc:docMk/>
          <pc:sldMk cId="1998106678" sldId="259"/>
        </pc:sldMkLst>
      </pc:sldChg>
      <pc:sldChg chg="addSp delSp modSp mod modNotesTx">
        <pc:chgData name="佐藤大輔" userId="0492553f-8931-40e6-bdda-87462e0d1d41" providerId="ADAL" clId="{8FE1612A-D503-4C0E-9F38-B1070BBDF25E}" dt="2023-10-18T03:02:46.118" v="3465" actId="1076"/>
        <pc:sldMkLst>
          <pc:docMk/>
          <pc:sldMk cId="2027921337" sldId="260"/>
        </pc:sldMkLst>
        <pc:spChg chg="add mod">
          <ac:chgData name="佐藤大輔" userId="0492553f-8931-40e6-bdda-87462e0d1d41" providerId="ADAL" clId="{8FE1612A-D503-4C0E-9F38-B1070BBDF25E}" dt="2023-10-18T03:02:46.118" v="3465" actId="1076"/>
          <ac:spMkLst>
            <pc:docMk/>
            <pc:sldMk cId="2027921337" sldId="260"/>
            <ac:spMk id="3" creationId="{79973BAE-D0BB-BCF3-D513-A36BF5ECAAD3}"/>
          </ac:spMkLst>
        </pc:spChg>
        <pc:spChg chg="add del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3" creationId="{E2F705B7-DEBC-5970-01EA-A45B8638057C}"/>
          </ac:spMkLst>
        </pc:spChg>
        <pc:spChg chg="add del mod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6" creationId="{042EA1FD-17E9-005E-A591-86A31037CAA2}"/>
          </ac:spMkLst>
        </pc:spChg>
        <pc:spChg chg="add del mod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7" creationId="{19DC36F2-0E87-5330-418C-F54E64CDAE37}"/>
          </ac:spMkLst>
        </pc:spChg>
        <pc:spChg chg="add del mod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8" creationId="{03765293-F41A-4F43-6608-79B92D0FD577}"/>
          </ac:spMkLst>
        </pc:spChg>
        <pc:spChg chg="mod">
          <ac:chgData name="佐藤大輔" userId="0492553f-8931-40e6-bdda-87462e0d1d41" providerId="ADAL" clId="{8FE1612A-D503-4C0E-9F38-B1070BBDF25E}" dt="2023-10-17T03:32:59.839" v="2298" actId="20577"/>
          <ac:spMkLst>
            <pc:docMk/>
            <pc:sldMk cId="2027921337" sldId="260"/>
            <ac:spMk id="9" creationId="{085AF21E-F200-3D8F-44DA-959CCD78B4A3}"/>
          </ac:spMkLst>
        </pc:spChg>
        <pc:spChg chg="add del mod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10" creationId="{184A3B3A-3675-919A-EA1A-CE70CD65C271}"/>
          </ac:spMkLst>
        </pc:spChg>
        <pc:spChg chg="del mod topLvl">
          <ac:chgData name="佐藤大輔" userId="0492553f-8931-40e6-bdda-87462e0d1d41" providerId="ADAL" clId="{8FE1612A-D503-4C0E-9F38-B1070BBDF25E}" dt="2023-10-17T03:44:03.863" v="2346" actId="21"/>
          <ac:spMkLst>
            <pc:docMk/>
            <pc:sldMk cId="2027921337" sldId="260"/>
            <ac:spMk id="25" creationId="{C0095493-BF9D-9D4B-50B5-F22A11C90E99}"/>
          </ac:spMkLst>
        </pc:spChg>
        <pc:spChg chg="add del mod">
          <ac:chgData name="佐藤大輔" userId="0492553f-8931-40e6-bdda-87462e0d1d41" providerId="ADAL" clId="{8FE1612A-D503-4C0E-9F38-B1070BBDF25E}" dt="2023-10-17T03:45:57.753" v="2375" actId="21"/>
          <ac:spMkLst>
            <pc:docMk/>
            <pc:sldMk cId="2027921337" sldId="260"/>
            <ac:spMk id="49" creationId="{7B6B44A5-2302-7C35-F786-4FF8742A3B71}"/>
          </ac:spMkLst>
        </pc:spChg>
        <pc:spChg chg="mod">
          <ac:chgData name="佐藤大輔" userId="0492553f-8931-40e6-bdda-87462e0d1d41" providerId="ADAL" clId="{8FE1612A-D503-4C0E-9F38-B1070BBDF25E}" dt="2023-10-18T03:02:40.807" v="3464" actId="1076"/>
          <ac:spMkLst>
            <pc:docMk/>
            <pc:sldMk cId="2027921337" sldId="260"/>
            <ac:spMk id="50" creationId="{F2C58B3D-BA4A-4B8B-3A84-ED665D300DC4}"/>
          </ac:spMkLst>
        </pc:spChg>
        <pc:spChg chg="add mod">
          <ac:chgData name="佐藤大輔" userId="0492553f-8931-40e6-bdda-87462e0d1d41" providerId="ADAL" clId="{8FE1612A-D503-4C0E-9F38-B1070BBDF25E}" dt="2023-10-17T04:03:00.031" v="2438" actId="207"/>
          <ac:spMkLst>
            <pc:docMk/>
            <pc:sldMk cId="2027921337" sldId="260"/>
            <ac:spMk id="52" creationId="{24C7D273-8DE1-4E85-18F8-DC926383C33A}"/>
          </ac:spMkLst>
        </pc:spChg>
        <pc:spChg chg="add mod">
          <ac:chgData name="佐藤大輔" userId="0492553f-8931-40e6-bdda-87462e0d1d41" providerId="ADAL" clId="{8FE1612A-D503-4C0E-9F38-B1070BBDF25E}" dt="2023-10-17T03:42:38.587" v="2328" actId="164"/>
          <ac:spMkLst>
            <pc:docMk/>
            <pc:sldMk cId="2027921337" sldId="260"/>
            <ac:spMk id="53" creationId="{8AC1CDB2-2C47-C4BD-D561-BF7504EB4C12}"/>
          </ac:spMkLst>
        </pc:spChg>
        <pc:spChg chg="add mod">
          <ac:chgData name="佐藤大輔" userId="0492553f-8931-40e6-bdda-87462e0d1d41" providerId="ADAL" clId="{8FE1612A-D503-4C0E-9F38-B1070BBDF25E}" dt="2023-10-17T03:59:44.813" v="2431" actId="1076"/>
          <ac:spMkLst>
            <pc:docMk/>
            <pc:sldMk cId="2027921337" sldId="260"/>
            <ac:spMk id="54" creationId="{40809B21-B00B-AD68-B254-24D57030ED20}"/>
          </ac:spMkLst>
        </pc:spChg>
        <pc:spChg chg="add del mod">
          <ac:chgData name="佐藤大輔" userId="0492553f-8931-40e6-bdda-87462e0d1d41" providerId="ADAL" clId="{8FE1612A-D503-4C0E-9F38-B1070BBDF25E}" dt="2023-10-17T13:05:54.719" v="3066" actId="1038"/>
          <ac:spMkLst>
            <pc:docMk/>
            <pc:sldMk cId="2027921337" sldId="260"/>
            <ac:spMk id="63" creationId="{A53F7281-54F7-41E6-4391-3583CD3D82A4}"/>
          </ac:spMkLst>
        </pc:spChg>
        <pc:spChg chg="add mod">
          <ac:chgData name="佐藤大輔" userId="0492553f-8931-40e6-bdda-87462e0d1d41" providerId="ADAL" clId="{8FE1612A-D503-4C0E-9F38-B1070BBDF25E}" dt="2023-10-17T03:42:33.475" v="2327" actId="571"/>
          <ac:spMkLst>
            <pc:docMk/>
            <pc:sldMk cId="2027921337" sldId="260"/>
            <ac:spMk id="66" creationId="{0462CE91-0B3C-09EA-7DFA-D2B3B197F1EA}"/>
          </ac:spMkLst>
        </pc:spChg>
        <pc:spChg chg="add mod">
          <ac:chgData name="佐藤大輔" userId="0492553f-8931-40e6-bdda-87462e0d1d41" providerId="ADAL" clId="{8FE1612A-D503-4C0E-9F38-B1070BBDF25E}" dt="2023-10-17T03:46:10.631" v="2380" actId="1076"/>
          <ac:spMkLst>
            <pc:docMk/>
            <pc:sldMk cId="2027921337" sldId="260"/>
            <ac:spMk id="74" creationId="{E7A00BE1-28D7-4F87-513D-BAAA0C282ABC}"/>
          </ac:spMkLst>
        </pc:spChg>
        <pc:spChg chg="add mod">
          <ac:chgData name="佐藤大輔" userId="0492553f-8931-40e6-bdda-87462e0d1d41" providerId="ADAL" clId="{8FE1612A-D503-4C0E-9F38-B1070BBDF25E}" dt="2023-10-17T03:46:17.600" v="2381"/>
          <ac:spMkLst>
            <pc:docMk/>
            <pc:sldMk cId="2027921337" sldId="260"/>
            <ac:spMk id="77" creationId="{D19EEAB7-9F76-3CC0-EFE8-D523A21BE27F}"/>
          </ac:spMkLst>
        </pc:spChg>
        <pc:grpChg chg="add del mod">
          <ac:chgData name="佐藤大輔" userId="0492553f-8931-40e6-bdda-87462e0d1d41" providerId="ADAL" clId="{8FE1612A-D503-4C0E-9F38-B1070BBDF25E}" dt="2023-10-17T03:45:57.753" v="2375" actId="21"/>
          <ac:grpSpMkLst>
            <pc:docMk/>
            <pc:sldMk cId="2027921337" sldId="260"/>
            <ac:grpSpMk id="13" creationId="{FE4006EA-B93F-32E3-D866-C81F291DB9ED}"/>
          </ac:grpSpMkLst>
        </pc:grpChg>
        <pc:grpChg chg="del mod">
          <ac:chgData name="佐藤大輔" userId="0492553f-8931-40e6-bdda-87462e0d1d41" providerId="ADAL" clId="{8FE1612A-D503-4C0E-9F38-B1070BBDF25E}" dt="2023-10-17T03:44:03.863" v="2346" actId="21"/>
          <ac:grpSpMkLst>
            <pc:docMk/>
            <pc:sldMk cId="2027921337" sldId="260"/>
            <ac:grpSpMk id="23" creationId="{EA63C5B1-B9B0-2ABD-4527-629A6D12C226}"/>
          </ac:grpSpMkLst>
        </pc:grpChg>
        <pc:grpChg chg="add del topLvl">
          <ac:chgData name="佐藤大輔" userId="0492553f-8931-40e6-bdda-87462e0d1d41" providerId="ADAL" clId="{8FE1612A-D503-4C0E-9F38-B1070BBDF25E}" dt="2023-10-17T03:45:57.753" v="2375" actId="21"/>
          <ac:grpSpMkLst>
            <pc:docMk/>
            <pc:sldMk cId="2027921337" sldId="260"/>
            <ac:grpSpMk id="24" creationId="{AE471B84-6BF0-29AF-1184-0D8A032B0B88}"/>
          </ac:grpSpMkLst>
        </pc:grpChg>
        <pc:grpChg chg="add mod">
          <ac:chgData name="佐藤大輔" userId="0492553f-8931-40e6-bdda-87462e0d1d41" providerId="ADAL" clId="{8FE1612A-D503-4C0E-9F38-B1070BBDF25E}" dt="2023-10-17T04:03:07.693" v="2439" actId="1076"/>
          <ac:grpSpMkLst>
            <pc:docMk/>
            <pc:sldMk cId="2027921337" sldId="260"/>
            <ac:grpSpMk id="68" creationId="{8C1B5816-3059-B7C8-FB2B-17D66138B1BD}"/>
          </ac:grpSpMkLst>
        </pc:grpChg>
        <pc:picChg chg="add del mod">
          <ac:chgData name="佐藤大輔" userId="0492553f-8931-40e6-bdda-87462e0d1d41" providerId="ADAL" clId="{8FE1612A-D503-4C0E-9F38-B1070BBDF25E}" dt="2023-10-17T03:45:57.753" v="2375" actId="21"/>
          <ac:picMkLst>
            <pc:docMk/>
            <pc:sldMk cId="2027921337" sldId="260"/>
            <ac:picMk id="2" creationId="{370D0BB1-3767-D04F-97A2-9D7FBE608810}"/>
          </ac:picMkLst>
        </pc:picChg>
        <pc:picChg chg="add mod">
          <ac:chgData name="佐藤大輔" userId="0492553f-8931-40e6-bdda-87462e0d1d41" providerId="ADAL" clId="{8FE1612A-D503-4C0E-9F38-B1070BBDF25E}" dt="2023-10-17T03:59:39.413" v="2430" actId="1076"/>
          <ac:picMkLst>
            <pc:docMk/>
            <pc:sldMk cId="2027921337" sldId="260"/>
            <ac:picMk id="4" creationId="{A617C977-4483-6936-C7EC-71355A2BE643}"/>
          </ac:picMkLst>
        </pc:picChg>
        <pc:picChg chg="add del mod">
          <ac:chgData name="佐藤大輔" userId="0492553f-8931-40e6-bdda-87462e0d1d41" providerId="ADAL" clId="{8FE1612A-D503-4C0E-9F38-B1070BBDF25E}" dt="2023-10-17T03:45:57.753" v="2375" actId="21"/>
          <ac:picMkLst>
            <pc:docMk/>
            <pc:sldMk cId="2027921337" sldId="260"/>
            <ac:picMk id="5" creationId="{0CE2625B-D3DE-ED32-21F4-A16643910DDA}"/>
          </ac:picMkLst>
        </pc:picChg>
        <pc:picChg chg="add mod">
          <ac:chgData name="佐藤大輔" userId="0492553f-8931-40e6-bdda-87462e0d1d41" providerId="ADAL" clId="{8FE1612A-D503-4C0E-9F38-B1070BBDF25E}" dt="2023-10-17T03:42:33.475" v="2327" actId="571"/>
          <ac:picMkLst>
            <pc:docMk/>
            <pc:sldMk cId="2027921337" sldId="260"/>
            <ac:picMk id="65" creationId="{472879D0-7FBF-FBDB-0685-89A90265D0F0}"/>
          </ac:picMkLst>
        </pc:picChg>
        <pc:picChg chg="add del mod">
          <ac:chgData name="佐藤大輔" userId="0492553f-8931-40e6-bdda-87462e0d1d41" providerId="ADAL" clId="{8FE1612A-D503-4C0E-9F38-B1070BBDF25E}" dt="2023-10-17T03:45:10.662" v="2365"/>
          <ac:picMkLst>
            <pc:docMk/>
            <pc:sldMk cId="2027921337" sldId="260"/>
            <ac:picMk id="75" creationId="{2D551367-E04A-5DF4-4F53-999CDD480C0B}"/>
          </ac:picMkLst>
        </pc:picChg>
        <pc:picChg chg="add mod">
          <ac:chgData name="佐藤大輔" userId="0492553f-8931-40e6-bdda-87462e0d1d41" providerId="ADAL" clId="{8FE1612A-D503-4C0E-9F38-B1070BBDF25E}" dt="2023-10-17T03:47:11.834" v="2394" actId="1076"/>
          <ac:picMkLst>
            <pc:docMk/>
            <pc:sldMk cId="2027921337" sldId="260"/>
            <ac:picMk id="76" creationId="{1EFEAE0F-8E0D-1C52-8B51-10C0FF92140C}"/>
          </ac:picMkLst>
        </pc:picChg>
        <pc:cxnChg chg="add del mod">
          <ac:chgData name="佐藤大輔" userId="0492553f-8931-40e6-bdda-87462e0d1d41" providerId="ADAL" clId="{8FE1612A-D503-4C0E-9F38-B1070BBDF25E}" dt="2023-10-17T03:45:57.753" v="2375" actId="21"/>
          <ac:cxnSpMkLst>
            <pc:docMk/>
            <pc:sldMk cId="2027921337" sldId="260"/>
            <ac:cxnSpMk id="11" creationId="{6BB46EC2-D1E6-CCF0-70CF-5AD1A8B7635D}"/>
          </ac:cxnSpMkLst>
        </pc:cxnChg>
        <pc:cxnChg chg="add del mod">
          <ac:chgData name="佐藤大輔" userId="0492553f-8931-40e6-bdda-87462e0d1d41" providerId="ADAL" clId="{8FE1612A-D503-4C0E-9F38-B1070BBDF25E}" dt="2023-10-17T03:45:57.753" v="2375" actId="21"/>
          <ac:cxnSpMkLst>
            <pc:docMk/>
            <pc:sldMk cId="2027921337" sldId="260"/>
            <ac:cxnSpMk id="12" creationId="{A21C87EC-41E2-FE25-6218-928C437A44E0}"/>
          </ac:cxnSpMkLst>
        </pc:cxnChg>
        <pc:cxnChg chg="add del mod">
          <ac:chgData name="佐藤大輔" userId="0492553f-8931-40e6-bdda-87462e0d1d41" providerId="ADAL" clId="{8FE1612A-D503-4C0E-9F38-B1070BBDF25E}" dt="2023-10-17T03:45:57.753" v="2375" actId="21"/>
          <ac:cxnSpMkLst>
            <pc:docMk/>
            <pc:sldMk cId="2027921337" sldId="260"/>
            <ac:cxnSpMk id="48" creationId="{CEED8545-1D72-A935-976F-D983D8BDDB60}"/>
          </ac:cxnSpMkLst>
        </pc:cxnChg>
        <pc:cxnChg chg="add mod">
          <ac:chgData name="佐藤大輔" userId="0492553f-8931-40e6-bdda-87462e0d1d41" providerId="ADAL" clId="{8FE1612A-D503-4C0E-9F38-B1070BBDF25E}" dt="2023-10-17T03:59:44.813" v="2431" actId="1076"/>
          <ac:cxnSpMkLst>
            <pc:docMk/>
            <pc:sldMk cId="2027921337" sldId="260"/>
            <ac:cxnSpMk id="55" creationId="{F089BC57-5848-04E3-A080-0E1628A0D55B}"/>
          </ac:cxnSpMkLst>
        </pc:cxnChg>
        <pc:cxnChg chg="add mod">
          <ac:chgData name="佐藤大輔" userId="0492553f-8931-40e6-bdda-87462e0d1d41" providerId="ADAL" clId="{8FE1612A-D503-4C0E-9F38-B1070BBDF25E}" dt="2023-10-17T03:42:38.587" v="2328" actId="164"/>
          <ac:cxnSpMkLst>
            <pc:docMk/>
            <pc:sldMk cId="2027921337" sldId="260"/>
            <ac:cxnSpMk id="58" creationId="{2814CC39-11D0-5FDF-32C3-C61EC672E129}"/>
          </ac:cxnSpMkLst>
        </pc:cxnChg>
        <pc:cxnChg chg="add mod">
          <ac:chgData name="佐藤大輔" userId="0492553f-8931-40e6-bdda-87462e0d1d41" providerId="ADAL" clId="{8FE1612A-D503-4C0E-9F38-B1070BBDF25E}" dt="2023-10-17T03:42:33.475" v="2327" actId="571"/>
          <ac:cxnSpMkLst>
            <pc:docMk/>
            <pc:sldMk cId="2027921337" sldId="260"/>
            <ac:cxnSpMk id="67" creationId="{AFDF6ED6-6FF8-CABF-4806-1ABDFE692E15}"/>
          </ac:cxnSpMkLst>
        </pc:cxnChg>
      </pc:sldChg>
      <pc:sldChg chg="addSp delSp modSp mod">
        <pc:chgData name="佐藤大輔" userId="0492553f-8931-40e6-bdda-87462e0d1d41" providerId="ADAL" clId="{8FE1612A-D503-4C0E-9F38-B1070BBDF25E}" dt="2023-10-18T02:28:48.429" v="3441" actId="692"/>
        <pc:sldMkLst>
          <pc:docMk/>
          <pc:sldMk cId="2018035113" sldId="261"/>
        </pc:sldMkLst>
        <pc:spChg chg="add mod">
          <ac:chgData name="佐藤大輔" userId="0492553f-8931-40e6-bdda-87462e0d1d41" providerId="ADAL" clId="{8FE1612A-D503-4C0E-9F38-B1070BBDF25E}" dt="2023-10-18T02:28:16.860" v="3437" actId="692"/>
          <ac:spMkLst>
            <pc:docMk/>
            <pc:sldMk cId="2018035113" sldId="261"/>
            <ac:spMk id="2" creationId="{DDA43377-699F-264B-6857-CDB6F6973905}"/>
          </ac:spMkLst>
        </pc:spChg>
        <pc:spChg chg="add del mod">
          <ac:chgData name="佐藤大輔" userId="0492553f-8931-40e6-bdda-87462e0d1d41" providerId="ADAL" clId="{8FE1612A-D503-4C0E-9F38-B1070BBDF25E}" dt="2023-10-17T04:18:21.523" v="2522" actId="21"/>
          <ac:spMkLst>
            <pc:docMk/>
            <pc:sldMk cId="2018035113" sldId="261"/>
            <ac:spMk id="2" creationId="{F93F1618-5CA7-5530-B280-6A0B895B2865}"/>
          </ac:spMkLst>
        </pc:spChg>
        <pc:spChg chg="add mod">
          <ac:chgData name="佐藤大輔" userId="0492553f-8931-40e6-bdda-87462e0d1d41" providerId="ADAL" clId="{8FE1612A-D503-4C0E-9F38-B1070BBDF25E}" dt="2023-10-17T04:23:43.194" v="2600" actId="14100"/>
          <ac:spMkLst>
            <pc:docMk/>
            <pc:sldMk cId="2018035113" sldId="261"/>
            <ac:spMk id="4" creationId="{841F32FE-2B60-0884-3B11-4A532FD95802}"/>
          </ac:spMkLst>
        </pc:spChg>
        <pc:spChg chg="add mod ord">
          <ac:chgData name="佐藤大輔" userId="0492553f-8931-40e6-bdda-87462e0d1d41" providerId="ADAL" clId="{8FE1612A-D503-4C0E-9F38-B1070BBDF25E}" dt="2023-10-17T04:24:14.587" v="2604" actId="1076"/>
          <ac:spMkLst>
            <pc:docMk/>
            <pc:sldMk cId="2018035113" sldId="261"/>
            <ac:spMk id="5" creationId="{C7E38694-68DF-706D-FA41-2975645188A5}"/>
          </ac:spMkLst>
        </pc:spChg>
        <pc:spChg chg="add mod">
          <ac:chgData name="佐藤大輔" userId="0492553f-8931-40e6-bdda-87462e0d1d41" providerId="ADAL" clId="{8FE1612A-D503-4C0E-9F38-B1070BBDF25E}" dt="2023-10-18T02:28:27.392" v="3439" actId="1076"/>
          <ac:spMkLst>
            <pc:docMk/>
            <pc:sldMk cId="2018035113" sldId="261"/>
            <ac:spMk id="6" creationId="{324835C0-B7FF-F945-7E0A-B7EBB9808FA3}"/>
          </ac:spMkLst>
        </pc:spChg>
        <pc:spChg chg="add mod ord">
          <ac:chgData name="佐藤大輔" userId="0492553f-8931-40e6-bdda-87462e0d1d41" providerId="ADAL" clId="{8FE1612A-D503-4C0E-9F38-B1070BBDF25E}" dt="2023-10-17T04:23:39.113" v="2599" actId="14100"/>
          <ac:spMkLst>
            <pc:docMk/>
            <pc:sldMk cId="2018035113" sldId="261"/>
            <ac:spMk id="10" creationId="{6C12D475-6613-7306-54B3-F68AAC666963}"/>
          </ac:spMkLst>
        </pc:spChg>
        <pc:spChg chg="del mod">
          <ac:chgData name="佐藤大輔" userId="0492553f-8931-40e6-bdda-87462e0d1d41" providerId="ADAL" clId="{8FE1612A-D503-4C0E-9F38-B1070BBDF25E}" dt="2023-10-17T04:25:06.809" v="2640" actId="21"/>
          <ac:spMkLst>
            <pc:docMk/>
            <pc:sldMk cId="2018035113" sldId="261"/>
            <ac:spMk id="13" creationId="{521453F5-4E6A-B0DC-2690-828EA777BFAC}"/>
          </ac:spMkLst>
        </pc:spChg>
        <pc:spChg chg="mod">
          <ac:chgData name="佐藤大輔" userId="0492553f-8931-40e6-bdda-87462e0d1d41" providerId="ADAL" clId="{8FE1612A-D503-4C0E-9F38-B1070BBDF25E}" dt="2023-10-17T04:27:41.786" v="2664" actId="1076"/>
          <ac:spMkLst>
            <pc:docMk/>
            <pc:sldMk cId="2018035113" sldId="261"/>
            <ac:spMk id="16" creationId="{E60420F4-3651-0F61-4941-82364453223D}"/>
          </ac:spMkLst>
        </pc:spChg>
        <pc:spChg chg="mod">
          <ac:chgData name="佐藤大輔" userId="0492553f-8931-40e6-bdda-87462e0d1d41" providerId="ADAL" clId="{8FE1612A-D503-4C0E-9F38-B1070BBDF25E}" dt="2023-10-17T04:27:41.786" v="2664" actId="1076"/>
          <ac:spMkLst>
            <pc:docMk/>
            <pc:sldMk cId="2018035113" sldId="261"/>
            <ac:spMk id="18" creationId="{0FE73A88-5AA5-DE95-3F93-7434EFE4FD78}"/>
          </ac:spMkLst>
        </pc:spChg>
        <pc:spChg chg="mod">
          <ac:chgData name="佐藤大輔" userId="0492553f-8931-40e6-bdda-87462e0d1d41" providerId="ADAL" clId="{8FE1612A-D503-4C0E-9F38-B1070BBDF25E}" dt="2023-10-17T04:18:45.798" v="2530" actId="1076"/>
          <ac:spMkLst>
            <pc:docMk/>
            <pc:sldMk cId="2018035113" sldId="261"/>
            <ac:spMk id="21" creationId="{1C242577-6043-AF5F-7409-6644D033B8A2}"/>
          </ac:spMkLst>
        </pc:spChg>
        <pc:spChg chg="mod">
          <ac:chgData name="佐藤大輔" userId="0492553f-8931-40e6-bdda-87462e0d1d41" providerId="ADAL" clId="{8FE1612A-D503-4C0E-9F38-B1070BBDF25E}" dt="2023-10-17T04:18:45.798" v="2530" actId="1076"/>
          <ac:spMkLst>
            <pc:docMk/>
            <pc:sldMk cId="2018035113" sldId="261"/>
            <ac:spMk id="22" creationId="{D6E0C57B-2D63-37FB-B713-FE0C8513A10E}"/>
          </ac:spMkLst>
        </pc:spChg>
        <pc:spChg chg="mod">
          <ac:chgData name="佐藤大輔" userId="0492553f-8931-40e6-bdda-87462e0d1d41" providerId="ADAL" clId="{8FE1612A-D503-4C0E-9F38-B1070BBDF25E}" dt="2023-10-17T04:26:16.241" v="2652" actId="1076"/>
          <ac:spMkLst>
            <pc:docMk/>
            <pc:sldMk cId="2018035113" sldId="261"/>
            <ac:spMk id="23" creationId="{E1B4B0D1-DEA3-7EBE-6F81-D7388F065566}"/>
          </ac:spMkLst>
        </pc:spChg>
        <pc:spChg chg="mod">
          <ac:chgData name="佐藤大輔" userId="0492553f-8931-40e6-bdda-87462e0d1d41" providerId="ADAL" clId="{8FE1612A-D503-4C0E-9F38-B1070BBDF25E}" dt="2023-10-17T04:20:31.023" v="2558" actId="20577"/>
          <ac:spMkLst>
            <pc:docMk/>
            <pc:sldMk cId="2018035113" sldId="261"/>
            <ac:spMk id="24" creationId="{7D06BF8B-9077-2B70-B3B8-F383BBEDF766}"/>
          </ac:spMkLst>
        </pc:spChg>
        <pc:spChg chg="mod">
          <ac:chgData name="佐藤大輔" userId="0492553f-8931-40e6-bdda-87462e0d1d41" providerId="ADAL" clId="{8FE1612A-D503-4C0E-9F38-B1070BBDF25E}" dt="2023-10-17T04:20:46.308" v="2563" actId="207"/>
          <ac:spMkLst>
            <pc:docMk/>
            <pc:sldMk cId="2018035113" sldId="261"/>
            <ac:spMk id="25" creationId="{18AD42C3-EDB4-170B-8732-8495C03CB97C}"/>
          </ac:spMkLst>
        </pc:spChg>
        <pc:spChg chg="add mod">
          <ac:chgData name="佐藤大輔" userId="0492553f-8931-40e6-bdda-87462e0d1d41" providerId="ADAL" clId="{8FE1612A-D503-4C0E-9F38-B1070BBDF25E}" dt="2023-10-17T04:25:35.677" v="2648" actId="1076"/>
          <ac:spMkLst>
            <pc:docMk/>
            <pc:sldMk cId="2018035113" sldId="261"/>
            <ac:spMk id="27" creationId="{73047ADE-26B0-7BEA-7AE2-1BD0B5E91B8D}"/>
          </ac:spMkLst>
        </pc:spChg>
        <pc:spChg chg="add mod">
          <ac:chgData name="佐藤大輔" userId="0492553f-8931-40e6-bdda-87462e0d1d41" providerId="ADAL" clId="{8FE1612A-D503-4C0E-9F38-B1070BBDF25E}" dt="2023-10-17T04:25:55.052" v="2651" actId="1076"/>
          <ac:spMkLst>
            <pc:docMk/>
            <pc:sldMk cId="2018035113" sldId="261"/>
            <ac:spMk id="28" creationId="{877C3ACF-3CC7-2E01-103B-477FA057CEA8}"/>
          </ac:spMkLst>
        </pc:spChg>
        <pc:spChg chg="add mod">
          <ac:chgData name="佐藤大輔" userId="0492553f-8931-40e6-bdda-87462e0d1d41" providerId="ADAL" clId="{8FE1612A-D503-4C0E-9F38-B1070BBDF25E}" dt="2023-10-17T04:22:15.491" v="2582" actId="207"/>
          <ac:spMkLst>
            <pc:docMk/>
            <pc:sldMk cId="2018035113" sldId="261"/>
            <ac:spMk id="29" creationId="{BDBE85CF-144B-DFBB-6F36-DDAAA81F4837}"/>
          </ac:spMkLst>
        </pc:spChg>
        <pc:spChg chg="add mod">
          <ac:chgData name="佐藤大輔" userId="0492553f-8931-40e6-bdda-87462e0d1d41" providerId="ADAL" clId="{8FE1612A-D503-4C0E-9F38-B1070BBDF25E}" dt="2023-10-17T04:22:30.959" v="2584" actId="1076"/>
          <ac:spMkLst>
            <pc:docMk/>
            <pc:sldMk cId="2018035113" sldId="261"/>
            <ac:spMk id="30" creationId="{63F9CE3B-23C6-8471-4133-FD5C11FCC141}"/>
          </ac:spMkLst>
        </pc:spChg>
        <pc:spChg chg="mod">
          <ac:chgData name="佐藤大輔" userId="0492553f-8931-40e6-bdda-87462e0d1d41" providerId="ADAL" clId="{8FE1612A-D503-4C0E-9F38-B1070BBDF25E}" dt="2023-10-17T04:25:27.197" v="2645" actId="207"/>
          <ac:spMkLst>
            <pc:docMk/>
            <pc:sldMk cId="2018035113" sldId="261"/>
            <ac:spMk id="35" creationId="{8CB8C18A-21E8-FC38-E85B-C17CEE427088}"/>
          </ac:spMkLst>
        </pc:spChg>
        <pc:spChg chg="mod">
          <ac:chgData name="佐藤大輔" userId="0492553f-8931-40e6-bdda-87462e0d1d41" providerId="ADAL" clId="{8FE1612A-D503-4C0E-9F38-B1070BBDF25E}" dt="2023-10-17T04:25:17.502" v="2643" actId="207"/>
          <ac:spMkLst>
            <pc:docMk/>
            <pc:sldMk cId="2018035113" sldId="261"/>
            <ac:spMk id="36" creationId="{D57C874B-5E6A-DE60-2DA1-FA110BBDBB9C}"/>
          </ac:spMkLst>
        </pc:spChg>
        <pc:spChg chg="mod">
          <ac:chgData name="佐藤大輔" userId="0492553f-8931-40e6-bdda-87462e0d1d41" providerId="ADAL" clId="{8FE1612A-D503-4C0E-9F38-B1070BBDF25E}" dt="2023-10-17T04:25:40.392" v="2649" actId="207"/>
          <ac:spMkLst>
            <pc:docMk/>
            <pc:sldMk cId="2018035113" sldId="261"/>
            <ac:spMk id="37" creationId="{426BF666-3C14-3659-7229-1B4E24FEFF1D}"/>
          </ac:spMkLst>
        </pc:spChg>
        <pc:spChg chg="add mod">
          <ac:chgData name="佐藤大輔" userId="0492553f-8931-40e6-bdda-87462e0d1d41" providerId="ADAL" clId="{8FE1612A-D503-4C0E-9F38-B1070BBDF25E}" dt="2023-10-17T04:28:20.358" v="2672" actId="1076"/>
          <ac:spMkLst>
            <pc:docMk/>
            <pc:sldMk cId="2018035113" sldId="261"/>
            <ac:spMk id="41" creationId="{C5E8FF35-2B39-B58E-6176-AB2708A40DE7}"/>
          </ac:spMkLst>
        </pc:spChg>
        <pc:spChg chg="add mod">
          <ac:chgData name="佐藤大輔" userId="0492553f-8931-40e6-bdda-87462e0d1d41" providerId="ADAL" clId="{8FE1612A-D503-4C0E-9F38-B1070BBDF25E}" dt="2023-10-17T04:28:13.159" v="2671" actId="1076"/>
          <ac:spMkLst>
            <pc:docMk/>
            <pc:sldMk cId="2018035113" sldId="261"/>
            <ac:spMk id="42" creationId="{F5A62238-8ADC-D22A-DD41-ED837EB9A2C5}"/>
          </ac:spMkLst>
        </pc:spChg>
        <pc:grpChg chg="add mod">
          <ac:chgData name="佐藤大輔" userId="0492553f-8931-40e6-bdda-87462e0d1d41" providerId="ADAL" clId="{8FE1612A-D503-4C0E-9F38-B1070BBDF25E}" dt="2023-10-17T04:24:29.592" v="2608" actId="1076"/>
          <ac:grpSpMkLst>
            <pc:docMk/>
            <pc:sldMk cId="2018035113" sldId="261"/>
            <ac:grpSpMk id="11" creationId="{EE9536F4-4245-32E8-A93D-A1E252F5599C}"/>
          </ac:grpSpMkLst>
        </pc:grpChg>
        <pc:grpChg chg="add del mod">
          <ac:chgData name="佐藤大輔" userId="0492553f-8931-40e6-bdda-87462e0d1d41" providerId="ADAL" clId="{8FE1612A-D503-4C0E-9F38-B1070BBDF25E}" dt="2023-10-17T04:25:10.005" v="2641" actId="21"/>
          <ac:grpSpMkLst>
            <pc:docMk/>
            <pc:sldMk cId="2018035113" sldId="261"/>
            <ac:grpSpMk id="12" creationId="{726B6025-EF3D-B83E-2E50-E445A596281A}"/>
          </ac:grpSpMkLst>
        </pc:grpChg>
        <pc:grpChg chg="mod">
          <ac:chgData name="佐藤大輔" userId="0492553f-8931-40e6-bdda-87462e0d1d41" providerId="ADAL" clId="{8FE1612A-D503-4C0E-9F38-B1070BBDF25E}" dt="2023-10-17T04:27:41.786" v="2664" actId="1076"/>
          <ac:grpSpMkLst>
            <pc:docMk/>
            <pc:sldMk cId="2018035113" sldId="261"/>
            <ac:grpSpMk id="15" creationId="{77A47B98-8A3D-94AB-3D8F-5F57CBCDC7AB}"/>
          </ac:grpSpMkLst>
        </pc:grpChg>
        <pc:grpChg chg="mod">
          <ac:chgData name="佐藤大輔" userId="0492553f-8931-40e6-bdda-87462e0d1d41" providerId="ADAL" clId="{8FE1612A-D503-4C0E-9F38-B1070BBDF25E}" dt="2023-10-17T04:18:45.798" v="2530" actId="1076"/>
          <ac:grpSpMkLst>
            <pc:docMk/>
            <pc:sldMk cId="2018035113" sldId="261"/>
            <ac:grpSpMk id="19" creationId="{E5460D48-9676-6565-0340-A6CE85452CD8}"/>
          </ac:grpSpMkLst>
        </pc:grpChg>
        <pc:grpChg chg="add mod">
          <ac:chgData name="佐藤大輔" userId="0492553f-8931-40e6-bdda-87462e0d1d41" providerId="ADAL" clId="{8FE1612A-D503-4C0E-9F38-B1070BBDF25E}" dt="2023-10-17T04:25:17.502" v="2643" actId="207"/>
          <ac:grpSpMkLst>
            <pc:docMk/>
            <pc:sldMk cId="2018035113" sldId="261"/>
            <ac:grpSpMk id="34" creationId="{B56AA4EC-2C99-E247-461C-CBFFDE05924E}"/>
          </ac:grpSpMkLst>
        </pc:grpChg>
        <pc:picChg chg="mod">
          <ac:chgData name="佐藤大輔" userId="0492553f-8931-40e6-bdda-87462e0d1d41" providerId="ADAL" clId="{8FE1612A-D503-4C0E-9F38-B1070BBDF25E}" dt="2023-10-17T04:27:41.786" v="2664" actId="1076"/>
          <ac:picMkLst>
            <pc:docMk/>
            <pc:sldMk cId="2018035113" sldId="261"/>
            <ac:picMk id="17" creationId="{8C14AA5A-1B48-FB99-FA01-25AA9BA5C019}"/>
          </ac:picMkLst>
        </pc:picChg>
        <pc:picChg chg="mod">
          <ac:chgData name="佐藤大輔" userId="0492553f-8931-40e6-bdda-87462e0d1d41" providerId="ADAL" clId="{8FE1612A-D503-4C0E-9F38-B1070BBDF25E}" dt="2023-10-17T04:18:45.798" v="2530" actId="1076"/>
          <ac:picMkLst>
            <pc:docMk/>
            <pc:sldMk cId="2018035113" sldId="261"/>
            <ac:picMk id="20" creationId="{9A9AB9CC-F465-2550-6880-4ECCBA63FE0D}"/>
          </ac:picMkLst>
        </pc:picChg>
        <pc:cxnChg chg="add mod">
          <ac:chgData name="佐藤大輔" userId="0492553f-8931-40e6-bdda-87462e0d1d41" providerId="ADAL" clId="{8FE1612A-D503-4C0E-9F38-B1070BBDF25E}" dt="2023-10-17T04:24:04.409" v="2603" actId="1076"/>
          <ac:cxnSpMkLst>
            <pc:docMk/>
            <pc:sldMk cId="2018035113" sldId="261"/>
            <ac:cxnSpMk id="7" creationId="{DE82593B-7A80-57C5-C60C-33588B9A9B75}"/>
          </ac:cxnSpMkLst>
        </pc:cxnChg>
        <pc:cxnChg chg="add mod">
          <ac:chgData name="佐藤大輔" userId="0492553f-8931-40e6-bdda-87462e0d1d41" providerId="ADAL" clId="{8FE1612A-D503-4C0E-9F38-B1070BBDF25E}" dt="2023-10-18T02:28:48.429" v="3441" actId="692"/>
          <ac:cxnSpMkLst>
            <pc:docMk/>
            <pc:sldMk cId="2018035113" sldId="261"/>
            <ac:cxnSpMk id="12" creationId="{93D4383D-5866-5A1D-7927-A854BAA11522}"/>
          </ac:cxnSpMkLst>
        </pc:cxnChg>
        <pc:cxnChg chg="mod">
          <ac:chgData name="佐藤大輔" userId="0492553f-8931-40e6-bdda-87462e0d1d41" providerId="ADAL" clId="{8FE1612A-D503-4C0E-9F38-B1070BBDF25E}" dt="2023-10-17T04:20:01.889" v="2542"/>
          <ac:cxnSpMkLst>
            <pc:docMk/>
            <pc:sldMk cId="2018035113" sldId="261"/>
            <ac:cxnSpMk id="26" creationId="{1F113854-A3E1-58B7-A02D-71791B4785C9}"/>
          </ac:cxnSpMkLst>
        </pc:cxnChg>
        <pc:cxnChg chg="add mod">
          <ac:chgData name="佐藤大輔" userId="0492553f-8931-40e6-bdda-87462e0d1d41" providerId="ADAL" clId="{8FE1612A-D503-4C0E-9F38-B1070BBDF25E}" dt="2023-10-17T04:26:59.324" v="2653" actId="692"/>
          <ac:cxnSpMkLst>
            <pc:docMk/>
            <pc:sldMk cId="2018035113" sldId="261"/>
            <ac:cxnSpMk id="32" creationId="{976B569D-8917-D2FA-5768-555B54212DBE}"/>
          </ac:cxnSpMkLst>
        </pc:cxnChg>
        <pc:cxnChg chg="mod">
          <ac:chgData name="佐藤大輔" userId="0492553f-8931-40e6-bdda-87462e0d1d41" providerId="ADAL" clId="{8FE1612A-D503-4C0E-9F38-B1070BBDF25E}" dt="2023-10-17T04:25:17.502" v="2643" actId="207"/>
          <ac:cxnSpMkLst>
            <pc:docMk/>
            <pc:sldMk cId="2018035113" sldId="261"/>
            <ac:cxnSpMk id="38" creationId="{86077E39-4D55-77D4-3898-D7B4EB1C1408}"/>
          </ac:cxnSpMkLst>
        </pc:cxnChg>
        <pc:cxnChg chg="add mod">
          <ac:chgData name="佐藤大輔" userId="0492553f-8931-40e6-bdda-87462e0d1d41" providerId="ADAL" clId="{8FE1612A-D503-4C0E-9F38-B1070BBDF25E}" dt="2023-10-17T04:27:14.207" v="2656" actId="14100"/>
          <ac:cxnSpMkLst>
            <pc:docMk/>
            <pc:sldMk cId="2018035113" sldId="261"/>
            <ac:cxnSpMk id="39" creationId="{543D5FC6-F3AE-1F46-A860-EE7BD722B637}"/>
          </ac:cxnSpMkLst>
        </pc:cxnChg>
      </pc:sldChg>
      <pc:sldChg chg="modSp mod">
        <pc:chgData name="佐藤大輔" userId="0492553f-8931-40e6-bdda-87462e0d1d41" providerId="ADAL" clId="{8FE1612A-D503-4C0E-9F38-B1070BBDF25E}" dt="2023-10-17T13:10:17.190" v="3075" actId="20577"/>
        <pc:sldMkLst>
          <pc:docMk/>
          <pc:sldMk cId="1691509415" sldId="264"/>
        </pc:sldMkLst>
        <pc:spChg chg="mod">
          <ac:chgData name="佐藤大輔" userId="0492553f-8931-40e6-bdda-87462e0d1d41" providerId="ADAL" clId="{8FE1612A-D503-4C0E-9F38-B1070BBDF25E}" dt="2023-10-17T13:10:09.562" v="3073" actId="20577"/>
          <ac:spMkLst>
            <pc:docMk/>
            <pc:sldMk cId="1691509415" sldId="264"/>
            <ac:spMk id="4" creationId="{2FA32A1E-76DF-DA36-FC64-12E45623AC53}"/>
          </ac:spMkLst>
        </pc:spChg>
        <pc:spChg chg="mod">
          <ac:chgData name="佐藤大輔" userId="0492553f-8931-40e6-bdda-87462e0d1d41" providerId="ADAL" clId="{8FE1612A-D503-4C0E-9F38-B1070BBDF25E}" dt="2023-10-17T13:01:56.320" v="3053" actId="20577"/>
          <ac:spMkLst>
            <pc:docMk/>
            <pc:sldMk cId="1691509415" sldId="264"/>
            <ac:spMk id="15" creationId="{D3C524E2-7388-3792-CB7F-1622319CD488}"/>
          </ac:spMkLst>
        </pc:spChg>
        <pc:spChg chg="mod">
          <ac:chgData name="佐藤大輔" userId="0492553f-8931-40e6-bdda-87462e0d1d41" providerId="ADAL" clId="{8FE1612A-D503-4C0E-9F38-B1070BBDF25E}" dt="2023-10-15T12:09:00.554" v="2042" actId="1076"/>
          <ac:spMkLst>
            <pc:docMk/>
            <pc:sldMk cId="1691509415" sldId="264"/>
            <ac:spMk id="27" creationId="{BB2BD715-8B5D-7409-D0F9-4F8D2900CA1F}"/>
          </ac:spMkLst>
        </pc:spChg>
        <pc:spChg chg="mod">
          <ac:chgData name="佐藤大輔" userId="0492553f-8931-40e6-bdda-87462e0d1d41" providerId="ADAL" clId="{8FE1612A-D503-4C0E-9F38-B1070BBDF25E}" dt="2023-10-17T13:01:52.815" v="3051" actId="20577"/>
          <ac:spMkLst>
            <pc:docMk/>
            <pc:sldMk cId="1691509415" sldId="264"/>
            <ac:spMk id="35" creationId="{5F4DB9F5-5852-5A30-9B45-8A419E58B4E1}"/>
          </ac:spMkLst>
        </pc:spChg>
        <pc:spChg chg="mod">
          <ac:chgData name="佐藤大輔" userId="0492553f-8931-40e6-bdda-87462e0d1d41" providerId="ADAL" clId="{8FE1612A-D503-4C0E-9F38-B1070BBDF25E}" dt="2023-10-17T13:10:17.190" v="3075" actId="20577"/>
          <ac:spMkLst>
            <pc:docMk/>
            <pc:sldMk cId="1691509415" sldId="264"/>
            <ac:spMk id="37" creationId="{C7F9E8B0-0AD3-A1A3-522E-1D56B9144E61}"/>
          </ac:spMkLst>
        </pc:spChg>
        <pc:graphicFrameChg chg="mod">
          <ac:chgData name="佐藤大輔" userId="0492553f-8931-40e6-bdda-87462e0d1d41" providerId="ADAL" clId="{8FE1612A-D503-4C0E-9F38-B1070BBDF25E}" dt="2023-10-15T12:13:48.318" v="2043" actId="1076"/>
          <ac:graphicFrameMkLst>
            <pc:docMk/>
            <pc:sldMk cId="1691509415" sldId="264"/>
            <ac:graphicFrameMk id="8" creationId="{2DE0D837-4AFF-4246-B9B9-1B703CDD6808}"/>
          </ac:graphicFrameMkLst>
        </pc:graphicFrameChg>
      </pc:sldChg>
      <pc:sldChg chg="del">
        <pc:chgData name="佐藤大輔" userId="0492553f-8931-40e6-bdda-87462e0d1d41" providerId="ADAL" clId="{8FE1612A-D503-4C0E-9F38-B1070BBDF25E}" dt="2023-10-13T11:18:46.350" v="1" actId="2696"/>
        <pc:sldMkLst>
          <pc:docMk/>
          <pc:sldMk cId="2410139193" sldId="265"/>
        </pc:sldMkLst>
      </pc:sldChg>
      <pc:sldChg chg="del">
        <pc:chgData name="佐藤大輔" userId="0492553f-8931-40e6-bdda-87462e0d1d41" providerId="ADAL" clId="{8FE1612A-D503-4C0E-9F38-B1070BBDF25E}" dt="2023-10-13T11:18:46.913" v="2" actId="2696"/>
        <pc:sldMkLst>
          <pc:docMk/>
          <pc:sldMk cId="258866152" sldId="266"/>
        </pc:sldMkLst>
      </pc:sldChg>
      <pc:sldChg chg="del">
        <pc:chgData name="佐藤大輔" userId="0492553f-8931-40e6-bdda-87462e0d1d41" providerId="ADAL" clId="{8FE1612A-D503-4C0E-9F38-B1070BBDF25E}" dt="2023-10-13T11:18:47.497" v="3" actId="2696"/>
        <pc:sldMkLst>
          <pc:docMk/>
          <pc:sldMk cId="3242889809" sldId="267"/>
        </pc:sldMkLst>
      </pc:sldChg>
      <pc:sldChg chg="delSp modSp mod ord">
        <pc:chgData name="佐藤大輔" userId="0492553f-8931-40e6-bdda-87462e0d1d41" providerId="ADAL" clId="{8FE1612A-D503-4C0E-9F38-B1070BBDF25E}" dt="2023-10-17T13:03:06.454" v="3057" actId="20577"/>
        <pc:sldMkLst>
          <pc:docMk/>
          <pc:sldMk cId="3853529032" sldId="269"/>
        </pc:sldMkLst>
        <pc:spChg chg="del">
          <ac:chgData name="佐藤大輔" userId="0492553f-8931-40e6-bdda-87462e0d1d41" providerId="ADAL" clId="{8FE1612A-D503-4C0E-9F38-B1070BBDF25E}" dt="2023-10-17T12:53:33.642" v="2911" actId="478"/>
          <ac:spMkLst>
            <pc:docMk/>
            <pc:sldMk cId="3853529032" sldId="269"/>
            <ac:spMk id="3" creationId="{E2F705B7-DEBC-5970-01EA-A45B8638057C}"/>
          </ac:spMkLst>
        </pc:spChg>
        <pc:spChg chg="mod">
          <ac:chgData name="佐藤大輔" userId="0492553f-8931-40e6-bdda-87462e0d1d41" providerId="ADAL" clId="{8FE1612A-D503-4C0E-9F38-B1070BBDF25E}" dt="2023-10-17T12:53:36.471" v="2923" actId="1036"/>
          <ac:spMkLst>
            <pc:docMk/>
            <pc:sldMk cId="3853529032" sldId="269"/>
            <ac:spMk id="40" creationId="{8CD9C463-0BE5-F6E6-27E3-809E8B77B4F4}"/>
          </ac:spMkLst>
        </pc:spChg>
        <pc:spChg chg="mod">
          <ac:chgData name="佐藤大輔" userId="0492553f-8931-40e6-bdda-87462e0d1d41" providerId="ADAL" clId="{8FE1612A-D503-4C0E-9F38-B1070BBDF25E}" dt="2023-10-17T13:03:06.454" v="3057" actId="20577"/>
          <ac:spMkLst>
            <pc:docMk/>
            <pc:sldMk cId="3853529032" sldId="269"/>
            <ac:spMk id="48" creationId="{7BBD454A-05C8-4564-82DB-DAD3B558CE25}"/>
          </ac:spMkLst>
        </pc:spChg>
        <pc:spChg chg="mod">
          <ac:chgData name="佐藤大輔" userId="0492553f-8931-40e6-bdda-87462e0d1d41" providerId="ADAL" clId="{8FE1612A-D503-4C0E-9F38-B1070BBDF25E}" dt="2023-10-17T12:53:24.813" v="2897" actId="1076"/>
          <ac:spMkLst>
            <pc:docMk/>
            <pc:sldMk cId="3853529032" sldId="269"/>
            <ac:spMk id="49" creationId="{20D5F0D5-4BE2-E1C3-BAD3-F989C694282A}"/>
          </ac:spMkLst>
        </pc:spChg>
      </pc:sldChg>
      <pc:sldChg chg="addSp delSp modSp mod">
        <pc:chgData name="佐藤大輔" userId="0492553f-8931-40e6-bdda-87462e0d1d41" providerId="ADAL" clId="{8FE1612A-D503-4C0E-9F38-B1070BBDF25E}" dt="2023-10-18T02:19:54.782" v="3398" actId="1076"/>
        <pc:sldMkLst>
          <pc:docMk/>
          <pc:sldMk cId="1007449294" sldId="270"/>
        </pc:sldMkLst>
        <pc:spChg chg="add mod">
          <ac:chgData name="佐藤大輔" userId="0492553f-8931-40e6-bdda-87462e0d1d41" providerId="ADAL" clId="{8FE1612A-D503-4C0E-9F38-B1070BBDF25E}" dt="2023-10-18T02:18:09.530" v="3381" actId="1076"/>
          <ac:spMkLst>
            <pc:docMk/>
            <pc:sldMk cId="1007449294" sldId="270"/>
            <ac:spMk id="2" creationId="{1C723749-9C19-EADF-3D78-8C0703C1CAA6}"/>
          </ac:spMkLst>
        </pc:spChg>
        <pc:spChg chg="mod">
          <ac:chgData name="佐藤大輔" userId="0492553f-8931-40e6-bdda-87462e0d1d41" providerId="ADAL" clId="{8FE1612A-D503-4C0E-9F38-B1070BBDF25E}" dt="2023-10-17T13:15:16.907" v="3100" actId="164"/>
          <ac:spMkLst>
            <pc:docMk/>
            <pc:sldMk cId="1007449294" sldId="270"/>
            <ac:spMk id="13" creationId="{F67FC3A3-1FA4-2BC8-5279-2E4759776487}"/>
          </ac:spMkLst>
        </pc:spChg>
        <pc:spChg chg="del mod">
          <ac:chgData name="佐藤大輔" userId="0492553f-8931-40e6-bdda-87462e0d1d41" providerId="ADAL" clId="{8FE1612A-D503-4C0E-9F38-B1070BBDF25E}" dt="2023-10-17T23:33:07.587" v="3121" actId="478"/>
          <ac:spMkLst>
            <pc:docMk/>
            <pc:sldMk cId="1007449294" sldId="270"/>
            <ac:spMk id="14" creationId="{C0A1CFEB-0E92-0E9E-D407-BD6A0833151E}"/>
          </ac:spMkLst>
        </pc:spChg>
        <pc:spChg chg="mod">
          <ac:chgData name="佐藤大輔" userId="0492553f-8931-40e6-bdda-87462e0d1d41" providerId="ADAL" clId="{8FE1612A-D503-4C0E-9F38-B1070BBDF25E}" dt="2023-10-16T14:40:55.925" v="2066" actId="1076"/>
          <ac:spMkLst>
            <pc:docMk/>
            <pc:sldMk cId="1007449294" sldId="270"/>
            <ac:spMk id="21" creationId="{CD490BA4-8DF4-D8B5-A918-4F1C3FD7F19B}"/>
          </ac:spMkLst>
        </pc:spChg>
        <pc:spChg chg="mod">
          <ac:chgData name="佐藤大輔" userId="0492553f-8931-40e6-bdda-87462e0d1d41" providerId="ADAL" clId="{8FE1612A-D503-4C0E-9F38-B1070BBDF25E}" dt="2023-10-18T02:19:39.439" v="3396" actId="207"/>
          <ac:spMkLst>
            <pc:docMk/>
            <pc:sldMk cId="1007449294" sldId="270"/>
            <ac:spMk id="22" creationId="{193ED6C9-0026-5BAF-49EB-96E8A48E8D44}"/>
          </ac:spMkLst>
        </pc:spChg>
        <pc:spChg chg="del">
          <ac:chgData name="佐藤大輔" userId="0492553f-8931-40e6-bdda-87462e0d1d41" providerId="ADAL" clId="{8FE1612A-D503-4C0E-9F38-B1070BBDF25E}" dt="2023-10-18T02:11:14.291" v="3307" actId="478"/>
          <ac:spMkLst>
            <pc:docMk/>
            <pc:sldMk cId="1007449294" sldId="270"/>
            <ac:spMk id="23" creationId="{F7169995-B709-C07C-7686-F74A85578332}"/>
          </ac:spMkLst>
        </pc:spChg>
        <pc:spChg chg="del">
          <ac:chgData name="佐藤大輔" userId="0492553f-8931-40e6-bdda-87462e0d1d41" providerId="ADAL" clId="{8FE1612A-D503-4C0E-9F38-B1070BBDF25E}" dt="2023-10-18T02:11:10.883" v="3306" actId="478"/>
          <ac:spMkLst>
            <pc:docMk/>
            <pc:sldMk cId="1007449294" sldId="270"/>
            <ac:spMk id="24" creationId="{58928C00-DDB0-00ED-794F-A91C44494AA2}"/>
          </ac:spMkLst>
        </pc:spChg>
        <pc:spChg chg="mod">
          <ac:chgData name="佐藤大輔" userId="0492553f-8931-40e6-bdda-87462e0d1d41" providerId="ADAL" clId="{8FE1612A-D503-4C0E-9F38-B1070BBDF25E}" dt="2023-10-18T02:19:34.249" v="3395" actId="207"/>
          <ac:spMkLst>
            <pc:docMk/>
            <pc:sldMk cId="1007449294" sldId="270"/>
            <ac:spMk id="25" creationId="{A1F7C7EE-93CB-E4E2-03AA-70801A694AC0}"/>
          </ac:spMkLst>
        </pc:spChg>
        <pc:spChg chg="mod">
          <ac:chgData name="佐藤大輔" userId="0492553f-8931-40e6-bdda-87462e0d1d41" providerId="ADAL" clId="{8FE1612A-D503-4C0E-9F38-B1070BBDF25E}" dt="2023-10-18T02:19:21.114" v="3394" actId="207"/>
          <ac:spMkLst>
            <pc:docMk/>
            <pc:sldMk cId="1007449294" sldId="270"/>
            <ac:spMk id="26" creationId="{04EAE13B-B5C0-9E42-5765-54E89499D64A}"/>
          </ac:spMkLst>
        </pc:spChg>
        <pc:spChg chg="del">
          <ac:chgData name="佐藤大輔" userId="0492553f-8931-40e6-bdda-87462e0d1d41" providerId="ADAL" clId="{8FE1612A-D503-4C0E-9F38-B1070BBDF25E}" dt="2023-10-18T02:17:17.304" v="3372" actId="21"/>
          <ac:spMkLst>
            <pc:docMk/>
            <pc:sldMk cId="1007449294" sldId="270"/>
            <ac:spMk id="27" creationId="{743694DD-C9C4-CA50-9F7F-EDAC655235E9}"/>
          </ac:spMkLst>
        </pc:spChg>
        <pc:spChg chg="del">
          <ac:chgData name="佐藤大輔" userId="0492553f-8931-40e6-bdda-87462e0d1d41" providerId="ADAL" clId="{8FE1612A-D503-4C0E-9F38-B1070BBDF25E}" dt="2023-10-18T02:17:15.225" v="3371" actId="21"/>
          <ac:spMkLst>
            <pc:docMk/>
            <pc:sldMk cId="1007449294" sldId="270"/>
            <ac:spMk id="28" creationId="{2CC10010-440C-E5C7-A5BC-8D76572342BA}"/>
          </ac:spMkLst>
        </pc:spChg>
        <pc:spChg chg="del mod">
          <ac:chgData name="佐藤大輔" userId="0492553f-8931-40e6-bdda-87462e0d1d41" providerId="ADAL" clId="{8FE1612A-D503-4C0E-9F38-B1070BBDF25E}" dt="2023-10-18T02:17:25.459" v="3375" actId="21"/>
          <ac:spMkLst>
            <pc:docMk/>
            <pc:sldMk cId="1007449294" sldId="270"/>
            <ac:spMk id="29" creationId="{0E795024-E570-E5B4-2564-0EA30BEA1AED}"/>
          </ac:spMkLst>
        </pc:spChg>
        <pc:spChg chg="mod">
          <ac:chgData name="佐藤大輔" userId="0492553f-8931-40e6-bdda-87462e0d1d41" providerId="ADAL" clId="{8FE1612A-D503-4C0E-9F38-B1070BBDF25E}" dt="2023-10-18T02:18:51.905" v="3392" actId="20577"/>
          <ac:spMkLst>
            <pc:docMk/>
            <pc:sldMk cId="1007449294" sldId="270"/>
            <ac:spMk id="46" creationId="{AE65E469-9670-25E0-688D-3EABD587B50B}"/>
          </ac:spMkLst>
        </pc:spChg>
        <pc:spChg chg="mod">
          <ac:chgData name="佐藤大輔" userId="0492553f-8931-40e6-bdda-87462e0d1d41" providerId="ADAL" clId="{8FE1612A-D503-4C0E-9F38-B1070BBDF25E}" dt="2023-10-16T14:40:26.569" v="2060" actId="1076"/>
          <ac:spMkLst>
            <pc:docMk/>
            <pc:sldMk cId="1007449294" sldId="270"/>
            <ac:spMk id="56" creationId="{BFF62B7C-0D6D-B7C3-7C27-65BDBBA75F68}"/>
          </ac:spMkLst>
        </pc:spChg>
        <pc:spChg chg="del mod topLvl">
          <ac:chgData name="佐藤大輔" userId="0492553f-8931-40e6-bdda-87462e0d1d41" providerId="ADAL" clId="{8FE1612A-D503-4C0E-9F38-B1070BBDF25E}" dt="2023-10-18T02:17:13.059" v="3369" actId="21"/>
          <ac:spMkLst>
            <pc:docMk/>
            <pc:sldMk cId="1007449294" sldId="270"/>
            <ac:spMk id="1048" creationId="{5206F5E4-3BB7-7797-5E56-DC6A7E380C5C}"/>
          </ac:spMkLst>
        </pc:spChg>
        <pc:grpChg chg="add mod">
          <ac:chgData name="佐藤大輔" userId="0492553f-8931-40e6-bdda-87462e0d1d41" providerId="ADAL" clId="{8FE1612A-D503-4C0E-9F38-B1070BBDF25E}" dt="2023-10-17T13:15:16.907" v="3100" actId="164"/>
          <ac:grpSpMkLst>
            <pc:docMk/>
            <pc:sldMk cId="1007449294" sldId="270"/>
            <ac:grpSpMk id="4" creationId="{64EA3511-84ED-851E-F929-5863DB21B50B}"/>
          </ac:grpSpMkLst>
        </pc:grpChg>
        <pc:grpChg chg="del mod">
          <ac:chgData name="佐藤大輔" userId="0492553f-8931-40e6-bdda-87462e0d1d41" providerId="ADAL" clId="{8FE1612A-D503-4C0E-9F38-B1070BBDF25E}" dt="2023-10-18T02:14:10.281" v="3362" actId="165"/>
          <ac:grpSpMkLst>
            <pc:docMk/>
            <pc:sldMk cId="1007449294" sldId="270"/>
            <ac:grpSpMk id="11" creationId="{8B01FF60-C332-A85E-CE43-FB1E499B0598}"/>
          </ac:grpSpMkLst>
        </pc:grpChg>
        <pc:grpChg chg="mod">
          <ac:chgData name="佐藤大輔" userId="0492553f-8931-40e6-bdda-87462e0d1d41" providerId="ADAL" clId="{8FE1612A-D503-4C0E-9F38-B1070BBDF25E}" dt="2023-10-18T02:19:54.782" v="3398" actId="1076"/>
          <ac:grpSpMkLst>
            <pc:docMk/>
            <pc:sldMk cId="1007449294" sldId="270"/>
            <ac:grpSpMk id="31" creationId="{4FD4D5E7-EC44-3134-797C-6DF51944AE32}"/>
          </ac:grpSpMkLst>
        </pc:grpChg>
        <pc:grpChg chg="mod">
          <ac:chgData name="佐藤大輔" userId="0492553f-8931-40e6-bdda-87462e0d1d41" providerId="ADAL" clId="{8FE1612A-D503-4C0E-9F38-B1070BBDF25E}" dt="2023-10-17T13:15:16.907" v="3100" actId="164"/>
          <ac:grpSpMkLst>
            <pc:docMk/>
            <pc:sldMk cId="1007449294" sldId="270"/>
            <ac:grpSpMk id="1063" creationId="{9A6DE716-C2E5-D91F-306A-6FC99D9982D0}"/>
          </ac:grpSpMkLst>
        </pc:grpChg>
        <pc:picChg chg="add del mod">
          <ac:chgData name="佐藤大輔" userId="0492553f-8931-40e6-bdda-87462e0d1d41" providerId="ADAL" clId="{8FE1612A-D503-4C0E-9F38-B1070BBDF25E}" dt="2023-10-18T02:17:11.580" v="3368" actId="21"/>
          <ac:picMkLst>
            <pc:docMk/>
            <pc:sldMk cId="1007449294" sldId="270"/>
            <ac:picMk id="6" creationId="{8EC60909-F3BA-540E-6B45-0620B84CB19E}"/>
          </ac:picMkLst>
        </pc:picChg>
        <pc:picChg chg="mod">
          <ac:chgData name="佐藤大輔" userId="0492553f-8931-40e6-bdda-87462e0d1d41" providerId="ADAL" clId="{8FE1612A-D503-4C0E-9F38-B1070BBDF25E}" dt="2023-10-18T02:17:38.144" v="3377" actId="1076"/>
          <ac:picMkLst>
            <pc:docMk/>
            <pc:sldMk cId="1007449294" sldId="270"/>
            <ac:picMk id="7" creationId="{2563E326-73D4-F3BC-C488-F1B63D373677}"/>
          </ac:picMkLst>
        </pc:picChg>
        <pc:picChg chg="add del mod ord">
          <ac:chgData name="佐藤大輔" userId="0492553f-8931-40e6-bdda-87462e0d1d41" providerId="ADAL" clId="{8FE1612A-D503-4C0E-9F38-B1070BBDF25E}" dt="2023-10-18T02:17:14.008" v="3370" actId="21"/>
          <ac:picMkLst>
            <pc:docMk/>
            <pc:sldMk cId="1007449294" sldId="270"/>
            <ac:picMk id="14" creationId="{6447DF71-F95C-03DE-02AC-1E80BE7AB60B}"/>
          </ac:picMkLst>
        </pc:picChg>
        <pc:picChg chg="del mod modCrop">
          <ac:chgData name="佐藤大輔" userId="0492553f-8931-40e6-bdda-87462e0d1d41" providerId="ADAL" clId="{8FE1612A-D503-4C0E-9F38-B1070BBDF25E}" dt="2023-10-18T02:11:38.688" v="3309" actId="21"/>
          <ac:picMkLst>
            <pc:docMk/>
            <pc:sldMk cId="1007449294" sldId="270"/>
            <ac:picMk id="33" creationId="{F49F3818-1FA6-CF47-8245-200BCB13795C}"/>
          </ac:picMkLst>
        </pc:picChg>
        <pc:picChg chg="del mod topLvl">
          <ac:chgData name="佐藤大輔" userId="0492553f-8931-40e6-bdda-87462e0d1d41" providerId="ADAL" clId="{8FE1612A-D503-4C0E-9F38-B1070BBDF25E}" dt="2023-10-18T02:14:20.899" v="3363" actId="21"/>
          <ac:picMkLst>
            <pc:docMk/>
            <pc:sldMk cId="1007449294" sldId="270"/>
            <ac:picMk id="34" creationId="{94464099-E4F2-4249-A6EB-61AFB549E364}"/>
          </ac:picMkLst>
        </pc:picChg>
        <pc:cxnChg chg="del mod">
          <ac:chgData name="佐藤大輔" userId="0492553f-8931-40e6-bdda-87462e0d1d41" providerId="ADAL" clId="{8FE1612A-D503-4C0E-9F38-B1070BBDF25E}" dt="2023-10-18T02:17:18.444" v="3373" actId="21"/>
          <ac:cxnSpMkLst>
            <pc:docMk/>
            <pc:sldMk cId="1007449294" sldId="270"/>
            <ac:cxnSpMk id="36" creationId="{614E7E16-D784-39E4-E09B-5EEA884D20D8}"/>
          </ac:cxnSpMkLst>
        </pc:cxnChg>
        <pc:cxnChg chg="del mod">
          <ac:chgData name="佐藤大輔" userId="0492553f-8931-40e6-bdda-87462e0d1d41" providerId="ADAL" clId="{8FE1612A-D503-4C0E-9F38-B1070BBDF25E}" dt="2023-10-18T02:17:19.984" v="3374" actId="21"/>
          <ac:cxnSpMkLst>
            <pc:docMk/>
            <pc:sldMk cId="1007449294" sldId="270"/>
            <ac:cxnSpMk id="39" creationId="{C5BB9F03-4925-CAD0-2BF4-A5618CFDD538}"/>
          </ac:cxnSpMkLst>
        </pc:cxnChg>
        <pc:cxnChg chg="mod">
          <ac:chgData name="佐藤大輔" userId="0492553f-8931-40e6-bdda-87462e0d1d41" providerId="ADAL" clId="{8FE1612A-D503-4C0E-9F38-B1070BBDF25E}" dt="2023-10-18T02:19:54.782" v="3398" actId="1076"/>
          <ac:cxnSpMkLst>
            <pc:docMk/>
            <pc:sldMk cId="1007449294" sldId="270"/>
            <ac:cxnSpMk id="43" creationId="{9099E031-F9FA-A80E-A969-4663AB3CDEDE}"/>
          </ac:cxnSpMkLst>
        </pc:cxnChg>
      </pc:sldChg>
      <pc:sldChg chg="del">
        <pc:chgData name="佐藤大輔" userId="0492553f-8931-40e6-bdda-87462e0d1d41" providerId="ADAL" clId="{8FE1612A-D503-4C0E-9F38-B1070BBDF25E}" dt="2023-10-13T11:18:45.535" v="0" actId="2696"/>
        <pc:sldMkLst>
          <pc:docMk/>
          <pc:sldMk cId="2029760474" sldId="271"/>
        </pc:sldMkLst>
      </pc:sldChg>
      <pc:sldChg chg="modSp mod">
        <pc:chgData name="佐藤大輔" userId="0492553f-8931-40e6-bdda-87462e0d1d41" providerId="ADAL" clId="{8FE1612A-D503-4C0E-9F38-B1070BBDF25E}" dt="2023-10-18T12:31:20.280" v="3497" actId="1036"/>
        <pc:sldMkLst>
          <pc:docMk/>
          <pc:sldMk cId="3617653531" sldId="272"/>
        </pc:sldMkLst>
        <pc:spChg chg="mod">
          <ac:chgData name="佐藤大輔" userId="0492553f-8931-40e6-bdda-87462e0d1d41" providerId="ADAL" clId="{8FE1612A-D503-4C0E-9F38-B1070BBDF25E}" dt="2023-10-18T12:31:20.280" v="3497" actId="1036"/>
          <ac:spMkLst>
            <pc:docMk/>
            <pc:sldMk cId="3617653531" sldId="272"/>
            <ac:spMk id="2" creationId="{973BC930-224D-8390-497A-90A719FD7AF3}"/>
          </ac:spMkLst>
        </pc:spChg>
        <pc:spChg chg="mod">
          <ac:chgData name="佐藤大輔" userId="0492553f-8931-40e6-bdda-87462e0d1d41" providerId="ADAL" clId="{8FE1612A-D503-4C0E-9F38-B1070BBDF25E}" dt="2023-10-13T11:34:40.991" v="162" actId="20577"/>
          <ac:spMkLst>
            <pc:docMk/>
            <pc:sldMk cId="3617653531" sldId="272"/>
            <ac:spMk id="9" creationId="{085AF21E-F200-3D8F-44DA-959CCD78B4A3}"/>
          </ac:spMkLst>
        </pc:spChg>
      </pc:sldChg>
      <pc:sldChg chg="addSp delSp modSp mod modAnim">
        <pc:chgData name="佐藤大輔" userId="0492553f-8931-40e6-bdda-87462e0d1d41" providerId="ADAL" clId="{8FE1612A-D503-4C0E-9F38-B1070BBDF25E}" dt="2023-10-18T02:22:11.163" v="3434" actId="207"/>
        <pc:sldMkLst>
          <pc:docMk/>
          <pc:sldMk cId="2884070087" sldId="273"/>
        </pc:sldMkLst>
        <pc:spChg chg="ord">
          <ac:chgData name="佐藤大輔" userId="0492553f-8931-40e6-bdda-87462e0d1d41" providerId="ADAL" clId="{8FE1612A-D503-4C0E-9F38-B1070BBDF25E}" dt="2023-10-14T06:15:39.354" v="841" actId="166"/>
          <ac:spMkLst>
            <pc:docMk/>
            <pc:sldMk cId="2884070087" sldId="273"/>
            <ac:spMk id="3" creationId="{E2F705B7-DEBC-5970-01EA-A45B8638057C}"/>
          </ac:spMkLst>
        </pc:spChg>
        <pc:spChg chg="mod">
          <ac:chgData name="佐藤大輔" userId="0492553f-8931-40e6-bdda-87462e0d1d41" providerId="ADAL" clId="{8FE1612A-D503-4C0E-9F38-B1070BBDF25E}" dt="2023-10-14T06:05:53.504" v="557" actId="404"/>
          <ac:spMkLst>
            <pc:docMk/>
            <pc:sldMk cId="2884070087" sldId="273"/>
            <ac:spMk id="4" creationId="{0711C54D-D701-1618-4FD5-B992560B8AAE}"/>
          </ac:spMkLst>
        </pc:spChg>
        <pc:spChg chg="add del mod">
          <ac:chgData name="佐藤大輔" userId="0492553f-8931-40e6-bdda-87462e0d1d41" providerId="ADAL" clId="{8FE1612A-D503-4C0E-9F38-B1070BBDF25E}" dt="2023-10-14T05:47:54.450" v="265" actId="478"/>
          <ac:spMkLst>
            <pc:docMk/>
            <pc:sldMk cId="2884070087" sldId="273"/>
            <ac:spMk id="5" creationId="{6162FAFF-A7CE-4766-6C2D-C1C36BD77FC0}"/>
          </ac:spMkLst>
        </pc:spChg>
        <pc:spChg chg="add mod">
          <ac:chgData name="佐藤大輔" userId="0492553f-8931-40e6-bdda-87462e0d1d41" providerId="ADAL" clId="{8FE1612A-D503-4C0E-9F38-B1070BBDF25E}" dt="2023-10-17T23:59:15.782" v="3278" actId="1038"/>
          <ac:spMkLst>
            <pc:docMk/>
            <pc:sldMk cId="2884070087" sldId="273"/>
            <ac:spMk id="6" creationId="{E582C762-7B07-7635-C4D7-6E32E7BA85C6}"/>
          </ac:spMkLst>
        </pc:spChg>
        <pc:spChg chg="add mod">
          <ac:chgData name="佐藤大輔" userId="0492553f-8931-40e6-bdda-87462e0d1d41" providerId="ADAL" clId="{8FE1612A-D503-4C0E-9F38-B1070BBDF25E}" dt="2023-10-17T23:58:40.754" v="3249" actId="164"/>
          <ac:spMkLst>
            <pc:docMk/>
            <pc:sldMk cId="2884070087" sldId="273"/>
            <ac:spMk id="7" creationId="{F615CBCD-3E4E-076D-05D9-B53375C10737}"/>
          </ac:spMkLst>
        </pc:spChg>
        <pc:spChg chg="add mod">
          <ac:chgData name="佐藤大輔" userId="0492553f-8931-40e6-bdda-87462e0d1d41" providerId="ADAL" clId="{8FE1612A-D503-4C0E-9F38-B1070BBDF25E}" dt="2023-10-14T06:17:02.082" v="853" actId="1076"/>
          <ac:spMkLst>
            <pc:docMk/>
            <pc:sldMk cId="2884070087" sldId="273"/>
            <ac:spMk id="10" creationId="{39F537C1-5DE3-1C4A-B62C-F561177C388F}"/>
          </ac:spMkLst>
        </pc:spChg>
        <pc:spChg chg="add del mod">
          <ac:chgData name="佐藤大輔" userId="0492553f-8931-40e6-bdda-87462e0d1d41" providerId="ADAL" clId="{8FE1612A-D503-4C0E-9F38-B1070BBDF25E}" dt="2023-10-17T23:57:41.977" v="3211" actId="478"/>
          <ac:spMkLst>
            <pc:docMk/>
            <pc:sldMk cId="2884070087" sldId="273"/>
            <ac:spMk id="11" creationId="{DD67A8F0-E48C-4B9B-CEA0-1FC2E97FC1AC}"/>
          </ac:spMkLst>
        </pc:spChg>
        <pc:spChg chg="add mod">
          <ac:chgData name="佐藤大輔" userId="0492553f-8931-40e6-bdda-87462e0d1d41" providerId="ADAL" clId="{8FE1612A-D503-4C0E-9F38-B1070BBDF25E}" dt="2023-10-17T23:58:40.754" v="3249" actId="164"/>
          <ac:spMkLst>
            <pc:docMk/>
            <pc:sldMk cId="2884070087" sldId="273"/>
            <ac:spMk id="12" creationId="{4B7D4541-87C4-ACBE-4DCE-2C738E8FE473}"/>
          </ac:spMkLst>
        </pc:spChg>
        <pc:spChg chg="add mod">
          <ac:chgData name="佐藤大輔" userId="0492553f-8931-40e6-bdda-87462e0d1d41" providerId="ADAL" clId="{8FE1612A-D503-4C0E-9F38-B1070BBDF25E}" dt="2023-10-14T06:25:27.532" v="1011" actId="14100"/>
          <ac:spMkLst>
            <pc:docMk/>
            <pc:sldMk cId="2884070087" sldId="273"/>
            <ac:spMk id="13" creationId="{F4F59520-A8EE-55FE-6174-F38C1923257E}"/>
          </ac:spMkLst>
        </pc:spChg>
        <pc:spChg chg="add mod">
          <ac:chgData name="佐藤大輔" userId="0492553f-8931-40e6-bdda-87462e0d1d41" providerId="ADAL" clId="{8FE1612A-D503-4C0E-9F38-B1070BBDF25E}" dt="2023-10-17T23:58:40.754" v="3249" actId="164"/>
          <ac:spMkLst>
            <pc:docMk/>
            <pc:sldMk cId="2884070087" sldId="273"/>
            <ac:spMk id="15" creationId="{BD71A66B-0141-57E4-E401-8C69CED1171C}"/>
          </ac:spMkLst>
        </pc:spChg>
        <pc:spChg chg="add mod">
          <ac:chgData name="佐藤大輔" userId="0492553f-8931-40e6-bdda-87462e0d1d41" providerId="ADAL" clId="{8FE1612A-D503-4C0E-9F38-B1070BBDF25E}" dt="2023-10-14T06:13:02.524" v="796" actId="1037"/>
          <ac:spMkLst>
            <pc:docMk/>
            <pc:sldMk cId="2884070087" sldId="273"/>
            <ac:spMk id="16" creationId="{AA856221-3D09-0EE2-8B44-FAC7215C3438}"/>
          </ac:spMkLst>
        </pc:spChg>
        <pc:spChg chg="add mod">
          <ac:chgData name="佐藤大輔" userId="0492553f-8931-40e6-bdda-87462e0d1d41" providerId="ADAL" clId="{8FE1612A-D503-4C0E-9F38-B1070BBDF25E}" dt="2023-10-14T06:16:28.539" v="847" actId="164"/>
          <ac:spMkLst>
            <pc:docMk/>
            <pc:sldMk cId="2884070087" sldId="273"/>
            <ac:spMk id="17" creationId="{5C17C810-CFB9-8B84-D805-81260ED78942}"/>
          </ac:spMkLst>
        </pc:spChg>
        <pc:spChg chg="add mod">
          <ac:chgData name="佐藤大輔" userId="0492553f-8931-40e6-bdda-87462e0d1d41" providerId="ADAL" clId="{8FE1612A-D503-4C0E-9F38-B1070BBDF25E}" dt="2023-10-14T06:16:28.539" v="847" actId="164"/>
          <ac:spMkLst>
            <pc:docMk/>
            <pc:sldMk cId="2884070087" sldId="273"/>
            <ac:spMk id="19" creationId="{56ED986A-C00C-E2E9-EBD8-9FC4F0DB60DF}"/>
          </ac:spMkLst>
        </pc:spChg>
        <pc:spChg chg="add mod ord">
          <ac:chgData name="佐藤大輔" userId="0492553f-8931-40e6-bdda-87462e0d1d41" providerId="ADAL" clId="{8FE1612A-D503-4C0E-9F38-B1070BBDF25E}" dt="2023-10-14T06:18:17.527" v="893" actId="166"/>
          <ac:spMkLst>
            <pc:docMk/>
            <pc:sldMk cId="2884070087" sldId="273"/>
            <ac:spMk id="20" creationId="{FC3BA61B-0A0B-A0FC-C2A8-92CFECFCB701}"/>
          </ac:spMkLst>
        </pc:spChg>
        <pc:spChg chg="add mod">
          <ac:chgData name="佐藤大輔" userId="0492553f-8931-40e6-bdda-87462e0d1d41" providerId="ADAL" clId="{8FE1612A-D503-4C0E-9F38-B1070BBDF25E}" dt="2023-10-14T06:16:28.539" v="847" actId="164"/>
          <ac:spMkLst>
            <pc:docMk/>
            <pc:sldMk cId="2884070087" sldId="273"/>
            <ac:spMk id="21" creationId="{E9545B42-5304-3FF7-551D-A802CC0CB9C3}"/>
          </ac:spMkLst>
        </pc:spChg>
        <pc:spChg chg="add mod">
          <ac:chgData name="佐藤大輔" userId="0492553f-8931-40e6-bdda-87462e0d1d41" providerId="ADAL" clId="{8FE1612A-D503-4C0E-9F38-B1070BBDF25E}" dt="2023-10-18T02:21:29.549" v="3421" actId="1076"/>
          <ac:spMkLst>
            <pc:docMk/>
            <pc:sldMk cId="2884070087" sldId="273"/>
            <ac:spMk id="25" creationId="{2874F6CD-87B9-8768-82EF-A43AF6A1992F}"/>
          </ac:spMkLst>
        </pc:spChg>
        <pc:spChg chg="add mod">
          <ac:chgData name="佐藤大輔" userId="0492553f-8931-40e6-bdda-87462e0d1d41" providerId="ADAL" clId="{8FE1612A-D503-4C0E-9F38-B1070BBDF25E}" dt="2023-10-18T02:22:11.163" v="3434" actId="207"/>
          <ac:spMkLst>
            <pc:docMk/>
            <pc:sldMk cId="2884070087" sldId="273"/>
            <ac:spMk id="26" creationId="{0463EEE1-C8E3-183B-26E6-69E0F380E641}"/>
          </ac:spMkLst>
        </pc:spChg>
        <pc:spChg chg="del mod">
          <ac:chgData name="佐藤大輔" userId="0492553f-8931-40e6-bdda-87462e0d1d41" providerId="ADAL" clId="{8FE1612A-D503-4C0E-9F38-B1070BBDF25E}" dt="2023-10-14T06:02:54.992" v="496" actId="478"/>
          <ac:spMkLst>
            <pc:docMk/>
            <pc:sldMk cId="2884070087" sldId="273"/>
            <ac:spMk id="32" creationId="{5433F6D6-D205-78D1-95DD-20E5706234B3}"/>
          </ac:spMkLst>
        </pc:spChg>
        <pc:spChg chg="mod">
          <ac:chgData name="佐藤大輔" userId="0492553f-8931-40e6-bdda-87462e0d1d41" providerId="ADAL" clId="{8FE1612A-D503-4C0E-9F38-B1070BBDF25E}" dt="2023-10-14T06:13:13.266" v="797" actId="1076"/>
          <ac:spMkLst>
            <pc:docMk/>
            <pc:sldMk cId="2884070087" sldId="273"/>
            <ac:spMk id="33" creationId="{30FF635F-180F-8C4D-F0E7-EBBE6CA3BB02}"/>
          </ac:spMkLst>
        </pc:spChg>
        <pc:spChg chg="del mod">
          <ac:chgData name="佐藤大輔" userId="0492553f-8931-40e6-bdda-87462e0d1d41" providerId="ADAL" clId="{8FE1612A-D503-4C0E-9F38-B1070BBDF25E}" dt="2023-10-14T06:03:21.357" v="510" actId="21"/>
          <ac:spMkLst>
            <pc:docMk/>
            <pc:sldMk cId="2884070087" sldId="273"/>
            <ac:spMk id="35" creationId="{3857C09B-F54E-3CBC-F82E-9BBAEDD88CB9}"/>
          </ac:spMkLst>
        </pc:spChg>
        <pc:spChg chg="del mod">
          <ac:chgData name="佐藤大輔" userId="0492553f-8931-40e6-bdda-87462e0d1d41" providerId="ADAL" clId="{8FE1612A-D503-4C0E-9F38-B1070BBDF25E}" dt="2023-10-14T06:02:50.340" v="495" actId="478"/>
          <ac:spMkLst>
            <pc:docMk/>
            <pc:sldMk cId="2884070087" sldId="273"/>
            <ac:spMk id="37" creationId="{1127F1BE-B732-7FDF-2E4C-FD80A6238E14}"/>
          </ac:spMkLst>
        </pc:spChg>
        <pc:spChg chg="add mod">
          <ac:chgData name="佐藤大輔" userId="0492553f-8931-40e6-bdda-87462e0d1d41" providerId="ADAL" clId="{8FE1612A-D503-4C0E-9F38-B1070BBDF25E}" dt="2023-10-14T06:16:35.697" v="848" actId="164"/>
          <ac:spMkLst>
            <pc:docMk/>
            <pc:sldMk cId="2884070087" sldId="273"/>
            <ac:spMk id="40" creationId="{1B30152A-F8AD-8864-B761-CAE2A6B92624}"/>
          </ac:spMkLst>
        </pc:spChg>
        <pc:spChg chg="add mod">
          <ac:chgData name="佐藤大輔" userId="0492553f-8931-40e6-bdda-87462e0d1d41" providerId="ADAL" clId="{8FE1612A-D503-4C0E-9F38-B1070BBDF25E}" dt="2023-10-14T06:16:35.697" v="848" actId="164"/>
          <ac:spMkLst>
            <pc:docMk/>
            <pc:sldMk cId="2884070087" sldId="273"/>
            <ac:spMk id="41" creationId="{3633A162-9D5D-94B2-E19C-26713D3016E9}"/>
          </ac:spMkLst>
        </pc:spChg>
        <pc:spChg chg="add mod">
          <ac:chgData name="佐藤大輔" userId="0492553f-8931-40e6-bdda-87462e0d1d41" providerId="ADAL" clId="{8FE1612A-D503-4C0E-9F38-B1070BBDF25E}" dt="2023-10-14T06:25:40.852" v="1013" actId="207"/>
          <ac:spMkLst>
            <pc:docMk/>
            <pc:sldMk cId="2884070087" sldId="273"/>
            <ac:spMk id="42" creationId="{2BAD323F-2475-1238-31CD-62B9EA0D9FD1}"/>
          </ac:spMkLst>
        </pc:spChg>
        <pc:spChg chg="add mod">
          <ac:chgData name="佐藤大輔" userId="0492553f-8931-40e6-bdda-87462e0d1d41" providerId="ADAL" clId="{8FE1612A-D503-4C0E-9F38-B1070BBDF25E}" dt="2023-10-14T06:15:17.954" v="839" actId="1076"/>
          <ac:spMkLst>
            <pc:docMk/>
            <pc:sldMk cId="2884070087" sldId="273"/>
            <ac:spMk id="47" creationId="{204DDFBA-01C6-AA4A-6742-4B7689BCC745}"/>
          </ac:spMkLst>
        </pc:spChg>
        <pc:spChg chg="add mod">
          <ac:chgData name="佐藤大輔" userId="0492553f-8931-40e6-bdda-87462e0d1d41" providerId="ADAL" clId="{8FE1612A-D503-4C0E-9F38-B1070BBDF25E}" dt="2023-10-14T06:18:47.881" v="898" actId="1076"/>
          <ac:spMkLst>
            <pc:docMk/>
            <pc:sldMk cId="2884070087" sldId="273"/>
            <ac:spMk id="63" creationId="{E778440B-8500-E82C-6261-F3EA1B9CACA8}"/>
          </ac:spMkLst>
        </pc:spChg>
        <pc:spChg chg="add mod">
          <ac:chgData name="佐藤大輔" userId="0492553f-8931-40e6-bdda-87462e0d1d41" providerId="ADAL" clId="{8FE1612A-D503-4C0E-9F38-B1070BBDF25E}" dt="2023-10-14T06:19:14.672" v="922" actId="1076"/>
          <ac:spMkLst>
            <pc:docMk/>
            <pc:sldMk cId="2884070087" sldId="273"/>
            <ac:spMk id="64" creationId="{459DDB76-3C26-25F7-1B91-48089C15B9DF}"/>
          </ac:spMkLst>
        </pc:spChg>
        <pc:grpChg chg="add del mod">
          <ac:chgData name="佐藤大輔" userId="0492553f-8931-40e6-bdda-87462e0d1d41" providerId="ADAL" clId="{8FE1612A-D503-4C0E-9F38-B1070BBDF25E}" dt="2023-10-17T23:59:22.819" v="3279" actId="21"/>
          <ac:grpSpMkLst>
            <pc:docMk/>
            <pc:sldMk cId="2884070087" sldId="273"/>
            <ac:grpSpMk id="18" creationId="{4CCFE9AB-F782-6EBB-1577-6E897D38BEFA}"/>
          </ac:grpSpMkLst>
        </pc:grpChg>
        <pc:grpChg chg="add mod">
          <ac:chgData name="佐藤大輔" userId="0492553f-8931-40e6-bdda-87462e0d1d41" providerId="ADAL" clId="{8FE1612A-D503-4C0E-9F38-B1070BBDF25E}" dt="2023-10-14T06:16:35.697" v="848" actId="164"/>
          <ac:grpSpMkLst>
            <pc:docMk/>
            <pc:sldMk cId="2884070087" sldId="273"/>
            <ac:grpSpMk id="27" creationId="{5E42E42C-748E-02F6-1F93-9F6E98FF0459}"/>
          </ac:grpSpMkLst>
        </pc:grpChg>
        <pc:grpChg chg="add mod ord">
          <ac:chgData name="佐藤大輔" userId="0492553f-8931-40e6-bdda-87462e0d1d41" providerId="ADAL" clId="{8FE1612A-D503-4C0E-9F38-B1070BBDF25E}" dt="2023-10-17T23:58:16.225" v="3248" actId="1038"/>
          <ac:grpSpMkLst>
            <pc:docMk/>
            <pc:sldMk cId="2884070087" sldId="273"/>
            <ac:grpSpMk id="50" creationId="{3DF0465A-1838-DF48-5707-91CE5CFF3BC5}"/>
          </ac:grpSpMkLst>
        </pc:grpChg>
        <pc:grpChg chg="add mod">
          <ac:chgData name="佐藤大輔" userId="0492553f-8931-40e6-bdda-87462e0d1d41" providerId="ADAL" clId="{8FE1612A-D503-4C0E-9F38-B1070BBDF25E}" dt="2023-10-14T06:16:50.163" v="852" actId="1076"/>
          <ac:grpSpMkLst>
            <pc:docMk/>
            <pc:sldMk cId="2884070087" sldId="273"/>
            <ac:grpSpMk id="51" creationId="{CF661797-3CF0-AABE-D8AA-73D2B2BDACBD}"/>
          </ac:grpSpMkLst>
        </pc:grpChg>
        <pc:graphicFrameChg chg="add mod modGraphic">
          <ac:chgData name="佐藤大輔" userId="0492553f-8931-40e6-bdda-87462e0d1d41" providerId="ADAL" clId="{8FE1612A-D503-4C0E-9F38-B1070BBDF25E}" dt="2023-10-17T23:55:48.265" v="3159" actId="2711"/>
          <ac:graphicFrameMkLst>
            <pc:docMk/>
            <pc:sldMk cId="2884070087" sldId="273"/>
            <ac:graphicFrameMk id="2" creationId="{AA237202-D125-1C70-A2E4-8CFC955300C9}"/>
          </ac:graphicFrameMkLst>
        </pc:graphicFrameChg>
        <pc:graphicFrameChg chg="add del mod">
          <ac:chgData name="佐藤大輔" userId="0492553f-8931-40e6-bdda-87462e0d1d41" providerId="ADAL" clId="{8FE1612A-D503-4C0E-9F38-B1070BBDF25E}" dt="2023-10-14T06:10:21.470" v="752" actId="21"/>
          <ac:graphicFrameMkLst>
            <pc:docMk/>
            <pc:sldMk cId="2884070087" sldId="273"/>
            <ac:graphicFrameMk id="43" creationId="{EB175447-6EAC-4E6F-9DCB-8F27340FB6C3}"/>
          </ac:graphicFrameMkLst>
        </pc:graphicFrameChg>
        <pc:graphicFrameChg chg="add del mod">
          <ac:chgData name="佐藤大輔" userId="0492553f-8931-40e6-bdda-87462e0d1d41" providerId="ADAL" clId="{8FE1612A-D503-4C0E-9F38-B1070BBDF25E}" dt="2023-10-14T06:10:22.990" v="753" actId="21"/>
          <ac:graphicFrameMkLst>
            <pc:docMk/>
            <pc:sldMk cId="2884070087" sldId="273"/>
            <ac:graphicFrameMk id="44" creationId="{8810E2AC-E049-2143-8302-FC422B7C80F5}"/>
          </ac:graphicFrameMkLst>
        </pc:graphicFrameChg>
        <pc:graphicFrameChg chg="add mod">
          <ac:chgData name="佐藤大輔" userId="0492553f-8931-40e6-bdda-87462e0d1d41" providerId="ADAL" clId="{8FE1612A-D503-4C0E-9F38-B1070BBDF25E}" dt="2023-10-14T06:15:31.266" v="840" actId="1076"/>
          <ac:graphicFrameMkLst>
            <pc:docMk/>
            <pc:sldMk cId="2884070087" sldId="273"/>
            <ac:graphicFrameMk id="45" creationId="{BE071E1A-E4F9-20BD-BD5D-823A793A0049}"/>
          </ac:graphicFrameMkLst>
        </pc:graphicFrameChg>
        <pc:graphicFrameChg chg="add mod">
          <ac:chgData name="佐藤大輔" userId="0492553f-8931-40e6-bdda-87462e0d1d41" providerId="ADAL" clId="{8FE1612A-D503-4C0E-9F38-B1070BBDF25E}" dt="2023-10-14T06:15:12.521" v="838" actId="14100"/>
          <ac:graphicFrameMkLst>
            <pc:docMk/>
            <pc:sldMk cId="2884070087" sldId="273"/>
            <ac:graphicFrameMk id="46" creationId="{377485D2-C05F-4A44-B3CF-B39E91B919F4}"/>
          </ac:graphicFrameMkLst>
        </pc:graphicFrameChg>
        <pc:picChg chg="add mod">
          <ac:chgData name="佐藤大輔" userId="0492553f-8931-40e6-bdda-87462e0d1d41" providerId="ADAL" clId="{8FE1612A-D503-4C0E-9F38-B1070BBDF25E}" dt="2023-10-17T23:58:40.754" v="3249" actId="164"/>
          <ac:picMkLst>
            <pc:docMk/>
            <pc:sldMk cId="2884070087" sldId="273"/>
            <ac:picMk id="5" creationId="{700B92B7-A9E1-00D7-50F7-5B469F1B426E}"/>
          </ac:picMkLst>
        </pc:picChg>
        <pc:picChg chg="del mod">
          <ac:chgData name="佐藤大輔" userId="0492553f-8931-40e6-bdda-87462e0d1d41" providerId="ADAL" clId="{8FE1612A-D503-4C0E-9F38-B1070BBDF25E}" dt="2023-10-14T06:08:15.250" v="736" actId="478"/>
          <ac:picMkLst>
            <pc:docMk/>
            <pc:sldMk cId="2884070087" sldId="273"/>
            <ac:picMk id="6" creationId="{589339DC-7584-1064-0288-D5F62AB9F922}"/>
          </ac:picMkLst>
        </pc:picChg>
        <pc:picChg chg="add mod">
          <ac:chgData name="佐藤大輔" userId="0492553f-8931-40e6-bdda-87462e0d1d41" providerId="ADAL" clId="{8FE1612A-D503-4C0E-9F38-B1070BBDF25E}" dt="2023-10-17T13:21:05.210" v="3101" actId="1076"/>
          <ac:picMkLst>
            <pc:docMk/>
            <pc:sldMk cId="2884070087" sldId="273"/>
            <ac:picMk id="8" creationId="{00667E2F-CE30-0662-08FB-9E759D5BCA09}"/>
          </ac:picMkLst>
        </pc:picChg>
        <pc:picChg chg="add del mod modCrop">
          <ac:chgData name="佐藤大輔" userId="0492553f-8931-40e6-bdda-87462e0d1d41" providerId="ADAL" clId="{8FE1612A-D503-4C0E-9F38-B1070BBDF25E}" dt="2023-10-17T23:52:31.021" v="3122" actId="478"/>
          <ac:picMkLst>
            <pc:docMk/>
            <pc:sldMk cId="2884070087" sldId="273"/>
            <ac:picMk id="12" creationId="{445AB11E-B075-8B81-3268-8D52ED4E34CB}"/>
          </ac:picMkLst>
        </pc:picChg>
        <pc:picChg chg="add mod">
          <ac:chgData name="佐藤大輔" userId="0492553f-8931-40e6-bdda-87462e0d1d41" providerId="ADAL" clId="{8FE1612A-D503-4C0E-9F38-B1070BBDF25E}" dt="2023-10-14T06:16:28.539" v="847" actId="164"/>
          <ac:picMkLst>
            <pc:docMk/>
            <pc:sldMk cId="2884070087" sldId="273"/>
            <ac:picMk id="14" creationId="{DF2AB0D5-840C-10D1-3F33-CBF243594054}"/>
          </ac:picMkLst>
        </pc:picChg>
        <pc:picChg chg="add del mod">
          <ac:chgData name="佐藤大輔" userId="0492553f-8931-40e6-bdda-87462e0d1d41" providerId="ADAL" clId="{8FE1612A-D503-4C0E-9F38-B1070BBDF25E}" dt="2023-10-14T06:00:52.991" v="437" actId="21"/>
          <ac:picMkLst>
            <pc:docMk/>
            <pc:sldMk cId="2884070087" sldId="273"/>
            <ac:picMk id="15" creationId="{E364BE2E-6C2B-A411-F851-B0A92EE71587}"/>
          </ac:picMkLst>
        </pc:picChg>
        <pc:picChg chg="add del mod">
          <ac:chgData name="佐藤大輔" userId="0492553f-8931-40e6-bdda-87462e0d1d41" providerId="ADAL" clId="{8FE1612A-D503-4C0E-9F38-B1070BBDF25E}" dt="2023-10-17T23:59:03.194" v="3256"/>
          <ac:picMkLst>
            <pc:docMk/>
            <pc:sldMk cId="2884070087" sldId="273"/>
            <ac:picMk id="22" creationId="{60C8FA8E-4A6A-19E3-BA10-30EB146E7020}"/>
          </ac:picMkLst>
        </pc:picChg>
        <pc:picChg chg="add del mod">
          <ac:chgData name="佐藤大輔" userId="0492553f-8931-40e6-bdda-87462e0d1d41" providerId="ADAL" clId="{8FE1612A-D503-4C0E-9F38-B1070BBDF25E}" dt="2023-10-14T06:02:25.988" v="492"/>
          <ac:picMkLst>
            <pc:docMk/>
            <pc:sldMk cId="2884070087" sldId="273"/>
            <ac:picMk id="24" creationId="{442FCD94-3952-BE2B-19E9-67580843074F}"/>
          </ac:picMkLst>
        </pc:picChg>
        <pc:picChg chg="add mod">
          <ac:chgData name="佐藤大輔" userId="0492553f-8931-40e6-bdda-87462e0d1d41" providerId="ADAL" clId="{8FE1612A-D503-4C0E-9F38-B1070BBDF25E}" dt="2023-10-17T23:59:35.986" v="3282" actId="1076"/>
          <ac:picMkLst>
            <pc:docMk/>
            <pc:sldMk cId="2884070087" sldId="273"/>
            <ac:picMk id="24" creationId="{C04A3263-CC3E-33B7-37B1-A9B7BDC760BE}"/>
          </ac:picMkLst>
        </pc:picChg>
        <pc:picChg chg="mod">
          <ac:chgData name="佐藤大輔" userId="0492553f-8931-40e6-bdda-87462e0d1d41" providerId="ADAL" clId="{8FE1612A-D503-4C0E-9F38-B1070BBDF25E}" dt="2023-10-14T06:02:40.087" v="493"/>
          <ac:picMkLst>
            <pc:docMk/>
            <pc:sldMk cId="2884070087" sldId="273"/>
            <ac:picMk id="28" creationId="{F6541C40-1A92-639B-BD64-67D10473D6A6}"/>
          </ac:picMkLst>
        </pc:picChg>
        <pc:picChg chg="mod">
          <ac:chgData name="佐藤大輔" userId="0492553f-8931-40e6-bdda-87462e0d1d41" providerId="ADAL" clId="{8FE1612A-D503-4C0E-9F38-B1070BBDF25E}" dt="2023-10-14T06:02:40.087" v="493"/>
          <ac:picMkLst>
            <pc:docMk/>
            <pc:sldMk cId="2884070087" sldId="273"/>
            <ac:picMk id="29" creationId="{70212CD4-459E-B674-F1D5-A4659B489568}"/>
          </ac:picMkLst>
        </pc:picChg>
        <pc:cxnChg chg="add mod">
          <ac:chgData name="佐藤大輔" userId="0492553f-8931-40e6-bdda-87462e0d1d41" providerId="ADAL" clId="{8FE1612A-D503-4C0E-9F38-B1070BBDF25E}" dt="2023-10-14T06:16:28.539" v="847" actId="164"/>
          <ac:cxnSpMkLst>
            <pc:docMk/>
            <pc:sldMk cId="2884070087" sldId="273"/>
            <ac:cxnSpMk id="23" creationId="{827B400B-C656-4100-784B-03C86F7E50ED}"/>
          </ac:cxnSpMkLst>
        </pc:cxnChg>
        <pc:cxnChg chg="add del mod">
          <ac:chgData name="佐藤大輔" userId="0492553f-8931-40e6-bdda-87462e0d1d41" providerId="ADAL" clId="{8FE1612A-D503-4C0E-9F38-B1070BBDF25E}" dt="2023-10-14T06:02:25.988" v="492"/>
          <ac:cxnSpMkLst>
            <pc:docMk/>
            <pc:sldMk cId="2884070087" sldId="273"/>
            <ac:cxnSpMk id="25" creationId="{1AD46041-06CD-0562-4C80-0924A306A43C}"/>
          </ac:cxnSpMkLst>
        </pc:cxnChg>
        <pc:cxnChg chg="add del mod">
          <ac:chgData name="佐藤大輔" userId="0492553f-8931-40e6-bdda-87462e0d1d41" providerId="ADAL" clId="{8FE1612A-D503-4C0E-9F38-B1070BBDF25E}" dt="2023-10-14T06:02:25.988" v="492"/>
          <ac:cxnSpMkLst>
            <pc:docMk/>
            <pc:sldMk cId="2884070087" sldId="273"/>
            <ac:cxnSpMk id="26" creationId="{51D3A3F1-848A-D3B0-5966-2020C9AB420F}"/>
          </ac:cxnSpMkLst>
        </pc:cxnChg>
        <pc:cxnChg chg="mod">
          <ac:chgData name="佐藤大輔" userId="0492553f-8931-40e6-bdda-87462e0d1d41" providerId="ADAL" clId="{8FE1612A-D503-4C0E-9F38-B1070BBDF25E}" dt="2023-10-14T06:02:40.087" v="493"/>
          <ac:cxnSpMkLst>
            <pc:docMk/>
            <pc:sldMk cId="2884070087" sldId="273"/>
            <ac:cxnSpMk id="30" creationId="{BF4B63AA-8B25-E65A-FEC5-977D3184A8F9}"/>
          </ac:cxnSpMkLst>
        </pc:cxnChg>
        <pc:cxnChg chg="mod">
          <ac:chgData name="佐藤大輔" userId="0492553f-8931-40e6-bdda-87462e0d1d41" providerId="ADAL" clId="{8FE1612A-D503-4C0E-9F38-B1070BBDF25E}" dt="2023-10-14T06:02:40.087" v="493"/>
          <ac:cxnSpMkLst>
            <pc:docMk/>
            <pc:sldMk cId="2884070087" sldId="273"/>
            <ac:cxnSpMk id="31" creationId="{B20739AA-C527-6F23-88D1-7EE2BBC50C55}"/>
          </ac:cxnSpMkLst>
        </pc:cxnChg>
        <pc:cxnChg chg="mod">
          <ac:chgData name="佐藤大輔" userId="0492553f-8931-40e6-bdda-87462e0d1d41" providerId="ADAL" clId="{8FE1612A-D503-4C0E-9F38-B1070BBDF25E}" dt="2023-10-14T06:03:11.989" v="507" actId="14100"/>
          <ac:cxnSpMkLst>
            <pc:docMk/>
            <pc:sldMk cId="2884070087" sldId="273"/>
            <ac:cxnSpMk id="34" creationId="{EFD942CB-E991-3088-0EC5-C461FE70C048}"/>
          </ac:cxnSpMkLst>
        </pc:cxnChg>
        <pc:cxnChg chg="del mod">
          <ac:chgData name="佐藤大輔" userId="0492553f-8931-40e6-bdda-87462e0d1d41" providerId="ADAL" clId="{8FE1612A-D503-4C0E-9F38-B1070BBDF25E}" dt="2023-10-14T06:03:17.616" v="509" actId="21"/>
          <ac:cxnSpMkLst>
            <pc:docMk/>
            <pc:sldMk cId="2884070087" sldId="273"/>
            <ac:cxnSpMk id="36" creationId="{7E6DD6F6-3F16-9A3D-8FAB-BF559F799CD4}"/>
          </ac:cxnSpMkLst>
        </pc:cxnChg>
        <pc:cxnChg chg="add mod">
          <ac:chgData name="佐藤大輔" userId="0492553f-8931-40e6-bdda-87462e0d1d41" providerId="ADAL" clId="{8FE1612A-D503-4C0E-9F38-B1070BBDF25E}" dt="2023-10-17T23:58:16.225" v="3248" actId="1038"/>
          <ac:cxnSpMkLst>
            <pc:docMk/>
            <pc:sldMk cId="2884070087" sldId="273"/>
            <ac:cxnSpMk id="52" creationId="{1959A731-209F-02F5-97D6-A225E54AF3C3}"/>
          </ac:cxnSpMkLst>
        </pc:cxnChg>
        <pc:cxnChg chg="add mod">
          <ac:chgData name="佐藤大輔" userId="0492553f-8931-40e6-bdda-87462e0d1d41" providerId="ADAL" clId="{8FE1612A-D503-4C0E-9F38-B1070BBDF25E}" dt="2023-10-17T23:58:16.225" v="3248" actId="1038"/>
          <ac:cxnSpMkLst>
            <pc:docMk/>
            <pc:sldMk cId="2884070087" sldId="273"/>
            <ac:cxnSpMk id="56" creationId="{18B44E47-E653-120C-5214-80F7AD906E20}"/>
          </ac:cxnSpMkLst>
        </pc:cxnChg>
        <pc:cxnChg chg="add mod">
          <ac:chgData name="佐藤大輔" userId="0492553f-8931-40e6-bdda-87462e0d1d41" providerId="ADAL" clId="{8FE1612A-D503-4C0E-9F38-B1070BBDF25E}" dt="2023-10-14T06:18:34.033" v="896" actId="14100"/>
          <ac:cxnSpMkLst>
            <pc:docMk/>
            <pc:sldMk cId="2884070087" sldId="273"/>
            <ac:cxnSpMk id="60" creationId="{0B9C5618-8095-04D0-C2DF-68AFB944B78B}"/>
          </ac:cxnSpMkLst>
        </pc:cxnChg>
      </pc:sldChg>
      <pc:sldChg chg="addSp modSp mod">
        <pc:chgData name="佐藤大輔" userId="0492553f-8931-40e6-bdda-87462e0d1d41" providerId="ADAL" clId="{8FE1612A-D503-4C0E-9F38-B1070BBDF25E}" dt="2023-10-14T06:28:12.172" v="1019" actId="20577"/>
        <pc:sldMkLst>
          <pc:docMk/>
          <pc:sldMk cId="2589935144" sldId="274"/>
        </pc:sldMkLst>
        <pc:spChg chg="mod">
          <ac:chgData name="佐藤大輔" userId="0492553f-8931-40e6-bdda-87462e0d1d41" providerId="ADAL" clId="{8FE1612A-D503-4C0E-9F38-B1070BBDF25E}" dt="2023-10-14T06:28:12.172" v="1019" actId="20577"/>
          <ac:spMkLst>
            <pc:docMk/>
            <pc:sldMk cId="2589935144" sldId="274"/>
            <ac:spMk id="2" creationId="{973BC930-224D-8390-497A-90A719FD7AF3}"/>
          </ac:spMkLst>
        </pc:spChg>
        <pc:spChg chg="add mod">
          <ac:chgData name="佐藤大輔" userId="0492553f-8931-40e6-bdda-87462e0d1d41" providerId="ADAL" clId="{8FE1612A-D503-4C0E-9F38-B1070BBDF25E}" dt="2023-10-13T11:30:50.172" v="143" actId="1036"/>
          <ac:spMkLst>
            <pc:docMk/>
            <pc:sldMk cId="2589935144" sldId="274"/>
            <ac:spMk id="5" creationId="{C364D81D-ABD1-58CB-A3AF-911302C254C9}"/>
          </ac:spMkLst>
        </pc:spChg>
        <pc:spChg chg="add mod">
          <ac:chgData name="佐藤大輔" userId="0492553f-8931-40e6-bdda-87462e0d1d41" providerId="ADAL" clId="{8FE1612A-D503-4C0E-9F38-B1070BBDF25E}" dt="2023-10-13T11:30:50.172" v="143" actId="1036"/>
          <ac:spMkLst>
            <pc:docMk/>
            <pc:sldMk cId="2589935144" sldId="274"/>
            <ac:spMk id="6" creationId="{59FC4FD9-3D8C-D75C-DE8F-BAEFB3BE1A72}"/>
          </ac:spMkLst>
        </pc:spChg>
        <pc:spChg chg="add mod">
          <ac:chgData name="佐藤大輔" userId="0492553f-8931-40e6-bdda-87462e0d1d41" providerId="ADAL" clId="{8FE1612A-D503-4C0E-9F38-B1070BBDF25E}" dt="2023-10-13T11:29:30.789" v="110" actId="1076"/>
          <ac:spMkLst>
            <pc:docMk/>
            <pc:sldMk cId="2589935144" sldId="274"/>
            <ac:spMk id="7" creationId="{D3CC6D8E-92B5-86CD-EE1A-211AD60121C8}"/>
          </ac:spMkLst>
        </pc:spChg>
        <pc:spChg chg="add mod">
          <ac:chgData name="佐藤大輔" userId="0492553f-8931-40e6-bdda-87462e0d1d41" providerId="ADAL" clId="{8FE1612A-D503-4C0E-9F38-B1070BBDF25E}" dt="2023-10-13T11:29:32.819" v="111" actId="1076"/>
          <ac:spMkLst>
            <pc:docMk/>
            <pc:sldMk cId="2589935144" sldId="274"/>
            <ac:spMk id="8" creationId="{8B3846C0-17AA-8E43-642C-96FED24353FC}"/>
          </ac:spMkLst>
        </pc:spChg>
        <pc:picChg chg="mod">
          <ac:chgData name="佐藤大輔" userId="0492553f-8931-40e6-bdda-87462e0d1d41" providerId="ADAL" clId="{8FE1612A-D503-4C0E-9F38-B1070BBDF25E}" dt="2023-10-14T06:28:05.978" v="1015" actId="1076"/>
          <ac:picMkLst>
            <pc:docMk/>
            <pc:sldMk cId="2589935144" sldId="274"/>
            <ac:picMk id="4" creationId="{9D584056-7B62-8C7A-C34D-C41244BE89C3}"/>
          </ac:picMkLst>
        </pc:picChg>
      </pc:sldChg>
      <pc:sldChg chg="modSp mod">
        <pc:chgData name="佐藤大輔" userId="0492553f-8931-40e6-bdda-87462e0d1d41" providerId="ADAL" clId="{8FE1612A-D503-4C0E-9F38-B1070BBDF25E}" dt="2023-10-18T00:17:38.550" v="3305" actId="20577"/>
        <pc:sldMkLst>
          <pc:docMk/>
          <pc:sldMk cId="4265460617" sldId="275"/>
        </pc:sldMkLst>
        <pc:spChg chg="mod">
          <ac:chgData name="佐藤大輔" userId="0492553f-8931-40e6-bdda-87462e0d1d41" providerId="ADAL" clId="{8FE1612A-D503-4C0E-9F38-B1070BBDF25E}" dt="2023-10-13T11:28:38.155" v="101" actId="2711"/>
          <ac:spMkLst>
            <pc:docMk/>
            <pc:sldMk cId="4265460617" sldId="275"/>
            <ac:spMk id="4" creationId="{0711C54D-D701-1618-4FD5-B992560B8AAE}"/>
          </ac:spMkLst>
        </pc:spChg>
        <pc:spChg chg="mod">
          <ac:chgData name="佐藤大輔" userId="0492553f-8931-40e6-bdda-87462e0d1d41" providerId="ADAL" clId="{8FE1612A-D503-4C0E-9F38-B1070BBDF25E}" dt="2023-10-18T00:17:38.550" v="3305" actId="20577"/>
          <ac:spMkLst>
            <pc:docMk/>
            <pc:sldMk cId="4265460617" sldId="275"/>
            <ac:spMk id="28" creationId="{C3F2E3FA-8E01-B27E-04F3-202CCBCFDDCA}"/>
          </ac:spMkLst>
        </pc:spChg>
      </pc:sldChg>
      <pc:sldChg chg="new del">
        <pc:chgData name="佐藤大輔" userId="0492553f-8931-40e6-bdda-87462e0d1d41" providerId="ADAL" clId="{8FE1612A-D503-4C0E-9F38-B1070BBDF25E}" dt="2023-10-17T12:42:02.638" v="2674" actId="680"/>
        <pc:sldMkLst>
          <pc:docMk/>
          <pc:sldMk cId="1859929583" sldId="276"/>
        </pc:sldMkLst>
      </pc:sldChg>
      <pc:sldChg chg="addSp delSp modSp add mod">
        <pc:chgData name="佐藤大輔" userId="0492553f-8931-40e6-bdda-87462e0d1d41" providerId="ADAL" clId="{8FE1612A-D503-4C0E-9F38-B1070BBDF25E}" dt="2023-10-17T13:23:26.864" v="3115" actId="1076"/>
        <pc:sldMkLst>
          <pc:docMk/>
          <pc:sldMk cId="3483209605" sldId="276"/>
        </pc:sldMkLst>
        <pc:spChg chg="del">
          <ac:chgData name="佐藤大輔" userId="0492553f-8931-40e6-bdda-87462e0d1d41" providerId="ADAL" clId="{8FE1612A-D503-4C0E-9F38-B1070BBDF25E}" dt="2023-10-17T12:42:27.800" v="2689" actId="21"/>
          <ac:spMkLst>
            <pc:docMk/>
            <pc:sldMk cId="3483209605" sldId="276"/>
            <ac:spMk id="2" creationId="{BB87D474-D5E2-7BC1-B725-60CAA68B2E11}"/>
          </ac:spMkLst>
        </pc:spChg>
        <pc:spChg chg="mod">
          <ac:chgData name="佐藤大輔" userId="0492553f-8931-40e6-bdda-87462e0d1d41" providerId="ADAL" clId="{8FE1612A-D503-4C0E-9F38-B1070BBDF25E}" dt="2023-10-17T13:07:13.203" v="3067" actId="1076"/>
          <ac:spMkLst>
            <pc:docMk/>
            <pc:sldMk cId="3483209605" sldId="276"/>
            <ac:spMk id="9" creationId="{085AF21E-F200-3D8F-44DA-959CCD78B4A3}"/>
          </ac:spMkLst>
        </pc:spChg>
        <pc:spChg chg="del">
          <ac:chgData name="佐藤大輔" userId="0492553f-8931-40e6-bdda-87462e0d1d41" providerId="ADAL" clId="{8FE1612A-D503-4C0E-9F38-B1070BBDF25E}" dt="2023-10-17T12:42:27.800" v="2689" actId="21"/>
          <ac:spMkLst>
            <pc:docMk/>
            <pc:sldMk cId="3483209605" sldId="276"/>
            <ac:spMk id="39" creationId="{508C8AF3-1071-FE20-736D-827A38DF0CD6}"/>
          </ac:spMkLst>
        </pc:spChg>
        <pc:spChg chg="del">
          <ac:chgData name="佐藤大輔" userId="0492553f-8931-40e6-bdda-87462e0d1d41" providerId="ADAL" clId="{8FE1612A-D503-4C0E-9F38-B1070BBDF25E}" dt="2023-10-17T12:42:27.800" v="2689" actId="21"/>
          <ac:spMkLst>
            <pc:docMk/>
            <pc:sldMk cId="3483209605" sldId="276"/>
            <ac:spMk id="43" creationId="{222AD5E9-7496-B35A-D43D-BF18A7419BE4}"/>
          </ac:spMkLst>
        </pc:spChg>
        <pc:spChg chg="del">
          <ac:chgData name="佐藤大輔" userId="0492553f-8931-40e6-bdda-87462e0d1d41" providerId="ADAL" clId="{8FE1612A-D503-4C0E-9F38-B1070BBDF25E}" dt="2023-10-17T12:42:27.800" v="2689" actId="21"/>
          <ac:spMkLst>
            <pc:docMk/>
            <pc:sldMk cId="3483209605" sldId="276"/>
            <ac:spMk id="44" creationId="{97A53012-1EC1-DCD9-F1D1-911F3B1F6D49}"/>
          </ac:spMkLst>
        </pc:spChg>
        <pc:spChg chg="add mod">
          <ac:chgData name="佐藤大輔" userId="0492553f-8931-40e6-bdda-87462e0d1d41" providerId="ADAL" clId="{8FE1612A-D503-4C0E-9F38-B1070BBDF25E}" dt="2023-10-17T12:59:12.388" v="2979" actId="1076"/>
          <ac:spMkLst>
            <pc:docMk/>
            <pc:sldMk cId="3483209605" sldId="276"/>
            <ac:spMk id="45" creationId="{B2754088-95D3-2ACE-8070-95F4C341C71A}"/>
          </ac:spMkLst>
        </pc:spChg>
        <pc:spChg chg="del">
          <ac:chgData name="佐藤大輔" userId="0492553f-8931-40e6-bdda-87462e0d1d41" providerId="ADAL" clId="{8FE1612A-D503-4C0E-9F38-B1070BBDF25E}" dt="2023-10-17T12:42:30.482" v="2690" actId="21"/>
          <ac:spMkLst>
            <pc:docMk/>
            <pc:sldMk cId="3483209605" sldId="276"/>
            <ac:spMk id="46" creationId="{3DC69008-1276-3C00-65F4-8A6CC266D562}"/>
          </ac:spMkLst>
        </pc:spChg>
        <pc:spChg chg="add mod">
          <ac:chgData name="佐藤大輔" userId="0492553f-8931-40e6-bdda-87462e0d1d41" providerId="ADAL" clId="{8FE1612A-D503-4C0E-9F38-B1070BBDF25E}" dt="2023-10-17T13:23:24.965" v="3114" actId="1076"/>
          <ac:spMkLst>
            <pc:docMk/>
            <pc:sldMk cId="3483209605" sldId="276"/>
            <ac:spMk id="49" creationId="{143CA719-7F75-8802-6980-C61A5196BCB8}"/>
          </ac:spMkLst>
        </pc:spChg>
        <pc:grpChg chg="del">
          <ac:chgData name="佐藤大輔" userId="0492553f-8931-40e6-bdda-87462e0d1d41" providerId="ADAL" clId="{8FE1612A-D503-4C0E-9F38-B1070BBDF25E}" dt="2023-10-17T12:42:27.800" v="2689" actId="21"/>
          <ac:grpSpMkLst>
            <pc:docMk/>
            <pc:sldMk cId="3483209605" sldId="276"/>
            <ac:grpSpMk id="47" creationId="{2A06C994-2F86-B30E-C21B-881E0DE7D7BF}"/>
          </ac:grpSpMkLst>
        </pc:grpChg>
        <pc:picChg chg="del">
          <ac:chgData name="佐藤大輔" userId="0492553f-8931-40e6-bdda-87462e0d1d41" providerId="ADAL" clId="{8FE1612A-D503-4C0E-9F38-B1070BBDF25E}" dt="2023-10-17T12:42:27.800" v="2689" actId="21"/>
          <ac:picMkLst>
            <pc:docMk/>
            <pc:sldMk cId="3483209605" sldId="276"/>
            <ac:picMk id="38" creationId="{A69FAB31-1279-DFD4-1E31-CC195FA164CD}"/>
          </ac:picMkLst>
        </pc:picChg>
        <pc:picChg chg="add mod">
          <ac:chgData name="佐藤大輔" userId="0492553f-8931-40e6-bdda-87462e0d1d41" providerId="ADAL" clId="{8FE1612A-D503-4C0E-9F38-B1070BBDF25E}" dt="2023-10-17T13:23:26.864" v="3115" actId="1076"/>
          <ac:picMkLst>
            <pc:docMk/>
            <pc:sldMk cId="3483209605" sldId="276"/>
            <ac:picMk id="48" creationId="{73FC2907-67B2-4D50-27F1-29706662360B}"/>
          </ac:picMkLst>
        </pc:picChg>
      </pc:sldChg>
    </pc:docChg>
  </pc:docChgLst>
  <pc:docChgLst>
    <pc:chgData name="佐藤大輔" userId="0492553f-8931-40e6-bdda-87462e0d1d41" providerId="ADAL" clId="{E85087C6-3485-47D3-81AF-40E454FA65A1}"/>
    <pc:docChg chg="undo custSel addSld delSld modSld sldOrd">
      <pc:chgData name="佐藤大輔" userId="0492553f-8931-40e6-bdda-87462e0d1d41" providerId="ADAL" clId="{E85087C6-3485-47D3-81AF-40E454FA65A1}" dt="2023-10-13T11:15:32.900" v="4742" actId="1076"/>
      <pc:docMkLst>
        <pc:docMk/>
      </pc:docMkLst>
      <pc:sldChg chg="addSp delSp modSp mod">
        <pc:chgData name="佐藤大輔" userId="0492553f-8931-40e6-bdda-87462e0d1d41" providerId="ADAL" clId="{E85087C6-3485-47D3-81AF-40E454FA65A1}" dt="2023-10-13T07:25:19.598" v="3538" actId="21"/>
        <pc:sldMkLst>
          <pc:docMk/>
          <pc:sldMk cId="3058221899" sldId="256"/>
        </pc:sldMkLst>
        <pc:spChg chg="add mod">
          <ac:chgData name="佐藤大輔" userId="0492553f-8931-40e6-bdda-87462e0d1d41" providerId="ADAL" clId="{E85087C6-3485-47D3-81AF-40E454FA65A1}" dt="2023-10-11T11:09:08.836" v="2172" actId="2711"/>
          <ac:spMkLst>
            <pc:docMk/>
            <pc:sldMk cId="3058221899" sldId="256"/>
            <ac:spMk id="4" creationId="{D9A04009-6990-04EC-DF64-3FF034BE3C09}"/>
          </ac:spMkLst>
        </pc:spChg>
        <pc:spChg chg="mod">
          <ac:chgData name="佐藤大輔" userId="0492553f-8931-40e6-bdda-87462e0d1d41" providerId="ADAL" clId="{E85087C6-3485-47D3-81AF-40E454FA65A1}" dt="2023-10-11T11:09:03.716" v="2171" actId="2711"/>
          <ac:spMkLst>
            <pc:docMk/>
            <pc:sldMk cId="3058221899" sldId="256"/>
            <ac:spMk id="15" creationId="{6CEECB1F-3DEF-CF01-81F9-5F857AC80957}"/>
          </ac:spMkLst>
        </pc:spChg>
        <pc:spChg chg="mod">
          <ac:chgData name="佐藤大輔" userId="0492553f-8931-40e6-bdda-87462e0d1d41" providerId="ADAL" clId="{E85087C6-3485-47D3-81AF-40E454FA65A1}" dt="2023-10-10T11:54:00.656" v="29" actId="20577"/>
          <ac:spMkLst>
            <pc:docMk/>
            <pc:sldMk cId="3058221899" sldId="256"/>
            <ac:spMk id="16" creationId="{242073B2-AAFB-FB39-667F-DDC8A7854994}"/>
          </ac:spMkLst>
        </pc:spChg>
        <pc:spChg chg="mod">
          <ac:chgData name="佐藤大輔" userId="0492553f-8931-40e6-bdda-87462e0d1d41" providerId="ADAL" clId="{E85087C6-3485-47D3-81AF-40E454FA65A1}" dt="2023-10-10T11:53:05.004" v="3" actId="1076"/>
          <ac:spMkLst>
            <pc:docMk/>
            <pc:sldMk cId="3058221899" sldId="256"/>
            <ac:spMk id="17" creationId="{B59B7922-E666-7504-3136-18D1F2ACAAB3}"/>
          </ac:spMkLst>
        </pc:spChg>
        <pc:picChg chg="add del mod">
          <ac:chgData name="佐藤大輔" userId="0492553f-8931-40e6-bdda-87462e0d1d41" providerId="ADAL" clId="{E85087C6-3485-47D3-81AF-40E454FA65A1}" dt="2023-10-13T07:25:19.598" v="3538" actId="21"/>
          <ac:picMkLst>
            <pc:docMk/>
            <pc:sldMk cId="3058221899" sldId="256"/>
            <ac:picMk id="2" creationId="{2D87CDA9-39F9-520D-704D-6AE7BBB3C38F}"/>
          </ac:picMkLst>
        </pc:picChg>
      </pc:sldChg>
      <pc:sldChg chg="del">
        <pc:chgData name="佐藤大輔" userId="0492553f-8931-40e6-bdda-87462e0d1d41" providerId="ADAL" clId="{E85087C6-3485-47D3-81AF-40E454FA65A1}" dt="2023-10-10T11:54:20.909" v="33" actId="2696"/>
        <pc:sldMkLst>
          <pc:docMk/>
          <pc:sldMk cId="1035222255" sldId="257"/>
        </pc:sldMkLst>
      </pc:sldChg>
      <pc:sldChg chg="modSp mod">
        <pc:chgData name="佐藤大輔" userId="0492553f-8931-40e6-bdda-87462e0d1d41" providerId="ADAL" clId="{E85087C6-3485-47D3-81AF-40E454FA65A1}" dt="2023-10-13T07:47:13.845" v="3860" actId="207"/>
        <pc:sldMkLst>
          <pc:docMk/>
          <pc:sldMk cId="404963492" sldId="258"/>
        </pc:sldMkLst>
        <pc:spChg chg="mod">
          <ac:chgData name="佐藤大輔" userId="0492553f-8931-40e6-bdda-87462e0d1d41" providerId="ADAL" clId="{E85087C6-3485-47D3-81AF-40E454FA65A1}" dt="2023-10-13T07:47:13.845" v="3860" actId="207"/>
          <ac:spMkLst>
            <pc:docMk/>
            <pc:sldMk cId="404963492" sldId="258"/>
            <ac:spMk id="43" creationId="{222AD5E9-7496-B35A-D43D-BF18A7419BE4}"/>
          </ac:spMkLst>
        </pc:spChg>
      </pc:sldChg>
      <pc:sldChg chg="modSp mod ord">
        <pc:chgData name="佐藤大輔" userId="0492553f-8931-40e6-bdda-87462e0d1d41" providerId="ADAL" clId="{E85087C6-3485-47D3-81AF-40E454FA65A1}" dt="2023-10-10T11:57:12.550" v="38"/>
        <pc:sldMkLst>
          <pc:docMk/>
          <pc:sldMk cId="1998106678" sldId="259"/>
        </pc:sldMkLst>
        <pc:spChg chg="mod">
          <ac:chgData name="佐藤大輔" userId="0492553f-8931-40e6-bdda-87462e0d1d41" providerId="ADAL" clId="{E85087C6-3485-47D3-81AF-40E454FA65A1}" dt="2023-10-10T11:54:33.859" v="34" actId="1076"/>
          <ac:spMkLst>
            <pc:docMk/>
            <pc:sldMk cId="1998106678" sldId="259"/>
            <ac:spMk id="13" creationId="{8A7C98DB-B18D-C60D-AEAC-720C7BDE4E32}"/>
          </ac:spMkLst>
        </pc:spChg>
      </pc:sldChg>
      <pc:sldChg chg="modSp mod">
        <pc:chgData name="佐藤大輔" userId="0492553f-8931-40e6-bdda-87462e0d1d41" providerId="ADAL" clId="{E85087C6-3485-47D3-81AF-40E454FA65A1}" dt="2023-10-13T07:49:12.765" v="3880" actId="2711"/>
        <pc:sldMkLst>
          <pc:docMk/>
          <pc:sldMk cId="2027921337" sldId="260"/>
        </pc:sldMkLst>
        <pc:spChg chg="mod">
          <ac:chgData name="佐藤大輔" userId="0492553f-8931-40e6-bdda-87462e0d1d41" providerId="ADAL" clId="{E85087C6-3485-47D3-81AF-40E454FA65A1}" dt="2023-10-13T07:46:48.872" v="3857" actId="1076"/>
          <ac:spMkLst>
            <pc:docMk/>
            <pc:sldMk cId="2027921337" sldId="260"/>
            <ac:spMk id="25" creationId="{C0095493-BF9D-9D4B-50B5-F22A11C90E99}"/>
          </ac:spMkLst>
        </pc:spChg>
        <pc:spChg chg="mod">
          <ac:chgData name="佐藤大輔" userId="0492553f-8931-40e6-bdda-87462e0d1d41" providerId="ADAL" clId="{E85087C6-3485-47D3-81AF-40E454FA65A1}" dt="2023-10-13T07:49:12.765" v="3880" actId="2711"/>
          <ac:spMkLst>
            <pc:docMk/>
            <pc:sldMk cId="2027921337" sldId="260"/>
            <ac:spMk id="50" creationId="{F2C58B3D-BA4A-4B8B-3A84-ED665D300DC4}"/>
          </ac:spMkLst>
        </pc:spChg>
      </pc:sldChg>
      <pc:sldChg chg="modSp mod">
        <pc:chgData name="佐藤大輔" userId="0492553f-8931-40e6-bdda-87462e0d1d41" providerId="ADAL" clId="{E85087C6-3485-47D3-81AF-40E454FA65A1}" dt="2023-10-13T07:47:00.013" v="3859" actId="1076"/>
        <pc:sldMkLst>
          <pc:docMk/>
          <pc:sldMk cId="2018035113" sldId="261"/>
        </pc:sldMkLst>
        <pc:spChg chg="mod">
          <ac:chgData name="佐藤大輔" userId="0492553f-8931-40e6-bdda-87462e0d1d41" providerId="ADAL" clId="{E85087C6-3485-47D3-81AF-40E454FA65A1}" dt="2023-10-13T07:46:55.954" v="3858" actId="207"/>
          <ac:spMkLst>
            <pc:docMk/>
            <pc:sldMk cId="2018035113" sldId="261"/>
            <ac:spMk id="14" creationId="{62A593C2-EE43-F979-60CA-4C8B8630E573}"/>
          </ac:spMkLst>
        </pc:spChg>
        <pc:spChg chg="mod">
          <ac:chgData name="佐藤大輔" userId="0492553f-8931-40e6-bdda-87462e0d1d41" providerId="ADAL" clId="{E85087C6-3485-47D3-81AF-40E454FA65A1}" dt="2023-10-13T07:47:00.013" v="3859" actId="1076"/>
          <ac:spMkLst>
            <pc:docMk/>
            <pc:sldMk cId="2018035113" sldId="261"/>
            <ac:spMk id="23" creationId="{E1B4B0D1-DEA3-7EBE-6F81-D7388F065566}"/>
          </ac:spMkLst>
        </pc:spChg>
      </pc:sldChg>
      <pc:sldChg chg="ord">
        <pc:chgData name="佐藤大輔" userId="0492553f-8931-40e6-bdda-87462e0d1d41" providerId="ADAL" clId="{E85087C6-3485-47D3-81AF-40E454FA65A1}" dt="2023-10-11T09:59:35.313" v="1285"/>
        <pc:sldMkLst>
          <pc:docMk/>
          <pc:sldMk cId="485021504" sldId="262"/>
        </pc:sldMkLst>
      </pc:sldChg>
      <pc:sldChg chg="modSp mod ord">
        <pc:chgData name="佐藤大輔" userId="0492553f-8931-40e6-bdda-87462e0d1d41" providerId="ADAL" clId="{E85087C6-3485-47D3-81AF-40E454FA65A1}" dt="2023-10-13T07:48:32.205" v="3864" actId="21"/>
        <pc:sldMkLst>
          <pc:docMk/>
          <pc:sldMk cId="3068803707" sldId="263"/>
        </pc:sldMkLst>
        <pc:spChg chg="mod">
          <ac:chgData name="佐藤大輔" userId="0492553f-8931-40e6-bdda-87462e0d1d41" providerId="ADAL" clId="{E85087C6-3485-47D3-81AF-40E454FA65A1}" dt="2023-10-13T07:48:32.205" v="3864" actId="21"/>
          <ac:spMkLst>
            <pc:docMk/>
            <pc:sldMk cId="3068803707" sldId="263"/>
            <ac:spMk id="7" creationId="{306447DF-FAB7-DB9F-C8A4-86851182932A}"/>
          </ac:spMkLst>
        </pc:spChg>
        <pc:spChg chg="mod">
          <ac:chgData name="佐藤大輔" userId="0492553f-8931-40e6-bdda-87462e0d1d41" providerId="ADAL" clId="{E85087C6-3485-47D3-81AF-40E454FA65A1}" dt="2023-10-13T07:48:20.149" v="3862" actId="1076"/>
          <ac:spMkLst>
            <pc:docMk/>
            <pc:sldMk cId="3068803707" sldId="263"/>
            <ac:spMk id="8" creationId="{8D7B546A-9F6C-3352-569A-EEDCD1116452}"/>
          </ac:spMkLst>
        </pc:spChg>
        <pc:spChg chg="mod">
          <ac:chgData name="佐藤大輔" userId="0492553f-8931-40e6-bdda-87462e0d1d41" providerId="ADAL" clId="{E85087C6-3485-47D3-81AF-40E454FA65A1}" dt="2023-10-13T07:45:51.814" v="3853" actId="20577"/>
          <ac:spMkLst>
            <pc:docMk/>
            <pc:sldMk cId="3068803707" sldId="263"/>
            <ac:spMk id="9" creationId="{085AF21E-F200-3D8F-44DA-959CCD78B4A3}"/>
          </ac:spMkLst>
        </pc:spChg>
      </pc:sldChg>
      <pc:sldChg chg="addSp delSp modSp mod">
        <pc:chgData name="佐藤大輔" userId="0492553f-8931-40e6-bdda-87462e0d1d41" providerId="ADAL" clId="{E85087C6-3485-47D3-81AF-40E454FA65A1}" dt="2023-10-13T10:51:16.758" v="4532" actId="1076"/>
        <pc:sldMkLst>
          <pc:docMk/>
          <pc:sldMk cId="1691509415" sldId="264"/>
        </pc:sldMkLst>
        <pc:spChg chg="add del mod">
          <ac:chgData name="佐藤大輔" userId="0492553f-8931-40e6-bdda-87462e0d1d41" providerId="ADAL" clId="{E85087C6-3485-47D3-81AF-40E454FA65A1}" dt="2023-10-13T07:17:59.932" v="3463" actId="21"/>
          <ac:spMkLst>
            <pc:docMk/>
            <pc:sldMk cId="1691509415" sldId="264"/>
            <ac:spMk id="2" creationId="{47CDC5BE-FA58-28CF-24E9-86FC300EDB98}"/>
          </ac:spMkLst>
        </pc:spChg>
        <pc:spChg chg="del mod">
          <ac:chgData name="佐藤大輔" userId="0492553f-8931-40e6-bdda-87462e0d1d41" providerId="ADAL" clId="{E85087C6-3485-47D3-81AF-40E454FA65A1}" dt="2023-10-12T10:02:41.979" v="2606" actId="21"/>
          <ac:spMkLst>
            <pc:docMk/>
            <pc:sldMk cId="1691509415" sldId="264"/>
            <ac:spMk id="4" creationId="{0711C54D-D701-1618-4FD5-B992560B8AAE}"/>
          </ac:spMkLst>
        </pc:spChg>
        <pc:spChg chg="add mod">
          <ac:chgData name="佐藤大輔" userId="0492553f-8931-40e6-bdda-87462e0d1d41" providerId="ADAL" clId="{E85087C6-3485-47D3-81AF-40E454FA65A1}" dt="2023-10-13T10:51:16.758" v="4532" actId="1076"/>
          <ac:spMkLst>
            <pc:docMk/>
            <pc:sldMk cId="1691509415" sldId="264"/>
            <ac:spMk id="4" creationId="{2FA32A1E-76DF-DA36-FC64-12E45623AC53}"/>
          </ac:spMkLst>
        </pc:spChg>
        <pc:spChg chg="add del mod">
          <ac:chgData name="佐藤大輔" userId="0492553f-8931-40e6-bdda-87462e0d1d41" providerId="ADAL" clId="{E85087C6-3485-47D3-81AF-40E454FA65A1}" dt="2023-10-13T07:17:59.162" v="3462" actId="21"/>
          <ac:spMkLst>
            <pc:docMk/>
            <pc:sldMk cId="1691509415" sldId="264"/>
            <ac:spMk id="5" creationId="{B19A2F1B-C567-36FE-D0A4-44E4105C686D}"/>
          </ac:spMkLst>
        </pc:spChg>
        <pc:spChg chg="mod">
          <ac:chgData name="佐藤大輔" userId="0492553f-8931-40e6-bdda-87462e0d1d41" providerId="ADAL" clId="{E85087C6-3485-47D3-81AF-40E454FA65A1}" dt="2023-10-13T06:41:48.751" v="3073" actId="20577"/>
          <ac:spMkLst>
            <pc:docMk/>
            <pc:sldMk cId="1691509415" sldId="264"/>
            <ac:spMk id="9" creationId="{085AF21E-F200-3D8F-44DA-959CCD78B4A3}"/>
          </ac:spMkLst>
        </pc:spChg>
        <pc:spChg chg="add mod">
          <ac:chgData name="佐藤大輔" userId="0492553f-8931-40e6-bdda-87462e0d1d41" providerId="ADAL" clId="{E85087C6-3485-47D3-81AF-40E454FA65A1}" dt="2023-10-13T07:17:27.561" v="3426" actId="1076"/>
          <ac:spMkLst>
            <pc:docMk/>
            <pc:sldMk cId="1691509415" sldId="264"/>
            <ac:spMk id="10" creationId="{7771C6D4-B835-5C67-7813-A7336172C6F3}"/>
          </ac:spMkLst>
        </pc:spChg>
        <pc:spChg chg="add mod">
          <ac:chgData name="佐藤大輔" userId="0492553f-8931-40e6-bdda-87462e0d1d41" providerId="ADAL" clId="{E85087C6-3485-47D3-81AF-40E454FA65A1}" dt="2023-10-13T10:16:03.140" v="4190" actId="1076"/>
          <ac:spMkLst>
            <pc:docMk/>
            <pc:sldMk cId="1691509415" sldId="264"/>
            <ac:spMk id="13" creationId="{8F1EE6BA-0F13-B57E-41AF-D88E508A4416}"/>
          </ac:spMkLst>
        </pc:spChg>
        <pc:spChg chg="add mod">
          <ac:chgData name="佐藤大輔" userId="0492553f-8931-40e6-bdda-87462e0d1d41" providerId="ADAL" clId="{E85087C6-3485-47D3-81AF-40E454FA65A1}" dt="2023-10-13T10:37:23.401" v="4302" actId="1076"/>
          <ac:spMkLst>
            <pc:docMk/>
            <pc:sldMk cId="1691509415" sldId="264"/>
            <ac:spMk id="14" creationId="{5CA0CA6A-F4F3-8CA5-AE49-8AF67F6C4554}"/>
          </ac:spMkLst>
        </pc:spChg>
        <pc:spChg chg="add mod">
          <ac:chgData name="佐藤大輔" userId="0492553f-8931-40e6-bdda-87462e0d1d41" providerId="ADAL" clId="{E85087C6-3485-47D3-81AF-40E454FA65A1}" dt="2023-10-13T10:33:13.364" v="4275" actId="947"/>
          <ac:spMkLst>
            <pc:docMk/>
            <pc:sldMk cId="1691509415" sldId="264"/>
            <ac:spMk id="15" creationId="{D3C524E2-7388-3792-CB7F-1622319CD488}"/>
          </ac:spMkLst>
        </pc:spChg>
        <pc:spChg chg="del">
          <ac:chgData name="佐藤大輔" userId="0492553f-8931-40e6-bdda-87462e0d1d41" providerId="ADAL" clId="{E85087C6-3485-47D3-81AF-40E454FA65A1}" dt="2023-10-12T10:02:41.979" v="2606" actId="21"/>
          <ac:spMkLst>
            <pc:docMk/>
            <pc:sldMk cId="1691509415" sldId="264"/>
            <ac:spMk id="22" creationId="{83216C97-8416-4D7E-AD58-2B6F776919E5}"/>
          </ac:spMkLst>
        </pc:spChg>
        <pc:spChg chg="mod">
          <ac:chgData name="佐藤大輔" userId="0492553f-8931-40e6-bdda-87462e0d1d41" providerId="ADAL" clId="{E85087C6-3485-47D3-81AF-40E454FA65A1}" dt="2023-10-13T10:45:41.011" v="4496" actId="20577"/>
          <ac:spMkLst>
            <pc:docMk/>
            <pc:sldMk cId="1691509415" sldId="264"/>
            <ac:spMk id="27" creationId="{BB2BD715-8B5D-7409-D0F9-4F8D2900CA1F}"/>
          </ac:spMkLst>
        </pc:spChg>
        <pc:spChg chg="add mod">
          <ac:chgData name="佐藤大輔" userId="0492553f-8931-40e6-bdda-87462e0d1d41" providerId="ADAL" clId="{E85087C6-3485-47D3-81AF-40E454FA65A1}" dt="2023-10-13T10:46:06.793" v="4499" actId="164"/>
          <ac:spMkLst>
            <pc:docMk/>
            <pc:sldMk cId="1691509415" sldId="264"/>
            <ac:spMk id="32" creationId="{7154A840-6666-A4BE-0681-4628D56E1AB2}"/>
          </ac:spMkLst>
        </pc:spChg>
        <pc:spChg chg="add mod">
          <ac:chgData name="佐藤大輔" userId="0492553f-8931-40e6-bdda-87462e0d1d41" providerId="ADAL" clId="{E85087C6-3485-47D3-81AF-40E454FA65A1}" dt="2023-10-13T10:46:06.793" v="4499" actId="164"/>
          <ac:spMkLst>
            <pc:docMk/>
            <pc:sldMk cId="1691509415" sldId="264"/>
            <ac:spMk id="33" creationId="{F9D15D8D-ACBD-1EEA-F8FA-29C0BD621793}"/>
          </ac:spMkLst>
        </pc:spChg>
        <pc:spChg chg="add mod">
          <ac:chgData name="佐藤大輔" userId="0492553f-8931-40e6-bdda-87462e0d1d41" providerId="ADAL" clId="{E85087C6-3485-47D3-81AF-40E454FA65A1}" dt="2023-10-13T10:46:06.793" v="4499" actId="164"/>
          <ac:spMkLst>
            <pc:docMk/>
            <pc:sldMk cId="1691509415" sldId="264"/>
            <ac:spMk id="34" creationId="{8A2D2905-B2A0-4CF7-6589-263721C2D87A}"/>
          </ac:spMkLst>
        </pc:spChg>
        <pc:spChg chg="mod">
          <ac:chgData name="佐藤大輔" userId="0492553f-8931-40e6-bdda-87462e0d1d41" providerId="ADAL" clId="{E85087C6-3485-47D3-81AF-40E454FA65A1}" dt="2023-10-13T10:51:14.488" v="4531" actId="1076"/>
          <ac:spMkLst>
            <pc:docMk/>
            <pc:sldMk cId="1691509415" sldId="264"/>
            <ac:spMk id="35" creationId="{5F4DB9F5-5852-5A30-9B45-8A419E58B4E1}"/>
          </ac:spMkLst>
        </pc:spChg>
        <pc:spChg chg="mod">
          <ac:chgData name="佐藤大輔" userId="0492553f-8931-40e6-bdda-87462e0d1d41" providerId="ADAL" clId="{E85087C6-3485-47D3-81AF-40E454FA65A1}" dt="2023-10-13T10:38:06.637" v="4307" actId="1076"/>
          <ac:spMkLst>
            <pc:docMk/>
            <pc:sldMk cId="1691509415" sldId="264"/>
            <ac:spMk id="36" creationId="{7064A7F3-BFA1-7510-829A-5250D3389839}"/>
          </ac:spMkLst>
        </pc:spChg>
        <pc:spChg chg="mod">
          <ac:chgData name="佐藤大輔" userId="0492553f-8931-40e6-bdda-87462e0d1d41" providerId="ADAL" clId="{E85087C6-3485-47D3-81AF-40E454FA65A1}" dt="2023-10-13T10:33:25.019" v="4279" actId="947"/>
          <ac:spMkLst>
            <pc:docMk/>
            <pc:sldMk cId="1691509415" sldId="264"/>
            <ac:spMk id="37" creationId="{C7F9E8B0-0AD3-A1A3-522E-1D56B9144E61}"/>
          </ac:spMkLst>
        </pc:spChg>
        <pc:spChg chg="add del mod">
          <ac:chgData name="佐藤大輔" userId="0492553f-8931-40e6-bdda-87462e0d1d41" providerId="ADAL" clId="{E85087C6-3485-47D3-81AF-40E454FA65A1}" dt="2023-10-13T10:45:46.948" v="4497" actId="478"/>
          <ac:spMkLst>
            <pc:docMk/>
            <pc:sldMk cId="1691509415" sldId="264"/>
            <ac:spMk id="39" creationId="{1445DB45-DD01-5F57-2936-6D255A4CFBAD}"/>
          </ac:spMkLst>
        </pc:spChg>
        <pc:spChg chg="add mod">
          <ac:chgData name="佐藤大輔" userId="0492553f-8931-40e6-bdda-87462e0d1d41" providerId="ADAL" clId="{E85087C6-3485-47D3-81AF-40E454FA65A1}" dt="2023-10-13T10:46:36.995" v="4520" actId="1076"/>
          <ac:spMkLst>
            <pc:docMk/>
            <pc:sldMk cId="1691509415" sldId="264"/>
            <ac:spMk id="41" creationId="{473FB34F-A43E-06BB-E620-98426FDA73EB}"/>
          </ac:spMkLst>
        </pc:spChg>
        <pc:grpChg chg="add mod">
          <ac:chgData name="佐藤大輔" userId="0492553f-8931-40e6-bdda-87462e0d1d41" providerId="ADAL" clId="{E85087C6-3485-47D3-81AF-40E454FA65A1}" dt="2023-10-13T10:46:09.272" v="4515" actId="1037"/>
          <ac:grpSpMkLst>
            <pc:docMk/>
            <pc:sldMk cId="1691509415" sldId="264"/>
            <ac:grpSpMk id="40" creationId="{96F0D62A-84E5-0B81-FC8F-F96A66589BFF}"/>
          </ac:grpSpMkLst>
        </pc:grpChg>
        <pc:graphicFrameChg chg="add mod">
          <ac:chgData name="佐藤大輔" userId="0492553f-8931-40e6-bdda-87462e0d1d41" providerId="ADAL" clId="{E85087C6-3485-47D3-81AF-40E454FA65A1}" dt="2023-10-13T07:05:29.885" v="3272"/>
          <ac:graphicFrameMkLst>
            <pc:docMk/>
            <pc:sldMk cId="1691509415" sldId="264"/>
            <ac:graphicFrameMk id="6" creationId="{2DE0D837-4AFF-4246-B9B9-1B703CDD6808}"/>
          </ac:graphicFrameMkLst>
        </pc:graphicFrameChg>
        <pc:graphicFrameChg chg="add mod">
          <ac:chgData name="佐藤大輔" userId="0492553f-8931-40e6-bdda-87462e0d1d41" providerId="ADAL" clId="{E85087C6-3485-47D3-81AF-40E454FA65A1}" dt="2023-10-13T07:41:23.920" v="3808" actId="1076"/>
          <ac:graphicFrameMkLst>
            <pc:docMk/>
            <pc:sldMk cId="1691509415" sldId="264"/>
            <ac:graphicFrameMk id="8" creationId="{2DE0D837-4AFF-4246-B9B9-1B703CDD6808}"/>
          </ac:graphicFrameMkLst>
        </pc:graphicFrameChg>
        <pc:graphicFrameChg chg="add del mod">
          <ac:chgData name="佐藤大輔" userId="0492553f-8931-40e6-bdda-87462e0d1d41" providerId="ADAL" clId="{E85087C6-3485-47D3-81AF-40E454FA65A1}" dt="2023-10-13T07:05:38.703" v="3274" actId="478"/>
          <ac:graphicFrameMkLst>
            <pc:docMk/>
            <pc:sldMk cId="1691509415" sldId="264"/>
            <ac:graphicFrameMk id="23" creationId="{C864243B-1F76-FCD8-8A2C-E05745639BDF}"/>
          </ac:graphicFrameMkLst>
        </pc:graphicFrameChg>
        <pc:picChg chg="add del mod">
          <ac:chgData name="佐藤大輔" userId="0492553f-8931-40e6-bdda-87462e0d1d41" providerId="ADAL" clId="{E85087C6-3485-47D3-81AF-40E454FA65A1}" dt="2023-10-13T07:07:04.650" v="3292" actId="478"/>
          <ac:picMkLst>
            <pc:docMk/>
            <pc:sldMk cId="1691509415" sldId="264"/>
            <ac:picMk id="7" creationId="{844E5000-B5C8-8925-BA25-F3597E7C1CF9}"/>
          </ac:picMkLst>
        </pc:picChg>
        <pc:picChg chg="add mod">
          <ac:chgData name="佐藤大輔" userId="0492553f-8931-40e6-bdda-87462e0d1d41" providerId="ADAL" clId="{E85087C6-3485-47D3-81AF-40E454FA65A1}" dt="2023-10-13T10:46:06.793" v="4499" actId="164"/>
          <ac:picMkLst>
            <pc:docMk/>
            <pc:sldMk cId="1691509415" sldId="264"/>
            <ac:picMk id="12" creationId="{B0D83861-D447-4823-0D9B-E0A1EE402403}"/>
          </ac:picMkLst>
        </pc:picChg>
        <pc:picChg chg="add mod">
          <ac:chgData name="佐藤大輔" userId="0492553f-8931-40e6-bdda-87462e0d1d41" providerId="ADAL" clId="{E85087C6-3485-47D3-81AF-40E454FA65A1}" dt="2023-10-13T07:42:09.099" v="3821" actId="14100"/>
          <ac:picMkLst>
            <pc:docMk/>
            <pc:sldMk cId="1691509415" sldId="264"/>
            <ac:picMk id="16" creationId="{96014096-37CD-A00D-ECA9-75201156FC03}"/>
          </ac:picMkLst>
        </pc:picChg>
        <pc:picChg chg="mod">
          <ac:chgData name="佐藤大輔" userId="0492553f-8931-40e6-bdda-87462e0d1d41" providerId="ADAL" clId="{E85087C6-3485-47D3-81AF-40E454FA65A1}" dt="2023-10-13T07:40:55.990" v="3802" actId="1076"/>
          <ac:picMkLst>
            <pc:docMk/>
            <pc:sldMk cId="1691509415" sldId="264"/>
            <ac:picMk id="24" creationId="{26F80177-72A5-1465-196B-991FC609CF02}"/>
          </ac:picMkLst>
        </pc:picChg>
        <pc:picChg chg="del">
          <ac:chgData name="佐藤大輔" userId="0492553f-8931-40e6-bdda-87462e0d1d41" providerId="ADAL" clId="{E85087C6-3485-47D3-81AF-40E454FA65A1}" dt="2023-10-12T10:02:41.979" v="2606" actId="21"/>
          <ac:picMkLst>
            <pc:docMk/>
            <pc:sldMk cId="1691509415" sldId="264"/>
            <ac:picMk id="25" creationId="{9BE25985-84B6-1A97-F733-CDC49545B2DE}"/>
          </ac:picMkLst>
        </pc:picChg>
        <pc:picChg chg="del mod">
          <ac:chgData name="佐藤大輔" userId="0492553f-8931-40e6-bdda-87462e0d1d41" providerId="ADAL" clId="{E85087C6-3485-47D3-81AF-40E454FA65A1}" dt="2023-10-12T10:02:41.979" v="2606" actId="21"/>
          <ac:picMkLst>
            <pc:docMk/>
            <pc:sldMk cId="1691509415" sldId="264"/>
            <ac:picMk id="26" creationId="{4E28F328-9C27-428B-C0F2-FB30A46044A6}"/>
          </ac:picMkLst>
        </pc:picChg>
        <pc:picChg chg="mod">
          <ac:chgData name="佐藤大輔" userId="0492553f-8931-40e6-bdda-87462e0d1d41" providerId="ADAL" clId="{E85087C6-3485-47D3-81AF-40E454FA65A1}" dt="2023-10-13T07:42:03.084" v="3820" actId="14100"/>
          <ac:picMkLst>
            <pc:docMk/>
            <pc:sldMk cId="1691509415" sldId="264"/>
            <ac:picMk id="28" creationId="{04B2BBA1-6743-B7AD-9914-230FA2429A81}"/>
          </ac:picMkLst>
        </pc:picChg>
        <pc:cxnChg chg="add mod">
          <ac:chgData name="佐藤大輔" userId="0492553f-8931-40e6-bdda-87462e0d1d41" providerId="ADAL" clId="{E85087C6-3485-47D3-81AF-40E454FA65A1}" dt="2023-10-13T07:44:00.257" v="3849" actId="1076"/>
          <ac:cxnSpMkLst>
            <pc:docMk/>
            <pc:sldMk cId="1691509415" sldId="264"/>
            <ac:cxnSpMk id="18" creationId="{0D85FBD6-AA86-AA8D-70DD-48A99C987D59}"/>
          </ac:cxnSpMkLst>
        </pc:cxnChg>
        <pc:cxnChg chg="add mod">
          <ac:chgData name="佐藤大輔" userId="0492553f-8931-40e6-bdda-87462e0d1d41" providerId="ADAL" clId="{E85087C6-3485-47D3-81AF-40E454FA65A1}" dt="2023-10-13T07:43:53.222" v="3846" actId="1076"/>
          <ac:cxnSpMkLst>
            <pc:docMk/>
            <pc:sldMk cId="1691509415" sldId="264"/>
            <ac:cxnSpMk id="19" creationId="{D3470D14-0DEC-9A8E-0E2C-6436C6104D48}"/>
          </ac:cxnSpMkLst>
        </pc:cxnChg>
        <pc:cxnChg chg="del">
          <ac:chgData name="佐藤大輔" userId="0492553f-8931-40e6-bdda-87462e0d1d41" providerId="ADAL" clId="{E85087C6-3485-47D3-81AF-40E454FA65A1}" dt="2023-10-12T10:02:41.979" v="2606" actId="21"/>
          <ac:cxnSpMkLst>
            <pc:docMk/>
            <pc:sldMk cId="1691509415" sldId="264"/>
            <ac:cxnSpMk id="30" creationId="{8BF5B4E7-EC62-78FB-F54D-0DE6C74601C7}"/>
          </ac:cxnSpMkLst>
        </pc:cxnChg>
        <pc:cxnChg chg="del">
          <ac:chgData name="佐藤大輔" userId="0492553f-8931-40e6-bdda-87462e0d1d41" providerId="ADAL" clId="{E85087C6-3485-47D3-81AF-40E454FA65A1}" dt="2023-10-12T10:02:41.979" v="2606" actId="21"/>
          <ac:cxnSpMkLst>
            <pc:docMk/>
            <pc:sldMk cId="1691509415" sldId="264"/>
            <ac:cxnSpMk id="31" creationId="{7B8F37E3-E174-5B0B-61F2-4E5F312C7AEE}"/>
          </ac:cxnSpMkLst>
        </pc:cxnChg>
      </pc:sldChg>
      <pc:sldChg chg="new del ord">
        <pc:chgData name="佐藤大輔" userId="0492553f-8931-40e6-bdda-87462e0d1d41" providerId="ADAL" clId="{E85087C6-3485-47D3-81AF-40E454FA65A1}" dt="2023-10-11T11:06:06.292" v="2081" actId="2696"/>
        <pc:sldMkLst>
          <pc:docMk/>
          <pc:sldMk cId="2503977621" sldId="268"/>
        </pc:sldMkLst>
      </pc:sldChg>
      <pc:sldChg chg="addSp delSp modSp add mod ord addAnim delAnim modAnim">
        <pc:chgData name="佐藤大輔" userId="0492553f-8931-40e6-bdda-87462e0d1d41" providerId="ADAL" clId="{E85087C6-3485-47D3-81AF-40E454FA65A1}" dt="2023-10-13T09:55:47.353" v="4147" actId="113"/>
        <pc:sldMkLst>
          <pc:docMk/>
          <pc:sldMk cId="3853529032" sldId="269"/>
        </pc:sldMkLst>
        <pc:spChg chg="mod">
          <ac:chgData name="佐藤大輔" userId="0492553f-8931-40e6-bdda-87462e0d1d41" providerId="ADAL" clId="{E85087C6-3485-47D3-81AF-40E454FA65A1}" dt="2023-10-13T07:51:21.065" v="3895" actId="1076"/>
          <ac:spMkLst>
            <pc:docMk/>
            <pc:sldMk cId="3853529032" sldId="269"/>
            <ac:spMk id="4" creationId="{0711C54D-D701-1618-4FD5-B992560B8AAE}"/>
          </ac:spMkLst>
        </pc:spChg>
        <pc:spChg chg="mod">
          <ac:chgData name="佐藤大輔" userId="0492553f-8931-40e6-bdda-87462e0d1d41" providerId="ADAL" clId="{E85087C6-3485-47D3-81AF-40E454FA65A1}" dt="2023-10-11T10:06:22.673" v="1303"/>
          <ac:spMkLst>
            <pc:docMk/>
            <pc:sldMk cId="3853529032" sldId="269"/>
            <ac:spMk id="9" creationId="{085AF21E-F200-3D8F-44DA-959CCD78B4A3}"/>
          </ac:spMkLst>
        </pc:spChg>
        <pc:spChg chg="mod">
          <ac:chgData name="佐藤大輔" userId="0492553f-8931-40e6-bdda-87462e0d1d41" providerId="ADAL" clId="{E85087C6-3485-47D3-81AF-40E454FA65A1}" dt="2023-10-11T09:31:43.773" v="1039"/>
          <ac:spMkLst>
            <pc:docMk/>
            <pc:sldMk cId="3853529032" sldId="269"/>
            <ac:spMk id="11" creationId="{F1B1A7EC-4396-DEAE-75AF-44B5EDBA433F}"/>
          </ac:spMkLst>
        </pc:spChg>
        <pc:spChg chg="mod">
          <ac:chgData name="佐藤大輔" userId="0492553f-8931-40e6-bdda-87462e0d1d41" providerId="ADAL" clId="{E85087C6-3485-47D3-81AF-40E454FA65A1}" dt="2023-10-11T09:31:43.773" v="1039"/>
          <ac:spMkLst>
            <pc:docMk/>
            <pc:sldMk cId="3853529032" sldId="269"/>
            <ac:spMk id="12" creationId="{798C379A-45B3-4B79-E167-FDC71CA3A2A5}"/>
          </ac:spMkLst>
        </pc:spChg>
        <pc:spChg chg="mod">
          <ac:chgData name="佐藤大輔" userId="0492553f-8931-40e6-bdda-87462e0d1d41" providerId="ADAL" clId="{E85087C6-3485-47D3-81AF-40E454FA65A1}" dt="2023-10-11T09:32:04.224" v="1043" actId="1076"/>
          <ac:spMkLst>
            <pc:docMk/>
            <pc:sldMk cId="3853529032" sldId="269"/>
            <ac:spMk id="13" creationId="{9A6E1A2F-349B-9F0D-643A-5DB668D4F86E}"/>
          </ac:spMkLst>
        </pc:spChg>
        <pc:spChg chg="add del mod">
          <ac:chgData name="佐藤大輔" userId="0492553f-8931-40e6-bdda-87462e0d1d41" providerId="ADAL" clId="{E85087C6-3485-47D3-81AF-40E454FA65A1}" dt="2023-10-11T09:34:18.059" v="1057" actId="21"/>
          <ac:spMkLst>
            <pc:docMk/>
            <pc:sldMk cId="3853529032" sldId="269"/>
            <ac:spMk id="17" creationId="{5F13F5BD-80F3-3DDE-2C4D-E70599CA92C2}"/>
          </ac:spMkLst>
        </pc:spChg>
        <pc:spChg chg="add mod">
          <ac:chgData name="佐藤大輔" userId="0492553f-8931-40e6-bdda-87462e0d1d41" providerId="ADAL" clId="{E85087C6-3485-47D3-81AF-40E454FA65A1}" dt="2023-10-13T07:51:46.553" v="3897" actId="2711"/>
          <ac:spMkLst>
            <pc:docMk/>
            <pc:sldMk cId="3853529032" sldId="269"/>
            <ac:spMk id="18" creationId="{DE20AD19-CFB4-C7D4-F471-9F60F94444F0}"/>
          </ac:spMkLst>
        </pc:spChg>
        <pc:spChg chg="del">
          <ac:chgData name="佐藤大輔" userId="0492553f-8931-40e6-bdda-87462e0d1d41" providerId="ADAL" clId="{E85087C6-3485-47D3-81AF-40E454FA65A1}" dt="2023-10-10T12:02:41.906" v="76" actId="21"/>
          <ac:spMkLst>
            <pc:docMk/>
            <pc:sldMk cId="3853529032" sldId="269"/>
            <ac:spMk id="22" creationId="{83216C97-8416-4D7E-AD58-2B6F776919E5}"/>
          </ac:spMkLst>
        </pc:spChg>
        <pc:spChg chg="mod">
          <ac:chgData name="佐藤大輔" userId="0492553f-8931-40e6-bdda-87462e0d1d41" providerId="ADAL" clId="{E85087C6-3485-47D3-81AF-40E454FA65A1}" dt="2023-10-13T07:51:25.815" v="3896" actId="1076"/>
          <ac:spMkLst>
            <pc:docMk/>
            <pc:sldMk cId="3853529032" sldId="269"/>
            <ac:spMk id="27" creationId="{BB2BD715-8B5D-7409-D0F9-4F8D2900CA1F}"/>
          </ac:spMkLst>
        </pc:spChg>
        <pc:spChg chg="add mod">
          <ac:chgData name="佐藤大輔" userId="0492553f-8931-40e6-bdda-87462e0d1d41" providerId="ADAL" clId="{E85087C6-3485-47D3-81AF-40E454FA65A1}" dt="2023-10-11T09:45:28.381" v="1125" actId="1076"/>
          <ac:spMkLst>
            <pc:docMk/>
            <pc:sldMk cId="3853529032" sldId="269"/>
            <ac:spMk id="29" creationId="{8B519B9D-6787-C6AC-C2FC-807AB2D52C2C}"/>
          </ac:spMkLst>
        </pc:spChg>
        <pc:spChg chg="del">
          <ac:chgData name="佐藤大輔" userId="0492553f-8931-40e6-bdda-87462e0d1d41" providerId="ADAL" clId="{E85087C6-3485-47D3-81AF-40E454FA65A1}" dt="2023-10-10T12:02:44.333" v="77" actId="21"/>
          <ac:spMkLst>
            <pc:docMk/>
            <pc:sldMk cId="3853529032" sldId="269"/>
            <ac:spMk id="35" creationId="{5F4DB9F5-5852-5A30-9B45-8A419E58B4E1}"/>
          </ac:spMkLst>
        </pc:spChg>
        <pc:spChg chg="del">
          <ac:chgData name="佐藤大輔" userId="0492553f-8931-40e6-bdda-87462e0d1d41" providerId="ADAL" clId="{E85087C6-3485-47D3-81AF-40E454FA65A1}" dt="2023-10-10T11:58:28.993" v="41" actId="21"/>
          <ac:spMkLst>
            <pc:docMk/>
            <pc:sldMk cId="3853529032" sldId="269"/>
            <ac:spMk id="36" creationId="{7064A7F3-BFA1-7510-829A-5250D3389839}"/>
          </ac:spMkLst>
        </pc:spChg>
        <pc:spChg chg="del">
          <ac:chgData name="佐藤大輔" userId="0492553f-8931-40e6-bdda-87462e0d1d41" providerId="ADAL" clId="{E85087C6-3485-47D3-81AF-40E454FA65A1}" dt="2023-10-10T12:02:46.451" v="78" actId="21"/>
          <ac:spMkLst>
            <pc:docMk/>
            <pc:sldMk cId="3853529032" sldId="269"/>
            <ac:spMk id="37" creationId="{C7F9E8B0-0AD3-A1A3-522E-1D56B9144E61}"/>
          </ac:spMkLst>
        </pc:spChg>
        <pc:spChg chg="add mod">
          <ac:chgData name="佐藤大輔" userId="0492553f-8931-40e6-bdda-87462e0d1d41" providerId="ADAL" clId="{E85087C6-3485-47D3-81AF-40E454FA65A1}" dt="2023-10-13T07:59:20.467" v="3899" actId="14100"/>
          <ac:spMkLst>
            <pc:docMk/>
            <pc:sldMk cId="3853529032" sldId="269"/>
            <ac:spMk id="40" creationId="{8CD9C463-0BE5-F6E6-27E3-809E8B77B4F4}"/>
          </ac:spMkLst>
        </pc:spChg>
        <pc:spChg chg="add mod">
          <ac:chgData name="佐藤大輔" userId="0492553f-8931-40e6-bdda-87462e0d1d41" providerId="ADAL" clId="{E85087C6-3485-47D3-81AF-40E454FA65A1}" dt="2023-10-11T09:59:12.096" v="1282" actId="164"/>
          <ac:spMkLst>
            <pc:docMk/>
            <pc:sldMk cId="3853529032" sldId="269"/>
            <ac:spMk id="42" creationId="{48ED368C-A3EC-B2D8-8256-FA7C5A337CD0}"/>
          </ac:spMkLst>
        </pc:spChg>
        <pc:spChg chg="add mod">
          <ac:chgData name="佐藤大輔" userId="0492553f-8931-40e6-bdda-87462e0d1d41" providerId="ADAL" clId="{E85087C6-3485-47D3-81AF-40E454FA65A1}" dt="2023-10-12T06:33:22.869" v="2358" actId="1076"/>
          <ac:spMkLst>
            <pc:docMk/>
            <pc:sldMk cId="3853529032" sldId="269"/>
            <ac:spMk id="43" creationId="{C372E4E8-68DD-600B-A23F-477FFC54A907}"/>
          </ac:spMkLst>
        </pc:spChg>
        <pc:spChg chg="add del mod">
          <ac:chgData name="佐藤大輔" userId="0492553f-8931-40e6-bdda-87462e0d1d41" providerId="ADAL" clId="{E85087C6-3485-47D3-81AF-40E454FA65A1}" dt="2023-10-11T10:02:06.271" v="1291" actId="22"/>
          <ac:spMkLst>
            <pc:docMk/>
            <pc:sldMk cId="3853529032" sldId="269"/>
            <ac:spMk id="46" creationId="{F31DB0D2-3A39-E381-40DE-E4C31FEDE9CA}"/>
          </ac:spMkLst>
        </pc:spChg>
        <pc:spChg chg="add mod">
          <ac:chgData name="佐藤大輔" userId="0492553f-8931-40e6-bdda-87462e0d1d41" providerId="ADAL" clId="{E85087C6-3485-47D3-81AF-40E454FA65A1}" dt="2023-10-13T07:50:22.935" v="3891" actId="403"/>
          <ac:spMkLst>
            <pc:docMk/>
            <pc:sldMk cId="3853529032" sldId="269"/>
            <ac:spMk id="48" creationId="{7BBD454A-05C8-4564-82DB-DAD3B558CE25}"/>
          </ac:spMkLst>
        </pc:spChg>
        <pc:spChg chg="add mod">
          <ac:chgData name="佐藤大輔" userId="0492553f-8931-40e6-bdda-87462e0d1d41" providerId="ADAL" clId="{E85087C6-3485-47D3-81AF-40E454FA65A1}" dt="2023-10-11T10:06:38.606" v="1304"/>
          <ac:spMkLst>
            <pc:docMk/>
            <pc:sldMk cId="3853529032" sldId="269"/>
            <ac:spMk id="49" creationId="{20D5F0D5-4BE2-E1C3-BAD3-F989C694282A}"/>
          </ac:spMkLst>
        </pc:spChg>
        <pc:grpChg chg="add mod ord">
          <ac:chgData name="佐藤大輔" userId="0492553f-8931-40e6-bdda-87462e0d1d41" providerId="ADAL" clId="{E85087C6-3485-47D3-81AF-40E454FA65A1}" dt="2023-10-13T07:50:09.485" v="3887" actId="1076"/>
          <ac:grpSpMkLst>
            <pc:docMk/>
            <pc:sldMk cId="3853529032" sldId="269"/>
            <ac:grpSpMk id="8" creationId="{BAB49D8D-C0F1-AE2E-43DF-7C2FE1D9F00D}"/>
          </ac:grpSpMkLst>
        </pc:grpChg>
        <pc:grpChg chg="add mod">
          <ac:chgData name="佐藤大輔" userId="0492553f-8931-40e6-bdda-87462e0d1d41" providerId="ADAL" clId="{E85087C6-3485-47D3-81AF-40E454FA65A1}" dt="2023-10-12T09:49:41.361" v="2581" actId="1076"/>
          <ac:grpSpMkLst>
            <pc:docMk/>
            <pc:sldMk cId="3853529032" sldId="269"/>
            <ac:grpSpMk id="44" creationId="{67CF508B-BA3C-7C9E-510B-A2DF34DB66CC}"/>
          </ac:grpSpMkLst>
        </pc:grpChg>
        <pc:graphicFrameChg chg="del">
          <ac:chgData name="佐藤大輔" userId="0492553f-8931-40e6-bdda-87462e0d1d41" providerId="ADAL" clId="{E85087C6-3485-47D3-81AF-40E454FA65A1}" dt="2023-10-10T11:58:28.993" v="41" actId="21"/>
          <ac:graphicFrameMkLst>
            <pc:docMk/>
            <pc:sldMk cId="3853529032" sldId="269"/>
            <ac:graphicFrameMk id="23" creationId="{C864243B-1F76-FCD8-8A2C-E05745639BDF}"/>
          </ac:graphicFrameMkLst>
        </pc:graphicFrameChg>
        <pc:graphicFrameChg chg="add del mod">
          <ac:chgData name="佐藤大輔" userId="0492553f-8931-40e6-bdda-87462e0d1d41" providerId="ADAL" clId="{E85087C6-3485-47D3-81AF-40E454FA65A1}" dt="2023-10-11T09:49:02.206" v="1141" actId="21"/>
          <ac:graphicFrameMkLst>
            <pc:docMk/>
            <pc:sldMk cId="3853529032" sldId="269"/>
            <ac:graphicFrameMk id="34" creationId="{5D6514D8-44AB-D2A5-D771-EF48F860CFDC}"/>
          </ac:graphicFrameMkLst>
        </pc:graphicFrameChg>
        <pc:graphicFrameChg chg="add del mod">
          <ac:chgData name="佐藤大輔" userId="0492553f-8931-40e6-bdda-87462e0d1d41" providerId="ADAL" clId="{E85087C6-3485-47D3-81AF-40E454FA65A1}" dt="2023-10-11T09:46:27.484" v="1131" actId="21"/>
          <ac:graphicFrameMkLst>
            <pc:docMk/>
            <pc:sldMk cId="3853529032" sldId="269"/>
            <ac:graphicFrameMk id="38" creationId="{E60B857D-399D-CEA4-A61A-3AB217463AD3}"/>
          </ac:graphicFrameMkLst>
        </pc:graphicFrameChg>
        <pc:graphicFrameChg chg="add mod modGraphic">
          <ac:chgData name="佐藤大輔" userId="0492553f-8931-40e6-bdda-87462e0d1d41" providerId="ADAL" clId="{E85087C6-3485-47D3-81AF-40E454FA65A1}" dt="2023-10-13T09:55:47.353" v="4147" actId="113"/>
          <ac:graphicFrameMkLst>
            <pc:docMk/>
            <pc:sldMk cId="3853529032" sldId="269"/>
            <ac:graphicFrameMk id="39" creationId="{46B446B8-DF68-156E-C9F9-959537836202}"/>
          </ac:graphicFrameMkLst>
        </pc:graphicFrameChg>
        <pc:picChg chg="add del mod">
          <ac:chgData name="佐藤大輔" userId="0492553f-8931-40e6-bdda-87462e0d1d41" providerId="ADAL" clId="{E85087C6-3485-47D3-81AF-40E454FA65A1}" dt="2023-10-11T01:27:34.195" v="530" actId="21"/>
          <ac:picMkLst>
            <pc:docMk/>
            <pc:sldMk cId="3853529032" sldId="269"/>
            <ac:picMk id="5" creationId="{B943FE17-4067-EA25-7317-BFCE9BAF7B5A}"/>
          </ac:picMkLst>
        </pc:picChg>
        <pc:picChg chg="add del mod">
          <ac:chgData name="佐藤大輔" userId="0492553f-8931-40e6-bdda-87462e0d1d41" providerId="ADAL" clId="{E85087C6-3485-47D3-81AF-40E454FA65A1}" dt="2023-10-11T06:47:44.943" v="538" actId="21"/>
          <ac:picMkLst>
            <pc:docMk/>
            <pc:sldMk cId="3853529032" sldId="269"/>
            <ac:picMk id="7" creationId="{41A8EC30-A207-342E-446B-96868FC3AE71}"/>
          </ac:picMkLst>
        </pc:picChg>
        <pc:picChg chg="mod">
          <ac:chgData name="佐藤大輔" userId="0492553f-8931-40e6-bdda-87462e0d1d41" providerId="ADAL" clId="{E85087C6-3485-47D3-81AF-40E454FA65A1}" dt="2023-10-11T09:31:43.773" v="1039"/>
          <ac:picMkLst>
            <pc:docMk/>
            <pc:sldMk cId="3853529032" sldId="269"/>
            <ac:picMk id="10" creationId="{1DDED766-FF68-9683-A4CA-B17C0496BB26}"/>
          </ac:picMkLst>
        </pc:picChg>
        <pc:picChg chg="add del mod ord">
          <ac:chgData name="佐藤大輔" userId="0492553f-8931-40e6-bdda-87462e0d1d41" providerId="ADAL" clId="{E85087C6-3485-47D3-81AF-40E454FA65A1}" dt="2023-10-11T09:50:54.846" v="1161" actId="21"/>
          <ac:picMkLst>
            <pc:docMk/>
            <pc:sldMk cId="3853529032" sldId="269"/>
            <ac:picMk id="16" creationId="{0CAFEB5F-5641-4C53-B1E7-24B2D8530CE3}"/>
          </ac:picMkLst>
        </pc:picChg>
        <pc:picChg chg="add mod">
          <ac:chgData name="佐藤大輔" userId="0492553f-8931-40e6-bdda-87462e0d1d41" providerId="ADAL" clId="{E85087C6-3485-47D3-81AF-40E454FA65A1}" dt="2023-10-11T09:59:12.096" v="1282" actId="164"/>
          <ac:picMkLst>
            <pc:docMk/>
            <pc:sldMk cId="3853529032" sldId="269"/>
            <ac:picMk id="20" creationId="{CC1EF787-2D55-7AA7-33ED-287517D9D542}"/>
          </ac:picMkLst>
        </pc:picChg>
        <pc:picChg chg="add mod">
          <ac:chgData name="佐藤大輔" userId="0492553f-8931-40e6-bdda-87462e0d1d41" providerId="ADAL" clId="{E85087C6-3485-47D3-81AF-40E454FA65A1}" dt="2023-10-11T09:54:00.858" v="1197" actId="1076"/>
          <ac:picMkLst>
            <pc:docMk/>
            <pc:sldMk cId="3853529032" sldId="269"/>
            <ac:picMk id="21" creationId="{13C59738-2733-5C5B-2332-08AAE5FAE0A3}"/>
          </ac:picMkLst>
        </pc:picChg>
        <pc:picChg chg="del">
          <ac:chgData name="佐藤大輔" userId="0492553f-8931-40e6-bdda-87462e0d1d41" providerId="ADAL" clId="{E85087C6-3485-47D3-81AF-40E454FA65A1}" dt="2023-10-10T11:58:28.993" v="41" actId="21"/>
          <ac:picMkLst>
            <pc:docMk/>
            <pc:sldMk cId="3853529032" sldId="269"/>
            <ac:picMk id="24" creationId="{26F80177-72A5-1465-196B-991FC609CF02}"/>
          </ac:picMkLst>
        </pc:picChg>
        <pc:picChg chg="del">
          <ac:chgData name="佐藤大輔" userId="0492553f-8931-40e6-bdda-87462e0d1d41" providerId="ADAL" clId="{E85087C6-3485-47D3-81AF-40E454FA65A1}" dt="2023-10-10T11:58:28.993" v="41" actId="21"/>
          <ac:picMkLst>
            <pc:docMk/>
            <pc:sldMk cId="3853529032" sldId="269"/>
            <ac:picMk id="25" creationId="{9BE25985-84B6-1A97-F733-CDC49545B2DE}"/>
          </ac:picMkLst>
        </pc:picChg>
        <pc:picChg chg="del">
          <ac:chgData name="佐藤大輔" userId="0492553f-8931-40e6-bdda-87462e0d1d41" providerId="ADAL" clId="{E85087C6-3485-47D3-81AF-40E454FA65A1}" dt="2023-10-10T11:58:28.993" v="41" actId="21"/>
          <ac:picMkLst>
            <pc:docMk/>
            <pc:sldMk cId="3853529032" sldId="269"/>
            <ac:picMk id="26" creationId="{4E28F328-9C27-428B-C0F2-FB30A46044A6}"/>
          </ac:picMkLst>
        </pc:picChg>
        <pc:picChg chg="del">
          <ac:chgData name="佐藤大輔" userId="0492553f-8931-40e6-bdda-87462e0d1d41" providerId="ADAL" clId="{E85087C6-3485-47D3-81AF-40E454FA65A1}" dt="2023-10-10T11:58:28.993" v="41" actId="21"/>
          <ac:picMkLst>
            <pc:docMk/>
            <pc:sldMk cId="3853529032" sldId="269"/>
            <ac:picMk id="28" creationId="{04B2BBA1-6743-B7AD-9914-230FA2429A81}"/>
          </ac:picMkLst>
        </pc:picChg>
        <pc:picChg chg="add del mod">
          <ac:chgData name="佐藤大輔" userId="0492553f-8931-40e6-bdda-87462e0d1d41" providerId="ADAL" clId="{E85087C6-3485-47D3-81AF-40E454FA65A1}" dt="2023-10-11T09:44:52.828" v="1115" actId="21"/>
          <ac:picMkLst>
            <pc:docMk/>
            <pc:sldMk cId="3853529032" sldId="269"/>
            <ac:picMk id="33" creationId="{06E65645-3B6F-B473-835D-59A86C46217C}"/>
          </ac:picMkLst>
        </pc:picChg>
        <pc:cxnChg chg="mod">
          <ac:chgData name="佐藤大輔" userId="0492553f-8931-40e6-bdda-87462e0d1d41" providerId="ADAL" clId="{E85087C6-3485-47D3-81AF-40E454FA65A1}" dt="2023-10-11T09:32:00.354" v="1042" actId="14100"/>
          <ac:cxnSpMkLst>
            <pc:docMk/>
            <pc:sldMk cId="3853529032" sldId="269"/>
            <ac:cxnSpMk id="14" creationId="{36BE1B42-36CC-20F1-E1DE-0C06076DA391}"/>
          </ac:cxnSpMkLst>
        </pc:cxnChg>
        <pc:cxnChg chg="del">
          <ac:chgData name="佐藤大輔" userId="0492553f-8931-40e6-bdda-87462e0d1d41" providerId="ADAL" clId="{E85087C6-3485-47D3-81AF-40E454FA65A1}" dt="2023-10-10T11:58:28.993" v="41" actId="21"/>
          <ac:cxnSpMkLst>
            <pc:docMk/>
            <pc:sldMk cId="3853529032" sldId="269"/>
            <ac:cxnSpMk id="30" creationId="{8BF5B4E7-EC62-78FB-F54D-0DE6C74601C7}"/>
          </ac:cxnSpMkLst>
        </pc:cxnChg>
        <pc:cxnChg chg="del">
          <ac:chgData name="佐藤大輔" userId="0492553f-8931-40e6-bdda-87462e0d1d41" providerId="ADAL" clId="{E85087C6-3485-47D3-81AF-40E454FA65A1}" dt="2023-10-10T11:58:28.993" v="41" actId="21"/>
          <ac:cxnSpMkLst>
            <pc:docMk/>
            <pc:sldMk cId="3853529032" sldId="269"/>
            <ac:cxnSpMk id="31" creationId="{7B8F37E3-E174-5B0B-61F2-4E5F312C7AEE}"/>
          </ac:cxnSpMkLst>
        </pc:cxnChg>
        <pc:cxnChg chg="add mod">
          <ac:chgData name="佐藤大輔" userId="0492553f-8931-40e6-bdda-87462e0d1d41" providerId="ADAL" clId="{E85087C6-3485-47D3-81AF-40E454FA65A1}" dt="2023-10-11T09:45:28.381" v="1125" actId="1076"/>
          <ac:cxnSpMkLst>
            <pc:docMk/>
            <pc:sldMk cId="3853529032" sldId="269"/>
            <ac:cxnSpMk id="32" creationId="{CDFE761F-6548-10B1-7A70-3573128A4688}"/>
          </ac:cxnSpMkLst>
        </pc:cxnChg>
      </pc:sldChg>
      <pc:sldChg chg="addSp delSp modSp add mod">
        <pc:chgData name="佐藤大輔" userId="0492553f-8931-40e6-bdda-87462e0d1d41" providerId="ADAL" clId="{E85087C6-3485-47D3-81AF-40E454FA65A1}" dt="2023-10-13T11:13:08.436" v="4740" actId="207"/>
        <pc:sldMkLst>
          <pc:docMk/>
          <pc:sldMk cId="1007449294" sldId="270"/>
        </pc:sldMkLst>
        <pc:spChg chg="add del mod">
          <ac:chgData name="佐藤大輔" userId="0492553f-8931-40e6-bdda-87462e0d1d41" providerId="ADAL" clId="{E85087C6-3485-47D3-81AF-40E454FA65A1}" dt="2023-10-11T06:53:08.909" v="639" actId="21"/>
          <ac:spMkLst>
            <pc:docMk/>
            <pc:sldMk cId="1007449294" sldId="270"/>
            <ac:spMk id="2" creationId="{973BC930-224D-8390-497A-90A719FD7AF3}"/>
          </ac:spMkLst>
        </pc:spChg>
        <pc:spChg chg="del mod">
          <ac:chgData name="佐藤大輔" userId="0492553f-8931-40e6-bdda-87462e0d1d41" providerId="ADAL" clId="{E85087C6-3485-47D3-81AF-40E454FA65A1}" dt="2023-10-11T06:53:06.278" v="638" actId="21"/>
          <ac:spMkLst>
            <pc:docMk/>
            <pc:sldMk cId="1007449294" sldId="270"/>
            <ac:spMk id="4" creationId="{0711C54D-D701-1618-4FD5-B992560B8AAE}"/>
          </ac:spMkLst>
        </pc:spChg>
        <pc:spChg chg="add mod ord">
          <ac:chgData name="佐藤大輔" userId="0492553f-8931-40e6-bdda-87462e0d1d41" providerId="ADAL" clId="{E85087C6-3485-47D3-81AF-40E454FA65A1}" dt="2023-10-13T11:12:06.126" v="4724" actId="1037"/>
          <ac:spMkLst>
            <pc:docMk/>
            <pc:sldMk cId="1007449294" sldId="270"/>
            <ac:spMk id="8" creationId="{B4EB37FD-B8BE-EE8B-EFE1-CD6979BAE7E9}"/>
          </ac:spMkLst>
        </pc:spChg>
        <pc:spChg chg="mod">
          <ac:chgData name="佐藤大輔" userId="0492553f-8931-40e6-bdda-87462e0d1d41" providerId="ADAL" clId="{E85087C6-3485-47D3-81AF-40E454FA65A1}" dt="2023-10-13T11:00:44.611" v="4579" actId="1076"/>
          <ac:spMkLst>
            <pc:docMk/>
            <pc:sldMk cId="1007449294" sldId="270"/>
            <ac:spMk id="9" creationId="{085AF21E-F200-3D8F-44DA-959CCD78B4A3}"/>
          </ac:spMkLst>
        </pc:spChg>
        <pc:spChg chg="add del mod">
          <ac:chgData name="佐藤大輔" userId="0492553f-8931-40e6-bdda-87462e0d1d41" providerId="ADAL" clId="{E85087C6-3485-47D3-81AF-40E454FA65A1}" dt="2023-10-11T10:38:58.960" v="1864" actId="21"/>
          <ac:spMkLst>
            <pc:docMk/>
            <pc:sldMk cId="1007449294" sldId="270"/>
            <ac:spMk id="10" creationId="{A9F440A8-C1D2-D93D-1C4B-2DDC8914D559}"/>
          </ac:spMkLst>
        </pc:spChg>
        <pc:spChg chg="add del mod">
          <ac:chgData name="佐藤大輔" userId="0492553f-8931-40e6-bdda-87462e0d1d41" providerId="ADAL" clId="{E85087C6-3485-47D3-81AF-40E454FA65A1}" dt="2023-10-12T06:19:30.044" v="2197" actId="21"/>
          <ac:spMkLst>
            <pc:docMk/>
            <pc:sldMk cId="1007449294" sldId="270"/>
            <ac:spMk id="11" creationId="{EA745229-47BF-BD7C-03C1-73863F4D3DBF}"/>
          </ac:spMkLst>
        </pc:spChg>
        <pc:spChg chg="add del mod">
          <ac:chgData name="佐藤大輔" userId="0492553f-8931-40e6-bdda-87462e0d1d41" providerId="ADAL" clId="{E85087C6-3485-47D3-81AF-40E454FA65A1}" dt="2023-10-11T10:39:00.489" v="1865" actId="21"/>
          <ac:spMkLst>
            <pc:docMk/>
            <pc:sldMk cId="1007449294" sldId="270"/>
            <ac:spMk id="12" creationId="{D2AEF7B2-2931-13E5-B7B0-F4BB5FC6083B}"/>
          </ac:spMkLst>
        </pc:spChg>
        <pc:spChg chg="add mod ord">
          <ac:chgData name="佐藤大輔" userId="0492553f-8931-40e6-bdda-87462e0d1d41" providerId="ADAL" clId="{E85087C6-3485-47D3-81AF-40E454FA65A1}" dt="2023-10-13T11:12:06.126" v="4724" actId="1037"/>
          <ac:spMkLst>
            <pc:docMk/>
            <pc:sldMk cId="1007449294" sldId="270"/>
            <ac:spMk id="13" creationId="{F67FC3A3-1FA4-2BC8-5279-2E4759776487}"/>
          </ac:spMkLst>
        </pc:spChg>
        <pc:spChg chg="add mod ord">
          <ac:chgData name="佐藤大輔" userId="0492553f-8931-40e6-bdda-87462e0d1d41" providerId="ADAL" clId="{E85087C6-3485-47D3-81AF-40E454FA65A1}" dt="2023-10-12T06:29:29.726" v="2276" actId="164"/>
          <ac:spMkLst>
            <pc:docMk/>
            <pc:sldMk cId="1007449294" sldId="270"/>
            <ac:spMk id="14" creationId="{C0A1CFEB-0E92-0E9E-D407-BD6A0833151E}"/>
          </ac:spMkLst>
        </pc:spChg>
        <pc:spChg chg="add del mod">
          <ac:chgData name="佐藤大輔" userId="0492553f-8931-40e6-bdda-87462e0d1d41" providerId="ADAL" clId="{E85087C6-3485-47D3-81AF-40E454FA65A1}" dt="2023-10-11T10:11:15.646" v="1307" actId="21"/>
          <ac:spMkLst>
            <pc:docMk/>
            <pc:sldMk cId="1007449294" sldId="270"/>
            <ac:spMk id="15" creationId="{C174CFBD-AEC7-F3FF-0F6B-49A825861DB6}"/>
          </ac:spMkLst>
        </pc:spChg>
        <pc:spChg chg="add mod">
          <ac:chgData name="佐藤大輔" userId="0492553f-8931-40e6-bdda-87462e0d1d41" providerId="ADAL" clId="{E85087C6-3485-47D3-81AF-40E454FA65A1}" dt="2023-10-13T11:07:22.284" v="4662" actId="1076"/>
          <ac:spMkLst>
            <pc:docMk/>
            <pc:sldMk cId="1007449294" sldId="270"/>
            <ac:spMk id="16" creationId="{A3FDF421-2FD2-6AD8-21C2-7FB45885B217}"/>
          </ac:spMkLst>
        </pc:spChg>
        <pc:spChg chg="add del mod">
          <ac:chgData name="佐藤大輔" userId="0492553f-8931-40e6-bdda-87462e0d1d41" providerId="ADAL" clId="{E85087C6-3485-47D3-81AF-40E454FA65A1}" dt="2023-10-11T10:15:55.844" v="1413" actId="21"/>
          <ac:spMkLst>
            <pc:docMk/>
            <pc:sldMk cId="1007449294" sldId="270"/>
            <ac:spMk id="19" creationId="{241C0D2E-50B1-A328-CF99-654AD877F4E1}"/>
          </ac:spMkLst>
        </pc:spChg>
        <pc:spChg chg="add del mod">
          <ac:chgData name="佐藤大輔" userId="0492553f-8931-40e6-bdda-87462e0d1d41" providerId="ADAL" clId="{E85087C6-3485-47D3-81AF-40E454FA65A1}" dt="2023-10-11T10:15:54.921" v="1412" actId="21"/>
          <ac:spMkLst>
            <pc:docMk/>
            <pc:sldMk cId="1007449294" sldId="270"/>
            <ac:spMk id="20" creationId="{3B92302F-4CCD-387B-ED31-12B30270EAA6}"/>
          </ac:spMkLst>
        </pc:spChg>
        <pc:spChg chg="add del mod">
          <ac:chgData name="佐藤大輔" userId="0492553f-8931-40e6-bdda-87462e0d1d41" providerId="ADAL" clId="{E85087C6-3485-47D3-81AF-40E454FA65A1}" dt="2023-10-11T10:15:53.929" v="1411" actId="21"/>
          <ac:spMkLst>
            <pc:docMk/>
            <pc:sldMk cId="1007449294" sldId="270"/>
            <ac:spMk id="21" creationId="{4F3A4D27-1652-336B-6E7D-233855C49190}"/>
          </ac:spMkLst>
        </pc:spChg>
        <pc:spChg chg="add mod">
          <ac:chgData name="佐藤大輔" userId="0492553f-8931-40e6-bdda-87462e0d1d41" providerId="ADAL" clId="{E85087C6-3485-47D3-81AF-40E454FA65A1}" dt="2023-10-13T11:11:44.535" v="4708" actId="1076"/>
          <ac:spMkLst>
            <pc:docMk/>
            <pc:sldMk cId="1007449294" sldId="270"/>
            <ac:spMk id="21" creationId="{CD490BA4-8DF4-D8B5-A918-4F1C3FD7F19B}"/>
          </ac:spMkLst>
        </pc:spChg>
        <pc:spChg chg="add mod">
          <ac:chgData name="佐藤大輔" userId="0492553f-8931-40e6-bdda-87462e0d1d41" providerId="ADAL" clId="{E85087C6-3485-47D3-81AF-40E454FA65A1}" dt="2023-10-11T10:21:29.673" v="1483" actId="164"/>
          <ac:spMkLst>
            <pc:docMk/>
            <pc:sldMk cId="1007449294" sldId="270"/>
            <ac:spMk id="22" creationId="{193ED6C9-0026-5BAF-49EB-96E8A48E8D44}"/>
          </ac:spMkLst>
        </pc:spChg>
        <pc:spChg chg="add mod">
          <ac:chgData name="佐藤大輔" userId="0492553f-8931-40e6-bdda-87462e0d1d41" providerId="ADAL" clId="{E85087C6-3485-47D3-81AF-40E454FA65A1}" dt="2023-10-11T10:21:29.673" v="1483" actId="164"/>
          <ac:spMkLst>
            <pc:docMk/>
            <pc:sldMk cId="1007449294" sldId="270"/>
            <ac:spMk id="23" creationId="{F7169995-B709-C07C-7686-F74A85578332}"/>
          </ac:spMkLst>
        </pc:spChg>
        <pc:spChg chg="add mod">
          <ac:chgData name="佐藤大輔" userId="0492553f-8931-40e6-bdda-87462e0d1d41" providerId="ADAL" clId="{E85087C6-3485-47D3-81AF-40E454FA65A1}" dt="2023-10-11T10:21:29.673" v="1483" actId="164"/>
          <ac:spMkLst>
            <pc:docMk/>
            <pc:sldMk cId="1007449294" sldId="270"/>
            <ac:spMk id="24" creationId="{58928C00-DDB0-00ED-794F-A91C44494AA2}"/>
          </ac:spMkLst>
        </pc:spChg>
        <pc:spChg chg="add mod">
          <ac:chgData name="佐藤大輔" userId="0492553f-8931-40e6-bdda-87462e0d1d41" providerId="ADAL" clId="{E85087C6-3485-47D3-81AF-40E454FA65A1}" dt="2023-10-11T10:21:29.673" v="1483" actId="164"/>
          <ac:spMkLst>
            <pc:docMk/>
            <pc:sldMk cId="1007449294" sldId="270"/>
            <ac:spMk id="25" creationId="{A1F7C7EE-93CB-E4E2-03AA-70801A694AC0}"/>
          </ac:spMkLst>
        </pc:spChg>
        <pc:spChg chg="add mod">
          <ac:chgData name="佐藤大輔" userId="0492553f-8931-40e6-bdda-87462e0d1d41" providerId="ADAL" clId="{E85087C6-3485-47D3-81AF-40E454FA65A1}" dt="2023-10-11T10:21:29.673" v="1483" actId="164"/>
          <ac:spMkLst>
            <pc:docMk/>
            <pc:sldMk cId="1007449294" sldId="270"/>
            <ac:spMk id="26" creationId="{04EAE13B-B5C0-9E42-5765-54E89499D64A}"/>
          </ac:spMkLst>
        </pc:spChg>
        <pc:spChg chg="add mod">
          <ac:chgData name="佐藤大輔" userId="0492553f-8931-40e6-bdda-87462e0d1d41" providerId="ADAL" clId="{E85087C6-3485-47D3-81AF-40E454FA65A1}" dt="2023-10-13T11:12:45.359" v="4732" actId="1076"/>
          <ac:spMkLst>
            <pc:docMk/>
            <pc:sldMk cId="1007449294" sldId="270"/>
            <ac:spMk id="27" creationId="{743694DD-C9C4-CA50-9F7F-EDAC655235E9}"/>
          </ac:spMkLst>
        </pc:spChg>
        <pc:spChg chg="del">
          <ac:chgData name="佐藤大輔" userId="0492553f-8931-40e6-bdda-87462e0d1d41" providerId="ADAL" clId="{E85087C6-3485-47D3-81AF-40E454FA65A1}" dt="2023-10-10T12:07:02.148" v="413" actId="21"/>
          <ac:spMkLst>
            <pc:docMk/>
            <pc:sldMk cId="1007449294" sldId="270"/>
            <ac:spMk id="27" creationId="{BB2BD715-8B5D-7409-D0F9-4F8D2900CA1F}"/>
          </ac:spMkLst>
        </pc:spChg>
        <pc:spChg chg="add del mod">
          <ac:chgData name="佐藤大輔" userId="0492553f-8931-40e6-bdda-87462e0d1d41" providerId="ADAL" clId="{E85087C6-3485-47D3-81AF-40E454FA65A1}" dt="2023-10-11T10:19:56.417" v="1455" actId="21"/>
          <ac:spMkLst>
            <pc:docMk/>
            <pc:sldMk cId="1007449294" sldId="270"/>
            <ac:spMk id="28" creationId="{0F0E8A15-04D9-C44D-942F-FF84761267CC}"/>
          </ac:spMkLst>
        </pc:spChg>
        <pc:spChg chg="add mod">
          <ac:chgData name="佐藤大輔" userId="0492553f-8931-40e6-bdda-87462e0d1d41" providerId="ADAL" clId="{E85087C6-3485-47D3-81AF-40E454FA65A1}" dt="2023-10-13T11:13:08.436" v="4740" actId="207"/>
          <ac:spMkLst>
            <pc:docMk/>
            <pc:sldMk cId="1007449294" sldId="270"/>
            <ac:spMk id="28" creationId="{2CC10010-440C-E5C7-A5BC-8D76572342BA}"/>
          </ac:spMkLst>
        </pc:spChg>
        <pc:spChg chg="add mod">
          <ac:chgData name="佐藤大輔" userId="0492553f-8931-40e6-bdda-87462e0d1d41" providerId="ADAL" clId="{E85087C6-3485-47D3-81AF-40E454FA65A1}" dt="2023-10-13T11:13:04.346" v="4739" actId="207"/>
          <ac:spMkLst>
            <pc:docMk/>
            <pc:sldMk cId="1007449294" sldId="270"/>
            <ac:spMk id="29" creationId="{0E795024-E570-E5B4-2564-0EA30BEA1AED}"/>
          </ac:spMkLst>
        </pc:spChg>
        <pc:spChg chg="add del mod">
          <ac:chgData name="佐藤大輔" userId="0492553f-8931-40e6-bdda-87462e0d1d41" providerId="ADAL" clId="{E85087C6-3485-47D3-81AF-40E454FA65A1}" dt="2023-10-11T10:20:29.289" v="1468" actId="21"/>
          <ac:spMkLst>
            <pc:docMk/>
            <pc:sldMk cId="1007449294" sldId="270"/>
            <ac:spMk id="29" creationId="{5832467D-8000-4421-A3B1-F17864038B32}"/>
          </ac:spMkLst>
        </pc:spChg>
        <pc:spChg chg="add del mod ord">
          <ac:chgData name="佐藤大輔" userId="0492553f-8931-40e6-bdda-87462e0d1d41" providerId="ADAL" clId="{E85087C6-3485-47D3-81AF-40E454FA65A1}" dt="2023-10-11T10:25:34.393" v="1540" actId="21"/>
          <ac:spMkLst>
            <pc:docMk/>
            <pc:sldMk cId="1007449294" sldId="270"/>
            <ac:spMk id="30" creationId="{04F57951-A9B0-2402-5D05-C7B947DF553A}"/>
          </ac:spMkLst>
        </pc:spChg>
        <pc:spChg chg="add mod">
          <ac:chgData name="佐藤大輔" userId="0492553f-8931-40e6-bdda-87462e0d1d41" providerId="ADAL" clId="{E85087C6-3485-47D3-81AF-40E454FA65A1}" dt="2023-10-13T11:09:03.270" v="4676" actId="1076"/>
          <ac:spMkLst>
            <pc:docMk/>
            <pc:sldMk cId="1007449294" sldId="270"/>
            <ac:spMk id="46" creationId="{AE65E469-9670-25E0-688D-3EABD587B50B}"/>
          </ac:spMkLst>
        </pc:spChg>
        <pc:spChg chg="add mod">
          <ac:chgData name="佐藤大輔" userId="0492553f-8931-40e6-bdda-87462e0d1d41" providerId="ADAL" clId="{E85087C6-3485-47D3-81AF-40E454FA65A1}" dt="2023-10-13T11:11:24.474" v="4703" actId="1076"/>
          <ac:spMkLst>
            <pc:docMk/>
            <pc:sldMk cId="1007449294" sldId="270"/>
            <ac:spMk id="56" creationId="{BFF62B7C-0D6D-B7C3-7C27-65BDBBA75F68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61" creationId="{B384F410-D31A-BFFC-1EF9-4E2DBA5B2B00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62" creationId="{922A8808-D429-5046-9F6E-14B34B849819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63" creationId="{D1CDF378-5042-CD07-88FF-9A993D11F0A0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24" creationId="{8BE74835-EFE6-8925-1001-582CCACF3A64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25" creationId="{1AFBA997-DE7D-99D3-9C2D-CF89F3D8C4C7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27" creationId="{535C1D79-39B9-5301-F92B-84703906A0C8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28" creationId="{A23E4A25-0830-F9E2-E177-E57FAC4D02A3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29" creationId="{125795FD-9623-C26E-54B2-364FC16DFD0B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0" creationId="{321511B3-4861-817B-EE92-A8E2ADF06F83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1" creationId="{D941C6CD-D5B0-F33E-8921-3E9E23E1D12B}"/>
          </ac:spMkLst>
        </pc:spChg>
        <pc:spChg chg="add mod">
          <ac:chgData name="佐藤大輔" userId="0492553f-8931-40e6-bdda-87462e0d1d41" providerId="ADAL" clId="{E85087C6-3485-47D3-81AF-40E454FA65A1}" dt="2023-10-13T10:57:20.895" v="4554" actId="1076"/>
          <ac:spMkLst>
            <pc:docMk/>
            <pc:sldMk cId="1007449294" sldId="270"/>
            <ac:spMk id="1032" creationId="{13304526-2D69-A569-BD4B-A6FF62E190B5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3" creationId="{F01BA87D-197B-C5AD-4131-82F89F4B6D52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4" creationId="{23E1A303-789E-E1C4-BBF1-78722966CE1A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5" creationId="{20CA2C7E-7CF4-35C7-E744-354BEBB8DD4F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6" creationId="{AB9EA25F-2055-D024-BE15-43C8CCCC693E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7" creationId="{06A350E0-4F09-9A38-ECFC-3DC21CF639E7}"/>
          </ac:spMkLst>
        </pc:spChg>
        <pc:spChg chg="add mod">
          <ac:chgData name="佐藤大輔" userId="0492553f-8931-40e6-bdda-87462e0d1d41" providerId="ADAL" clId="{E85087C6-3485-47D3-81AF-40E454FA65A1}" dt="2023-10-11T11:04:03.844" v="2063" actId="164"/>
          <ac:spMkLst>
            <pc:docMk/>
            <pc:sldMk cId="1007449294" sldId="270"/>
            <ac:spMk id="1038" creationId="{20BF29A9-18FB-DAF9-D1DA-23EA16027412}"/>
          </ac:spMkLst>
        </pc:spChg>
        <pc:spChg chg="add mod">
          <ac:chgData name="佐藤大輔" userId="0492553f-8931-40e6-bdda-87462e0d1d41" providerId="ADAL" clId="{E85087C6-3485-47D3-81AF-40E454FA65A1}" dt="2023-10-12T06:32:49.653" v="2355" actId="1076"/>
          <ac:spMkLst>
            <pc:docMk/>
            <pc:sldMk cId="1007449294" sldId="270"/>
            <ac:spMk id="1039" creationId="{A0E3CEEE-892C-FC20-869F-DC78F29F59CC}"/>
          </ac:spMkLst>
        </pc:spChg>
        <pc:spChg chg="add mod">
          <ac:chgData name="佐藤大輔" userId="0492553f-8931-40e6-bdda-87462e0d1d41" providerId="ADAL" clId="{E85087C6-3485-47D3-81AF-40E454FA65A1}" dt="2023-10-13T11:06:28.945" v="4644" actId="164"/>
          <ac:spMkLst>
            <pc:docMk/>
            <pc:sldMk cId="1007449294" sldId="270"/>
            <ac:spMk id="1048" creationId="{5206F5E4-3BB7-7797-5E56-DC6A7E380C5C}"/>
          </ac:spMkLst>
        </pc:spChg>
        <pc:spChg chg="add mod">
          <ac:chgData name="佐藤大輔" userId="0492553f-8931-40e6-bdda-87462e0d1d41" providerId="ADAL" clId="{E85087C6-3485-47D3-81AF-40E454FA65A1}" dt="2023-10-12T06:32:15.523" v="2349" actId="1076"/>
          <ac:spMkLst>
            <pc:docMk/>
            <pc:sldMk cId="1007449294" sldId="270"/>
            <ac:spMk id="1057" creationId="{FA7470EC-02A5-0565-5E1C-F8D9763466ED}"/>
          </ac:spMkLst>
        </pc:spChg>
        <pc:spChg chg="add mod">
          <ac:chgData name="佐藤大輔" userId="0492553f-8931-40e6-bdda-87462e0d1d41" providerId="ADAL" clId="{E85087C6-3485-47D3-81AF-40E454FA65A1}" dt="2023-10-12T06:29:29.726" v="2276" actId="164"/>
          <ac:spMkLst>
            <pc:docMk/>
            <pc:sldMk cId="1007449294" sldId="270"/>
            <ac:spMk id="1058" creationId="{1538B35B-F648-FED2-D56C-F67031F64B4B}"/>
          </ac:spMkLst>
        </pc:spChg>
        <pc:grpChg chg="add mod">
          <ac:chgData name="佐藤大輔" userId="0492553f-8931-40e6-bdda-87462e0d1d41" providerId="ADAL" clId="{E85087C6-3485-47D3-81AF-40E454FA65A1}" dt="2023-10-13T11:07:49.232" v="4667" actId="1076"/>
          <ac:grpSpMkLst>
            <pc:docMk/>
            <pc:sldMk cId="1007449294" sldId="270"/>
            <ac:grpSpMk id="11" creationId="{8B01FF60-C332-A85E-CE43-FB1E499B0598}"/>
          </ac:grpSpMkLst>
        </pc:grpChg>
        <pc:grpChg chg="add mod">
          <ac:chgData name="佐藤大輔" userId="0492553f-8931-40e6-bdda-87462e0d1d41" providerId="ADAL" clId="{E85087C6-3485-47D3-81AF-40E454FA65A1}" dt="2023-10-13T11:07:17.061" v="4661" actId="1035"/>
          <ac:grpSpMkLst>
            <pc:docMk/>
            <pc:sldMk cId="1007449294" sldId="270"/>
            <ac:grpSpMk id="31" creationId="{4FD4D5E7-EC44-3134-797C-6DF51944AE32}"/>
          </ac:grpSpMkLst>
        </pc:grpChg>
        <pc:grpChg chg="add mod">
          <ac:chgData name="佐藤大輔" userId="0492553f-8931-40e6-bdda-87462e0d1d41" providerId="ADAL" clId="{E85087C6-3485-47D3-81AF-40E454FA65A1}" dt="2023-10-13T11:12:06.126" v="4724" actId="1037"/>
          <ac:grpSpMkLst>
            <pc:docMk/>
            <pc:sldMk cId="1007449294" sldId="270"/>
            <ac:grpSpMk id="1047" creationId="{86FA4597-1188-2D69-FF99-77BD3EC031DB}"/>
          </ac:grpSpMkLst>
        </pc:grpChg>
        <pc:grpChg chg="add mod">
          <ac:chgData name="佐藤大輔" userId="0492553f-8931-40e6-bdda-87462e0d1d41" providerId="ADAL" clId="{E85087C6-3485-47D3-81AF-40E454FA65A1}" dt="2023-10-13T11:12:06.126" v="4724" actId="1037"/>
          <ac:grpSpMkLst>
            <pc:docMk/>
            <pc:sldMk cId="1007449294" sldId="270"/>
            <ac:grpSpMk id="1063" creationId="{9A6DE716-C2E5-D91F-306A-6FC99D9982D0}"/>
          </ac:grpSpMkLst>
        </pc:grpChg>
        <pc:graphicFrameChg chg="add mod">
          <ac:chgData name="佐藤大輔" userId="0492553f-8931-40e6-bdda-87462e0d1d41" providerId="ADAL" clId="{E85087C6-3485-47D3-81AF-40E454FA65A1}" dt="2023-10-12T06:32:32.355" v="2351" actId="1076"/>
          <ac:graphicFrameMkLst>
            <pc:docMk/>
            <pc:sldMk cId="1007449294" sldId="270"/>
            <ac:graphicFrameMk id="60" creationId="{FB708D63-768C-955B-E832-CE9E05B4CDF5}"/>
          </ac:graphicFrameMkLst>
        </pc:graphicFrameChg>
        <pc:picChg chg="add del mod modCrop">
          <ac:chgData name="佐藤大輔" userId="0492553f-8931-40e6-bdda-87462e0d1d41" providerId="ADAL" clId="{E85087C6-3485-47D3-81AF-40E454FA65A1}" dt="2023-10-11T10:23:27.850" v="1515" actId="21"/>
          <ac:picMkLst>
            <pc:docMk/>
            <pc:sldMk cId="1007449294" sldId="270"/>
            <ac:picMk id="5" creationId="{7EBE3E64-DA70-6624-31BC-DD0C63C9569F}"/>
          </ac:picMkLst>
        </pc:picChg>
        <pc:picChg chg="add mod ord modCrop">
          <ac:chgData name="佐藤大輔" userId="0492553f-8931-40e6-bdda-87462e0d1d41" providerId="ADAL" clId="{E85087C6-3485-47D3-81AF-40E454FA65A1}" dt="2023-10-13T11:08:21.173" v="4671" actId="692"/>
          <ac:picMkLst>
            <pc:docMk/>
            <pc:sldMk cId="1007449294" sldId="270"/>
            <ac:picMk id="7" creationId="{2563E326-73D4-F3BC-C488-F1B63D373677}"/>
          </ac:picMkLst>
        </pc:picChg>
        <pc:picChg chg="add del mod modCrop">
          <ac:chgData name="佐藤大輔" userId="0492553f-8931-40e6-bdda-87462e0d1d41" providerId="ADAL" clId="{E85087C6-3485-47D3-81AF-40E454FA65A1}" dt="2023-10-11T10:24:47.344" v="1525" actId="21"/>
          <ac:picMkLst>
            <pc:docMk/>
            <pc:sldMk cId="1007449294" sldId="270"/>
            <ac:picMk id="17" creationId="{8A256F06-4A9E-52D9-ADA4-7A244CC53E1F}"/>
          </ac:picMkLst>
        </pc:picChg>
        <pc:picChg chg="add mod">
          <ac:chgData name="佐藤大輔" userId="0492553f-8931-40e6-bdda-87462e0d1d41" providerId="ADAL" clId="{E85087C6-3485-47D3-81AF-40E454FA65A1}" dt="2023-10-11T10:21:29.673" v="1483" actId="164"/>
          <ac:picMkLst>
            <pc:docMk/>
            <pc:sldMk cId="1007449294" sldId="270"/>
            <ac:picMk id="18" creationId="{BF1EFB98-1994-7A9D-C8A9-21D21BB5A0D0}"/>
          </ac:picMkLst>
        </pc:picChg>
        <pc:picChg chg="add del mod">
          <ac:chgData name="佐藤大輔" userId="0492553f-8931-40e6-bdda-87462e0d1d41" providerId="ADAL" clId="{E85087C6-3485-47D3-81AF-40E454FA65A1}" dt="2023-10-11T10:29:28.829" v="1720" actId="21"/>
          <ac:picMkLst>
            <pc:docMk/>
            <pc:sldMk cId="1007449294" sldId="270"/>
            <ac:picMk id="32" creationId="{545CF77C-37F6-8BFE-ACE2-4D0F84B20118}"/>
          </ac:picMkLst>
        </pc:picChg>
        <pc:picChg chg="add mod modCrop">
          <ac:chgData name="佐藤大輔" userId="0492553f-8931-40e6-bdda-87462e0d1d41" providerId="ADAL" clId="{E85087C6-3485-47D3-81AF-40E454FA65A1}" dt="2023-10-13T11:07:45.938" v="4666" actId="1076"/>
          <ac:picMkLst>
            <pc:docMk/>
            <pc:sldMk cId="1007449294" sldId="270"/>
            <ac:picMk id="33" creationId="{F49F3818-1FA6-CF47-8245-200BCB13795C}"/>
          </ac:picMkLst>
        </pc:picChg>
        <pc:picChg chg="add mod modCrop">
          <ac:chgData name="佐藤大輔" userId="0492553f-8931-40e6-bdda-87462e0d1d41" providerId="ADAL" clId="{E85087C6-3485-47D3-81AF-40E454FA65A1}" dt="2023-10-13T11:08:16.380" v="4670" actId="692"/>
          <ac:picMkLst>
            <pc:docMk/>
            <pc:sldMk cId="1007449294" sldId="270"/>
            <ac:picMk id="34" creationId="{94464099-E4F2-4249-A6EB-61AFB549E364}"/>
          </ac:picMkLst>
        </pc:picChg>
        <pc:picChg chg="add del mod">
          <ac:chgData name="佐藤大輔" userId="0492553f-8931-40e6-bdda-87462e0d1d41" providerId="ADAL" clId="{E85087C6-3485-47D3-81AF-40E454FA65A1}" dt="2023-10-11T10:47:55.465" v="1870" actId="21"/>
          <ac:picMkLst>
            <pc:docMk/>
            <pc:sldMk cId="1007449294" sldId="270"/>
            <ac:picMk id="59" creationId="{12C6DEF3-5B80-A5A7-EC7B-36C7BAD9573C}"/>
          </ac:picMkLst>
        </pc:picChg>
        <pc:picChg chg="add del mod">
          <ac:chgData name="佐藤大輔" userId="0492553f-8931-40e6-bdda-87462e0d1d41" providerId="ADAL" clId="{E85087C6-3485-47D3-81AF-40E454FA65A1}" dt="2023-10-11T11:04:11.049" v="2065" actId="21"/>
          <ac:picMkLst>
            <pc:docMk/>
            <pc:sldMk cId="1007449294" sldId="270"/>
            <ac:picMk id="1026" creationId="{073403E0-E64A-AEE5-2A3E-9718FA84BB2F}"/>
          </ac:picMkLst>
        </pc:picChg>
        <pc:picChg chg="add mod modCrop">
          <ac:chgData name="佐藤大輔" userId="0492553f-8931-40e6-bdda-87462e0d1d41" providerId="ADAL" clId="{E85087C6-3485-47D3-81AF-40E454FA65A1}" dt="2023-10-12T06:29:29.726" v="2276" actId="164"/>
          <ac:picMkLst>
            <pc:docMk/>
            <pc:sldMk cId="1007449294" sldId="270"/>
            <ac:picMk id="1054" creationId="{AB122688-2934-5AC8-AB76-5AE7033A0D2C}"/>
          </ac:picMkLst>
        </pc:picChg>
        <pc:picChg chg="add mod modCrop">
          <ac:chgData name="佐藤大輔" userId="0492553f-8931-40e6-bdda-87462e0d1d41" providerId="ADAL" clId="{E85087C6-3485-47D3-81AF-40E454FA65A1}" dt="2023-10-12T06:29:29.726" v="2276" actId="164"/>
          <ac:picMkLst>
            <pc:docMk/>
            <pc:sldMk cId="1007449294" sldId="270"/>
            <ac:picMk id="1056" creationId="{0A1E5A30-0C35-8825-A602-9C33EB6A981B}"/>
          </ac:picMkLst>
        </pc:picChg>
        <pc:cxnChg chg="add mod">
          <ac:chgData name="佐藤大輔" userId="0492553f-8931-40e6-bdda-87462e0d1d41" providerId="ADAL" clId="{E85087C6-3485-47D3-81AF-40E454FA65A1}" dt="2023-10-13T11:07:45.938" v="4666" actId="1076"/>
          <ac:cxnSpMkLst>
            <pc:docMk/>
            <pc:sldMk cId="1007449294" sldId="270"/>
            <ac:cxnSpMk id="36" creationId="{614E7E16-D784-39E4-E09B-5EEA884D20D8}"/>
          </ac:cxnSpMkLst>
        </pc:cxnChg>
        <pc:cxnChg chg="add mod ord">
          <ac:chgData name="佐藤大輔" userId="0492553f-8931-40e6-bdda-87462e0d1d41" providerId="ADAL" clId="{E85087C6-3485-47D3-81AF-40E454FA65A1}" dt="2023-10-13T11:07:49.232" v="4667" actId="1076"/>
          <ac:cxnSpMkLst>
            <pc:docMk/>
            <pc:sldMk cId="1007449294" sldId="270"/>
            <ac:cxnSpMk id="39" creationId="{C5BB9F03-4925-CAD0-2BF4-A5618CFDD538}"/>
          </ac:cxnSpMkLst>
        </pc:cxnChg>
        <pc:cxnChg chg="add mod">
          <ac:chgData name="佐藤大輔" userId="0492553f-8931-40e6-bdda-87462e0d1d41" providerId="ADAL" clId="{E85087C6-3485-47D3-81AF-40E454FA65A1}" dt="2023-10-13T11:07:17.061" v="4661" actId="1035"/>
          <ac:cxnSpMkLst>
            <pc:docMk/>
            <pc:sldMk cId="1007449294" sldId="270"/>
            <ac:cxnSpMk id="43" creationId="{9099E031-F9FA-A80E-A969-4663AB3CDEDE}"/>
          </ac:cxnSpMkLst>
        </pc:cxnChg>
        <pc:cxnChg chg="add del mod">
          <ac:chgData name="佐藤大輔" userId="0492553f-8931-40e6-bdda-87462e0d1d41" providerId="ADAL" clId="{E85087C6-3485-47D3-81AF-40E454FA65A1}" dt="2023-10-11T10:28:48.947" v="1712" actId="21"/>
          <ac:cxnSpMkLst>
            <pc:docMk/>
            <pc:sldMk cId="1007449294" sldId="270"/>
            <ac:cxnSpMk id="49" creationId="{59DFEF4D-1EEE-2A04-1A71-D70BC32A9B48}"/>
          </ac:cxnSpMkLst>
        </pc:cxnChg>
        <pc:cxnChg chg="add del mod">
          <ac:chgData name="佐藤大輔" userId="0492553f-8931-40e6-bdda-87462e0d1d41" providerId="ADAL" clId="{E85087C6-3485-47D3-81AF-40E454FA65A1}" dt="2023-10-11T10:28:47.303" v="1711" actId="21"/>
          <ac:cxnSpMkLst>
            <pc:docMk/>
            <pc:sldMk cId="1007449294" sldId="270"/>
            <ac:cxnSpMk id="52" creationId="{8F03E179-2B05-60FC-2200-681B97316455}"/>
          </ac:cxnSpMkLst>
        </pc:cxnChg>
        <pc:cxnChg chg="add del">
          <ac:chgData name="佐藤大輔" userId="0492553f-8931-40e6-bdda-87462e0d1d41" providerId="ADAL" clId="{E85087C6-3485-47D3-81AF-40E454FA65A1}" dt="2023-10-11T10:41:48.614" v="1867" actId="21"/>
          <ac:cxnSpMkLst>
            <pc:docMk/>
            <pc:sldMk cId="1007449294" sldId="270"/>
            <ac:cxnSpMk id="58" creationId="{607B824E-82C6-0E1C-1FDD-E81E8B19E93A}"/>
          </ac:cxnSpMkLst>
        </pc:cxnChg>
        <pc:cxnChg chg="add mod">
          <ac:chgData name="佐藤大輔" userId="0492553f-8931-40e6-bdda-87462e0d1d41" providerId="ADAL" clId="{E85087C6-3485-47D3-81AF-40E454FA65A1}" dt="2023-10-12T06:32:55.081" v="2356" actId="14100"/>
          <ac:cxnSpMkLst>
            <pc:docMk/>
            <pc:sldMk cId="1007449294" sldId="270"/>
            <ac:cxnSpMk id="1040" creationId="{A417B24D-9C3F-4903-B080-EDA06B8D4DA1}"/>
          </ac:cxnSpMkLst>
        </pc:cxnChg>
        <pc:cxnChg chg="add mod">
          <ac:chgData name="佐藤大輔" userId="0492553f-8931-40e6-bdda-87462e0d1d41" providerId="ADAL" clId="{E85087C6-3485-47D3-81AF-40E454FA65A1}" dt="2023-10-11T11:04:03.844" v="2063" actId="164"/>
          <ac:cxnSpMkLst>
            <pc:docMk/>
            <pc:sldMk cId="1007449294" sldId="270"/>
            <ac:cxnSpMk id="1042" creationId="{B057CE9E-48D6-017C-4301-5797E3880902}"/>
          </ac:cxnSpMkLst>
        </pc:cxnChg>
        <pc:cxnChg chg="add del mod">
          <ac:chgData name="佐藤大輔" userId="0492553f-8931-40e6-bdda-87462e0d1d41" providerId="ADAL" clId="{E85087C6-3485-47D3-81AF-40E454FA65A1}" dt="2023-10-12T06:24:32.453" v="2260" actId="21"/>
          <ac:cxnSpMkLst>
            <pc:docMk/>
            <pc:sldMk cId="1007449294" sldId="270"/>
            <ac:cxnSpMk id="1060" creationId="{61B5594B-989C-2464-6472-951E0B15460F}"/>
          </ac:cxnSpMkLst>
        </pc:cxnChg>
        <pc:cxnChg chg="add mod">
          <ac:chgData name="佐藤大輔" userId="0492553f-8931-40e6-bdda-87462e0d1d41" providerId="ADAL" clId="{E85087C6-3485-47D3-81AF-40E454FA65A1}" dt="2023-10-12T06:29:29.726" v="2276" actId="164"/>
          <ac:cxnSpMkLst>
            <pc:docMk/>
            <pc:sldMk cId="1007449294" sldId="270"/>
            <ac:cxnSpMk id="1061" creationId="{AB1983C7-EA1A-46C1-3D36-CF849ACCFAD5}"/>
          </ac:cxnSpMkLst>
        </pc:cxnChg>
      </pc:sldChg>
      <pc:sldChg chg="modSp add mod ord">
        <pc:chgData name="佐藤大輔" userId="0492553f-8931-40e6-bdda-87462e0d1d41" providerId="ADAL" clId="{E85087C6-3485-47D3-81AF-40E454FA65A1}" dt="2023-10-11T11:12:08.247" v="2174"/>
        <pc:sldMkLst>
          <pc:docMk/>
          <pc:sldMk cId="2029760474" sldId="271"/>
        </pc:sldMkLst>
        <pc:spChg chg="mod">
          <ac:chgData name="佐藤大輔" userId="0492553f-8931-40e6-bdda-87462e0d1d41" providerId="ADAL" clId="{E85087C6-3485-47D3-81AF-40E454FA65A1}" dt="2023-10-10T12:11:51.266" v="526" actId="1076"/>
          <ac:spMkLst>
            <pc:docMk/>
            <pc:sldMk cId="2029760474" sldId="271"/>
            <ac:spMk id="2" creationId="{973BC930-224D-8390-497A-90A719FD7AF3}"/>
          </ac:spMkLst>
        </pc:spChg>
        <pc:spChg chg="mod">
          <ac:chgData name="佐藤大輔" userId="0492553f-8931-40e6-bdda-87462e0d1d41" providerId="ADAL" clId="{E85087C6-3485-47D3-81AF-40E454FA65A1}" dt="2023-10-10T12:10:46.487" v="525" actId="1076"/>
          <ac:spMkLst>
            <pc:docMk/>
            <pc:sldMk cId="2029760474" sldId="271"/>
            <ac:spMk id="4" creationId="{0711C54D-D701-1618-4FD5-B992560B8AAE}"/>
          </ac:spMkLst>
        </pc:spChg>
        <pc:spChg chg="mod">
          <ac:chgData name="佐藤大輔" userId="0492553f-8931-40e6-bdda-87462e0d1d41" providerId="ADAL" clId="{E85087C6-3485-47D3-81AF-40E454FA65A1}" dt="2023-10-10T12:10:01.451" v="464" actId="20577"/>
          <ac:spMkLst>
            <pc:docMk/>
            <pc:sldMk cId="2029760474" sldId="271"/>
            <ac:spMk id="9" creationId="{085AF21E-F200-3D8F-44DA-959CCD78B4A3}"/>
          </ac:spMkLst>
        </pc:spChg>
      </pc:sldChg>
      <pc:sldChg chg="delSp modSp add mod">
        <pc:chgData name="佐藤大輔" userId="0492553f-8931-40e6-bdda-87462e0d1d41" providerId="ADAL" clId="{E85087C6-3485-47D3-81AF-40E454FA65A1}" dt="2023-10-11T06:50:54.111" v="636" actId="1076"/>
        <pc:sldMkLst>
          <pc:docMk/>
          <pc:sldMk cId="3617653531" sldId="272"/>
        </pc:sldMkLst>
        <pc:spChg chg="mod">
          <ac:chgData name="佐藤大輔" userId="0492553f-8931-40e6-bdda-87462e0d1d41" providerId="ADAL" clId="{E85087C6-3485-47D3-81AF-40E454FA65A1}" dt="2023-10-11T06:50:54.111" v="636" actId="1076"/>
          <ac:spMkLst>
            <pc:docMk/>
            <pc:sldMk cId="3617653531" sldId="272"/>
            <ac:spMk id="2" creationId="{973BC930-224D-8390-497A-90A719FD7AF3}"/>
          </ac:spMkLst>
        </pc:spChg>
        <pc:spChg chg="del">
          <ac:chgData name="佐藤大輔" userId="0492553f-8931-40e6-bdda-87462e0d1d41" providerId="ADAL" clId="{E85087C6-3485-47D3-81AF-40E454FA65A1}" dt="2023-10-11T06:50:46.588" v="632" actId="21"/>
          <ac:spMkLst>
            <pc:docMk/>
            <pc:sldMk cId="3617653531" sldId="272"/>
            <ac:spMk id="4" creationId="{0711C54D-D701-1618-4FD5-B992560B8AAE}"/>
          </ac:spMkLst>
        </pc:spChg>
        <pc:spChg chg="mod">
          <ac:chgData name="佐藤大輔" userId="0492553f-8931-40e6-bdda-87462e0d1d41" providerId="ADAL" clId="{E85087C6-3485-47D3-81AF-40E454FA65A1}" dt="2023-10-11T06:50:43.073" v="631" actId="20577"/>
          <ac:spMkLst>
            <pc:docMk/>
            <pc:sldMk cId="3617653531" sldId="272"/>
            <ac:spMk id="9" creationId="{085AF21E-F200-3D8F-44DA-959CCD78B4A3}"/>
          </ac:spMkLst>
        </pc:spChg>
      </pc:sldChg>
      <pc:sldChg chg="addSp delSp modSp add mod">
        <pc:chgData name="佐藤大輔" userId="0492553f-8931-40e6-bdda-87462e0d1d41" providerId="ADAL" clId="{E85087C6-3485-47D3-81AF-40E454FA65A1}" dt="2023-10-13T11:15:32.900" v="4742" actId="1076"/>
        <pc:sldMkLst>
          <pc:docMk/>
          <pc:sldMk cId="2884070087" sldId="273"/>
        </pc:sldMkLst>
        <pc:spChg chg="del mod">
          <ac:chgData name="佐藤大輔" userId="0492553f-8931-40e6-bdda-87462e0d1d41" providerId="ADAL" clId="{E85087C6-3485-47D3-81AF-40E454FA65A1}" dt="2023-10-12T05:56:19.129" v="2178" actId="21"/>
          <ac:spMkLst>
            <pc:docMk/>
            <pc:sldMk cId="2884070087" sldId="273"/>
            <ac:spMk id="2" creationId="{973BC930-224D-8390-497A-90A719FD7AF3}"/>
          </ac:spMkLst>
        </pc:spChg>
        <pc:spChg chg="mod">
          <ac:chgData name="佐藤大輔" userId="0492553f-8931-40e6-bdda-87462e0d1d41" providerId="ADAL" clId="{E85087C6-3485-47D3-81AF-40E454FA65A1}" dt="2023-10-12T09:46:54.737" v="2580" actId="1035"/>
          <ac:spMkLst>
            <pc:docMk/>
            <pc:sldMk cId="2884070087" sldId="273"/>
            <ac:spMk id="4" creationId="{0711C54D-D701-1618-4FD5-B992560B8AAE}"/>
          </ac:spMkLst>
        </pc:spChg>
        <pc:spChg chg="mod">
          <ac:chgData name="佐藤大輔" userId="0492553f-8931-40e6-bdda-87462e0d1d41" providerId="ADAL" clId="{E85087C6-3485-47D3-81AF-40E454FA65A1}" dt="2023-10-12T09:39:04.724" v="2572" actId="20577"/>
          <ac:spMkLst>
            <pc:docMk/>
            <pc:sldMk cId="2884070087" sldId="273"/>
            <ac:spMk id="9" creationId="{085AF21E-F200-3D8F-44DA-959CCD78B4A3}"/>
          </ac:spMkLst>
        </pc:spChg>
        <pc:picChg chg="del">
          <ac:chgData name="佐藤大輔" userId="0492553f-8931-40e6-bdda-87462e0d1d41" providerId="ADAL" clId="{E85087C6-3485-47D3-81AF-40E454FA65A1}" dt="2023-10-11T06:53:12.891" v="640" actId="21"/>
          <ac:picMkLst>
            <pc:docMk/>
            <pc:sldMk cId="2884070087" sldId="273"/>
            <ac:picMk id="5" creationId="{7EBE3E64-DA70-6624-31BC-DD0C63C9569F}"/>
          </ac:picMkLst>
        </pc:picChg>
        <pc:picChg chg="add mod">
          <ac:chgData name="佐藤大輔" userId="0492553f-8931-40e6-bdda-87462e0d1d41" providerId="ADAL" clId="{E85087C6-3485-47D3-81AF-40E454FA65A1}" dt="2023-10-13T11:15:32.900" v="4742" actId="1076"/>
          <ac:picMkLst>
            <pc:docMk/>
            <pc:sldMk cId="2884070087" sldId="273"/>
            <ac:picMk id="6" creationId="{589339DC-7584-1064-0288-D5F62AB9F922}"/>
          </ac:picMkLst>
        </pc:picChg>
      </pc:sldChg>
      <pc:sldChg chg="addSp delSp modSp add mod">
        <pc:chgData name="佐藤大輔" userId="0492553f-8931-40e6-bdda-87462e0d1d41" providerId="ADAL" clId="{E85087C6-3485-47D3-81AF-40E454FA65A1}" dt="2023-10-13T07:25:46.616" v="3542" actId="1076"/>
        <pc:sldMkLst>
          <pc:docMk/>
          <pc:sldMk cId="2589935144" sldId="274"/>
        </pc:sldMkLst>
        <pc:spChg chg="mod">
          <ac:chgData name="佐藤大輔" userId="0492553f-8931-40e6-bdda-87462e0d1d41" providerId="ADAL" clId="{E85087C6-3485-47D3-81AF-40E454FA65A1}" dt="2023-10-11T11:06:37.669" v="2114" actId="1076"/>
          <ac:spMkLst>
            <pc:docMk/>
            <pc:sldMk cId="2589935144" sldId="274"/>
            <ac:spMk id="2" creationId="{973BC930-224D-8390-497A-90A719FD7AF3}"/>
          </ac:spMkLst>
        </pc:spChg>
        <pc:spChg chg="del">
          <ac:chgData name="佐藤大輔" userId="0492553f-8931-40e6-bdda-87462e0d1d41" providerId="ADAL" clId="{E85087C6-3485-47D3-81AF-40E454FA65A1}" dt="2023-10-11T11:06:41.530" v="2115" actId="21"/>
          <ac:spMkLst>
            <pc:docMk/>
            <pc:sldMk cId="2589935144" sldId="274"/>
            <ac:spMk id="9" creationId="{085AF21E-F200-3D8F-44DA-959CCD78B4A3}"/>
          </ac:spMkLst>
        </pc:spChg>
        <pc:picChg chg="add mod">
          <ac:chgData name="佐藤大輔" userId="0492553f-8931-40e6-bdda-87462e0d1d41" providerId="ADAL" clId="{E85087C6-3485-47D3-81AF-40E454FA65A1}" dt="2023-10-13T07:25:46.616" v="3542" actId="1076"/>
          <ac:picMkLst>
            <pc:docMk/>
            <pc:sldMk cId="2589935144" sldId="274"/>
            <ac:picMk id="4" creationId="{9D584056-7B62-8C7A-C34D-C41244BE89C3}"/>
          </ac:picMkLst>
        </pc:picChg>
      </pc:sldChg>
      <pc:sldChg chg="new del">
        <pc:chgData name="佐藤大輔" userId="0492553f-8931-40e6-bdda-87462e0d1d41" providerId="ADAL" clId="{E85087C6-3485-47D3-81AF-40E454FA65A1}" dt="2023-10-12T10:02:06.837" v="2595" actId="2696"/>
        <pc:sldMkLst>
          <pc:docMk/>
          <pc:sldMk cId="4198534944" sldId="275"/>
        </pc:sldMkLst>
      </pc:sldChg>
      <pc:sldChg chg="addSp delSp modSp add mod ord">
        <pc:chgData name="佐藤大輔" userId="0492553f-8931-40e6-bdda-87462e0d1d41" providerId="ADAL" clId="{E85087C6-3485-47D3-81AF-40E454FA65A1}" dt="2023-10-13T10:03:44.273" v="4189" actId="207"/>
        <pc:sldMkLst>
          <pc:docMk/>
          <pc:sldMk cId="4265460617" sldId="275"/>
        </pc:sldMkLst>
        <pc:spChg chg="del mod">
          <ac:chgData name="佐藤大輔" userId="0492553f-8931-40e6-bdda-87462e0d1d41" providerId="ADAL" clId="{E85087C6-3485-47D3-81AF-40E454FA65A1}" dt="2023-10-13T05:59:31.356" v="2625" actId="21"/>
          <ac:spMkLst>
            <pc:docMk/>
            <pc:sldMk cId="4265460617" sldId="275"/>
            <ac:spMk id="2" creationId="{47CDC5BE-FA58-28CF-24E9-86FC300EDB98}"/>
          </ac:spMkLst>
        </pc:spChg>
        <pc:spChg chg="mod">
          <ac:chgData name="佐藤大輔" userId="0492553f-8931-40e6-bdda-87462e0d1d41" providerId="ADAL" clId="{E85087C6-3485-47D3-81AF-40E454FA65A1}" dt="2023-10-13T06:03:46.502" v="2676" actId="1076"/>
          <ac:spMkLst>
            <pc:docMk/>
            <pc:sldMk cId="4265460617" sldId="275"/>
            <ac:spMk id="4" creationId="{0711C54D-D701-1618-4FD5-B992560B8AAE}"/>
          </ac:spMkLst>
        </pc:spChg>
        <pc:spChg chg="del mod">
          <ac:chgData name="佐藤大輔" userId="0492553f-8931-40e6-bdda-87462e0d1d41" providerId="ADAL" clId="{E85087C6-3485-47D3-81AF-40E454FA65A1}" dt="2023-10-13T05:59:32.378" v="2626" actId="21"/>
          <ac:spMkLst>
            <pc:docMk/>
            <pc:sldMk cId="4265460617" sldId="275"/>
            <ac:spMk id="5" creationId="{B19A2F1B-C567-36FE-D0A4-44E4105C686D}"/>
          </ac:spMkLst>
        </pc:spChg>
        <pc:spChg chg="mod">
          <ac:chgData name="佐藤大輔" userId="0492553f-8931-40e6-bdda-87462e0d1d41" providerId="ADAL" clId="{E85087C6-3485-47D3-81AF-40E454FA65A1}" dt="2023-10-13T06:03:42.272" v="2675" actId="1076"/>
          <ac:spMkLst>
            <pc:docMk/>
            <pc:sldMk cId="4265460617" sldId="275"/>
            <ac:spMk id="9" creationId="{085AF21E-F200-3D8F-44DA-959CCD78B4A3}"/>
          </ac:spMkLst>
        </pc:spChg>
        <pc:spChg chg="add mod">
          <ac:chgData name="佐藤大輔" userId="0492553f-8931-40e6-bdda-87462e0d1d41" providerId="ADAL" clId="{E85087C6-3485-47D3-81AF-40E454FA65A1}" dt="2023-10-13T10:01:52.967" v="4175" actId="1076"/>
          <ac:spMkLst>
            <pc:docMk/>
            <pc:sldMk cId="4265460617" sldId="275"/>
            <ac:spMk id="12" creationId="{BB2154BE-2352-4698-8F12-EE757C845E6D}"/>
          </ac:spMkLst>
        </pc:spChg>
        <pc:spChg chg="add mod">
          <ac:chgData name="佐藤大輔" userId="0492553f-8931-40e6-bdda-87462e0d1d41" providerId="ADAL" clId="{E85087C6-3485-47D3-81AF-40E454FA65A1}" dt="2023-10-13T10:01:40.163" v="4173" actId="1076"/>
          <ac:spMkLst>
            <pc:docMk/>
            <pc:sldMk cId="4265460617" sldId="275"/>
            <ac:spMk id="13" creationId="{DF785C1F-B5FF-1724-6118-4929345BFD5B}"/>
          </ac:spMkLst>
        </pc:spChg>
        <pc:spChg chg="add mod">
          <ac:chgData name="佐藤大輔" userId="0492553f-8931-40e6-bdda-87462e0d1d41" providerId="ADAL" clId="{E85087C6-3485-47D3-81AF-40E454FA65A1}" dt="2023-10-13T10:01:54.954" v="4176" actId="1076"/>
          <ac:spMkLst>
            <pc:docMk/>
            <pc:sldMk cId="4265460617" sldId="275"/>
            <ac:spMk id="14" creationId="{A510EE55-AAF3-8B18-2A21-D042EBBAEA0B}"/>
          </ac:spMkLst>
        </pc:spChg>
        <pc:spChg chg="add mod">
          <ac:chgData name="佐藤大輔" userId="0492553f-8931-40e6-bdda-87462e0d1d41" providerId="ADAL" clId="{E85087C6-3485-47D3-81AF-40E454FA65A1}" dt="2023-10-13T09:25:29.531" v="3906" actId="1076"/>
          <ac:spMkLst>
            <pc:docMk/>
            <pc:sldMk cId="4265460617" sldId="275"/>
            <ac:spMk id="15" creationId="{9F748741-EE23-4E74-C13F-58530FD78B11}"/>
          </ac:spMkLst>
        </pc:spChg>
        <pc:spChg chg="add mod">
          <ac:chgData name="佐藤大輔" userId="0492553f-8931-40e6-bdda-87462e0d1d41" providerId="ADAL" clId="{E85087C6-3485-47D3-81AF-40E454FA65A1}" dt="2023-10-13T09:25:46.818" v="3915" actId="20577"/>
          <ac:spMkLst>
            <pc:docMk/>
            <pc:sldMk cId="4265460617" sldId="275"/>
            <ac:spMk id="16" creationId="{B8558D02-67D3-47D8-9CC3-455A077EE2DF}"/>
          </ac:spMkLst>
        </pc:spChg>
        <pc:spChg chg="add mod">
          <ac:chgData name="佐藤大輔" userId="0492553f-8931-40e6-bdda-87462e0d1d41" providerId="ADAL" clId="{E85087C6-3485-47D3-81AF-40E454FA65A1}" dt="2023-10-13T10:03:22.092" v="4186" actId="947"/>
          <ac:spMkLst>
            <pc:docMk/>
            <pc:sldMk cId="4265460617" sldId="275"/>
            <ac:spMk id="18" creationId="{69AFCD0E-4750-0A0B-ECAA-0DECDD92E44C}"/>
          </ac:spMkLst>
        </pc:spChg>
        <pc:spChg chg="mod">
          <ac:chgData name="佐藤大輔" userId="0492553f-8931-40e6-bdda-87462e0d1d41" providerId="ADAL" clId="{E85087C6-3485-47D3-81AF-40E454FA65A1}" dt="2023-10-13T10:03:44.273" v="4189" actId="207"/>
          <ac:spMkLst>
            <pc:docMk/>
            <pc:sldMk cId="4265460617" sldId="275"/>
            <ac:spMk id="22" creationId="{83216C97-8416-4D7E-AD58-2B6F776919E5}"/>
          </ac:spMkLst>
        </pc:spChg>
        <pc:spChg chg="del">
          <ac:chgData name="佐藤大輔" userId="0492553f-8931-40e6-bdda-87462e0d1d41" providerId="ADAL" clId="{E85087C6-3485-47D3-81AF-40E454FA65A1}" dt="2023-10-12T10:02:18.305" v="2597" actId="21"/>
          <ac:spMkLst>
            <pc:docMk/>
            <pc:sldMk cId="4265460617" sldId="275"/>
            <ac:spMk id="27" creationId="{BB2BD715-8B5D-7409-D0F9-4F8D2900CA1F}"/>
          </ac:spMkLst>
        </pc:spChg>
        <pc:spChg chg="add mod">
          <ac:chgData name="佐藤大輔" userId="0492553f-8931-40e6-bdda-87462e0d1d41" providerId="ADAL" clId="{E85087C6-3485-47D3-81AF-40E454FA65A1}" dt="2023-10-13T10:00:08.509" v="4169" actId="1076"/>
          <ac:spMkLst>
            <pc:docMk/>
            <pc:sldMk cId="4265460617" sldId="275"/>
            <ac:spMk id="28" creationId="{C3F2E3FA-8E01-B27E-04F3-202CCBCFDDCA}"/>
          </ac:spMkLst>
        </pc:spChg>
        <pc:spChg chg="del mod">
          <ac:chgData name="佐藤大輔" userId="0492553f-8931-40e6-bdda-87462e0d1d41" providerId="ADAL" clId="{E85087C6-3485-47D3-81AF-40E454FA65A1}" dt="2023-10-13T07:51:01.962" v="3893" actId="21"/>
          <ac:spMkLst>
            <pc:docMk/>
            <pc:sldMk cId="4265460617" sldId="275"/>
            <ac:spMk id="35" creationId="{5F4DB9F5-5852-5A30-9B45-8A419E58B4E1}"/>
          </ac:spMkLst>
        </pc:spChg>
        <pc:spChg chg="del">
          <ac:chgData name="佐藤大輔" userId="0492553f-8931-40e6-bdda-87462e0d1d41" providerId="ADAL" clId="{E85087C6-3485-47D3-81AF-40E454FA65A1}" dt="2023-10-12T10:02:19.118" v="2598" actId="21"/>
          <ac:spMkLst>
            <pc:docMk/>
            <pc:sldMk cId="4265460617" sldId="275"/>
            <ac:spMk id="36" creationId="{7064A7F3-BFA1-7510-829A-5250D3389839}"/>
          </ac:spMkLst>
        </pc:spChg>
        <pc:spChg chg="del">
          <ac:chgData name="佐藤大輔" userId="0492553f-8931-40e6-bdda-87462e0d1d41" providerId="ADAL" clId="{E85087C6-3485-47D3-81AF-40E454FA65A1}" dt="2023-10-12T10:02:23.705" v="2602" actId="21"/>
          <ac:spMkLst>
            <pc:docMk/>
            <pc:sldMk cId="4265460617" sldId="275"/>
            <ac:spMk id="37" creationId="{C7F9E8B0-0AD3-A1A3-522E-1D56B9144E61}"/>
          </ac:spMkLst>
        </pc:spChg>
        <pc:grpChg chg="add mod">
          <ac:chgData name="佐藤大輔" userId="0492553f-8931-40e6-bdda-87462e0d1d41" providerId="ADAL" clId="{E85087C6-3485-47D3-81AF-40E454FA65A1}" dt="2023-10-13T09:48:46.411" v="4085" actId="1076"/>
          <ac:grpSpMkLst>
            <pc:docMk/>
            <pc:sldMk cId="4265460617" sldId="275"/>
            <ac:grpSpMk id="19" creationId="{998E53AC-6A28-2C29-F63A-A7CB61EA49D7}"/>
          </ac:grpSpMkLst>
        </pc:grpChg>
        <pc:graphicFrameChg chg="del">
          <ac:chgData name="佐藤大輔" userId="0492553f-8931-40e6-bdda-87462e0d1d41" providerId="ADAL" clId="{E85087C6-3485-47D3-81AF-40E454FA65A1}" dt="2023-10-12T10:02:20.111" v="2599" actId="21"/>
          <ac:graphicFrameMkLst>
            <pc:docMk/>
            <pc:sldMk cId="4265460617" sldId="275"/>
            <ac:graphicFrameMk id="23" creationId="{C864243B-1F76-FCD8-8A2C-E05745639BDF}"/>
          </ac:graphicFrameMkLst>
        </pc:graphicFrameChg>
        <pc:picChg chg="add del">
          <ac:chgData name="佐藤大輔" userId="0492553f-8931-40e6-bdda-87462e0d1d41" providerId="ADAL" clId="{E85087C6-3485-47D3-81AF-40E454FA65A1}" dt="2023-10-13T05:59:36.254" v="2628"/>
          <ac:picMkLst>
            <pc:docMk/>
            <pc:sldMk cId="4265460617" sldId="275"/>
            <ac:picMk id="6" creationId="{233CDE4C-4FC3-6BFC-9E2A-03042B2FF9D9}"/>
          </ac:picMkLst>
        </pc:picChg>
        <pc:picChg chg="add mod modCrop">
          <ac:chgData name="佐藤大輔" userId="0492553f-8931-40e6-bdda-87462e0d1d41" providerId="ADAL" clId="{E85087C6-3485-47D3-81AF-40E454FA65A1}" dt="2023-10-13T09:25:29.531" v="3906" actId="1076"/>
          <ac:picMkLst>
            <pc:docMk/>
            <pc:sldMk cId="4265460617" sldId="275"/>
            <ac:picMk id="8" creationId="{D09BCBE8-5464-A487-1C5F-35BBE6FFD55B}"/>
          </ac:picMkLst>
        </pc:picChg>
        <pc:picChg chg="add mod modCrop">
          <ac:chgData name="佐藤大輔" userId="0492553f-8931-40e6-bdda-87462e0d1d41" providerId="ADAL" clId="{E85087C6-3485-47D3-81AF-40E454FA65A1}" dt="2023-10-13T09:25:29.531" v="3906" actId="1076"/>
          <ac:picMkLst>
            <pc:docMk/>
            <pc:sldMk cId="4265460617" sldId="275"/>
            <ac:picMk id="11" creationId="{8C88AB74-8FCA-0E97-EC3C-4D69FD7B1487}"/>
          </ac:picMkLst>
        </pc:picChg>
        <pc:picChg chg="del">
          <ac:chgData name="佐藤大輔" userId="0492553f-8931-40e6-bdda-87462e0d1d41" providerId="ADAL" clId="{E85087C6-3485-47D3-81AF-40E454FA65A1}" dt="2023-10-12T10:02:22.179" v="2601" actId="21"/>
          <ac:picMkLst>
            <pc:docMk/>
            <pc:sldMk cId="4265460617" sldId="275"/>
            <ac:picMk id="24" creationId="{26F80177-72A5-1465-196B-991FC609CF02}"/>
          </ac:picMkLst>
        </pc:picChg>
        <pc:picChg chg="mod">
          <ac:chgData name="佐藤大輔" userId="0492553f-8931-40e6-bdda-87462e0d1d41" providerId="ADAL" clId="{E85087C6-3485-47D3-81AF-40E454FA65A1}" dt="2023-10-13T09:48:36.114" v="4081" actId="164"/>
          <ac:picMkLst>
            <pc:docMk/>
            <pc:sldMk cId="4265460617" sldId="275"/>
            <ac:picMk id="25" creationId="{9BE25985-84B6-1A97-F733-CDC49545B2DE}"/>
          </ac:picMkLst>
        </pc:picChg>
        <pc:picChg chg="mod">
          <ac:chgData name="佐藤大輔" userId="0492553f-8931-40e6-bdda-87462e0d1d41" providerId="ADAL" clId="{E85087C6-3485-47D3-81AF-40E454FA65A1}" dt="2023-10-13T09:48:36.114" v="4081" actId="164"/>
          <ac:picMkLst>
            <pc:docMk/>
            <pc:sldMk cId="4265460617" sldId="275"/>
            <ac:picMk id="26" creationId="{4E28F328-9C27-428B-C0F2-FB30A46044A6}"/>
          </ac:picMkLst>
        </pc:picChg>
        <pc:picChg chg="del">
          <ac:chgData name="佐藤大輔" userId="0492553f-8931-40e6-bdda-87462e0d1d41" providerId="ADAL" clId="{E85087C6-3485-47D3-81AF-40E454FA65A1}" dt="2023-10-12T10:02:21.038" v="2600" actId="21"/>
          <ac:picMkLst>
            <pc:docMk/>
            <pc:sldMk cId="4265460617" sldId="275"/>
            <ac:picMk id="28" creationId="{04B2BBA1-6743-B7AD-9914-230FA2429A81}"/>
          </ac:picMkLst>
        </pc:picChg>
        <pc:cxnChg chg="add mod">
          <ac:chgData name="佐藤大輔" userId="0492553f-8931-40e6-bdda-87462e0d1d41" providerId="ADAL" clId="{E85087C6-3485-47D3-81AF-40E454FA65A1}" dt="2023-10-13T10:00:05.880" v="4168" actId="14100"/>
          <ac:cxnSpMkLst>
            <pc:docMk/>
            <pc:sldMk cId="4265460617" sldId="275"/>
            <ac:cxnSpMk id="21" creationId="{68339A1A-310D-F8FF-35E3-E525AFA124F1}"/>
          </ac:cxnSpMkLst>
        </pc:cxnChg>
        <pc:cxnChg chg="mod">
          <ac:chgData name="佐藤大輔" userId="0492553f-8931-40e6-bdda-87462e0d1d41" providerId="ADAL" clId="{E85087C6-3485-47D3-81AF-40E454FA65A1}" dt="2023-10-13T09:48:36.114" v="4081" actId="164"/>
          <ac:cxnSpMkLst>
            <pc:docMk/>
            <pc:sldMk cId="4265460617" sldId="275"/>
            <ac:cxnSpMk id="30" creationId="{8BF5B4E7-EC62-78FB-F54D-0DE6C74601C7}"/>
          </ac:cxnSpMkLst>
        </pc:cxnChg>
        <pc:cxnChg chg="mod">
          <ac:chgData name="佐藤大輔" userId="0492553f-8931-40e6-bdda-87462e0d1d41" providerId="ADAL" clId="{E85087C6-3485-47D3-81AF-40E454FA65A1}" dt="2023-10-13T09:48:36.114" v="4081" actId="164"/>
          <ac:cxnSpMkLst>
            <pc:docMk/>
            <pc:sldMk cId="4265460617" sldId="275"/>
            <ac:cxnSpMk id="31" creationId="{7B8F37E3-E174-5B0B-61F2-4E5F312C7AEE}"/>
          </ac:cxnSpMkLst>
        </pc:cxnChg>
      </pc:sldChg>
    </pc:docChg>
  </pc:docChgLst>
  <pc:docChgLst>
    <pc:chgData name="佐藤大輔" userId="0492553f-8931-40e6-bdda-87462e0d1d41" providerId="ADAL" clId="{2160ABBB-D50B-43D2-9313-ED58A1924F1D}"/>
    <pc:docChg chg="undo custSel addSld delSld modSld sldOrd">
      <pc:chgData name="佐藤大輔" userId="0492553f-8931-40e6-bdda-87462e0d1d41" providerId="ADAL" clId="{2160ABBB-D50B-43D2-9313-ED58A1924F1D}" dt="2023-09-11T18:39:39.748" v="3651" actId="1036"/>
      <pc:docMkLst>
        <pc:docMk/>
      </pc:docMkLst>
      <pc:sldChg chg="addSp delSp modSp mod">
        <pc:chgData name="佐藤大輔" userId="0492553f-8931-40e6-bdda-87462e0d1d41" providerId="ADAL" clId="{2160ABBB-D50B-43D2-9313-ED58A1924F1D}" dt="2023-09-11T10:53:52.712" v="1129" actId="20577"/>
        <pc:sldMkLst>
          <pc:docMk/>
          <pc:sldMk cId="3058221899" sldId="256"/>
        </pc:sldMkLst>
        <pc:spChg chg="del">
          <ac:chgData name="佐藤大輔" userId="0492553f-8931-40e6-bdda-87462e0d1d41" providerId="ADAL" clId="{2160ABBB-D50B-43D2-9313-ED58A1924F1D}" dt="2023-09-11T09:42:37.730" v="83" actId="21"/>
          <ac:spMkLst>
            <pc:docMk/>
            <pc:sldMk cId="3058221899" sldId="256"/>
            <ac:spMk id="2" creationId="{831A024E-C133-0C30-7CCB-B3AC9100437D}"/>
          </ac:spMkLst>
        </pc:spChg>
        <pc:spChg chg="del">
          <ac:chgData name="佐藤大輔" userId="0492553f-8931-40e6-bdda-87462e0d1d41" providerId="ADAL" clId="{2160ABBB-D50B-43D2-9313-ED58A1924F1D}" dt="2023-09-11T09:39:29.443" v="3" actId="21"/>
          <ac:spMkLst>
            <pc:docMk/>
            <pc:sldMk cId="3058221899" sldId="256"/>
            <ac:spMk id="4" creationId="{ACC24948-6D87-497B-D05A-D41DEF294F84}"/>
          </ac:spMkLst>
        </pc:spChg>
        <pc:spChg chg="del">
          <ac:chgData name="佐藤大輔" userId="0492553f-8931-40e6-bdda-87462e0d1d41" providerId="ADAL" clId="{2160ABBB-D50B-43D2-9313-ED58A1924F1D}" dt="2023-09-11T09:39:23.229" v="1" actId="21"/>
          <ac:spMkLst>
            <pc:docMk/>
            <pc:sldMk cId="3058221899" sldId="256"/>
            <ac:spMk id="5" creationId="{BA3E4CB0-4894-4E18-D335-FFEC7F60DBAF}"/>
          </ac:spMkLst>
        </pc:spChg>
        <pc:spChg chg="del">
          <ac:chgData name="佐藤大輔" userId="0492553f-8931-40e6-bdda-87462e0d1d41" providerId="ADAL" clId="{2160ABBB-D50B-43D2-9313-ED58A1924F1D}" dt="2023-09-11T09:39:33.639" v="5" actId="21"/>
          <ac:spMkLst>
            <pc:docMk/>
            <pc:sldMk cId="3058221899" sldId="256"/>
            <ac:spMk id="6" creationId="{4100FB77-5F22-C1F1-F25D-A46E9690740A}"/>
          </ac:spMkLst>
        </pc:spChg>
        <pc:spChg chg="del">
          <ac:chgData name="佐藤大輔" userId="0492553f-8931-40e6-bdda-87462e0d1d41" providerId="ADAL" clId="{2160ABBB-D50B-43D2-9313-ED58A1924F1D}" dt="2023-09-11T09:39:10.446" v="0" actId="21"/>
          <ac:spMkLst>
            <pc:docMk/>
            <pc:sldMk cId="3058221899" sldId="256"/>
            <ac:spMk id="7" creationId="{66FEF893-049C-4D6B-D256-930ADBAAA87E}"/>
          </ac:spMkLst>
        </pc:spChg>
        <pc:spChg chg="add del mod">
          <ac:chgData name="佐藤大輔" userId="0492553f-8931-40e6-bdda-87462e0d1d41" providerId="ADAL" clId="{2160ABBB-D50B-43D2-9313-ED58A1924F1D}" dt="2023-09-11T09:39:25.755" v="2" actId="21"/>
          <ac:spMkLst>
            <pc:docMk/>
            <pc:sldMk cId="3058221899" sldId="256"/>
            <ac:spMk id="9" creationId="{03EDDFB1-BA01-9048-F476-590E99B32E83}"/>
          </ac:spMkLst>
        </pc:spChg>
        <pc:spChg chg="add del mod">
          <ac:chgData name="佐藤大輔" userId="0492553f-8931-40e6-bdda-87462e0d1d41" providerId="ADAL" clId="{2160ABBB-D50B-43D2-9313-ED58A1924F1D}" dt="2023-09-11T09:39:31.898" v="4" actId="21"/>
          <ac:spMkLst>
            <pc:docMk/>
            <pc:sldMk cId="3058221899" sldId="256"/>
            <ac:spMk id="11" creationId="{4EAED43E-01BC-7012-E430-10C89BB468BD}"/>
          </ac:spMkLst>
        </pc:spChg>
        <pc:spChg chg="add del mod">
          <ac:chgData name="佐藤大輔" userId="0492553f-8931-40e6-bdda-87462e0d1d41" providerId="ADAL" clId="{2160ABBB-D50B-43D2-9313-ED58A1924F1D}" dt="2023-09-11T09:39:35.300" v="6" actId="21"/>
          <ac:spMkLst>
            <pc:docMk/>
            <pc:sldMk cId="3058221899" sldId="256"/>
            <ac:spMk id="13" creationId="{74CB4ADE-0862-8988-1DE7-BF47830FC1F7}"/>
          </ac:spMkLst>
        </pc:spChg>
        <pc:spChg chg="add mod">
          <ac:chgData name="佐藤大輔" userId="0492553f-8931-40e6-bdda-87462e0d1d41" providerId="ADAL" clId="{2160ABBB-D50B-43D2-9313-ED58A1924F1D}" dt="2023-09-11T09:43:13.773" v="85" actId="2711"/>
          <ac:spMkLst>
            <pc:docMk/>
            <pc:sldMk cId="3058221899" sldId="256"/>
            <ac:spMk id="15" creationId="{6CEECB1F-3DEF-CF01-81F9-5F857AC80957}"/>
          </ac:spMkLst>
        </pc:spChg>
        <pc:spChg chg="add mod">
          <ac:chgData name="佐藤大輔" userId="0492553f-8931-40e6-bdda-87462e0d1d41" providerId="ADAL" clId="{2160ABBB-D50B-43D2-9313-ED58A1924F1D}" dt="2023-09-11T09:48:50.141" v="129" actId="20577"/>
          <ac:spMkLst>
            <pc:docMk/>
            <pc:sldMk cId="3058221899" sldId="256"/>
            <ac:spMk id="16" creationId="{242073B2-AAFB-FB39-667F-DDC8A7854994}"/>
          </ac:spMkLst>
        </pc:spChg>
        <pc:spChg chg="add mod">
          <ac:chgData name="佐藤大輔" userId="0492553f-8931-40e6-bdda-87462e0d1d41" providerId="ADAL" clId="{2160ABBB-D50B-43D2-9313-ED58A1924F1D}" dt="2023-09-11T10:53:52.712" v="1129" actId="20577"/>
          <ac:spMkLst>
            <pc:docMk/>
            <pc:sldMk cId="3058221899" sldId="256"/>
            <ac:spMk id="17" creationId="{B59B7922-E666-7504-3136-18D1F2ACAAB3}"/>
          </ac:spMkLst>
        </pc:spChg>
      </pc:sldChg>
      <pc:sldChg chg="addSp delSp modSp mod">
        <pc:chgData name="佐藤大輔" userId="0492553f-8931-40e6-bdda-87462e0d1d41" providerId="ADAL" clId="{2160ABBB-D50B-43D2-9313-ED58A1924F1D}" dt="2023-09-11T16:49:09.656" v="3595" actId="20577"/>
        <pc:sldMkLst>
          <pc:docMk/>
          <pc:sldMk cId="1035222255" sldId="257"/>
        </pc:sldMkLst>
        <pc:spChg chg="del">
          <ac:chgData name="佐藤大輔" userId="0492553f-8931-40e6-bdda-87462e0d1d41" providerId="ADAL" clId="{2160ABBB-D50B-43D2-9313-ED58A1924F1D}" dt="2023-09-11T09:49:01.954" v="130" actId="21"/>
          <ac:spMkLst>
            <pc:docMk/>
            <pc:sldMk cId="1035222255" sldId="257"/>
            <ac:spMk id="4" creationId="{20706486-EF3D-B986-506B-16EEA3752755}"/>
          </ac:spMkLst>
        </pc:spChg>
        <pc:spChg chg="add del mod">
          <ac:chgData name="佐藤大輔" userId="0492553f-8931-40e6-bdda-87462e0d1d41" providerId="ADAL" clId="{2160ABBB-D50B-43D2-9313-ED58A1924F1D}" dt="2023-09-11T16:44:58.608" v="3381" actId="478"/>
          <ac:spMkLst>
            <pc:docMk/>
            <pc:sldMk cId="1035222255" sldId="257"/>
            <ac:spMk id="4" creationId="{B8D99A39-FDD9-EE5C-589E-C3E31BEFFEC8}"/>
          </ac:spMkLst>
        </pc:spChg>
        <pc:spChg chg="add mod">
          <ac:chgData name="佐藤大輔" userId="0492553f-8931-40e6-bdda-87462e0d1d41" providerId="ADAL" clId="{2160ABBB-D50B-43D2-9313-ED58A1924F1D}" dt="2023-09-11T16:48:54.847" v="3538" actId="1036"/>
          <ac:spMkLst>
            <pc:docMk/>
            <pc:sldMk cId="1035222255" sldId="257"/>
            <ac:spMk id="5" creationId="{8E8962CD-A857-B177-1A4F-E3812B432848}"/>
          </ac:spMkLst>
        </pc:spChg>
        <pc:spChg chg="del">
          <ac:chgData name="佐藤大輔" userId="0492553f-8931-40e6-bdda-87462e0d1d41" providerId="ADAL" clId="{2160ABBB-D50B-43D2-9313-ED58A1924F1D}" dt="2023-09-11T09:49:04.720" v="132" actId="21"/>
          <ac:spMkLst>
            <pc:docMk/>
            <pc:sldMk cId="1035222255" sldId="257"/>
            <ac:spMk id="5" creationId="{BDDCCEE7-0A80-DA90-AAFE-FF21887C9427}"/>
          </ac:spMkLst>
        </pc:spChg>
        <pc:spChg chg="add mod">
          <ac:chgData name="佐藤大輔" userId="0492553f-8931-40e6-bdda-87462e0d1d41" providerId="ADAL" clId="{2160ABBB-D50B-43D2-9313-ED58A1924F1D}" dt="2023-09-11T16:48:54.847" v="3538" actId="1036"/>
          <ac:spMkLst>
            <pc:docMk/>
            <pc:sldMk cId="1035222255" sldId="257"/>
            <ac:spMk id="6" creationId="{57A853BB-3DAF-7B60-C806-E8917548C22E}"/>
          </ac:spMkLst>
        </pc:spChg>
        <pc:spChg chg="add del mod">
          <ac:chgData name="佐藤大輔" userId="0492553f-8931-40e6-bdda-87462e0d1d41" providerId="ADAL" clId="{2160ABBB-D50B-43D2-9313-ED58A1924F1D}" dt="2023-09-11T09:49:03.117" v="131" actId="21"/>
          <ac:spMkLst>
            <pc:docMk/>
            <pc:sldMk cId="1035222255" sldId="257"/>
            <ac:spMk id="6" creationId="{AAEA5225-7CA1-9A3A-BA24-65504870682B}"/>
          </ac:spMkLst>
        </pc:spChg>
        <pc:spChg chg="add mod">
          <ac:chgData name="佐藤大輔" userId="0492553f-8931-40e6-bdda-87462e0d1d41" providerId="ADAL" clId="{2160ABBB-D50B-43D2-9313-ED58A1924F1D}" dt="2023-09-11T16:49:09.656" v="3595" actId="20577"/>
          <ac:spMkLst>
            <pc:docMk/>
            <pc:sldMk cId="1035222255" sldId="257"/>
            <ac:spMk id="7" creationId="{116BB7B1-BF3C-159E-5A13-CC4FC68D36DE}"/>
          </ac:spMkLst>
        </pc:spChg>
        <pc:spChg chg="add del mod">
          <ac:chgData name="佐藤大輔" userId="0492553f-8931-40e6-bdda-87462e0d1d41" providerId="ADAL" clId="{2160ABBB-D50B-43D2-9313-ED58A1924F1D}" dt="2023-09-11T09:49:06.406" v="133" actId="21"/>
          <ac:spMkLst>
            <pc:docMk/>
            <pc:sldMk cId="1035222255" sldId="257"/>
            <ac:spMk id="8" creationId="{D2894FEB-4252-8EF9-4520-CC24105CDBAF}"/>
          </ac:spMkLst>
        </pc:spChg>
        <pc:spChg chg="add mod">
          <ac:chgData name="佐藤大輔" userId="0492553f-8931-40e6-bdda-87462e0d1d41" providerId="ADAL" clId="{2160ABBB-D50B-43D2-9313-ED58A1924F1D}" dt="2023-09-11T16:47:44.045" v="3500" actId="1036"/>
          <ac:spMkLst>
            <pc:docMk/>
            <pc:sldMk cId="1035222255" sldId="257"/>
            <ac:spMk id="9" creationId="{085AF21E-F200-3D8F-44DA-959CCD78B4A3}"/>
          </ac:spMkLst>
        </pc:spChg>
        <pc:spChg chg="add del mod">
          <ac:chgData name="佐藤大輔" userId="0492553f-8931-40e6-bdda-87462e0d1d41" providerId="ADAL" clId="{2160ABBB-D50B-43D2-9313-ED58A1924F1D}" dt="2023-09-11T16:35:08.689" v="2843" actId="478"/>
          <ac:spMkLst>
            <pc:docMk/>
            <pc:sldMk cId="1035222255" sldId="257"/>
            <ac:spMk id="10" creationId="{F2092B3F-8A36-A2C5-8818-F260F15097B7}"/>
          </ac:spMkLst>
        </pc:spChg>
        <pc:spChg chg="add del mod">
          <ac:chgData name="佐藤大輔" userId="0492553f-8931-40e6-bdda-87462e0d1d41" providerId="ADAL" clId="{2160ABBB-D50B-43D2-9313-ED58A1924F1D}" dt="2023-09-11T16:45:01.536" v="3382" actId="478"/>
          <ac:spMkLst>
            <pc:docMk/>
            <pc:sldMk cId="1035222255" sldId="257"/>
            <ac:spMk id="12" creationId="{F9D851D7-FA24-5846-9DA8-22F7E5F87354}"/>
          </ac:spMkLst>
        </pc:spChg>
        <pc:picChg chg="add mod">
          <ac:chgData name="佐藤大輔" userId="0492553f-8931-40e6-bdda-87462e0d1d41" providerId="ADAL" clId="{2160ABBB-D50B-43D2-9313-ED58A1924F1D}" dt="2023-09-11T16:49:01.818" v="3587" actId="1035"/>
          <ac:picMkLst>
            <pc:docMk/>
            <pc:sldMk cId="1035222255" sldId="257"/>
            <ac:picMk id="2" creationId="{87EAFB7C-11B1-1462-C660-C7F54F3EDAC9}"/>
          </ac:picMkLst>
        </pc:picChg>
      </pc:sldChg>
      <pc:sldChg chg="addSp modSp add mod modAnim">
        <pc:chgData name="佐藤大輔" userId="0492553f-8931-40e6-bdda-87462e0d1d41" providerId="ADAL" clId="{2160ABBB-D50B-43D2-9313-ED58A1924F1D}" dt="2023-09-11T16:50:40.625" v="3596"/>
        <pc:sldMkLst>
          <pc:docMk/>
          <pc:sldMk cId="404963492" sldId="258"/>
        </pc:sldMkLst>
        <pc:spChg chg="add mod">
          <ac:chgData name="佐藤大輔" userId="0492553f-8931-40e6-bdda-87462e0d1d41" providerId="ADAL" clId="{2160ABBB-D50B-43D2-9313-ED58A1924F1D}" dt="2023-09-11T10:43:14.151" v="811" actId="2711"/>
          <ac:spMkLst>
            <pc:docMk/>
            <pc:sldMk cId="404963492" sldId="258"/>
            <ac:spMk id="2" creationId="{BB87D474-D5E2-7BC1-B725-60CAA68B2E11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7" creationId="{E1019CCA-6943-38A7-E35F-A0D6B792A370}"/>
          </ac:spMkLst>
        </pc:spChg>
        <pc:spChg chg="mod">
          <ac:chgData name="佐藤大輔" userId="0492553f-8931-40e6-bdda-87462e0d1d41" providerId="ADAL" clId="{2160ABBB-D50B-43D2-9313-ED58A1924F1D}" dt="2023-09-11T10:30:00.909" v="619" actId="1036"/>
          <ac:spMkLst>
            <pc:docMk/>
            <pc:sldMk cId="404963492" sldId="258"/>
            <ac:spMk id="9" creationId="{085AF21E-F200-3D8F-44DA-959CCD78B4A3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0" creationId="{16850257-A282-E905-043B-FCE9A14595E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1" creationId="{0EC35D8B-49E4-D8E6-C32F-E95D4989496B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2" creationId="{8F681485-EEB2-61B8-84B6-006BB4CB690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3" creationId="{13631607-0375-2F3F-9E32-935F3185919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5" creationId="{E12ABA61-2248-9D6E-7215-38A31E78BBE9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6" creationId="{2ACA335F-E060-D4D2-0586-15B0EA465AA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17" creationId="{3C7C08DE-41CD-9F7A-139E-07F7484018DC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28" creationId="{72F19CA2-95F2-2F3B-267E-9FA7B362ED7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29" creationId="{5AC31008-2301-6345-C5F4-6A7C5F3806F2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0" creationId="{D4B62A2D-AD93-804F-53AA-B34454704C79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1" creationId="{0B575987-6EE6-BC57-57E1-232604F52AF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2" creationId="{6F068E9E-039D-8582-6B32-ED79F6C2B299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3" creationId="{361A7FD4-DB17-C7A6-6C6B-E5D246706047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4" creationId="{72D7CF73-1D56-D068-8A6F-D72AD481A594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5" creationId="{35C3D5F3-14BB-6F68-79B6-AD524975BCB3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6" creationId="{CF9A9519-1A28-BDB6-BD01-CBF7BDB51A7A}"/>
          </ac:spMkLst>
        </pc:spChg>
        <pc:spChg chg="mod">
          <ac:chgData name="佐藤大輔" userId="0492553f-8931-40e6-bdda-87462e0d1d41" providerId="ADAL" clId="{2160ABBB-D50B-43D2-9313-ED58A1924F1D}" dt="2023-09-11T10:43:03.690" v="810" actId="2711"/>
          <ac:spMkLst>
            <pc:docMk/>
            <pc:sldMk cId="404963492" sldId="258"/>
            <ac:spMk id="37" creationId="{0AAA9111-0BE5-FA0A-7784-D792A5D0AA88}"/>
          </ac:spMkLst>
        </pc:spChg>
        <pc:spChg chg="add mod">
          <ac:chgData name="佐藤大輔" userId="0492553f-8931-40e6-bdda-87462e0d1d41" providerId="ADAL" clId="{2160ABBB-D50B-43D2-9313-ED58A1924F1D}" dt="2023-09-11T10:25:08.680" v="392" actId="1036"/>
          <ac:spMkLst>
            <pc:docMk/>
            <pc:sldMk cId="404963492" sldId="258"/>
            <ac:spMk id="39" creationId="{508C8AF3-1071-FE20-736D-827A38DF0CD6}"/>
          </ac:spMkLst>
        </pc:spChg>
        <pc:spChg chg="mod">
          <ac:chgData name="佐藤大輔" userId="0492553f-8931-40e6-bdda-87462e0d1d41" providerId="ADAL" clId="{2160ABBB-D50B-43D2-9313-ED58A1924F1D}" dt="2023-09-11T10:24:01.188" v="299"/>
          <ac:spMkLst>
            <pc:docMk/>
            <pc:sldMk cId="404963492" sldId="258"/>
            <ac:spMk id="41" creationId="{D2AE6387-06BA-081D-4E78-3A298AFB0F52}"/>
          </ac:spMkLst>
        </pc:spChg>
        <pc:spChg chg="add mod">
          <ac:chgData name="佐藤大輔" userId="0492553f-8931-40e6-bdda-87462e0d1d41" providerId="ADAL" clId="{2160ABBB-D50B-43D2-9313-ED58A1924F1D}" dt="2023-09-11T10:43:19.319" v="812" actId="14100"/>
          <ac:spMkLst>
            <pc:docMk/>
            <pc:sldMk cId="404963492" sldId="258"/>
            <ac:spMk id="43" creationId="{222AD5E9-7496-B35A-D43D-BF18A7419BE4}"/>
          </ac:spMkLst>
        </pc:spChg>
        <pc:spChg chg="add mod">
          <ac:chgData name="佐藤大輔" userId="0492553f-8931-40e6-bdda-87462e0d1d41" providerId="ADAL" clId="{2160ABBB-D50B-43D2-9313-ED58A1924F1D}" dt="2023-09-11T10:43:14.151" v="811" actId="2711"/>
          <ac:spMkLst>
            <pc:docMk/>
            <pc:sldMk cId="404963492" sldId="258"/>
            <ac:spMk id="44" creationId="{97A53012-1EC1-DCD9-F1D1-911F3B1F6D49}"/>
          </ac:spMkLst>
        </pc:spChg>
        <pc:grpChg chg="add mod">
          <ac:chgData name="佐藤大輔" userId="0492553f-8931-40e6-bdda-87462e0d1d41" providerId="ADAL" clId="{2160ABBB-D50B-43D2-9313-ED58A1924F1D}" dt="2023-09-11T10:30:16.257" v="620" actId="1076"/>
          <ac:grpSpMkLst>
            <pc:docMk/>
            <pc:sldMk cId="404963492" sldId="258"/>
            <ac:grpSpMk id="4" creationId="{C0D22F0E-F96A-2D59-CEA4-405B3C64DA33}"/>
          </ac:grpSpMkLst>
        </pc:grpChg>
        <pc:grpChg chg="mod">
          <ac:chgData name="佐藤大輔" userId="0492553f-8931-40e6-bdda-87462e0d1d41" providerId="ADAL" clId="{2160ABBB-D50B-43D2-9313-ED58A1924F1D}" dt="2023-09-11T10:24:01.188" v="299"/>
          <ac:grpSpMkLst>
            <pc:docMk/>
            <pc:sldMk cId="404963492" sldId="258"/>
            <ac:grpSpMk id="5" creationId="{B1170734-2F64-D6F1-6FC3-15E6E81C2678}"/>
          </ac:grpSpMkLst>
        </pc:grpChg>
        <pc:grpChg chg="mod">
          <ac:chgData name="佐藤大輔" userId="0492553f-8931-40e6-bdda-87462e0d1d41" providerId="ADAL" clId="{2160ABBB-D50B-43D2-9313-ED58A1924F1D}" dt="2023-09-11T10:24:01.188" v="299"/>
          <ac:grpSpMkLst>
            <pc:docMk/>
            <pc:sldMk cId="404963492" sldId="258"/>
            <ac:grpSpMk id="6" creationId="{B439F232-1D55-8A0A-A556-B71B8A58DC26}"/>
          </ac:grpSpMkLst>
        </pc:grpChg>
        <pc:grpChg chg="mod">
          <ac:chgData name="佐藤大輔" userId="0492553f-8931-40e6-bdda-87462e0d1d41" providerId="ADAL" clId="{2160ABBB-D50B-43D2-9313-ED58A1924F1D}" dt="2023-09-11T10:24:01.188" v="299"/>
          <ac:grpSpMkLst>
            <pc:docMk/>
            <pc:sldMk cId="404963492" sldId="258"/>
            <ac:grpSpMk id="8" creationId="{0C20FB11-AECF-4184-7026-8197E64D8EC1}"/>
          </ac:grpSpMkLst>
        </pc:grpChg>
        <pc:grpChg chg="mod">
          <ac:chgData name="佐藤大輔" userId="0492553f-8931-40e6-bdda-87462e0d1d41" providerId="ADAL" clId="{2160ABBB-D50B-43D2-9313-ED58A1924F1D}" dt="2023-09-11T10:24:01.188" v="299"/>
          <ac:grpSpMkLst>
            <pc:docMk/>
            <pc:sldMk cId="404963492" sldId="258"/>
            <ac:grpSpMk id="14" creationId="{2F992A1C-36AC-4F1C-2B37-85ECE46BE737}"/>
          </ac:grpSpMkLst>
        </pc:grpChg>
        <pc:grpChg chg="add mod">
          <ac:chgData name="佐藤大輔" userId="0492553f-8931-40e6-bdda-87462e0d1d41" providerId="ADAL" clId="{2160ABBB-D50B-43D2-9313-ED58A1924F1D}" dt="2023-09-11T10:43:14.151" v="811" actId="2711"/>
          <ac:grpSpMkLst>
            <pc:docMk/>
            <pc:sldMk cId="404963492" sldId="258"/>
            <ac:grpSpMk id="40" creationId="{349B74F8-F3AA-CCB2-8405-6C8C7ED80156}"/>
          </ac:grpSpMkLst>
        </pc:grpChg>
        <pc:picChg chg="add mod">
          <ac:chgData name="佐藤大輔" userId="0492553f-8931-40e6-bdda-87462e0d1d41" providerId="ADAL" clId="{2160ABBB-D50B-43D2-9313-ED58A1924F1D}" dt="2023-09-11T10:25:08.680" v="392" actId="1036"/>
          <ac:picMkLst>
            <pc:docMk/>
            <pc:sldMk cId="404963492" sldId="258"/>
            <ac:picMk id="38" creationId="{A69FAB31-1279-DFD4-1E31-CC195FA164CD}"/>
          </ac:picMkLst>
        </pc:pic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18" creationId="{CCD76E6C-4742-EE7A-4B27-68F1727F24B9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19" creationId="{8EF98456-8CE5-D65A-8D17-DBA422BBB88F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0" creationId="{1065396C-4FF2-9114-3A46-D1C0687770E3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1" creationId="{7B61CC65-210E-82B7-77B9-E80D79CB9823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2" creationId="{DB1D73B7-03EE-4700-F312-4976006A12B7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3" creationId="{C94FEF50-D38E-BAE5-3158-E9C29D0FBDBF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4" creationId="{B790C644-7E48-61B9-5556-E562947E3D3C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5" creationId="{2D2A40E2-8615-EA5F-32EF-E4D13D3BE3B4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6" creationId="{07DCD86C-0DAD-3DAF-1A7E-B02E6E4ED290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27" creationId="{533826ED-DECD-6EED-4D3B-B3E5BC89FC31}"/>
          </ac:cxnSpMkLst>
        </pc:cxnChg>
        <pc:cxnChg chg="mod">
          <ac:chgData name="佐藤大輔" userId="0492553f-8931-40e6-bdda-87462e0d1d41" providerId="ADAL" clId="{2160ABBB-D50B-43D2-9313-ED58A1924F1D}" dt="2023-09-11T10:24:01.188" v="299"/>
          <ac:cxnSpMkLst>
            <pc:docMk/>
            <pc:sldMk cId="404963492" sldId="258"/>
            <ac:cxnSpMk id="42" creationId="{EF9FC538-DE02-B215-530F-FC7D8518D7B5}"/>
          </ac:cxnSpMkLst>
        </pc:cxnChg>
      </pc:sldChg>
      <pc:sldChg chg="addSp delSp modSp add mod">
        <pc:chgData name="佐藤大輔" userId="0492553f-8931-40e6-bdda-87462e0d1d41" providerId="ADAL" clId="{2160ABBB-D50B-43D2-9313-ED58A1924F1D}" dt="2023-09-11T10:47:48.898" v="981" actId="2711"/>
        <pc:sldMkLst>
          <pc:docMk/>
          <pc:sldMk cId="1998106678" sldId="259"/>
        </pc:sldMkLst>
        <pc:spChg chg="del">
          <ac:chgData name="佐藤大輔" userId="0492553f-8931-40e6-bdda-87462e0d1d41" providerId="ADAL" clId="{2160ABBB-D50B-43D2-9313-ED58A1924F1D}" dt="2023-09-11T10:25:45.197" v="395" actId="21"/>
          <ac:spMkLst>
            <pc:docMk/>
            <pc:sldMk cId="1998106678" sldId="259"/>
            <ac:spMk id="4" creationId="{B8D99A39-FDD9-EE5C-589E-C3E31BEFFEC8}"/>
          </ac:spMkLst>
        </pc:spChg>
        <pc:spChg chg="del">
          <ac:chgData name="佐藤大輔" userId="0492553f-8931-40e6-bdda-87462e0d1d41" providerId="ADAL" clId="{2160ABBB-D50B-43D2-9313-ED58A1924F1D}" dt="2023-09-11T10:25:43.709" v="394" actId="21"/>
          <ac:spMkLst>
            <pc:docMk/>
            <pc:sldMk cId="1998106678" sldId="259"/>
            <ac:spMk id="5" creationId="{8E8962CD-A857-B177-1A4F-E3812B432848}"/>
          </ac:spMkLst>
        </pc:spChg>
        <pc:spChg chg="del">
          <ac:chgData name="佐藤大輔" userId="0492553f-8931-40e6-bdda-87462e0d1d41" providerId="ADAL" clId="{2160ABBB-D50B-43D2-9313-ED58A1924F1D}" dt="2023-09-11T10:25:43.709" v="394" actId="21"/>
          <ac:spMkLst>
            <pc:docMk/>
            <pc:sldMk cId="1998106678" sldId="259"/>
            <ac:spMk id="6" creationId="{57A853BB-3DAF-7B60-C806-E8917548C22E}"/>
          </ac:spMkLst>
        </pc:spChg>
        <pc:spChg chg="add del mod">
          <ac:chgData name="佐藤大輔" userId="0492553f-8931-40e6-bdda-87462e0d1d41" providerId="ADAL" clId="{2160ABBB-D50B-43D2-9313-ED58A1924F1D}" dt="2023-09-11T10:25:47.914" v="396" actId="21"/>
          <ac:spMkLst>
            <pc:docMk/>
            <pc:sldMk cId="1998106678" sldId="259"/>
            <ac:spMk id="8" creationId="{59023551-D722-A048-36F0-A7CE79DA94AE}"/>
          </ac:spMkLst>
        </pc:spChg>
        <pc:spChg chg="mod">
          <ac:chgData name="佐藤大輔" userId="0492553f-8931-40e6-bdda-87462e0d1d41" providerId="ADAL" clId="{2160ABBB-D50B-43D2-9313-ED58A1924F1D}" dt="2023-09-11T10:47:48.898" v="981" actId="2711"/>
          <ac:spMkLst>
            <pc:docMk/>
            <pc:sldMk cId="1998106678" sldId="259"/>
            <ac:spMk id="9" creationId="{085AF21E-F200-3D8F-44DA-959CCD78B4A3}"/>
          </ac:spMkLst>
        </pc:spChg>
        <pc:spChg chg="mod">
          <ac:chgData name="佐藤大輔" userId="0492553f-8931-40e6-bdda-87462e0d1d41" providerId="ADAL" clId="{2160ABBB-D50B-43D2-9313-ED58A1924F1D}" dt="2023-09-11T10:42:45.256" v="808" actId="2711"/>
          <ac:spMkLst>
            <pc:docMk/>
            <pc:sldMk cId="1998106678" sldId="259"/>
            <ac:spMk id="11" creationId="{51DB2293-7188-F3D4-4BE1-728961E96E0A}"/>
          </ac:spMkLst>
        </pc:spChg>
        <pc:spChg chg="mod">
          <ac:chgData name="佐藤大輔" userId="0492553f-8931-40e6-bdda-87462e0d1d41" providerId="ADAL" clId="{2160ABBB-D50B-43D2-9313-ED58A1924F1D}" dt="2023-09-11T10:42:45.256" v="808" actId="2711"/>
          <ac:spMkLst>
            <pc:docMk/>
            <pc:sldMk cId="1998106678" sldId="259"/>
            <ac:spMk id="12" creationId="{5925E814-38A8-9D72-EDCB-BCBE737975EF}"/>
          </ac:spMkLst>
        </pc:spChg>
        <pc:spChg chg="mod">
          <ac:chgData name="佐藤大輔" userId="0492553f-8931-40e6-bdda-87462e0d1d41" providerId="ADAL" clId="{2160ABBB-D50B-43D2-9313-ED58A1924F1D}" dt="2023-09-11T10:42:45.256" v="808" actId="2711"/>
          <ac:spMkLst>
            <pc:docMk/>
            <pc:sldMk cId="1998106678" sldId="259"/>
            <ac:spMk id="13" creationId="{8A7C98DB-B18D-C60D-AEAC-720C7BDE4E32}"/>
          </ac:spMkLst>
        </pc:spChg>
        <pc:spChg chg="mod">
          <ac:chgData name="佐藤大輔" userId="0492553f-8931-40e6-bdda-87462e0d1d41" providerId="ADAL" clId="{2160ABBB-D50B-43D2-9313-ED58A1924F1D}" dt="2023-09-11T10:42:45.256" v="808" actId="2711"/>
          <ac:spMkLst>
            <pc:docMk/>
            <pc:sldMk cId="1998106678" sldId="259"/>
            <ac:spMk id="14" creationId="{0639FE8F-3AF6-ECD2-8A5B-C9CE734C8B92}"/>
          </ac:spMkLst>
        </pc:spChg>
        <pc:spChg chg="mod">
          <ac:chgData name="佐藤大輔" userId="0492553f-8931-40e6-bdda-87462e0d1d41" providerId="ADAL" clId="{2160ABBB-D50B-43D2-9313-ED58A1924F1D}" dt="2023-09-11T10:42:45.256" v="808" actId="2711"/>
          <ac:spMkLst>
            <pc:docMk/>
            <pc:sldMk cId="1998106678" sldId="259"/>
            <ac:spMk id="15" creationId="{56B30540-A4AA-20B4-3272-89B9047528D8}"/>
          </ac:spMkLst>
        </pc:spChg>
        <pc:spChg chg="add mod">
          <ac:chgData name="佐藤大輔" userId="0492553f-8931-40e6-bdda-87462e0d1d41" providerId="ADAL" clId="{2160ABBB-D50B-43D2-9313-ED58A1924F1D}" dt="2023-09-11T10:27:26.022" v="484" actId="1036"/>
          <ac:spMkLst>
            <pc:docMk/>
            <pc:sldMk cId="1998106678" sldId="259"/>
            <ac:spMk id="16" creationId="{B4F7BAEE-26C6-2800-3CDF-6EADDCFF6AF9}"/>
          </ac:spMkLst>
        </pc:spChg>
        <pc:spChg chg="add mod">
          <ac:chgData name="佐藤大輔" userId="0492553f-8931-40e6-bdda-87462e0d1d41" providerId="ADAL" clId="{2160ABBB-D50B-43D2-9313-ED58A1924F1D}" dt="2023-09-11T10:42:51.057" v="809" actId="2711"/>
          <ac:spMkLst>
            <pc:docMk/>
            <pc:sldMk cId="1998106678" sldId="259"/>
            <ac:spMk id="17" creationId="{DABB519C-7788-5391-A938-9F30B62BEF82}"/>
          </ac:spMkLst>
        </pc:spChg>
        <pc:spChg chg="add mod">
          <ac:chgData name="佐藤大輔" userId="0492553f-8931-40e6-bdda-87462e0d1d41" providerId="ADAL" clId="{2160ABBB-D50B-43D2-9313-ED58A1924F1D}" dt="2023-09-11T10:27:26.022" v="484" actId="1036"/>
          <ac:spMkLst>
            <pc:docMk/>
            <pc:sldMk cId="1998106678" sldId="259"/>
            <ac:spMk id="19" creationId="{1299EBD6-88D6-DB35-EA94-EDC7EA10EE4F}"/>
          </ac:spMkLst>
        </pc:spChg>
        <pc:spChg chg="add mod">
          <ac:chgData name="佐藤大輔" userId="0492553f-8931-40e6-bdda-87462e0d1d41" providerId="ADAL" clId="{2160ABBB-D50B-43D2-9313-ED58A1924F1D}" dt="2023-09-11T10:27:26.022" v="484" actId="1036"/>
          <ac:spMkLst>
            <pc:docMk/>
            <pc:sldMk cId="1998106678" sldId="259"/>
            <ac:spMk id="20" creationId="{2FCC9D0B-A54F-FCF0-A02E-9A4F434AB6AC}"/>
          </ac:spMkLst>
        </pc:spChg>
        <pc:spChg chg="add mod">
          <ac:chgData name="佐藤大輔" userId="0492553f-8931-40e6-bdda-87462e0d1d41" providerId="ADAL" clId="{2160ABBB-D50B-43D2-9313-ED58A1924F1D}" dt="2023-09-11T10:28:39.437" v="535" actId="207"/>
          <ac:spMkLst>
            <pc:docMk/>
            <pc:sldMk cId="1998106678" sldId="259"/>
            <ac:spMk id="25" creationId="{B178461C-89F1-14AE-9386-4B95B88343D2}"/>
          </ac:spMkLst>
        </pc:spChg>
        <pc:grpChg chg="add mod">
          <ac:chgData name="佐藤大輔" userId="0492553f-8931-40e6-bdda-87462e0d1d41" providerId="ADAL" clId="{2160ABBB-D50B-43D2-9313-ED58A1924F1D}" dt="2023-09-11T10:27:26.022" v="484" actId="1036"/>
          <ac:grpSpMkLst>
            <pc:docMk/>
            <pc:sldMk cId="1998106678" sldId="259"/>
            <ac:grpSpMk id="10" creationId="{3882E8A3-9BB5-C65A-1019-FEF59238D74E}"/>
          </ac:grpSpMkLst>
        </pc:grpChg>
        <pc:picChg chg="del">
          <ac:chgData name="佐藤大輔" userId="0492553f-8931-40e6-bdda-87462e0d1d41" providerId="ADAL" clId="{2160ABBB-D50B-43D2-9313-ED58A1924F1D}" dt="2023-09-11T10:25:43.709" v="394" actId="21"/>
          <ac:picMkLst>
            <pc:docMk/>
            <pc:sldMk cId="1998106678" sldId="259"/>
            <ac:picMk id="2" creationId="{87EAFB7C-11B1-1462-C660-C7F54F3EDAC9}"/>
          </ac:picMkLst>
        </pc:picChg>
        <pc:picChg chg="add mod">
          <ac:chgData name="佐藤大輔" userId="0492553f-8931-40e6-bdda-87462e0d1d41" providerId="ADAL" clId="{2160ABBB-D50B-43D2-9313-ED58A1924F1D}" dt="2023-09-11T10:27:26.022" v="484" actId="1036"/>
          <ac:picMkLst>
            <pc:docMk/>
            <pc:sldMk cId="1998106678" sldId="259"/>
            <ac:picMk id="18" creationId="{A7BE0EB4-4245-22EF-8669-EC2C6D5C29AE}"/>
          </ac:picMkLst>
        </pc:picChg>
        <pc:cxnChg chg="add mod">
          <ac:chgData name="佐藤大輔" userId="0492553f-8931-40e6-bdda-87462e0d1d41" providerId="ADAL" clId="{2160ABBB-D50B-43D2-9313-ED58A1924F1D}" dt="2023-09-11T10:27:26.022" v="484" actId="1036"/>
          <ac:cxnSpMkLst>
            <pc:docMk/>
            <pc:sldMk cId="1998106678" sldId="259"/>
            <ac:cxnSpMk id="21" creationId="{3BDAB071-41E4-B2D4-A02C-A32E409C4DB8}"/>
          </ac:cxnSpMkLst>
        </pc:cxnChg>
        <pc:cxnChg chg="add mod">
          <ac:chgData name="佐藤大輔" userId="0492553f-8931-40e6-bdda-87462e0d1d41" providerId="ADAL" clId="{2160ABBB-D50B-43D2-9313-ED58A1924F1D}" dt="2023-09-11T10:27:26.022" v="484" actId="1036"/>
          <ac:cxnSpMkLst>
            <pc:docMk/>
            <pc:sldMk cId="1998106678" sldId="259"/>
            <ac:cxnSpMk id="22" creationId="{B30CDB27-7D30-E662-CBE7-6BF3189A0ACB}"/>
          </ac:cxnSpMkLst>
        </pc:cxnChg>
        <pc:cxnChg chg="add mod">
          <ac:chgData name="佐藤大輔" userId="0492553f-8931-40e6-bdda-87462e0d1d41" providerId="ADAL" clId="{2160ABBB-D50B-43D2-9313-ED58A1924F1D}" dt="2023-09-11T10:27:26.022" v="484" actId="1036"/>
          <ac:cxnSpMkLst>
            <pc:docMk/>
            <pc:sldMk cId="1998106678" sldId="259"/>
            <ac:cxnSpMk id="23" creationId="{C655F60D-A41D-120E-6695-C9674CCA8A00}"/>
          </ac:cxnSpMkLst>
        </pc:cxnChg>
        <pc:cxnChg chg="add mod">
          <ac:chgData name="佐藤大輔" userId="0492553f-8931-40e6-bdda-87462e0d1d41" providerId="ADAL" clId="{2160ABBB-D50B-43D2-9313-ED58A1924F1D}" dt="2023-09-11T10:27:26.022" v="484" actId="1036"/>
          <ac:cxnSpMkLst>
            <pc:docMk/>
            <pc:sldMk cId="1998106678" sldId="259"/>
            <ac:cxnSpMk id="24" creationId="{C6BFF31C-B89F-D647-2A89-B513485F036E}"/>
          </ac:cxnSpMkLst>
        </pc:cxnChg>
      </pc:sldChg>
      <pc:sldChg chg="addSp delSp modSp add mod modAnim">
        <pc:chgData name="佐藤大輔" userId="0492553f-8931-40e6-bdda-87462e0d1d41" providerId="ADAL" clId="{2160ABBB-D50B-43D2-9313-ED58A1924F1D}" dt="2023-09-11T16:50:47.384" v="3597"/>
        <pc:sldMkLst>
          <pc:docMk/>
          <pc:sldMk cId="2027921337" sldId="260"/>
        </pc:sldMkLst>
        <pc:spChg chg="add del mod">
          <ac:chgData name="佐藤大輔" userId="0492553f-8931-40e6-bdda-87462e0d1d41" providerId="ADAL" clId="{2160ABBB-D50B-43D2-9313-ED58A1924F1D}" dt="2023-09-11T10:31:40.322" v="756" actId="478"/>
          <ac:spMkLst>
            <pc:docMk/>
            <pc:sldMk cId="2027921337" sldId="260"/>
            <ac:spMk id="4" creationId="{8C4A00B9-12AD-CE02-0508-A86A6FC77397}"/>
          </ac:spMkLst>
        </pc:spChg>
        <pc:spChg chg="add mod">
          <ac:chgData name="佐藤大輔" userId="0492553f-8931-40e6-bdda-87462e0d1d41" providerId="ADAL" clId="{2160ABBB-D50B-43D2-9313-ED58A1924F1D}" dt="2023-09-11T10:32:51.036" v="807" actId="2711"/>
          <ac:spMkLst>
            <pc:docMk/>
            <pc:sldMk cId="2027921337" sldId="260"/>
            <ac:spMk id="6" creationId="{042EA1FD-17E9-005E-A591-86A31037CAA2}"/>
          </ac:spMkLst>
        </pc:spChg>
        <pc:spChg chg="add mod">
          <ac:chgData name="佐藤大輔" userId="0492553f-8931-40e6-bdda-87462e0d1d41" providerId="ADAL" clId="{2160ABBB-D50B-43D2-9313-ED58A1924F1D}" dt="2023-09-11T10:32:51.036" v="807" actId="2711"/>
          <ac:spMkLst>
            <pc:docMk/>
            <pc:sldMk cId="2027921337" sldId="260"/>
            <ac:spMk id="7" creationId="{19DC36F2-0E87-5330-418C-F54E64CDAE37}"/>
          </ac:spMkLst>
        </pc:spChg>
        <pc:spChg chg="add mod">
          <ac:chgData name="佐藤大輔" userId="0492553f-8931-40e6-bdda-87462e0d1d41" providerId="ADAL" clId="{2160ABBB-D50B-43D2-9313-ED58A1924F1D}" dt="2023-09-11T10:32:51.036" v="807" actId="2711"/>
          <ac:spMkLst>
            <pc:docMk/>
            <pc:sldMk cId="2027921337" sldId="260"/>
            <ac:spMk id="8" creationId="{03765293-F41A-4F43-6608-79B92D0FD577}"/>
          </ac:spMkLst>
        </pc:spChg>
        <pc:spChg chg="mod">
          <ac:chgData name="佐藤大輔" userId="0492553f-8931-40e6-bdda-87462e0d1d41" providerId="ADAL" clId="{2160ABBB-D50B-43D2-9313-ED58A1924F1D}" dt="2023-09-11T10:32:51.036" v="807" actId="2711"/>
          <ac:spMkLst>
            <pc:docMk/>
            <pc:sldMk cId="2027921337" sldId="260"/>
            <ac:spMk id="9" creationId="{085AF21E-F200-3D8F-44DA-959CCD78B4A3}"/>
          </ac:spMkLst>
        </pc:spChg>
        <pc:spChg chg="add mod">
          <ac:chgData name="佐藤大輔" userId="0492553f-8931-40e6-bdda-87462e0d1d41" providerId="ADAL" clId="{2160ABBB-D50B-43D2-9313-ED58A1924F1D}" dt="2023-09-11T10:32:51.036" v="807" actId="2711"/>
          <ac:spMkLst>
            <pc:docMk/>
            <pc:sldMk cId="2027921337" sldId="260"/>
            <ac:spMk id="10" creationId="{184A3B3A-3675-919A-EA1A-CE70CD65C271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15" creationId="{27273CF7-6555-EAB6-5D86-EA84F705C9B3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16" creationId="{6E5A25FF-68AE-3E93-46B3-32661549F79A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17" creationId="{6BC27A00-C9DF-70C9-6A75-C1A7D6872B19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18" creationId="{DFCD556D-A64D-70B5-EFDE-43510FB3A1B1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19" creationId="{4DA12E9B-D2F0-A1AE-840F-CF38DF292C6C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22" creationId="{CFE8C69B-F777-8117-2144-D14CAEF199EE}"/>
          </ac:spMkLst>
        </pc:spChg>
        <pc:spChg chg="mod">
          <ac:chgData name="佐藤大輔" userId="0492553f-8931-40e6-bdda-87462e0d1d41" providerId="ADAL" clId="{2160ABBB-D50B-43D2-9313-ED58A1924F1D}" dt="2023-09-11T10:31:16.365" v="621"/>
          <ac:spMkLst>
            <pc:docMk/>
            <pc:sldMk cId="2027921337" sldId="260"/>
            <ac:spMk id="25" creationId="{C0095493-BF9D-9D4B-50B5-F22A11C90E99}"/>
          </ac:spMkLst>
        </pc:spChg>
        <pc:spChg chg="add mod">
          <ac:chgData name="佐藤大輔" userId="0492553f-8931-40e6-bdda-87462e0d1d41" providerId="ADAL" clId="{2160ABBB-D50B-43D2-9313-ED58A1924F1D}" dt="2023-09-11T10:31:31.747" v="755" actId="1038"/>
          <ac:spMkLst>
            <pc:docMk/>
            <pc:sldMk cId="2027921337" sldId="260"/>
            <ac:spMk id="49" creationId="{7B6B44A5-2302-7C35-F786-4FF8742A3B71}"/>
          </ac:spMkLst>
        </pc:spChg>
        <pc:spChg chg="add mod">
          <ac:chgData name="佐藤大輔" userId="0492553f-8931-40e6-bdda-87462e0d1d41" providerId="ADAL" clId="{2160ABBB-D50B-43D2-9313-ED58A1924F1D}" dt="2023-09-11T10:32:22.764" v="806" actId="207"/>
          <ac:spMkLst>
            <pc:docMk/>
            <pc:sldMk cId="2027921337" sldId="260"/>
            <ac:spMk id="50" creationId="{F2C58B3D-BA4A-4B8B-3A84-ED665D300DC4}"/>
          </ac:spMkLst>
        </pc:spChg>
        <pc:grpChg chg="add mod">
          <ac:chgData name="佐藤大輔" userId="0492553f-8931-40e6-bdda-87462e0d1d41" providerId="ADAL" clId="{2160ABBB-D50B-43D2-9313-ED58A1924F1D}" dt="2023-09-11T10:31:31.747" v="755" actId="1038"/>
          <ac:grpSpMkLst>
            <pc:docMk/>
            <pc:sldMk cId="2027921337" sldId="260"/>
            <ac:grpSpMk id="13" creationId="{FE4006EA-B93F-32E3-D866-C81F291DB9ED}"/>
          </ac:grpSpMkLst>
        </pc:grpChg>
        <pc:grpChg chg="mod">
          <ac:chgData name="佐藤大輔" userId="0492553f-8931-40e6-bdda-87462e0d1d41" providerId="ADAL" clId="{2160ABBB-D50B-43D2-9313-ED58A1924F1D}" dt="2023-09-11T10:31:16.365" v="621"/>
          <ac:grpSpMkLst>
            <pc:docMk/>
            <pc:sldMk cId="2027921337" sldId="260"/>
            <ac:grpSpMk id="14" creationId="{26D5DE2B-9DA3-8D31-C8C4-07D26F495DD9}"/>
          </ac:grpSpMkLst>
        </pc:grpChg>
        <pc:grpChg chg="add mod">
          <ac:chgData name="佐藤大輔" userId="0492553f-8931-40e6-bdda-87462e0d1d41" providerId="ADAL" clId="{2160ABBB-D50B-43D2-9313-ED58A1924F1D}" dt="2023-09-11T10:31:31.747" v="755" actId="1038"/>
          <ac:grpSpMkLst>
            <pc:docMk/>
            <pc:sldMk cId="2027921337" sldId="260"/>
            <ac:grpSpMk id="23" creationId="{EA63C5B1-B9B0-2ABD-4527-629A6D12C226}"/>
          </ac:grpSpMkLst>
        </pc:grpChg>
        <pc:grpChg chg="mod">
          <ac:chgData name="佐藤大輔" userId="0492553f-8931-40e6-bdda-87462e0d1d41" providerId="ADAL" clId="{2160ABBB-D50B-43D2-9313-ED58A1924F1D}" dt="2023-09-11T10:31:16.365" v="621"/>
          <ac:grpSpMkLst>
            <pc:docMk/>
            <pc:sldMk cId="2027921337" sldId="260"/>
            <ac:grpSpMk id="24" creationId="{AE471B84-6BF0-29AF-1184-0D8A032B0B88}"/>
          </ac:grpSpMkLst>
        </pc:grpChg>
        <pc:grpChg chg="mod">
          <ac:chgData name="佐藤大輔" userId="0492553f-8931-40e6-bdda-87462e0d1d41" providerId="ADAL" clId="{2160ABBB-D50B-43D2-9313-ED58A1924F1D}" dt="2023-09-11T10:31:16.365" v="621"/>
          <ac:grpSpMkLst>
            <pc:docMk/>
            <pc:sldMk cId="2027921337" sldId="260"/>
            <ac:grpSpMk id="26" creationId="{94B74FBA-16FC-CB18-8F57-4F8E93FACE30}"/>
          </ac:grpSpMkLst>
        </pc:grpChg>
        <pc:grpChg chg="mod">
          <ac:chgData name="佐藤大輔" userId="0492553f-8931-40e6-bdda-87462e0d1d41" providerId="ADAL" clId="{2160ABBB-D50B-43D2-9313-ED58A1924F1D}" dt="2023-09-11T10:31:16.365" v="621"/>
          <ac:grpSpMkLst>
            <pc:docMk/>
            <pc:sldMk cId="2027921337" sldId="260"/>
            <ac:grpSpMk id="27" creationId="{9F8C60A6-8F9C-F122-0BEE-DEC9FCDE85F0}"/>
          </ac:grpSpMkLst>
        </pc:grpChg>
        <pc:picChg chg="add mod">
          <ac:chgData name="佐藤大輔" userId="0492553f-8931-40e6-bdda-87462e0d1d41" providerId="ADAL" clId="{2160ABBB-D50B-43D2-9313-ED58A1924F1D}" dt="2023-09-11T10:31:31.747" v="755" actId="1038"/>
          <ac:picMkLst>
            <pc:docMk/>
            <pc:sldMk cId="2027921337" sldId="260"/>
            <ac:picMk id="2" creationId="{370D0BB1-3767-D04F-97A2-9D7FBE608810}"/>
          </ac:picMkLst>
        </pc:picChg>
        <pc:picChg chg="add mod">
          <ac:chgData name="佐藤大輔" userId="0492553f-8931-40e6-bdda-87462e0d1d41" providerId="ADAL" clId="{2160ABBB-D50B-43D2-9313-ED58A1924F1D}" dt="2023-09-11T10:31:31.747" v="755" actId="1038"/>
          <ac:picMkLst>
            <pc:docMk/>
            <pc:sldMk cId="2027921337" sldId="260"/>
            <ac:picMk id="5" creationId="{0CE2625B-D3DE-ED32-21F4-A16643910DDA}"/>
          </ac:picMkLst>
        </pc:picChg>
        <pc:cxnChg chg="add mod">
          <ac:chgData name="佐藤大輔" userId="0492553f-8931-40e6-bdda-87462e0d1d41" providerId="ADAL" clId="{2160ABBB-D50B-43D2-9313-ED58A1924F1D}" dt="2023-09-11T10:31:31.747" v="755" actId="1038"/>
          <ac:cxnSpMkLst>
            <pc:docMk/>
            <pc:sldMk cId="2027921337" sldId="260"/>
            <ac:cxnSpMk id="11" creationId="{6BB46EC2-D1E6-CCF0-70CF-5AD1A8B7635D}"/>
          </ac:cxnSpMkLst>
        </pc:cxnChg>
        <pc:cxnChg chg="add mod">
          <ac:chgData name="佐藤大輔" userId="0492553f-8931-40e6-bdda-87462e0d1d41" providerId="ADAL" clId="{2160ABBB-D50B-43D2-9313-ED58A1924F1D}" dt="2023-09-11T10:31:31.747" v="755" actId="1038"/>
          <ac:cxnSpMkLst>
            <pc:docMk/>
            <pc:sldMk cId="2027921337" sldId="260"/>
            <ac:cxnSpMk id="12" creationId="{A21C87EC-41E2-FE25-6218-928C437A44E0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20" creationId="{7F5F00E8-8DD4-A514-4528-E4F1F3AF41D7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21" creationId="{6C703E20-3E17-2F09-FFD4-3ACBBFBBC1A4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28" creationId="{CA956D18-498F-1DF1-5C93-D959ECDCDA55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29" creationId="{21414DE2-7AC2-9112-4934-6F2440005899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0" creationId="{A5794094-5741-4AF6-5735-C6210451BEBA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1" creationId="{69737FBE-BE42-F7ED-5086-F556422966EB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2" creationId="{3DFCAA52-DE4F-11C5-F111-D423BDF3CC92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3" creationId="{86E5A9BF-8B71-9FE3-6CA7-9CD368129D53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4" creationId="{193B6FD0-FB61-0FBB-C193-C7B206D24DD6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5" creationId="{314FD5E5-2421-D94D-58BF-7AAA57C4AE21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6" creationId="{BB3C6E17-99F6-C541-DE2D-E6A33DCD6D45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7" creationId="{BB4C5F1E-97C1-6659-A5FF-D6CC664A4D00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8" creationId="{FE02552A-F905-86CE-2FC6-2F5A703C4809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39" creationId="{3F9BE8A7-4B14-9604-2F8C-8189B8A938C7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0" creationId="{B1C4C905-6150-283B-0DF5-E8854B7D7669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1" creationId="{3D93706D-8236-B2DE-A56B-8A9380550292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2" creationId="{2FEF6783-DF14-D393-E46B-522F1DAC22AA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3" creationId="{003370BB-CF05-8634-DBFC-6CCEF7B95ED6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4" creationId="{6BC79769-D15E-5838-6231-790F5970875A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5" creationId="{180826B8-617A-E117-2712-3373DC55DCD5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6" creationId="{81EE1CCC-F298-4D9C-4A2E-6FB7B09C0620}"/>
          </ac:cxnSpMkLst>
        </pc:cxnChg>
        <pc:cxnChg chg="mod">
          <ac:chgData name="佐藤大輔" userId="0492553f-8931-40e6-bdda-87462e0d1d41" providerId="ADAL" clId="{2160ABBB-D50B-43D2-9313-ED58A1924F1D}" dt="2023-09-11T10:31:16.365" v="621"/>
          <ac:cxnSpMkLst>
            <pc:docMk/>
            <pc:sldMk cId="2027921337" sldId="260"/>
            <ac:cxnSpMk id="47" creationId="{AE7D0BCD-6D6F-B209-D49D-54AF447EE8BB}"/>
          </ac:cxnSpMkLst>
        </pc:cxnChg>
        <pc:cxnChg chg="add mod">
          <ac:chgData name="佐藤大輔" userId="0492553f-8931-40e6-bdda-87462e0d1d41" providerId="ADAL" clId="{2160ABBB-D50B-43D2-9313-ED58A1924F1D}" dt="2023-09-11T10:31:31.747" v="755" actId="1038"/>
          <ac:cxnSpMkLst>
            <pc:docMk/>
            <pc:sldMk cId="2027921337" sldId="260"/>
            <ac:cxnSpMk id="48" creationId="{CEED8545-1D72-A935-976F-D983D8BDDB60}"/>
          </ac:cxnSpMkLst>
        </pc:cxnChg>
      </pc:sldChg>
      <pc:sldChg chg="addSp delSp modSp add mod">
        <pc:chgData name="佐藤大輔" userId="0492553f-8931-40e6-bdda-87462e0d1d41" providerId="ADAL" clId="{2160ABBB-D50B-43D2-9313-ED58A1924F1D}" dt="2023-09-11T10:47:24.588" v="980" actId="1035"/>
        <pc:sldMkLst>
          <pc:docMk/>
          <pc:sldMk cId="2018035113" sldId="261"/>
        </pc:sldMkLst>
        <pc:spChg chg="add del mod">
          <ac:chgData name="佐藤大輔" userId="0492553f-8931-40e6-bdda-87462e0d1d41" providerId="ADAL" clId="{2160ABBB-D50B-43D2-9313-ED58A1924F1D}" dt="2023-09-11T10:44:26.505" v="818"/>
          <ac:spMkLst>
            <pc:docMk/>
            <pc:sldMk cId="2018035113" sldId="261"/>
            <ac:spMk id="2" creationId="{09689E67-4320-31B1-EE92-9C6056A3072B}"/>
          </ac:spMkLst>
        </pc:spChg>
        <pc:spChg chg="mod">
          <ac:chgData name="佐藤大輔" userId="0492553f-8931-40e6-bdda-87462e0d1d41" providerId="ADAL" clId="{2160ABBB-D50B-43D2-9313-ED58A1924F1D}" dt="2023-09-11T10:44:19.668" v="815"/>
          <ac:spMkLst>
            <pc:docMk/>
            <pc:sldMk cId="2018035113" sldId="261"/>
            <ac:spMk id="5" creationId="{8BC4BFE9-0374-75A3-B7D0-64D0EBADA03B}"/>
          </ac:spMkLst>
        </pc:spChg>
        <pc:spChg chg="mod">
          <ac:chgData name="佐藤大輔" userId="0492553f-8931-40e6-bdda-87462e0d1d41" providerId="ADAL" clId="{2160ABBB-D50B-43D2-9313-ED58A1924F1D}" dt="2023-09-11T10:44:19.668" v="815"/>
          <ac:spMkLst>
            <pc:docMk/>
            <pc:sldMk cId="2018035113" sldId="261"/>
            <ac:spMk id="7" creationId="{4D047F1F-0E0A-E3F6-E4A8-99FF4C9687F7}"/>
          </ac:spMkLst>
        </pc:spChg>
        <pc:spChg chg="mod">
          <ac:chgData name="佐藤大輔" userId="0492553f-8931-40e6-bdda-87462e0d1d41" providerId="ADAL" clId="{2160ABBB-D50B-43D2-9313-ED58A1924F1D}" dt="2023-09-11T10:44:42.178" v="868" actId="1036"/>
          <ac:spMkLst>
            <pc:docMk/>
            <pc:sldMk cId="2018035113" sldId="261"/>
            <ac:spMk id="9" creationId="{085AF21E-F200-3D8F-44DA-959CCD78B4A3}"/>
          </ac:spMkLst>
        </pc:spChg>
        <pc:spChg chg="mod">
          <ac:chgData name="佐藤大輔" userId="0492553f-8931-40e6-bdda-87462e0d1d41" providerId="ADAL" clId="{2160ABBB-D50B-43D2-9313-ED58A1924F1D}" dt="2023-09-11T10:44:19.668" v="815"/>
          <ac:spMkLst>
            <pc:docMk/>
            <pc:sldMk cId="2018035113" sldId="261"/>
            <ac:spMk id="11" creationId="{3093E032-FDF2-1048-FF9B-4A0D8C5E060F}"/>
          </ac:spMkLst>
        </pc:spChg>
        <pc:spChg chg="mod">
          <ac:chgData name="佐藤大輔" userId="0492553f-8931-40e6-bdda-87462e0d1d41" providerId="ADAL" clId="{2160ABBB-D50B-43D2-9313-ED58A1924F1D}" dt="2023-09-11T10:44:19.668" v="815"/>
          <ac:spMkLst>
            <pc:docMk/>
            <pc:sldMk cId="2018035113" sldId="261"/>
            <ac:spMk id="12" creationId="{8D620276-7DC6-DA45-5378-0D351F9E6B50}"/>
          </ac:spMkLst>
        </pc:spChg>
        <pc:spChg chg="add del mod">
          <ac:chgData name="佐藤大輔" userId="0492553f-8931-40e6-bdda-87462e0d1d41" providerId="ADAL" clId="{2160ABBB-D50B-43D2-9313-ED58A1924F1D}" dt="2023-09-11T10:44:26.505" v="818"/>
          <ac:spMkLst>
            <pc:docMk/>
            <pc:sldMk cId="2018035113" sldId="261"/>
            <ac:spMk id="13" creationId="{8CD02E75-EC3B-D843-661E-A0323F90BD4D}"/>
          </ac:spMkLst>
        </pc:spChg>
        <pc:spChg chg="add mod">
          <ac:chgData name="佐藤大輔" userId="0492553f-8931-40e6-bdda-87462e0d1d41" providerId="ADAL" clId="{2160ABBB-D50B-43D2-9313-ED58A1924F1D}" dt="2023-09-11T10:47:24.588" v="980" actId="1035"/>
          <ac:spMkLst>
            <pc:docMk/>
            <pc:sldMk cId="2018035113" sldId="261"/>
            <ac:spMk id="14" creationId="{62A593C2-EE43-F979-60CA-4C8B8630E573}"/>
          </ac:spMkLst>
        </pc:spChg>
        <pc:spChg chg="mod">
          <ac:chgData name="佐藤大輔" userId="0492553f-8931-40e6-bdda-87462e0d1d41" providerId="ADAL" clId="{2160ABBB-D50B-43D2-9313-ED58A1924F1D}" dt="2023-09-11T10:46:13.639" v="910" actId="1076"/>
          <ac:spMkLst>
            <pc:docMk/>
            <pc:sldMk cId="2018035113" sldId="261"/>
            <ac:spMk id="16" creationId="{E60420F4-3651-0F61-4941-82364453223D}"/>
          </ac:spMkLst>
        </pc:spChg>
        <pc:spChg chg="mod">
          <ac:chgData name="佐藤大輔" userId="0492553f-8931-40e6-bdda-87462e0d1d41" providerId="ADAL" clId="{2160ABBB-D50B-43D2-9313-ED58A1924F1D}" dt="2023-09-11T10:46:30.164" v="948" actId="1038"/>
          <ac:spMkLst>
            <pc:docMk/>
            <pc:sldMk cId="2018035113" sldId="261"/>
            <ac:spMk id="18" creationId="{0FE73A88-5AA5-DE95-3F93-7434EFE4FD78}"/>
          </ac:spMkLst>
        </pc:spChg>
        <pc:spChg chg="mod">
          <ac:chgData name="佐藤大輔" userId="0492553f-8931-40e6-bdda-87462e0d1d41" providerId="ADAL" clId="{2160ABBB-D50B-43D2-9313-ED58A1924F1D}" dt="2023-09-11T10:46:41.116" v="967" actId="1035"/>
          <ac:spMkLst>
            <pc:docMk/>
            <pc:sldMk cId="2018035113" sldId="261"/>
            <ac:spMk id="21" creationId="{1C242577-6043-AF5F-7409-6644D033B8A2}"/>
          </ac:spMkLst>
        </pc:spChg>
        <pc:spChg chg="mod">
          <ac:chgData name="佐藤大輔" userId="0492553f-8931-40e6-bdda-87462e0d1d41" providerId="ADAL" clId="{2160ABBB-D50B-43D2-9313-ED58A1924F1D}" dt="2023-09-11T10:46:04.309" v="909" actId="14100"/>
          <ac:spMkLst>
            <pc:docMk/>
            <pc:sldMk cId="2018035113" sldId="261"/>
            <ac:spMk id="22" creationId="{D6E0C57B-2D63-37FB-B713-FE0C8513A10E}"/>
          </ac:spMkLst>
        </pc:spChg>
        <pc:spChg chg="add mod">
          <ac:chgData name="佐藤大輔" userId="0492553f-8931-40e6-bdda-87462e0d1d41" providerId="ADAL" clId="{2160ABBB-D50B-43D2-9313-ED58A1924F1D}" dt="2023-09-11T10:45:06.466" v="871" actId="2711"/>
          <ac:spMkLst>
            <pc:docMk/>
            <pc:sldMk cId="2018035113" sldId="261"/>
            <ac:spMk id="23" creationId="{E1B4B0D1-DEA3-7EBE-6F81-D7388F065566}"/>
          </ac:spMkLst>
        </pc:spChg>
        <pc:grpChg chg="add del mod">
          <ac:chgData name="佐藤大輔" userId="0492553f-8931-40e6-bdda-87462e0d1d41" providerId="ADAL" clId="{2160ABBB-D50B-43D2-9313-ED58A1924F1D}" dt="2023-09-11T10:44:26.505" v="818"/>
          <ac:grpSpMkLst>
            <pc:docMk/>
            <pc:sldMk cId="2018035113" sldId="261"/>
            <ac:grpSpMk id="4" creationId="{312DD59A-7424-1541-6B8D-34FD344E6C8C}"/>
          </ac:grpSpMkLst>
        </pc:grpChg>
        <pc:grpChg chg="add del mod">
          <ac:chgData name="佐藤大輔" userId="0492553f-8931-40e6-bdda-87462e0d1d41" providerId="ADAL" clId="{2160ABBB-D50B-43D2-9313-ED58A1924F1D}" dt="2023-09-11T10:44:26.505" v="818"/>
          <ac:grpSpMkLst>
            <pc:docMk/>
            <pc:sldMk cId="2018035113" sldId="261"/>
            <ac:grpSpMk id="8" creationId="{5B687E64-0909-D24B-19F4-95DC47944292}"/>
          </ac:grpSpMkLst>
        </pc:grpChg>
        <pc:grpChg chg="add mod">
          <ac:chgData name="佐藤大輔" userId="0492553f-8931-40e6-bdda-87462e0d1d41" providerId="ADAL" clId="{2160ABBB-D50B-43D2-9313-ED58A1924F1D}" dt="2023-09-11T10:45:52.409" v="907" actId="14100"/>
          <ac:grpSpMkLst>
            <pc:docMk/>
            <pc:sldMk cId="2018035113" sldId="261"/>
            <ac:grpSpMk id="15" creationId="{77A47B98-8A3D-94AB-3D8F-5F57CBCDC7AB}"/>
          </ac:grpSpMkLst>
        </pc:grpChg>
        <pc:grpChg chg="add mod">
          <ac:chgData name="佐藤大輔" userId="0492553f-8931-40e6-bdda-87462e0d1d41" providerId="ADAL" clId="{2160ABBB-D50B-43D2-9313-ED58A1924F1D}" dt="2023-09-11T10:46:04.309" v="909" actId="14100"/>
          <ac:grpSpMkLst>
            <pc:docMk/>
            <pc:sldMk cId="2018035113" sldId="261"/>
            <ac:grpSpMk id="19" creationId="{E5460D48-9676-6565-0340-A6CE85452CD8}"/>
          </ac:grpSpMkLst>
        </pc:grpChg>
        <pc:picChg chg="mod">
          <ac:chgData name="佐藤大輔" userId="0492553f-8931-40e6-bdda-87462e0d1d41" providerId="ADAL" clId="{2160ABBB-D50B-43D2-9313-ED58A1924F1D}" dt="2023-09-11T10:44:19.668" v="815"/>
          <ac:picMkLst>
            <pc:docMk/>
            <pc:sldMk cId="2018035113" sldId="261"/>
            <ac:picMk id="6" creationId="{67FB2275-238D-A831-6557-123F9C551ACC}"/>
          </ac:picMkLst>
        </pc:picChg>
        <pc:picChg chg="mod">
          <ac:chgData name="佐藤大輔" userId="0492553f-8931-40e6-bdda-87462e0d1d41" providerId="ADAL" clId="{2160ABBB-D50B-43D2-9313-ED58A1924F1D}" dt="2023-09-11T10:44:19.668" v="815"/>
          <ac:picMkLst>
            <pc:docMk/>
            <pc:sldMk cId="2018035113" sldId="261"/>
            <ac:picMk id="10" creationId="{985FEE6F-BFEA-A3EC-C978-CC227359CDF4}"/>
          </ac:picMkLst>
        </pc:picChg>
        <pc:picChg chg="mod">
          <ac:chgData name="佐藤大輔" userId="0492553f-8931-40e6-bdda-87462e0d1d41" providerId="ADAL" clId="{2160ABBB-D50B-43D2-9313-ED58A1924F1D}" dt="2023-09-11T10:45:52.409" v="907" actId="14100"/>
          <ac:picMkLst>
            <pc:docMk/>
            <pc:sldMk cId="2018035113" sldId="261"/>
            <ac:picMk id="17" creationId="{8C14AA5A-1B48-FB99-FA01-25AA9BA5C019}"/>
          </ac:picMkLst>
        </pc:picChg>
        <pc:picChg chg="mod">
          <ac:chgData name="佐藤大輔" userId="0492553f-8931-40e6-bdda-87462e0d1d41" providerId="ADAL" clId="{2160ABBB-D50B-43D2-9313-ED58A1924F1D}" dt="2023-09-11T10:46:04.309" v="909" actId="14100"/>
          <ac:picMkLst>
            <pc:docMk/>
            <pc:sldMk cId="2018035113" sldId="261"/>
            <ac:picMk id="20" creationId="{9A9AB9CC-F465-2550-6880-4ECCBA63FE0D}"/>
          </ac:picMkLst>
        </pc:picChg>
      </pc:sldChg>
      <pc:sldChg chg="addSp modSp add mod">
        <pc:chgData name="佐藤大輔" userId="0492553f-8931-40e6-bdda-87462e0d1d41" providerId="ADAL" clId="{2160ABBB-D50B-43D2-9313-ED58A1924F1D}" dt="2023-09-11T10:50:23.721" v="1060" actId="1076"/>
        <pc:sldMkLst>
          <pc:docMk/>
          <pc:sldMk cId="485021504" sldId="262"/>
        </pc:sldMkLst>
        <pc:spChg chg="add mod">
          <ac:chgData name="佐藤大輔" userId="0492553f-8931-40e6-bdda-87462e0d1d41" providerId="ADAL" clId="{2160ABBB-D50B-43D2-9313-ED58A1924F1D}" dt="2023-09-11T10:49:51.877" v="1051" actId="1076"/>
          <ac:spMkLst>
            <pc:docMk/>
            <pc:sldMk cId="485021504" sldId="262"/>
            <ac:spMk id="6" creationId="{129369A1-F6AC-1B43-30DD-53AE8CC23605}"/>
          </ac:spMkLst>
        </pc:spChg>
        <pc:spChg chg="add mod">
          <ac:chgData name="佐藤大輔" userId="0492553f-8931-40e6-bdda-87462e0d1d41" providerId="ADAL" clId="{2160ABBB-D50B-43D2-9313-ED58A1924F1D}" dt="2023-09-11T10:50:18.351" v="1059" actId="1076"/>
          <ac:spMkLst>
            <pc:docMk/>
            <pc:sldMk cId="485021504" sldId="262"/>
            <ac:spMk id="7" creationId="{170529BB-E307-B0FB-5D44-DA64350DCB7E}"/>
          </ac:spMkLst>
        </pc:spChg>
        <pc:spChg chg="add mod">
          <ac:chgData name="佐藤大輔" userId="0492553f-8931-40e6-bdda-87462e0d1d41" providerId="ADAL" clId="{2160ABBB-D50B-43D2-9313-ED58A1924F1D}" dt="2023-09-11T10:50:14.482" v="1058" actId="1076"/>
          <ac:spMkLst>
            <pc:docMk/>
            <pc:sldMk cId="485021504" sldId="262"/>
            <ac:spMk id="8" creationId="{53081B49-BDF5-D2A9-AACE-853C4B0CD353}"/>
          </ac:spMkLst>
        </pc:spChg>
        <pc:spChg chg="mod">
          <ac:chgData name="佐藤大輔" userId="0492553f-8931-40e6-bdda-87462e0d1d41" providerId="ADAL" clId="{2160ABBB-D50B-43D2-9313-ED58A1924F1D}" dt="2023-09-11T10:48:41.902" v="1041" actId="1036"/>
          <ac:spMkLst>
            <pc:docMk/>
            <pc:sldMk cId="485021504" sldId="262"/>
            <ac:spMk id="9" creationId="{085AF21E-F200-3D8F-44DA-959CCD78B4A3}"/>
          </ac:spMkLst>
        </pc:spChg>
        <pc:spChg chg="add mod">
          <ac:chgData name="佐藤大輔" userId="0492553f-8931-40e6-bdda-87462e0d1d41" providerId="ADAL" clId="{2160ABBB-D50B-43D2-9313-ED58A1924F1D}" dt="2023-09-11T10:50:23.721" v="1060" actId="1076"/>
          <ac:spMkLst>
            <pc:docMk/>
            <pc:sldMk cId="485021504" sldId="262"/>
            <ac:spMk id="10" creationId="{EFA8B7E5-001F-D390-541C-50F9A4C7E21C}"/>
          </ac:spMkLst>
        </pc:spChg>
        <pc:spChg chg="add mod">
          <ac:chgData name="佐藤大輔" userId="0492553f-8931-40e6-bdda-87462e0d1d41" providerId="ADAL" clId="{2160ABBB-D50B-43D2-9313-ED58A1924F1D}" dt="2023-09-11T10:50:23.721" v="1060" actId="1076"/>
          <ac:spMkLst>
            <pc:docMk/>
            <pc:sldMk cId="485021504" sldId="262"/>
            <ac:spMk id="11" creationId="{1AB128BC-0F7E-D494-BDE6-B4ED0FE095E2}"/>
          </ac:spMkLst>
        </pc:spChg>
        <pc:spChg chg="add mod">
          <ac:chgData name="佐藤大輔" userId="0492553f-8931-40e6-bdda-87462e0d1d41" providerId="ADAL" clId="{2160ABBB-D50B-43D2-9313-ED58A1924F1D}" dt="2023-09-11T10:50:02.984" v="1054" actId="1076"/>
          <ac:spMkLst>
            <pc:docMk/>
            <pc:sldMk cId="485021504" sldId="262"/>
            <ac:spMk id="12" creationId="{A4BA9536-47D0-ACE1-E317-8D71578EF2B4}"/>
          </ac:spMkLst>
        </pc:spChg>
        <pc:spChg chg="add mod">
          <ac:chgData name="佐藤大輔" userId="0492553f-8931-40e6-bdda-87462e0d1d41" providerId="ADAL" clId="{2160ABBB-D50B-43D2-9313-ED58A1924F1D}" dt="2023-09-11T10:50:06.682" v="1055" actId="1076"/>
          <ac:spMkLst>
            <pc:docMk/>
            <pc:sldMk cId="485021504" sldId="262"/>
            <ac:spMk id="13" creationId="{33D7D278-62CA-797E-EF8E-3AC342AFF6E9}"/>
          </ac:spMkLst>
        </pc:spChg>
        <pc:picChg chg="add mod">
          <ac:chgData name="佐藤大輔" userId="0492553f-8931-40e6-bdda-87462e0d1d41" providerId="ADAL" clId="{2160ABBB-D50B-43D2-9313-ED58A1924F1D}" dt="2023-09-11T10:49:45.899" v="1050" actId="1076"/>
          <ac:picMkLst>
            <pc:docMk/>
            <pc:sldMk cId="485021504" sldId="262"/>
            <ac:picMk id="2" creationId="{CF066169-B673-50FE-DE30-EB3C2D26534B}"/>
          </ac:picMkLst>
        </pc:picChg>
        <pc:picChg chg="add mod">
          <ac:chgData name="佐藤大輔" userId="0492553f-8931-40e6-bdda-87462e0d1d41" providerId="ADAL" clId="{2160ABBB-D50B-43D2-9313-ED58A1924F1D}" dt="2023-09-11T10:50:11.200" v="1057" actId="1076"/>
          <ac:picMkLst>
            <pc:docMk/>
            <pc:sldMk cId="485021504" sldId="262"/>
            <ac:picMk id="4" creationId="{71356C8D-8B79-268B-B5F1-1C86CECCB1D5}"/>
          </ac:picMkLst>
        </pc:picChg>
        <pc:picChg chg="add mod">
          <ac:chgData name="佐藤大輔" userId="0492553f-8931-40e6-bdda-87462e0d1d41" providerId="ADAL" clId="{2160ABBB-D50B-43D2-9313-ED58A1924F1D}" dt="2023-09-11T10:50:23.721" v="1060" actId="1076"/>
          <ac:picMkLst>
            <pc:docMk/>
            <pc:sldMk cId="485021504" sldId="262"/>
            <ac:picMk id="5" creationId="{B8B8299A-B784-A990-FEA9-5C7434355A7A}"/>
          </ac:picMkLst>
        </pc:picChg>
        <pc:picChg chg="add mod">
          <ac:chgData name="佐藤大輔" userId="0492553f-8931-40e6-bdda-87462e0d1d41" providerId="ADAL" clId="{2160ABBB-D50B-43D2-9313-ED58A1924F1D}" dt="2023-09-11T10:50:00.569" v="1053" actId="1076"/>
          <ac:picMkLst>
            <pc:docMk/>
            <pc:sldMk cId="485021504" sldId="262"/>
            <ac:picMk id="14" creationId="{5F50A643-38A3-375C-0922-EF3D533947DC}"/>
          </ac:picMkLst>
        </pc:picChg>
        <pc:picChg chg="add mod">
          <ac:chgData name="佐藤大輔" userId="0492553f-8931-40e6-bdda-87462e0d1d41" providerId="ADAL" clId="{2160ABBB-D50B-43D2-9313-ED58A1924F1D}" dt="2023-09-11T10:50:00.569" v="1053" actId="1076"/>
          <ac:picMkLst>
            <pc:docMk/>
            <pc:sldMk cId="485021504" sldId="262"/>
            <ac:picMk id="15" creationId="{5382611D-241D-B520-F4E6-BA3581FA510A}"/>
          </ac:picMkLst>
        </pc:picChg>
      </pc:sldChg>
      <pc:sldChg chg="addSp modSp add mod">
        <pc:chgData name="佐藤大輔" userId="0492553f-8931-40e6-bdda-87462e0d1d41" providerId="ADAL" clId="{2160ABBB-D50B-43D2-9313-ED58A1924F1D}" dt="2023-09-11T11:36:58.109" v="1440" actId="1076"/>
        <pc:sldMkLst>
          <pc:docMk/>
          <pc:sldMk cId="3068803707" sldId="263"/>
        </pc:sldMkLst>
        <pc:spChg chg="add mod">
          <ac:chgData name="佐藤大輔" userId="0492553f-8931-40e6-bdda-87462e0d1d41" providerId="ADAL" clId="{2160ABBB-D50B-43D2-9313-ED58A1924F1D}" dt="2023-09-11T10:52:20.461" v="1109" actId="2711"/>
          <ac:spMkLst>
            <pc:docMk/>
            <pc:sldMk cId="3068803707" sldId="263"/>
            <ac:spMk id="4" creationId="{BA104B59-1112-E4F5-2125-AADB33CBB026}"/>
          </ac:spMkLst>
        </pc:spChg>
        <pc:spChg chg="add mod">
          <ac:chgData name="佐藤大輔" userId="0492553f-8931-40e6-bdda-87462e0d1d41" providerId="ADAL" clId="{2160ABBB-D50B-43D2-9313-ED58A1924F1D}" dt="2023-09-11T11:36:58.109" v="1440" actId="1076"/>
          <ac:spMkLst>
            <pc:docMk/>
            <pc:sldMk cId="3068803707" sldId="263"/>
            <ac:spMk id="7" creationId="{306447DF-FAB7-DB9F-C8A4-86851182932A}"/>
          </ac:spMkLst>
        </pc:spChg>
        <pc:spChg chg="add mod">
          <ac:chgData name="佐藤大輔" userId="0492553f-8931-40e6-bdda-87462e0d1d41" providerId="ADAL" clId="{2160ABBB-D50B-43D2-9313-ED58A1924F1D}" dt="2023-09-11T10:52:33.959" v="1117" actId="1076"/>
          <ac:spMkLst>
            <pc:docMk/>
            <pc:sldMk cId="3068803707" sldId="263"/>
            <ac:spMk id="8" creationId="{8D7B546A-9F6C-3352-569A-EEDCD1116452}"/>
          </ac:spMkLst>
        </pc:spChg>
        <pc:spChg chg="mod">
          <ac:chgData name="佐藤大輔" userId="0492553f-8931-40e6-bdda-87462e0d1d41" providerId="ADAL" clId="{2160ABBB-D50B-43D2-9313-ED58A1924F1D}" dt="2023-09-11T10:51:15.123" v="1097" actId="1036"/>
          <ac:spMkLst>
            <pc:docMk/>
            <pc:sldMk cId="3068803707" sldId="263"/>
            <ac:spMk id="9" creationId="{085AF21E-F200-3D8F-44DA-959CCD78B4A3}"/>
          </ac:spMkLst>
        </pc:spChg>
        <pc:spChg chg="add mod">
          <ac:chgData name="佐藤大輔" userId="0492553f-8931-40e6-bdda-87462e0d1d41" providerId="ADAL" clId="{2160ABBB-D50B-43D2-9313-ED58A1924F1D}" dt="2023-09-11T10:52:37.411" v="1118" actId="1076"/>
          <ac:spMkLst>
            <pc:docMk/>
            <pc:sldMk cId="3068803707" sldId="263"/>
            <ac:spMk id="10" creationId="{FBC3C8EB-7CA3-E1FA-29DD-0CC83CC9C0FE}"/>
          </ac:spMkLst>
        </pc:spChg>
        <pc:graphicFrameChg chg="add mod">
          <ac:chgData name="佐藤大輔" userId="0492553f-8931-40e6-bdda-87462e0d1d41" providerId="ADAL" clId="{2160ABBB-D50B-43D2-9313-ED58A1924F1D}" dt="2023-09-11T10:53:02.668" v="1127" actId="1076"/>
          <ac:graphicFrameMkLst>
            <pc:docMk/>
            <pc:sldMk cId="3068803707" sldId="263"/>
            <ac:graphicFrameMk id="2" creationId="{FE780DC5-5AEB-F699-6359-827A3A7EDCB6}"/>
          </ac:graphicFrameMkLst>
        </pc:graphicFrameChg>
        <pc:picChg chg="add mod">
          <ac:chgData name="佐藤大輔" userId="0492553f-8931-40e6-bdda-87462e0d1d41" providerId="ADAL" clId="{2160ABBB-D50B-43D2-9313-ED58A1924F1D}" dt="2023-09-11T10:52:55.859" v="1126" actId="1076"/>
          <ac:picMkLst>
            <pc:docMk/>
            <pc:sldMk cId="3068803707" sldId="263"/>
            <ac:picMk id="5" creationId="{21583858-E8A1-2A32-4106-F8F2B902A633}"/>
          </ac:picMkLst>
        </pc:picChg>
        <pc:picChg chg="add mod">
          <ac:chgData name="佐藤大輔" userId="0492553f-8931-40e6-bdda-87462e0d1d41" providerId="ADAL" clId="{2160ABBB-D50B-43D2-9313-ED58A1924F1D}" dt="2023-09-11T10:52:53.056" v="1125" actId="1076"/>
          <ac:picMkLst>
            <pc:docMk/>
            <pc:sldMk cId="3068803707" sldId="263"/>
            <ac:picMk id="6" creationId="{2EA0073A-04F2-B2E7-E841-B2C4CF23080E}"/>
          </ac:picMkLst>
        </pc:picChg>
        <pc:picChg chg="add mod">
          <ac:chgData name="佐藤大輔" userId="0492553f-8931-40e6-bdda-87462e0d1d41" providerId="ADAL" clId="{2160ABBB-D50B-43D2-9313-ED58A1924F1D}" dt="2023-09-11T10:52:38.837" v="1119" actId="1076"/>
          <ac:picMkLst>
            <pc:docMk/>
            <pc:sldMk cId="3068803707" sldId="263"/>
            <ac:picMk id="11" creationId="{8814CC26-A214-CA8D-3834-BEAA2657CA6A}"/>
          </ac:picMkLst>
        </pc:picChg>
      </pc:sldChg>
      <pc:sldChg chg="add del">
        <pc:chgData name="佐藤大輔" userId="0492553f-8931-40e6-bdda-87462e0d1d41" providerId="ADAL" clId="{2160ABBB-D50B-43D2-9313-ED58A1924F1D}" dt="2023-09-11T10:51:21.387" v="1098" actId="2696"/>
        <pc:sldMkLst>
          <pc:docMk/>
          <pc:sldMk cId="271059257" sldId="264"/>
        </pc:sldMkLst>
      </pc:sldChg>
      <pc:sldChg chg="addSp delSp modSp add mod">
        <pc:chgData name="佐藤大輔" userId="0492553f-8931-40e6-bdda-87462e0d1d41" providerId="ADAL" clId="{2160ABBB-D50B-43D2-9313-ED58A1924F1D}" dt="2023-09-11T11:37:07.369" v="1442" actId="113"/>
        <pc:sldMkLst>
          <pc:docMk/>
          <pc:sldMk cId="1691509415" sldId="264"/>
        </pc:sldMkLst>
        <pc:spChg chg="add del mod">
          <ac:chgData name="佐藤大輔" userId="0492553f-8931-40e6-bdda-87462e0d1d41" providerId="ADAL" clId="{2160ABBB-D50B-43D2-9313-ED58A1924F1D}" dt="2023-09-11T10:56:38.384" v="1131" actId="478"/>
          <ac:spMkLst>
            <pc:docMk/>
            <pc:sldMk cId="1691509415" sldId="264"/>
            <ac:spMk id="2" creationId="{AA02A757-0529-C4EF-5041-96082898E9E5}"/>
          </ac:spMkLst>
        </pc:spChg>
        <pc:spChg chg="add mod">
          <ac:chgData name="佐藤大輔" userId="0492553f-8931-40e6-bdda-87462e0d1d41" providerId="ADAL" clId="{2160ABBB-D50B-43D2-9313-ED58A1924F1D}" dt="2023-09-11T11:02:02.021" v="1204" actId="1076"/>
          <ac:spMkLst>
            <pc:docMk/>
            <pc:sldMk cId="1691509415" sldId="264"/>
            <ac:spMk id="4" creationId="{0711C54D-D701-1618-4FD5-B992560B8AAE}"/>
          </ac:spMkLst>
        </pc:spChg>
        <pc:spChg chg="add del mod">
          <ac:chgData name="佐藤大輔" userId="0492553f-8931-40e6-bdda-87462e0d1d41" providerId="ADAL" clId="{2160ABBB-D50B-43D2-9313-ED58A1924F1D}" dt="2023-09-11T10:59:12.871" v="1143" actId="21"/>
          <ac:spMkLst>
            <pc:docMk/>
            <pc:sldMk cId="1691509415" sldId="264"/>
            <ac:spMk id="7" creationId="{10296DB1-16E8-736D-ACF1-2B86EA913523}"/>
          </ac:spMkLst>
        </pc:spChg>
        <pc:spChg chg="add del mod">
          <ac:chgData name="佐藤大輔" userId="0492553f-8931-40e6-bdda-87462e0d1d41" providerId="ADAL" clId="{2160ABBB-D50B-43D2-9313-ED58A1924F1D}" dt="2023-09-11T10:59:12.871" v="1143" actId="21"/>
          <ac:spMkLst>
            <pc:docMk/>
            <pc:sldMk cId="1691509415" sldId="264"/>
            <ac:spMk id="8" creationId="{740D730C-42AD-4AA1-4AC1-7BECF8AA22CD}"/>
          </ac:spMkLst>
        </pc:spChg>
        <pc:spChg chg="mod">
          <ac:chgData name="佐藤大輔" userId="0492553f-8931-40e6-bdda-87462e0d1d41" providerId="ADAL" clId="{2160ABBB-D50B-43D2-9313-ED58A1924F1D}" dt="2023-09-11T10:57:51.352" v="1137" actId="20577"/>
          <ac:spMkLst>
            <pc:docMk/>
            <pc:sldMk cId="1691509415" sldId="264"/>
            <ac:spMk id="9" creationId="{085AF21E-F200-3D8F-44DA-959CCD78B4A3}"/>
          </ac:spMkLst>
        </pc:spChg>
        <pc:spChg chg="add del mod">
          <ac:chgData name="佐藤大輔" userId="0492553f-8931-40e6-bdda-87462e0d1d41" providerId="ADAL" clId="{2160ABBB-D50B-43D2-9313-ED58A1924F1D}" dt="2023-09-11T10:59:12.871" v="1143" actId="21"/>
          <ac:spMkLst>
            <pc:docMk/>
            <pc:sldMk cId="1691509415" sldId="264"/>
            <ac:spMk id="10" creationId="{9EE6E671-77AF-EF89-BAD7-FC110C2CAEDB}"/>
          </ac:spMkLst>
        </pc:spChg>
        <pc:spChg chg="add del mod">
          <ac:chgData name="佐藤大輔" userId="0492553f-8931-40e6-bdda-87462e0d1d41" providerId="ADAL" clId="{2160ABBB-D50B-43D2-9313-ED58A1924F1D}" dt="2023-09-11T10:59:12.871" v="1143" actId="21"/>
          <ac:spMkLst>
            <pc:docMk/>
            <pc:sldMk cId="1691509415" sldId="264"/>
            <ac:spMk id="11" creationId="{86E1EC67-383E-006A-C3E2-443D8DCA81D3}"/>
          </ac:spMkLst>
        </pc:spChg>
        <pc:spChg chg="add del mod">
          <ac:chgData name="佐藤大輔" userId="0492553f-8931-40e6-bdda-87462e0d1d41" providerId="ADAL" clId="{2160ABBB-D50B-43D2-9313-ED58A1924F1D}" dt="2023-09-11T10:59:12.871" v="1143" actId="21"/>
          <ac:spMkLst>
            <pc:docMk/>
            <pc:sldMk cId="1691509415" sldId="264"/>
            <ac:spMk id="12" creationId="{2CF9FFBF-5649-DB94-27A5-A5A42CE116DC}"/>
          </ac:spMkLst>
        </pc:spChg>
        <pc:spChg chg="add del mod">
          <ac:chgData name="佐藤大輔" userId="0492553f-8931-40e6-bdda-87462e0d1d41" providerId="ADAL" clId="{2160ABBB-D50B-43D2-9313-ED58A1924F1D}" dt="2023-09-11T10:59:26.250" v="1148" actId="21"/>
          <ac:spMkLst>
            <pc:docMk/>
            <pc:sldMk cId="1691509415" sldId="264"/>
            <ac:spMk id="13" creationId="{5D438673-FD3F-43FE-2F0E-3FFCBB92E988}"/>
          </ac:spMkLst>
        </pc:spChg>
        <pc:spChg chg="add del mod">
          <ac:chgData name="佐藤大輔" userId="0492553f-8931-40e6-bdda-87462e0d1d41" providerId="ADAL" clId="{2160ABBB-D50B-43D2-9313-ED58A1924F1D}" dt="2023-09-11T10:59:26.250" v="1148" actId="21"/>
          <ac:spMkLst>
            <pc:docMk/>
            <pc:sldMk cId="1691509415" sldId="264"/>
            <ac:spMk id="14" creationId="{8B6E09F7-63BD-34CF-2567-BF48DBC5B834}"/>
          </ac:spMkLst>
        </pc:spChg>
        <pc:spChg chg="add mod">
          <ac:chgData name="佐藤大輔" userId="0492553f-8931-40e6-bdda-87462e0d1d41" providerId="ADAL" clId="{2160ABBB-D50B-43D2-9313-ED58A1924F1D}" dt="2023-09-11T11:37:07.369" v="1442" actId="113"/>
          <ac:spMkLst>
            <pc:docMk/>
            <pc:sldMk cId="1691509415" sldId="264"/>
            <ac:spMk id="22" creationId="{83216C97-8416-4D7E-AD58-2B6F776919E5}"/>
          </ac:spMkLst>
        </pc:spChg>
        <pc:spChg chg="add mod">
          <ac:chgData name="佐藤大輔" userId="0492553f-8931-40e6-bdda-87462e0d1d41" providerId="ADAL" clId="{2160ABBB-D50B-43D2-9313-ED58A1924F1D}" dt="2023-09-11T11:33:09.921" v="1363" actId="1076"/>
          <ac:spMkLst>
            <pc:docMk/>
            <pc:sldMk cId="1691509415" sldId="264"/>
            <ac:spMk id="27" creationId="{BB2BD715-8B5D-7409-D0F9-4F8D2900CA1F}"/>
          </ac:spMkLst>
        </pc:spChg>
        <pc:spChg chg="add mod">
          <ac:chgData name="佐藤大輔" userId="0492553f-8931-40e6-bdda-87462e0d1d41" providerId="ADAL" clId="{2160ABBB-D50B-43D2-9313-ED58A1924F1D}" dt="2023-09-11T11:30:45.807" v="1292" actId="1076"/>
          <ac:spMkLst>
            <pc:docMk/>
            <pc:sldMk cId="1691509415" sldId="264"/>
            <ac:spMk id="35" creationId="{5F4DB9F5-5852-5A30-9B45-8A419E58B4E1}"/>
          </ac:spMkLst>
        </pc:spChg>
        <pc:spChg chg="add mod">
          <ac:chgData name="佐藤大輔" userId="0492553f-8931-40e6-bdda-87462e0d1d41" providerId="ADAL" clId="{2160ABBB-D50B-43D2-9313-ED58A1924F1D}" dt="2023-09-11T11:36:45.747" v="1439" actId="1076"/>
          <ac:spMkLst>
            <pc:docMk/>
            <pc:sldMk cId="1691509415" sldId="264"/>
            <ac:spMk id="36" creationId="{7064A7F3-BFA1-7510-829A-5250D3389839}"/>
          </ac:spMkLst>
        </pc:spChg>
        <pc:spChg chg="add mod">
          <ac:chgData name="佐藤大輔" userId="0492553f-8931-40e6-bdda-87462e0d1d41" providerId="ADAL" clId="{2160ABBB-D50B-43D2-9313-ED58A1924F1D}" dt="2023-09-11T11:36:29.151" v="1437" actId="1076"/>
          <ac:spMkLst>
            <pc:docMk/>
            <pc:sldMk cId="1691509415" sldId="264"/>
            <ac:spMk id="37" creationId="{C7F9E8B0-0AD3-A1A3-522E-1D56B9144E61}"/>
          </ac:spMkLst>
        </pc:spChg>
        <pc:graphicFrameChg chg="add mod">
          <ac:chgData name="佐藤大輔" userId="0492553f-8931-40e6-bdda-87462e0d1d41" providerId="ADAL" clId="{2160ABBB-D50B-43D2-9313-ED58A1924F1D}" dt="2023-09-11T11:32:44.166" v="1356" actId="1076"/>
          <ac:graphicFrameMkLst>
            <pc:docMk/>
            <pc:sldMk cId="1691509415" sldId="264"/>
            <ac:graphicFrameMk id="23" creationId="{C864243B-1F76-FCD8-8A2C-E05745639BDF}"/>
          </ac:graphicFrameMkLst>
        </pc:graphicFrameChg>
        <pc:picChg chg="add del mod">
          <ac:chgData name="佐藤大輔" userId="0492553f-8931-40e6-bdda-87462e0d1d41" providerId="ADAL" clId="{2160ABBB-D50B-43D2-9313-ED58A1924F1D}" dt="2023-09-11T10:59:12.871" v="1143" actId="21"/>
          <ac:picMkLst>
            <pc:docMk/>
            <pc:sldMk cId="1691509415" sldId="264"/>
            <ac:picMk id="5" creationId="{86621D86-6D80-88DF-E477-D1C382193DD3}"/>
          </ac:picMkLst>
        </pc:picChg>
        <pc:picChg chg="add del mod">
          <ac:chgData name="佐藤大輔" userId="0492553f-8931-40e6-bdda-87462e0d1d41" providerId="ADAL" clId="{2160ABBB-D50B-43D2-9313-ED58A1924F1D}" dt="2023-09-11T10:59:26.250" v="1148" actId="21"/>
          <ac:picMkLst>
            <pc:docMk/>
            <pc:sldMk cId="1691509415" sldId="264"/>
            <ac:picMk id="6" creationId="{25B92EB5-7040-9541-375C-40319A2717DD}"/>
          </ac:picMkLst>
        </pc:picChg>
        <pc:picChg chg="add mod">
          <ac:chgData name="佐藤大輔" userId="0492553f-8931-40e6-bdda-87462e0d1d41" providerId="ADAL" clId="{2160ABBB-D50B-43D2-9313-ED58A1924F1D}" dt="2023-09-11T11:36:20.106" v="1434" actId="1076"/>
          <ac:picMkLst>
            <pc:docMk/>
            <pc:sldMk cId="1691509415" sldId="264"/>
            <ac:picMk id="24" creationId="{26F80177-72A5-1465-196B-991FC609CF02}"/>
          </ac:picMkLst>
        </pc:picChg>
        <pc:picChg chg="add mod">
          <ac:chgData name="佐藤大輔" userId="0492553f-8931-40e6-bdda-87462e0d1d41" providerId="ADAL" clId="{2160ABBB-D50B-43D2-9313-ED58A1924F1D}" dt="2023-09-11T11:02:04.232" v="1205" actId="1076"/>
          <ac:picMkLst>
            <pc:docMk/>
            <pc:sldMk cId="1691509415" sldId="264"/>
            <ac:picMk id="25" creationId="{9BE25985-84B6-1A97-F733-CDC49545B2DE}"/>
          </ac:picMkLst>
        </pc:picChg>
        <pc:picChg chg="add mod">
          <ac:chgData name="佐藤大輔" userId="0492553f-8931-40e6-bdda-87462e0d1d41" providerId="ADAL" clId="{2160ABBB-D50B-43D2-9313-ED58A1924F1D}" dt="2023-09-11T11:02:38.550" v="1231" actId="692"/>
          <ac:picMkLst>
            <pc:docMk/>
            <pc:sldMk cId="1691509415" sldId="264"/>
            <ac:picMk id="26" creationId="{4E28F328-9C27-428B-C0F2-FB30A46044A6}"/>
          </ac:picMkLst>
        </pc:picChg>
        <pc:picChg chg="add mod">
          <ac:chgData name="佐藤大輔" userId="0492553f-8931-40e6-bdda-87462e0d1d41" providerId="ADAL" clId="{2160ABBB-D50B-43D2-9313-ED58A1924F1D}" dt="2023-09-11T11:32:54.365" v="1358" actId="1076"/>
          <ac:picMkLst>
            <pc:docMk/>
            <pc:sldMk cId="1691509415" sldId="264"/>
            <ac:picMk id="28" creationId="{04B2BBA1-6743-B7AD-9914-230FA2429A81}"/>
          </ac:picMkLst>
        </pc:picChg>
        <pc:cxnChg chg="add del mod">
          <ac:chgData name="佐藤大輔" userId="0492553f-8931-40e6-bdda-87462e0d1d41" providerId="ADAL" clId="{2160ABBB-D50B-43D2-9313-ED58A1924F1D}" dt="2023-09-11T10:59:12.871" v="1143" actId="21"/>
          <ac:cxnSpMkLst>
            <pc:docMk/>
            <pc:sldMk cId="1691509415" sldId="264"/>
            <ac:cxnSpMk id="15" creationId="{9B78CB96-5897-389D-FDF3-BD2A3F76B6C6}"/>
          </ac:cxnSpMkLst>
        </pc:cxnChg>
        <pc:cxnChg chg="add del mod">
          <ac:chgData name="佐藤大輔" userId="0492553f-8931-40e6-bdda-87462e0d1d41" providerId="ADAL" clId="{2160ABBB-D50B-43D2-9313-ED58A1924F1D}" dt="2023-09-11T10:59:12.871" v="1143" actId="21"/>
          <ac:cxnSpMkLst>
            <pc:docMk/>
            <pc:sldMk cId="1691509415" sldId="264"/>
            <ac:cxnSpMk id="16" creationId="{E981EF15-E74C-91F6-945E-0987A30248DA}"/>
          </ac:cxnSpMkLst>
        </pc:cxnChg>
        <pc:cxnChg chg="add del mod">
          <ac:chgData name="佐藤大輔" userId="0492553f-8931-40e6-bdda-87462e0d1d41" providerId="ADAL" clId="{2160ABBB-D50B-43D2-9313-ED58A1924F1D}" dt="2023-09-11T10:59:12.871" v="1143" actId="21"/>
          <ac:cxnSpMkLst>
            <pc:docMk/>
            <pc:sldMk cId="1691509415" sldId="264"/>
            <ac:cxnSpMk id="17" creationId="{F68A6CAE-46AA-24A1-9E40-21B0B04BE291}"/>
          </ac:cxnSpMkLst>
        </pc:cxnChg>
        <pc:cxnChg chg="add del mod">
          <ac:chgData name="佐藤大輔" userId="0492553f-8931-40e6-bdda-87462e0d1d41" providerId="ADAL" clId="{2160ABBB-D50B-43D2-9313-ED58A1924F1D}" dt="2023-09-11T10:59:12.871" v="1143" actId="21"/>
          <ac:cxnSpMkLst>
            <pc:docMk/>
            <pc:sldMk cId="1691509415" sldId="264"/>
            <ac:cxnSpMk id="18" creationId="{AF2BAC13-3CA7-25CE-F27F-BE9289376385}"/>
          </ac:cxnSpMkLst>
        </pc:cxnChg>
        <pc:cxnChg chg="add del mod">
          <ac:chgData name="佐藤大輔" userId="0492553f-8931-40e6-bdda-87462e0d1d41" providerId="ADAL" clId="{2160ABBB-D50B-43D2-9313-ED58A1924F1D}" dt="2023-09-11T10:59:12.871" v="1143" actId="21"/>
          <ac:cxnSpMkLst>
            <pc:docMk/>
            <pc:sldMk cId="1691509415" sldId="264"/>
            <ac:cxnSpMk id="19" creationId="{A14F56C5-3B78-657E-B121-D111F7A50288}"/>
          </ac:cxnSpMkLst>
        </pc:cxnChg>
        <pc:cxnChg chg="add del mod">
          <ac:chgData name="佐藤大輔" userId="0492553f-8931-40e6-bdda-87462e0d1d41" providerId="ADAL" clId="{2160ABBB-D50B-43D2-9313-ED58A1924F1D}" dt="2023-09-11T10:59:26.250" v="1148" actId="21"/>
          <ac:cxnSpMkLst>
            <pc:docMk/>
            <pc:sldMk cId="1691509415" sldId="264"/>
            <ac:cxnSpMk id="20" creationId="{498DF048-F2EF-E523-7DD7-689E38C184A4}"/>
          </ac:cxnSpMkLst>
        </pc:cxnChg>
        <pc:cxnChg chg="add del mod">
          <ac:chgData name="佐藤大輔" userId="0492553f-8931-40e6-bdda-87462e0d1d41" providerId="ADAL" clId="{2160ABBB-D50B-43D2-9313-ED58A1924F1D}" dt="2023-09-11T10:59:26.250" v="1148" actId="21"/>
          <ac:cxnSpMkLst>
            <pc:docMk/>
            <pc:sldMk cId="1691509415" sldId="264"/>
            <ac:cxnSpMk id="21" creationId="{54580266-1ADD-8FAA-3CED-F2812698053B}"/>
          </ac:cxnSpMkLst>
        </pc:cxnChg>
        <pc:cxnChg chg="add mod">
          <ac:chgData name="佐藤大輔" userId="0492553f-8931-40e6-bdda-87462e0d1d41" providerId="ADAL" clId="{2160ABBB-D50B-43D2-9313-ED58A1924F1D}" dt="2023-09-11T11:02:25.023" v="1216" actId="692"/>
          <ac:cxnSpMkLst>
            <pc:docMk/>
            <pc:sldMk cId="1691509415" sldId="264"/>
            <ac:cxnSpMk id="30" creationId="{8BF5B4E7-EC62-78FB-F54D-0DE6C74601C7}"/>
          </ac:cxnSpMkLst>
        </pc:cxnChg>
        <pc:cxnChg chg="add mod">
          <ac:chgData name="佐藤大輔" userId="0492553f-8931-40e6-bdda-87462e0d1d41" providerId="ADAL" clId="{2160ABBB-D50B-43D2-9313-ED58A1924F1D}" dt="2023-09-11T11:02:46.369" v="1232" actId="14100"/>
          <ac:cxnSpMkLst>
            <pc:docMk/>
            <pc:sldMk cId="1691509415" sldId="264"/>
            <ac:cxnSpMk id="31" creationId="{7B8F37E3-E174-5B0B-61F2-4E5F312C7AEE}"/>
          </ac:cxnSpMkLst>
        </pc:cxnChg>
      </pc:sldChg>
      <pc:sldChg chg="add del">
        <pc:chgData name="佐藤大輔" userId="0492553f-8931-40e6-bdda-87462e0d1d41" providerId="ADAL" clId="{2160ABBB-D50B-43D2-9313-ED58A1924F1D}" dt="2023-09-11T10:51:22.630" v="1099" actId="2696"/>
        <pc:sldMkLst>
          <pc:docMk/>
          <pc:sldMk cId="1655581348" sldId="265"/>
        </pc:sldMkLst>
      </pc:sldChg>
      <pc:sldChg chg="addSp modSp add mod">
        <pc:chgData name="佐藤大輔" userId="0492553f-8931-40e6-bdda-87462e0d1d41" providerId="ADAL" clId="{2160ABBB-D50B-43D2-9313-ED58A1924F1D}" dt="2023-09-11T13:00:07.961" v="1975" actId="20577"/>
        <pc:sldMkLst>
          <pc:docMk/>
          <pc:sldMk cId="2410139193" sldId="265"/>
        </pc:sldMkLst>
        <pc:spChg chg="add mod">
          <ac:chgData name="佐藤大輔" userId="0492553f-8931-40e6-bdda-87462e0d1d41" providerId="ADAL" clId="{2160ABBB-D50B-43D2-9313-ED58A1924F1D}" dt="2023-09-11T12:10:18.299" v="1757" actId="1076"/>
          <ac:spMkLst>
            <pc:docMk/>
            <pc:sldMk cId="2410139193" sldId="265"/>
            <ac:spMk id="2" creationId="{0426E589-9C05-641D-A304-1C9103DB7BC4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5" creationId="{CFE81981-6F47-3A06-1CDD-0EE4067AE972}"/>
          </ac:spMkLst>
        </pc:spChg>
        <pc:spChg chg="mod">
          <ac:chgData name="佐藤大輔" userId="0492553f-8931-40e6-bdda-87462e0d1d41" providerId="ADAL" clId="{2160ABBB-D50B-43D2-9313-ED58A1924F1D}" dt="2023-09-11T12:11:42.204" v="1826" actId="404"/>
          <ac:spMkLst>
            <pc:docMk/>
            <pc:sldMk cId="2410139193" sldId="265"/>
            <ac:spMk id="6" creationId="{4C76B0AF-A0A7-EDA4-24C3-87BEDFD93D94}"/>
          </ac:spMkLst>
        </pc:spChg>
        <pc:spChg chg="mod">
          <ac:chgData name="佐藤大輔" userId="0492553f-8931-40e6-bdda-87462e0d1d41" providerId="ADAL" clId="{2160ABBB-D50B-43D2-9313-ED58A1924F1D}" dt="2023-09-11T12:36:46.896" v="1860" actId="1076"/>
          <ac:spMkLst>
            <pc:docMk/>
            <pc:sldMk cId="2410139193" sldId="265"/>
            <ac:spMk id="8" creationId="{FA7FE6F2-5815-E760-EB7A-F02D2AF6DD59}"/>
          </ac:spMkLst>
        </pc:spChg>
        <pc:spChg chg="mod">
          <ac:chgData name="佐藤大輔" userId="0492553f-8931-40e6-bdda-87462e0d1d41" providerId="ADAL" clId="{2160ABBB-D50B-43D2-9313-ED58A1924F1D}" dt="2023-09-11T12:08:00.524" v="1675" actId="20577"/>
          <ac:spMkLst>
            <pc:docMk/>
            <pc:sldMk cId="2410139193" sldId="265"/>
            <ac:spMk id="9" creationId="{085AF21E-F200-3D8F-44DA-959CCD78B4A3}"/>
          </ac:spMkLst>
        </pc:spChg>
        <pc:spChg chg="mod">
          <ac:chgData name="佐藤大輔" userId="0492553f-8931-40e6-bdda-87462e0d1d41" providerId="ADAL" clId="{2160ABBB-D50B-43D2-9313-ED58A1924F1D}" dt="2023-09-11T12:36:26.869" v="1856" actId="1038"/>
          <ac:spMkLst>
            <pc:docMk/>
            <pc:sldMk cId="2410139193" sldId="265"/>
            <ac:spMk id="10" creationId="{41D05BD3-5B9E-3B6D-C4A1-1BC2E07E7B44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11" creationId="{60306F2B-1430-721B-853B-36EE131C22DD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12" creationId="{21088316-26BD-ED34-E075-E5FED377D927}"/>
          </ac:spMkLst>
        </pc:spChg>
        <pc:spChg chg="mod">
          <ac:chgData name="佐藤大輔" userId="0492553f-8931-40e6-bdda-87462e0d1d41" providerId="ADAL" clId="{2160ABBB-D50B-43D2-9313-ED58A1924F1D}" dt="2023-09-11T12:10:48.279" v="1780" actId="20577"/>
          <ac:spMkLst>
            <pc:docMk/>
            <pc:sldMk cId="2410139193" sldId="265"/>
            <ac:spMk id="13" creationId="{8B148E60-0936-7B7A-31AC-4B26C09B21F9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16" creationId="{8879C6B8-1A6F-1A61-3B7E-0134C7A64567}"/>
          </ac:spMkLst>
        </pc:spChg>
        <pc:spChg chg="mod">
          <ac:chgData name="佐藤大輔" userId="0492553f-8931-40e6-bdda-87462e0d1d41" providerId="ADAL" clId="{2160ABBB-D50B-43D2-9313-ED58A1924F1D}" dt="2023-09-11T12:11:49.142" v="1831" actId="1036"/>
          <ac:spMkLst>
            <pc:docMk/>
            <pc:sldMk cId="2410139193" sldId="265"/>
            <ac:spMk id="17" creationId="{F07BEBD3-0A69-B64D-E118-D38F661C7AAD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18" creationId="{CDC4410C-CFD5-61B2-4821-EDB69B154128}"/>
          </ac:spMkLst>
        </pc:spChg>
        <pc:spChg chg="mod">
          <ac:chgData name="佐藤大輔" userId="0492553f-8931-40e6-bdda-87462e0d1d41" providerId="ADAL" clId="{2160ABBB-D50B-43D2-9313-ED58A1924F1D}" dt="2023-09-11T12:29:31.307" v="1833" actId="1076"/>
          <ac:spMkLst>
            <pc:docMk/>
            <pc:sldMk cId="2410139193" sldId="265"/>
            <ac:spMk id="19" creationId="{39EEEDBA-9F9D-0AC5-CA61-100427127852}"/>
          </ac:spMkLst>
        </pc:spChg>
        <pc:spChg chg="mod">
          <ac:chgData name="佐藤大輔" userId="0492553f-8931-40e6-bdda-87462e0d1d41" providerId="ADAL" clId="{2160ABBB-D50B-43D2-9313-ED58A1924F1D}" dt="2023-09-11T12:29:34.852" v="1834" actId="1076"/>
          <ac:spMkLst>
            <pc:docMk/>
            <pc:sldMk cId="2410139193" sldId="265"/>
            <ac:spMk id="20" creationId="{4A18013C-D04D-98BB-2B6C-A32DE15B7320}"/>
          </ac:spMkLst>
        </pc:spChg>
        <pc:spChg chg="mod">
          <ac:chgData name="佐藤大輔" userId="0492553f-8931-40e6-bdda-87462e0d1d41" providerId="ADAL" clId="{2160ABBB-D50B-43D2-9313-ED58A1924F1D}" dt="2023-09-11T11:40:34.420" v="1443"/>
          <ac:spMkLst>
            <pc:docMk/>
            <pc:sldMk cId="2410139193" sldId="265"/>
            <ac:spMk id="21" creationId="{01425532-8F2E-58C9-EEED-656C4518E361}"/>
          </ac:spMkLst>
        </pc:spChg>
        <pc:spChg chg="mod">
          <ac:chgData name="佐藤大輔" userId="0492553f-8931-40e6-bdda-87462e0d1d41" providerId="ADAL" clId="{2160ABBB-D50B-43D2-9313-ED58A1924F1D}" dt="2023-09-11T12:11:11.434" v="1798" actId="1037"/>
          <ac:spMkLst>
            <pc:docMk/>
            <pc:sldMk cId="2410139193" sldId="265"/>
            <ac:spMk id="22" creationId="{1A33ED40-150D-1496-47F4-9890778F0115}"/>
          </ac:spMkLst>
        </pc:spChg>
        <pc:spChg chg="add mod">
          <ac:chgData name="佐藤大輔" userId="0492553f-8931-40e6-bdda-87462e0d1d41" providerId="ADAL" clId="{2160ABBB-D50B-43D2-9313-ED58A1924F1D}" dt="2023-09-11T12:47:22.770" v="1899" actId="1035"/>
          <ac:spMkLst>
            <pc:docMk/>
            <pc:sldMk cId="2410139193" sldId="265"/>
            <ac:spMk id="23" creationId="{3BDD1427-AD87-1EBF-BAEA-8AB4A13EB246}"/>
          </ac:spMkLst>
        </pc:spChg>
        <pc:spChg chg="add mod">
          <ac:chgData name="佐藤大輔" userId="0492553f-8931-40e6-bdda-87462e0d1d41" providerId="ADAL" clId="{2160ABBB-D50B-43D2-9313-ED58A1924F1D}" dt="2023-09-11T12:47:22.770" v="1899" actId="1035"/>
          <ac:spMkLst>
            <pc:docMk/>
            <pc:sldMk cId="2410139193" sldId="265"/>
            <ac:spMk id="24" creationId="{D6644AB4-0EDC-8457-9525-A50E49F50D6B}"/>
          </ac:spMkLst>
        </pc:spChg>
        <pc:spChg chg="add mod">
          <ac:chgData name="佐藤大輔" userId="0492553f-8931-40e6-bdda-87462e0d1d41" providerId="ADAL" clId="{2160ABBB-D50B-43D2-9313-ED58A1924F1D}" dt="2023-09-11T12:47:22.770" v="1899" actId="1035"/>
          <ac:spMkLst>
            <pc:docMk/>
            <pc:sldMk cId="2410139193" sldId="265"/>
            <ac:spMk id="25" creationId="{9D680112-1D43-4F9C-4BB3-A625349C1833}"/>
          </ac:spMkLst>
        </pc:spChg>
        <pc:spChg chg="add mod">
          <ac:chgData name="佐藤大輔" userId="0492553f-8931-40e6-bdda-87462e0d1d41" providerId="ADAL" clId="{2160ABBB-D50B-43D2-9313-ED58A1924F1D}" dt="2023-09-11T12:47:32.172" v="1901" actId="1076"/>
          <ac:spMkLst>
            <pc:docMk/>
            <pc:sldMk cId="2410139193" sldId="265"/>
            <ac:spMk id="26" creationId="{E64BC071-B0EF-F551-F688-C23B73457870}"/>
          </ac:spMkLst>
        </pc:spChg>
        <pc:spChg chg="add mod">
          <ac:chgData name="佐藤大輔" userId="0492553f-8931-40e6-bdda-87462e0d1d41" providerId="ADAL" clId="{2160ABBB-D50B-43D2-9313-ED58A1924F1D}" dt="2023-09-11T13:00:07.961" v="1975" actId="20577"/>
          <ac:spMkLst>
            <pc:docMk/>
            <pc:sldMk cId="2410139193" sldId="265"/>
            <ac:spMk id="27" creationId="{E0DEC3B9-3E99-F90A-6FC8-0B21A261D1B5}"/>
          </ac:spMkLst>
        </pc:spChg>
        <pc:grpChg chg="add mod">
          <ac:chgData name="佐藤大輔" userId="0492553f-8931-40e6-bdda-87462e0d1d41" providerId="ADAL" clId="{2160ABBB-D50B-43D2-9313-ED58A1924F1D}" dt="2023-09-11T12:47:22.770" v="1899" actId="1035"/>
          <ac:grpSpMkLst>
            <pc:docMk/>
            <pc:sldMk cId="2410139193" sldId="265"/>
            <ac:grpSpMk id="4" creationId="{7BBE13C9-808D-5D52-DE69-C180527E2D6E}"/>
          </ac:grpSpMkLst>
        </pc:grpChg>
        <pc:grpChg chg="add mod">
          <ac:chgData name="佐藤大輔" userId="0492553f-8931-40e6-bdda-87462e0d1d41" providerId="ADAL" clId="{2160ABBB-D50B-43D2-9313-ED58A1924F1D}" dt="2023-09-11T12:47:22.770" v="1899" actId="1035"/>
          <ac:grpSpMkLst>
            <pc:docMk/>
            <pc:sldMk cId="2410139193" sldId="265"/>
            <ac:grpSpMk id="14" creationId="{C5D870D1-0064-38DD-D16A-CE575E100D17}"/>
          </ac:grpSpMkLst>
        </pc:grpChg>
        <pc:picChg chg="mod">
          <ac:chgData name="佐藤大輔" userId="0492553f-8931-40e6-bdda-87462e0d1d41" providerId="ADAL" clId="{2160ABBB-D50B-43D2-9313-ED58A1924F1D}" dt="2023-09-11T12:36:50.520" v="1861" actId="1076"/>
          <ac:picMkLst>
            <pc:docMk/>
            <pc:sldMk cId="2410139193" sldId="265"/>
            <ac:picMk id="7" creationId="{15FA8113-6FD1-8FC6-EF14-20B75A8D5941}"/>
          </ac:picMkLst>
        </pc:picChg>
        <pc:picChg chg="mod">
          <ac:chgData name="佐藤大輔" userId="0492553f-8931-40e6-bdda-87462e0d1d41" providerId="ADAL" clId="{2160ABBB-D50B-43D2-9313-ED58A1924F1D}" dt="2023-09-11T11:40:34.420" v="1443"/>
          <ac:picMkLst>
            <pc:docMk/>
            <pc:sldMk cId="2410139193" sldId="265"/>
            <ac:picMk id="15" creationId="{6F8E86C1-AD25-0157-81E7-F608C044BD09}"/>
          </ac:picMkLst>
        </pc:picChg>
      </pc:sldChg>
      <pc:sldChg chg="addSp delSp modSp add mod ord">
        <pc:chgData name="佐藤大輔" userId="0492553f-8931-40e6-bdda-87462e0d1d41" providerId="ADAL" clId="{2160ABBB-D50B-43D2-9313-ED58A1924F1D}" dt="2023-09-11T18:13:03.358" v="3603"/>
        <pc:sldMkLst>
          <pc:docMk/>
          <pc:sldMk cId="258866152" sldId="266"/>
        </pc:sldMkLst>
        <pc:spChg chg="ord">
          <ac:chgData name="佐藤大輔" userId="0492553f-8931-40e6-bdda-87462e0d1d41" providerId="ADAL" clId="{2160ABBB-D50B-43D2-9313-ED58A1924F1D}" dt="2023-09-11T13:20:56.292" v="2450" actId="166"/>
          <ac:spMkLst>
            <pc:docMk/>
            <pc:sldMk cId="258866152" sldId="266"/>
            <ac:spMk id="3" creationId="{E2F705B7-DEBC-5970-01EA-A45B8638057C}"/>
          </ac:spMkLst>
        </pc:spChg>
        <pc:spChg chg="add mod">
          <ac:chgData name="佐藤大輔" userId="0492553f-8931-40e6-bdda-87462e0d1d41" providerId="ADAL" clId="{2160ABBB-D50B-43D2-9313-ED58A1924F1D}" dt="2023-09-11T16:01:07.541" v="2529" actId="1036"/>
          <ac:spMkLst>
            <pc:docMk/>
            <pc:sldMk cId="258866152" sldId="266"/>
            <ac:spMk id="4" creationId="{FEAA7BD6-E680-CC47-1798-1CA5F6A8936F}"/>
          </ac:spMkLst>
        </pc:spChg>
        <pc:spChg chg="add del mod">
          <ac:chgData name="佐藤大輔" userId="0492553f-8931-40e6-bdda-87462e0d1d41" providerId="ADAL" clId="{2160ABBB-D50B-43D2-9313-ED58A1924F1D}" dt="2023-09-11T12:06:13.284" v="1636" actId="478"/>
          <ac:spMkLst>
            <pc:docMk/>
            <pc:sldMk cId="258866152" sldId="266"/>
            <ac:spMk id="5" creationId="{03D636EE-3181-69BF-871F-B82BA87A0225}"/>
          </ac:spMkLst>
        </pc:spChg>
        <pc:spChg chg="add mod">
          <ac:chgData name="佐藤大輔" userId="0492553f-8931-40e6-bdda-87462e0d1d41" providerId="ADAL" clId="{2160ABBB-D50B-43D2-9313-ED58A1924F1D}" dt="2023-09-11T16:12:37.386" v="2638" actId="207"/>
          <ac:spMkLst>
            <pc:docMk/>
            <pc:sldMk cId="258866152" sldId="266"/>
            <ac:spMk id="6" creationId="{C38EDA12-4F36-EAB7-440D-977608E78162}"/>
          </ac:spMkLst>
        </pc:spChg>
        <pc:spChg chg="add mod">
          <ac:chgData name="佐藤大輔" userId="0492553f-8931-40e6-bdda-87462e0d1d41" providerId="ADAL" clId="{2160ABBB-D50B-43D2-9313-ED58A1924F1D}" dt="2023-09-11T16:02:18.965" v="2634" actId="1036"/>
          <ac:spMkLst>
            <pc:docMk/>
            <pc:sldMk cId="258866152" sldId="266"/>
            <ac:spMk id="8" creationId="{A421BB98-9114-E766-ACBD-26496EF2025F}"/>
          </ac:spMkLst>
        </pc:spChg>
        <pc:spChg chg="mod">
          <ac:chgData name="佐藤大輔" userId="0492553f-8931-40e6-bdda-87462e0d1d41" providerId="ADAL" clId="{2160ABBB-D50B-43D2-9313-ED58A1924F1D}" dt="2023-09-11T15:36:12.152" v="2483" actId="20577"/>
          <ac:spMkLst>
            <pc:docMk/>
            <pc:sldMk cId="258866152" sldId="266"/>
            <ac:spMk id="9" creationId="{085AF21E-F200-3D8F-44DA-959CCD78B4A3}"/>
          </ac:spMkLst>
        </pc:spChg>
        <pc:spChg chg="add mod">
          <ac:chgData name="佐藤大輔" userId="0492553f-8931-40e6-bdda-87462e0d1d41" providerId="ADAL" clId="{2160ABBB-D50B-43D2-9313-ED58A1924F1D}" dt="2023-09-11T16:02:08.478" v="2628" actId="1076"/>
          <ac:spMkLst>
            <pc:docMk/>
            <pc:sldMk cId="258866152" sldId="266"/>
            <ac:spMk id="10" creationId="{BB48D01C-CC54-4D37-97FC-54D4C09B7C2D}"/>
          </ac:spMkLst>
        </pc:spChg>
        <pc:spChg chg="add mod">
          <ac:chgData name="佐藤大輔" userId="0492553f-8931-40e6-bdda-87462e0d1d41" providerId="ADAL" clId="{2160ABBB-D50B-43D2-9313-ED58A1924F1D}" dt="2023-09-11T16:01:07.541" v="2529" actId="1036"/>
          <ac:spMkLst>
            <pc:docMk/>
            <pc:sldMk cId="258866152" sldId="266"/>
            <ac:spMk id="11" creationId="{6B5E49E7-8134-9392-09BD-12704BDC10CB}"/>
          </ac:spMkLst>
        </pc:spChg>
        <pc:spChg chg="add mod">
          <ac:chgData name="佐藤大輔" userId="0492553f-8931-40e6-bdda-87462e0d1d41" providerId="ADAL" clId="{2160ABBB-D50B-43D2-9313-ED58A1924F1D}" dt="2023-09-11T16:02:02.516" v="2627" actId="1036"/>
          <ac:spMkLst>
            <pc:docMk/>
            <pc:sldMk cId="258866152" sldId="266"/>
            <ac:spMk id="12" creationId="{7A7026DC-A136-8696-A1E0-B151ADC8B2F1}"/>
          </ac:spMkLst>
        </pc:spChg>
        <pc:spChg chg="add mod">
          <ac:chgData name="佐藤大輔" userId="0492553f-8931-40e6-bdda-87462e0d1d41" providerId="ADAL" clId="{2160ABBB-D50B-43D2-9313-ED58A1924F1D}" dt="2023-09-11T16:02:02.516" v="2627" actId="1036"/>
          <ac:spMkLst>
            <pc:docMk/>
            <pc:sldMk cId="258866152" sldId="266"/>
            <ac:spMk id="13" creationId="{51762B80-658D-D1BA-DA1A-1635B4878C76}"/>
          </ac:spMkLst>
        </pc:spChg>
        <pc:spChg chg="add mod">
          <ac:chgData name="佐藤大輔" userId="0492553f-8931-40e6-bdda-87462e0d1d41" providerId="ADAL" clId="{2160ABBB-D50B-43D2-9313-ED58A1924F1D}" dt="2023-09-11T16:01:07.541" v="2529" actId="1036"/>
          <ac:spMkLst>
            <pc:docMk/>
            <pc:sldMk cId="258866152" sldId="266"/>
            <ac:spMk id="14" creationId="{8BAD020A-CCAC-F2F9-42DD-83D021888171}"/>
          </ac:spMkLst>
        </pc:spChg>
        <pc:spChg chg="add mod">
          <ac:chgData name="佐藤大輔" userId="0492553f-8931-40e6-bdda-87462e0d1d41" providerId="ADAL" clId="{2160ABBB-D50B-43D2-9313-ED58A1924F1D}" dt="2023-09-11T16:02:02.516" v="2627" actId="1036"/>
          <ac:spMkLst>
            <pc:docMk/>
            <pc:sldMk cId="258866152" sldId="266"/>
            <ac:spMk id="15" creationId="{51DF10C8-1370-9699-3211-5BB912DC32F4}"/>
          </ac:spMkLst>
        </pc:spChg>
        <pc:spChg chg="add del mod">
          <ac:chgData name="佐藤大輔" userId="0492553f-8931-40e6-bdda-87462e0d1d41" providerId="ADAL" clId="{2160ABBB-D50B-43D2-9313-ED58A1924F1D}" dt="2023-09-11T13:14:47.380" v="2259" actId="478"/>
          <ac:spMkLst>
            <pc:docMk/>
            <pc:sldMk cId="258866152" sldId="266"/>
            <ac:spMk id="16" creationId="{9A8FE53B-14AD-389D-0853-D8CFBED897B3}"/>
          </ac:spMkLst>
        </pc:spChg>
        <pc:spChg chg="add mod">
          <ac:chgData name="佐藤大輔" userId="0492553f-8931-40e6-bdda-87462e0d1d41" providerId="ADAL" clId="{2160ABBB-D50B-43D2-9313-ED58A1924F1D}" dt="2023-09-11T16:01:07.541" v="2529" actId="1036"/>
          <ac:spMkLst>
            <pc:docMk/>
            <pc:sldMk cId="258866152" sldId="266"/>
            <ac:spMk id="17" creationId="{2A00FC27-28AA-5BB6-C030-F62D67B6F3D1}"/>
          </ac:spMkLst>
        </pc:spChg>
        <pc:spChg chg="add mod">
          <ac:chgData name="佐藤大輔" userId="0492553f-8931-40e6-bdda-87462e0d1d41" providerId="ADAL" clId="{2160ABBB-D50B-43D2-9313-ED58A1924F1D}" dt="2023-09-11T16:01:07.541" v="2529" actId="1036"/>
          <ac:spMkLst>
            <pc:docMk/>
            <pc:sldMk cId="258866152" sldId="266"/>
            <ac:spMk id="18" creationId="{54E82C2F-E5D2-6262-BDDF-D4B78E5F3237}"/>
          </ac:spMkLst>
        </pc:spChg>
        <pc:spChg chg="add mod">
          <ac:chgData name="佐藤大輔" userId="0492553f-8931-40e6-bdda-87462e0d1d41" providerId="ADAL" clId="{2160ABBB-D50B-43D2-9313-ED58A1924F1D}" dt="2023-09-11T16:01:52.085" v="2606" actId="1035"/>
          <ac:spMkLst>
            <pc:docMk/>
            <pc:sldMk cId="258866152" sldId="266"/>
            <ac:spMk id="19" creationId="{453A4DEC-D81E-3374-36A0-5DDF60CD4476}"/>
          </ac:spMkLst>
        </pc:spChg>
        <pc:graphicFrameChg chg="add mod">
          <ac:chgData name="佐藤大輔" userId="0492553f-8931-40e6-bdda-87462e0d1d41" providerId="ADAL" clId="{2160ABBB-D50B-43D2-9313-ED58A1924F1D}" dt="2023-09-11T16:01:07.541" v="2529" actId="1036"/>
          <ac:graphicFrameMkLst>
            <pc:docMk/>
            <pc:sldMk cId="258866152" sldId="266"/>
            <ac:graphicFrameMk id="2" creationId="{BB4C93EE-AFAE-4044-98D1-143CC1C5AC15}"/>
          </ac:graphicFrameMkLst>
        </pc:graphicFrameChg>
        <pc:graphicFrameChg chg="add mod">
          <ac:chgData name="佐藤大輔" userId="0492553f-8931-40e6-bdda-87462e0d1d41" providerId="ADAL" clId="{2160ABBB-D50B-43D2-9313-ED58A1924F1D}" dt="2023-09-11T16:02:02.516" v="2627" actId="1036"/>
          <ac:graphicFrameMkLst>
            <pc:docMk/>
            <pc:sldMk cId="258866152" sldId="266"/>
            <ac:graphicFrameMk id="7" creationId="{3F381CBD-FBA7-8014-FFDE-142D68538934}"/>
          </ac:graphicFrameMkLst>
        </pc:graphicFrameChg>
      </pc:sldChg>
      <pc:sldChg chg="add del">
        <pc:chgData name="佐藤大輔" userId="0492553f-8931-40e6-bdda-87462e0d1d41" providerId="ADAL" clId="{2160ABBB-D50B-43D2-9313-ED58A1924F1D}" dt="2023-09-11T10:51:24.088" v="1100" actId="2696"/>
        <pc:sldMkLst>
          <pc:docMk/>
          <pc:sldMk cId="706583854" sldId="266"/>
        </pc:sldMkLst>
      </pc:sldChg>
      <pc:sldChg chg="add del">
        <pc:chgData name="佐藤大輔" userId="0492553f-8931-40e6-bdda-87462e0d1d41" providerId="ADAL" clId="{2160ABBB-D50B-43D2-9313-ED58A1924F1D}" dt="2023-09-11T10:51:24.765" v="1101" actId="2696"/>
        <pc:sldMkLst>
          <pc:docMk/>
          <pc:sldMk cId="1612771456" sldId="267"/>
        </pc:sldMkLst>
      </pc:sldChg>
      <pc:sldChg chg="addSp delSp modSp add mod ord modNotesTx">
        <pc:chgData name="佐藤大輔" userId="0492553f-8931-40e6-bdda-87462e0d1d41" providerId="ADAL" clId="{2160ABBB-D50B-43D2-9313-ED58A1924F1D}" dt="2023-09-11T18:39:39.748" v="3651" actId="1036"/>
        <pc:sldMkLst>
          <pc:docMk/>
          <pc:sldMk cId="3242889809" sldId="267"/>
        </pc:sldMkLst>
        <pc:spChg chg="add mod">
          <ac:chgData name="佐藤大輔" userId="0492553f-8931-40e6-bdda-87462e0d1d41" providerId="ADAL" clId="{2160ABBB-D50B-43D2-9313-ED58A1924F1D}" dt="2023-09-11T11:57:13.389" v="1579" actId="1076"/>
          <ac:spMkLst>
            <pc:docMk/>
            <pc:sldMk cId="3242889809" sldId="267"/>
            <ac:spMk id="5" creationId="{C9D15249-8B45-FEB7-4DF4-071B6DA02544}"/>
          </ac:spMkLst>
        </pc:spChg>
        <pc:spChg chg="add del mod">
          <ac:chgData name="佐藤大輔" userId="0492553f-8931-40e6-bdda-87462e0d1d41" providerId="ADAL" clId="{2160ABBB-D50B-43D2-9313-ED58A1924F1D}" dt="2023-09-11T11:57:01.037" v="1576" actId="478"/>
          <ac:spMkLst>
            <pc:docMk/>
            <pc:sldMk cId="3242889809" sldId="267"/>
            <ac:spMk id="6" creationId="{9ED1E1A4-210B-5EE2-7879-A9625D43EF00}"/>
          </ac:spMkLst>
        </pc:spChg>
        <pc:spChg chg="add mod">
          <ac:chgData name="佐藤大輔" userId="0492553f-8931-40e6-bdda-87462e0d1d41" providerId="ADAL" clId="{2160ABBB-D50B-43D2-9313-ED58A1924F1D}" dt="2023-09-11T18:25:16.746" v="3613" actId="1035"/>
          <ac:spMkLst>
            <pc:docMk/>
            <pc:sldMk cId="3242889809" sldId="267"/>
            <ac:spMk id="8" creationId="{1CB78E2B-50A0-8511-ADFD-0A584E442615}"/>
          </ac:spMkLst>
        </pc:spChg>
        <pc:spChg chg="mod">
          <ac:chgData name="佐藤大輔" userId="0492553f-8931-40e6-bdda-87462e0d1d41" providerId="ADAL" clId="{2160ABBB-D50B-43D2-9313-ED58A1924F1D}" dt="2023-09-11T11:56:26.927" v="1567" actId="20577"/>
          <ac:spMkLst>
            <pc:docMk/>
            <pc:sldMk cId="3242889809" sldId="267"/>
            <ac:spMk id="9" creationId="{085AF21E-F200-3D8F-44DA-959CCD78B4A3}"/>
          </ac:spMkLst>
        </pc:spChg>
        <pc:picChg chg="add mod">
          <ac:chgData name="佐藤大輔" userId="0492553f-8931-40e6-bdda-87462e0d1d41" providerId="ADAL" clId="{2160ABBB-D50B-43D2-9313-ED58A1924F1D}" dt="2023-09-11T18:39:39.748" v="3651" actId="1036"/>
          <ac:picMkLst>
            <pc:docMk/>
            <pc:sldMk cId="3242889809" sldId="267"/>
            <ac:picMk id="2" creationId="{CE03EF2C-8B65-4979-100F-B59CC64C0D2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aistmail-my.sharepoint.com/personal/dai-satou_aist_go_jp/Documents/&#12487;&#12473;&#12463;&#12488;&#12483;&#12503;/MgO_SE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istmail-my.sharepoint.com/personal/dai-satou_aist_go_jp/Documents/&#12487;&#12473;&#12463;&#12488;&#12483;&#12503;/0825/&#12480;&#12463;&#12488;&#12524;&#12540;&#12523;&#20182;&#20184;&#23646;&#37096;&#2169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istmail-my.sharepoint.com/personal/dai-satou_aist_go_jp/Documents/&#12487;&#12473;&#12463;&#12488;&#12483;&#12503;/&#30740;&#31350;&#36039;&#37329;&#20844;&#21215;/&#21152;&#36895;&#22120;&#25216;&#34899;&#38283;&#30330;&#33509;&#25163;&#30740;&#31350;&#12503;&#12525;&#12464;&#12521;&#12512;/&#30003;&#35531;&#26360;/X-band&#35211;&#31309;&#12418;&#12426;_Fi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istmail-my.sharepoint.com/personal/dai-satou_aist_go_jp/Documents/&#12487;&#12473;&#12463;&#12488;&#12483;&#12503;/&#30740;&#31350;&#36039;&#37329;&#20844;&#21215;/&#21152;&#36895;&#22120;&#25216;&#34899;&#38283;&#30330;&#33509;&#25163;&#30740;&#31350;&#12503;&#12525;&#12464;&#12521;&#12512;/&#30003;&#35531;&#26360;/X-band&#35211;&#31309;&#12418;&#12426;_Fi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8325219864075"/>
          <c:y val="5.7546296296296297E-2"/>
          <c:w val="0.78157013391945762"/>
          <c:h val="0.74709135316418773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Sheet1!$E$3</c:f>
              <c:strCache>
                <c:ptCount val="1"/>
                <c:pt idx="0">
                  <c:v>MgO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Sheet1!$E$6:$E$12</c:f>
              <c:numCache>
                <c:formatCode>General</c:formatCode>
                <c:ptCount val="7"/>
                <c:pt idx="0">
                  <c:v>0.6</c:v>
                </c:pt>
                <c:pt idx="1">
                  <c:v>1</c:v>
                </c:pt>
                <c:pt idx="2">
                  <c:v>1.2</c:v>
                </c:pt>
                <c:pt idx="3">
                  <c:v>1.4</c:v>
                </c:pt>
                <c:pt idx="4">
                  <c:v>1.6</c:v>
                </c:pt>
                <c:pt idx="5">
                  <c:v>1.8</c:v>
                </c:pt>
                <c:pt idx="6">
                  <c:v>2</c:v>
                </c:pt>
              </c:numCache>
            </c:numRef>
          </c:xVal>
          <c:yVal>
            <c:numRef>
              <c:f>Sheet1!$F$6:$F$12</c:f>
              <c:numCache>
                <c:formatCode>General</c:formatCode>
                <c:ptCount val="7"/>
                <c:pt idx="0">
                  <c:v>4.5</c:v>
                </c:pt>
                <c:pt idx="1">
                  <c:v>4.2</c:v>
                </c:pt>
                <c:pt idx="2">
                  <c:v>5</c:v>
                </c:pt>
                <c:pt idx="3">
                  <c:v>4.5</c:v>
                </c:pt>
                <c:pt idx="4">
                  <c:v>4.5999999999999996</c:v>
                </c:pt>
                <c:pt idx="5">
                  <c:v>4.0999999999999996</c:v>
                </c:pt>
                <c:pt idx="6">
                  <c:v>4.3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3F-41D0-B59D-49953CCE34EA}"/>
            </c:ext>
          </c:extLst>
        </c:ser>
        <c:ser>
          <c:idx val="0"/>
          <c:order val="1"/>
          <c:tx>
            <c:strRef>
              <c:f>Sheet1!$G$3</c:f>
              <c:strCache>
                <c:ptCount val="1"/>
                <c:pt idx="0">
                  <c:v>a-C:H on MgO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Sheet1!$G$5:$G$13</c:f>
              <c:numCache>
                <c:formatCode>General</c:formatCode>
                <c:ptCount val="9"/>
                <c:pt idx="0">
                  <c:v>0.5</c:v>
                </c:pt>
                <c:pt idx="1">
                  <c:v>0.6</c:v>
                </c:pt>
                <c:pt idx="2">
                  <c:v>0.8</c:v>
                </c:pt>
                <c:pt idx="3">
                  <c:v>1</c:v>
                </c:pt>
                <c:pt idx="4">
                  <c:v>1.2</c:v>
                </c:pt>
                <c:pt idx="5">
                  <c:v>1.4</c:v>
                </c:pt>
                <c:pt idx="6">
                  <c:v>1.6</c:v>
                </c:pt>
                <c:pt idx="7">
                  <c:v>1.8</c:v>
                </c:pt>
                <c:pt idx="8">
                  <c:v>2</c:v>
                </c:pt>
              </c:numCache>
            </c:numRef>
          </c:xVal>
          <c:yVal>
            <c:numRef>
              <c:f>Sheet1!$H$5:$H$13</c:f>
              <c:numCache>
                <c:formatCode>General</c:formatCode>
                <c:ptCount val="9"/>
                <c:pt idx="0">
                  <c:v>1.4</c:v>
                </c:pt>
                <c:pt idx="1">
                  <c:v>1.3</c:v>
                </c:pt>
                <c:pt idx="2">
                  <c:v>1.01</c:v>
                </c:pt>
                <c:pt idx="3">
                  <c:v>1.03</c:v>
                </c:pt>
                <c:pt idx="4">
                  <c:v>0.9</c:v>
                </c:pt>
                <c:pt idx="5">
                  <c:v>0.85</c:v>
                </c:pt>
                <c:pt idx="6">
                  <c:v>0.75</c:v>
                </c:pt>
                <c:pt idx="7">
                  <c:v>0.71</c:v>
                </c:pt>
                <c:pt idx="8">
                  <c:v>0.67500000000000004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3F-41D0-B59D-49953CCE3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198687"/>
        <c:axId val="1453904719"/>
      </c:scatterChart>
      <c:valAx>
        <c:axId val="104198687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Ein (keV)</a:t>
                </a:r>
                <a:endParaRPr lang="ja-JP"/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1453904719"/>
        <c:crosses val="autoZero"/>
        <c:crossBetween val="midCat"/>
      </c:valAx>
      <c:valAx>
        <c:axId val="1453904719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Secondary electron yield</a:t>
                </a:r>
              </a:p>
              <a:p>
                <a:pPr>
                  <a:defRPr/>
                </a:pPr>
                <a:r>
                  <a:rPr lang="en-US" altLang="ja-JP" dirty="0"/>
                  <a:t>(SEY)</a:t>
                </a:r>
                <a:endParaRPr lang="ja-JP" dirty="0"/>
              </a:p>
            </c:rich>
          </c:tx>
          <c:layout>
            <c:manualLayout>
              <c:xMode val="edge"/>
              <c:yMode val="edge"/>
              <c:x val="3.8158636685351778E-3"/>
              <c:y val="7.6259644592305664E-2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104198687"/>
        <c:crosses val="autoZero"/>
        <c:crossBetween val="midCat"/>
      </c:valAx>
      <c:spPr>
        <a:ln w="635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4288834033045641"/>
          <c:y val="0.34260984677177697"/>
          <c:w val="0.37686492849721015"/>
          <c:h val="0.15707567804024497"/>
        </c:manualLayout>
      </c:layout>
      <c:overlay val="0"/>
      <c:spPr>
        <a:solidFill>
          <a:schemeClr val="bg1">
            <a:lumMod val="85000"/>
          </a:schemeClr>
        </a:solidFill>
        <a:ln>
          <a:noFill/>
        </a:ln>
      </c:spPr>
    </c:legend>
    <c:plotVisOnly val="1"/>
    <c:dispBlanksAs val="gap"/>
    <c:showDLblsOverMax val="0"/>
    <c:extLst/>
  </c:chart>
  <c:spPr>
    <a:noFill/>
    <a:ln>
      <a:noFill/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05362503206305"/>
          <c:y val="5.0925925925925923E-2"/>
          <c:w val="0.74728287243408886"/>
          <c:h val="0.7647608632254303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購入品!$F$45:$F$72</c:f>
              <c:numCache>
                <c:formatCode>General</c:formatCode>
                <c:ptCount val="28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20</c:v>
                </c:pt>
                <c:pt idx="20">
                  <c:v>30</c:v>
                </c:pt>
                <c:pt idx="21">
                  <c:v>40</c:v>
                </c:pt>
                <c:pt idx="22">
                  <c:v>50</c:v>
                </c:pt>
                <c:pt idx="23">
                  <c:v>60</c:v>
                </c:pt>
                <c:pt idx="24">
                  <c:v>70</c:v>
                </c:pt>
                <c:pt idx="25">
                  <c:v>80</c:v>
                </c:pt>
                <c:pt idx="26">
                  <c:v>90</c:v>
                </c:pt>
                <c:pt idx="27">
                  <c:v>100</c:v>
                </c:pt>
              </c:numCache>
            </c:numRef>
          </c:xVal>
          <c:yVal>
            <c:numRef>
              <c:f>購入品!$G$45:$G$72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15-40AB-80DB-BBDB0CE0B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7128144"/>
        <c:axId val="1706991552"/>
      </c:scatterChart>
      <c:valAx>
        <c:axId val="1707128144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Hydrogen Contents (at. %)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06991552"/>
        <c:crossesAt val="0"/>
        <c:crossBetween val="midCat"/>
      </c:valAx>
      <c:valAx>
        <c:axId val="17069915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SP3/(SP2+SP3) (%)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7626373992326345E-2"/>
              <c:y val="0.171049139690871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  <a:alpha val="91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07128144"/>
        <c:crossesAt val="0.1"/>
        <c:crossBetween val="midCat"/>
      </c:valAx>
      <c:spPr>
        <a:noFill/>
        <a:ln w="6350"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4299679931679"/>
          <c:y val="6.3951735143198796E-2"/>
          <c:w val="0.76750138902812459"/>
          <c:h val="0.76566468162711909"/>
        </c:manualLayout>
      </c:layout>
      <c:scatterChart>
        <c:scatterStyle val="lineMarker"/>
        <c:varyColors val="0"/>
        <c:ser>
          <c:idx val="0"/>
          <c:order val="0"/>
          <c:tx>
            <c:v>Long pulse input</c:v>
          </c:tx>
          <c:spPr>
            <a:ln w="22225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Sheet1!$D$23:$D$1479</c:f>
              <c:numCache>
                <c:formatCode>General</c:formatCode>
                <c:ptCount val="145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  <c:pt idx="86">
                  <c:v>870</c:v>
                </c:pt>
                <c:pt idx="87">
                  <c:v>880</c:v>
                </c:pt>
                <c:pt idx="88">
                  <c:v>890</c:v>
                </c:pt>
                <c:pt idx="89">
                  <c:v>900</c:v>
                </c:pt>
                <c:pt idx="90">
                  <c:v>910</c:v>
                </c:pt>
                <c:pt idx="91">
                  <c:v>920</c:v>
                </c:pt>
                <c:pt idx="92">
                  <c:v>930</c:v>
                </c:pt>
                <c:pt idx="93">
                  <c:v>940</c:v>
                </c:pt>
                <c:pt idx="94">
                  <c:v>950</c:v>
                </c:pt>
                <c:pt idx="95">
                  <c:v>960</c:v>
                </c:pt>
                <c:pt idx="96">
                  <c:v>970</c:v>
                </c:pt>
                <c:pt idx="97">
                  <c:v>980</c:v>
                </c:pt>
                <c:pt idx="98">
                  <c:v>990</c:v>
                </c:pt>
                <c:pt idx="99">
                  <c:v>1000</c:v>
                </c:pt>
                <c:pt idx="100">
                  <c:v>1010</c:v>
                </c:pt>
                <c:pt idx="101">
                  <c:v>1020</c:v>
                </c:pt>
                <c:pt idx="102">
                  <c:v>1030</c:v>
                </c:pt>
                <c:pt idx="103">
                  <c:v>1040</c:v>
                </c:pt>
                <c:pt idx="104">
                  <c:v>1050</c:v>
                </c:pt>
                <c:pt idx="105">
                  <c:v>1060</c:v>
                </c:pt>
                <c:pt idx="106">
                  <c:v>1070</c:v>
                </c:pt>
                <c:pt idx="107">
                  <c:v>1080</c:v>
                </c:pt>
                <c:pt idx="108">
                  <c:v>1090</c:v>
                </c:pt>
                <c:pt idx="109">
                  <c:v>1100</c:v>
                </c:pt>
                <c:pt idx="110">
                  <c:v>1110</c:v>
                </c:pt>
                <c:pt idx="111">
                  <c:v>1120</c:v>
                </c:pt>
                <c:pt idx="112">
                  <c:v>1130</c:v>
                </c:pt>
                <c:pt idx="113">
                  <c:v>1140</c:v>
                </c:pt>
                <c:pt idx="114">
                  <c:v>1150</c:v>
                </c:pt>
                <c:pt idx="115">
                  <c:v>1160</c:v>
                </c:pt>
                <c:pt idx="116">
                  <c:v>1170</c:v>
                </c:pt>
                <c:pt idx="117">
                  <c:v>1180</c:v>
                </c:pt>
                <c:pt idx="118">
                  <c:v>1190</c:v>
                </c:pt>
                <c:pt idx="119">
                  <c:v>1200</c:v>
                </c:pt>
                <c:pt idx="120">
                  <c:v>1210</c:v>
                </c:pt>
                <c:pt idx="121">
                  <c:v>1220</c:v>
                </c:pt>
                <c:pt idx="122">
                  <c:v>1230</c:v>
                </c:pt>
                <c:pt idx="123">
                  <c:v>1240</c:v>
                </c:pt>
                <c:pt idx="124">
                  <c:v>1250</c:v>
                </c:pt>
                <c:pt idx="125">
                  <c:v>1260</c:v>
                </c:pt>
                <c:pt idx="126">
                  <c:v>1270</c:v>
                </c:pt>
                <c:pt idx="127">
                  <c:v>1280</c:v>
                </c:pt>
                <c:pt idx="128">
                  <c:v>1290</c:v>
                </c:pt>
                <c:pt idx="129">
                  <c:v>1300</c:v>
                </c:pt>
                <c:pt idx="130">
                  <c:v>1310</c:v>
                </c:pt>
                <c:pt idx="131">
                  <c:v>1320</c:v>
                </c:pt>
                <c:pt idx="132">
                  <c:v>1330</c:v>
                </c:pt>
                <c:pt idx="133">
                  <c:v>1340</c:v>
                </c:pt>
                <c:pt idx="134">
                  <c:v>1350</c:v>
                </c:pt>
                <c:pt idx="135">
                  <c:v>1360</c:v>
                </c:pt>
                <c:pt idx="136">
                  <c:v>1370</c:v>
                </c:pt>
                <c:pt idx="137">
                  <c:v>1380</c:v>
                </c:pt>
                <c:pt idx="138">
                  <c:v>1390</c:v>
                </c:pt>
                <c:pt idx="139">
                  <c:v>1400</c:v>
                </c:pt>
                <c:pt idx="140">
                  <c:v>1410</c:v>
                </c:pt>
                <c:pt idx="141">
                  <c:v>1420</c:v>
                </c:pt>
                <c:pt idx="142">
                  <c:v>1430</c:v>
                </c:pt>
                <c:pt idx="143">
                  <c:v>1440</c:v>
                </c:pt>
                <c:pt idx="144">
                  <c:v>1450</c:v>
                </c:pt>
                <c:pt idx="145">
                  <c:v>1460</c:v>
                </c:pt>
                <c:pt idx="146">
                  <c:v>1470</c:v>
                </c:pt>
                <c:pt idx="147">
                  <c:v>1480</c:v>
                </c:pt>
                <c:pt idx="148">
                  <c:v>1490</c:v>
                </c:pt>
                <c:pt idx="149">
                  <c:v>1500</c:v>
                </c:pt>
                <c:pt idx="150">
                  <c:v>1510</c:v>
                </c:pt>
                <c:pt idx="151">
                  <c:v>1520</c:v>
                </c:pt>
                <c:pt idx="152">
                  <c:v>1530</c:v>
                </c:pt>
                <c:pt idx="153">
                  <c:v>1540</c:v>
                </c:pt>
                <c:pt idx="154">
                  <c:v>1550</c:v>
                </c:pt>
                <c:pt idx="155">
                  <c:v>1560</c:v>
                </c:pt>
                <c:pt idx="156">
                  <c:v>1570</c:v>
                </c:pt>
                <c:pt idx="157">
                  <c:v>1580</c:v>
                </c:pt>
                <c:pt idx="158">
                  <c:v>1590</c:v>
                </c:pt>
                <c:pt idx="159">
                  <c:v>1600</c:v>
                </c:pt>
                <c:pt idx="160">
                  <c:v>1610</c:v>
                </c:pt>
                <c:pt idx="161">
                  <c:v>1620</c:v>
                </c:pt>
                <c:pt idx="162">
                  <c:v>1630</c:v>
                </c:pt>
                <c:pt idx="163">
                  <c:v>1640</c:v>
                </c:pt>
                <c:pt idx="164">
                  <c:v>1650</c:v>
                </c:pt>
                <c:pt idx="165">
                  <c:v>1660</c:v>
                </c:pt>
                <c:pt idx="166">
                  <c:v>1670</c:v>
                </c:pt>
                <c:pt idx="167">
                  <c:v>1680</c:v>
                </c:pt>
                <c:pt idx="168">
                  <c:v>1690</c:v>
                </c:pt>
                <c:pt idx="169">
                  <c:v>1700</c:v>
                </c:pt>
                <c:pt idx="170">
                  <c:v>1710</c:v>
                </c:pt>
                <c:pt idx="171">
                  <c:v>1720</c:v>
                </c:pt>
                <c:pt idx="172">
                  <c:v>1730</c:v>
                </c:pt>
                <c:pt idx="173">
                  <c:v>1740</c:v>
                </c:pt>
                <c:pt idx="174">
                  <c:v>1750</c:v>
                </c:pt>
                <c:pt idx="175">
                  <c:v>1760</c:v>
                </c:pt>
                <c:pt idx="176">
                  <c:v>1770</c:v>
                </c:pt>
                <c:pt idx="177">
                  <c:v>1780</c:v>
                </c:pt>
                <c:pt idx="178">
                  <c:v>1790</c:v>
                </c:pt>
                <c:pt idx="179">
                  <c:v>1800</c:v>
                </c:pt>
                <c:pt idx="180">
                  <c:v>1810</c:v>
                </c:pt>
                <c:pt idx="181">
                  <c:v>1820</c:v>
                </c:pt>
                <c:pt idx="182">
                  <c:v>1830</c:v>
                </c:pt>
                <c:pt idx="183">
                  <c:v>1840</c:v>
                </c:pt>
                <c:pt idx="184">
                  <c:v>1850</c:v>
                </c:pt>
                <c:pt idx="185">
                  <c:v>1860</c:v>
                </c:pt>
                <c:pt idx="186">
                  <c:v>1870</c:v>
                </c:pt>
                <c:pt idx="187">
                  <c:v>1880</c:v>
                </c:pt>
                <c:pt idx="188">
                  <c:v>1890</c:v>
                </c:pt>
                <c:pt idx="189">
                  <c:v>1900</c:v>
                </c:pt>
                <c:pt idx="190">
                  <c:v>1910</c:v>
                </c:pt>
                <c:pt idx="191">
                  <c:v>1920</c:v>
                </c:pt>
                <c:pt idx="192">
                  <c:v>1930</c:v>
                </c:pt>
                <c:pt idx="193">
                  <c:v>1940</c:v>
                </c:pt>
                <c:pt idx="194">
                  <c:v>1950</c:v>
                </c:pt>
                <c:pt idx="195">
                  <c:v>1960</c:v>
                </c:pt>
                <c:pt idx="196">
                  <c:v>1970</c:v>
                </c:pt>
                <c:pt idx="197">
                  <c:v>1980</c:v>
                </c:pt>
                <c:pt idx="198">
                  <c:v>1990</c:v>
                </c:pt>
                <c:pt idx="199">
                  <c:v>2000</c:v>
                </c:pt>
                <c:pt idx="200">
                  <c:v>2010</c:v>
                </c:pt>
                <c:pt idx="201">
                  <c:v>2020</c:v>
                </c:pt>
                <c:pt idx="202">
                  <c:v>2030</c:v>
                </c:pt>
                <c:pt idx="203">
                  <c:v>2040</c:v>
                </c:pt>
                <c:pt idx="204">
                  <c:v>2050</c:v>
                </c:pt>
                <c:pt idx="205">
                  <c:v>2060</c:v>
                </c:pt>
                <c:pt idx="206">
                  <c:v>2070</c:v>
                </c:pt>
                <c:pt idx="207">
                  <c:v>2080</c:v>
                </c:pt>
                <c:pt idx="208">
                  <c:v>2090</c:v>
                </c:pt>
                <c:pt idx="209">
                  <c:v>2100</c:v>
                </c:pt>
                <c:pt idx="210">
                  <c:v>2110</c:v>
                </c:pt>
                <c:pt idx="211">
                  <c:v>2120</c:v>
                </c:pt>
                <c:pt idx="212">
                  <c:v>2130</c:v>
                </c:pt>
                <c:pt idx="213">
                  <c:v>2140</c:v>
                </c:pt>
                <c:pt idx="214">
                  <c:v>2150</c:v>
                </c:pt>
                <c:pt idx="215">
                  <c:v>2160</c:v>
                </c:pt>
                <c:pt idx="216">
                  <c:v>2170</c:v>
                </c:pt>
                <c:pt idx="217">
                  <c:v>2180</c:v>
                </c:pt>
                <c:pt idx="218">
                  <c:v>2190</c:v>
                </c:pt>
                <c:pt idx="219">
                  <c:v>2200</c:v>
                </c:pt>
                <c:pt idx="220">
                  <c:v>2210</c:v>
                </c:pt>
                <c:pt idx="221">
                  <c:v>2220</c:v>
                </c:pt>
                <c:pt idx="222">
                  <c:v>2230</c:v>
                </c:pt>
                <c:pt idx="223">
                  <c:v>2240</c:v>
                </c:pt>
                <c:pt idx="224">
                  <c:v>2250</c:v>
                </c:pt>
                <c:pt idx="225">
                  <c:v>2260</c:v>
                </c:pt>
                <c:pt idx="226">
                  <c:v>2270</c:v>
                </c:pt>
                <c:pt idx="227">
                  <c:v>2280</c:v>
                </c:pt>
                <c:pt idx="228">
                  <c:v>2290</c:v>
                </c:pt>
                <c:pt idx="229">
                  <c:v>2300</c:v>
                </c:pt>
                <c:pt idx="230">
                  <c:v>2310</c:v>
                </c:pt>
                <c:pt idx="231">
                  <c:v>2320</c:v>
                </c:pt>
                <c:pt idx="232">
                  <c:v>2330</c:v>
                </c:pt>
                <c:pt idx="233">
                  <c:v>2340</c:v>
                </c:pt>
                <c:pt idx="234">
                  <c:v>2350</c:v>
                </c:pt>
                <c:pt idx="235">
                  <c:v>2360</c:v>
                </c:pt>
                <c:pt idx="236">
                  <c:v>2370</c:v>
                </c:pt>
                <c:pt idx="237">
                  <c:v>2380</c:v>
                </c:pt>
                <c:pt idx="238">
                  <c:v>2390</c:v>
                </c:pt>
                <c:pt idx="239">
                  <c:v>2400</c:v>
                </c:pt>
                <c:pt idx="240">
                  <c:v>2410</c:v>
                </c:pt>
                <c:pt idx="241">
                  <c:v>2420</c:v>
                </c:pt>
                <c:pt idx="242">
                  <c:v>2430</c:v>
                </c:pt>
                <c:pt idx="243">
                  <c:v>2440</c:v>
                </c:pt>
                <c:pt idx="244">
                  <c:v>2450</c:v>
                </c:pt>
                <c:pt idx="245">
                  <c:v>2460</c:v>
                </c:pt>
                <c:pt idx="246">
                  <c:v>2470</c:v>
                </c:pt>
                <c:pt idx="247">
                  <c:v>2480</c:v>
                </c:pt>
                <c:pt idx="248">
                  <c:v>2490</c:v>
                </c:pt>
                <c:pt idx="249">
                  <c:v>2500</c:v>
                </c:pt>
                <c:pt idx="250">
                  <c:v>2510</c:v>
                </c:pt>
                <c:pt idx="251">
                  <c:v>2520</c:v>
                </c:pt>
                <c:pt idx="252">
                  <c:v>2530</c:v>
                </c:pt>
                <c:pt idx="253">
                  <c:v>2540</c:v>
                </c:pt>
                <c:pt idx="254">
                  <c:v>2550</c:v>
                </c:pt>
                <c:pt idx="255">
                  <c:v>2560</c:v>
                </c:pt>
                <c:pt idx="256">
                  <c:v>2570</c:v>
                </c:pt>
                <c:pt idx="257">
                  <c:v>2580</c:v>
                </c:pt>
                <c:pt idx="258">
                  <c:v>2590</c:v>
                </c:pt>
                <c:pt idx="259">
                  <c:v>2600</c:v>
                </c:pt>
                <c:pt idx="260">
                  <c:v>2610</c:v>
                </c:pt>
                <c:pt idx="261">
                  <c:v>2620</c:v>
                </c:pt>
                <c:pt idx="262">
                  <c:v>2630</c:v>
                </c:pt>
                <c:pt idx="263">
                  <c:v>2640</c:v>
                </c:pt>
                <c:pt idx="264">
                  <c:v>2650</c:v>
                </c:pt>
                <c:pt idx="265">
                  <c:v>2660</c:v>
                </c:pt>
                <c:pt idx="266">
                  <c:v>2670</c:v>
                </c:pt>
                <c:pt idx="267">
                  <c:v>2680</c:v>
                </c:pt>
                <c:pt idx="268">
                  <c:v>2690</c:v>
                </c:pt>
                <c:pt idx="269">
                  <c:v>2700</c:v>
                </c:pt>
                <c:pt idx="270">
                  <c:v>2710</c:v>
                </c:pt>
                <c:pt idx="271">
                  <c:v>2720</c:v>
                </c:pt>
                <c:pt idx="272">
                  <c:v>2730</c:v>
                </c:pt>
                <c:pt idx="273">
                  <c:v>2740</c:v>
                </c:pt>
                <c:pt idx="274">
                  <c:v>2750</c:v>
                </c:pt>
                <c:pt idx="275">
                  <c:v>2760</c:v>
                </c:pt>
                <c:pt idx="276">
                  <c:v>2770</c:v>
                </c:pt>
                <c:pt idx="277">
                  <c:v>2780</c:v>
                </c:pt>
                <c:pt idx="278">
                  <c:v>2790</c:v>
                </c:pt>
                <c:pt idx="279">
                  <c:v>2800</c:v>
                </c:pt>
                <c:pt idx="280">
                  <c:v>2810</c:v>
                </c:pt>
                <c:pt idx="281">
                  <c:v>2820</c:v>
                </c:pt>
                <c:pt idx="282">
                  <c:v>2830</c:v>
                </c:pt>
                <c:pt idx="283">
                  <c:v>2840</c:v>
                </c:pt>
                <c:pt idx="284">
                  <c:v>2850</c:v>
                </c:pt>
                <c:pt idx="285">
                  <c:v>2860</c:v>
                </c:pt>
                <c:pt idx="286">
                  <c:v>2870</c:v>
                </c:pt>
                <c:pt idx="287">
                  <c:v>2880</c:v>
                </c:pt>
                <c:pt idx="288">
                  <c:v>2890</c:v>
                </c:pt>
                <c:pt idx="289">
                  <c:v>2900</c:v>
                </c:pt>
                <c:pt idx="290">
                  <c:v>2910</c:v>
                </c:pt>
                <c:pt idx="291">
                  <c:v>2920</c:v>
                </c:pt>
                <c:pt idx="292">
                  <c:v>2930</c:v>
                </c:pt>
                <c:pt idx="293">
                  <c:v>2940</c:v>
                </c:pt>
                <c:pt idx="294">
                  <c:v>2950</c:v>
                </c:pt>
                <c:pt idx="295">
                  <c:v>2960</c:v>
                </c:pt>
                <c:pt idx="296">
                  <c:v>2970</c:v>
                </c:pt>
                <c:pt idx="297">
                  <c:v>2980</c:v>
                </c:pt>
                <c:pt idx="298">
                  <c:v>2990</c:v>
                </c:pt>
                <c:pt idx="299">
                  <c:v>3000</c:v>
                </c:pt>
                <c:pt idx="300">
                  <c:v>3010</c:v>
                </c:pt>
                <c:pt idx="301">
                  <c:v>3020</c:v>
                </c:pt>
                <c:pt idx="302">
                  <c:v>3030</c:v>
                </c:pt>
                <c:pt idx="303">
                  <c:v>3040</c:v>
                </c:pt>
                <c:pt idx="304">
                  <c:v>3050</c:v>
                </c:pt>
                <c:pt idx="305">
                  <c:v>3060</c:v>
                </c:pt>
                <c:pt idx="306">
                  <c:v>3070</c:v>
                </c:pt>
                <c:pt idx="307">
                  <c:v>3080</c:v>
                </c:pt>
                <c:pt idx="308">
                  <c:v>3090</c:v>
                </c:pt>
                <c:pt idx="309">
                  <c:v>3100</c:v>
                </c:pt>
                <c:pt idx="310">
                  <c:v>3110</c:v>
                </c:pt>
                <c:pt idx="311">
                  <c:v>3120</c:v>
                </c:pt>
                <c:pt idx="312">
                  <c:v>3130</c:v>
                </c:pt>
                <c:pt idx="313">
                  <c:v>3140</c:v>
                </c:pt>
                <c:pt idx="314">
                  <c:v>3150</c:v>
                </c:pt>
                <c:pt idx="315">
                  <c:v>3160</c:v>
                </c:pt>
                <c:pt idx="316">
                  <c:v>3170</c:v>
                </c:pt>
                <c:pt idx="317">
                  <c:v>3180</c:v>
                </c:pt>
                <c:pt idx="318">
                  <c:v>3190</c:v>
                </c:pt>
                <c:pt idx="319">
                  <c:v>3200</c:v>
                </c:pt>
                <c:pt idx="320">
                  <c:v>3210</c:v>
                </c:pt>
                <c:pt idx="321">
                  <c:v>3220</c:v>
                </c:pt>
                <c:pt idx="322">
                  <c:v>3230</c:v>
                </c:pt>
                <c:pt idx="323">
                  <c:v>3240</c:v>
                </c:pt>
                <c:pt idx="324">
                  <c:v>3250</c:v>
                </c:pt>
                <c:pt idx="325">
                  <c:v>3260</c:v>
                </c:pt>
                <c:pt idx="326">
                  <c:v>3270</c:v>
                </c:pt>
                <c:pt idx="327">
                  <c:v>3280</c:v>
                </c:pt>
                <c:pt idx="328">
                  <c:v>3290</c:v>
                </c:pt>
                <c:pt idx="329">
                  <c:v>3300</c:v>
                </c:pt>
                <c:pt idx="330">
                  <c:v>3310</c:v>
                </c:pt>
                <c:pt idx="331">
                  <c:v>3320</c:v>
                </c:pt>
                <c:pt idx="332">
                  <c:v>3330</c:v>
                </c:pt>
                <c:pt idx="333">
                  <c:v>3340</c:v>
                </c:pt>
                <c:pt idx="334">
                  <c:v>3350</c:v>
                </c:pt>
                <c:pt idx="335">
                  <c:v>3360</c:v>
                </c:pt>
                <c:pt idx="336">
                  <c:v>3370</c:v>
                </c:pt>
                <c:pt idx="337">
                  <c:v>3380</c:v>
                </c:pt>
                <c:pt idx="338">
                  <c:v>3390</c:v>
                </c:pt>
                <c:pt idx="339">
                  <c:v>3400</c:v>
                </c:pt>
                <c:pt idx="340">
                  <c:v>3410</c:v>
                </c:pt>
                <c:pt idx="341">
                  <c:v>3420</c:v>
                </c:pt>
                <c:pt idx="342">
                  <c:v>3430</c:v>
                </c:pt>
                <c:pt idx="343">
                  <c:v>3440</c:v>
                </c:pt>
                <c:pt idx="344">
                  <c:v>3450</c:v>
                </c:pt>
                <c:pt idx="345">
                  <c:v>3460</c:v>
                </c:pt>
                <c:pt idx="346">
                  <c:v>3470</c:v>
                </c:pt>
                <c:pt idx="347">
                  <c:v>3480</c:v>
                </c:pt>
                <c:pt idx="348">
                  <c:v>3490</c:v>
                </c:pt>
                <c:pt idx="349">
                  <c:v>3500</c:v>
                </c:pt>
                <c:pt idx="350">
                  <c:v>3510</c:v>
                </c:pt>
                <c:pt idx="351">
                  <c:v>3520</c:v>
                </c:pt>
                <c:pt idx="352">
                  <c:v>3530</c:v>
                </c:pt>
                <c:pt idx="353">
                  <c:v>3540</c:v>
                </c:pt>
                <c:pt idx="354">
                  <c:v>3550</c:v>
                </c:pt>
                <c:pt idx="355">
                  <c:v>3560</c:v>
                </c:pt>
                <c:pt idx="356">
                  <c:v>3570</c:v>
                </c:pt>
                <c:pt idx="357">
                  <c:v>3580</c:v>
                </c:pt>
                <c:pt idx="358">
                  <c:v>3590</c:v>
                </c:pt>
                <c:pt idx="359">
                  <c:v>3600</c:v>
                </c:pt>
                <c:pt idx="360">
                  <c:v>3610</c:v>
                </c:pt>
                <c:pt idx="361">
                  <c:v>3620</c:v>
                </c:pt>
                <c:pt idx="362">
                  <c:v>3630</c:v>
                </c:pt>
                <c:pt idx="363">
                  <c:v>3640</c:v>
                </c:pt>
                <c:pt idx="364">
                  <c:v>3650</c:v>
                </c:pt>
                <c:pt idx="365">
                  <c:v>3660</c:v>
                </c:pt>
                <c:pt idx="366">
                  <c:v>3670</c:v>
                </c:pt>
                <c:pt idx="367">
                  <c:v>3680</c:v>
                </c:pt>
                <c:pt idx="368">
                  <c:v>3690</c:v>
                </c:pt>
                <c:pt idx="369">
                  <c:v>3700</c:v>
                </c:pt>
                <c:pt idx="370">
                  <c:v>3710</c:v>
                </c:pt>
                <c:pt idx="371">
                  <c:v>3720</c:v>
                </c:pt>
                <c:pt idx="372">
                  <c:v>3730</c:v>
                </c:pt>
                <c:pt idx="373">
                  <c:v>3740</c:v>
                </c:pt>
                <c:pt idx="374">
                  <c:v>3750</c:v>
                </c:pt>
                <c:pt idx="375">
                  <c:v>3760</c:v>
                </c:pt>
                <c:pt idx="376">
                  <c:v>3770</c:v>
                </c:pt>
                <c:pt idx="377">
                  <c:v>3780</c:v>
                </c:pt>
                <c:pt idx="378">
                  <c:v>3790</c:v>
                </c:pt>
                <c:pt idx="379">
                  <c:v>3800</c:v>
                </c:pt>
                <c:pt idx="380">
                  <c:v>3810</c:v>
                </c:pt>
                <c:pt idx="381">
                  <c:v>3820</c:v>
                </c:pt>
                <c:pt idx="382">
                  <c:v>3830</c:v>
                </c:pt>
                <c:pt idx="383">
                  <c:v>3840</c:v>
                </c:pt>
                <c:pt idx="384">
                  <c:v>3850</c:v>
                </c:pt>
                <c:pt idx="385">
                  <c:v>3860</c:v>
                </c:pt>
                <c:pt idx="386">
                  <c:v>3870</c:v>
                </c:pt>
                <c:pt idx="387">
                  <c:v>3880</c:v>
                </c:pt>
                <c:pt idx="388">
                  <c:v>3890</c:v>
                </c:pt>
                <c:pt idx="389">
                  <c:v>3900</c:v>
                </c:pt>
                <c:pt idx="390">
                  <c:v>3910</c:v>
                </c:pt>
                <c:pt idx="391">
                  <c:v>3920</c:v>
                </c:pt>
                <c:pt idx="392">
                  <c:v>3930</c:v>
                </c:pt>
                <c:pt idx="393">
                  <c:v>3940</c:v>
                </c:pt>
                <c:pt idx="394">
                  <c:v>3950</c:v>
                </c:pt>
                <c:pt idx="395">
                  <c:v>3960</c:v>
                </c:pt>
                <c:pt idx="396">
                  <c:v>3970</c:v>
                </c:pt>
                <c:pt idx="397">
                  <c:v>3980</c:v>
                </c:pt>
                <c:pt idx="398">
                  <c:v>3990</c:v>
                </c:pt>
                <c:pt idx="399">
                  <c:v>4000</c:v>
                </c:pt>
                <c:pt idx="400">
                  <c:v>4010</c:v>
                </c:pt>
                <c:pt idx="401">
                  <c:v>4020</c:v>
                </c:pt>
                <c:pt idx="402">
                  <c:v>4030</c:v>
                </c:pt>
                <c:pt idx="403">
                  <c:v>4040</c:v>
                </c:pt>
                <c:pt idx="404">
                  <c:v>4050</c:v>
                </c:pt>
                <c:pt idx="405">
                  <c:v>4060</c:v>
                </c:pt>
                <c:pt idx="406">
                  <c:v>4070</c:v>
                </c:pt>
                <c:pt idx="407">
                  <c:v>4080</c:v>
                </c:pt>
                <c:pt idx="408">
                  <c:v>4090</c:v>
                </c:pt>
                <c:pt idx="409">
                  <c:v>4100</c:v>
                </c:pt>
                <c:pt idx="410">
                  <c:v>4110</c:v>
                </c:pt>
                <c:pt idx="411">
                  <c:v>4120</c:v>
                </c:pt>
                <c:pt idx="412">
                  <c:v>4130</c:v>
                </c:pt>
                <c:pt idx="413">
                  <c:v>4140</c:v>
                </c:pt>
                <c:pt idx="414">
                  <c:v>4150</c:v>
                </c:pt>
                <c:pt idx="415">
                  <c:v>4160</c:v>
                </c:pt>
                <c:pt idx="416">
                  <c:v>4170</c:v>
                </c:pt>
                <c:pt idx="417">
                  <c:v>4180</c:v>
                </c:pt>
                <c:pt idx="418">
                  <c:v>4190</c:v>
                </c:pt>
                <c:pt idx="419">
                  <c:v>4200</c:v>
                </c:pt>
                <c:pt idx="420">
                  <c:v>4210</c:v>
                </c:pt>
                <c:pt idx="421">
                  <c:v>4220</c:v>
                </c:pt>
                <c:pt idx="422">
                  <c:v>4230</c:v>
                </c:pt>
                <c:pt idx="423">
                  <c:v>4240</c:v>
                </c:pt>
                <c:pt idx="424">
                  <c:v>4250</c:v>
                </c:pt>
                <c:pt idx="425">
                  <c:v>4260</c:v>
                </c:pt>
                <c:pt idx="426">
                  <c:v>4270</c:v>
                </c:pt>
                <c:pt idx="427">
                  <c:v>4280</c:v>
                </c:pt>
                <c:pt idx="428">
                  <c:v>4290</c:v>
                </c:pt>
                <c:pt idx="429">
                  <c:v>4300</c:v>
                </c:pt>
                <c:pt idx="430">
                  <c:v>4310</c:v>
                </c:pt>
                <c:pt idx="431">
                  <c:v>4320</c:v>
                </c:pt>
                <c:pt idx="432">
                  <c:v>4330</c:v>
                </c:pt>
                <c:pt idx="433">
                  <c:v>4340</c:v>
                </c:pt>
                <c:pt idx="434">
                  <c:v>4350</c:v>
                </c:pt>
                <c:pt idx="435">
                  <c:v>4360</c:v>
                </c:pt>
                <c:pt idx="436">
                  <c:v>4370</c:v>
                </c:pt>
                <c:pt idx="437">
                  <c:v>4380</c:v>
                </c:pt>
                <c:pt idx="438">
                  <c:v>4390</c:v>
                </c:pt>
                <c:pt idx="439">
                  <c:v>4400</c:v>
                </c:pt>
                <c:pt idx="440">
                  <c:v>4410</c:v>
                </c:pt>
                <c:pt idx="441">
                  <c:v>4420</c:v>
                </c:pt>
                <c:pt idx="442">
                  <c:v>4430</c:v>
                </c:pt>
                <c:pt idx="443">
                  <c:v>4440</c:v>
                </c:pt>
                <c:pt idx="444">
                  <c:v>4450</c:v>
                </c:pt>
                <c:pt idx="445">
                  <c:v>4460</c:v>
                </c:pt>
                <c:pt idx="446">
                  <c:v>4470</c:v>
                </c:pt>
                <c:pt idx="447">
                  <c:v>4480</c:v>
                </c:pt>
                <c:pt idx="448">
                  <c:v>4490</c:v>
                </c:pt>
                <c:pt idx="449">
                  <c:v>4500</c:v>
                </c:pt>
                <c:pt idx="450">
                  <c:v>4510</c:v>
                </c:pt>
                <c:pt idx="451">
                  <c:v>4520</c:v>
                </c:pt>
                <c:pt idx="452">
                  <c:v>4530</c:v>
                </c:pt>
                <c:pt idx="453">
                  <c:v>4540</c:v>
                </c:pt>
                <c:pt idx="454">
                  <c:v>4550</c:v>
                </c:pt>
                <c:pt idx="455">
                  <c:v>4560</c:v>
                </c:pt>
                <c:pt idx="456">
                  <c:v>4570</c:v>
                </c:pt>
                <c:pt idx="457">
                  <c:v>4580</c:v>
                </c:pt>
                <c:pt idx="458">
                  <c:v>4590</c:v>
                </c:pt>
                <c:pt idx="459">
                  <c:v>4600</c:v>
                </c:pt>
                <c:pt idx="460">
                  <c:v>4610</c:v>
                </c:pt>
                <c:pt idx="461">
                  <c:v>4620</c:v>
                </c:pt>
                <c:pt idx="462">
                  <c:v>4630</c:v>
                </c:pt>
                <c:pt idx="463">
                  <c:v>4640</c:v>
                </c:pt>
                <c:pt idx="464">
                  <c:v>4650</c:v>
                </c:pt>
                <c:pt idx="465">
                  <c:v>4660</c:v>
                </c:pt>
                <c:pt idx="466">
                  <c:v>4670</c:v>
                </c:pt>
                <c:pt idx="467">
                  <c:v>4680</c:v>
                </c:pt>
                <c:pt idx="468">
                  <c:v>4690</c:v>
                </c:pt>
                <c:pt idx="469">
                  <c:v>4700</c:v>
                </c:pt>
                <c:pt idx="470">
                  <c:v>4710</c:v>
                </c:pt>
                <c:pt idx="471">
                  <c:v>4720</c:v>
                </c:pt>
                <c:pt idx="472">
                  <c:v>4730</c:v>
                </c:pt>
                <c:pt idx="473">
                  <c:v>4740</c:v>
                </c:pt>
                <c:pt idx="474">
                  <c:v>4750</c:v>
                </c:pt>
                <c:pt idx="475">
                  <c:v>4760</c:v>
                </c:pt>
                <c:pt idx="476">
                  <c:v>4770</c:v>
                </c:pt>
                <c:pt idx="477">
                  <c:v>4780</c:v>
                </c:pt>
                <c:pt idx="478">
                  <c:v>4790</c:v>
                </c:pt>
                <c:pt idx="479">
                  <c:v>4800</c:v>
                </c:pt>
                <c:pt idx="480">
                  <c:v>4810</c:v>
                </c:pt>
                <c:pt idx="481">
                  <c:v>4820</c:v>
                </c:pt>
                <c:pt idx="482">
                  <c:v>4830</c:v>
                </c:pt>
                <c:pt idx="483">
                  <c:v>4840</c:v>
                </c:pt>
                <c:pt idx="484">
                  <c:v>4850</c:v>
                </c:pt>
                <c:pt idx="485">
                  <c:v>4860</c:v>
                </c:pt>
                <c:pt idx="486">
                  <c:v>4870</c:v>
                </c:pt>
                <c:pt idx="487">
                  <c:v>4880</c:v>
                </c:pt>
                <c:pt idx="488">
                  <c:v>4890</c:v>
                </c:pt>
                <c:pt idx="489">
                  <c:v>4900</c:v>
                </c:pt>
                <c:pt idx="490">
                  <c:v>4910</c:v>
                </c:pt>
                <c:pt idx="491">
                  <c:v>4920</c:v>
                </c:pt>
                <c:pt idx="492">
                  <c:v>4930</c:v>
                </c:pt>
                <c:pt idx="493">
                  <c:v>4940</c:v>
                </c:pt>
                <c:pt idx="494">
                  <c:v>4950</c:v>
                </c:pt>
                <c:pt idx="495">
                  <c:v>4960</c:v>
                </c:pt>
                <c:pt idx="496">
                  <c:v>4970</c:v>
                </c:pt>
                <c:pt idx="497">
                  <c:v>4980</c:v>
                </c:pt>
                <c:pt idx="498">
                  <c:v>4990</c:v>
                </c:pt>
                <c:pt idx="499">
                  <c:v>5000</c:v>
                </c:pt>
                <c:pt idx="500">
                  <c:v>5010</c:v>
                </c:pt>
                <c:pt idx="501">
                  <c:v>5020</c:v>
                </c:pt>
                <c:pt idx="502">
                  <c:v>5030</c:v>
                </c:pt>
                <c:pt idx="503">
                  <c:v>5040</c:v>
                </c:pt>
                <c:pt idx="504">
                  <c:v>5050</c:v>
                </c:pt>
                <c:pt idx="505">
                  <c:v>5060</c:v>
                </c:pt>
                <c:pt idx="506">
                  <c:v>5070</c:v>
                </c:pt>
                <c:pt idx="507">
                  <c:v>5080</c:v>
                </c:pt>
                <c:pt idx="508">
                  <c:v>5090</c:v>
                </c:pt>
                <c:pt idx="509">
                  <c:v>5100</c:v>
                </c:pt>
                <c:pt idx="510">
                  <c:v>5110</c:v>
                </c:pt>
                <c:pt idx="511">
                  <c:v>5120</c:v>
                </c:pt>
                <c:pt idx="512">
                  <c:v>5130</c:v>
                </c:pt>
                <c:pt idx="513">
                  <c:v>5140</c:v>
                </c:pt>
                <c:pt idx="514">
                  <c:v>5150</c:v>
                </c:pt>
                <c:pt idx="515">
                  <c:v>5160</c:v>
                </c:pt>
                <c:pt idx="516">
                  <c:v>5170</c:v>
                </c:pt>
                <c:pt idx="517">
                  <c:v>5180</c:v>
                </c:pt>
                <c:pt idx="518">
                  <c:v>5190</c:v>
                </c:pt>
                <c:pt idx="519">
                  <c:v>5200</c:v>
                </c:pt>
                <c:pt idx="520">
                  <c:v>5210</c:v>
                </c:pt>
                <c:pt idx="521">
                  <c:v>5220</c:v>
                </c:pt>
                <c:pt idx="522">
                  <c:v>5230</c:v>
                </c:pt>
                <c:pt idx="523">
                  <c:v>5240</c:v>
                </c:pt>
                <c:pt idx="524">
                  <c:v>5250</c:v>
                </c:pt>
                <c:pt idx="525">
                  <c:v>5260</c:v>
                </c:pt>
                <c:pt idx="526">
                  <c:v>5270</c:v>
                </c:pt>
                <c:pt idx="527">
                  <c:v>5280</c:v>
                </c:pt>
                <c:pt idx="528">
                  <c:v>5290</c:v>
                </c:pt>
                <c:pt idx="529">
                  <c:v>5300</c:v>
                </c:pt>
                <c:pt idx="530">
                  <c:v>5310</c:v>
                </c:pt>
                <c:pt idx="531">
                  <c:v>5320</c:v>
                </c:pt>
                <c:pt idx="532">
                  <c:v>5330</c:v>
                </c:pt>
                <c:pt idx="533">
                  <c:v>5340</c:v>
                </c:pt>
                <c:pt idx="534">
                  <c:v>5350</c:v>
                </c:pt>
                <c:pt idx="535">
                  <c:v>5360</c:v>
                </c:pt>
                <c:pt idx="536">
                  <c:v>5370</c:v>
                </c:pt>
                <c:pt idx="537">
                  <c:v>5380</c:v>
                </c:pt>
                <c:pt idx="538">
                  <c:v>5390</c:v>
                </c:pt>
                <c:pt idx="539">
                  <c:v>5400</c:v>
                </c:pt>
                <c:pt idx="540">
                  <c:v>5410</c:v>
                </c:pt>
                <c:pt idx="541">
                  <c:v>5420</c:v>
                </c:pt>
                <c:pt idx="542">
                  <c:v>5430</c:v>
                </c:pt>
                <c:pt idx="543">
                  <c:v>5440</c:v>
                </c:pt>
                <c:pt idx="544">
                  <c:v>5450</c:v>
                </c:pt>
                <c:pt idx="545">
                  <c:v>5460</c:v>
                </c:pt>
                <c:pt idx="546">
                  <c:v>5470</c:v>
                </c:pt>
                <c:pt idx="547">
                  <c:v>5480</c:v>
                </c:pt>
                <c:pt idx="548">
                  <c:v>5490</c:v>
                </c:pt>
                <c:pt idx="549">
                  <c:v>5500</c:v>
                </c:pt>
                <c:pt idx="550">
                  <c:v>5510</c:v>
                </c:pt>
                <c:pt idx="551">
                  <c:v>5520</c:v>
                </c:pt>
                <c:pt idx="552">
                  <c:v>5530</c:v>
                </c:pt>
                <c:pt idx="553">
                  <c:v>5540</c:v>
                </c:pt>
                <c:pt idx="554">
                  <c:v>5550</c:v>
                </c:pt>
                <c:pt idx="555">
                  <c:v>5560</c:v>
                </c:pt>
                <c:pt idx="556">
                  <c:v>5570</c:v>
                </c:pt>
                <c:pt idx="557">
                  <c:v>5580</c:v>
                </c:pt>
                <c:pt idx="558">
                  <c:v>5590</c:v>
                </c:pt>
                <c:pt idx="559">
                  <c:v>5600</c:v>
                </c:pt>
                <c:pt idx="560">
                  <c:v>5610</c:v>
                </c:pt>
                <c:pt idx="561">
                  <c:v>5620</c:v>
                </c:pt>
                <c:pt idx="562">
                  <c:v>5630</c:v>
                </c:pt>
                <c:pt idx="563">
                  <c:v>5640</c:v>
                </c:pt>
                <c:pt idx="564">
                  <c:v>5650</c:v>
                </c:pt>
                <c:pt idx="565">
                  <c:v>5660</c:v>
                </c:pt>
                <c:pt idx="566">
                  <c:v>5670</c:v>
                </c:pt>
                <c:pt idx="567">
                  <c:v>5680</c:v>
                </c:pt>
                <c:pt idx="568">
                  <c:v>5690</c:v>
                </c:pt>
                <c:pt idx="569">
                  <c:v>5700</c:v>
                </c:pt>
                <c:pt idx="570">
                  <c:v>5710</c:v>
                </c:pt>
                <c:pt idx="571">
                  <c:v>5720</c:v>
                </c:pt>
                <c:pt idx="572">
                  <c:v>5730</c:v>
                </c:pt>
                <c:pt idx="573">
                  <c:v>5740</c:v>
                </c:pt>
                <c:pt idx="574">
                  <c:v>5750</c:v>
                </c:pt>
                <c:pt idx="575">
                  <c:v>5760</c:v>
                </c:pt>
                <c:pt idx="576">
                  <c:v>5770</c:v>
                </c:pt>
                <c:pt idx="577">
                  <c:v>5780</c:v>
                </c:pt>
                <c:pt idx="578">
                  <c:v>5790</c:v>
                </c:pt>
                <c:pt idx="579">
                  <c:v>5800</c:v>
                </c:pt>
                <c:pt idx="580">
                  <c:v>5810</c:v>
                </c:pt>
                <c:pt idx="581">
                  <c:v>5820</c:v>
                </c:pt>
                <c:pt idx="582">
                  <c:v>5830</c:v>
                </c:pt>
                <c:pt idx="583">
                  <c:v>5840</c:v>
                </c:pt>
                <c:pt idx="584">
                  <c:v>5850</c:v>
                </c:pt>
                <c:pt idx="585">
                  <c:v>5860</c:v>
                </c:pt>
                <c:pt idx="586">
                  <c:v>5870</c:v>
                </c:pt>
                <c:pt idx="587">
                  <c:v>5880</c:v>
                </c:pt>
                <c:pt idx="588">
                  <c:v>5890</c:v>
                </c:pt>
                <c:pt idx="589">
                  <c:v>5900</c:v>
                </c:pt>
                <c:pt idx="590">
                  <c:v>5910</c:v>
                </c:pt>
                <c:pt idx="591">
                  <c:v>5920</c:v>
                </c:pt>
                <c:pt idx="592">
                  <c:v>5930</c:v>
                </c:pt>
                <c:pt idx="593">
                  <c:v>5940</c:v>
                </c:pt>
                <c:pt idx="594">
                  <c:v>5950</c:v>
                </c:pt>
                <c:pt idx="595">
                  <c:v>5960</c:v>
                </c:pt>
                <c:pt idx="596">
                  <c:v>5970</c:v>
                </c:pt>
                <c:pt idx="597">
                  <c:v>5980</c:v>
                </c:pt>
                <c:pt idx="598">
                  <c:v>5990</c:v>
                </c:pt>
                <c:pt idx="599">
                  <c:v>6000</c:v>
                </c:pt>
                <c:pt idx="600">
                  <c:v>6010</c:v>
                </c:pt>
                <c:pt idx="601">
                  <c:v>6020</c:v>
                </c:pt>
                <c:pt idx="602">
                  <c:v>6030</c:v>
                </c:pt>
                <c:pt idx="603">
                  <c:v>6040</c:v>
                </c:pt>
                <c:pt idx="604">
                  <c:v>6050</c:v>
                </c:pt>
                <c:pt idx="605">
                  <c:v>6060</c:v>
                </c:pt>
                <c:pt idx="606">
                  <c:v>6070</c:v>
                </c:pt>
                <c:pt idx="607">
                  <c:v>6080</c:v>
                </c:pt>
                <c:pt idx="608">
                  <c:v>6090</c:v>
                </c:pt>
                <c:pt idx="609">
                  <c:v>6100</c:v>
                </c:pt>
                <c:pt idx="610">
                  <c:v>6110</c:v>
                </c:pt>
                <c:pt idx="611">
                  <c:v>6120</c:v>
                </c:pt>
                <c:pt idx="612">
                  <c:v>6130</c:v>
                </c:pt>
                <c:pt idx="613">
                  <c:v>6140</c:v>
                </c:pt>
                <c:pt idx="614">
                  <c:v>6150</c:v>
                </c:pt>
                <c:pt idx="615">
                  <c:v>6160</c:v>
                </c:pt>
                <c:pt idx="616">
                  <c:v>6170</c:v>
                </c:pt>
                <c:pt idx="617">
                  <c:v>6180</c:v>
                </c:pt>
                <c:pt idx="618">
                  <c:v>6190</c:v>
                </c:pt>
                <c:pt idx="619">
                  <c:v>6200</c:v>
                </c:pt>
                <c:pt idx="620">
                  <c:v>6210</c:v>
                </c:pt>
                <c:pt idx="621">
                  <c:v>6220</c:v>
                </c:pt>
                <c:pt idx="622">
                  <c:v>6230</c:v>
                </c:pt>
                <c:pt idx="623">
                  <c:v>6240</c:v>
                </c:pt>
                <c:pt idx="624">
                  <c:v>6250</c:v>
                </c:pt>
                <c:pt idx="625">
                  <c:v>6260</c:v>
                </c:pt>
                <c:pt idx="626">
                  <c:v>6270</c:v>
                </c:pt>
                <c:pt idx="627">
                  <c:v>6280</c:v>
                </c:pt>
                <c:pt idx="628">
                  <c:v>6290</c:v>
                </c:pt>
                <c:pt idx="629">
                  <c:v>6300</c:v>
                </c:pt>
                <c:pt idx="630">
                  <c:v>6310</c:v>
                </c:pt>
                <c:pt idx="631">
                  <c:v>6320</c:v>
                </c:pt>
                <c:pt idx="632">
                  <c:v>6330</c:v>
                </c:pt>
                <c:pt idx="633">
                  <c:v>6340</c:v>
                </c:pt>
                <c:pt idx="634">
                  <c:v>6350</c:v>
                </c:pt>
                <c:pt idx="635">
                  <c:v>6360</c:v>
                </c:pt>
                <c:pt idx="636">
                  <c:v>6370</c:v>
                </c:pt>
                <c:pt idx="637">
                  <c:v>6380</c:v>
                </c:pt>
                <c:pt idx="638">
                  <c:v>6390</c:v>
                </c:pt>
                <c:pt idx="639">
                  <c:v>6400</c:v>
                </c:pt>
                <c:pt idx="640">
                  <c:v>6410</c:v>
                </c:pt>
                <c:pt idx="641">
                  <c:v>6420</c:v>
                </c:pt>
                <c:pt idx="642">
                  <c:v>6430</c:v>
                </c:pt>
                <c:pt idx="643">
                  <c:v>6440</c:v>
                </c:pt>
                <c:pt idx="644">
                  <c:v>6450</c:v>
                </c:pt>
                <c:pt idx="645">
                  <c:v>6460</c:v>
                </c:pt>
                <c:pt idx="646">
                  <c:v>6470</c:v>
                </c:pt>
                <c:pt idx="647">
                  <c:v>6480</c:v>
                </c:pt>
                <c:pt idx="648">
                  <c:v>6490</c:v>
                </c:pt>
                <c:pt idx="649">
                  <c:v>6500</c:v>
                </c:pt>
                <c:pt idx="650">
                  <c:v>6510</c:v>
                </c:pt>
                <c:pt idx="651">
                  <c:v>6520</c:v>
                </c:pt>
                <c:pt idx="652">
                  <c:v>6530</c:v>
                </c:pt>
                <c:pt idx="653">
                  <c:v>6540</c:v>
                </c:pt>
                <c:pt idx="654">
                  <c:v>6550</c:v>
                </c:pt>
                <c:pt idx="655">
                  <c:v>6560</c:v>
                </c:pt>
                <c:pt idx="656">
                  <c:v>6570</c:v>
                </c:pt>
                <c:pt idx="657">
                  <c:v>6580</c:v>
                </c:pt>
                <c:pt idx="658">
                  <c:v>6590</c:v>
                </c:pt>
                <c:pt idx="659">
                  <c:v>6600</c:v>
                </c:pt>
                <c:pt idx="660">
                  <c:v>6610</c:v>
                </c:pt>
                <c:pt idx="661">
                  <c:v>6620</c:v>
                </c:pt>
                <c:pt idx="662">
                  <c:v>6630</c:v>
                </c:pt>
                <c:pt idx="663">
                  <c:v>6640</c:v>
                </c:pt>
                <c:pt idx="664">
                  <c:v>6650</c:v>
                </c:pt>
                <c:pt idx="665">
                  <c:v>6660</c:v>
                </c:pt>
                <c:pt idx="666">
                  <c:v>6670</c:v>
                </c:pt>
                <c:pt idx="667">
                  <c:v>6680</c:v>
                </c:pt>
                <c:pt idx="668">
                  <c:v>6690</c:v>
                </c:pt>
                <c:pt idx="669">
                  <c:v>6700</c:v>
                </c:pt>
                <c:pt idx="670">
                  <c:v>6710</c:v>
                </c:pt>
                <c:pt idx="671">
                  <c:v>6720</c:v>
                </c:pt>
                <c:pt idx="672">
                  <c:v>6730</c:v>
                </c:pt>
                <c:pt idx="673">
                  <c:v>6740</c:v>
                </c:pt>
                <c:pt idx="674">
                  <c:v>6750</c:v>
                </c:pt>
                <c:pt idx="675">
                  <c:v>6760</c:v>
                </c:pt>
                <c:pt idx="676">
                  <c:v>6770</c:v>
                </c:pt>
                <c:pt idx="677">
                  <c:v>6780</c:v>
                </c:pt>
                <c:pt idx="678">
                  <c:v>6790</c:v>
                </c:pt>
                <c:pt idx="679">
                  <c:v>6800</c:v>
                </c:pt>
                <c:pt idx="680">
                  <c:v>6810</c:v>
                </c:pt>
                <c:pt idx="681">
                  <c:v>6820</c:v>
                </c:pt>
                <c:pt idx="682">
                  <c:v>6830</c:v>
                </c:pt>
                <c:pt idx="683">
                  <c:v>6840</c:v>
                </c:pt>
                <c:pt idx="684">
                  <c:v>6850</c:v>
                </c:pt>
                <c:pt idx="685">
                  <c:v>6860</c:v>
                </c:pt>
                <c:pt idx="686">
                  <c:v>6870</c:v>
                </c:pt>
                <c:pt idx="687">
                  <c:v>6880</c:v>
                </c:pt>
                <c:pt idx="688">
                  <c:v>6890</c:v>
                </c:pt>
                <c:pt idx="689">
                  <c:v>6900</c:v>
                </c:pt>
                <c:pt idx="690">
                  <c:v>6910</c:v>
                </c:pt>
                <c:pt idx="691">
                  <c:v>6920</c:v>
                </c:pt>
                <c:pt idx="692">
                  <c:v>6930</c:v>
                </c:pt>
                <c:pt idx="693">
                  <c:v>6940</c:v>
                </c:pt>
                <c:pt idx="694">
                  <c:v>6950</c:v>
                </c:pt>
                <c:pt idx="695">
                  <c:v>6960</c:v>
                </c:pt>
                <c:pt idx="696">
                  <c:v>6970</c:v>
                </c:pt>
                <c:pt idx="697">
                  <c:v>6980</c:v>
                </c:pt>
                <c:pt idx="698">
                  <c:v>6990</c:v>
                </c:pt>
                <c:pt idx="699">
                  <c:v>7000</c:v>
                </c:pt>
                <c:pt idx="700">
                  <c:v>7010</c:v>
                </c:pt>
                <c:pt idx="701">
                  <c:v>7020</c:v>
                </c:pt>
                <c:pt idx="702">
                  <c:v>7030</c:v>
                </c:pt>
                <c:pt idx="703">
                  <c:v>7040</c:v>
                </c:pt>
                <c:pt idx="704">
                  <c:v>7050</c:v>
                </c:pt>
                <c:pt idx="705">
                  <c:v>7060</c:v>
                </c:pt>
                <c:pt idx="706">
                  <c:v>7070</c:v>
                </c:pt>
                <c:pt idx="707">
                  <c:v>7080</c:v>
                </c:pt>
                <c:pt idx="708">
                  <c:v>7090</c:v>
                </c:pt>
                <c:pt idx="709">
                  <c:v>7100</c:v>
                </c:pt>
                <c:pt idx="710">
                  <c:v>7110</c:v>
                </c:pt>
                <c:pt idx="711">
                  <c:v>7120</c:v>
                </c:pt>
                <c:pt idx="712">
                  <c:v>7130</c:v>
                </c:pt>
                <c:pt idx="713">
                  <c:v>7140</c:v>
                </c:pt>
                <c:pt idx="714">
                  <c:v>7150</c:v>
                </c:pt>
                <c:pt idx="715">
                  <c:v>7160</c:v>
                </c:pt>
                <c:pt idx="716">
                  <c:v>7170</c:v>
                </c:pt>
                <c:pt idx="717">
                  <c:v>7180</c:v>
                </c:pt>
                <c:pt idx="718">
                  <c:v>7190</c:v>
                </c:pt>
                <c:pt idx="719">
                  <c:v>7200</c:v>
                </c:pt>
                <c:pt idx="720">
                  <c:v>7210</c:v>
                </c:pt>
                <c:pt idx="721">
                  <c:v>7220</c:v>
                </c:pt>
                <c:pt idx="722">
                  <c:v>7230</c:v>
                </c:pt>
                <c:pt idx="723">
                  <c:v>7240</c:v>
                </c:pt>
                <c:pt idx="724">
                  <c:v>7250</c:v>
                </c:pt>
                <c:pt idx="725">
                  <c:v>7260</c:v>
                </c:pt>
                <c:pt idx="726">
                  <c:v>7270</c:v>
                </c:pt>
                <c:pt idx="727">
                  <c:v>7280</c:v>
                </c:pt>
                <c:pt idx="728">
                  <c:v>7290</c:v>
                </c:pt>
                <c:pt idx="729">
                  <c:v>7300</c:v>
                </c:pt>
                <c:pt idx="730">
                  <c:v>7310</c:v>
                </c:pt>
                <c:pt idx="731">
                  <c:v>7320</c:v>
                </c:pt>
                <c:pt idx="732">
                  <c:v>7330</c:v>
                </c:pt>
                <c:pt idx="733">
                  <c:v>7340</c:v>
                </c:pt>
                <c:pt idx="734">
                  <c:v>7350</c:v>
                </c:pt>
                <c:pt idx="735">
                  <c:v>7360</c:v>
                </c:pt>
                <c:pt idx="736">
                  <c:v>7370</c:v>
                </c:pt>
                <c:pt idx="737">
                  <c:v>7380</c:v>
                </c:pt>
                <c:pt idx="738">
                  <c:v>7390</c:v>
                </c:pt>
                <c:pt idx="739">
                  <c:v>7400</c:v>
                </c:pt>
                <c:pt idx="740">
                  <c:v>7410</c:v>
                </c:pt>
                <c:pt idx="741">
                  <c:v>7420</c:v>
                </c:pt>
                <c:pt idx="742">
                  <c:v>7430</c:v>
                </c:pt>
                <c:pt idx="743">
                  <c:v>7440</c:v>
                </c:pt>
                <c:pt idx="744">
                  <c:v>7450</c:v>
                </c:pt>
                <c:pt idx="745">
                  <c:v>7460</c:v>
                </c:pt>
                <c:pt idx="746">
                  <c:v>7470</c:v>
                </c:pt>
                <c:pt idx="747">
                  <c:v>7480</c:v>
                </c:pt>
                <c:pt idx="748">
                  <c:v>7490</c:v>
                </c:pt>
                <c:pt idx="749">
                  <c:v>7500</c:v>
                </c:pt>
                <c:pt idx="750">
                  <c:v>7510</c:v>
                </c:pt>
                <c:pt idx="751">
                  <c:v>7520</c:v>
                </c:pt>
                <c:pt idx="752">
                  <c:v>7530</c:v>
                </c:pt>
                <c:pt idx="753">
                  <c:v>7540</c:v>
                </c:pt>
                <c:pt idx="754">
                  <c:v>7550</c:v>
                </c:pt>
                <c:pt idx="755">
                  <c:v>7560</c:v>
                </c:pt>
                <c:pt idx="756">
                  <c:v>7570</c:v>
                </c:pt>
                <c:pt idx="757">
                  <c:v>7580</c:v>
                </c:pt>
                <c:pt idx="758">
                  <c:v>7590</c:v>
                </c:pt>
                <c:pt idx="759">
                  <c:v>7600</c:v>
                </c:pt>
                <c:pt idx="760">
                  <c:v>7610</c:v>
                </c:pt>
                <c:pt idx="761">
                  <c:v>7620</c:v>
                </c:pt>
                <c:pt idx="762">
                  <c:v>7630</c:v>
                </c:pt>
                <c:pt idx="763">
                  <c:v>7640</c:v>
                </c:pt>
                <c:pt idx="764">
                  <c:v>7650</c:v>
                </c:pt>
                <c:pt idx="765">
                  <c:v>7660</c:v>
                </c:pt>
                <c:pt idx="766">
                  <c:v>7670</c:v>
                </c:pt>
                <c:pt idx="767">
                  <c:v>7680</c:v>
                </c:pt>
                <c:pt idx="768">
                  <c:v>7690</c:v>
                </c:pt>
                <c:pt idx="769">
                  <c:v>7700</c:v>
                </c:pt>
                <c:pt idx="770">
                  <c:v>7710</c:v>
                </c:pt>
                <c:pt idx="771">
                  <c:v>7720</c:v>
                </c:pt>
                <c:pt idx="772">
                  <c:v>7730</c:v>
                </c:pt>
                <c:pt idx="773">
                  <c:v>7740</c:v>
                </c:pt>
                <c:pt idx="774">
                  <c:v>7750</c:v>
                </c:pt>
                <c:pt idx="775">
                  <c:v>7760</c:v>
                </c:pt>
                <c:pt idx="776">
                  <c:v>7770</c:v>
                </c:pt>
                <c:pt idx="777">
                  <c:v>7780</c:v>
                </c:pt>
                <c:pt idx="778">
                  <c:v>7790</c:v>
                </c:pt>
                <c:pt idx="779">
                  <c:v>7800</c:v>
                </c:pt>
                <c:pt idx="780">
                  <c:v>7810</c:v>
                </c:pt>
                <c:pt idx="781">
                  <c:v>7820</c:v>
                </c:pt>
                <c:pt idx="782">
                  <c:v>7830</c:v>
                </c:pt>
                <c:pt idx="783">
                  <c:v>7840</c:v>
                </c:pt>
                <c:pt idx="784">
                  <c:v>7850</c:v>
                </c:pt>
                <c:pt idx="785">
                  <c:v>7860</c:v>
                </c:pt>
                <c:pt idx="786">
                  <c:v>7870</c:v>
                </c:pt>
                <c:pt idx="787">
                  <c:v>7880</c:v>
                </c:pt>
                <c:pt idx="788">
                  <c:v>7890</c:v>
                </c:pt>
                <c:pt idx="789">
                  <c:v>7900</c:v>
                </c:pt>
                <c:pt idx="790">
                  <c:v>7910</c:v>
                </c:pt>
                <c:pt idx="791">
                  <c:v>7920</c:v>
                </c:pt>
                <c:pt idx="792">
                  <c:v>7930</c:v>
                </c:pt>
                <c:pt idx="793">
                  <c:v>7940</c:v>
                </c:pt>
                <c:pt idx="794">
                  <c:v>7950</c:v>
                </c:pt>
                <c:pt idx="795">
                  <c:v>7960</c:v>
                </c:pt>
                <c:pt idx="796">
                  <c:v>7970</c:v>
                </c:pt>
                <c:pt idx="797">
                  <c:v>7980</c:v>
                </c:pt>
                <c:pt idx="798">
                  <c:v>7990</c:v>
                </c:pt>
                <c:pt idx="799">
                  <c:v>8000</c:v>
                </c:pt>
                <c:pt idx="800">
                  <c:v>8010</c:v>
                </c:pt>
                <c:pt idx="801">
                  <c:v>8020</c:v>
                </c:pt>
                <c:pt idx="802">
                  <c:v>8030</c:v>
                </c:pt>
                <c:pt idx="803">
                  <c:v>8040</c:v>
                </c:pt>
                <c:pt idx="804">
                  <c:v>8050</c:v>
                </c:pt>
                <c:pt idx="805">
                  <c:v>8060</c:v>
                </c:pt>
                <c:pt idx="806">
                  <c:v>8070</c:v>
                </c:pt>
                <c:pt idx="807">
                  <c:v>8080</c:v>
                </c:pt>
                <c:pt idx="808">
                  <c:v>8090</c:v>
                </c:pt>
                <c:pt idx="809">
                  <c:v>8100</c:v>
                </c:pt>
                <c:pt idx="810">
                  <c:v>8110</c:v>
                </c:pt>
                <c:pt idx="811">
                  <c:v>8120</c:v>
                </c:pt>
                <c:pt idx="812">
                  <c:v>8130</c:v>
                </c:pt>
                <c:pt idx="813">
                  <c:v>8140</c:v>
                </c:pt>
                <c:pt idx="814">
                  <c:v>8150</c:v>
                </c:pt>
                <c:pt idx="815">
                  <c:v>8160</c:v>
                </c:pt>
                <c:pt idx="816">
                  <c:v>8170</c:v>
                </c:pt>
                <c:pt idx="817">
                  <c:v>8180</c:v>
                </c:pt>
                <c:pt idx="818">
                  <c:v>8190</c:v>
                </c:pt>
                <c:pt idx="819">
                  <c:v>8200</c:v>
                </c:pt>
                <c:pt idx="820">
                  <c:v>8210</c:v>
                </c:pt>
                <c:pt idx="821">
                  <c:v>8220</c:v>
                </c:pt>
                <c:pt idx="822">
                  <c:v>8230</c:v>
                </c:pt>
                <c:pt idx="823">
                  <c:v>8240</c:v>
                </c:pt>
                <c:pt idx="824">
                  <c:v>8250</c:v>
                </c:pt>
                <c:pt idx="825">
                  <c:v>8260</c:v>
                </c:pt>
                <c:pt idx="826">
                  <c:v>8270</c:v>
                </c:pt>
                <c:pt idx="827">
                  <c:v>8280</c:v>
                </c:pt>
                <c:pt idx="828">
                  <c:v>8290</c:v>
                </c:pt>
                <c:pt idx="829">
                  <c:v>8300</c:v>
                </c:pt>
                <c:pt idx="830">
                  <c:v>8310</c:v>
                </c:pt>
                <c:pt idx="831">
                  <c:v>8320</c:v>
                </c:pt>
                <c:pt idx="832">
                  <c:v>8330</c:v>
                </c:pt>
                <c:pt idx="833">
                  <c:v>8340</c:v>
                </c:pt>
                <c:pt idx="834">
                  <c:v>8350</c:v>
                </c:pt>
                <c:pt idx="835">
                  <c:v>8360</c:v>
                </c:pt>
                <c:pt idx="836">
                  <c:v>8370</c:v>
                </c:pt>
                <c:pt idx="837">
                  <c:v>8380</c:v>
                </c:pt>
                <c:pt idx="838">
                  <c:v>8390</c:v>
                </c:pt>
                <c:pt idx="839">
                  <c:v>8400</c:v>
                </c:pt>
                <c:pt idx="840">
                  <c:v>8410</c:v>
                </c:pt>
                <c:pt idx="841">
                  <c:v>8420</c:v>
                </c:pt>
                <c:pt idx="842">
                  <c:v>8430</c:v>
                </c:pt>
                <c:pt idx="843">
                  <c:v>8440</c:v>
                </c:pt>
                <c:pt idx="844">
                  <c:v>8450</c:v>
                </c:pt>
                <c:pt idx="845">
                  <c:v>8460</c:v>
                </c:pt>
                <c:pt idx="846">
                  <c:v>8470</c:v>
                </c:pt>
                <c:pt idx="847">
                  <c:v>8480</c:v>
                </c:pt>
                <c:pt idx="848">
                  <c:v>8490</c:v>
                </c:pt>
                <c:pt idx="849">
                  <c:v>8500</c:v>
                </c:pt>
                <c:pt idx="850">
                  <c:v>8510</c:v>
                </c:pt>
                <c:pt idx="851">
                  <c:v>8520</c:v>
                </c:pt>
                <c:pt idx="852">
                  <c:v>8530</c:v>
                </c:pt>
                <c:pt idx="853">
                  <c:v>8540</c:v>
                </c:pt>
                <c:pt idx="854">
                  <c:v>8550</c:v>
                </c:pt>
                <c:pt idx="855">
                  <c:v>8560</c:v>
                </c:pt>
                <c:pt idx="856">
                  <c:v>8570</c:v>
                </c:pt>
                <c:pt idx="857">
                  <c:v>8580</c:v>
                </c:pt>
                <c:pt idx="858">
                  <c:v>8590</c:v>
                </c:pt>
                <c:pt idx="859">
                  <c:v>8600</c:v>
                </c:pt>
                <c:pt idx="860">
                  <c:v>8610</c:v>
                </c:pt>
                <c:pt idx="861">
                  <c:v>8620</c:v>
                </c:pt>
                <c:pt idx="862">
                  <c:v>8630</c:v>
                </c:pt>
                <c:pt idx="863">
                  <c:v>8640</c:v>
                </c:pt>
                <c:pt idx="864">
                  <c:v>8650</c:v>
                </c:pt>
                <c:pt idx="865">
                  <c:v>8660</c:v>
                </c:pt>
                <c:pt idx="866">
                  <c:v>8670</c:v>
                </c:pt>
                <c:pt idx="867">
                  <c:v>8680</c:v>
                </c:pt>
                <c:pt idx="868">
                  <c:v>8690</c:v>
                </c:pt>
                <c:pt idx="869">
                  <c:v>8700</c:v>
                </c:pt>
                <c:pt idx="870">
                  <c:v>8710</c:v>
                </c:pt>
                <c:pt idx="871">
                  <c:v>8720</c:v>
                </c:pt>
                <c:pt idx="872">
                  <c:v>8730</c:v>
                </c:pt>
                <c:pt idx="873">
                  <c:v>8740</c:v>
                </c:pt>
                <c:pt idx="874">
                  <c:v>8750</c:v>
                </c:pt>
                <c:pt idx="875">
                  <c:v>8760</c:v>
                </c:pt>
                <c:pt idx="876">
                  <c:v>8770</c:v>
                </c:pt>
                <c:pt idx="877">
                  <c:v>8780</c:v>
                </c:pt>
                <c:pt idx="878">
                  <c:v>8790</c:v>
                </c:pt>
                <c:pt idx="879">
                  <c:v>8800</c:v>
                </c:pt>
                <c:pt idx="880">
                  <c:v>8810</c:v>
                </c:pt>
                <c:pt idx="881">
                  <c:v>8820</c:v>
                </c:pt>
                <c:pt idx="882">
                  <c:v>8830</c:v>
                </c:pt>
                <c:pt idx="883">
                  <c:v>8840</c:v>
                </c:pt>
                <c:pt idx="884">
                  <c:v>8850</c:v>
                </c:pt>
                <c:pt idx="885">
                  <c:v>8860</c:v>
                </c:pt>
                <c:pt idx="886">
                  <c:v>8870</c:v>
                </c:pt>
                <c:pt idx="887">
                  <c:v>8880</c:v>
                </c:pt>
                <c:pt idx="888">
                  <c:v>8890</c:v>
                </c:pt>
                <c:pt idx="889">
                  <c:v>8900</c:v>
                </c:pt>
                <c:pt idx="890">
                  <c:v>8910</c:v>
                </c:pt>
                <c:pt idx="891">
                  <c:v>8920</c:v>
                </c:pt>
                <c:pt idx="892">
                  <c:v>8930</c:v>
                </c:pt>
                <c:pt idx="893">
                  <c:v>8940</c:v>
                </c:pt>
                <c:pt idx="894">
                  <c:v>8950</c:v>
                </c:pt>
                <c:pt idx="895">
                  <c:v>8960</c:v>
                </c:pt>
                <c:pt idx="896">
                  <c:v>8970</c:v>
                </c:pt>
                <c:pt idx="897">
                  <c:v>8980</c:v>
                </c:pt>
                <c:pt idx="898">
                  <c:v>8990</c:v>
                </c:pt>
                <c:pt idx="899">
                  <c:v>9000</c:v>
                </c:pt>
                <c:pt idx="900">
                  <c:v>9010</c:v>
                </c:pt>
                <c:pt idx="901">
                  <c:v>9020</c:v>
                </c:pt>
                <c:pt idx="902">
                  <c:v>9030</c:v>
                </c:pt>
                <c:pt idx="903">
                  <c:v>9040</c:v>
                </c:pt>
                <c:pt idx="904">
                  <c:v>9050</c:v>
                </c:pt>
                <c:pt idx="905">
                  <c:v>9060</c:v>
                </c:pt>
                <c:pt idx="906">
                  <c:v>9070</c:v>
                </c:pt>
                <c:pt idx="907">
                  <c:v>9080</c:v>
                </c:pt>
                <c:pt idx="908">
                  <c:v>9090</c:v>
                </c:pt>
                <c:pt idx="909">
                  <c:v>9100</c:v>
                </c:pt>
                <c:pt idx="910">
                  <c:v>9110</c:v>
                </c:pt>
                <c:pt idx="911">
                  <c:v>9120</c:v>
                </c:pt>
                <c:pt idx="912">
                  <c:v>9130</c:v>
                </c:pt>
                <c:pt idx="913">
                  <c:v>9140</c:v>
                </c:pt>
                <c:pt idx="914">
                  <c:v>9150</c:v>
                </c:pt>
                <c:pt idx="915">
                  <c:v>9160</c:v>
                </c:pt>
                <c:pt idx="916">
                  <c:v>9170</c:v>
                </c:pt>
                <c:pt idx="917">
                  <c:v>9180</c:v>
                </c:pt>
                <c:pt idx="918">
                  <c:v>9190</c:v>
                </c:pt>
                <c:pt idx="919">
                  <c:v>9200</c:v>
                </c:pt>
                <c:pt idx="920">
                  <c:v>9210</c:v>
                </c:pt>
                <c:pt idx="921">
                  <c:v>9220</c:v>
                </c:pt>
                <c:pt idx="922">
                  <c:v>9230</c:v>
                </c:pt>
                <c:pt idx="923">
                  <c:v>9240</c:v>
                </c:pt>
                <c:pt idx="924">
                  <c:v>9250</c:v>
                </c:pt>
                <c:pt idx="925">
                  <c:v>9260</c:v>
                </c:pt>
                <c:pt idx="926">
                  <c:v>9270</c:v>
                </c:pt>
                <c:pt idx="927">
                  <c:v>9280</c:v>
                </c:pt>
                <c:pt idx="928">
                  <c:v>9290</c:v>
                </c:pt>
                <c:pt idx="929">
                  <c:v>9300</c:v>
                </c:pt>
                <c:pt idx="930">
                  <c:v>9310</c:v>
                </c:pt>
                <c:pt idx="931">
                  <c:v>9320</c:v>
                </c:pt>
                <c:pt idx="932">
                  <c:v>9330</c:v>
                </c:pt>
                <c:pt idx="933">
                  <c:v>9340</c:v>
                </c:pt>
                <c:pt idx="934">
                  <c:v>9350</c:v>
                </c:pt>
                <c:pt idx="935">
                  <c:v>9360</c:v>
                </c:pt>
                <c:pt idx="936">
                  <c:v>9370</c:v>
                </c:pt>
                <c:pt idx="937">
                  <c:v>9380</c:v>
                </c:pt>
                <c:pt idx="938">
                  <c:v>9390</c:v>
                </c:pt>
                <c:pt idx="939">
                  <c:v>9400</c:v>
                </c:pt>
                <c:pt idx="940">
                  <c:v>9410</c:v>
                </c:pt>
                <c:pt idx="941">
                  <c:v>9420</c:v>
                </c:pt>
                <c:pt idx="942">
                  <c:v>9430</c:v>
                </c:pt>
                <c:pt idx="943">
                  <c:v>9440</c:v>
                </c:pt>
                <c:pt idx="944">
                  <c:v>9450</c:v>
                </c:pt>
                <c:pt idx="945">
                  <c:v>9460</c:v>
                </c:pt>
                <c:pt idx="946">
                  <c:v>9470</c:v>
                </c:pt>
                <c:pt idx="947">
                  <c:v>9480</c:v>
                </c:pt>
                <c:pt idx="948">
                  <c:v>9490</c:v>
                </c:pt>
                <c:pt idx="949">
                  <c:v>9500</c:v>
                </c:pt>
                <c:pt idx="950">
                  <c:v>9510</c:v>
                </c:pt>
                <c:pt idx="951">
                  <c:v>9520</c:v>
                </c:pt>
                <c:pt idx="952">
                  <c:v>9530</c:v>
                </c:pt>
                <c:pt idx="953">
                  <c:v>9540</c:v>
                </c:pt>
                <c:pt idx="954">
                  <c:v>9550</c:v>
                </c:pt>
                <c:pt idx="955">
                  <c:v>9560</c:v>
                </c:pt>
                <c:pt idx="956">
                  <c:v>9570</c:v>
                </c:pt>
                <c:pt idx="957">
                  <c:v>9580</c:v>
                </c:pt>
                <c:pt idx="958">
                  <c:v>9590</c:v>
                </c:pt>
                <c:pt idx="959">
                  <c:v>9600</c:v>
                </c:pt>
                <c:pt idx="960">
                  <c:v>9610</c:v>
                </c:pt>
                <c:pt idx="961">
                  <c:v>9620</c:v>
                </c:pt>
                <c:pt idx="962">
                  <c:v>9630</c:v>
                </c:pt>
                <c:pt idx="963">
                  <c:v>9640</c:v>
                </c:pt>
                <c:pt idx="964">
                  <c:v>9650</c:v>
                </c:pt>
                <c:pt idx="965">
                  <c:v>9660</c:v>
                </c:pt>
                <c:pt idx="966">
                  <c:v>9670</c:v>
                </c:pt>
                <c:pt idx="967">
                  <c:v>9680</c:v>
                </c:pt>
                <c:pt idx="968">
                  <c:v>9690</c:v>
                </c:pt>
                <c:pt idx="969">
                  <c:v>9700</c:v>
                </c:pt>
                <c:pt idx="970">
                  <c:v>9710</c:v>
                </c:pt>
                <c:pt idx="971">
                  <c:v>9720</c:v>
                </c:pt>
                <c:pt idx="972">
                  <c:v>9730</c:v>
                </c:pt>
                <c:pt idx="973">
                  <c:v>9740</c:v>
                </c:pt>
                <c:pt idx="974">
                  <c:v>9750</c:v>
                </c:pt>
                <c:pt idx="975">
                  <c:v>9760</c:v>
                </c:pt>
                <c:pt idx="976">
                  <c:v>9770</c:v>
                </c:pt>
                <c:pt idx="977">
                  <c:v>9780</c:v>
                </c:pt>
                <c:pt idx="978">
                  <c:v>9790</c:v>
                </c:pt>
                <c:pt idx="979">
                  <c:v>9800</c:v>
                </c:pt>
                <c:pt idx="980">
                  <c:v>9810</c:v>
                </c:pt>
                <c:pt idx="981">
                  <c:v>9820</c:v>
                </c:pt>
                <c:pt idx="982">
                  <c:v>9830</c:v>
                </c:pt>
                <c:pt idx="983">
                  <c:v>9840</c:v>
                </c:pt>
                <c:pt idx="984">
                  <c:v>9850</c:v>
                </c:pt>
                <c:pt idx="985">
                  <c:v>9860</c:v>
                </c:pt>
                <c:pt idx="986">
                  <c:v>9870</c:v>
                </c:pt>
                <c:pt idx="987">
                  <c:v>9880</c:v>
                </c:pt>
                <c:pt idx="988">
                  <c:v>9890</c:v>
                </c:pt>
                <c:pt idx="989">
                  <c:v>9900</c:v>
                </c:pt>
                <c:pt idx="990">
                  <c:v>9910</c:v>
                </c:pt>
                <c:pt idx="991">
                  <c:v>9920</c:v>
                </c:pt>
                <c:pt idx="992">
                  <c:v>9930</c:v>
                </c:pt>
                <c:pt idx="993">
                  <c:v>9940</c:v>
                </c:pt>
                <c:pt idx="994">
                  <c:v>9950</c:v>
                </c:pt>
                <c:pt idx="995">
                  <c:v>9960</c:v>
                </c:pt>
                <c:pt idx="996">
                  <c:v>9970</c:v>
                </c:pt>
                <c:pt idx="997">
                  <c:v>9980</c:v>
                </c:pt>
                <c:pt idx="998">
                  <c:v>9990</c:v>
                </c:pt>
                <c:pt idx="999">
                  <c:v>10000</c:v>
                </c:pt>
                <c:pt idx="1000">
                  <c:v>10010</c:v>
                </c:pt>
                <c:pt idx="1001">
                  <c:v>10020</c:v>
                </c:pt>
                <c:pt idx="1002">
                  <c:v>10030</c:v>
                </c:pt>
                <c:pt idx="1003">
                  <c:v>10040</c:v>
                </c:pt>
                <c:pt idx="1004">
                  <c:v>10050</c:v>
                </c:pt>
                <c:pt idx="1005">
                  <c:v>10060</c:v>
                </c:pt>
                <c:pt idx="1006">
                  <c:v>10070</c:v>
                </c:pt>
                <c:pt idx="1007">
                  <c:v>10080</c:v>
                </c:pt>
                <c:pt idx="1008">
                  <c:v>10090</c:v>
                </c:pt>
                <c:pt idx="1009">
                  <c:v>10100</c:v>
                </c:pt>
                <c:pt idx="1010">
                  <c:v>10110</c:v>
                </c:pt>
                <c:pt idx="1011">
                  <c:v>10120</c:v>
                </c:pt>
                <c:pt idx="1012">
                  <c:v>10130</c:v>
                </c:pt>
                <c:pt idx="1013">
                  <c:v>10140</c:v>
                </c:pt>
                <c:pt idx="1014">
                  <c:v>10150</c:v>
                </c:pt>
                <c:pt idx="1015">
                  <c:v>10160</c:v>
                </c:pt>
                <c:pt idx="1016">
                  <c:v>10170</c:v>
                </c:pt>
                <c:pt idx="1017">
                  <c:v>10180</c:v>
                </c:pt>
                <c:pt idx="1018">
                  <c:v>10190</c:v>
                </c:pt>
                <c:pt idx="1019">
                  <c:v>10200</c:v>
                </c:pt>
                <c:pt idx="1020">
                  <c:v>10210</c:v>
                </c:pt>
                <c:pt idx="1021">
                  <c:v>10220</c:v>
                </c:pt>
                <c:pt idx="1022">
                  <c:v>10230</c:v>
                </c:pt>
                <c:pt idx="1023">
                  <c:v>10240</c:v>
                </c:pt>
                <c:pt idx="1024">
                  <c:v>10250</c:v>
                </c:pt>
                <c:pt idx="1025">
                  <c:v>10260</c:v>
                </c:pt>
                <c:pt idx="1026">
                  <c:v>10270</c:v>
                </c:pt>
                <c:pt idx="1027">
                  <c:v>10280</c:v>
                </c:pt>
                <c:pt idx="1028">
                  <c:v>10290</c:v>
                </c:pt>
                <c:pt idx="1029">
                  <c:v>10300</c:v>
                </c:pt>
                <c:pt idx="1030">
                  <c:v>10310</c:v>
                </c:pt>
                <c:pt idx="1031">
                  <c:v>10320</c:v>
                </c:pt>
                <c:pt idx="1032">
                  <c:v>10330</c:v>
                </c:pt>
                <c:pt idx="1033">
                  <c:v>10340</c:v>
                </c:pt>
                <c:pt idx="1034">
                  <c:v>10350</c:v>
                </c:pt>
                <c:pt idx="1035">
                  <c:v>10360</c:v>
                </c:pt>
                <c:pt idx="1036">
                  <c:v>10370</c:v>
                </c:pt>
                <c:pt idx="1037">
                  <c:v>10380</c:v>
                </c:pt>
                <c:pt idx="1038">
                  <c:v>10390</c:v>
                </c:pt>
                <c:pt idx="1039">
                  <c:v>10400</c:v>
                </c:pt>
                <c:pt idx="1040">
                  <c:v>10410</c:v>
                </c:pt>
                <c:pt idx="1041">
                  <c:v>10420</c:v>
                </c:pt>
                <c:pt idx="1042">
                  <c:v>10430</c:v>
                </c:pt>
                <c:pt idx="1043">
                  <c:v>10440</c:v>
                </c:pt>
                <c:pt idx="1044">
                  <c:v>10450</c:v>
                </c:pt>
                <c:pt idx="1045">
                  <c:v>10460</c:v>
                </c:pt>
                <c:pt idx="1046">
                  <c:v>10470</c:v>
                </c:pt>
                <c:pt idx="1047">
                  <c:v>10480</c:v>
                </c:pt>
                <c:pt idx="1048">
                  <c:v>10490</c:v>
                </c:pt>
                <c:pt idx="1049">
                  <c:v>10500</c:v>
                </c:pt>
                <c:pt idx="1050">
                  <c:v>10510</c:v>
                </c:pt>
                <c:pt idx="1051">
                  <c:v>10520</c:v>
                </c:pt>
                <c:pt idx="1052">
                  <c:v>10530</c:v>
                </c:pt>
                <c:pt idx="1053">
                  <c:v>10540</c:v>
                </c:pt>
                <c:pt idx="1054">
                  <c:v>10550</c:v>
                </c:pt>
                <c:pt idx="1055">
                  <c:v>10560</c:v>
                </c:pt>
                <c:pt idx="1056">
                  <c:v>10570</c:v>
                </c:pt>
                <c:pt idx="1057">
                  <c:v>10580</c:v>
                </c:pt>
                <c:pt idx="1058">
                  <c:v>10590</c:v>
                </c:pt>
                <c:pt idx="1059">
                  <c:v>10600</c:v>
                </c:pt>
                <c:pt idx="1060">
                  <c:v>10610</c:v>
                </c:pt>
                <c:pt idx="1061">
                  <c:v>10620</c:v>
                </c:pt>
                <c:pt idx="1062">
                  <c:v>10630</c:v>
                </c:pt>
                <c:pt idx="1063">
                  <c:v>10640</c:v>
                </c:pt>
                <c:pt idx="1064">
                  <c:v>10650</c:v>
                </c:pt>
                <c:pt idx="1065">
                  <c:v>10660</c:v>
                </c:pt>
                <c:pt idx="1066">
                  <c:v>10670</c:v>
                </c:pt>
                <c:pt idx="1067">
                  <c:v>10680</c:v>
                </c:pt>
                <c:pt idx="1068">
                  <c:v>10690</c:v>
                </c:pt>
                <c:pt idx="1069">
                  <c:v>10700</c:v>
                </c:pt>
                <c:pt idx="1070">
                  <c:v>10710</c:v>
                </c:pt>
                <c:pt idx="1071">
                  <c:v>10720</c:v>
                </c:pt>
                <c:pt idx="1072">
                  <c:v>10730</c:v>
                </c:pt>
                <c:pt idx="1073">
                  <c:v>10740</c:v>
                </c:pt>
                <c:pt idx="1074">
                  <c:v>10750</c:v>
                </c:pt>
                <c:pt idx="1075">
                  <c:v>10760</c:v>
                </c:pt>
                <c:pt idx="1076">
                  <c:v>10770</c:v>
                </c:pt>
                <c:pt idx="1077">
                  <c:v>10780</c:v>
                </c:pt>
                <c:pt idx="1078">
                  <c:v>10790</c:v>
                </c:pt>
                <c:pt idx="1079">
                  <c:v>10800</c:v>
                </c:pt>
                <c:pt idx="1080">
                  <c:v>10810</c:v>
                </c:pt>
                <c:pt idx="1081">
                  <c:v>10820</c:v>
                </c:pt>
                <c:pt idx="1082">
                  <c:v>10830</c:v>
                </c:pt>
                <c:pt idx="1083">
                  <c:v>10840</c:v>
                </c:pt>
                <c:pt idx="1084">
                  <c:v>10850</c:v>
                </c:pt>
                <c:pt idx="1085">
                  <c:v>10860</c:v>
                </c:pt>
                <c:pt idx="1086">
                  <c:v>10870</c:v>
                </c:pt>
                <c:pt idx="1087">
                  <c:v>10880</c:v>
                </c:pt>
                <c:pt idx="1088">
                  <c:v>10890</c:v>
                </c:pt>
                <c:pt idx="1089">
                  <c:v>10900</c:v>
                </c:pt>
                <c:pt idx="1090">
                  <c:v>10910</c:v>
                </c:pt>
                <c:pt idx="1091">
                  <c:v>10920</c:v>
                </c:pt>
                <c:pt idx="1092">
                  <c:v>10930</c:v>
                </c:pt>
                <c:pt idx="1093">
                  <c:v>10940</c:v>
                </c:pt>
                <c:pt idx="1094">
                  <c:v>10950</c:v>
                </c:pt>
                <c:pt idx="1095">
                  <c:v>10960</c:v>
                </c:pt>
                <c:pt idx="1096">
                  <c:v>10970</c:v>
                </c:pt>
                <c:pt idx="1097">
                  <c:v>10980</c:v>
                </c:pt>
                <c:pt idx="1098">
                  <c:v>10990</c:v>
                </c:pt>
                <c:pt idx="1099">
                  <c:v>11000</c:v>
                </c:pt>
                <c:pt idx="1100">
                  <c:v>11010</c:v>
                </c:pt>
                <c:pt idx="1101">
                  <c:v>11020</c:v>
                </c:pt>
                <c:pt idx="1102">
                  <c:v>11030</c:v>
                </c:pt>
                <c:pt idx="1103">
                  <c:v>11040</c:v>
                </c:pt>
                <c:pt idx="1104">
                  <c:v>11050</c:v>
                </c:pt>
                <c:pt idx="1105">
                  <c:v>11060</c:v>
                </c:pt>
                <c:pt idx="1106">
                  <c:v>11070</c:v>
                </c:pt>
                <c:pt idx="1107">
                  <c:v>11080</c:v>
                </c:pt>
                <c:pt idx="1108">
                  <c:v>11090</c:v>
                </c:pt>
                <c:pt idx="1109">
                  <c:v>11100</c:v>
                </c:pt>
                <c:pt idx="1110">
                  <c:v>11110</c:v>
                </c:pt>
                <c:pt idx="1111">
                  <c:v>11120</c:v>
                </c:pt>
                <c:pt idx="1112">
                  <c:v>11130</c:v>
                </c:pt>
                <c:pt idx="1113">
                  <c:v>11140</c:v>
                </c:pt>
                <c:pt idx="1114">
                  <c:v>11150</c:v>
                </c:pt>
                <c:pt idx="1115">
                  <c:v>11160</c:v>
                </c:pt>
                <c:pt idx="1116">
                  <c:v>11170</c:v>
                </c:pt>
                <c:pt idx="1117">
                  <c:v>11180</c:v>
                </c:pt>
                <c:pt idx="1118">
                  <c:v>11190</c:v>
                </c:pt>
                <c:pt idx="1119">
                  <c:v>11200</c:v>
                </c:pt>
                <c:pt idx="1120">
                  <c:v>11210</c:v>
                </c:pt>
                <c:pt idx="1121">
                  <c:v>11220</c:v>
                </c:pt>
                <c:pt idx="1122">
                  <c:v>11230</c:v>
                </c:pt>
                <c:pt idx="1123">
                  <c:v>11240</c:v>
                </c:pt>
                <c:pt idx="1124">
                  <c:v>11250</c:v>
                </c:pt>
                <c:pt idx="1125">
                  <c:v>11260</c:v>
                </c:pt>
                <c:pt idx="1126">
                  <c:v>11270</c:v>
                </c:pt>
                <c:pt idx="1127">
                  <c:v>11280</c:v>
                </c:pt>
                <c:pt idx="1128">
                  <c:v>11290</c:v>
                </c:pt>
                <c:pt idx="1129">
                  <c:v>11300</c:v>
                </c:pt>
                <c:pt idx="1130">
                  <c:v>11310</c:v>
                </c:pt>
                <c:pt idx="1131">
                  <c:v>11320</c:v>
                </c:pt>
                <c:pt idx="1132">
                  <c:v>11330</c:v>
                </c:pt>
                <c:pt idx="1133">
                  <c:v>11340</c:v>
                </c:pt>
                <c:pt idx="1134">
                  <c:v>11350</c:v>
                </c:pt>
                <c:pt idx="1135">
                  <c:v>11360</c:v>
                </c:pt>
                <c:pt idx="1136">
                  <c:v>11370</c:v>
                </c:pt>
                <c:pt idx="1137">
                  <c:v>11380</c:v>
                </c:pt>
                <c:pt idx="1138">
                  <c:v>11390</c:v>
                </c:pt>
                <c:pt idx="1139">
                  <c:v>11400</c:v>
                </c:pt>
                <c:pt idx="1140">
                  <c:v>11410</c:v>
                </c:pt>
                <c:pt idx="1141">
                  <c:v>11420</c:v>
                </c:pt>
                <c:pt idx="1142">
                  <c:v>11430</c:v>
                </c:pt>
                <c:pt idx="1143">
                  <c:v>11440</c:v>
                </c:pt>
                <c:pt idx="1144">
                  <c:v>11450</c:v>
                </c:pt>
                <c:pt idx="1145">
                  <c:v>11460</c:v>
                </c:pt>
                <c:pt idx="1146">
                  <c:v>11470</c:v>
                </c:pt>
                <c:pt idx="1147">
                  <c:v>11480</c:v>
                </c:pt>
                <c:pt idx="1148">
                  <c:v>11490</c:v>
                </c:pt>
                <c:pt idx="1149">
                  <c:v>11500</c:v>
                </c:pt>
                <c:pt idx="1150">
                  <c:v>11510</c:v>
                </c:pt>
                <c:pt idx="1151">
                  <c:v>11520</c:v>
                </c:pt>
                <c:pt idx="1152">
                  <c:v>11530</c:v>
                </c:pt>
                <c:pt idx="1153">
                  <c:v>11540</c:v>
                </c:pt>
                <c:pt idx="1154">
                  <c:v>11550</c:v>
                </c:pt>
                <c:pt idx="1155">
                  <c:v>11560</c:v>
                </c:pt>
                <c:pt idx="1156">
                  <c:v>11570</c:v>
                </c:pt>
                <c:pt idx="1157">
                  <c:v>11580</c:v>
                </c:pt>
                <c:pt idx="1158">
                  <c:v>11590</c:v>
                </c:pt>
                <c:pt idx="1159">
                  <c:v>11600</c:v>
                </c:pt>
                <c:pt idx="1160">
                  <c:v>11610</c:v>
                </c:pt>
                <c:pt idx="1161">
                  <c:v>11620</c:v>
                </c:pt>
                <c:pt idx="1162">
                  <c:v>11630</c:v>
                </c:pt>
                <c:pt idx="1163">
                  <c:v>11640</c:v>
                </c:pt>
                <c:pt idx="1164">
                  <c:v>11650</c:v>
                </c:pt>
                <c:pt idx="1165">
                  <c:v>11660</c:v>
                </c:pt>
                <c:pt idx="1166">
                  <c:v>11670</c:v>
                </c:pt>
                <c:pt idx="1167">
                  <c:v>11680</c:v>
                </c:pt>
                <c:pt idx="1168">
                  <c:v>11690</c:v>
                </c:pt>
                <c:pt idx="1169">
                  <c:v>11700</c:v>
                </c:pt>
                <c:pt idx="1170">
                  <c:v>11710</c:v>
                </c:pt>
                <c:pt idx="1171">
                  <c:v>11720</c:v>
                </c:pt>
                <c:pt idx="1172">
                  <c:v>11730</c:v>
                </c:pt>
                <c:pt idx="1173">
                  <c:v>11740</c:v>
                </c:pt>
                <c:pt idx="1174">
                  <c:v>11750</c:v>
                </c:pt>
                <c:pt idx="1175">
                  <c:v>11760</c:v>
                </c:pt>
                <c:pt idx="1176">
                  <c:v>11770</c:v>
                </c:pt>
                <c:pt idx="1177">
                  <c:v>11780</c:v>
                </c:pt>
                <c:pt idx="1178">
                  <c:v>11790</c:v>
                </c:pt>
                <c:pt idx="1179">
                  <c:v>11800</c:v>
                </c:pt>
                <c:pt idx="1180">
                  <c:v>11810</c:v>
                </c:pt>
                <c:pt idx="1181">
                  <c:v>11820</c:v>
                </c:pt>
                <c:pt idx="1182">
                  <c:v>11830</c:v>
                </c:pt>
                <c:pt idx="1183">
                  <c:v>11840</c:v>
                </c:pt>
                <c:pt idx="1184">
                  <c:v>11850</c:v>
                </c:pt>
                <c:pt idx="1185">
                  <c:v>11860</c:v>
                </c:pt>
                <c:pt idx="1186">
                  <c:v>11870</c:v>
                </c:pt>
                <c:pt idx="1187">
                  <c:v>11880</c:v>
                </c:pt>
                <c:pt idx="1188">
                  <c:v>11890</c:v>
                </c:pt>
                <c:pt idx="1189">
                  <c:v>11900</c:v>
                </c:pt>
                <c:pt idx="1190">
                  <c:v>11910</c:v>
                </c:pt>
                <c:pt idx="1191">
                  <c:v>11920</c:v>
                </c:pt>
                <c:pt idx="1192">
                  <c:v>11930</c:v>
                </c:pt>
                <c:pt idx="1193">
                  <c:v>11940</c:v>
                </c:pt>
                <c:pt idx="1194">
                  <c:v>11950</c:v>
                </c:pt>
                <c:pt idx="1195">
                  <c:v>11960</c:v>
                </c:pt>
                <c:pt idx="1196">
                  <c:v>11970</c:v>
                </c:pt>
                <c:pt idx="1197">
                  <c:v>11980</c:v>
                </c:pt>
                <c:pt idx="1198">
                  <c:v>11990</c:v>
                </c:pt>
                <c:pt idx="1199">
                  <c:v>12000</c:v>
                </c:pt>
                <c:pt idx="1200">
                  <c:v>12010</c:v>
                </c:pt>
                <c:pt idx="1201">
                  <c:v>12020</c:v>
                </c:pt>
                <c:pt idx="1202">
                  <c:v>12030</c:v>
                </c:pt>
                <c:pt idx="1203">
                  <c:v>12040</c:v>
                </c:pt>
                <c:pt idx="1204">
                  <c:v>12050</c:v>
                </c:pt>
                <c:pt idx="1205">
                  <c:v>12060</c:v>
                </c:pt>
                <c:pt idx="1206">
                  <c:v>12070</c:v>
                </c:pt>
                <c:pt idx="1207">
                  <c:v>12080</c:v>
                </c:pt>
                <c:pt idx="1208">
                  <c:v>12090</c:v>
                </c:pt>
                <c:pt idx="1209">
                  <c:v>12100</c:v>
                </c:pt>
                <c:pt idx="1210">
                  <c:v>12110</c:v>
                </c:pt>
                <c:pt idx="1211">
                  <c:v>12120</c:v>
                </c:pt>
                <c:pt idx="1212">
                  <c:v>12130</c:v>
                </c:pt>
                <c:pt idx="1213">
                  <c:v>12140</c:v>
                </c:pt>
                <c:pt idx="1214">
                  <c:v>12150</c:v>
                </c:pt>
                <c:pt idx="1215">
                  <c:v>12160</c:v>
                </c:pt>
                <c:pt idx="1216">
                  <c:v>12170</c:v>
                </c:pt>
                <c:pt idx="1217">
                  <c:v>12180</c:v>
                </c:pt>
                <c:pt idx="1218">
                  <c:v>12190</c:v>
                </c:pt>
                <c:pt idx="1219">
                  <c:v>12200</c:v>
                </c:pt>
                <c:pt idx="1220">
                  <c:v>12210</c:v>
                </c:pt>
                <c:pt idx="1221">
                  <c:v>12220</c:v>
                </c:pt>
                <c:pt idx="1222">
                  <c:v>12230</c:v>
                </c:pt>
                <c:pt idx="1223">
                  <c:v>12240</c:v>
                </c:pt>
                <c:pt idx="1224">
                  <c:v>12250</c:v>
                </c:pt>
                <c:pt idx="1225">
                  <c:v>12260</c:v>
                </c:pt>
                <c:pt idx="1226">
                  <c:v>12270</c:v>
                </c:pt>
                <c:pt idx="1227">
                  <c:v>12280</c:v>
                </c:pt>
                <c:pt idx="1228">
                  <c:v>12290</c:v>
                </c:pt>
                <c:pt idx="1229">
                  <c:v>12300</c:v>
                </c:pt>
                <c:pt idx="1230">
                  <c:v>12310</c:v>
                </c:pt>
                <c:pt idx="1231">
                  <c:v>12320</c:v>
                </c:pt>
                <c:pt idx="1232">
                  <c:v>12330</c:v>
                </c:pt>
                <c:pt idx="1233">
                  <c:v>12340</c:v>
                </c:pt>
                <c:pt idx="1234">
                  <c:v>12350</c:v>
                </c:pt>
                <c:pt idx="1235">
                  <c:v>12360</c:v>
                </c:pt>
                <c:pt idx="1236">
                  <c:v>12370</c:v>
                </c:pt>
                <c:pt idx="1237">
                  <c:v>12380</c:v>
                </c:pt>
                <c:pt idx="1238">
                  <c:v>12390</c:v>
                </c:pt>
                <c:pt idx="1239">
                  <c:v>12400</c:v>
                </c:pt>
                <c:pt idx="1240">
                  <c:v>12410</c:v>
                </c:pt>
                <c:pt idx="1241">
                  <c:v>12420</c:v>
                </c:pt>
                <c:pt idx="1242">
                  <c:v>12430</c:v>
                </c:pt>
                <c:pt idx="1243">
                  <c:v>12440</c:v>
                </c:pt>
                <c:pt idx="1244">
                  <c:v>12450</c:v>
                </c:pt>
                <c:pt idx="1245">
                  <c:v>12460</c:v>
                </c:pt>
                <c:pt idx="1246">
                  <c:v>12470</c:v>
                </c:pt>
                <c:pt idx="1247">
                  <c:v>12480</c:v>
                </c:pt>
                <c:pt idx="1248">
                  <c:v>12490</c:v>
                </c:pt>
                <c:pt idx="1249">
                  <c:v>12500</c:v>
                </c:pt>
                <c:pt idx="1250">
                  <c:v>12510</c:v>
                </c:pt>
                <c:pt idx="1251">
                  <c:v>12520</c:v>
                </c:pt>
                <c:pt idx="1252">
                  <c:v>12530</c:v>
                </c:pt>
                <c:pt idx="1253">
                  <c:v>12540</c:v>
                </c:pt>
                <c:pt idx="1254">
                  <c:v>12550</c:v>
                </c:pt>
                <c:pt idx="1255">
                  <c:v>12560</c:v>
                </c:pt>
                <c:pt idx="1256">
                  <c:v>12570</c:v>
                </c:pt>
                <c:pt idx="1257">
                  <c:v>12580</c:v>
                </c:pt>
                <c:pt idx="1258">
                  <c:v>12590</c:v>
                </c:pt>
                <c:pt idx="1259">
                  <c:v>12600</c:v>
                </c:pt>
                <c:pt idx="1260">
                  <c:v>12610</c:v>
                </c:pt>
                <c:pt idx="1261">
                  <c:v>12620</c:v>
                </c:pt>
                <c:pt idx="1262">
                  <c:v>12630</c:v>
                </c:pt>
                <c:pt idx="1263">
                  <c:v>12640</c:v>
                </c:pt>
                <c:pt idx="1264">
                  <c:v>12650</c:v>
                </c:pt>
                <c:pt idx="1265">
                  <c:v>12660</c:v>
                </c:pt>
                <c:pt idx="1266">
                  <c:v>12670</c:v>
                </c:pt>
                <c:pt idx="1267">
                  <c:v>12680</c:v>
                </c:pt>
                <c:pt idx="1268">
                  <c:v>12690</c:v>
                </c:pt>
                <c:pt idx="1269">
                  <c:v>12700</c:v>
                </c:pt>
                <c:pt idx="1270">
                  <c:v>12710</c:v>
                </c:pt>
                <c:pt idx="1271">
                  <c:v>12720</c:v>
                </c:pt>
                <c:pt idx="1272">
                  <c:v>12730</c:v>
                </c:pt>
                <c:pt idx="1273">
                  <c:v>12740</c:v>
                </c:pt>
                <c:pt idx="1274">
                  <c:v>12750</c:v>
                </c:pt>
                <c:pt idx="1275">
                  <c:v>12760</c:v>
                </c:pt>
                <c:pt idx="1276">
                  <c:v>12770</c:v>
                </c:pt>
                <c:pt idx="1277">
                  <c:v>12780</c:v>
                </c:pt>
                <c:pt idx="1278">
                  <c:v>12790</c:v>
                </c:pt>
                <c:pt idx="1279">
                  <c:v>12800</c:v>
                </c:pt>
                <c:pt idx="1280">
                  <c:v>12810</c:v>
                </c:pt>
                <c:pt idx="1281">
                  <c:v>12820</c:v>
                </c:pt>
                <c:pt idx="1282">
                  <c:v>12830</c:v>
                </c:pt>
                <c:pt idx="1283">
                  <c:v>12840</c:v>
                </c:pt>
                <c:pt idx="1284">
                  <c:v>12850</c:v>
                </c:pt>
                <c:pt idx="1285">
                  <c:v>12860</c:v>
                </c:pt>
                <c:pt idx="1286">
                  <c:v>12870</c:v>
                </c:pt>
                <c:pt idx="1287">
                  <c:v>12880</c:v>
                </c:pt>
                <c:pt idx="1288">
                  <c:v>12890</c:v>
                </c:pt>
                <c:pt idx="1289">
                  <c:v>12900</c:v>
                </c:pt>
                <c:pt idx="1290">
                  <c:v>12910</c:v>
                </c:pt>
                <c:pt idx="1291">
                  <c:v>12920</c:v>
                </c:pt>
                <c:pt idx="1292">
                  <c:v>12930</c:v>
                </c:pt>
                <c:pt idx="1293">
                  <c:v>12940</c:v>
                </c:pt>
                <c:pt idx="1294">
                  <c:v>12950</c:v>
                </c:pt>
                <c:pt idx="1295">
                  <c:v>12960</c:v>
                </c:pt>
                <c:pt idx="1296">
                  <c:v>12970</c:v>
                </c:pt>
                <c:pt idx="1297">
                  <c:v>12980</c:v>
                </c:pt>
                <c:pt idx="1298">
                  <c:v>12990</c:v>
                </c:pt>
                <c:pt idx="1299">
                  <c:v>13000</c:v>
                </c:pt>
                <c:pt idx="1300">
                  <c:v>13010</c:v>
                </c:pt>
                <c:pt idx="1301">
                  <c:v>13020</c:v>
                </c:pt>
                <c:pt idx="1302">
                  <c:v>13030</c:v>
                </c:pt>
                <c:pt idx="1303">
                  <c:v>13040</c:v>
                </c:pt>
                <c:pt idx="1304">
                  <c:v>13050</c:v>
                </c:pt>
                <c:pt idx="1305">
                  <c:v>13060</c:v>
                </c:pt>
                <c:pt idx="1306">
                  <c:v>13070</c:v>
                </c:pt>
                <c:pt idx="1307">
                  <c:v>13080</c:v>
                </c:pt>
                <c:pt idx="1308">
                  <c:v>13090</c:v>
                </c:pt>
                <c:pt idx="1309">
                  <c:v>13100</c:v>
                </c:pt>
                <c:pt idx="1310">
                  <c:v>13110</c:v>
                </c:pt>
                <c:pt idx="1311">
                  <c:v>13120</c:v>
                </c:pt>
                <c:pt idx="1312">
                  <c:v>13130</c:v>
                </c:pt>
                <c:pt idx="1313">
                  <c:v>13140</c:v>
                </c:pt>
                <c:pt idx="1314">
                  <c:v>13150</c:v>
                </c:pt>
                <c:pt idx="1315">
                  <c:v>13160</c:v>
                </c:pt>
                <c:pt idx="1316">
                  <c:v>13170</c:v>
                </c:pt>
                <c:pt idx="1317">
                  <c:v>13180</c:v>
                </c:pt>
                <c:pt idx="1318">
                  <c:v>13190</c:v>
                </c:pt>
                <c:pt idx="1319">
                  <c:v>13200</c:v>
                </c:pt>
                <c:pt idx="1320">
                  <c:v>13210</c:v>
                </c:pt>
                <c:pt idx="1321">
                  <c:v>13220</c:v>
                </c:pt>
                <c:pt idx="1322">
                  <c:v>13230</c:v>
                </c:pt>
                <c:pt idx="1323">
                  <c:v>13240</c:v>
                </c:pt>
                <c:pt idx="1324">
                  <c:v>13250</c:v>
                </c:pt>
                <c:pt idx="1325">
                  <c:v>13260</c:v>
                </c:pt>
                <c:pt idx="1326">
                  <c:v>13270</c:v>
                </c:pt>
                <c:pt idx="1327">
                  <c:v>13280</c:v>
                </c:pt>
                <c:pt idx="1328">
                  <c:v>13290</c:v>
                </c:pt>
                <c:pt idx="1329">
                  <c:v>13300</c:v>
                </c:pt>
                <c:pt idx="1330">
                  <c:v>13310</c:v>
                </c:pt>
                <c:pt idx="1331">
                  <c:v>13320</c:v>
                </c:pt>
                <c:pt idx="1332">
                  <c:v>13330</c:v>
                </c:pt>
                <c:pt idx="1333">
                  <c:v>13340</c:v>
                </c:pt>
                <c:pt idx="1334">
                  <c:v>13350</c:v>
                </c:pt>
                <c:pt idx="1335">
                  <c:v>13360</c:v>
                </c:pt>
                <c:pt idx="1336">
                  <c:v>13370</c:v>
                </c:pt>
                <c:pt idx="1337">
                  <c:v>13380</c:v>
                </c:pt>
                <c:pt idx="1338">
                  <c:v>13390</c:v>
                </c:pt>
                <c:pt idx="1339">
                  <c:v>13400</c:v>
                </c:pt>
                <c:pt idx="1340">
                  <c:v>13410</c:v>
                </c:pt>
                <c:pt idx="1341">
                  <c:v>13420</c:v>
                </c:pt>
                <c:pt idx="1342">
                  <c:v>13430</c:v>
                </c:pt>
                <c:pt idx="1343">
                  <c:v>13440</c:v>
                </c:pt>
                <c:pt idx="1344">
                  <c:v>13450</c:v>
                </c:pt>
                <c:pt idx="1345">
                  <c:v>13460</c:v>
                </c:pt>
                <c:pt idx="1346">
                  <c:v>13470</c:v>
                </c:pt>
                <c:pt idx="1347">
                  <c:v>13480</c:v>
                </c:pt>
                <c:pt idx="1348">
                  <c:v>13490</c:v>
                </c:pt>
                <c:pt idx="1349">
                  <c:v>13500</c:v>
                </c:pt>
                <c:pt idx="1350">
                  <c:v>13510</c:v>
                </c:pt>
                <c:pt idx="1351">
                  <c:v>13520</c:v>
                </c:pt>
                <c:pt idx="1352">
                  <c:v>13530</c:v>
                </c:pt>
                <c:pt idx="1353">
                  <c:v>13540</c:v>
                </c:pt>
                <c:pt idx="1354">
                  <c:v>13550</c:v>
                </c:pt>
                <c:pt idx="1355">
                  <c:v>13560</c:v>
                </c:pt>
                <c:pt idx="1356">
                  <c:v>13570</c:v>
                </c:pt>
                <c:pt idx="1357">
                  <c:v>13580</c:v>
                </c:pt>
                <c:pt idx="1358">
                  <c:v>13590</c:v>
                </c:pt>
                <c:pt idx="1359">
                  <c:v>13600</c:v>
                </c:pt>
                <c:pt idx="1360">
                  <c:v>13610</c:v>
                </c:pt>
                <c:pt idx="1361">
                  <c:v>13620</c:v>
                </c:pt>
                <c:pt idx="1362">
                  <c:v>13630</c:v>
                </c:pt>
                <c:pt idx="1363">
                  <c:v>13640</c:v>
                </c:pt>
                <c:pt idx="1364">
                  <c:v>13650</c:v>
                </c:pt>
                <c:pt idx="1365">
                  <c:v>13660</c:v>
                </c:pt>
                <c:pt idx="1366">
                  <c:v>13670</c:v>
                </c:pt>
                <c:pt idx="1367">
                  <c:v>13680</c:v>
                </c:pt>
                <c:pt idx="1368">
                  <c:v>13690</c:v>
                </c:pt>
                <c:pt idx="1369">
                  <c:v>13700</c:v>
                </c:pt>
                <c:pt idx="1370">
                  <c:v>13710</c:v>
                </c:pt>
                <c:pt idx="1371">
                  <c:v>13720</c:v>
                </c:pt>
                <c:pt idx="1372">
                  <c:v>13730</c:v>
                </c:pt>
                <c:pt idx="1373">
                  <c:v>13740</c:v>
                </c:pt>
                <c:pt idx="1374">
                  <c:v>13750</c:v>
                </c:pt>
                <c:pt idx="1375">
                  <c:v>13760</c:v>
                </c:pt>
                <c:pt idx="1376">
                  <c:v>13770</c:v>
                </c:pt>
                <c:pt idx="1377">
                  <c:v>13780</c:v>
                </c:pt>
                <c:pt idx="1378">
                  <c:v>13790</c:v>
                </c:pt>
                <c:pt idx="1379">
                  <c:v>13800</c:v>
                </c:pt>
                <c:pt idx="1380">
                  <c:v>13810</c:v>
                </c:pt>
                <c:pt idx="1381">
                  <c:v>13820</c:v>
                </c:pt>
                <c:pt idx="1382">
                  <c:v>13830</c:v>
                </c:pt>
                <c:pt idx="1383">
                  <c:v>13840</c:v>
                </c:pt>
                <c:pt idx="1384">
                  <c:v>13850</c:v>
                </c:pt>
                <c:pt idx="1385">
                  <c:v>13860</c:v>
                </c:pt>
                <c:pt idx="1386">
                  <c:v>13870</c:v>
                </c:pt>
                <c:pt idx="1387">
                  <c:v>13880</c:v>
                </c:pt>
                <c:pt idx="1388">
                  <c:v>13890</c:v>
                </c:pt>
                <c:pt idx="1389">
                  <c:v>13900</c:v>
                </c:pt>
                <c:pt idx="1390">
                  <c:v>13910</c:v>
                </c:pt>
                <c:pt idx="1391">
                  <c:v>13920</c:v>
                </c:pt>
                <c:pt idx="1392">
                  <c:v>13930</c:v>
                </c:pt>
                <c:pt idx="1393">
                  <c:v>13940</c:v>
                </c:pt>
                <c:pt idx="1394">
                  <c:v>13950</c:v>
                </c:pt>
                <c:pt idx="1395">
                  <c:v>13960</c:v>
                </c:pt>
                <c:pt idx="1396">
                  <c:v>13970</c:v>
                </c:pt>
                <c:pt idx="1397">
                  <c:v>13980</c:v>
                </c:pt>
                <c:pt idx="1398">
                  <c:v>13990</c:v>
                </c:pt>
                <c:pt idx="1399">
                  <c:v>14000</c:v>
                </c:pt>
              </c:numCache>
            </c:numRef>
          </c:xVal>
          <c:yVal>
            <c:numRef>
              <c:f>Sheet1!$G$24:$G$1553</c:f>
              <c:numCache>
                <c:formatCode>General</c:formatCode>
                <c:ptCount val="1530"/>
                <c:pt idx="0">
                  <c:v>2.702472342452948</c:v>
                </c:pt>
                <c:pt idx="1">
                  <c:v>4.0261963016582127</c:v>
                </c:pt>
                <c:pt idx="2">
                  <c:v>5.3319111176312637</c:v>
                </c:pt>
                <c:pt idx="3">
                  <c:v>6.6198618031163958</c:v>
                </c:pt>
                <c:pt idx="4">
                  <c:v>7.8902900374819884</c:v>
                </c:pt>
                <c:pt idx="5">
                  <c:v>9.1434342120707246</c:v>
                </c:pt>
                <c:pt idx="6">
                  <c:v>10.379529474932928</c:v>
                </c:pt>
                <c:pt idx="7">
                  <c:v>11.598807774951215</c:v>
                </c:pt>
                <c:pt idx="8">
                  <c:v>12.801497905364897</c:v>
                </c:pt>
                <c:pt idx="9">
                  <c:v>13.987825546702235</c:v>
                </c:pt>
                <c:pt idx="10">
                  <c:v>15.15801330912854</c:v>
                </c:pt>
                <c:pt idx="11">
                  <c:v>16.312280774218259</c:v>
                </c:pt>
                <c:pt idx="12">
                  <c:v>17.45084453615857</c:v>
                </c:pt>
                <c:pt idx="13">
                  <c:v>18.573918242392633</c:v>
                </c:pt>
                <c:pt idx="14">
                  <c:v>19.681712633709658</c:v>
                </c:pt>
                <c:pt idx="15">
                  <c:v>20.774435583789749</c:v>
                </c:pt>
                <c:pt idx="16">
                  <c:v>21.852292138210629</c:v>
                </c:pt>
                <c:pt idx="17">
                  <c:v>22.915484552923697</c:v>
                </c:pt>
                <c:pt idx="18">
                  <c:v>23.964212332206678</c:v>
                </c:pt>
                <c:pt idx="19">
                  <c:v>24.998672266099852</c:v>
                </c:pt>
                <c:pt idx="20">
                  <c:v>26.019058467333039</c:v>
                </c:pt>
                <c:pt idx="21">
                  <c:v>27.025562407750137</c:v>
                </c:pt>
                <c:pt idx="22">
                  <c:v>28.018372954238153</c:v>
                </c:pt>
                <c:pt idx="23">
                  <c:v>28.997676404167379</c:v>
                </c:pt>
                <c:pt idx="24">
                  <c:v>29.963656520349446</c:v>
                </c:pt>
                <c:pt idx="25">
                  <c:v>30.916494565519798</c:v>
                </c:pt>
                <c:pt idx="26">
                  <c:v>31.856369336350919</c:v>
                </c:pt>
                <c:pt idx="27">
                  <c:v>32.78345719700296</c:v>
                </c:pt>
                <c:pt idx="28">
                  <c:v>33.697932112217835</c:v>
                </c:pt>
                <c:pt idx="29">
                  <c:v>34.599965679963034</c:v>
                </c:pt>
                <c:pt idx="30">
                  <c:v>35.489727163631485</c:v>
                </c:pt>
                <c:pt idx="31">
                  <c:v>36.367383523803099</c:v>
                </c:pt>
                <c:pt idx="32">
                  <c:v>37.233099449574397</c:v>
                </c:pt>
                <c:pt idx="33">
                  <c:v>38.087037389461848</c:v>
                </c:pt>
                <c:pt idx="34">
                  <c:v>38.92935758188473</c:v>
                </c:pt>
                <c:pt idx="35">
                  <c:v>39.760218085233262</c:v>
                </c:pt>
                <c:pt idx="36">
                  <c:v>40.579774807527791</c:v>
                </c:pt>
                <c:pt idx="37">
                  <c:v>41.388181535674306</c:v>
                </c:pt>
                <c:pt idx="38">
                  <c:v>42.185589964322013</c:v>
                </c:pt>
                <c:pt idx="39">
                  <c:v>42.972149724328318</c:v>
                </c:pt>
                <c:pt idx="40">
                  <c:v>43.748008410836512</c:v>
                </c:pt>
                <c:pt idx="41">
                  <c:v>44.513311610971499</c:v>
                </c:pt>
                <c:pt idx="42">
                  <c:v>45.268202931158655</c:v>
                </c:pt>
                <c:pt idx="43">
                  <c:v>46.012824024071108</c:v>
                </c:pt>
                <c:pt idx="44">
                  <c:v>46.747314615210328</c:v>
                </c:pt>
                <c:pt idx="45">
                  <c:v>47.471812529125138</c:v>
                </c:pt>
                <c:pt idx="46">
                  <c:v>48.186453715274027</c:v>
                </c:pt>
                <c:pt idx="47">
                  <c:v>48.891372273535488</c:v>
                </c:pt>
                <c:pt idx="48">
                  <c:v>49.586700479371501</c:v>
                </c:pt>
                <c:pt idx="49">
                  <c:v>50.272568808648508</c:v>
                </c:pt>
                <c:pt idx="50">
                  <c:v>50.94910596212069</c:v>
                </c:pt>
                <c:pt idx="51">
                  <c:v>51.616438889580273</c:v>
                </c:pt>
                <c:pt idx="52">
                  <c:v>52.274692813679202</c:v>
                </c:pt>
                <c:pt idx="53">
                  <c:v>52.923991253426728</c:v>
                </c:pt>
                <c:pt idx="54">
                  <c:v>53.564456047367223</c:v>
                </c:pt>
                <c:pt idx="55">
                  <c:v>54.196207376442906</c:v>
                </c:pt>
                <c:pt idx="56">
                  <c:v>54.819363786545203</c:v>
                </c:pt>
                <c:pt idx="57">
                  <c:v>55.434042210759614</c:v>
                </c:pt>
                <c:pt idx="58">
                  <c:v>56.04035799130768</c:v>
                </c:pt>
                <c:pt idx="59">
                  <c:v>56.638424901190596</c:v>
                </c:pt>
                <c:pt idx="60">
                  <c:v>57.228355165538289</c:v>
                </c:pt>
                <c:pt idx="61">
                  <c:v>57.810259482668073</c:v>
                </c:pt>
                <c:pt idx="62">
                  <c:v>58.384247044856799</c:v>
                </c:pt>
                <c:pt idx="63">
                  <c:v>58.950425558830389</c:v>
                </c:pt>
                <c:pt idx="64">
                  <c:v>59.5089012659746</c:v>
                </c:pt>
                <c:pt idx="65">
                  <c:v>60.059778962270904</c:v>
                </c:pt>
                <c:pt idx="66">
                  <c:v>60.60316201796104</c:v>
                </c:pt>
                <c:pt idx="67">
                  <c:v>61.139152396944041</c:v>
                </c:pt>
                <c:pt idx="68">
                  <c:v>61.667850675909449</c:v>
                </c:pt>
                <c:pt idx="69">
                  <c:v>62.18935606321017</c:v>
                </c:pt>
                <c:pt idx="70">
                  <c:v>62.703766417478548</c:v>
                </c:pt>
                <c:pt idx="71">
                  <c:v>63.211178265989162</c:v>
                </c:pt>
                <c:pt idx="72">
                  <c:v>63.711686822771938</c:v>
                </c:pt>
                <c:pt idx="73">
                  <c:v>64.205386006478562</c:v>
                </c:pt>
                <c:pt idx="74">
                  <c:v>64.692368458006115</c:v>
                </c:pt>
                <c:pt idx="75">
                  <c:v>65.172725557880753</c:v>
                </c:pt>
                <c:pt idx="76">
                  <c:v>65.646547443404913</c:v>
                </c:pt>
                <c:pt idx="77">
                  <c:v>66.113923025571296</c:v>
                </c:pt>
                <c:pt idx="78">
                  <c:v>66.574940005746754</c:v>
                </c:pt>
                <c:pt idx="79">
                  <c:v>67.029684892128984</c:v>
                </c:pt>
                <c:pt idx="80">
                  <c:v>67.478243015979615</c:v>
                </c:pt>
                <c:pt idx="81">
                  <c:v>67.920698547636292</c:v>
                </c:pt>
                <c:pt idx="82">
                  <c:v>68.357134512306914</c:v>
                </c:pt>
                <c:pt idx="83">
                  <c:v>68.787632805648997</c:v>
                </c:pt>
                <c:pt idx="84">
                  <c:v>69.212274209137206</c:v>
                </c:pt>
                <c:pt idx="85">
                  <c:v>69.631138405221563</c:v>
                </c:pt>
                <c:pt idx="86">
                  <c:v>70.044303992279723</c:v>
                </c:pt>
                <c:pt idx="87">
                  <c:v>70.451848499365582</c:v>
                </c:pt>
                <c:pt idx="88">
                  <c:v>70.853848400757329</c:v>
                </c:pt>
                <c:pt idx="89">
                  <c:v>71.250379130307678</c:v>
                </c:pt>
                <c:pt idx="90">
                  <c:v>71.641515095598578</c:v>
                </c:pt>
                <c:pt idx="91">
                  <c:v>72.027329691903773</c:v>
                </c:pt>
                <c:pt idx="92">
                  <c:v>72.4078953159609</c:v>
                </c:pt>
                <c:pt idx="93">
                  <c:v>72.783283379556678</c:v>
                </c:pt>
                <c:pt idx="94">
                  <c:v>73.153564322927039</c:v>
                </c:pt>
                <c:pt idx="95">
                  <c:v>73.51880762797488</c:v>
                </c:pt>
                <c:pt idx="96">
                  <c:v>73.879081831308213</c:v>
                </c:pt>
                <c:pt idx="97">
                  <c:v>74.234454537100774</c:v>
                </c:pt>
                <c:pt idx="98">
                  <c:v>74.584992429777699</c:v>
                </c:pt>
                <c:pt idx="99">
                  <c:v>74.93076128652865</c:v>
                </c:pt>
                <c:pt idx="100">
                  <c:v>75.271825989650594</c:v>
                </c:pt>
                <c:pt idx="101">
                  <c:v>75.608250538722871</c:v>
                </c:pt>
                <c:pt idx="102">
                  <c:v>75.940098062616315</c:v>
                </c:pt>
                <c:pt idx="103">
                  <c:v>76.26743083133934</c:v>
                </c:pt>
                <c:pt idx="104">
                  <c:v>76.590310267722529</c:v>
                </c:pt>
                <c:pt idx="105">
                  <c:v>76.908796958944521</c:v>
                </c:pt>
                <c:pt idx="106">
                  <c:v>77.222950667900918</c:v>
                </c:pt>
                <c:pt idx="107">
                  <c:v>77.532830344418599</c:v>
                </c:pt>
                <c:pt idx="108">
                  <c:v>77.838494136317493</c:v>
                </c:pt>
                <c:pt idx="109">
                  <c:v>78.139999400321699</c:v>
                </c:pt>
                <c:pt idx="110">
                  <c:v>78.437402712822362</c:v>
                </c:pt>
                <c:pt idx="111">
                  <c:v>78.730759880494048</c:v>
                </c:pt>
                <c:pt idx="112">
                  <c:v>79.020125950766555</c:v>
                </c:pt>
                <c:pt idx="113">
                  <c:v>79.305555222154496</c:v>
                </c:pt>
                <c:pt idx="114">
                  <c:v>79.587101254446139</c:v>
                </c:pt>
                <c:pt idx="115">
                  <c:v>79.864816878753714</c:v>
                </c:pt>
                <c:pt idx="116">
                  <c:v>80.138754207427084</c:v>
                </c:pt>
                <c:pt idx="117">
                  <c:v>80.408964643832306</c:v>
                </c:pt>
                <c:pt idx="118">
                  <c:v>80.67549889199735</c:v>
                </c:pt>
                <c:pt idx="119">
                  <c:v>80.93840696612655</c:v>
                </c:pt>
                <c:pt idx="120">
                  <c:v>81.197738199985579</c:v>
                </c:pt>
                <c:pt idx="121">
                  <c:v>81.453541256158687</c:v>
                </c:pt>
                <c:pt idx="122">
                  <c:v>81.705864135180178</c:v>
                </c:pt>
                <c:pt idx="123">
                  <c:v>81.9547541845415</c:v>
                </c:pt>
                <c:pt idx="124">
                  <c:v>82.200258107575749</c:v>
                </c:pt>
                <c:pt idx="125">
                  <c:v>82.442421972221524</c:v>
                </c:pt>
                <c:pt idx="126">
                  <c:v>82.681291219667258</c:v>
                </c:pt>
                <c:pt idx="127">
                  <c:v>82.916910672878245</c:v>
                </c:pt>
                <c:pt idx="128">
                  <c:v>83.149324545007431</c:v>
                </c:pt>
                <c:pt idx="129">
                  <c:v>83.378576447691827</c:v>
                </c:pt>
                <c:pt idx="130">
                  <c:v>83.604709399236157</c:v>
                </c:pt>
                <c:pt idx="131">
                  <c:v>83.827765832685017</c:v>
                </c:pt>
                <c:pt idx="132">
                  <c:v>84.047787603785338</c:v>
                </c:pt>
                <c:pt idx="133">
                  <c:v>84.26481599884049</c:v>
                </c:pt>
                <c:pt idx="134">
                  <c:v>84.47889174245735</c:v>
                </c:pt>
                <c:pt idx="135">
                  <c:v>84.690055005188341</c:v>
                </c:pt>
                <c:pt idx="136">
                  <c:v>84.898345411069215</c:v>
                </c:pt>
                <c:pt idx="137">
                  <c:v>85.103802045054252</c:v>
                </c:pt>
                <c:pt idx="138">
                  <c:v>85.306463460350599</c:v>
                </c:pt>
                <c:pt idx="139">
                  <c:v>85.506367685652506</c:v>
                </c:pt>
                <c:pt idx="140">
                  <c:v>85.703552232277346</c:v>
                </c:pt>
                <c:pt idx="141">
                  <c:v>85.898054101204423</c:v>
                </c:pt>
                <c:pt idx="142">
                  <c:v>86.08990979001814</c:v>
                </c:pt>
                <c:pt idx="143">
                  <c:v>86.279155299756567</c:v>
                </c:pt>
                <c:pt idx="144">
                  <c:v>86.465826141666966</c:v>
                </c:pt>
                <c:pt idx="145">
                  <c:v>86.649957343869374</c:v>
                </c:pt>
                <c:pt idx="146">
                  <c:v>86.831583457929398</c:v>
                </c:pt>
                <c:pt idx="147">
                  <c:v>87.010738565341811</c:v>
                </c:pt>
                <c:pt idx="148">
                  <c:v>87.187456283925727</c:v>
                </c:pt>
                <c:pt idx="149">
                  <c:v>87.36176977413291</c:v>
                </c:pt>
                <c:pt idx="150">
                  <c:v>87.533711745270281</c:v>
                </c:pt>
                <c:pt idx="151">
                  <c:v>87.703314461637561</c:v>
                </c:pt>
                <c:pt idx="152">
                  <c:v>87.870609748581671</c:v>
                </c:pt>
                <c:pt idx="153">
                  <c:v>88.035628998468567</c:v>
                </c:pt>
                <c:pt idx="154">
                  <c:v>88.19840317657399</c:v>
                </c:pt>
                <c:pt idx="155">
                  <c:v>88.358962826893915</c:v>
                </c:pt>
                <c:pt idx="156">
                  <c:v>88.517338077876019</c:v>
                </c:pt>
                <c:pt idx="157">
                  <c:v>88.673558648073254</c:v>
                </c:pt>
                <c:pt idx="158">
                  <c:v>88.827653851720356</c:v>
                </c:pt>
                <c:pt idx="159">
                  <c:v>88.979652604234587</c:v>
                </c:pt>
                <c:pt idx="160">
                  <c:v>89.129583427641606</c:v>
                </c:pt>
                <c:pt idx="161">
                  <c:v>89.277474455927546</c:v>
                </c:pt>
                <c:pt idx="162">
                  <c:v>89.423353440318181</c:v>
                </c:pt>
                <c:pt idx="163">
                  <c:v>89.567247754486473</c:v>
                </c:pt>
                <c:pt idx="164">
                  <c:v>89.709184399689008</c:v>
                </c:pt>
                <c:pt idx="165">
                  <c:v>89.849190009832768</c:v>
                </c:pt>
                <c:pt idx="166">
                  <c:v>89.987290856472896</c:v>
                </c:pt>
                <c:pt idx="167">
                  <c:v>90.123512853742383</c:v>
                </c:pt>
                <c:pt idx="168">
                  <c:v>90.257881563214852</c:v>
                </c:pt>
                <c:pt idx="169">
                  <c:v>90.390422198701089</c:v>
                </c:pt>
                <c:pt idx="170">
                  <c:v>90.521159630980222</c:v>
                </c:pt>
                <c:pt idx="171">
                  <c:v>90.650118392466709</c:v>
                </c:pt>
                <c:pt idx="172">
                  <c:v>90.777322681813814</c:v>
                </c:pt>
                <c:pt idx="173">
                  <c:v>90.902796368454332</c:v>
                </c:pt>
                <c:pt idx="174">
                  <c:v>91.026562997079552</c:v>
                </c:pt>
                <c:pt idx="175">
                  <c:v>91.148645792057451</c:v>
                </c:pt>
                <c:pt idx="176">
                  <c:v>91.269067661790572</c:v>
                </c:pt>
                <c:pt idx="177">
                  <c:v>91.387851203014776</c:v>
                </c:pt>
                <c:pt idx="178">
                  <c:v>91.505018705039362</c:v>
                </c:pt>
                <c:pt idx="179">
                  <c:v>91.62059215392965</c:v>
                </c:pt>
                <c:pt idx="180">
                  <c:v>91.734593236632534</c:v>
                </c:pt>
                <c:pt idx="181">
                  <c:v>91.847043345046004</c:v>
                </c:pt>
                <c:pt idx="182">
                  <c:v>91.957963580033194</c:v>
                </c:pt>
                <c:pt idx="183">
                  <c:v>92.067374755381977</c:v>
                </c:pt>
                <c:pt idx="184">
                  <c:v>92.175297401710523</c:v>
                </c:pt>
                <c:pt idx="185">
                  <c:v>92.281751770319815</c:v>
                </c:pt>
                <c:pt idx="186">
                  <c:v>92.386757836993766</c:v>
                </c:pt>
                <c:pt idx="187">
                  <c:v>92.490335305747578</c:v>
                </c:pt>
                <c:pt idx="188">
                  <c:v>92.592503612525093</c:v>
                </c:pt>
                <c:pt idx="189">
                  <c:v>92.693281928845934</c:v>
                </c:pt>
                <c:pt idx="190">
                  <c:v>92.792689165402962</c:v>
                </c:pt>
                <c:pt idx="191">
                  <c:v>92.890743975610818</c:v>
                </c:pt>
                <c:pt idx="192">
                  <c:v>92.987464759106118</c:v>
                </c:pt>
                <c:pt idx="193">
                  <c:v>93.082869665200079</c:v>
                </c:pt>
                <c:pt idx="194">
                  <c:v>93.176976596284277</c:v>
                </c:pt>
                <c:pt idx="195">
                  <c:v>93.269803211189824</c:v>
                </c:pt>
                <c:pt idx="196">
                  <c:v>93.36136692850107</c:v>
                </c:pt>
                <c:pt idx="197">
                  <c:v>93.451684929824125</c:v>
                </c:pt>
                <c:pt idx="198">
                  <c:v>93.540774163010894</c:v>
                </c:pt>
                <c:pt idx="199">
                  <c:v>93.628651345339392</c:v>
                </c:pt>
                <c:pt idx="200">
                  <c:v>93.715332966650493</c:v>
                </c:pt>
                <c:pt idx="201">
                  <c:v>93.800835292442358</c:v>
                </c:pt>
                <c:pt idx="202">
                  <c:v>93.885174366922541</c:v>
                </c:pt>
                <c:pt idx="203">
                  <c:v>93.968366016018578</c:v>
                </c:pt>
                <c:pt idx="204">
                  <c:v>94.050425850347736</c:v>
                </c:pt>
                <c:pt idx="205">
                  <c:v>94.131369268146258</c:v>
                </c:pt>
                <c:pt idx="206">
                  <c:v>94.211211458158814</c:v>
                </c:pt>
                <c:pt idx="207">
                  <c:v>94.289967402488571</c:v>
                </c:pt>
                <c:pt idx="208">
                  <c:v>94.367651879408555</c:v>
                </c:pt>
                <c:pt idx="209">
                  <c:v>94.444279466134745</c:v>
                </c:pt>
                <c:pt idx="210">
                  <c:v>94.519864541561418</c:v>
                </c:pt>
                <c:pt idx="211">
                  <c:v>94.594421288959353</c:v>
                </c:pt>
                <c:pt idx="212">
                  <c:v>94.667963698637166</c:v>
                </c:pt>
                <c:pt idx="213">
                  <c:v>94.740505570566711</c:v>
                </c:pt>
                <c:pt idx="214">
                  <c:v>94.812060516972338</c:v>
                </c:pt>
                <c:pt idx="215">
                  <c:v>94.88264196488548</c:v>
                </c:pt>
                <c:pt idx="216">
                  <c:v>94.952263158663925</c:v>
                </c:pt>
                <c:pt idx="217">
                  <c:v>95.020937162477239</c:v>
                </c:pt>
                <c:pt idx="218">
                  <c:v>95.088676862758177</c:v>
                </c:pt>
                <c:pt idx="219">
                  <c:v>95.155494970620694</c:v>
                </c:pt>
                <c:pt idx="220">
                  <c:v>95.221404024245231</c:v>
                </c:pt>
                <c:pt idx="221">
                  <c:v>95.286416391231498</c:v>
                </c:pt>
                <c:pt idx="222">
                  <c:v>95.350544270919031</c:v>
                </c:pt>
                <c:pt idx="223">
                  <c:v>95.413799696676548</c:v>
                </c:pt>
                <c:pt idx="224">
                  <c:v>95.476194538159859</c:v>
                </c:pt>
                <c:pt idx="225">
                  <c:v>95.537740503539197</c:v>
                </c:pt>
                <c:pt idx="226">
                  <c:v>95.598449141696193</c:v>
                </c:pt>
                <c:pt idx="227">
                  <c:v>95.658331844391071</c:v>
                </c:pt>
                <c:pt idx="228">
                  <c:v>95.717399848400106</c:v>
                </c:pt>
                <c:pt idx="229">
                  <c:v>95.775664237624326</c:v>
                </c:pt>
                <c:pt idx="230">
                  <c:v>95.833135945169275</c:v>
                </c:pt>
                <c:pt idx="231">
                  <c:v>95.889825755396586</c:v>
                </c:pt>
                <c:pt idx="232">
                  <c:v>95.945744305947684</c:v>
                </c:pt>
                <c:pt idx="233">
                  <c:v>96.00090208973981</c:v>
                </c:pt>
                <c:pt idx="234">
                  <c:v>96.055309456935049</c:v>
                </c:pt>
                <c:pt idx="235">
                  <c:v>96.108976616882472</c:v>
                </c:pt>
                <c:pt idx="236">
                  <c:v>96.161913640033887</c:v>
                </c:pt>
                <c:pt idx="237">
                  <c:v>96.214130459833569</c:v>
                </c:pt>
                <c:pt idx="238">
                  <c:v>96.265636874582128</c:v>
                </c:pt>
                <c:pt idx="239">
                  <c:v>96.316442549275223</c:v>
                </c:pt>
                <c:pt idx="240">
                  <c:v>96.366557017417136</c:v>
                </c:pt>
                <c:pt idx="241">
                  <c:v>96.415989682809695</c:v>
                </c:pt>
                <c:pt idx="242">
                  <c:v>96.464749821316843</c:v>
                </c:pt>
                <c:pt idx="243">
                  <c:v>96.512846582605306</c:v>
                </c:pt>
                <c:pt idx="244">
                  <c:v>96.560288991861356</c:v>
                </c:pt>
                <c:pt idx="245">
                  <c:v>96.607085951484478</c:v>
                </c:pt>
                <c:pt idx="246">
                  <c:v>96.653246242757774</c:v>
                </c:pt>
                <c:pt idx="247">
                  <c:v>96.698778527495904</c:v>
                </c:pt>
                <c:pt idx="248">
                  <c:v>96.743691349670229</c:v>
                </c:pt>
                <c:pt idx="249">
                  <c:v>96.78799313701218</c:v>
                </c:pt>
                <c:pt idx="250">
                  <c:v>96.831692202594724</c:v>
                </c:pt>
                <c:pt idx="251">
                  <c:v>96.874796746392164</c:v>
                </c:pt>
                <c:pt idx="252">
                  <c:v>96.917314856818962</c:v>
                </c:pt>
                <c:pt idx="253">
                  <c:v>96.959254512247412</c:v>
                </c:pt>
                <c:pt idx="254">
                  <c:v>97.000623582504787</c:v>
                </c:pt>
                <c:pt idx="255">
                  <c:v>97.041429830350083</c:v>
                </c:pt>
                <c:pt idx="256">
                  <c:v>97.081680912930651</c:v>
                </c:pt>
                <c:pt idx="257">
                  <c:v>97.121384383219109</c:v>
                </c:pt>
                <c:pt idx="258">
                  <c:v>97.160547691430494</c:v>
                </c:pt>
                <c:pt idx="259">
                  <c:v>97.199178186420454</c:v>
                </c:pt>
                <c:pt idx="260">
                  <c:v>97.237283117064024</c:v>
                </c:pt>
                <c:pt idx="261">
                  <c:v>97.274869633616007</c:v>
                </c:pt>
                <c:pt idx="262">
                  <c:v>97.311944789052646</c:v>
                </c:pt>
                <c:pt idx="263">
                  <c:v>97.348515540395084</c:v>
                </c:pt>
                <c:pt idx="264">
                  <c:v>97.384588750014828</c:v>
                </c:pt>
                <c:pt idx="265">
                  <c:v>97.420171186921451</c:v>
                </c:pt>
                <c:pt idx="266">
                  <c:v>97.455269528032744</c:v>
                </c:pt>
                <c:pt idx="267">
                  <c:v>97.489890359427719</c:v>
                </c:pt>
                <c:pt idx="268">
                  <c:v>97.524040177582279</c:v>
                </c:pt>
                <c:pt idx="269">
                  <c:v>97.557725390588445</c:v>
                </c:pt>
                <c:pt idx="270">
                  <c:v>97.590952319356731</c:v>
                </c:pt>
                <c:pt idx="271">
                  <c:v>97.623727198802186</c:v>
                </c:pt>
                <c:pt idx="272">
                  <c:v>97.656056179014456</c:v>
                </c:pt>
                <c:pt idx="273">
                  <c:v>97.687945326411779</c:v>
                </c:pt>
                <c:pt idx="274">
                  <c:v>97.719400624879313</c:v>
                </c:pt>
                <c:pt idx="275">
                  <c:v>97.750427976892041</c:v>
                </c:pt>
                <c:pt idx="276">
                  <c:v>97.781033204622233</c:v>
                </c:pt>
                <c:pt idx="277">
                  <c:v>97.811222051032146</c:v>
                </c:pt>
                <c:pt idx="278">
                  <c:v>97.841000180951468</c:v>
                </c:pt>
                <c:pt idx="279">
                  <c:v>97.870373182140483</c:v>
                </c:pt>
                <c:pt idx="280">
                  <c:v>97.899346566338409</c:v>
                </c:pt>
                <c:pt idx="281">
                  <c:v>97.927925770297847</c:v>
                </c:pt>
                <c:pt idx="282">
                  <c:v>97.956116156804839</c:v>
                </c:pt>
                <c:pt idx="283">
                  <c:v>97.983923015685207</c:v>
                </c:pt>
                <c:pt idx="284">
                  <c:v>98.011351564797195</c:v>
                </c:pt>
                <c:pt idx="285">
                  <c:v>98.038406951010515</c:v>
                </c:pt>
                <c:pt idx="286">
                  <c:v>98.065094251172297</c:v>
                </c:pt>
                <c:pt idx="287">
                  <c:v>98.09141847305952</c:v>
                </c:pt>
                <c:pt idx="288">
                  <c:v>98.117384556318825</c:v>
                </c:pt>
                <c:pt idx="289">
                  <c:v>98.142997373393527</c:v>
                </c:pt>
                <c:pt idx="290">
                  <c:v>98.168261730437649</c:v>
                </c:pt>
                <c:pt idx="291">
                  <c:v>98.193182368218018</c:v>
                </c:pt>
                <c:pt idx="292">
                  <c:v>98.217763963003748</c:v>
                </c:pt>
                <c:pt idx="293">
                  <c:v>98.242011127443675</c:v>
                </c:pt>
                <c:pt idx="294">
                  <c:v>98.265928411432085</c:v>
                </c:pt>
                <c:pt idx="295">
                  <c:v>98.289520302962288</c:v>
                </c:pt>
                <c:pt idx="296">
                  <c:v>98.312791228968891</c:v>
                </c:pt>
                <c:pt idx="297">
                  <c:v>98.3357455561584</c:v>
                </c:pt>
                <c:pt idx="298">
                  <c:v>98.358387591828773</c:v>
                </c:pt>
                <c:pt idx="299">
                  <c:v>98.380721584677516</c:v>
                </c:pt>
                <c:pt idx="300">
                  <c:v>98.402751725599018</c:v>
                </c:pt>
                <c:pt idx="301">
                  <c:v>98.424482148470887</c:v>
                </c:pt>
                <c:pt idx="302">
                  <c:v>98.445916930929769</c:v>
                </c:pt>
                <c:pt idx="303">
                  <c:v>98.467060095136389</c:v>
                </c:pt>
                <c:pt idx="304">
                  <c:v>98.487915608530358</c:v>
                </c:pt>
                <c:pt idx="305">
                  <c:v>98.508487384574664</c:v>
                </c:pt>
                <c:pt idx="306">
                  <c:v>98.528779283489925</c:v>
                </c:pt>
                <c:pt idx="307">
                  <c:v>98.548795112978894</c:v>
                </c:pt>
                <c:pt idx="308">
                  <c:v>98.568538628940772</c:v>
                </c:pt>
                <c:pt idx="309">
                  <c:v>98.58801353617622</c:v>
                </c:pt>
                <c:pt idx="310">
                  <c:v>98.60722348908233</c:v>
                </c:pt>
                <c:pt idx="311">
                  <c:v>98.626172092338479</c:v>
                </c:pt>
                <c:pt idx="312">
                  <c:v>98.644862901582741</c:v>
                </c:pt>
                <c:pt idx="313">
                  <c:v>98.663299424079014</c:v>
                </c:pt>
                <c:pt idx="314">
                  <c:v>98.681485119375225</c:v>
                </c:pt>
                <c:pt idx="315">
                  <c:v>98.699423399952451</c:v>
                </c:pt>
                <c:pt idx="316">
                  <c:v>98.717117631865321</c:v>
                </c:pt>
                <c:pt idx="317">
                  <c:v>98.734571135373528</c:v>
                </c:pt>
                <c:pt idx="318">
                  <c:v>98.751787185564993</c:v>
                </c:pt>
                <c:pt idx="319">
                  <c:v>98.76876901297031</c:v>
                </c:pt>
                <c:pt idx="320">
                  <c:v>98.785519804169041</c:v>
                </c:pt>
                <c:pt idx="321">
                  <c:v>98.802042702387638</c:v>
                </c:pt>
                <c:pt idx="322">
                  <c:v>98.818340808089218</c:v>
                </c:pt>
                <c:pt idx="323">
                  <c:v>98.834417179555373</c:v>
                </c:pt>
                <c:pt idx="324">
                  <c:v>98.850274833460105</c:v>
                </c:pt>
                <c:pt idx="325">
                  <c:v>98.865916745435754</c:v>
                </c:pt>
                <c:pt idx="326">
                  <c:v>98.881345850631547</c:v>
                </c:pt>
                <c:pt idx="327">
                  <c:v>98.896565044264207</c:v>
                </c:pt>
                <c:pt idx="328">
                  <c:v>98.911577182161366</c:v>
                </c:pt>
                <c:pt idx="329">
                  <c:v>98.926385081297298</c:v>
                </c:pt>
                <c:pt idx="330">
                  <c:v>98.94099152032166</c:v>
                </c:pt>
                <c:pt idx="331">
                  <c:v>98.955399240080837</c:v>
                </c:pt>
                <c:pt idx="332">
                  <c:v>98.969610944132185</c:v>
                </c:pt>
                <c:pt idx="333">
                  <c:v>98.98362929925149</c:v>
                </c:pt>
                <c:pt idx="334">
                  <c:v>98.997456935933286</c:v>
                </c:pt>
                <c:pt idx="335">
                  <c:v>99.011096448884416</c:v>
                </c:pt>
                <c:pt idx="336">
                  <c:v>99.024550397511021</c:v>
                </c:pt>
                <c:pt idx="337">
                  <c:v>99.037821306398726</c:v>
                </c:pt>
                <c:pt idx="338">
                  <c:v>99.050911665786444</c:v>
                </c:pt>
                <c:pt idx="339">
                  <c:v>99.063823932033557</c:v>
                </c:pt>
                <c:pt idx="340">
                  <c:v>99.076560528080932</c:v>
                </c:pt>
                <c:pt idx="341">
                  <c:v>99.089123843905568</c:v>
                </c:pt>
                <c:pt idx="342">
                  <c:v>99.101516236969019</c:v>
                </c:pt>
                <c:pt idx="343">
                  <c:v>99.113740032659791</c:v>
                </c:pt>
                <c:pt idx="344">
                  <c:v>99.125797524729691</c:v>
                </c:pt>
                <c:pt idx="345">
                  <c:v>99.137690975724269</c:v>
                </c:pt>
                <c:pt idx="346">
                  <c:v>99.149422617407325</c:v>
                </c:pt>
                <c:pt idx="347">
                  <c:v>99.160994651179706</c:v>
                </c:pt>
                <c:pt idx="348">
                  <c:v>99.172409248492457</c:v>
                </c:pt>
                <c:pt idx="349">
                  <c:v>99.183668551254158</c:v>
                </c:pt>
                <c:pt idx="350">
                  <c:v>99.194774672232995</c:v>
                </c:pt>
                <c:pt idx="351">
                  <c:v>99.20572969545303</c:v>
                </c:pt>
                <c:pt idx="352">
                  <c:v>99.216535676585465</c:v>
                </c:pt>
                <c:pt idx="353">
                  <c:v>99.227194643334286</c:v>
                </c:pt>
                <c:pt idx="354">
                  <c:v>99.23770859581667</c:v>
                </c:pt>
                <c:pt idx="355">
                  <c:v>99.24807950693841</c:v>
                </c:pt>
                <c:pt idx="356">
                  <c:v>99.258309322764205</c:v>
                </c:pt>
                <c:pt idx="357">
                  <c:v>99.268399962882569</c:v>
                </c:pt>
                <c:pt idx="358">
                  <c:v>99.278353320766271</c:v>
                </c:pt>
                <c:pt idx="359">
                  <c:v>99.288171264127541</c:v>
                </c:pt>
                <c:pt idx="360">
                  <c:v>99.297855635268533</c:v>
                </c:pt>
                <c:pt idx="361">
                  <c:v>99.307408251427134</c:v>
                </c:pt>
                <c:pt idx="362">
                  <c:v>99.31683090511774</c:v>
                </c:pt>
                <c:pt idx="363">
                  <c:v>99.326125364467856</c:v>
                </c:pt>
                <c:pt idx="364">
                  <c:v>99.33529337354976</c:v>
                </c:pt>
                <c:pt idx="365">
                  <c:v>99.344336652707739</c:v>
                </c:pt>
                <c:pt idx="366">
                  <c:v>99.353256898881</c:v>
                </c:pt>
                <c:pt idx="367">
                  <c:v>99.362055785922038</c:v>
                </c:pt>
                <c:pt idx="368">
                  <c:v>99.37073496491071</c:v>
                </c:pt>
                <c:pt idx="369">
                  <c:v>99.379296064464128</c:v>
                </c:pt>
                <c:pt idx="370">
                  <c:v>99.387740691042197</c:v>
                </c:pt>
                <c:pt idx="371">
                  <c:v>99.396070429249065</c:v>
                </c:pt>
                <c:pt idx="372">
                  <c:v>99.404286842130503</c:v>
                </c:pt>
                <c:pt idx="373">
                  <c:v>99.412391471467174</c:v>
                </c:pt>
                <c:pt idx="374">
                  <c:v>99.420385838063993</c:v>
                </c:pt>
                <c:pt idx="375">
                  <c:v>99.428271442035438</c:v>
                </c:pt>
                <c:pt idx="376">
                  <c:v>99.436049763087027</c:v>
                </c:pt>
                <c:pt idx="377">
                  <c:v>99.443722260793081</c:v>
                </c:pt>
                <c:pt idx="378">
                  <c:v>99.451290374870524</c:v>
                </c:pt>
                <c:pt idx="379">
                  <c:v>99.458755525449092</c:v>
                </c:pt>
                <c:pt idx="380">
                  <c:v>99.466119113337712</c:v>
                </c:pt>
                <c:pt idx="381">
                  <c:v>99.473382520287515</c:v>
                </c:pt>
                <c:pt idx="382">
                  <c:v>99.480547109250963</c:v>
                </c:pt>
                <c:pt idx="383">
                  <c:v>99.487614224637753</c:v>
                </c:pt>
                <c:pt idx="384">
                  <c:v>99.49458519256693</c:v>
                </c:pt>
                <c:pt idx="385">
                  <c:v>99.501461321115855</c:v>
                </c:pt>
                <c:pt idx="386">
                  <c:v>99.508243900565631</c:v>
                </c:pt>
                <c:pt idx="387">
                  <c:v>99.514934203643165</c:v>
                </c:pt>
                <c:pt idx="388">
                  <c:v>99.521533485760074</c:v>
                </c:pt>
                <c:pt idx="389">
                  <c:v>99.528042985248163</c:v>
                </c:pt>
                <c:pt idx="390">
                  <c:v>99.534463923591886</c:v>
                </c:pt>
                <c:pt idx="391">
                  <c:v>99.540797505657494</c:v>
                </c:pt>
                <c:pt idx="392">
                  <c:v>99.547044919919188</c:v>
                </c:pt>
                <c:pt idx="393">
                  <c:v>99.553207338682</c:v>
                </c:pt>
                <c:pt idx="394">
                  <c:v>99.559285918301939</c:v>
                </c:pt>
                <c:pt idx="395">
                  <c:v>99.56528179940284</c:v>
                </c:pt>
                <c:pt idx="396">
                  <c:v>99.571196107090472</c:v>
                </c:pt>
                <c:pt idx="397">
                  <c:v>99.577029951163709</c:v>
                </c:pt>
                <c:pt idx="398">
                  <c:v>99.167309075802621</c:v>
                </c:pt>
                <c:pt idx="399">
                  <c:v>97.823722520319407</c:v>
                </c:pt>
                <c:pt idx="400">
                  <c:v>96.498264657762519</c:v>
                </c:pt>
                <c:pt idx="401">
                  <c:v>95.190692920986251</c:v>
                </c:pt>
                <c:pt idx="402">
                  <c:v>93.900767932902269</c:v>
                </c:pt>
                <c:pt idx="403">
                  <c:v>92.628253466053465</c:v>
                </c:pt>
                <c:pt idx="404">
                  <c:v>91.372916402656642</c:v>
                </c:pt>
                <c:pt idx="405">
                  <c:v>90.134526695111475</c:v>
                </c:pt>
                <c:pt idx="406">
                  <c:v>88.912857326970141</c:v>
                </c:pt>
                <c:pt idx="407">
                  <c:v>87.70768427436407</c:v>
                </c:pt>
                <c:pt idx="408">
                  <c:v>86.518786467883373</c:v>
                </c:pt>
                <c:pt idx="409">
                  <c:v>85.345945754904861</c:v>
                </c:pt>
                <c:pt idx="410">
                  <c:v>84.188946862364588</c:v>
                </c:pt>
                <c:pt idx="411">
                  <c:v>83.047577359970191</c:v>
                </c:pt>
                <c:pt idx="412">
                  <c:v>81.921627623849346</c:v>
                </c:pt>
                <c:pt idx="413">
                  <c:v>80.810890800630091</c:v>
                </c:pt>
                <c:pt idx="414">
                  <c:v>79.715162771948457</c:v>
                </c:pt>
                <c:pt idx="415">
                  <c:v>78.634242119379721</c:v>
                </c:pt>
                <c:pt idx="416">
                  <c:v>77.567930089788803</c:v>
                </c:pt>
                <c:pt idx="417">
                  <c:v>76.516030561095789</c:v>
                </c:pt>
                <c:pt idx="418">
                  <c:v>75.47835000845258</c:v>
                </c:pt>
                <c:pt idx="419">
                  <c:v>74.454697470826218</c:v>
                </c:pt>
                <c:pt idx="420">
                  <c:v>73.444884517985145</c:v>
                </c:pt>
                <c:pt idx="421">
                  <c:v>72.448725217884004</c:v>
                </c:pt>
                <c:pt idx="422">
                  <c:v>71.466036104443305</c:v>
                </c:pt>
                <c:pt idx="423">
                  <c:v>70.496636145719464</c:v>
                </c:pt>
                <c:pt idx="424">
                  <c:v>69.540346712461613</c:v>
                </c:pt>
                <c:pt idx="425">
                  <c:v>68.596991547050862</c:v>
                </c:pt>
                <c:pt idx="426">
                  <c:v>67.666396732818157</c:v>
                </c:pt>
                <c:pt idx="427">
                  <c:v>66.748390663736828</c:v>
                </c:pt>
                <c:pt idx="428">
                  <c:v>65.842804014485765</c:v>
                </c:pt>
                <c:pt idx="429">
                  <c:v>64.949469710879413</c:v>
                </c:pt>
                <c:pt idx="430">
                  <c:v>64.068222900660544</c:v>
                </c:pt>
                <c:pt idx="431">
                  <c:v>63.19890092465225</c:v>
                </c:pt>
                <c:pt idx="432">
                  <c:v>62.341343288264767</c:v>
                </c:pt>
                <c:pt idx="433">
                  <c:v>61.495391633353961</c:v>
                </c:pt>
                <c:pt idx="434">
                  <c:v>60.660889710427114</c:v>
                </c:pt>
                <c:pt idx="435">
                  <c:v>59.837683351192588</c:v>
                </c:pt>
                <c:pt idx="436">
                  <c:v>59.025620441449433</c:v>
                </c:pt>
                <c:pt idx="437">
                  <c:v>58.224550894313381</c:v>
                </c:pt>
                <c:pt idx="438">
                  <c:v>57.434326623775341</c:v>
                </c:pt>
                <c:pt idx="439">
                  <c:v>56.654801518588805</c:v>
                </c:pt>
                <c:pt idx="440">
                  <c:v>55.885831416482723</c:v>
                </c:pt>
                <c:pt idx="441">
                  <c:v>55.12727407869577</c:v>
                </c:pt>
                <c:pt idx="442">
                  <c:v>54.378989164828916</c:v>
                </c:pt>
                <c:pt idx="443">
                  <c:v>53.640838208012369</c:v>
                </c:pt>
                <c:pt idx="444">
                  <c:v>52.912684590383662</c:v>
                </c:pt>
                <c:pt idx="445">
                  <c:v>52.194393518873014</c:v>
                </c:pt>
                <c:pt idx="446">
                  <c:v>51.485832001292927</c:v>
                </c:pt>
                <c:pt idx="447">
                  <c:v>50.78686882272811</c:v>
                </c:pt>
                <c:pt idx="448">
                  <c:v>50.097374522222765</c:v>
                </c:pt>
                <c:pt idx="449">
                  <c:v>49.4172213697614</c:v>
                </c:pt>
                <c:pt idx="450">
                  <c:v>48.746283343540156</c:v>
                </c:pt>
                <c:pt idx="451">
                  <c:v>48.084436107525214</c:v>
                </c:pt>
                <c:pt idx="452">
                  <c:v>47.431556989294762</c:v>
                </c:pt>
                <c:pt idx="453">
                  <c:v>46.787524958161676</c:v>
                </c:pt>
                <c:pt idx="454">
                  <c:v>46.152220603573141</c:v>
                </c:pt>
                <c:pt idx="455">
                  <c:v>45.525526113784494</c:v>
                </c:pt>
                <c:pt idx="456">
                  <c:v>44.907325254803808</c:v>
                </c:pt>
                <c:pt idx="457">
                  <c:v>44.297503349603964</c:v>
                </c:pt>
                <c:pt idx="458">
                  <c:v>43.695947257599506</c:v>
                </c:pt>
                <c:pt idx="459">
                  <c:v>43.102545354384695</c:v>
                </c:pt>
                <c:pt idx="460">
                  <c:v>42.517187511729929</c:v>
                </c:pt>
                <c:pt idx="461">
                  <c:v>41.939765077833513</c:v>
                </c:pt>
                <c:pt idx="462">
                  <c:v>41.370170857825748</c:v>
                </c:pt>
                <c:pt idx="463">
                  <c:v>40.808299094522006</c:v>
                </c:pt>
                <c:pt idx="464">
                  <c:v>40.254045449422527</c:v>
                </c:pt>
                <c:pt idx="465">
                  <c:v>39.707306983955242</c:v>
                </c:pt>
                <c:pt idx="466">
                  <c:v>39.167982140959403</c:v>
                </c:pt>
                <c:pt idx="467">
                  <c:v>38.635970726406512</c:v>
                </c:pt>
                <c:pt idx="468">
                  <c:v>38.111173891356316</c:v>
                </c:pt>
                <c:pt idx="469">
                  <c:v>37.593494114144441</c:v>
                </c:pt>
                <c:pt idx="470">
                  <c:v>37.082835182799457</c:v>
                </c:pt>
                <c:pt idx="471">
                  <c:v>36.579102177686181</c:v>
                </c:pt>
                <c:pt idx="472">
                  <c:v>36.082201454372644</c:v>
                </c:pt>
                <c:pt idx="473">
                  <c:v>35.592040626718109</c:v>
                </c:pt>
                <c:pt idx="474">
                  <c:v>35.108528550179258</c:v>
                </c:pt>
                <c:pt idx="475">
                  <c:v>34.631575305332106</c:v>
                </c:pt>
                <c:pt idx="476">
                  <c:v>34.161092181606804</c:v>
                </c:pt>
                <c:pt idx="477">
                  <c:v>33.696991661232971</c:v>
                </c:pt>
                <c:pt idx="478">
                  <c:v>33.239187403392762</c:v>
                </c:pt>
                <c:pt idx="479">
                  <c:v>32.787594228579323</c:v>
                </c:pt>
                <c:pt idx="480">
                  <c:v>32.342128103157947</c:v>
                </c:pt>
                <c:pt idx="481">
                  <c:v>31.902706124127601</c:v>
                </c:pt>
                <c:pt idx="482">
                  <c:v>31.469246504080214</c:v>
                </c:pt>
                <c:pt idx="483">
                  <c:v>31.041668556355436</c:v>
                </c:pt>
                <c:pt idx="484">
                  <c:v>30.619892680388297</c:v>
                </c:pt>
                <c:pt idx="485">
                  <c:v>30.203840347247606</c:v>
                </c:pt>
                <c:pt idx="486">
                  <c:v>29.793434085362421</c:v>
                </c:pt>
                <c:pt idx="487">
                  <c:v>29.388597466434614</c:v>
                </c:pt>
                <c:pt idx="488">
                  <c:v>28.98925509153494</c:v>
                </c:pt>
                <c:pt idx="489">
                  <c:v>28.595332577380429</c:v>
                </c:pt>
                <c:pt idx="490">
                  <c:v>28.206756542790956</c:v>
                </c:pt>
                <c:pt idx="491">
                  <c:v>27.823454595322559</c:v>
                </c:pt>
                <c:pt idx="492">
                  <c:v>27.445355318075421</c:v>
                </c:pt>
                <c:pt idx="493">
                  <c:v>27.072388256674326</c:v>
                </c:pt>
                <c:pt idx="494">
                  <c:v>26.704483906419416</c:v>
                </c:pt>
                <c:pt idx="495">
                  <c:v>26.341573699605121</c:v>
                </c:pt>
                <c:pt idx="496">
                  <c:v>25.983589993005133</c:v>
                </c:pt>
                <c:pt idx="497">
                  <c:v>25.630466055521325</c:v>
                </c:pt>
                <c:pt idx="498">
                  <c:v>25.282136055994734</c:v>
                </c:pt>
                <c:pt idx="499">
                  <c:v>24.938535051176192</c:v>
                </c:pt>
                <c:pt idx="500">
                  <c:v>24.599598973855031</c:v>
                </c:pt>
                <c:pt idx="501">
                  <c:v>24.265264621143526</c:v>
                </c:pt>
                <c:pt idx="502">
                  <c:v>23.935469642915315</c:v>
                </c:pt>
                <c:pt idx="503">
                  <c:v>23.610152530395759</c:v>
                </c:pt>
                <c:pt idx="504">
                  <c:v>23.28925260490232</c:v>
                </c:pt>
                <c:pt idx="505">
                  <c:v>22.97271000673307</c:v>
                </c:pt>
                <c:pt idx="506">
                  <c:v>22.660465684201519</c:v>
                </c:pt>
                <c:pt idx="507">
                  <c:v>22.352461382815765</c:v>
                </c:pt>
                <c:pt idx="508">
                  <c:v>22.048639634600239</c:v>
                </c:pt>
                <c:pt idx="509">
                  <c:v>21.748943747558208</c:v>
                </c:pt>
                <c:pt idx="510">
                  <c:v>21.453317795273225</c:v>
                </c:pt>
                <c:pt idx="511">
                  <c:v>21.161706606647765</c:v>
                </c:pt>
                <c:pt idx="512">
                  <c:v>20.874055755777306</c:v>
                </c:pt>
                <c:pt idx="513">
                  <c:v>20.590311551958102</c:v>
                </c:pt>
                <c:pt idx="514">
                  <c:v>20.310421029826944</c:v>
                </c:pt>
                <c:pt idx="515">
                  <c:v>20.034331939631269</c:v>
                </c:pt>
                <c:pt idx="516">
                  <c:v>19.761992737627885</c:v>
                </c:pt>
                <c:pt idx="517">
                  <c:v>19.49335257660864</c:v>
                </c:pt>
                <c:pt idx="518">
                  <c:v>19.228361296551501</c:v>
                </c:pt>
                <c:pt idx="519">
                  <c:v>18.966969415395393</c:v>
                </c:pt>
                <c:pt idx="520">
                  <c:v>18.709128119937166</c:v>
                </c:pt>
                <c:pt idx="521">
                  <c:v>18.454789256849153</c:v>
                </c:pt>
                <c:pt idx="522">
                  <c:v>18.203905323815764</c:v>
                </c:pt>
                <c:pt idx="523">
                  <c:v>17.956429460787596</c:v>
                </c:pt>
                <c:pt idx="524">
                  <c:v>17.712315441351514</c:v>
                </c:pt>
                <c:pt idx="525">
                  <c:v>17.471517664215213</c:v>
                </c:pt>
                <c:pt idx="526">
                  <c:v>17.233991144804833</c:v>
                </c:pt>
                <c:pt idx="527">
                  <c:v>16.999691506974049</c:v>
                </c:pt>
                <c:pt idx="528">
                  <c:v>16.768574974823366</c:v>
                </c:pt>
                <c:pt idx="529">
                  <c:v>16.540598364627975</c:v>
                </c:pt>
                <c:pt idx="530">
                  <c:v>16.315719076873016</c:v>
                </c:pt>
                <c:pt idx="531">
                  <c:v>16.093895088394596</c:v>
                </c:pt>
                <c:pt idx="532">
                  <c:v>15.875084944625428</c:v>
                </c:pt>
                <c:pt idx="533">
                  <c:v>15.659247751943536</c:v>
                </c:pt>
                <c:pt idx="534">
                  <c:v>15.446343170122814</c:v>
                </c:pt>
                <c:pt idx="535">
                  <c:v>15.236331404884083</c:v>
                </c:pt>
                <c:pt idx="536">
                  <c:v>15.029173200545303</c:v>
                </c:pt>
                <c:pt idx="537">
                  <c:v>14.824829832769687</c:v>
                </c:pt>
                <c:pt idx="538">
                  <c:v>14.623263101410432</c:v>
                </c:pt>
                <c:pt idx="539">
                  <c:v>14.424435323450814</c:v>
                </c:pt>
                <c:pt idx="540">
                  <c:v>14.228309326038387</c:v>
                </c:pt>
                <c:pt idx="541">
                  <c:v>14.034848439612057</c:v>
                </c:pt>
                <c:pt idx="542">
                  <c:v>13.844016491120851</c:v>
                </c:pt>
                <c:pt idx="543">
                  <c:v>13.65577779733316</c:v>
                </c:pt>
                <c:pt idx="544">
                  <c:v>13.470097158235239</c:v>
                </c:pt>
                <c:pt idx="545">
                  <c:v>13.286939850517882</c:v>
                </c:pt>
                <c:pt idx="546">
                  <c:v>13.106271621150025</c:v>
                </c:pt>
                <c:pt idx="547">
                  <c:v>12.928058681038205</c:v>
                </c:pt>
                <c:pt idx="548">
                  <c:v>12.752267698770728</c:v>
                </c:pt>
                <c:pt idx="549">
                  <c:v>12.578865794445409</c:v>
                </c:pt>
                <c:pt idx="550">
                  <c:v>12.407820533579834</c:v>
                </c:pt>
                <c:pt idx="551">
                  <c:v>12.239099921103055</c:v>
                </c:pt>
                <c:pt idx="552">
                  <c:v>12.072672395427588</c:v>
                </c:pt>
                <c:pt idx="553">
                  <c:v>11.908506822600746</c:v>
                </c:pt>
                <c:pt idx="554">
                  <c:v>11.746572490534204</c:v>
                </c:pt>
                <c:pt idx="555">
                  <c:v>11.586839103310799</c:v>
                </c:pt>
                <c:pt idx="556">
                  <c:v>11.429276775567502</c:v>
                </c:pt>
                <c:pt idx="557">
                  <c:v>11.273856026953665</c:v>
                </c:pt>
                <c:pt idx="558">
                  <c:v>11.120547776663392</c:v>
                </c:pt>
                <c:pt idx="559">
                  <c:v>10.969323338041219</c:v>
                </c:pt>
                <c:pt idx="560">
                  <c:v>10.82015441326002</c:v>
                </c:pt>
                <c:pt idx="561">
                  <c:v>10.673013088070249</c:v>
                </c:pt>
                <c:pt idx="562">
                  <c:v>10.52787182661956</c:v>
                </c:pt>
                <c:pt idx="563">
                  <c:v>10.384703466341861</c:v>
                </c:pt>
                <c:pt idx="564">
                  <c:v>10.243481212914919</c:v>
                </c:pt>
                <c:pt idx="565">
                  <c:v>10.104178635285551</c:v>
                </c:pt>
                <c:pt idx="566">
                  <c:v>9.9667696607616154</c:v>
                </c:pt>
                <c:pt idx="567">
                  <c:v>9.831228570169781</c:v>
                </c:pt>
                <c:pt idx="568">
                  <c:v>9.6975299930783088</c:v>
                </c:pt>
                <c:pt idx="569">
                  <c:v>9.5656489030839609</c:v>
                </c:pt>
                <c:pt idx="570">
                  <c:v>9.4355606131621528</c:v>
                </c:pt>
                <c:pt idx="571">
                  <c:v>9.307240771079579</c:v>
                </c:pt>
                <c:pt idx="572">
                  <c:v>9.1806653548683812</c:v>
                </c:pt>
                <c:pt idx="573">
                  <c:v>9.0558106683611772</c:v>
                </c:pt>
                <c:pt idx="574">
                  <c:v>8.9326533367860055</c:v>
                </c:pt>
                <c:pt idx="575">
                  <c:v>8.8111703024205248</c:v>
                </c:pt>
                <c:pt idx="576">
                  <c:v>8.6913388203045585</c:v>
                </c:pt>
                <c:pt idx="577">
                  <c:v>8.5731364540102888</c:v>
                </c:pt>
                <c:pt idx="578">
                  <c:v>8.4565410714693385</c:v>
                </c:pt>
                <c:pt idx="579">
                  <c:v>8.3415308408559081</c:v>
                </c:pt>
                <c:pt idx="580">
                  <c:v>8.2280842265253114</c:v>
                </c:pt>
                <c:pt idx="581">
                  <c:v>8.1161799850071414</c:v>
                </c:pt>
                <c:pt idx="582">
                  <c:v>8.0057971610523104</c:v>
                </c:pt>
                <c:pt idx="583">
                  <c:v>7.8969150837332975</c:v>
                </c:pt>
                <c:pt idx="584">
                  <c:v>7.789513362596832</c:v>
                </c:pt>
                <c:pt idx="585">
                  <c:v>7.6835718838684306</c:v>
                </c:pt>
                <c:pt idx="586">
                  <c:v>7.5790708067079429</c:v>
                </c:pt>
                <c:pt idx="587">
                  <c:v>7.4759905595155498</c:v>
                </c:pt>
                <c:pt idx="588">
                  <c:v>7.3743118362874851</c:v>
                </c:pt>
                <c:pt idx="589">
                  <c:v>7.2740155930208337</c:v>
                </c:pt>
                <c:pt idx="590">
                  <c:v>7.1750830441667537</c:v>
                </c:pt>
                <c:pt idx="591">
                  <c:v>7.0774956591314657</c:v>
                </c:pt>
                <c:pt idx="592">
                  <c:v>6.9812351588243864</c:v>
                </c:pt>
                <c:pt idx="593">
                  <c:v>6.8862835122527715</c:v>
                </c:pt>
                <c:pt idx="594">
                  <c:v>6.7926229331622379</c:v>
                </c:pt>
                <c:pt idx="595">
                  <c:v>6.7002358767225791</c:v>
                </c:pt>
                <c:pt idx="596">
                  <c:v>6.6091050362582289</c:v>
                </c:pt>
                <c:pt idx="597">
                  <c:v>6.5192133400228194</c:v>
                </c:pt>
                <c:pt idx="598">
                  <c:v>6.4305439480172497</c:v>
                </c:pt>
                <c:pt idx="599">
                  <c:v>6.3430802488505753</c:v>
                </c:pt>
                <c:pt idx="600">
                  <c:v>6.2568058566433171</c:v>
                </c:pt>
                <c:pt idx="601">
                  <c:v>6.1717046079725106</c:v>
                </c:pt>
                <c:pt idx="602">
                  <c:v>6.0877605588579469</c:v>
                </c:pt>
                <c:pt idx="603">
                  <c:v>6.0049579817890777</c:v>
                </c:pt>
                <c:pt idx="604">
                  <c:v>5.923281362792058</c:v>
                </c:pt>
                <c:pt idx="605">
                  <c:v>5.8427153985363223</c:v>
                </c:pt>
                <c:pt idx="606">
                  <c:v>5.7632449934802406</c:v>
                </c:pt>
                <c:pt idx="607">
                  <c:v>5.6848552570552959</c:v>
                </c:pt>
                <c:pt idx="608">
                  <c:v>5.607531500888248</c:v>
                </c:pt>
                <c:pt idx="609">
                  <c:v>5.5312592360608237</c:v>
                </c:pt>
                <c:pt idx="610">
                  <c:v>5.456024170406395</c:v>
                </c:pt>
                <c:pt idx="611">
                  <c:v>5.3818122058431452</c:v>
                </c:pt>
                <c:pt idx="612">
                  <c:v>5.3086094357432669</c:v>
                </c:pt>
                <c:pt idx="613">
                  <c:v>5.2364021423376839</c:v>
                </c:pt>
                <c:pt idx="614">
                  <c:v>5.1651767941558164</c:v>
                </c:pt>
                <c:pt idx="615">
                  <c:v>5.094920043499954</c:v>
                </c:pt>
                <c:pt idx="616">
                  <c:v>5.0256187239537091</c:v>
                </c:pt>
                <c:pt idx="617">
                  <c:v>4.9572598479241812</c:v>
                </c:pt>
                <c:pt idx="618">
                  <c:v>4.8898306042172912</c:v>
                </c:pt>
                <c:pt idx="619">
                  <c:v>4.8233183556459016</c:v>
                </c:pt>
                <c:pt idx="620">
                  <c:v>4.7577106366702466</c:v>
                </c:pt>
                <c:pt idx="621">
                  <c:v>4.6929951510702823</c:v>
                </c:pt>
                <c:pt idx="622">
                  <c:v>4.6291597696494602</c:v>
                </c:pt>
                <c:pt idx="623">
                  <c:v>4.5661925279695748</c:v>
                </c:pt>
                <c:pt idx="624">
                  <c:v>4.5040816241162087</c:v>
                </c:pt>
                <c:pt idx="625">
                  <c:v>4.442815416494418</c:v>
                </c:pt>
                <c:pt idx="626">
                  <c:v>4.3823824216541967</c:v>
                </c:pt>
                <c:pt idx="627">
                  <c:v>4.3227713121453597</c:v>
                </c:pt>
                <c:pt idx="628">
                  <c:v>4.2639709144014377</c:v>
                </c:pt>
                <c:pt idx="629">
                  <c:v>4.2059702066521893</c:v>
                </c:pt>
                <c:pt idx="630">
                  <c:v>4.1487583168643454</c:v>
                </c:pt>
                <c:pt idx="631">
                  <c:v>4.0923245207102186</c:v>
                </c:pt>
                <c:pt idx="632">
                  <c:v>4.0366582395637831</c:v>
                </c:pt>
                <c:pt idx="633">
                  <c:v>3.9817490385238723</c:v>
                </c:pt>
                <c:pt idx="634">
                  <c:v>3.9275866244641269</c:v>
                </c:pt>
                <c:pt idx="635">
                  <c:v>3.8741608441093178</c:v>
                </c:pt>
                <c:pt idx="636">
                  <c:v>3.8214616821377176</c:v>
                </c:pt>
                <c:pt idx="637">
                  <c:v>3.7694792593091364</c:v>
                </c:pt>
                <c:pt idx="638">
                  <c:v>3.7182038306183016</c:v>
                </c:pt>
                <c:pt idx="639">
                  <c:v>3.6676257834732358</c:v>
                </c:pt>
                <c:pt idx="640">
                  <c:v>3.6177356358982871</c:v>
                </c:pt>
                <c:pt idx="641">
                  <c:v>3.5685240347614879</c:v>
                </c:pt>
                <c:pt idx="642">
                  <c:v>3.5199817540259062</c:v>
                </c:pt>
                <c:pt idx="643">
                  <c:v>3.4720996930246826</c:v>
                </c:pt>
                <c:pt idx="644">
                  <c:v>3.424868874759416</c:v>
                </c:pt>
                <c:pt idx="645">
                  <c:v>3.3782804442215841</c:v>
                </c:pt>
                <c:pt idx="646">
                  <c:v>3.3323256667367165</c:v>
                </c:pt>
                <c:pt idx="647">
                  <c:v>3.2869959263309658</c:v>
                </c:pt>
                <c:pt idx="648">
                  <c:v>3.2422827241198173</c:v>
                </c:pt>
                <c:pt idx="649">
                  <c:v>3.1981776767186196</c:v>
                </c:pt>
                <c:pt idx="650">
                  <c:v>3.1546725146746386</c:v>
                </c:pt>
                <c:pt idx="651">
                  <c:v>3.1117590809203617</c:v>
                </c:pt>
                <c:pt idx="652">
                  <c:v>3.0694293292477401</c:v>
                </c:pt>
                <c:pt idx="653">
                  <c:v>3.0276753228031179</c:v>
                </c:pt>
                <c:pt idx="654">
                  <c:v>2.9864892326025392</c:v>
                </c:pt>
                <c:pt idx="655">
                  <c:v>2.9458633360671738</c:v>
                </c:pt>
                <c:pt idx="656">
                  <c:v>2.9057900155785967</c:v>
                </c:pt>
                <c:pt idx="657">
                  <c:v>2.8662617570536306</c:v>
                </c:pt>
                <c:pt idx="658">
                  <c:v>2.8272711485385118</c:v>
                </c:pt>
                <c:pt idx="659">
                  <c:v>2.7888108788221051</c:v>
                </c:pt>
                <c:pt idx="660">
                  <c:v>2.7508737360679083</c:v>
                </c:pt>
                <c:pt idx="661">
                  <c:v>2.713452606464609</c:v>
                </c:pt>
                <c:pt idx="662">
                  <c:v>2.6765404728949189</c:v>
                </c:pt>
                <c:pt idx="663">
                  <c:v>2.6401304136224604</c:v>
                </c:pt>
                <c:pt idx="664">
                  <c:v>2.604215600996453</c:v>
                </c:pt>
                <c:pt idx="665">
                  <c:v>2.5687893001739548</c:v>
                </c:pt>
                <c:pt idx="666">
                  <c:v>2.5338448678594303</c:v>
                </c:pt>
                <c:pt idx="667">
                  <c:v>2.4993757510614034</c:v>
                </c:pt>
                <c:pt idx="668">
                  <c:v>2.4653754858659727</c:v>
                </c:pt>
                <c:pt idx="669">
                  <c:v>2.4318376962269501</c:v>
                </c:pt>
                <c:pt idx="670">
                  <c:v>2.3987560927724112</c:v>
                </c:pt>
                <c:pt idx="671">
                  <c:v>2.3661244716274239</c:v>
                </c:pt>
                <c:pt idx="672">
                  <c:v>2.333936713252744</c:v>
                </c:pt>
                <c:pt idx="673">
                  <c:v>2.3021867812992567</c:v>
                </c:pt>
                <c:pt idx="674">
                  <c:v>2.2708687214779619</c:v>
                </c:pt>
                <c:pt idx="675">
                  <c:v>2.2399766604452753</c:v>
                </c:pt>
                <c:pt idx="676">
                  <c:v>2.2095048047034522</c:v>
                </c:pt>
                <c:pt idx="677">
                  <c:v>2.1794474395159291</c:v>
                </c:pt>
                <c:pt idx="678">
                  <c:v>2.1497989278373746</c:v>
                </c:pt>
                <c:pt idx="679">
                  <c:v>2.1205537092582496</c:v>
                </c:pt>
                <c:pt idx="680">
                  <c:v>2.0917062989636976</c:v>
                </c:pt>
                <c:pt idx="681">
                  <c:v>2.0632512867065409</c:v>
                </c:pt>
                <c:pt idx="682">
                  <c:v>2.0351833357942257</c:v>
                </c:pt>
                <c:pt idx="683">
                  <c:v>2.0074971820895016</c:v>
                </c:pt>
                <c:pt idx="684">
                  <c:v>1.9801876330246637</c:v>
                </c:pt>
                <c:pt idx="685">
                  <c:v>1.9532495666291654</c:v>
                </c:pt>
                <c:pt idx="686">
                  <c:v>1.9266779305704296</c:v>
                </c:pt>
                <c:pt idx="687">
                  <c:v>1.9004677412076725</c:v>
                </c:pt>
                <c:pt idx="688">
                  <c:v>1.8746140826585653</c:v>
                </c:pt>
                <c:pt idx="689">
                  <c:v>1.8491121058785656</c:v>
                </c:pt>
                <c:pt idx="690">
                  <c:v>1.8239570277527355</c:v>
                </c:pt>
                <c:pt idx="691">
                  <c:v>1.7991441301998945</c:v>
                </c:pt>
                <c:pt idx="692">
                  <c:v>1.7746687592889188</c:v>
                </c:pt>
                <c:pt idx="693">
                  <c:v>1.7505263243670439</c:v>
                </c:pt>
                <c:pt idx="694">
                  <c:v>1.7267122971999909</c:v>
                </c:pt>
                <c:pt idx="695">
                  <c:v>1.7032222111237689</c:v>
                </c:pt>
                <c:pt idx="696">
                  <c:v>1.6800516602079865</c:v>
                </c:pt>
                <c:pt idx="697">
                  <c:v>1.6571962984305217</c:v>
                </c:pt>
                <c:pt idx="698">
                  <c:v>1.634651838863395</c:v>
                </c:pt>
                <c:pt idx="699">
                  <c:v>1.6124140528696906</c:v>
                </c:pt>
                <c:pt idx="700">
                  <c:v>1.5904787693113867</c:v>
                </c:pt>
                <c:pt idx="701">
                  <c:v>1.5688418737679308</c:v>
                </c:pt>
                <c:pt idx="702">
                  <c:v>1.5474993077654291</c:v>
                </c:pt>
                <c:pt idx="703">
                  <c:v>1.5264470680162985</c:v>
                </c:pt>
                <c:pt idx="704">
                  <c:v>1.5056812056692428</c:v>
                </c:pt>
                <c:pt idx="705">
                  <c:v>1.485197825569408</c:v>
                </c:pt>
                <c:pt idx="706">
                  <c:v>1.4649930855285855</c:v>
                </c:pt>
                <c:pt idx="707">
                  <c:v>1.445063195605333</c:v>
                </c:pt>
                <c:pt idx="708">
                  <c:v>1.4254044173948461</c:v>
                </c:pt>
                <c:pt idx="709">
                  <c:v>1.4060130633284966</c:v>
                </c:pt>
                <c:pt idx="710">
                  <c:v>1.3868854959828694</c:v>
                </c:pt>
                <c:pt idx="711">
                  <c:v>1.368018127398188</c:v>
                </c:pt>
                <c:pt idx="712">
                  <c:v>1.3494074184059892</c:v>
                </c:pt>
                <c:pt idx="713">
                  <c:v>1.3310498779659334</c:v>
                </c:pt>
                <c:pt idx="714">
                  <c:v>1.3129420625116175</c:v>
                </c:pt>
                <c:pt idx="715">
                  <c:v>1.2950805753052737</c:v>
                </c:pt>
                <c:pt idx="716">
                  <c:v>1.2774620658012321</c:v>
                </c:pt>
                <c:pt idx="717">
                  <c:v>1.2600832290180266</c:v>
                </c:pt>
                <c:pt idx="718">
                  <c:v>1.2429408049190296</c:v>
                </c:pt>
                <c:pt idx="719">
                  <c:v>1.2260315778015001</c:v>
                </c:pt>
                <c:pt idx="720">
                  <c:v>1.2093523756939257</c:v>
                </c:pt>
                <c:pt idx="721">
                  <c:v>1.1929000697615548</c:v>
                </c:pt>
                <c:pt idx="722">
                  <c:v>1.1766715737200004</c:v>
                </c:pt>
                <c:pt idx="723">
                  <c:v>1.1606638432568095</c:v>
                </c:pt>
                <c:pt idx="724">
                  <c:v>1.14487387546089</c:v>
                </c:pt>
                <c:pt idx="725">
                  <c:v>1.1292987082596868</c:v>
                </c:pt>
                <c:pt idx="726">
                  <c:v>1.1139354198640057</c:v>
                </c:pt>
                <c:pt idx="727">
                  <c:v>1.0987811282203748</c:v>
                </c:pt>
                <c:pt idx="728">
                  <c:v>1.0838329904708508</c:v>
                </c:pt>
                <c:pt idx="729">
                  <c:v>1.0690882024201571</c:v>
                </c:pt>
                <c:pt idx="730">
                  <c:v>1.054543998010067</c:v>
                </c:pt>
                <c:pt idx="731">
                  <c:v>1.040197648800923</c:v>
                </c:pt>
                <c:pt idx="732">
                  <c:v>1.0260464634602033</c:v>
                </c:pt>
                <c:pt idx="733">
                  <c:v>1.0120877872580334</c:v>
                </c:pt>
                <c:pt idx="734">
                  <c:v>0.99831900156955455</c:v>
                </c:pt>
                <c:pt idx="735">
                  <c:v>0.9847375233840503</c:v>
                </c:pt>
                <c:pt idx="736">
                  <c:v>0.97134080482074547</c:v>
                </c:pt>
                <c:pt idx="737">
                  <c:v>0.95812633265118141</c:v>
                </c:pt>
                <c:pt idx="738">
                  <c:v>0.94509162782808187</c:v>
                </c:pt>
                <c:pt idx="739">
                  <c:v>0.93223424502061991</c:v>
                </c:pt>
                <c:pt idx="740">
                  <c:v>0.91955177215599959</c:v>
                </c:pt>
                <c:pt idx="741">
                  <c:v>0.90704182996726668</c:v>
                </c:pt>
                <c:pt idx="742">
                  <c:v>0.89470207154726256</c:v>
                </c:pt>
                <c:pt idx="743">
                  <c:v>0.88253018190864185</c:v>
                </c:pt>
                <c:pt idx="744">
                  <c:v>0.87052387754986538</c:v>
                </c:pt>
                <c:pt idx="745">
                  <c:v>0.85868090602709268</c:v>
                </c:pt>
                <c:pt idx="746">
                  <c:v>0.84699904553189165</c:v>
                </c:pt>
                <c:pt idx="747">
                  <c:v>0.83547610447468734</c:v>
                </c:pt>
                <c:pt idx="748">
                  <c:v>0.82410992107386938</c:v>
                </c:pt>
                <c:pt idx="749">
                  <c:v>0.81289836295048634</c:v>
                </c:pt>
                <c:pt idx="750">
                  <c:v>0.80183932672844416</c:v>
                </c:pt>
                <c:pt idx="751">
                  <c:v>0.79093073764014277</c:v>
                </c:pt>
                <c:pt idx="752">
                  <c:v>0.7801705491374672</c:v>
                </c:pt>
                <c:pt idx="753">
                  <c:v>0.76955674250806927</c:v>
                </c:pt>
                <c:pt idx="754">
                  <c:v>0.75908732649686206</c:v>
                </c:pt>
                <c:pt idx="755">
                  <c:v>0.74876033693265842</c:v>
                </c:pt>
                <c:pt idx="756">
                  <c:v>0.7385738363598866</c:v>
                </c:pt>
                <c:pt idx="757">
                  <c:v>0.72852591367530795</c:v>
                </c:pt>
                <c:pt idx="758">
                  <c:v>0.71861468376967308</c:v>
                </c:pt>
                <c:pt idx="759">
                  <c:v>0.70883828717425024</c:v>
                </c:pt>
                <c:pt idx="760">
                  <c:v>0.69919488971215515</c:v>
                </c:pt>
                <c:pt idx="761">
                  <c:v>0.68968268215442219</c:v>
                </c:pt>
                <c:pt idx="762">
                  <c:v>0.68029987988074914</c:v>
                </c:pt>
                <c:pt idx="763">
                  <c:v>0.6710447225448537</c:v>
                </c:pt>
                <c:pt idx="764">
                  <c:v>0.66191547374437787</c:v>
                </c:pt>
                <c:pt idx="765">
                  <c:v>0.6529104206952796</c:v>
                </c:pt>
                <c:pt idx="766">
                  <c:v>0.64402787391065219</c:v>
                </c:pt>
                <c:pt idx="767">
                  <c:v>0.63526616688390458</c:v>
                </c:pt>
                <c:pt idx="768">
                  <c:v>0.62662365577625401</c:v>
                </c:pt>
                <c:pt idx="769">
                  <c:v>0.61809871910846281</c:v>
                </c:pt>
                <c:pt idx="770">
                  <c:v>0.60968975745676635</c:v>
                </c:pt>
                <c:pt idx="771">
                  <c:v>0.60139519315293632</c:v>
                </c:pt>
                <c:pt idx="772">
                  <c:v>0.5932134699884174</c:v>
                </c:pt>
                <c:pt idx="773">
                  <c:v>0.58514305292249014</c:v>
                </c:pt>
                <c:pt idx="774">
                  <c:v>0.5771824277943981</c:v>
                </c:pt>
                <c:pt idx="775">
                  <c:v>0.5693301010393893</c:v>
                </c:pt>
                <c:pt idx="776">
                  <c:v>0.56158459940861827</c:v>
                </c:pt>
                <c:pt idx="777">
                  <c:v>0.55394446969285571</c:v>
                </c:pt>
                <c:pt idx="778">
                  <c:v>0.54640827844995321</c:v>
                </c:pt>
                <c:pt idx="779">
                  <c:v>0.5389746117360148</c:v>
                </c:pt>
                <c:pt idx="780">
                  <c:v>0.53164207484022163</c:v>
                </c:pt>
                <c:pt idx="781">
                  <c:v>0.52440929202326259</c:v>
                </c:pt>
                <c:pt idx="782">
                  <c:v>0.51727490625932038</c:v>
                </c:pt>
                <c:pt idx="783">
                  <c:v>0.51023757898156619</c:v>
                </c:pt>
                <c:pt idx="784">
                  <c:v>0.50329598983111346</c:v>
                </c:pt>
                <c:pt idx="785">
                  <c:v>0.49644883640938575</c:v>
                </c:pt>
                <c:pt idx="786">
                  <c:v>0.48969483403385</c:v>
                </c:pt>
                <c:pt idx="787">
                  <c:v>0.48303271549707272</c:v>
                </c:pt>
                <c:pt idx="788">
                  <c:v>0.47646123082905051</c:v>
                </c:pt>
                <c:pt idx="789">
                  <c:v>0.46997914706277172</c:v>
                </c:pt>
                <c:pt idx="790">
                  <c:v>0.46358524800296724</c:v>
                </c:pt>
                <c:pt idx="791">
                  <c:v>0.45727833399800405</c:v>
                </c:pt>
                <c:pt idx="792">
                  <c:v>0.45105722171487977</c:v>
                </c:pt>
                <c:pt idx="793">
                  <c:v>0.44492074391727865</c:v>
                </c:pt>
                <c:pt idx="794">
                  <c:v>0.43886774924664285</c:v>
                </c:pt>
                <c:pt idx="795">
                  <c:v>0.43289710200622145</c:v>
                </c:pt>
                <c:pt idx="796">
                  <c:v>0.42700768194805666</c:v>
                </c:pt>
                <c:pt idx="797">
                  <c:v>0.42119838406286414</c:v>
                </c:pt>
                <c:pt idx="798">
                  <c:v>0.41546811837277253</c:v>
                </c:pt>
                <c:pt idx="799">
                  <c:v>0.4098158097268802</c:v>
                </c:pt>
                <c:pt idx="800">
                  <c:v>0.40424039759959091</c:v>
                </c:pt>
                <c:pt idx="801">
                  <c:v>0.39874083589169396</c:v>
                </c:pt>
                <c:pt idx="802">
                  <c:v>0.39331609273414664</c:v>
                </c:pt>
                <c:pt idx="803">
                  <c:v>0.38796515029452616</c:v>
                </c:pt>
                <c:pt idx="804">
                  <c:v>0.38268700458611371</c:v>
                </c:pt>
                <c:pt idx="805">
                  <c:v>0.37748066527957286</c:v>
                </c:pt>
                <c:pt idx="806">
                  <c:v>0.37234515551719072</c:v>
                </c:pt>
                <c:pt idx="807">
                  <c:v>0.36727951172964357</c:v>
                </c:pt>
                <c:pt idx="808">
                  <c:v>0.36228278345525505</c:v>
                </c:pt>
                <c:pt idx="809">
                  <c:v>0.35735403316171155</c:v>
                </c:pt>
                <c:pt idx="810">
                  <c:v>0.35249233607020197</c:v>
                </c:pt>
                <c:pt idx="811">
                  <c:v>0.34769677998194942</c:v>
                </c:pt>
                <c:pt idx="812">
                  <c:v>0.34296646510710133</c:v>
                </c:pt>
                <c:pt idx="813">
                  <c:v>0.33830050389594646</c:v>
                </c:pt>
                <c:pt idx="814">
                  <c:v>0.33369802087242678</c:v>
                </c:pt>
                <c:pt idx="815">
                  <c:v>0.32915815246991587</c:v>
                </c:pt>
                <c:pt idx="816">
                  <c:v>0.32468004686922503</c:v>
                </c:pt>
                <c:pt idx="817">
                  <c:v>0.32026286383881836</c:v>
                </c:pt>
                <c:pt idx="818">
                  <c:v>0.3159057745771971</c:v>
                </c:pt>
                <c:pt idx="819">
                  <c:v>0.3116079615574287</c:v>
                </c:pt>
                <c:pt idx="820">
                  <c:v>0.30736861837378981</c:v>
                </c:pt>
                <c:pt idx="821">
                  <c:v>0.30318694959049503</c:v>
                </c:pt>
                <c:pt idx="822">
                  <c:v>0.29906217059248213</c:v>
                </c:pt>
                <c:pt idx="823">
                  <c:v>0.29499350743822778</c:v>
                </c:pt>
                <c:pt idx="824">
                  <c:v>0.29098019671456354</c:v>
                </c:pt>
                <c:pt idx="825">
                  <c:v>0.28702148539346695</c:v>
                </c:pt>
                <c:pt idx="826">
                  <c:v>0.2831166306908009</c:v>
                </c:pt>
                <c:pt idx="827">
                  <c:v>0.27926489992697195</c:v>
                </c:pt>
                <c:pt idx="828">
                  <c:v>0.2754655703894866</c:v>
                </c:pt>
                <c:pt idx="829">
                  <c:v>0.27171792919737392</c:v>
                </c:pt>
                <c:pt idx="830">
                  <c:v>0.26802127316745389</c:v>
                </c:pt>
                <c:pt idx="831">
                  <c:v>0.26437490868242391</c:v>
                </c:pt>
                <c:pt idx="832">
                  <c:v>0.26077815156073908</c:v>
                </c:pt>
                <c:pt idx="833">
                  <c:v>0.25723032692826242</c:v>
                </c:pt>
                <c:pt idx="834">
                  <c:v>0.25373076909166065</c:v>
                </c:pt>
                <c:pt idx="835">
                  <c:v>0.25027882141352176</c:v>
                </c:pt>
                <c:pt idx="836">
                  <c:v>0.24687383618917075</c:v>
                </c:pt>
                <c:pt idx="837">
                  <c:v>0.24351517452516117</c:v>
                </c:pt>
                <c:pt idx="838">
                  <c:v>0.24020220621941912</c:v>
                </c:pt>
                <c:pt idx="839">
                  <c:v>0.23693430964301684</c:v>
                </c:pt>
                <c:pt idx="840">
                  <c:v>0.23371087162355517</c:v>
                </c:pt>
                <c:pt idx="841">
                  <c:v>0.23053128733013079</c:v>
                </c:pt>
                <c:pt idx="842">
                  <c:v>0.22739496015986949</c:v>
                </c:pt>
                <c:pt idx="843">
                  <c:v>0.22430130162600134</c:v>
                </c:pt>
                <c:pt idx="844">
                  <c:v>0.22124973124745914</c:v>
                </c:pt>
                <c:pt idx="845">
                  <c:v>0.21823967643997746</c:v>
                </c:pt>
                <c:pt idx="846">
                  <c:v>0.21527057240867353</c:v>
                </c:pt>
                <c:pt idx="847">
                  <c:v>0.21234186204208907</c:v>
                </c:pt>
                <c:pt idx="848">
                  <c:v>0.20945299580767282</c:v>
                </c:pt>
                <c:pt idx="849">
                  <c:v>0.20660343164868505</c:v>
                </c:pt>
                <c:pt idx="850">
                  <c:v>0.2037926348825041</c:v>
                </c:pt>
                <c:pt idx="851">
                  <c:v>0.201020078100316</c:v>
                </c:pt>
                <c:pt idx="852">
                  <c:v>0.1982852410681685</c:v>
                </c:pt>
                <c:pt idx="853">
                  <c:v>0.19558761062937099</c:v>
                </c:pt>
                <c:pt idx="854">
                  <c:v>0.19292668060822193</c:v>
                </c:pt>
                <c:pt idx="855">
                  <c:v>0.19030195171504508</c:v>
                </c:pt>
                <c:pt idx="856">
                  <c:v>0.18771293145251844</c:v>
                </c:pt>
                <c:pt idx="857">
                  <c:v>0.18515913402327633</c:v>
                </c:pt>
                <c:pt idx="858">
                  <c:v>0.18264008023876888</c:v>
                </c:pt>
                <c:pt idx="859">
                  <c:v>0.18015529742936043</c:v>
                </c:pt>
                <c:pt idx="860">
                  <c:v>0.17770431935565148</c:v>
                </c:pt>
                <c:pt idx="861">
                  <c:v>0.17528668612100656</c:v>
                </c:pt>
                <c:pt idx="862">
                  <c:v>0.17290194408527143</c:v>
                </c:pt>
                <c:pt idx="863">
                  <c:v>0.1705496457796645</c:v>
                </c:pt>
                <c:pt idx="864">
                  <c:v>0.16822934982282561</c:v>
                </c:pt>
                <c:pt idx="865">
                  <c:v>0.16594062083800648</c:v>
                </c:pt>
                <c:pt idx="866">
                  <c:v>0.16368302937138798</c:v>
                </c:pt>
                <c:pt idx="867">
                  <c:v>0.16145615181150799</c:v>
                </c:pt>
                <c:pt idx="868">
                  <c:v>0.1592595703097856</c:v>
                </c:pt>
                <c:pt idx="869">
                  <c:v>0.15709287270212582</c:v>
                </c:pt>
                <c:pt idx="870">
                  <c:v>0.15495565243159118</c:v>
                </c:pt>
                <c:pt idx="871">
                  <c:v>0.15284750847212492</c:v>
                </c:pt>
                <c:pt idx="872">
                  <c:v>0.15076804525331144</c:v>
                </c:pt>
                <c:pt idx="873">
                  <c:v>0.1487168725861607</c:v>
                </c:pt>
                <c:pt idx="874">
                  <c:v>0.1466936055899016</c:v>
                </c:pt>
                <c:pt idx="875">
                  <c:v>0.14469786461977141</c:v>
                </c:pt>
                <c:pt idx="876">
                  <c:v>0.14272927519578738</c:v>
                </c:pt>
                <c:pt idx="877">
                  <c:v>0.14078746793248728</c:v>
                </c:pt>
                <c:pt idx="878">
                  <c:v>0.13887207846962529</c:v>
                </c:pt>
                <c:pt idx="879">
                  <c:v>0.13698274740381128</c:v>
                </c:pt>
                <c:pt idx="880">
                  <c:v>0.13511912022107897</c:v>
                </c:pt>
                <c:pt idx="881">
                  <c:v>0.1332808472303724</c:v>
                </c:pt>
                <c:pt idx="882">
                  <c:v>0.13146758349793622</c:v>
                </c:pt>
                <c:pt idx="883">
                  <c:v>0.12967898878259912</c:v>
                </c:pt>
                <c:pt idx="884">
                  <c:v>0.12791472747193711</c:v>
                </c:pt>
                <c:pt idx="885">
                  <c:v>0.12617446851930531</c:v>
                </c:pt>
                <c:pt idx="886">
                  <c:v>0.12445788538172643</c:v>
                </c:pt>
                <c:pt idx="887">
                  <c:v>0.12276465595862381</c:v>
                </c:pt>
                <c:pt idx="888">
                  <c:v>0.12109446253138804</c:v>
                </c:pt>
                <c:pt idx="889">
                  <c:v>0.11944699170376567</c:v>
                </c:pt>
                <c:pt idx="890">
                  <c:v>0.11782193434305865</c:v>
                </c:pt>
                <c:pt idx="891">
                  <c:v>0.11621898552212379</c:v>
                </c:pt>
                <c:pt idx="892">
                  <c:v>0.11463784446216092</c:v>
                </c:pt>
                <c:pt idx="893">
                  <c:v>0.11307821447627966</c:v>
                </c:pt>
                <c:pt idx="894">
                  <c:v>0.11153980291383352</c:v>
                </c:pt>
                <c:pt idx="895">
                  <c:v>0.11002232110551138</c:v>
                </c:pt>
                <c:pt idx="896">
                  <c:v>0.10852548430917583</c:v>
                </c:pt>
                <c:pt idx="897">
                  <c:v>0.10704901165643818</c:v>
                </c:pt>
                <c:pt idx="898">
                  <c:v>0.10559262609996055</c:v>
                </c:pt>
                <c:pt idx="899">
                  <c:v>0.1041560543614742</c:v>
                </c:pt>
                <c:pt idx="900">
                  <c:v>0.10273902688050562</c:v>
                </c:pt>
                <c:pt idx="901">
                  <c:v>0.10134127776379973</c:v>
                </c:pt>
                <c:pt idx="902">
                  <c:v>9.9962544735430953E-2</c:v>
                </c:pt>
                <c:pt idx="903">
                  <c:v>9.860256908759342E-2</c:v>
                </c:pt>
                <c:pt idx="904">
                  <c:v>9.7261095632060021E-2</c:v>
                </c:pt>
                <c:pt idx="905">
                  <c:v>9.5937872652302233E-2</c:v>
                </c:pt>
                <c:pt idx="906">
                  <c:v>9.4632651856260894E-2</c:v>
                </c:pt>
                <c:pt idx="907">
                  <c:v>9.3345188329759729E-2</c:v>
                </c:pt>
                <c:pt idx="908">
                  <c:v>9.2075240490552338E-2</c:v>
                </c:pt>
                <c:pt idx="909">
                  <c:v>9.0822570042994613E-2</c:v>
                </c:pt>
                <c:pt idx="910">
                  <c:v>8.9586941933333442E-2</c:v>
                </c:pt>
                <c:pt idx="911">
                  <c:v>8.8368124305603771E-2</c:v>
                </c:pt>
                <c:pt idx="912">
                  <c:v>8.7165888458125743E-2</c:v>
                </c:pt>
                <c:pt idx="913">
                  <c:v>8.5980008800593241E-2</c:v>
                </c:pt>
                <c:pt idx="914">
                  <c:v>8.4810262811746612E-2</c:v>
                </c:pt>
                <c:pt idx="915">
                  <c:v>8.3656430997620879E-2</c:v>
                </c:pt>
                <c:pt idx="916">
                  <c:v>8.2518296850362077E-2</c:v>
                </c:pt>
                <c:pt idx="917">
                  <c:v>8.1395646807603694E-2</c:v>
                </c:pt>
                <c:pt idx="918">
                  <c:v>8.028827021239586E-2</c:v>
                </c:pt>
                <c:pt idx="919">
                  <c:v>7.919595927367952E-2</c:v>
                </c:pt>
                <c:pt idx="920">
                  <c:v>7.8118509027298402E-2</c:v>
                </c:pt>
                <c:pt idx="921">
                  <c:v>7.7055717297541335E-2</c:v>
                </c:pt>
                <c:pt idx="922">
                  <c:v>7.6007384659207533E-2</c:v>
                </c:pt>
                <c:pt idx="923">
                  <c:v>7.4973314400188201E-2</c:v>
                </c:pt>
                <c:pt idx="924">
                  <c:v>7.395331248455736E-2</c:v>
                </c:pt>
                <c:pt idx="925">
                  <c:v>7.2947187516163747E-2</c:v>
                </c:pt>
                <c:pt idx="926">
                  <c:v>7.1954750702719297E-2</c:v>
                </c:pt>
                <c:pt idx="927">
                  <c:v>7.0975815820375279E-2</c:v>
                </c:pt>
                <c:pt idx="928">
                  <c:v>7.0010199178780708E-2</c:v>
                </c:pt>
                <c:pt idx="929">
                  <c:v>6.9057719586615968E-2</c:v>
                </c:pt>
                <c:pt idx="930">
                  <c:v>6.8118198317595302E-2</c:v>
                </c:pt>
                <c:pt idx="931">
                  <c:v>6.7191459076931775E-2</c:v>
                </c:pt>
                <c:pt idx="932">
                  <c:v>6.6277327968258457E-2</c:v>
                </c:pt>
                <c:pt idx="933">
                  <c:v>6.5375633460999713E-2</c:v>
                </c:pt>
                <c:pt idx="934">
                  <c:v>6.4486206358186138E-2</c:v>
                </c:pt>
                <c:pt idx="935">
                  <c:v>6.3608879764707554E-2</c:v>
                </c:pt>
                <c:pt idx="936">
                  <c:v>6.2743489055997664E-2</c:v>
                </c:pt>
                <c:pt idx="937">
                  <c:v>6.188987184714493E-2</c:v>
                </c:pt>
                <c:pt idx="938">
                  <c:v>6.1047867962423473E-2</c:v>
                </c:pt>
                <c:pt idx="939">
                  <c:v>6.021731940523866E-2</c:v>
                </c:pt>
                <c:pt idx="940">
                  <c:v>5.9398070328481316E-2</c:v>
                </c:pt>
                <c:pt idx="941">
                  <c:v>5.8589967005285445E-2</c:v>
                </c:pt>
                <c:pt idx="942">
                  <c:v>5.7792857800183575E-2</c:v>
                </c:pt>
                <c:pt idx="943">
                  <c:v>5.7006593140654711E-2</c:v>
                </c:pt>
                <c:pt idx="944">
                  <c:v>5.6231025489059103E-2</c:v>
                </c:pt>
                <c:pt idx="945">
                  <c:v>5.5466009314955017E-2</c:v>
                </c:pt>
                <c:pt idx="946">
                  <c:v>5.4711401067791973E-2</c:v>
                </c:pt>
                <c:pt idx="947">
                  <c:v>5.3967059149975488E-2</c:v>
                </c:pt>
                <c:pt idx="948">
                  <c:v>5.3232843890298344E-2</c:v>
                </c:pt>
                <c:pt idx="949">
                  <c:v>5.2508617517733162E-2</c:v>
                </c:pt>
                <c:pt idx="950">
                  <c:v>5.1794244135581528E-2</c:v>
                </c:pt>
                <c:pt idx="951">
                  <c:v>5.1089589695974845E-2</c:v>
                </c:pt>
                <c:pt idx="952">
                  <c:v>5.0394521974722085E-2</c:v>
                </c:pt>
                <c:pt idx="953">
                  <c:v>4.9708910546499563E-2</c:v>
                </c:pt>
                <c:pt idx="954">
                  <c:v>4.9032626760378499E-2</c:v>
                </c:pt>
                <c:pt idx="955">
                  <c:v>4.8365543715685175E-2</c:v>
                </c:pt>
                <c:pt idx="956">
                  <c:v>4.7707536238189768E-2</c:v>
                </c:pt>
                <c:pt idx="957">
                  <c:v>4.7058480856618949E-2</c:v>
                </c:pt>
                <c:pt idx="958">
                  <c:v>4.6418255779488118E-2</c:v>
                </c:pt>
                <c:pt idx="959">
                  <c:v>4.5786740872248669E-2</c:v>
                </c:pt>
                <c:pt idx="960">
                  <c:v>4.5163817634746264E-2</c:v>
                </c:pt>
                <c:pt idx="961">
                  <c:v>4.4549369178985755E-2</c:v>
                </c:pt>
                <c:pt idx="962">
                  <c:v>4.3943280207198579E-2</c:v>
                </c:pt>
                <c:pt idx="963">
                  <c:v>4.334543699020843E-2</c:v>
                </c:pt>
                <c:pt idx="964">
                  <c:v>4.2755727346091461E-2</c:v>
                </c:pt>
                <c:pt idx="965">
                  <c:v>4.2174040619126538E-2</c:v>
                </c:pt>
                <c:pt idx="966">
                  <c:v>4.1600267659032103E-2</c:v>
                </c:pt>
                <c:pt idx="967">
                  <c:v>4.1034300800485306E-2</c:v>
                </c:pt>
                <c:pt idx="968">
                  <c:v>4.0476033842919847E-2</c:v>
                </c:pt>
                <c:pt idx="969">
                  <c:v>3.9925362030598724E-2</c:v>
                </c:pt>
                <c:pt idx="970">
                  <c:v>3.9382182032957888E-2</c:v>
                </c:pt>
                <c:pt idx="971">
                  <c:v>3.8846391925217494E-2</c:v>
                </c:pt>
                <c:pt idx="972">
                  <c:v>3.8317891169256789E-2</c:v>
                </c:pt>
                <c:pt idx="973">
                  <c:v>3.7796580594749253E-2</c:v>
                </c:pt>
                <c:pt idx="974">
                  <c:v>3.7282362380554414E-2</c:v>
                </c:pt>
                <c:pt idx="975">
                  <c:v>3.6775140036362654E-2</c:v>
                </c:pt>
                <c:pt idx="976">
                  <c:v>3.6274818384589902E-2</c:v>
                </c:pt>
                <c:pt idx="977">
                  <c:v>3.5781303542518572E-2</c:v>
                </c:pt>
                <c:pt idx="978">
                  <c:v>3.5294502904681405E-2</c:v>
                </c:pt>
                <c:pt idx="979">
                  <c:v>3.4814325125485046E-2</c:v>
                </c:pt>
                <c:pt idx="980">
                  <c:v>3.4340680102069962E-2</c:v>
                </c:pt>
                <c:pt idx="981">
                  <c:v>3.3873478957403558E-2</c:v>
                </c:pt>
                <c:pt idx="982">
                  <c:v>3.3412634023603324E-2</c:v>
                </c:pt>
                <c:pt idx="983">
                  <c:v>3.2958058825486788E-2</c:v>
                </c:pt>
                <c:pt idx="984">
                  <c:v>3.2509668064345361E-2</c:v>
                </c:pt>
                <c:pt idx="985">
                  <c:v>3.2067377601938812E-2</c:v>
                </c:pt>
                <c:pt idx="986">
                  <c:v>3.1631104444707583E-2</c:v>
                </c:pt>
                <c:pt idx="987">
                  <c:v>3.1200766728199832E-2</c:v>
                </c:pt>
                <c:pt idx="988">
                  <c:v>3.0776283701710382E-2</c:v>
                </c:pt>
                <c:pt idx="989">
                  <c:v>3.0357575713128557E-2</c:v>
                </c:pt>
                <c:pt idx="990">
                  <c:v>2.9944564193992291E-2</c:v>
                </c:pt>
                <c:pt idx="991">
                  <c:v>2.9537171644745397E-2</c:v>
                </c:pt>
                <c:pt idx="992">
                  <c:v>2.9135321620195588E-2</c:v>
                </c:pt>
                <c:pt idx="993">
                  <c:v>2.8738938715170161E-2</c:v>
                </c:pt>
                <c:pt idx="994">
                  <c:v>2.8347948550366941E-2</c:v>
                </c:pt>
                <c:pt idx="995">
                  <c:v>2.7962277758397665E-2</c:v>
                </c:pt>
                <c:pt idx="996">
                  <c:v>2.7581853970021251E-2</c:v>
                </c:pt>
                <c:pt idx="997">
                  <c:v>2.7206605800564332E-2</c:v>
                </c:pt>
                <c:pt idx="998">
                  <c:v>2.6836462836526589E-2</c:v>
                </c:pt>
                <c:pt idx="999">
                  <c:v>2.6471355622368228E-2</c:v>
                </c:pt>
                <c:pt idx="1000">
                  <c:v>2.6111215647477308E-2</c:v>
                </c:pt>
                <c:pt idx="1001">
                  <c:v>2.5755975333314227E-2</c:v>
                </c:pt>
                <c:pt idx="1002">
                  <c:v>2.5405568020731257E-2</c:v>
                </c:pt>
                <c:pt idx="1003">
                  <c:v>2.505992795746452E-2</c:v>
                </c:pt>
                <c:pt idx="1004">
                  <c:v>2.4718990285796036E-2</c:v>
                </c:pt>
                <c:pt idx="1005">
                  <c:v>2.4382691030383829E-2</c:v>
                </c:pt>
                <c:pt idx="1006">
                  <c:v>2.405096708625741E-2</c:v>
                </c:pt>
                <c:pt idx="1007">
                  <c:v>2.3723756206976671E-2</c:v>
                </c:pt>
                <c:pt idx="1008">
                  <c:v>2.3400996992951846E-2</c:v>
                </c:pt>
                <c:pt idx="1009">
                  <c:v>2.3082628879922348E-2</c:v>
                </c:pt>
                <c:pt idx="1010">
                  <c:v>2.2768592127592396E-2</c:v>
                </c:pt>
                <c:pt idx="1011">
                  <c:v>2.2458827808421226E-2</c:v>
                </c:pt>
                <c:pt idx="1012">
                  <c:v>2.2153277796565795E-2</c:v>
                </c:pt>
                <c:pt idx="1013">
                  <c:v>2.1851884756973899E-2</c:v>
                </c:pt>
                <c:pt idx="1014">
                  <c:v>2.1554592134625728E-2</c:v>
                </c:pt>
                <c:pt idx="1015">
                  <c:v>2.1261344143921748E-2</c:v>
                </c:pt>
                <c:pt idx="1016">
                  <c:v>2.097208575821493E-2</c:v>
                </c:pt>
                <c:pt idx="1017">
                  <c:v>2.068676269948546E-2</c:v>
                </c:pt>
                <c:pt idx="1018">
                  <c:v>2.0405321428155838E-2</c:v>
                </c:pt>
                <c:pt idx="1019">
                  <c:v>2.0127709133044614E-2</c:v>
                </c:pt>
                <c:pt idx="1020">
                  <c:v>1.9853873721456739E-2</c:v>
                </c:pt>
                <c:pt idx="1021">
                  <c:v>1.9583763809408749E-2</c:v>
                </c:pt>
                <c:pt idx="1022">
                  <c:v>1.9398261370062696E-2</c:v>
                </c:pt>
                <c:pt idx="1023">
                  <c:v>1.9134350011390612E-2</c:v>
                </c:pt>
                <c:pt idx="1024">
                  <c:v>1.8874029136889337E-2</c:v>
                </c:pt>
                <c:pt idx="1025">
                  <c:v>1.8617249898504423E-2</c:v>
                </c:pt>
                <c:pt idx="1026">
                  <c:v>1.8363964112750583E-2</c:v>
                </c:pt>
                <c:pt idx="1027">
                  <c:v>1.8114124251670385E-2</c:v>
                </c:pt>
                <c:pt idx="1028">
                  <c:v>1.7867683433915961E-2</c:v>
                </c:pt>
                <c:pt idx="1029">
                  <c:v>1.7624595415952071E-2</c:v>
                </c:pt>
                <c:pt idx="1030">
                  <c:v>1.7384814583378806E-2</c:v>
                </c:pt>
                <c:pt idx="1031">
                  <c:v>1.7148295942372348E-2</c:v>
                </c:pt>
                <c:pt idx="1032">
                  <c:v>1.6914995111242198E-2</c:v>
                </c:pt>
                <c:pt idx="1033">
                  <c:v>1.6684868312103331E-2</c:v>
                </c:pt>
                <c:pt idx="1034">
                  <c:v>1.645787236266142E-2</c:v>
                </c:pt>
                <c:pt idx="1035">
                  <c:v>1.6233964668110071E-2</c:v>
                </c:pt>
                <c:pt idx="1036">
                  <c:v>1.6013103213138157E-2</c:v>
                </c:pt>
                <c:pt idx="1037">
                  <c:v>1.5795246554045968E-2</c:v>
                </c:pt>
                <c:pt idx="1038">
                  <c:v>1.5580353810968506E-2</c:v>
                </c:pt>
                <c:pt idx="1039">
                  <c:v>1.5368384660204692E-2</c:v>
                </c:pt>
                <c:pt idx="1040">
                  <c:v>1.5159299326650886E-2</c:v>
                </c:pt>
                <c:pt idx="1041">
                  <c:v>1.4953058576337311E-2</c:v>
                </c:pt>
                <c:pt idx="1042">
                  <c:v>1.4749623709066089E-2</c:v>
                </c:pt>
                <c:pt idx="1043">
                  <c:v>1.4548956551149368E-2</c:v>
                </c:pt>
                <c:pt idx="1044">
                  <c:v>1.4351019448246297E-2</c:v>
                </c:pt>
                <c:pt idx="1045">
                  <c:v>1.4155775258297403E-2</c:v>
                </c:pt>
                <c:pt idx="1046">
                  <c:v>1.3963187344555128E-2</c:v>
                </c:pt>
                <c:pt idx="1047">
                  <c:v>1.3773219568709175E-2</c:v>
                </c:pt>
                <c:pt idx="1048">
                  <c:v>1.3585836284105365E-2</c:v>
                </c:pt>
                <c:pt idx="1049">
                  <c:v>1.3401002329056779E-2</c:v>
                </c:pt>
                <c:pt idx="1050">
                  <c:v>1.3218683020245864E-2</c:v>
                </c:pt>
                <c:pt idx="1051">
                  <c:v>1.3038844146216338E-2</c:v>
                </c:pt>
                <c:pt idx="1052">
                  <c:v>1.2861451960953599E-2</c:v>
                </c:pt>
                <c:pt idx="1053">
                  <c:v>1.2686473177552516E-2</c:v>
                </c:pt>
                <c:pt idx="1054">
                  <c:v>1.2513874961971304E-2</c:v>
                </c:pt>
                <c:pt idx="1055">
                  <c:v>1.2343624926870436E-2</c:v>
                </c:pt>
                <c:pt idx="1056">
                  <c:v>1.2175691125535357E-2</c:v>
                </c:pt>
                <c:pt idx="1057">
                  <c:v>1.2010042045881837E-2</c:v>
                </c:pt>
                <c:pt idx="1058">
                  <c:v>1.1846646604542958E-2</c:v>
                </c:pt>
                <c:pt idx="1059">
                  <c:v>1.1685474141036462E-2</c:v>
                </c:pt>
                <c:pt idx="1060">
                  <c:v>1.1526494412011512E-2</c:v>
                </c:pt>
                <c:pt idx="1061">
                  <c:v>1.1369677585573697E-2</c:v>
                </c:pt>
                <c:pt idx="1062">
                  <c:v>1.1214994235687246E-2</c:v>
                </c:pt>
                <c:pt idx="1063">
                  <c:v>1.1062415336653402E-2</c:v>
                </c:pt>
                <c:pt idx="1064">
                  <c:v>1.0911912257663903E-2</c:v>
                </c:pt>
                <c:pt idx="1065">
                  <c:v>1.0763456757428595E-2</c:v>
                </c:pt>
                <c:pt idx="1066">
                  <c:v>1.0617020978876098E-2</c:v>
                </c:pt>
                <c:pt idx="1067">
                  <c:v>1.0472577443926575E-2</c:v>
                </c:pt>
                <c:pt idx="1068">
                  <c:v>1.0330099048335645E-2</c:v>
                </c:pt>
                <c:pt idx="1069">
                  <c:v>1.0189559056608405E-2</c:v>
                </c:pt>
                <c:pt idx="1070">
                  <c:v>1.0050931096982659E-2</c:v>
                </c:pt>
                <c:pt idx="1071">
                  <c:v>9.9141891564804192E-3</c:v>
                </c:pt>
                <c:pt idx="1072">
                  <c:v>9.7793075760266961E-3</c:v>
                </c:pt>
                <c:pt idx="1073">
                  <c:v>9.6462610456347162E-3</c:v>
                </c:pt>
                <c:pt idx="1074">
                  <c:v>9.5150245996566494E-3</c:v>
                </c:pt>
                <c:pt idx="1075">
                  <c:v>9.3855736120989214E-3</c:v>
                </c:pt>
                <c:pt idx="1076">
                  <c:v>9.2578837920012959E-3</c:v>
                </c:pt>
                <c:pt idx="1077">
                  <c:v>9.1319311788787983E-3</c:v>
                </c:pt>
                <c:pt idx="1078">
                  <c:v>9.0076921382256474E-3</c:v>
                </c:pt>
                <c:pt idx="1079">
                  <c:v>8.885143357080386E-3</c:v>
                </c:pt>
                <c:pt idx="1080">
                  <c:v>8.7642618396513109E-3</c:v>
                </c:pt>
                <c:pt idx="1081">
                  <c:v>8.6450249030014369E-3</c:v>
                </c:pt>
                <c:pt idx="1082">
                  <c:v>8.5274101727921617E-3</c:v>
                </c:pt>
                <c:pt idx="1083">
                  <c:v>8.4113955790848429E-3</c:v>
                </c:pt>
                <c:pt idx="1084">
                  <c:v>8.296959352199481E-3</c:v>
                </c:pt>
                <c:pt idx="1085">
                  <c:v>8.1840800186297486E-3</c:v>
                </c:pt>
                <c:pt idx="1086">
                  <c:v>8.0727363970136048E-3</c:v>
                </c:pt>
                <c:pt idx="1087">
                  <c:v>7.9629075941587222E-3</c:v>
                </c:pt>
                <c:pt idx="1088">
                  <c:v>7.8545730011219724E-3</c:v>
                </c:pt>
                <c:pt idx="1089">
                  <c:v>7.7477122893422753E-3</c:v>
                </c:pt>
                <c:pt idx="1090">
                  <c:v>7.6423054068260428E-3</c:v>
                </c:pt>
                <c:pt idx="1091">
                  <c:v>7.5383325743845226E-3</c:v>
                </c:pt>
                <c:pt idx="1092">
                  <c:v>7.4357742819223293E-3</c:v>
                </c:pt>
                <c:pt idx="1093">
                  <c:v>7.3346112847764789E-3</c:v>
                </c:pt>
                <c:pt idx="1094">
                  <c:v>7.2348246001052155E-3</c:v>
                </c:pt>
                <c:pt idx="1095">
                  <c:v>7.1363955033259775E-3</c:v>
                </c:pt>
                <c:pt idx="1096">
                  <c:v>7.0393055246018325E-3</c:v>
                </c:pt>
                <c:pt idx="1097">
                  <c:v>6.9435364453756827E-3</c:v>
                </c:pt>
                <c:pt idx="1098">
                  <c:v>6.8490702949516582E-3</c:v>
                </c:pt>
                <c:pt idx="1099">
                  <c:v>6.7558893471229963E-3</c:v>
                </c:pt>
                <c:pt idx="1100">
                  <c:v>6.6639761168458076E-3</c:v>
                </c:pt>
                <c:pt idx="1101">
                  <c:v>6.5733133569580897E-3</c:v>
                </c:pt>
                <c:pt idx="1102">
                  <c:v>6.4838840549433794E-3</c:v>
                </c:pt>
                <c:pt idx="1103">
                  <c:v>6.395671429738444E-3</c:v>
                </c:pt>
                <c:pt idx="1104">
                  <c:v>6.3086589285843778E-3</c:v>
                </c:pt>
                <c:pt idx="1105">
                  <c:v>6.2228302239205778E-3</c:v>
                </c:pt>
                <c:pt idx="1106">
                  <c:v>6.1381692103209349E-3</c:v>
                </c:pt>
                <c:pt idx="1107">
                  <c:v>6.0546600014717376E-3</c:v>
                </c:pt>
                <c:pt idx="1108">
                  <c:v>5.9722869271906813E-3</c:v>
                </c:pt>
                <c:pt idx="1109">
                  <c:v>5.8910345304864237E-3</c:v>
                </c:pt>
                <c:pt idx="1110">
                  <c:v>5.8108875646581586E-3</c:v>
                </c:pt>
                <c:pt idx="1111">
                  <c:v>5.7318309904346451E-3</c:v>
                </c:pt>
                <c:pt idx="1112">
                  <c:v>5.6538499731521559E-3</c:v>
                </c:pt>
                <c:pt idx="1113">
                  <c:v>5.576929879970818E-3</c:v>
                </c:pt>
                <c:pt idx="1114">
                  <c:v>5.5010562771288345E-3</c:v>
                </c:pt>
                <c:pt idx="1115">
                  <c:v>5.4262149272340547E-3</c:v>
                </c:pt>
                <c:pt idx="1116">
                  <c:v>5.3523917865923847E-3</c:v>
                </c:pt>
                <c:pt idx="1117">
                  <c:v>5.2795730025725629E-3</c:v>
                </c:pt>
                <c:pt idx="1118">
                  <c:v>5.2077449110067755E-3</c:v>
                </c:pt>
                <c:pt idx="1119">
                  <c:v>5.1368940336266305E-3</c:v>
                </c:pt>
                <c:pt idx="1120">
                  <c:v>5.0670070755340288E-3</c:v>
                </c:pt>
                <c:pt idx="1121">
                  <c:v>4.9980709227064315E-3</c:v>
                </c:pt>
                <c:pt idx="1122">
                  <c:v>4.9300726395360801E-3</c:v>
                </c:pt>
                <c:pt idx="1123">
                  <c:v>4.8629994664026802E-3</c:v>
                </c:pt>
                <c:pt idx="1124">
                  <c:v>4.7968388172791171E-3</c:v>
                </c:pt>
                <c:pt idx="1125">
                  <c:v>4.7315782773697515E-3</c:v>
                </c:pt>
                <c:pt idx="1126">
                  <c:v>4.667205600780832E-3</c:v>
                </c:pt>
                <c:pt idx="1127">
                  <c:v>4.6037087082226053E-3</c:v>
                </c:pt>
                <c:pt idx="1128">
                  <c:v>4.5410756847426978E-3</c:v>
                </c:pt>
                <c:pt idx="1129">
                  <c:v>4.4792947774903212E-3</c:v>
                </c:pt>
                <c:pt idx="1130">
                  <c:v>4.4183543935109116E-3</c:v>
                </c:pt>
                <c:pt idx="1131">
                  <c:v>4.358243097570747E-3</c:v>
                </c:pt>
                <c:pt idx="1132">
                  <c:v>4.2989496100111924E-3</c:v>
                </c:pt>
                <c:pt idx="1133">
                  <c:v>4.2404628046321096E-3</c:v>
                </c:pt>
                <c:pt idx="1134">
                  <c:v>4.1827717066040809E-3</c:v>
                </c:pt>
                <c:pt idx="1135">
                  <c:v>4.1258654904090288E-3</c:v>
                </c:pt>
                <c:pt idx="1136">
                  <c:v>4.0697334778088462E-3</c:v>
                </c:pt>
                <c:pt idx="1137">
                  <c:v>4.0143651358416892E-3</c:v>
                </c:pt>
                <c:pt idx="1138">
                  <c:v>3.959750074845495E-3</c:v>
                </c:pt>
                <c:pt idx="1139">
                  <c:v>3.905878046508415E-3</c:v>
                </c:pt>
                <c:pt idx="1140">
                  <c:v>3.8527389419457628E-3</c:v>
                </c:pt>
                <c:pt idx="1141">
                  <c:v>3.8003227898031158E-3</c:v>
                </c:pt>
                <c:pt idx="1142">
                  <c:v>3.7486197543852634E-3</c:v>
                </c:pt>
                <c:pt idx="1143">
                  <c:v>3.6976201338105382E-3</c:v>
                </c:pt>
                <c:pt idx="1144">
                  <c:v>3.6473143581903286E-3</c:v>
                </c:pt>
                <c:pt idx="1145">
                  <c:v>3.5976929878333173E-3</c:v>
                </c:pt>
                <c:pt idx="1146">
                  <c:v>3.5487467114741727E-3</c:v>
                </c:pt>
                <c:pt idx="1147">
                  <c:v>3.5004663445263205E-3</c:v>
                </c:pt>
                <c:pt idx="1148">
                  <c:v>3.4528428273584992E-3</c:v>
                </c:pt>
                <c:pt idx="1149">
                  <c:v>3.4058672235947594E-3</c:v>
                </c:pt>
                <c:pt idx="1150">
                  <c:v>3.3595307184375888E-3</c:v>
                </c:pt>
                <c:pt idx="1151">
                  <c:v>3.3138246170138501E-3</c:v>
                </c:pt>
                <c:pt idx="1152">
                  <c:v>3.2687403427432305E-3</c:v>
                </c:pt>
                <c:pt idx="1153">
                  <c:v>3.2242694357288749E-3</c:v>
                </c:pt>
                <c:pt idx="1154">
                  <c:v>3.1804035511699292E-3</c:v>
                </c:pt>
                <c:pt idx="1155">
                  <c:v>3.1371344577956644E-3</c:v>
                </c:pt>
                <c:pt idx="1156">
                  <c:v>3.0944540363209241E-3</c:v>
                </c:pt>
                <c:pt idx="1157">
                  <c:v>3.0523542779225627E-3</c:v>
                </c:pt>
                <c:pt idx="1158">
                  <c:v>3.0108272827366321E-3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DE-4FFB-BB93-6918963A9A1D}"/>
            </c:ext>
          </c:extLst>
        </c:ser>
        <c:ser>
          <c:idx val="1"/>
          <c:order val="1"/>
          <c:tx>
            <c:v>Step-pulse input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Sheet1!$D$22:$D$716</c:f>
              <c:numCache>
                <c:formatCode>General</c:formatCode>
                <c:ptCount val="69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  <c:pt idx="601">
                  <c:v>6010</c:v>
                </c:pt>
                <c:pt idx="602">
                  <c:v>6020</c:v>
                </c:pt>
                <c:pt idx="603">
                  <c:v>6030</c:v>
                </c:pt>
                <c:pt idx="604">
                  <c:v>6040</c:v>
                </c:pt>
                <c:pt idx="605">
                  <c:v>6050</c:v>
                </c:pt>
                <c:pt idx="606">
                  <c:v>6060</c:v>
                </c:pt>
                <c:pt idx="607">
                  <c:v>6070</c:v>
                </c:pt>
                <c:pt idx="608">
                  <c:v>6080</c:v>
                </c:pt>
                <c:pt idx="609">
                  <c:v>6090</c:v>
                </c:pt>
                <c:pt idx="610">
                  <c:v>6100</c:v>
                </c:pt>
                <c:pt idx="611">
                  <c:v>6110</c:v>
                </c:pt>
                <c:pt idx="612">
                  <c:v>6120</c:v>
                </c:pt>
                <c:pt idx="613">
                  <c:v>6130</c:v>
                </c:pt>
                <c:pt idx="614">
                  <c:v>6140</c:v>
                </c:pt>
                <c:pt idx="615">
                  <c:v>6150</c:v>
                </c:pt>
                <c:pt idx="616">
                  <c:v>6160</c:v>
                </c:pt>
                <c:pt idx="617">
                  <c:v>6170</c:v>
                </c:pt>
                <c:pt idx="618">
                  <c:v>6180</c:v>
                </c:pt>
                <c:pt idx="619">
                  <c:v>6190</c:v>
                </c:pt>
                <c:pt idx="620">
                  <c:v>6200</c:v>
                </c:pt>
                <c:pt idx="621">
                  <c:v>6210</c:v>
                </c:pt>
                <c:pt idx="622">
                  <c:v>6220</c:v>
                </c:pt>
                <c:pt idx="623">
                  <c:v>6230</c:v>
                </c:pt>
                <c:pt idx="624">
                  <c:v>6240</c:v>
                </c:pt>
                <c:pt idx="625">
                  <c:v>6250</c:v>
                </c:pt>
                <c:pt idx="626">
                  <c:v>6260</c:v>
                </c:pt>
                <c:pt idx="627">
                  <c:v>6270</c:v>
                </c:pt>
                <c:pt idx="628">
                  <c:v>6280</c:v>
                </c:pt>
                <c:pt idx="629">
                  <c:v>6290</c:v>
                </c:pt>
                <c:pt idx="630">
                  <c:v>6300</c:v>
                </c:pt>
                <c:pt idx="631">
                  <c:v>6310</c:v>
                </c:pt>
                <c:pt idx="632">
                  <c:v>6320</c:v>
                </c:pt>
                <c:pt idx="633">
                  <c:v>6330</c:v>
                </c:pt>
                <c:pt idx="634">
                  <c:v>6340</c:v>
                </c:pt>
                <c:pt idx="635">
                  <c:v>6350</c:v>
                </c:pt>
                <c:pt idx="636">
                  <c:v>6360</c:v>
                </c:pt>
                <c:pt idx="637">
                  <c:v>6370</c:v>
                </c:pt>
                <c:pt idx="638">
                  <c:v>6380</c:v>
                </c:pt>
                <c:pt idx="639">
                  <c:v>6390</c:v>
                </c:pt>
                <c:pt idx="640">
                  <c:v>6400</c:v>
                </c:pt>
                <c:pt idx="641">
                  <c:v>6410</c:v>
                </c:pt>
                <c:pt idx="642">
                  <c:v>6420</c:v>
                </c:pt>
                <c:pt idx="643">
                  <c:v>6430</c:v>
                </c:pt>
                <c:pt idx="644">
                  <c:v>6440</c:v>
                </c:pt>
                <c:pt idx="645">
                  <c:v>6450</c:v>
                </c:pt>
                <c:pt idx="646">
                  <c:v>6460</c:v>
                </c:pt>
                <c:pt idx="647">
                  <c:v>6470</c:v>
                </c:pt>
                <c:pt idx="648">
                  <c:v>6480</c:v>
                </c:pt>
                <c:pt idx="649">
                  <c:v>6490</c:v>
                </c:pt>
                <c:pt idx="650">
                  <c:v>6500</c:v>
                </c:pt>
                <c:pt idx="651">
                  <c:v>6510</c:v>
                </c:pt>
                <c:pt idx="652">
                  <c:v>6520</c:v>
                </c:pt>
                <c:pt idx="653">
                  <c:v>6530</c:v>
                </c:pt>
                <c:pt idx="654">
                  <c:v>6540</c:v>
                </c:pt>
                <c:pt idx="655">
                  <c:v>6550</c:v>
                </c:pt>
                <c:pt idx="656">
                  <c:v>6560</c:v>
                </c:pt>
                <c:pt idx="657">
                  <c:v>6570</c:v>
                </c:pt>
                <c:pt idx="658">
                  <c:v>6580</c:v>
                </c:pt>
                <c:pt idx="659">
                  <c:v>6590</c:v>
                </c:pt>
                <c:pt idx="660">
                  <c:v>6600</c:v>
                </c:pt>
                <c:pt idx="661">
                  <c:v>6610</c:v>
                </c:pt>
                <c:pt idx="662">
                  <c:v>6620</c:v>
                </c:pt>
                <c:pt idx="663">
                  <c:v>6630</c:v>
                </c:pt>
                <c:pt idx="664">
                  <c:v>6640</c:v>
                </c:pt>
                <c:pt idx="665">
                  <c:v>6650</c:v>
                </c:pt>
                <c:pt idx="666">
                  <c:v>6660</c:v>
                </c:pt>
                <c:pt idx="667">
                  <c:v>6670</c:v>
                </c:pt>
                <c:pt idx="668">
                  <c:v>6680</c:v>
                </c:pt>
                <c:pt idx="669">
                  <c:v>6690</c:v>
                </c:pt>
                <c:pt idx="670">
                  <c:v>6700</c:v>
                </c:pt>
                <c:pt idx="671">
                  <c:v>6710</c:v>
                </c:pt>
                <c:pt idx="672">
                  <c:v>6720</c:v>
                </c:pt>
                <c:pt idx="673">
                  <c:v>6730</c:v>
                </c:pt>
                <c:pt idx="674">
                  <c:v>6740</c:v>
                </c:pt>
                <c:pt idx="675">
                  <c:v>6750</c:v>
                </c:pt>
                <c:pt idx="676">
                  <c:v>6760</c:v>
                </c:pt>
                <c:pt idx="677">
                  <c:v>6770</c:v>
                </c:pt>
                <c:pt idx="678">
                  <c:v>6780</c:v>
                </c:pt>
                <c:pt idx="679">
                  <c:v>6790</c:v>
                </c:pt>
                <c:pt idx="680">
                  <c:v>6800</c:v>
                </c:pt>
                <c:pt idx="681">
                  <c:v>6810</c:v>
                </c:pt>
                <c:pt idx="682">
                  <c:v>6820</c:v>
                </c:pt>
                <c:pt idx="683">
                  <c:v>6830</c:v>
                </c:pt>
                <c:pt idx="684">
                  <c:v>6840</c:v>
                </c:pt>
                <c:pt idx="685">
                  <c:v>6850</c:v>
                </c:pt>
                <c:pt idx="686">
                  <c:v>6860</c:v>
                </c:pt>
                <c:pt idx="687">
                  <c:v>6870</c:v>
                </c:pt>
                <c:pt idx="688">
                  <c:v>6880</c:v>
                </c:pt>
                <c:pt idx="689">
                  <c:v>6890</c:v>
                </c:pt>
                <c:pt idx="690">
                  <c:v>6900</c:v>
                </c:pt>
                <c:pt idx="691">
                  <c:v>6910</c:v>
                </c:pt>
                <c:pt idx="692">
                  <c:v>6920</c:v>
                </c:pt>
                <c:pt idx="693">
                  <c:v>6930</c:v>
                </c:pt>
                <c:pt idx="694">
                  <c:v>6940</c:v>
                </c:pt>
              </c:numCache>
            </c:numRef>
          </c:xVal>
          <c:yVal>
            <c:numRef>
              <c:f>Sheet1!$H$22:$H$288</c:f>
              <c:numCache>
                <c:formatCode>General</c:formatCode>
                <c:ptCount val="267"/>
                <c:pt idx="0">
                  <c:v>0</c:v>
                </c:pt>
                <c:pt idx="1">
                  <c:v>13.006178657004867</c:v>
                </c:pt>
                <c:pt idx="2">
                  <c:v>25.835409444547221</c:v>
                </c:pt>
                <c:pt idx="3">
                  <c:v>38.490099722185306</c:v>
                </c:pt>
                <c:pt idx="4">
                  <c:v>50.972624097571291</c:v>
                </c:pt>
                <c:pt idx="5">
                  <c:v>63.285324872037407</c:v>
                </c:pt>
                <c:pt idx="6">
                  <c:v>75.430512480121024</c:v>
                </c:pt>
                <c:pt idx="7">
                  <c:v>87.410465923109086</c:v>
                </c:pt>
                <c:pt idx="8">
                  <c:v>99.227433196684899</c:v>
                </c:pt>
                <c:pt idx="9">
                  <c:v>101.5944787444934</c:v>
                </c:pt>
                <c:pt idx="10">
                  <c:v>101.5944787444934</c:v>
                </c:pt>
                <c:pt idx="11">
                  <c:v>101.594478744493</c:v>
                </c:pt>
                <c:pt idx="12">
                  <c:v>101.594478744493</c:v>
                </c:pt>
                <c:pt idx="13">
                  <c:v>101.594478744493</c:v>
                </c:pt>
                <c:pt idx="14">
                  <c:v>101.594478744493</c:v>
                </c:pt>
                <c:pt idx="15">
                  <c:v>101.594478744493</c:v>
                </c:pt>
                <c:pt idx="16">
                  <c:v>101.594478744493</c:v>
                </c:pt>
                <c:pt idx="17">
                  <c:v>101.594478744493</c:v>
                </c:pt>
                <c:pt idx="18">
                  <c:v>101.594478744493</c:v>
                </c:pt>
                <c:pt idx="19">
                  <c:v>101.594478744493</c:v>
                </c:pt>
                <c:pt idx="20">
                  <c:v>101.594478744493</c:v>
                </c:pt>
                <c:pt idx="21">
                  <c:v>101.594478744493</c:v>
                </c:pt>
                <c:pt idx="22">
                  <c:v>101.594478744493</c:v>
                </c:pt>
                <c:pt idx="23">
                  <c:v>101.594478744493</c:v>
                </c:pt>
                <c:pt idx="24">
                  <c:v>101.594478744493</c:v>
                </c:pt>
                <c:pt idx="25">
                  <c:v>101.594478744493</c:v>
                </c:pt>
                <c:pt idx="26">
                  <c:v>101.594478744493</c:v>
                </c:pt>
                <c:pt idx="27">
                  <c:v>101.594478744493</c:v>
                </c:pt>
                <c:pt idx="28">
                  <c:v>101.594478744493</c:v>
                </c:pt>
                <c:pt idx="29">
                  <c:v>101.594478744493</c:v>
                </c:pt>
                <c:pt idx="30">
                  <c:v>101.594478744493</c:v>
                </c:pt>
                <c:pt idx="31">
                  <c:v>101.594478744493</c:v>
                </c:pt>
                <c:pt idx="32">
                  <c:v>101.594478744493</c:v>
                </c:pt>
                <c:pt idx="33">
                  <c:v>101.594478744493</c:v>
                </c:pt>
                <c:pt idx="34">
                  <c:v>101.594478744493</c:v>
                </c:pt>
                <c:pt idx="35">
                  <c:v>101.594478744493</c:v>
                </c:pt>
                <c:pt idx="36">
                  <c:v>101.594478744493</c:v>
                </c:pt>
                <c:pt idx="37">
                  <c:v>101.594478744493</c:v>
                </c:pt>
                <c:pt idx="38">
                  <c:v>101.594478744493</c:v>
                </c:pt>
                <c:pt idx="39">
                  <c:v>101.594478744493</c:v>
                </c:pt>
                <c:pt idx="40">
                  <c:v>101.594478744493</c:v>
                </c:pt>
                <c:pt idx="41">
                  <c:v>101.17061028258537</c:v>
                </c:pt>
                <c:pt idx="42">
                  <c:v>99.794193395363322</c:v>
                </c:pt>
                <c:pt idx="43">
                  <c:v>98.436502533833291</c:v>
                </c:pt>
                <c:pt idx="44">
                  <c:v>97.097282932130781</c:v>
                </c:pt>
                <c:pt idx="45">
                  <c:v>95.776283290457485</c:v>
                </c:pt>
                <c:pt idx="46">
                  <c:v>94.473255727925931</c:v>
                </c:pt>
                <c:pt idx="47">
                  <c:v>93.187955736045296</c:v>
                </c:pt>
                <c:pt idx="48">
                  <c:v>91.920142132840482</c:v>
                </c:pt>
                <c:pt idx="49">
                  <c:v>90.66957701759496</c:v>
                </c:pt>
                <c:pt idx="50">
                  <c:v>89.436025726209891</c:v>
                </c:pt>
                <c:pt idx="51">
                  <c:v>88.219256787169797</c:v>
                </c:pt>
                <c:pt idx="52">
                  <c:v>87.019041878107998</c:v>
                </c:pt>
                <c:pt idx="53">
                  <c:v>85.835155782962758</c:v>
                </c:pt>
                <c:pt idx="54">
                  <c:v>84.667376349716207</c:v>
                </c:pt>
                <c:pt idx="55">
                  <c:v>83.515484448708321</c:v>
                </c:pt>
                <c:pt idx="56">
                  <c:v>82.379263931518054</c:v>
                </c:pt>
                <c:pt idx="57">
                  <c:v>81.258501590403839</c:v>
                </c:pt>
                <c:pt idx="58">
                  <c:v>80.152987118295897</c:v>
                </c:pt>
                <c:pt idx="59">
                  <c:v>79.062513069332837</c:v>
                </c:pt>
                <c:pt idx="60">
                  <c:v>77.986874819935267</c:v>
                </c:pt>
                <c:pt idx="61">
                  <c:v>76.925870530408815</c:v>
                </c:pt>
                <c:pt idx="62">
                  <c:v>75.879301107069693</c:v>
                </c:pt>
                <c:pt idx="63">
                  <c:v>74.846970164885434</c:v>
                </c:pt>
                <c:pt idx="64">
                  <c:v>73.828683990623958</c:v>
                </c:pt>
                <c:pt idx="65">
                  <c:v>72.824251506503927</c:v>
                </c:pt>
                <c:pt idx="66">
                  <c:v>71.833484234339807</c:v>
                </c:pt>
                <c:pt idx="67">
                  <c:v>70.8561962601744</c:v>
                </c:pt>
                <c:pt idx="68">
                  <c:v>69.892204199392978</c:v>
                </c:pt>
                <c:pt idx="69">
                  <c:v>68.941327162311623</c:v>
                </c:pt>
                <c:pt idx="70">
                  <c:v>68.003386720234047</c:v>
                </c:pt>
                <c:pt idx="71">
                  <c:v>67.078206871970011</c:v>
                </c:pt>
                <c:pt idx="72">
                  <c:v>66.165614010809364</c:v>
                </c:pt>
                <c:pt idx="73">
                  <c:v>65.265436891945328</c:v>
                </c:pt>
                <c:pt idx="74">
                  <c:v>64.37750660034105</c:v>
                </c:pt>
                <c:pt idx="75">
                  <c:v>63.501656519033276</c:v>
                </c:pt>
                <c:pt idx="76">
                  <c:v>62.637722297867306</c:v>
                </c:pt>
                <c:pt idx="77">
                  <c:v>61.785541822657194</c:v>
                </c:pt>
                <c:pt idx="78">
                  <c:v>60.944955184765696</c:v>
                </c:pt>
                <c:pt idx="79">
                  <c:v>60.115804651097896</c:v>
                </c:pt>
                <c:pt idx="80">
                  <c:v>59.2979346345032</c:v>
                </c:pt>
                <c:pt idx="81">
                  <c:v>58.491191664579958</c:v>
                </c:pt>
                <c:pt idx="82">
                  <c:v>57.695424358877268</c:v>
                </c:pt>
                <c:pt idx="83">
                  <c:v>56.910483394488608</c:v>
                </c:pt>
                <c:pt idx="84">
                  <c:v>56.136221480031942</c:v>
                </c:pt>
                <c:pt idx="85">
                  <c:v>55.372493328010968</c:v>
                </c:pt>
                <c:pt idx="86">
                  <c:v>54.61915562755248</c:v>
                </c:pt>
                <c:pt idx="87">
                  <c:v>53.876067017514579</c:v>
                </c:pt>
                <c:pt idx="88">
                  <c:v>53.143088059960739</c:v>
                </c:pt>
                <c:pt idx="89">
                  <c:v>52.420081213994827</c:v>
                </c:pt>
                <c:pt idx="90">
                  <c:v>51.706910809951964</c:v>
                </c:pt>
                <c:pt idx="91">
                  <c:v>51.003443023940662</c:v>
                </c:pt>
                <c:pt idx="92">
                  <c:v>50.309545852731219</c:v>
                </c:pt>
                <c:pt idx="93">
                  <c:v>49.625089088985753</c:v>
                </c:pt>
                <c:pt idx="94">
                  <c:v>48.949944296825336</c:v>
                </c:pt>
                <c:pt idx="95">
                  <c:v>48.283984787729381</c:v>
                </c:pt>
                <c:pt idx="96">
                  <c:v>47.627085596763017</c:v>
                </c:pt>
                <c:pt idx="97">
                  <c:v>46.979123459127884</c:v>
                </c:pt>
                <c:pt idx="98">
                  <c:v>46.339976787031901</c:v>
                </c:pt>
                <c:pt idx="99">
                  <c:v>45.709525646873779</c:v>
                </c:pt>
                <c:pt idx="100">
                  <c:v>45.087651736737882</c:v>
                </c:pt>
                <c:pt idx="101">
                  <c:v>44.474238364195294</c:v>
                </c:pt>
                <c:pt idx="102">
                  <c:v>43.86917042440691</c:v>
                </c:pt>
                <c:pt idx="103">
                  <c:v>43.272334378524427</c:v>
                </c:pt>
                <c:pt idx="104">
                  <c:v>42.683618232385129</c:v>
                </c:pt>
                <c:pt idx="105">
                  <c:v>42.10291151549675</c:v>
                </c:pt>
                <c:pt idx="106">
                  <c:v>41.53010526030782</c:v>
                </c:pt>
                <c:pt idx="107">
                  <c:v>40.965091981760501</c:v>
                </c:pt>
                <c:pt idx="108">
                  <c:v>40.407765657121281</c:v>
                </c:pt>
                <c:pt idx="109">
                  <c:v>39.858021706086262</c:v>
                </c:pt>
                <c:pt idx="110">
                  <c:v>39.315756971156972</c:v>
                </c:pt>
                <c:pt idx="111">
                  <c:v>38.780869698283283</c:v>
                </c:pt>
                <c:pt idx="112">
                  <c:v>38.253259517769592</c:v>
                </c:pt>
                <c:pt idx="113">
                  <c:v>37.73282742544081</c:v>
                </c:pt>
                <c:pt idx="114">
                  <c:v>37.219475764064576</c:v>
                </c:pt>
                <c:pt idx="115">
                  <c:v>36.713108205026252</c:v>
                </c:pt>
                <c:pt idx="116">
                  <c:v>36.21362973025316</c:v>
                </c:pt>
                <c:pt idx="117">
                  <c:v>35.720946614384808</c:v>
                </c:pt>
                <c:pt idx="118">
                  <c:v>35.234966407185645</c:v>
                </c:pt>
                <c:pt idx="119">
                  <c:v>34.755597916197111</c:v>
                </c:pt>
                <c:pt idx="120">
                  <c:v>34.282751189625692</c:v>
                </c:pt>
                <c:pt idx="121">
                  <c:v>33.816337499463785</c:v>
                </c:pt>
                <c:pt idx="122">
                  <c:v>33.356269324840206</c:v>
                </c:pt>
                <c:pt idx="123">
                  <c:v>32.902460335597212</c:v>
                </c:pt>
                <c:pt idx="124">
                  <c:v>32.454825376090938</c:v>
                </c:pt>
                <c:pt idx="125">
                  <c:v>32.013280449212267</c:v>
                </c:pt>
                <c:pt idx="126">
                  <c:v>31.577742700625059</c:v>
                </c:pt>
                <c:pt idx="127">
                  <c:v>31.148130403218811</c:v>
                </c:pt>
                <c:pt idx="128">
                  <c:v>30.724362941772899</c:v>
                </c:pt>
                <c:pt idx="129">
                  <c:v>30.306360797829374</c:v>
                </c:pt>
                <c:pt idx="130">
                  <c:v>29.894045534771628</c:v>
                </c:pt>
                <c:pt idx="131">
                  <c:v>29.487339783106044</c:v>
                </c:pt>
                <c:pt idx="132">
                  <c:v>29.086167225943875</c:v>
                </c:pt>
                <c:pt idx="133">
                  <c:v>28.69045258468066</c:v>
                </c:pt>
                <c:pt idx="134">
                  <c:v>28.300121604870455</c:v>
                </c:pt>
                <c:pt idx="135">
                  <c:v>27.91510104229225</c:v>
                </c:pt>
                <c:pt idx="136">
                  <c:v>27.535318649205959</c:v>
                </c:pt>
                <c:pt idx="137">
                  <c:v>27.160703160795375</c:v>
                </c:pt>
                <c:pt idx="138">
                  <c:v>26.791184281795594</c:v>
                </c:pt>
                <c:pt idx="139">
                  <c:v>26.426692673302362</c:v>
                </c:pt>
                <c:pt idx="140">
                  <c:v>26.067159939760849</c:v>
                </c:pt>
                <c:pt idx="141">
                  <c:v>25.712518616131504</c:v>
                </c:pt>
                <c:pt idx="142">
                  <c:v>25.362702155230441</c:v>
                </c:pt>
                <c:pt idx="143">
                  <c:v>25.017644915242123</c:v>
                </c:pt>
                <c:pt idx="144">
                  <c:v>24.677282147401915</c:v>
                </c:pt>
                <c:pt idx="145">
                  <c:v>24.341549983846168</c:v>
                </c:pt>
                <c:pt idx="146">
                  <c:v>24.010385425627696</c:v>
                </c:pt>
                <c:pt idx="147">
                  <c:v>23.683726330894206</c:v>
                </c:pt>
                <c:pt idx="148">
                  <c:v>23.36151140322761</c:v>
                </c:pt>
                <c:pt idx="149">
                  <c:v>23.043680180141987</c:v>
                </c:pt>
                <c:pt idx="150">
                  <c:v>22.73017302173799</c:v>
                </c:pt>
                <c:pt idx="151">
                  <c:v>22.420931099511641</c:v>
                </c:pt>
                <c:pt idx="152">
                  <c:v>22.115896385315377</c:v>
                </c:pt>
                <c:pt idx="153">
                  <c:v>21.815011640469265</c:v>
                </c:pt>
                <c:pt idx="154">
                  <c:v>21.518220405020365</c:v>
                </c:pt>
                <c:pt idx="155">
                  <c:v>21.225466987148234</c:v>
                </c:pt>
                <c:pt idx="156">
                  <c:v>20.936696452714543</c:v>
                </c:pt>
                <c:pt idx="157">
                  <c:v>20.651854614954878</c:v>
                </c:pt>
                <c:pt idx="158">
                  <c:v>20.370888024310783</c:v>
                </c:pt>
                <c:pt idx="159">
                  <c:v>20.093743958400196</c:v>
                </c:pt>
                <c:pt idx="160">
                  <c:v>19.820370412124191</c:v>
                </c:pt>
                <c:pt idx="161">
                  <c:v>19.550716087908455</c:v>
                </c:pt>
                <c:pt idx="162">
                  <c:v>19.284730386077488</c:v>
                </c:pt>
                <c:pt idx="163">
                  <c:v>19.022363395359726</c:v>
                </c:pt>
                <c:pt idx="164">
                  <c:v>18.763565883521895</c:v>
                </c:pt>
                <c:pt idx="165">
                  <c:v>18.508289288130744</c:v>
                </c:pt>
                <c:pt idx="166">
                  <c:v>18.256485707440483</c:v>
                </c:pt>
                <c:pt idx="167">
                  <c:v>18.008107891404173</c:v>
                </c:pt>
                <c:pt idx="168">
                  <c:v>17.763109232807448</c:v>
                </c:pt>
                <c:pt idx="169">
                  <c:v>17.521443758522818</c:v>
                </c:pt>
                <c:pt idx="170">
                  <c:v>17.283066120882992</c:v>
                </c:pt>
                <c:pt idx="171">
                  <c:v>17.04793158917153</c:v>
                </c:pt>
                <c:pt idx="172">
                  <c:v>16.81599604122929</c:v>
                </c:pt>
                <c:pt idx="173">
                  <c:v>16.587215955175079</c:v>
                </c:pt>
                <c:pt idx="174">
                  <c:v>16.361548401238892</c:v>
                </c:pt>
                <c:pt idx="175">
                  <c:v>16.138951033706331</c:v>
                </c:pt>
                <c:pt idx="176">
                  <c:v>15.919382082972554</c:v>
                </c:pt>
                <c:pt idx="177">
                  <c:v>15.702800347704368</c:v>
                </c:pt>
                <c:pt idx="178">
                  <c:v>15.48916518710895</c:v>
                </c:pt>
                <c:pt idx="179">
                  <c:v>15.278436513307735</c:v>
                </c:pt>
                <c:pt idx="180">
                  <c:v>15.070574783814077</c:v>
                </c:pt>
                <c:pt idx="181">
                  <c:v>14.865540994113246</c:v>
                </c:pt>
                <c:pt idx="182">
                  <c:v>14.66329667034335</c:v>
                </c:pt>
                <c:pt idx="183">
                  <c:v>14.463803862075871</c:v>
                </c:pt>
                <c:pt idx="184">
                  <c:v>14.267025135194398</c:v>
                </c:pt>
                <c:pt idx="185">
                  <c:v>14.072923564870242</c:v>
                </c:pt>
                <c:pt idx="186">
                  <c:v>13.881462728633625</c:v>
                </c:pt>
                <c:pt idx="187">
                  <c:v>13.692606699539139</c:v>
                </c:pt>
                <c:pt idx="188">
                  <c:v>13.506320039424175</c:v>
                </c:pt>
                <c:pt idx="189">
                  <c:v>13.322567792259081</c:v>
                </c:pt>
                <c:pt idx="190">
                  <c:v>13.141315477587785</c:v>
                </c:pt>
                <c:pt idx="191">
                  <c:v>12.962529084057671</c:v>
                </c:pt>
                <c:pt idx="192">
                  <c:v>12.786175063037446</c:v>
                </c:pt>
                <c:pt idx="193">
                  <c:v>12.612220322321884</c:v>
                </c:pt>
                <c:pt idx="194">
                  <c:v>12.440632219922177</c:v>
                </c:pt>
                <c:pt idx="195">
                  <c:v>12.271378557940787</c:v>
                </c:pt>
                <c:pt idx="196">
                  <c:v>12.10442757652962</c:v>
                </c:pt>
                <c:pt idx="197">
                  <c:v>11.939747947930407</c:v>
                </c:pt>
                <c:pt idx="198">
                  <c:v>11.777308770596168</c:v>
                </c:pt>
                <c:pt idx="199">
                  <c:v>11.617079563392627</c:v>
                </c:pt>
                <c:pt idx="200">
                  <c:v>11.45903025987856</c:v>
                </c:pt>
                <c:pt idx="201">
                  <c:v>11.303131202663915</c:v>
                </c:pt>
                <c:pt idx="202">
                  <c:v>11.149353137844717</c:v>
                </c:pt>
                <c:pt idx="203">
                  <c:v>10.997667209513679</c:v>
                </c:pt>
                <c:pt idx="204">
                  <c:v>10.848044954345484</c:v>
                </c:pt>
                <c:pt idx="205">
                  <c:v>10.700458296255755</c:v>
                </c:pt>
                <c:pt idx="206">
                  <c:v>10.554879541132669</c:v>
                </c:pt>
                <c:pt idx="207">
                  <c:v>10.411281371640255</c:v>
                </c:pt>
                <c:pt idx="208">
                  <c:v>10.269636842092401</c:v>
                </c:pt>
                <c:pt idx="209">
                  <c:v>10.129919373396586</c:v>
                </c:pt>
                <c:pt idx="210">
                  <c:v>9.9921027480664026</c:v>
                </c:pt>
                <c:pt idx="211">
                  <c:v>9.856161105301954</c:v>
                </c:pt>
                <c:pt idx="212">
                  <c:v>9.7220689361371502</c:v>
                </c:pt>
                <c:pt idx="213">
                  <c:v>9.5898010786530463</c:v>
                </c:pt>
                <c:pt idx="214">
                  <c:v>9.4593327132563179</c:v>
                </c:pt>
                <c:pt idx="215">
                  <c:v>9.3306393580219158</c:v>
                </c:pt>
                <c:pt idx="216">
                  <c:v>9.203696864099145</c:v>
                </c:pt>
                <c:pt idx="217">
                  <c:v>9.0784814111802117</c:v>
                </c:pt>
                <c:pt idx="218">
                  <c:v>8.9549695030304317</c:v>
                </c:pt>
                <c:pt idx="219">
                  <c:v>8.8331379630792366</c:v>
                </c:pt>
                <c:pt idx="220">
                  <c:v>8.7129639300711812</c:v>
                </c:pt>
                <c:pt idx="221">
                  <c:v>8.5944248537761077</c:v>
                </c:pt>
                <c:pt idx="222">
                  <c:v>8.4774984907576716</c:v>
                </c:pt>
                <c:pt idx="223">
                  <c:v>8.3621629001994418</c:v>
                </c:pt>
                <c:pt idx="224">
                  <c:v>8.2483964397877916</c:v>
                </c:pt>
                <c:pt idx="225">
                  <c:v>8.1361777616507833</c:v>
                </c:pt>
                <c:pt idx="226">
                  <c:v>8.0254858083523288</c:v>
                </c:pt>
                <c:pt idx="227">
                  <c:v>7.9162998089408134</c:v>
                </c:pt>
                <c:pt idx="228">
                  <c:v>7.8085992750515327</c:v>
                </c:pt>
                <c:pt idx="229">
                  <c:v>7.7023639970621014</c:v>
                </c:pt>
                <c:pt idx="230">
                  <c:v>7.5975740403001986</c:v>
                </c:pt>
                <c:pt idx="231">
                  <c:v>7.4942097413028925</c:v>
                </c:pt>
                <c:pt idx="232">
                  <c:v>7.3922517041268634</c:v>
                </c:pt>
                <c:pt idx="233">
                  <c:v>7.2916807967088264</c:v>
                </c:pt>
                <c:pt idx="234">
                  <c:v>7.1924781472754624</c:v>
                </c:pt>
                <c:pt idx="235">
                  <c:v>7.0946251408022025</c:v>
                </c:pt>
                <c:pt idx="236">
                  <c:v>6.9981034155201796</c:v>
                </c:pt>
                <c:pt idx="237">
                  <c:v>6.9028948594707122</c:v>
                </c:pt>
                <c:pt idx="238">
                  <c:v>6.8089816071066585</c:v>
                </c:pt>
                <c:pt idx="239">
                  <c:v>6.7163460359400062</c:v>
                </c:pt>
                <c:pt idx="240">
                  <c:v>6.6249707632350718</c:v>
                </c:pt>
                <c:pt idx="241">
                  <c:v>6.5348386427467293</c:v>
                </c:pt>
                <c:pt idx="242">
                  <c:v>6.4459327615029141</c:v>
                </c:pt>
                <c:pt idx="243">
                  <c:v>6.3582364366310093</c:v>
                </c:pt>
                <c:pt idx="244">
                  <c:v>6.2717332122273515</c:v>
                </c:pt>
                <c:pt idx="245">
                  <c:v>6.1864068562693406</c:v>
                </c:pt>
                <c:pt idx="246">
                  <c:v>6.1022413575695547</c:v>
                </c:pt>
                <c:pt idx="247">
                  <c:v>6.0192209227713143</c:v>
                </c:pt>
                <c:pt idx="248">
                  <c:v>5.9373299733851086</c:v>
                </c:pt>
                <c:pt idx="249">
                  <c:v>5.8565531428653497</c:v>
                </c:pt>
                <c:pt idx="250">
                  <c:v>5.7768752737268967</c:v>
                </c:pt>
                <c:pt idx="251">
                  <c:v>5.698281414700805</c:v>
                </c:pt>
                <c:pt idx="252">
                  <c:v>5.6207568179287728</c:v>
                </c:pt>
                <c:pt idx="253">
                  <c:v>5.5442869361957632</c:v>
                </c:pt>
                <c:pt idx="254">
                  <c:v>5.4688574202002664</c:v>
                </c:pt>
                <c:pt idx="255">
                  <c:v>5.3944541158617048</c:v>
                </c:pt>
                <c:pt idx="256">
                  <c:v>5.3210630616644696</c:v>
                </c:pt>
                <c:pt idx="257">
                  <c:v>5.2486704860380948</c:v>
                </c:pt>
                <c:pt idx="258">
                  <c:v>5.1772628047730711</c:v>
                </c:pt>
                <c:pt idx="259">
                  <c:v>5.1068266184718123</c:v>
                </c:pt>
                <c:pt idx="260">
                  <c:v>5.0373487100343102</c:v>
                </c:pt>
                <c:pt idx="261">
                  <c:v>4.9688160421779912</c:v>
                </c:pt>
                <c:pt idx="262">
                  <c:v>4.9012157549913198</c:v>
                </c:pt>
                <c:pt idx="263">
                  <c:v>4.834535163520675</c:v>
                </c:pt>
                <c:pt idx="264">
                  <c:v>4.7687617553900719</c:v>
                </c:pt>
                <c:pt idx="265">
                  <c:v>4.7038831884532524</c:v>
                </c:pt>
                <c:pt idx="266">
                  <c:v>4.6398872884777287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ADE-4FFB-BB93-6918963A9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8092175"/>
        <c:axId val="1778093615"/>
      </c:scatterChart>
      <c:valAx>
        <c:axId val="1778092175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 (ns)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78093615"/>
        <c:crosses val="autoZero"/>
        <c:crossBetween val="midCat"/>
      </c:valAx>
      <c:valAx>
        <c:axId val="177809361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Eacc (MV/m)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1.8166821912419182E-2"/>
              <c:y val="0.364920791787181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78092175"/>
        <c:crosses val="autoZero"/>
        <c:crossBetween val="midCat"/>
      </c:valAx>
      <c:spPr>
        <a:noFill/>
        <a:ln w="6350"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47083596257383908"/>
          <c:y val="5.0144356039152536E-2"/>
          <c:w val="0.44468920696650571"/>
          <c:h val="0.14936117832460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4299679931679"/>
          <c:y val="6.3951735143198796E-2"/>
          <c:w val="0.76750138902812459"/>
          <c:h val="0.76566468162711909"/>
        </c:manualLayout>
      </c:layout>
      <c:scatterChart>
        <c:scatterStyle val="lineMarker"/>
        <c:varyColors val="0"/>
        <c:ser>
          <c:idx val="1"/>
          <c:order val="0"/>
          <c:tx>
            <c:v>Input pulse</c:v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Sheet1!$D$22:$D$716</c:f>
              <c:numCache>
                <c:formatCode>General</c:formatCode>
                <c:ptCount val="69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  <c:pt idx="601">
                  <c:v>6010</c:v>
                </c:pt>
                <c:pt idx="602">
                  <c:v>6020</c:v>
                </c:pt>
                <c:pt idx="603">
                  <c:v>6030</c:v>
                </c:pt>
                <c:pt idx="604">
                  <c:v>6040</c:v>
                </c:pt>
                <c:pt idx="605">
                  <c:v>6050</c:v>
                </c:pt>
                <c:pt idx="606">
                  <c:v>6060</c:v>
                </c:pt>
                <c:pt idx="607">
                  <c:v>6070</c:v>
                </c:pt>
                <c:pt idx="608">
                  <c:v>6080</c:v>
                </c:pt>
                <c:pt idx="609">
                  <c:v>6090</c:v>
                </c:pt>
                <c:pt idx="610">
                  <c:v>6100</c:v>
                </c:pt>
                <c:pt idx="611">
                  <c:v>6110</c:v>
                </c:pt>
                <c:pt idx="612">
                  <c:v>6120</c:v>
                </c:pt>
                <c:pt idx="613">
                  <c:v>6130</c:v>
                </c:pt>
                <c:pt idx="614">
                  <c:v>6140</c:v>
                </c:pt>
                <c:pt idx="615">
                  <c:v>6150</c:v>
                </c:pt>
                <c:pt idx="616">
                  <c:v>6160</c:v>
                </c:pt>
                <c:pt idx="617">
                  <c:v>6170</c:v>
                </c:pt>
                <c:pt idx="618">
                  <c:v>6180</c:v>
                </c:pt>
                <c:pt idx="619">
                  <c:v>6190</c:v>
                </c:pt>
                <c:pt idx="620">
                  <c:v>6200</c:v>
                </c:pt>
                <c:pt idx="621">
                  <c:v>6210</c:v>
                </c:pt>
                <c:pt idx="622">
                  <c:v>6220</c:v>
                </c:pt>
                <c:pt idx="623">
                  <c:v>6230</c:v>
                </c:pt>
                <c:pt idx="624">
                  <c:v>6240</c:v>
                </c:pt>
                <c:pt idx="625">
                  <c:v>6250</c:v>
                </c:pt>
                <c:pt idx="626">
                  <c:v>6260</c:v>
                </c:pt>
                <c:pt idx="627">
                  <c:v>6270</c:v>
                </c:pt>
                <c:pt idx="628">
                  <c:v>6280</c:v>
                </c:pt>
                <c:pt idx="629">
                  <c:v>6290</c:v>
                </c:pt>
                <c:pt idx="630">
                  <c:v>6300</c:v>
                </c:pt>
                <c:pt idx="631">
                  <c:v>6310</c:v>
                </c:pt>
                <c:pt idx="632">
                  <c:v>6320</c:v>
                </c:pt>
                <c:pt idx="633">
                  <c:v>6330</c:v>
                </c:pt>
                <c:pt idx="634">
                  <c:v>6340</c:v>
                </c:pt>
                <c:pt idx="635">
                  <c:v>6350</c:v>
                </c:pt>
                <c:pt idx="636">
                  <c:v>6360</c:v>
                </c:pt>
                <c:pt idx="637">
                  <c:v>6370</c:v>
                </c:pt>
                <c:pt idx="638">
                  <c:v>6380</c:v>
                </c:pt>
                <c:pt idx="639">
                  <c:v>6390</c:v>
                </c:pt>
                <c:pt idx="640">
                  <c:v>6400</c:v>
                </c:pt>
                <c:pt idx="641">
                  <c:v>6410</c:v>
                </c:pt>
                <c:pt idx="642">
                  <c:v>6420</c:v>
                </c:pt>
                <c:pt idx="643">
                  <c:v>6430</c:v>
                </c:pt>
                <c:pt idx="644">
                  <c:v>6440</c:v>
                </c:pt>
                <c:pt idx="645">
                  <c:v>6450</c:v>
                </c:pt>
                <c:pt idx="646">
                  <c:v>6460</c:v>
                </c:pt>
                <c:pt idx="647">
                  <c:v>6470</c:v>
                </c:pt>
                <c:pt idx="648">
                  <c:v>6480</c:v>
                </c:pt>
                <c:pt idx="649">
                  <c:v>6490</c:v>
                </c:pt>
                <c:pt idx="650">
                  <c:v>6500</c:v>
                </c:pt>
                <c:pt idx="651">
                  <c:v>6510</c:v>
                </c:pt>
                <c:pt idx="652">
                  <c:v>6520</c:v>
                </c:pt>
                <c:pt idx="653">
                  <c:v>6530</c:v>
                </c:pt>
                <c:pt idx="654">
                  <c:v>6540</c:v>
                </c:pt>
                <c:pt idx="655">
                  <c:v>6550</c:v>
                </c:pt>
                <c:pt idx="656">
                  <c:v>6560</c:v>
                </c:pt>
                <c:pt idx="657">
                  <c:v>6570</c:v>
                </c:pt>
                <c:pt idx="658">
                  <c:v>6580</c:v>
                </c:pt>
                <c:pt idx="659">
                  <c:v>6590</c:v>
                </c:pt>
                <c:pt idx="660">
                  <c:v>6600</c:v>
                </c:pt>
                <c:pt idx="661">
                  <c:v>6610</c:v>
                </c:pt>
                <c:pt idx="662">
                  <c:v>6620</c:v>
                </c:pt>
                <c:pt idx="663">
                  <c:v>6630</c:v>
                </c:pt>
                <c:pt idx="664">
                  <c:v>6640</c:v>
                </c:pt>
                <c:pt idx="665">
                  <c:v>6650</c:v>
                </c:pt>
                <c:pt idx="666">
                  <c:v>6660</c:v>
                </c:pt>
                <c:pt idx="667">
                  <c:v>6670</c:v>
                </c:pt>
                <c:pt idx="668">
                  <c:v>6680</c:v>
                </c:pt>
                <c:pt idx="669">
                  <c:v>6690</c:v>
                </c:pt>
                <c:pt idx="670">
                  <c:v>6700</c:v>
                </c:pt>
                <c:pt idx="671">
                  <c:v>6710</c:v>
                </c:pt>
                <c:pt idx="672">
                  <c:v>6720</c:v>
                </c:pt>
                <c:pt idx="673">
                  <c:v>6730</c:v>
                </c:pt>
                <c:pt idx="674">
                  <c:v>6740</c:v>
                </c:pt>
                <c:pt idx="675">
                  <c:v>6750</c:v>
                </c:pt>
                <c:pt idx="676">
                  <c:v>6760</c:v>
                </c:pt>
                <c:pt idx="677">
                  <c:v>6770</c:v>
                </c:pt>
                <c:pt idx="678">
                  <c:v>6780</c:v>
                </c:pt>
                <c:pt idx="679">
                  <c:v>6790</c:v>
                </c:pt>
                <c:pt idx="680">
                  <c:v>6800</c:v>
                </c:pt>
                <c:pt idx="681">
                  <c:v>6810</c:v>
                </c:pt>
                <c:pt idx="682">
                  <c:v>6820</c:v>
                </c:pt>
                <c:pt idx="683">
                  <c:v>6830</c:v>
                </c:pt>
                <c:pt idx="684">
                  <c:v>6840</c:v>
                </c:pt>
                <c:pt idx="685">
                  <c:v>6850</c:v>
                </c:pt>
                <c:pt idx="686">
                  <c:v>6860</c:v>
                </c:pt>
                <c:pt idx="687">
                  <c:v>6870</c:v>
                </c:pt>
                <c:pt idx="688">
                  <c:v>6880</c:v>
                </c:pt>
                <c:pt idx="689">
                  <c:v>6890</c:v>
                </c:pt>
                <c:pt idx="690">
                  <c:v>6900</c:v>
                </c:pt>
                <c:pt idx="691">
                  <c:v>6910</c:v>
                </c:pt>
                <c:pt idx="692">
                  <c:v>6920</c:v>
                </c:pt>
                <c:pt idx="693">
                  <c:v>6930</c:v>
                </c:pt>
                <c:pt idx="694">
                  <c:v>6940</c:v>
                </c:pt>
              </c:numCache>
            </c:numRef>
          </c:xVal>
          <c:yVal>
            <c:numRef>
              <c:f>Sheet1!$I$22:$I$288</c:f>
              <c:numCache>
                <c:formatCode>General</c:formatCode>
                <c:ptCount val="267"/>
                <c:pt idx="0">
                  <c:v>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0.43767507002801126</c:v>
                </c:pt>
                <c:pt idx="10">
                  <c:v>0.43767507002801126</c:v>
                </c:pt>
                <c:pt idx="11">
                  <c:v>0.43767507002801126</c:v>
                </c:pt>
                <c:pt idx="12">
                  <c:v>0.43767507002801126</c:v>
                </c:pt>
                <c:pt idx="13">
                  <c:v>0.43767507002801126</c:v>
                </c:pt>
                <c:pt idx="14">
                  <c:v>0.43767507002801126</c:v>
                </c:pt>
                <c:pt idx="15">
                  <c:v>0.43767507002801126</c:v>
                </c:pt>
                <c:pt idx="16">
                  <c:v>0.43767507002801126</c:v>
                </c:pt>
                <c:pt idx="17">
                  <c:v>0.43767507002801126</c:v>
                </c:pt>
                <c:pt idx="18">
                  <c:v>0.43767507002801126</c:v>
                </c:pt>
                <c:pt idx="19">
                  <c:v>0.43767507002801126</c:v>
                </c:pt>
                <c:pt idx="20">
                  <c:v>0.43767507002801126</c:v>
                </c:pt>
                <c:pt idx="21">
                  <c:v>0.43767507002801126</c:v>
                </c:pt>
                <c:pt idx="22">
                  <c:v>0.43767507002801126</c:v>
                </c:pt>
                <c:pt idx="23">
                  <c:v>0.43767507002801126</c:v>
                </c:pt>
                <c:pt idx="24">
                  <c:v>0.43767507002801126</c:v>
                </c:pt>
                <c:pt idx="25">
                  <c:v>0.43767507002801126</c:v>
                </c:pt>
                <c:pt idx="26">
                  <c:v>0.43767507002801126</c:v>
                </c:pt>
                <c:pt idx="27">
                  <c:v>0.43767507002801126</c:v>
                </c:pt>
                <c:pt idx="28">
                  <c:v>0.43767507002801126</c:v>
                </c:pt>
                <c:pt idx="29">
                  <c:v>0.43767507002801126</c:v>
                </c:pt>
                <c:pt idx="30">
                  <c:v>0.43767507002801126</c:v>
                </c:pt>
                <c:pt idx="31">
                  <c:v>0.43767507002801126</c:v>
                </c:pt>
                <c:pt idx="32">
                  <c:v>0.43767507002801126</c:v>
                </c:pt>
                <c:pt idx="33">
                  <c:v>0.43767507002801126</c:v>
                </c:pt>
                <c:pt idx="34">
                  <c:v>0.43767507002801126</c:v>
                </c:pt>
                <c:pt idx="35">
                  <c:v>0.43767507002801126</c:v>
                </c:pt>
                <c:pt idx="36">
                  <c:v>0.43767507002801126</c:v>
                </c:pt>
                <c:pt idx="37">
                  <c:v>0.43767507002801126</c:v>
                </c:pt>
                <c:pt idx="38">
                  <c:v>0.43767507002801126</c:v>
                </c:pt>
                <c:pt idx="39">
                  <c:v>0.43767507002801126</c:v>
                </c:pt>
                <c:pt idx="40">
                  <c:v>0.43767507002801126</c:v>
                </c:pt>
                <c:pt idx="41">
                  <c:v>1E-3</c:v>
                </c:pt>
                <c:pt idx="42">
                  <c:v>1E-3</c:v>
                </c:pt>
                <c:pt idx="43">
                  <c:v>1E-3</c:v>
                </c:pt>
                <c:pt idx="44">
                  <c:v>1E-3</c:v>
                </c:pt>
                <c:pt idx="45">
                  <c:v>1E-3</c:v>
                </c:pt>
                <c:pt idx="46">
                  <c:v>1E-3</c:v>
                </c:pt>
                <c:pt idx="47">
                  <c:v>1E-3</c:v>
                </c:pt>
                <c:pt idx="48">
                  <c:v>1E-3</c:v>
                </c:pt>
                <c:pt idx="49">
                  <c:v>1E-3</c:v>
                </c:pt>
                <c:pt idx="50">
                  <c:v>1E-3</c:v>
                </c:pt>
                <c:pt idx="51">
                  <c:v>1E-3</c:v>
                </c:pt>
                <c:pt idx="52">
                  <c:v>1E-3</c:v>
                </c:pt>
                <c:pt idx="53">
                  <c:v>1E-3</c:v>
                </c:pt>
                <c:pt idx="54">
                  <c:v>1E-3</c:v>
                </c:pt>
                <c:pt idx="55">
                  <c:v>1E-3</c:v>
                </c:pt>
                <c:pt idx="56">
                  <c:v>1E-3</c:v>
                </c:pt>
                <c:pt idx="57">
                  <c:v>1E-3</c:v>
                </c:pt>
                <c:pt idx="58">
                  <c:v>1E-3</c:v>
                </c:pt>
                <c:pt idx="59">
                  <c:v>1E-3</c:v>
                </c:pt>
                <c:pt idx="60">
                  <c:v>1E-3</c:v>
                </c:pt>
                <c:pt idx="61">
                  <c:v>1E-3</c:v>
                </c:pt>
                <c:pt idx="62">
                  <c:v>1E-3</c:v>
                </c:pt>
                <c:pt idx="63">
                  <c:v>1E-3</c:v>
                </c:pt>
                <c:pt idx="64">
                  <c:v>1E-3</c:v>
                </c:pt>
                <c:pt idx="65">
                  <c:v>1E-3</c:v>
                </c:pt>
                <c:pt idx="66">
                  <c:v>1E-3</c:v>
                </c:pt>
                <c:pt idx="67">
                  <c:v>1E-3</c:v>
                </c:pt>
                <c:pt idx="68">
                  <c:v>1E-3</c:v>
                </c:pt>
                <c:pt idx="69">
                  <c:v>1E-3</c:v>
                </c:pt>
                <c:pt idx="70">
                  <c:v>1E-3</c:v>
                </c:pt>
                <c:pt idx="71">
                  <c:v>1E-3</c:v>
                </c:pt>
                <c:pt idx="72">
                  <c:v>1E-3</c:v>
                </c:pt>
                <c:pt idx="73">
                  <c:v>1E-3</c:v>
                </c:pt>
                <c:pt idx="74">
                  <c:v>1E-3</c:v>
                </c:pt>
                <c:pt idx="75">
                  <c:v>1E-3</c:v>
                </c:pt>
                <c:pt idx="76">
                  <c:v>1E-3</c:v>
                </c:pt>
                <c:pt idx="77">
                  <c:v>1E-3</c:v>
                </c:pt>
                <c:pt idx="78">
                  <c:v>1E-3</c:v>
                </c:pt>
                <c:pt idx="79">
                  <c:v>1E-3</c:v>
                </c:pt>
                <c:pt idx="80">
                  <c:v>1E-3</c:v>
                </c:pt>
                <c:pt idx="81">
                  <c:v>1E-3</c:v>
                </c:pt>
                <c:pt idx="82">
                  <c:v>1E-3</c:v>
                </c:pt>
                <c:pt idx="83">
                  <c:v>1E-3</c:v>
                </c:pt>
                <c:pt idx="84">
                  <c:v>1E-3</c:v>
                </c:pt>
                <c:pt idx="85">
                  <c:v>1E-3</c:v>
                </c:pt>
                <c:pt idx="86">
                  <c:v>1E-3</c:v>
                </c:pt>
                <c:pt idx="87">
                  <c:v>1E-3</c:v>
                </c:pt>
                <c:pt idx="88">
                  <c:v>1E-3</c:v>
                </c:pt>
                <c:pt idx="89">
                  <c:v>1E-3</c:v>
                </c:pt>
                <c:pt idx="90">
                  <c:v>1E-3</c:v>
                </c:pt>
                <c:pt idx="91">
                  <c:v>1E-3</c:v>
                </c:pt>
                <c:pt idx="92">
                  <c:v>1E-3</c:v>
                </c:pt>
                <c:pt idx="93">
                  <c:v>1E-3</c:v>
                </c:pt>
                <c:pt idx="94">
                  <c:v>1E-3</c:v>
                </c:pt>
                <c:pt idx="95">
                  <c:v>1E-3</c:v>
                </c:pt>
                <c:pt idx="96">
                  <c:v>1E-3</c:v>
                </c:pt>
                <c:pt idx="97">
                  <c:v>1E-3</c:v>
                </c:pt>
                <c:pt idx="98">
                  <c:v>1E-3</c:v>
                </c:pt>
                <c:pt idx="99">
                  <c:v>1E-3</c:v>
                </c:pt>
                <c:pt idx="100">
                  <c:v>1E-3</c:v>
                </c:pt>
                <c:pt idx="101">
                  <c:v>1E-3</c:v>
                </c:pt>
                <c:pt idx="102">
                  <c:v>1E-3</c:v>
                </c:pt>
                <c:pt idx="103">
                  <c:v>1E-3</c:v>
                </c:pt>
                <c:pt idx="104">
                  <c:v>1E-3</c:v>
                </c:pt>
                <c:pt idx="105">
                  <c:v>1E-3</c:v>
                </c:pt>
                <c:pt idx="106">
                  <c:v>1E-3</c:v>
                </c:pt>
                <c:pt idx="107">
                  <c:v>1E-3</c:v>
                </c:pt>
                <c:pt idx="108">
                  <c:v>1E-3</c:v>
                </c:pt>
                <c:pt idx="109">
                  <c:v>1E-3</c:v>
                </c:pt>
                <c:pt idx="110">
                  <c:v>1E-3</c:v>
                </c:pt>
                <c:pt idx="111">
                  <c:v>1E-3</c:v>
                </c:pt>
                <c:pt idx="112">
                  <c:v>1E-3</c:v>
                </c:pt>
                <c:pt idx="113">
                  <c:v>1E-3</c:v>
                </c:pt>
                <c:pt idx="114">
                  <c:v>1E-3</c:v>
                </c:pt>
                <c:pt idx="115">
                  <c:v>1E-3</c:v>
                </c:pt>
                <c:pt idx="116">
                  <c:v>1E-3</c:v>
                </c:pt>
                <c:pt idx="117">
                  <c:v>1E-3</c:v>
                </c:pt>
                <c:pt idx="118">
                  <c:v>1E-3</c:v>
                </c:pt>
                <c:pt idx="119">
                  <c:v>1E-3</c:v>
                </c:pt>
                <c:pt idx="120">
                  <c:v>1E-3</c:v>
                </c:pt>
                <c:pt idx="121">
                  <c:v>1E-3</c:v>
                </c:pt>
                <c:pt idx="122">
                  <c:v>1E-3</c:v>
                </c:pt>
                <c:pt idx="123">
                  <c:v>1E-3</c:v>
                </c:pt>
                <c:pt idx="124">
                  <c:v>1E-3</c:v>
                </c:pt>
                <c:pt idx="125">
                  <c:v>1E-3</c:v>
                </c:pt>
                <c:pt idx="126">
                  <c:v>1E-3</c:v>
                </c:pt>
                <c:pt idx="127">
                  <c:v>1E-3</c:v>
                </c:pt>
                <c:pt idx="128">
                  <c:v>1E-3</c:v>
                </c:pt>
                <c:pt idx="129">
                  <c:v>1E-3</c:v>
                </c:pt>
                <c:pt idx="130">
                  <c:v>1E-3</c:v>
                </c:pt>
                <c:pt idx="131">
                  <c:v>1E-3</c:v>
                </c:pt>
                <c:pt idx="132">
                  <c:v>1E-3</c:v>
                </c:pt>
                <c:pt idx="133">
                  <c:v>1E-3</c:v>
                </c:pt>
                <c:pt idx="134">
                  <c:v>1E-3</c:v>
                </c:pt>
                <c:pt idx="135">
                  <c:v>1E-3</c:v>
                </c:pt>
                <c:pt idx="136">
                  <c:v>1E-3</c:v>
                </c:pt>
                <c:pt idx="137">
                  <c:v>1E-3</c:v>
                </c:pt>
                <c:pt idx="138">
                  <c:v>1E-3</c:v>
                </c:pt>
                <c:pt idx="139">
                  <c:v>1E-3</c:v>
                </c:pt>
                <c:pt idx="140">
                  <c:v>1E-3</c:v>
                </c:pt>
                <c:pt idx="141">
                  <c:v>1E-3</c:v>
                </c:pt>
                <c:pt idx="142">
                  <c:v>1E-3</c:v>
                </c:pt>
                <c:pt idx="143">
                  <c:v>1E-3</c:v>
                </c:pt>
                <c:pt idx="144">
                  <c:v>1E-3</c:v>
                </c:pt>
                <c:pt idx="145">
                  <c:v>1E-3</c:v>
                </c:pt>
                <c:pt idx="146">
                  <c:v>1E-3</c:v>
                </c:pt>
                <c:pt idx="147">
                  <c:v>1E-3</c:v>
                </c:pt>
                <c:pt idx="148">
                  <c:v>1E-3</c:v>
                </c:pt>
                <c:pt idx="149">
                  <c:v>1E-3</c:v>
                </c:pt>
                <c:pt idx="150">
                  <c:v>1E-3</c:v>
                </c:pt>
                <c:pt idx="151">
                  <c:v>1E-3</c:v>
                </c:pt>
                <c:pt idx="152">
                  <c:v>1E-3</c:v>
                </c:pt>
                <c:pt idx="153">
                  <c:v>1E-3</c:v>
                </c:pt>
                <c:pt idx="154">
                  <c:v>1E-3</c:v>
                </c:pt>
                <c:pt idx="155">
                  <c:v>1E-3</c:v>
                </c:pt>
                <c:pt idx="156">
                  <c:v>1E-3</c:v>
                </c:pt>
                <c:pt idx="157">
                  <c:v>1E-3</c:v>
                </c:pt>
                <c:pt idx="158">
                  <c:v>1E-3</c:v>
                </c:pt>
                <c:pt idx="159">
                  <c:v>1E-3</c:v>
                </c:pt>
                <c:pt idx="160">
                  <c:v>1E-3</c:v>
                </c:pt>
                <c:pt idx="161">
                  <c:v>1E-3</c:v>
                </c:pt>
                <c:pt idx="162">
                  <c:v>1E-3</c:v>
                </c:pt>
                <c:pt idx="163">
                  <c:v>1E-3</c:v>
                </c:pt>
                <c:pt idx="164">
                  <c:v>1E-3</c:v>
                </c:pt>
                <c:pt idx="165">
                  <c:v>1E-3</c:v>
                </c:pt>
                <c:pt idx="166">
                  <c:v>1E-3</c:v>
                </c:pt>
                <c:pt idx="167">
                  <c:v>1E-3</c:v>
                </c:pt>
                <c:pt idx="168">
                  <c:v>1E-3</c:v>
                </c:pt>
                <c:pt idx="169">
                  <c:v>1E-3</c:v>
                </c:pt>
                <c:pt idx="170">
                  <c:v>1E-3</c:v>
                </c:pt>
                <c:pt idx="171">
                  <c:v>1E-3</c:v>
                </c:pt>
                <c:pt idx="172">
                  <c:v>1E-3</c:v>
                </c:pt>
                <c:pt idx="173">
                  <c:v>1E-3</c:v>
                </c:pt>
                <c:pt idx="174">
                  <c:v>1E-3</c:v>
                </c:pt>
                <c:pt idx="175">
                  <c:v>1E-3</c:v>
                </c:pt>
                <c:pt idx="176">
                  <c:v>1E-3</c:v>
                </c:pt>
                <c:pt idx="177">
                  <c:v>1E-3</c:v>
                </c:pt>
                <c:pt idx="178">
                  <c:v>1E-3</c:v>
                </c:pt>
                <c:pt idx="179">
                  <c:v>1E-3</c:v>
                </c:pt>
                <c:pt idx="180">
                  <c:v>1E-3</c:v>
                </c:pt>
                <c:pt idx="181">
                  <c:v>1E-3</c:v>
                </c:pt>
                <c:pt idx="182">
                  <c:v>1E-3</c:v>
                </c:pt>
                <c:pt idx="183">
                  <c:v>1E-3</c:v>
                </c:pt>
                <c:pt idx="184">
                  <c:v>1E-3</c:v>
                </c:pt>
                <c:pt idx="185">
                  <c:v>1E-3</c:v>
                </c:pt>
                <c:pt idx="186">
                  <c:v>1E-3</c:v>
                </c:pt>
                <c:pt idx="187">
                  <c:v>1E-3</c:v>
                </c:pt>
                <c:pt idx="188">
                  <c:v>1E-3</c:v>
                </c:pt>
                <c:pt idx="189">
                  <c:v>1E-3</c:v>
                </c:pt>
                <c:pt idx="190">
                  <c:v>1E-3</c:v>
                </c:pt>
                <c:pt idx="191">
                  <c:v>1E-3</c:v>
                </c:pt>
                <c:pt idx="192">
                  <c:v>1E-3</c:v>
                </c:pt>
                <c:pt idx="193">
                  <c:v>1E-3</c:v>
                </c:pt>
                <c:pt idx="194">
                  <c:v>1E-3</c:v>
                </c:pt>
                <c:pt idx="195">
                  <c:v>1E-3</c:v>
                </c:pt>
                <c:pt idx="196">
                  <c:v>1E-3</c:v>
                </c:pt>
                <c:pt idx="197">
                  <c:v>1E-3</c:v>
                </c:pt>
                <c:pt idx="198">
                  <c:v>1E-3</c:v>
                </c:pt>
                <c:pt idx="199">
                  <c:v>1E-3</c:v>
                </c:pt>
                <c:pt idx="200">
                  <c:v>1E-3</c:v>
                </c:pt>
                <c:pt idx="201">
                  <c:v>1E-3</c:v>
                </c:pt>
                <c:pt idx="202">
                  <c:v>1E-3</c:v>
                </c:pt>
                <c:pt idx="203">
                  <c:v>1E-3</c:v>
                </c:pt>
                <c:pt idx="204">
                  <c:v>1E-3</c:v>
                </c:pt>
                <c:pt idx="205">
                  <c:v>1E-3</c:v>
                </c:pt>
                <c:pt idx="206">
                  <c:v>1E-3</c:v>
                </c:pt>
                <c:pt idx="207">
                  <c:v>1E-3</c:v>
                </c:pt>
                <c:pt idx="208">
                  <c:v>1E-3</c:v>
                </c:pt>
                <c:pt idx="209">
                  <c:v>1E-3</c:v>
                </c:pt>
                <c:pt idx="210">
                  <c:v>1E-3</c:v>
                </c:pt>
                <c:pt idx="211">
                  <c:v>1E-3</c:v>
                </c:pt>
                <c:pt idx="212">
                  <c:v>1E-3</c:v>
                </c:pt>
                <c:pt idx="213">
                  <c:v>1E-3</c:v>
                </c:pt>
                <c:pt idx="214">
                  <c:v>1E-3</c:v>
                </c:pt>
                <c:pt idx="215">
                  <c:v>1E-3</c:v>
                </c:pt>
                <c:pt idx="216">
                  <c:v>1E-3</c:v>
                </c:pt>
                <c:pt idx="217">
                  <c:v>1E-3</c:v>
                </c:pt>
                <c:pt idx="218">
                  <c:v>1E-3</c:v>
                </c:pt>
                <c:pt idx="219">
                  <c:v>1E-3</c:v>
                </c:pt>
                <c:pt idx="220">
                  <c:v>1E-3</c:v>
                </c:pt>
                <c:pt idx="221">
                  <c:v>1E-3</c:v>
                </c:pt>
                <c:pt idx="222">
                  <c:v>1E-3</c:v>
                </c:pt>
                <c:pt idx="223">
                  <c:v>1E-3</c:v>
                </c:pt>
                <c:pt idx="224">
                  <c:v>1E-3</c:v>
                </c:pt>
                <c:pt idx="225">
                  <c:v>1E-3</c:v>
                </c:pt>
                <c:pt idx="226">
                  <c:v>1E-3</c:v>
                </c:pt>
                <c:pt idx="227">
                  <c:v>1E-3</c:v>
                </c:pt>
                <c:pt idx="228">
                  <c:v>1E-3</c:v>
                </c:pt>
                <c:pt idx="229">
                  <c:v>1E-3</c:v>
                </c:pt>
                <c:pt idx="230">
                  <c:v>1E-3</c:v>
                </c:pt>
                <c:pt idx="231">
                  <c:v>1E-3</c:v>
                </c:pt>
                <c:pt idx="232">
                  <c:v>1E-3</c:v>
                </c:pt>
                <c:pt idx="233">
                  <c:v>1E-3</c:v>
                </c:pt>
                <c:pt idx="234">
                  <c:v>1E-3</c:v>
                </c:pt>
                <c:pt idx="235">
                  <c:v>1E-3</c:v>
                </c:pt>
                <c:pt idx="236">
                  <c:v>1E-3</c:v>
                </c:pt>
                <c:pt idx="237">
                  <c:v>1E-3</c:v>
                </c:pt>
                <c:pt idx="238">
                  <c:v>1E-3</c:v>
                </c:pt>
                <c:pt idx="239">
                  <c:v>1E-3</c:v>
                </c:pt>
                <c:pt idx="240">
                  <c:v>1E-3</c:v>
                </c:pt>
                <c:pt idx="241">
                  <c:v>1E-3</c:v>
                </c:pt>
                <c:pt idx="242">
                  <c:v>1E-3</c:v>
                </c:pt>
                <c:pt idx="243">
                  <c:v>1E-3</c:v>
                </c:pt>
                <c:pt idx="244">
                  <c:v>1E-3</c:v>
                </c:pt>
                <c:pt idx="245">
                  <c:v>1E-3</c:v>
                </c:pt>
                <c:pt idx="246">
                  <c:v>1E-3</c:v>
                </c:pt>
                <c:pt idx="247">
                  <c:v>1E-3</c:v>
                </c:pt>
                <c:pt idx="248">
                  <c:v>1E-3</c:v>
                </c:pt>
                <c:pt idx="249">
                  <c:v>1E-3</c:v>
                </c:pt>
                <c:pt idx="250">
                  <c:v>1E-3</c:v>
                </c:pt>
                <c:pt idx="251">
                  <c:v>1E-3</c:v>
                </c:pt>
                <c:pt idx="252">
                  <c:v>1E-3</c:v>
                </c:pt>
                <c:pt idx="253">
                  <c:v>1E-3</c:v>
                </c:pt>
                <c:pt idx="254">
                  <c:v>1E-3</c:v>
                </c:pt>
                <c:pt idx="255">
                  <c:v>1E-3</c:v>
                </c:pt>
                <c:pt idx="256">
                  <c:v>1E-3</c:v>
                </c:pt>
                <c:pt idx="257">
                  <c:v>1E-3</c:v>
                </c:pt>
                <c:pt idx="258">
                  <c:v>1E-3</c:v>
                </c:pt>
                <c:pt idx="259">
                  <c:v>1E-3</c:v>
                </c:pt>
                <c:pt idx="260">
                  <c:v>1E-3</c:v>
                </c:pt>
                <c:pt idx="261">
                  <c:v>1E-3</c:v>
                </c:pt>
                <c:pt idx="262">
                  <c:v>1E-3</c:v>
                </c:pt>
                <c:pt idx="263">
                  <c:v>1E-3</c:v>
                </c:pt>
                <c:pt idx="264">
                  <c:v>1E-3</c:v>
                </c:pt>
                <c:pt idx="265">
                  <c:v>1E-3</c:v>
                </c:pt>
                <c:pt idx="266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3C-4306-8038-AB006EE46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8092175"/>
        <c:axId val="1778093615"/>
      </c:scatterChart>
      <c:valAx>
        <c:axId val="1778092175"/>
        <c:scaling>
          <c:orientation val="minMax"/>
          <c:max val="50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 (ns)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78093615"/>
        <c:crossesAt val="0.1"/>
        <c:crossBetween val="midCat"/>
      </c:valAx>
      <c:valAx>
        <c:axId val="1778093615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/>
                  <a:t>Pin </a:t>
                </a:r>
                <a:r>
                  <a:rPr lang="ja-JP" altLang="en-US"/>
                  <a:t>（</a:t>
                </a:r>
                <a:r>
                  <a:rPr lang="en-US" altLang="ja-JP"/>
                  <a:t>MW)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1.4433704255889532E-2"/>
              <c:y val="0.31136067464968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1778092175"/>
        <c:crosses val="autoZero"/>
        <c:crossBetween val="midCat"/>
      </c:valAx>
      <c:spPr>
        <a:noFill/>
        <a:ln w="6350"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32250592918267429"/>
          <c:y val="0.12267752826849911"/>
          <c:w val="0.58374838220361935"/>
          <c:h val="0.14936117832460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5EE23-6D90-4AD5-9230-E05A9D931368}" type="datetimeFigureOut">
              <a:rPr kumimoji="1" lang="ja-JP" altLang="en-US" smtClean="0"/>
              <a:t>2023/10/18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8DB8A-3746-4198-8AB1-F78C4C9F61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65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DB8A-3746-4198-8AB1-F78C4C9F614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06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DB8A-3746-4198-8AB1-F78C4C9F614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5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DB8A-3746-4198-8AB1-F78C4C9F614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32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発信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839120-3335-288E-4530-FE0DE7C8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233-EC66-4121-B52B-44EA464F3BB7}" type="datetime1">
              <a:rPr kumimoji="1" lang="en-US" altLang="ja-JP" smtClean="0"/>
              <a:t>10/18/2023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7C2A5C-26B1-E3C3-C167-916F8E93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3D68CD-C241-1CEB-6CBD-38950953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CE3A97EC-BC7C-9638-E78A-15E202FAD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64" y="3671615"/>
            <a:ext cx="11745272" cy="81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9" name="テキスト プレースホルダー 11">
            <a:extLst>
              <a:ext uri="{FF2B5EF4-FFF2-40B4-BE49-F238E27FC236}">
                <a16:creationId xmlns:a16="http://schemas.microsoft.com/office/drawing/2014/main" id="{64CBC7C2-38BC-ECCC-25C8-1DA5A72DE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64" y="5565431"/>
            <a:ext cx="11745272" cy="625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ja-JP" altLang="en-US" dirty="0"/>
              <a:t>発表者情報を入力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CA0DD4A-2174-BE26-3661-D9795FEB9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4" y="765314"/>
            <a:ext cx="11745272" cy="27545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962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F58193-5C73-DAD4-523D-E66B2AA7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72DA-78DF-4A27-8E28-18BD3C71AE22}" type="datetime1">
              <a:rPr kumimoji="1" lang="en-US" altLang="ja-JP" smtClean="0"/>
              <a:t>10/18/2023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7CE692-4FF2-E393-ECCF-F563E135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57C0C-9EC6-BA87-E9FA-73DAD0B6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DBC8CAD-6280-B510-49EA-A1ED87F9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4" y="765314"/>
            <a:ext cx="11745272" cy="925375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ts val="2880"/>
              </a:lnSpc>
              <a:defRPr sz="24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0DCF8566-5E15-D2AD-9B5B-95EB3CDA8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64" y="1825625"/>
            <a:ext cx="11745272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800" b="1"/>
            </a:lvl1pPr>
            <a:lvl2pPr marL="6858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600" b="1"/>
            </a:lvl2pPr>
            <a:lvl3pPr marL="11430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400" b="1"/>
            </a:lvl3pPr>
            <a:lvl4pPr marL="16002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200" b="1"/>
            </a:lvl4pPr>
            <a:lvl5pPr marL="2057400" indent="-228600">
              <a:lnSpc>
                <a:spcPct val="14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 sz="1200" b="1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52387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ヘッダー タイトル 発信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CC6432-801B-0BFA-000A-B54FACF6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F360-2654-4BE6-B342-A7B03D32FD61}" type="datetime1">
              <a:rPr kumimoji="1" lang="en-US" altLang="ja-JP" smtClean="0"/>
              <a:t>10/18/2023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F736C7-1771-9FD9-B7BE-0901013F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A55E09-68F3-C65A-18D7-62AE2ECB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CA7B011-A3E7-1878-E660-11B0A5FEB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364" y="1414129"/>
            <a:ext cx="11745272" cy="21057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3D5DC265-606B-136A-5EB3-C960A2DCF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64" y="3671615"/>
            <a:ext cx="11745272" cy="81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9" name="テキスト プレースホルダー 11">
            <a:extLst>
              <a:ext uri="{FF2B5EF4-FFF2-40B4-BE49-F238E27FC236}">
                <a16:creationId xmlns:a16="http://schemas.microsoft.com/office/drawing/2014/main" id="{B1724A5D-BF6E-F801-94B3-95E0F65B3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64" y="5565431"/>
            <a:ext cx="11745272" cy="625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kumimoji="1" lang="ja-JP" altLang="en-US" dirty="0"/>
              <a:t>発表者情報を入力</a:t>
            </a:r>
          </a:p>
        </p:txBody>
      </p:sp>
      <p:sp>
        <p:nvSpPr>
          <p:cNvPr id="10" name="テキスト プレースホルダー 11">
            <a:extLst>
              <a:ext uri="{FF2B5EF4-FFF2-40B4-BE49-F238E27FC236}">
                <a16:creationId xmlns:a16="http://schemas.microsoft.com/office/drawing/2014/main" id="{843C879A-F4EE-DDC0-ACC5-8F776440A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2106" y="785349"/>
            <a:ext cx="2436530" cy="4737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kumimoji="1" lang="ja-JP" altLang="en-US" dirty="0"/>
              <a:t>ヘッダーを入力</a:t>
            </a:r>
          </a:p>
        </p:txBody>
      </p:sp>
    </p:spTree>
    <p:extLst>
      <p:ext uri="{BB962C8B-B14F-4D97-AF65-F5344CB8AC3E}">
        <p14:creationId xmlns:p14="http://schemas.microsoft.com/office/powerpoint/2010/main" val="194776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191B808-6897-8DB1-F0E2-AC704DC7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4A3B-6B3E-46EA-A92E-4D81DF6FC432}" type="datetime1">
              <a:rPr kumimoji="1" lang="en-US" altLang="ja-JP" smtClean="0"/>
              <a:t>10/18/2023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2DF39C5-64F6-28AA-E74D-FE60FC2B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3BB226-F1C0-3AEF-58B0-C5FA020B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6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2852E-4DFD-00E7-5371-AA70672C9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3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69AC69E-9F68-4F4A-BB12-EE710A65CF77}" type="datetime1">
              <a:rPr kumimoji="1" lang="en-US" altLang="ja-JP" smtClean="0"/>
              <a:t>10/18/2023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010AD6-2184-3DAA-1618-FA5373E8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CC9F8B-5232-D710-09DC-A1BF8C520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54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C47AE39-FCC9-47AE-85D0-D643C8579EE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BCFD752A-3C69-65C4-4D32-8B4D4D5579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90" y="250432"/>
            <a:ext cx="919427" cy="27736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49ED8E-313E-C165-49AC-DA7F8C946F38}"/>
              </a:ext>
            </a:extLst>
          </p:cNvPr>
          <p:cNvSpPr/>
          <p:nvPr userDrawn="1"/>
        </p:nvSpPr>
        <p:spPr>
          <a:xfrm>
            <a:off x="0" y="0"/>
            <a:ext cx="12192000" cy="64800"/>
          </a:xfrm>
          <a:prstGeom prst="rect">
            <a:avLst/>
          </a:prstGeom>
          <a:solidFill>
            <a:srgbClr val="BE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035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hart" Target="../charts/char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emf"/><Relationship Id="rId7" Type="http://schemas.openxmlformats.org/officeDocument/2006/relationships/image" Target="../media/image27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6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BAD1CD-06FF-13FE-4442-0ADCAE81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EECB1F-3DEF-CF01-81F9-5F857AC80957}"/>
              </a:ext>
            </a:extLst>
          </p:cNvPr>
          <p:cNvSpPr txBox="1"/>
          <p:nvPr/>
        </p:nvSpPr>
        <p:spPr>
          <a:xfrm>
            <a:off x="1280249" y="3964005"/>
            <a:ext cx="96097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Daisuke Satoh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Chief Researcher.</a:t>
            </a:r>
          </a:p>
          <a:p>
            <a:pPr algn="ctr"/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National Institute of Advanced Industrial Science and Technology (AIST)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Tetsuo Abe, associate professor.</a:t>
            </a:r>
          </a:p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High energy accelerator research organization (KEK)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2073B2-AAFB-FB39-667F-DDC8A7854994}"/>
              </a:ext>
            </a:extLst>
          </p:cNvPr>
          <p:cNvSpPr txBox="1"/>
          <p:nvPr/>
        </p:nvSpPr>
        <p:spPr>
          <a:xfrm>
            <a:off x="297543" y="152959"/>
            <a:ext cx="1157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19 Oct 2023, 11:50 – 12:10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9B7922-E666-7504-3136-18D1F2ACAAB3}"/>
              </a:ext>
            </a:extLst>
          </p:cNvPr>
          <p:cNvSpPr txBox="1"/>
          <p:nvPr/>
        </p:nvSpPr>
        <p:spPr>
          <a:xfrm>
            <a:off x="308428" y="1745085"/>
            <a:ext cx="1157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Developments of Dielectric-Assist Accelerating structure at C-band and beyond</a:t>
            </a:r>
            <a:endParaRPr kumimoji="1" lang="ja-JP" altLang="en-US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A04009-6990-04EC-DF64-3FF034BE3C09}"/>
              </a:ext>
            </a:extLst>
          </p:cNvPr>
          <p:cNvSpPr txBox="1"/>
          <p:nvPr/>
        </p:nvSpPr>
        <p:spPr>
          <a:xfrm>
            <a:off x="1871742" y="6356350"/>
            <a:ext cx="9327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15th Workshop on Breakdown Science and High-Gradient Technology (HG2023)</a:t>
            </a:r>
          </a:p>
        </p:txBody>
      </p:sp>
      <p:pic>
        <p:nvPicPr>
          <p:cNvPr id="1026" name="Picture 2" descr="利用規約 | KEK さん">
            <a:extLst>
              <a:ext uri="{FF2B5EF4-FFF2-40B4-BE49-F238E27FC236}">
                <a16:creationId xmlns:a16="http://schemas.microsoft.com/office/drawing/2014/main" id="{B356C97B-400F-052E-E255-B1CD0BC4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" y="125550"/>
            <a:ext cx="1464431" cy="4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2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33375" y="84904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200" b="1" i="0" dirty="0">
                <a:solidFill>
                  <a:srgbClr val="3C404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Toward improving DAA performance</a:t>
            </a:r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FDF421-2FD2-6AD8-21C2-7FB45885B217}"/>
              </a:ext>
            </a:extLst>
          </p:cNvPr>
          <p:cNvSpPr txBox="1"/>
          <p:nvPr/>
        </p:nvSpPr>
        <p:spPr>
          <a:xfrm>
            <a:off x="6826082" y="575624"/>
            <a:ext cx="5005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Dielectric cells after high power tests 】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4FD4D5E7-EC44-3134-797C-6DF51944AE32}"/>
              </a:ext>
            </a:extLst>
          </p:cNvPr>
          <p:cNvGrpSpPr/>
          <p:nvPr/>
        </p:nvGrpSpPr>
        <p:grpSpPr>
          <a:xfrm>
            <a:off x="7412112" y="1077915"/>
            <a:ext cx="4110225" cy="2544556"/>
            <a:chOff x="7958998" y="2072389"/>
            <a:chExt cx="4110225" cy="254455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F1EFB98-1994-7A9D-C8A9-21D21BB5A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8998" y="2072389"/>
              <a:ext cx="4110225" cy="2544556"/>
            </a:xfrm>
            <a:prstGeom prst="rect">
              <a:avLst/>
            </a:prstGeom>
          </p:spPr>
        </p:pic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193ED6C9-0026-5BAF-49EB-96E8A48E8D44}"/>
                </a:ext>
              </a:extLst>
            </p:cNvPr>
            <p:cNvSpPr/>
            <p:nvPr/>
          </p:nvSpPr>
          <p:spPr>
            <a:xfrm>
              <a:off x="10551232" y="3894281"/>
              <a:ext cx="184491" cy="11717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A1F7C7EE-93CB-E4E2-03AA-70801A694AC0}"/>
                </a:ext>
              </a:extLst>
            </p:cNvPr>
            <p:cNvSpPr/>
            <p:nvPr/>
          </p:nvSpPr>
          <p:spPr>
            <a:xfrm>
              <a:off x="10129731" y="3265944"/>
              <a:ext cx="184491" cy="1171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04EAE13B-B5C0-9E42-5765-54E89499D64A}"/>
                </a:ext>
              </a:extLst>
            </p:cNvPr>
            <p:cNvSpPr/>
            <p:nvPr/>
          </p:nvSpPr>
          <p:spPr>
            <a:xfrm>
              <a:off x="8963314" y="3207357"/>
              <a:ext cx="184491" cy="11717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2563E326-73D4-F3BC-C488-F1B63D373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5335"/>
          <a:stretch/>
        </p:blipFill>
        <p:spPr>
          <a:xfrm>
            <a:off x="6221163" y="3728408"/>
            <a:ext cx="1949499" cy="1358019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9099E031-F9FA-A80E-A969-4663AB3CDEDE}"/>
              </a:ext>
            </a:extLst>
          </p:cNvPr>
          <p:cNvCxnSpPr>
            <a:cxnSpLocks/>
            <a:stCxn id="7" idx="3"/>
            <a:endCxn id="22" idx="4"/>
          </p:cNvCxnSpPr>
          <p:nvPr/>
        </p:nvCxnSpPr>
        <p:spPr>
          <a:xfrm flipV="1">
            <a:off x="8170662" y="3016980"/>
            <a:ext cx="1925930" cy="1390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E65E469-9670-25E0-688D-3EABD587B50B}"/>
              </a:ext>
            </a:extLst>
          </p:cNvPr>
          <p:cNvSpPr txBox="1"/>
          <p:nvPr/>
        </p:nvSpPr>
        <p:spPr>
          <a:xfrm>
            <a:off x="8411021" y="4294561"/>
            <a:ext cx="362190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/>
              <a:t>Discharge traces were observed on the </a:t>
            </a:r>
            <a:r>
              <a:rPr kumimoji="1" lang="en-US" altLang="ja-JP" dirty="0">
                <a:solidFill>
                  <a:srgbClr val="FF0000"/>
                </a:solidFill>
              </a:rPr>
              <a:t>edge </a:t>
            </a:r>
            <a:r>
              <a:rPr kumimoji="1" lang="en-US" altLang="ja-JP" dirty="0"/>
              <a:t>and </a:t>
            </a:r>
            <a:r>
              <a:rPr kumimoji="1" lang="en-US" altLang="ja-JP" dirty="0">
                <a:solidFill>
                  <a:srgbClr val="0000FF"/>
                </a:solidFill>
              </a:rPr>
              <a:t>surface of the dielectric disk </a:t>
            </a:r>
            <a:r>
              <a:rPr kumimoji="1" lang="en-US" altLang="ja-JP" dirty="0"/>
              <a:t>and on the </a:t>
            </a:r>
            <a:r>
              <a:rPr kumimoji="1" lang="en-US" altLang="ja-JP" dirty="0">
                <a:solidFill>
                  <a:srgbClr val="00A44A"/>
                </a:solidFill>
              </a:rPr>
              <a:t>outer wall surface of the dielectric coaxial structure</a:t>
            </a:r>
            <a:r>
              <a:rPr kumimoji="1" lang="en-US" altLang="ja-JP" dirty="0"/>
              <a:t>.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FF62B7C-0D6D-B7C3-7C27-65BDBBA75F68}"/>
              </a:ext>
            </a:extLst>
          </p:cNvPr>
          <p:cNvSpPr txBox="1"/>
          <p:nvPr/>
        </p:nvSpPr>
        <p:spPr>
          <a:xfrm>
            <a:off x="5386378" y="6126765"/>
            <a:ext cx="6351548" cy="646331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 deep understanding of </a:t>
            </a:r>
            <a:r>
              <a:rPr kumimoji="1" lang="en-US" altLang="ja-JP" b="1" dirty="0">
                <a:solidFill>
                  <a:srgbClr val="FF0000"/>
                </a:solidFill>
              </a:rPr>
              <a:t>discharge phenomena in these points of DAA structures</a:t>
            </a:r>
            <a:r>
              <a:rPr kumimoji="1" lang="en-US" altLang="ja-JP" dirty="0"/>
              <a:t> is important for higher gradient.</a:t>
            </a:r>
          </a:p>
        </p:txBody>
      </p:sp>
      <p:grpSp>
        <p:nvGrpSpPr>
          <p:cNvPr id="1047" name="グループ化 1046">
            <a:extLst>
              <a:ext uri="{FF2B5EF4-FFF2-40B4-BE49-F238E27FC236}">
                <a16:creationId xmlns:a16="http://schemas.microsoft.com/office/drawing/2014/main" id="{86FA4597-1188-2D69-FF99-77BD3EC031DB}"/>
              </a:ext>
            </a:extLst>
          </p:cNvPr>
          <p:cNvGrpSpPr/>
          <p:nvPr/>
        </p:nvGrpSpPr>
        <p:grpSpPr>
          <a:xfrm>
            <a:off x="79816" y="992117"/>
            <a:ext cx="5167291" cy="2848325"/>
            <a:chOff x="263071" y="1144266"/>
            <a:chExt cx="5167291" cy="2848325"/>
          </a:xfrm>
        </p:grpSpPr>
        <p:graphicFrame>
          <p:nvGraphicFramePr>
            <p:cNvPr id="60" name="グラフ 59">
              <a:extLst>
                <a:ext uri="{FF2B5EF4-FFF2-40B4-BE49-F238E27FC236}">
                  <a16:creationId xmlns:a16="http://schemas.microsoft.com/office/drawing/2014/main" id="{FB708D63-768C-955B-E832-CE9E05B4CDF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50309917"/>
                </p:ext>
              </p:extLst>
            </p:nvPr>
          </p:nvGraphicFramePr>
          <p:xfrm>
            <a:off x="703386" y="1144266"/>
            <a:ext cx="4615904" cy="2848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B384F410-D31A-BFFC-1EF9-4E2DBA5B2B00}"/>
                </a:ext>
              </a:extLst>
            </p:cNvPr>
            <p:cNvSpPr/>
            <p:nvPr/>
          </p:nvSpPr>
          <p:spPr>
            <a:xfrm>
              <a:off x="1609724" y="2333625"/>
              <a:ext cx="1984375" cy="708025"/>
            </a:xfrm>
            <a:prstGeom prst="rect">
              <a:avLst/>
            </a:prstGeom>
            <a:solidFill>
              <a:srgbClr val="FFA3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922A8808-D429-5046-9F6E-14B34B849819}"/>
                </a:ext>
              </a:extLst>
            </p:cNvPr>
            <p:cNvSpPr/>
            <p:nvPr/>
          </p:nvSpPr>
          <p:spPr>
            <a:xfrm>
              <a:off x="3594099" y="2332897"/>
              <a:ext cx="1141923" cy="708025"/>
            </a:xfrm>
            <a:prstGeom prst="rect">
              <a:avLst/>
            </a:prstGeom>
            <a:solidFill>
              <a:srgbClr val="89FF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D1CDF378-5042-CD07-88FF-9A993D11F0A0}"/>
                </a:ext>
              </a:extLst>
            </p:cNvPr>
            <p:cNvSpPr/>
            <p:nvPr/>
          </p:nvSpPr>
          <p:spPr>
            <a:xfrm>
              <a:off x="1609724" y="3040922"/>
              <a:ext cx="1984375" cy="380994"/>
            </a:xfrm>
            <a:prstGeom prst="rect">
              <a:avLst/>
            </a:prstGeom>
            <a:solidFill>
              <a:srgbClr val="8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8BE74835-EFE6-8925-1001-582CCACF3A64}"/>
                </a:ext>
              </a:extLst>
            </p:cNvPr>
            <p:cNvSpPr/>
            <p:nvPr/>
          </p:nvSpPr>
          <p:spPr>
            <a:xfrm>
              <a:off x="3594098" y="3040922"/>
              <a:ext cx="1141924" cy="380994"/>
            </a:xfrm>
            <a:prstGeom prst="rect">
              <a:avLst/>
            </a:prstGeom>
            <a:solidFill>
              <a:srgbClr val="FFE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1AFBA997-DE7D-99D3-9C2D-CF89F3D8C4C7}"/>
                </a:ext>
              </a:extLst>
            </p:cNvPr>
            <p:cNvSpPr txBox="1"/>
            <p:nvPr/>
          </p:nvSpPr>
          <p:spPr>
            <a:xfrm>
              <a:off x="2260599" y="249064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a-C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7" name="テキスト ボックス 1026">
              <a:extLst>
                <a:ext uri="{FF2B5EF4-FFF2-40B4-BE49-F238E27FC236}">
                  <a16:creationId xmlns:a16="http://schemas.microsoft.com/office/drawing/2014/main" id="{535C1D79-39B9-5301-F92B-84703906A0C8}"/>
                </a:ext>
              </a:extLst>
            </p:cNvPr>
            <p:cNvSpPr txBox="1"/>
            <p:nvPr/>
          </p:nvSpPr>
          <p:spPr>
            <a:xfrm>
              <a:off x="3769197" y="2499907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a-C:H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8" name="テキスト ボックス 1027">
              <a:extLst>
                <a:ext uri="{FF2B5EF4-FFF2-40B4-BE49-F238E27FC236}">
                  <a16:creationId xmlns:a16="http://schemas.microsoft.com/office/drawing/2014/main" id="{A23E4A25-0830-F9E2-E177-E57FAC4D02A3}"/>
                </a:ext>
              </a:extLst>
            </p:cNvPr>
            <p:cNvSpPr txBox="1"/>
            <p:nvPr/>
          </p:nvSpPr>
          <p:spPr>
            <a:xfrm>
              <a:off x="2169643" y="303267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GLC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9" name="テキスト ボックス 1028">
              <a:extLst>
                <a:ext uri="{FF2B5EF4-FFF2-40B4-BE49-F238E27FC236}">
                  <a16:creationId xmlns:a16="http://schemas.microsoft.com/office/drawing/2014/main" id="{125795FD-9623-C26E-54B2-364FC16DFD0B}"/>
                </a:ext>
              </a:extLst>
            </p:cNvPr>
            <p:cNvSpPr txBox="1"/>
            <p:nvPr/>
          </p:nvSpPr>
          <p:spPr>
            <a:xfrm>
              <a:off x="3839728" y="305670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PLC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0" name="楕円 1029">
              <a:extLst>
                <a:ext uri="{FF2B5EF4-FFF2-40B4-BE49-F238E27FC236}">
                  <a16:creationId xmlns:a16="http://schemas.microsoft.com/office/drawing/2014/main" id="{321511B3-4861-817B-EE92-A8E2ADF06F83}"/>
                </a:ext>
              </a:extLst>
            </p:cNvPr>
            <p:cNvSpPr/>
            <p:nvPr/>
          </p:nvSpPr>
          <p:spPr>
            <a:xfrm>
              <a:off x="3769197" y="2490649"/>
              <a:ext cx="748923" cy="39121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1" name="テキスト ボックス 1030">
              <a:extLst>
                <a:ext uri="{FF2B5EF4-FFF2-40B4-BE49-F238E27FC236}">
                  <a16:creationId xmlns:a16="http://schemas.microsoft.com/office/drawing/2014/main" id="{D941C6CD-D5B0-F33E-8921-3E9E23E1D12B}"/>
                </a:ext>
              </a:extLst>
            </p:cNvPr>
            <p:cNvSpPr txBox="1"/>
            <p:nvPr/>
          </p:nvSpPr>
          <p:spPr>
            <a:xfrm>
              <a:off x="3136583" y="1964410"/>
              <a:ext cx="2293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Previous work</a:t>
              </a:r>
              <a:endParaRPr kumimoji="1" lang="ja-JP" alt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2" name="テキスト ボックス 1031">
              <a:extLst>
                <a:ext uri="{FF2B5EF4-FFF2-40B4-BE49-F238E27FC236}">
                  <a16:creationId xmlns:a16="http://schemas.microsoft.com/office/drawing/2014/main" id="{13304526-2D69-A569-BD4B-A6FF62E190B5}"/>
                </a:ext>
              </a:extLst>
            </p:cNvPr>
            <p:cNvSpPr txBox="1"/>
            <p:nvPr/>
          </p:nvSpPr>
          <p:spPr>
            <a:xfrm>
              <a:off x="1352431" y="1957579"/>
              <a:ext cx="2293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work</a:t>
              </a:r>
              <a:endParaRPr kumimoji="1" lang="ja-JP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3" name="楕円 1032">
              <a:extLst>
                <a:ext uri="{FF2B5EF4-FFF2-40B4-BE49-F238E27FC236}">
                  <a16:creationId xmlns:a16="http://schemas.microsoft.com/office/drawing/2014/main" id="{F01BA87D-197B-C5AD-4131-82F89F4B6D52}"/>
                </a:ext>
              </a:extLst>
            </p:cNvPr>
            <p:cNvSpPr/>
            <p:nvPr/>
          </p:nvSpPr>
          <p:spPr>
            <a:xfrm>
              <a:off x="2134783" y="2504587"/>
              <a:ext cx="748923" cy="39121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1034" name="楕円 1033">
              <a:extLst>
                <a:ext uri="{FF2B5EF4-FFF2-40B4-BE49-F238E27FC236}">
                  <a16:creationId xmlns:a16="http://schemas.microsoft.com/office/drawing/2014/main" id="{23E1A303-789E-E1C4-BBF1-78722966CE1A}"/>
                </a:ext>
              </a:extLst>
            </p:cNvPr>
            <p:cNvSpPr/>
            <p:nvPr/>
          </p:nvSpPr>
          <p:spPr>
            <a:xfrm>
              <a:off x="2115517" y="3024426"/>
              <a:ext cx="748923" cy="39121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1035" name="楕円 1034">
              <a:extLst>
                <a:ext uri="{FF2B5EF4-FFF2-40B4-BE49-F238E27FC236}">
                  <a16:creationId xmlns:a16="http://schemas.microsoft.com/office/drawing/2014/main" id="{20CA2C7E-7CF4-35C7-E744-354BEBB8DD4F}"/>
                </a:ext>
              </a:extLst>
            </p:cNvPr>
            <p:cNvSpPr/>
            <p:nvPr/>
          </p:nvSpPr>
          <p:spPr>
            <a:xfrm>
              <a:off x="3722676" y="3051956"/>
              <a:ext cx="748923" cy="39121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1036" name="楕円 1035">
              <a:extLst>
                <a:ext uri="{FF2B5EF4-FFF2-40B4-BE49-F238E27FC236}">
                  <a16:creationId xmlns:a16="http://schemas.microsoft.com/office/drawing/2014/main" id="{AB9EA25F-2055-D024-BE15-43C8CCCC693E}"/>
                </a:ext>
              </a:extLst>
            </p:cNvPr>
            <p:cNvSpPr/>
            <p:nvPr/>
          </p:nvSpPr>
          <p:spPr>
            <a:xfrm>
              <a:off x="1528105" y="1202945"/>
              <a:ext cx="163238" cy="1307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7" name="楕円 1036">
              <a:extLst>
                <a:ext uri="{FF2B5EF4-FFF2-40B4-BE49-F238E27FC236}">
                  <a16:creationId xmlns:a16="http://schemas.microsoft.com/office/drawing/2014/main" id="{06A350E0-4F09-9A38-ECFC-3DC21CF639E7}"/>
                </a:ext>
              </a:extLst>
            </p:cNvPr>
            <p:cNvSpPr/>
            <p:nvPr/>
          </p:nvSpPr>
          <p:spPr>
            <a:xfrm>
              <a:off x="1515442" y="3388283"/>
              <a:ext cx="163238" cy="1307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8" name="テキスト ボックス 1037">
              <a:extLst>
                <a:ext uri="{FF2B5EF4-FFF2-40B4-BE49-F238E27FC236}">
                  <a16:creationId xmlns:a16="http://schemas.microsoft.com/office/drawing/2014/main" id="{20BF29A9-18FB-DAF9-D1DA-23EA16027412}"/>
                </a:ext>
              </a:extLst>
            </p:cNvPr>
            <p:cNvSpPr txBox="1"/>
            <p:nvPr/>
          </p:nvSpPr>
          <p:spPr>
            <a:xfrm>
              <a:off x="1113709" y="1292272"/>
              <a:ext cx="2293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Diamond</a:t>
              </a:r>
              <a:endParaRPr kumimoji="1" lang="ja-JP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9" name="テキスト ボックス 1038">
              <a:extLst>
                <a:ext uri="{FF2B5EF4-FFF2-40B4-BE49-F238E27FC236}">
                  <a16:creationId xmlns:a16="http://schemas.microsoft.com/office/drawing/2014/main" id="{A0E3CEEE-892C-FC20-869F-DC78F29F59CC}"/>
                </a:ext>
              </a:extLst>
            </p:cNvPr>
            <p:cNvSpPr txBox="1"/>
            <p:nvPr/>
          </p:nvSpPr>
          <p:spPr>
            <a:xfrm>
              <a:off x="263071" y="3552935"/>
              <a:ext cx="1355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Graphite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40" name="直線矢印コネクタ 1039">
              <a:extLst>
                <a:ext uri="{FF2B5EF4-FFF2-40B4-BE49-F238E27FC236}">
                  <a16:creationId xmlns:a16="http://schemas.microsoft.com/office/drawing/2014/main" id="{A417B24D-9C3F-4903-B080-EDA06B8D4DA1}"/>
                </a:ext>
              </a:extLst>
            </p:cNvPr>
            <p:cNvCxnSpPr>
              <a:cxnSpLocks/>
              <a:endCxn id="1037" idx="3"/>
            </p:cNvCxnSpPr>
            <p:nvPr/>
          </p:nvCxnSpPr>
          <p:spPr>
            <a:xfrm flipV="1">
              <a:off x="1357969" y="3499861"/>
              <a:ext cx="181379" cy="123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直線矢印コネクタ 1041">
              <a:extLst>
                <a:ext uri="{FF2B5EF4-FFF2-40B4-BE49-F238E27FC236}">
                  <a16:creationId xmlns:a16="http://schemas.microsoft.com/office/drawing/2014/main" id="{B057CE9E-48D6-017C-4301-5797E38809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5116" y="1277529"/>
              <a:ext cx="86958" cy="2147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4EA3511-84ED-851E-F929-5863DB21B50B}"/>
              </a:ext>
            </a:extLst>
          </p:cNvPr>
          <p:cNvGrpSpPr/>
          <p:nvPr/>
        </p:nvGrpSpPr>
        <p:grpSpPr>
          <a:xfrm>
            <a:off x="1049764" y="3800896"/>
            <a:ext cx="3658825" cy="2958329"/>
            <a:chOff x="1049764" y="3800896"/>
            <a:chExt cx="3658825" cy="2958329"/>
          </a:xfrm>
        </p:grpSpPr>
        <p:grpSp>
          <p:nvGrpSpPr>
            <p:cNvPr id="1063" name="グループ化 1062">
              <a:extLst>
                <a:ext uri="{FF2B5EF4-FFF2-40B4-BE49-F238E27FC236}">
                  <a16:creationId xmlns:a16="http://schemas.microsoft.com/office/drawing/2014/main" id="{9A6DE716-C2E5-D91F-306A-6FC99D9982D0}"/>
                </a:ext>
              </a:extLst>
            </p:cNvPr>
            <p:cNvGrpSpPr/>
            <p:nvPr/>
          </p:nvGrpSpPr>
          <p:grpSpPr>
            <a:xfrm>
              <a:off x="1049764" y="4125854"/>
              <a:ext cx="3658825" cy="2633371"/>
              <a:chOff x="1487914" y="4125854"/>
              <a:chExt cx="3658825" cy="2633371"/>
            </a:xfrm>
          </p:grpSpPr>
          <p:pic>
            <p:nvPicPr>
              <p:cNvPr id="1054" name="図 1053" descr="屋内, 流し, 座る, テーブ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B122688-2934-5AC8-AB76-5AE7033A0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28" b="23948"/>
              <a:stretch/>
            </p:blipFill>
            <p:spPr>
              <a:xfrm>
                <a:off x="1754863" y="4125854"/>
                <a:ext cx="1849254" cy="2633371"/>
              </a:xfrm>
              <a:prstGeom prst="rect">
                <a:avLst/>
              </a:prstGeom>
            </p:spPr>
          </p:pic>
          <p:pic>
            <p:nvPicPr>
              <p:cNvPr id="1056" name="図 1055" descr="屋内, キッチン, カウンター, 流し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A1E5A30-0C35-8825-A602-9C33EB6A98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26" b="9225"/>
              <a:stretch/>
            </p:blipFill>
            <p:spPr>
              <a:xfrm>
                <a:off x="3662501" y="4125854"/>
                <a:ext cx="1484238" cy="2616057"/>
              </a:xfrm>
              <a:prstGeom prst="rect">
                <a:avLst/>
              </a:prstGeom>
            </p:spPr>
          </p:pic>
          <p:sp>
            <p:nvSpPr>
              <p:cNvPr id="1057" name="テキスト ボックス 1056">
                <a:extLst>
                  <a:ext uri="{FF2B5EF4-FFF2-40B4-BE49-F238E27FC236}">
                    <a16:creationId xmlns:a16="http://schemas.microsoft.com/office/drawing/2014/main" id="{FA7470EC-02A5-0565-5E1C-F8D9763466ED}"/>
                  </a:ext>
                </a:extLst>
              </p:cNvPr>
              <p:cNvSpPr txBox="1"/>
              <p:nvPr/>
            </p:nvSpPr>
            <p:spPr>
              <a:xfrm>
                <a:off x="1487914" y="5400877"/>
                <a:ext cx="7280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  <a:highlight>
                      <a:srgbClr val="FFE389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CVD</a:t>
                </a:r>
                <a:endParaRPr kumimoji="1" lang="ja-JP" altLang="en-US" sz="2000" dirty="0">
                  <a:solidFill>
                    <a:srgbClr val="FF0000"/>
                  </a:solidFill>
                  <a:highlight>
                    <a:srgbClr val="FFE38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8" name="テキスト ボックス 1057">
                <a:extLst>
                  <a:ext uri="{FF2B5EF4-FFF2-40B4-BE49-F238E27FC236}">
                    <a16:creationId xmlns:a16="http://schemas.microsoft.com/office/drawing/2014/main" id="{1538B35B-F648-FED2-D56C-F67031F64B4B}"/>
                  </a:ext>
                </a:extLst>
              </p:cNvPr>
              <p:cNvSpPr txBox="1"/>
              <p:nvPr/>
            </p:nvSpPr>
            <p:spPr>
              <a:xfrm>
                <a:off x="2937632" y="5803400"/>
                <a:ext cx="9749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FF0000"/>
                    </a:solidFill>
                    <a:highlight>
                      <a:srgbClr val="FFE389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gun</a:t>
                </a:r>
                <a:endParaRPr kumimoji="1" lang="ja-JP" altLang="en-US" sz="2000" dirty="0">
                  <a:solidFill>
                    <a:srgbClr val="FF0000"/>
                  </a:solidFill>
                  <a:highlight>
                    <a:srgbClr val="FFE38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61" name="直線矢印コネクタ 1060">
                <a:extLst>
                  <a:ext uri="{FF2B5EF4-FFF2-40B4-BE49-F238E27FC236}">
                    <a16:creationId xmlns:a16="http://schemas.microsoft.com/office/drawing/2014/main" id="{AB1983C7-EA1A-46C1-3D36-CF849ACCFAD5}"/>
                  </a:ext>
                </a:extLst>
              </p:cNvPr>
              <p:cNvCxnSpPr/>
              <p:nvPr/>
            </p:nvCxnSpPr>
            <p:spPr>
              <a:xfrm flipV="1">
                <a:off x="3005681" y="5715945"/>
                <a:ext cx="480960" cy="287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67FC3A3-1FA4-2BC8-5279-2E4759776487}"/>
                </a:ext>
              </a:extLst>
            </p:cNvPr>
            <p:cNvSpPr txBox="1"/>
            <p:nvPr/>
          </p:nvSpPr>
          <p:spPr>
            <a:xfrm>
              <a:off x="1538888" y="3800896"/>
              <a:ext cx="3087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【DLC film forming equipment】</a:t>
              </a:r>
              <a:endPara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EB37FD-B8BE-EE8B-EFE1-CD6979BAE7E9}"/>
              </a:ext>
            </a:extLst>
          </p:cNvPr>
          <p:cNvSpPr txBox="1"/>
          <p:nvPr/>
        </p:nvSpPr>
        <p:spPr>
          <a:xfrm>
            <a:off x="1036050" y="579712"/>
            <a:ext cx="4211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Optimization of DLC coating】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CD490BA4-8DF4-D8B5-A918-4F1C3FD7F19B}"/>
              </a:ext>
            </a:extLst>
          </p:cNvPr>
          <p:cNvSpPr/>
          <p:nvPr/>
        </p:nvSpPr>
        <p:spPr>
          <a:xfrm rot="5400000">
            <a:off x="7909585" y="5659783"/>
            <a:ext cx="445590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723749-9C19-EADF-3D78-8C0703C1CAA6}"/>
              </a:ext>
            </a:extLst>
          </p:cNvPr>
          <p:cNvSpPr txBox="1"/>
          <p:nvPr/>
        </p:nvSpPr>
        <p:spPr>
          <a:xfrm>
            <a:off x="6096000" y="3273891"/>
            <a:ext cx="998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Ref [3]</a:t>
            </a:r>
          </a:p>
        </p:txBody>
      </p:sp>
    </p:spTree>
    <p:extLst>
      <p:ext uri="{BB962C8B-B14F-4D97-AF65-F5344CB8AC3E}">
        <p14:creationId xmlns:p14="http://schemas.microsoft.com/office/powerpoint/2010/main" val="1007449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77604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X-band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DAA @Nextef2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11C54D-D701-1618-4FD5-B992560B8AAE}"/>
              </a:ext>
            </a:extLst>
          </p:cNvPr>
          <p:cNvSpPr txBox="1"/>
          <p:nvPr/>
        </p:nvSpPr>
        <p:spPr>
          <a:xfrm>
            <a:off x="323850" y="624068"/>
            <a:ext cx="11544300" cy="1338828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High gradient was realized</a:t>
            </a:r>
            <a:r>
              <a:rPr kumimoji="1" lang="ja-JP" altLang="en-US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by beam-driven and short pulse dielectric accelerators</a:t>
            </a:r>
            <a:endParaRPr kumimoji="1" lang="ja-JP" altLang="en-US" sz="2400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●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320 MV/m@422GHz,  -  </a:t>
            </a:r>
            <a:r>
              <a:rPr lang="en-US" altLang="ja-JP" sz="14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B.D. O’Shea et al., Nat. Comm. 7, 12763 (2016).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●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102 MV/</a:t>
            </a:r>
            <a:r>
              <a:rPr lang="en-US" altLang="ja-JP"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m@X-band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,  - B. </a:t>
            </a:r>
            <a:r>
              <a:rPr lang="en-US" altLang="ja-JP"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Freemire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et al., PHYS. REV. ACCEL. BEAMS 26, 071301 (2023)</a:t>
            </a:r>
          </a:p>
          <a:p>
            <a:pPr>
              <a:spcBef>
                <a:spcPts val="600"/>
              </a:spcBef>
            </a:pP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→　</a:t>
            </a:r>
            <a:r>
              <a:rPr kumimoji="1"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Short pulse excitation by </a:t>
            </a:r>
            <a:r>
              <a:rPr kumimoji="1" lang="en-US" altLang="ja-JP" sz="2400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X-band</a:t>
            </a:r>
            <a:r>
              <a:rPr kumimoji="1" lang="ja-JP" altLang="en-US" sz="2400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r>
              <a:rPr kumimoji="1" lang="en-US" altLang="ja-JP" sz="2400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pulse input </a:t>
            </a:r>
            <a:r>
              <a:rPr kumimoji="1" lang="ja-JP" altLang="en-US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</a:t>
            </a:r>
            <a:r>
              <a:rPr kumimoji="1"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high </a:t>
            </a:r>
            <a:r>
              <a:rPr kumimoji="1" lang="en-US" altLang="ja-JP" sz="2400" i="1" u="sng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Z</a:t>
            </a:r>
            <a:r>
              <a:rPr kumimoji="1" lang="en-US" altLang="ja-JP" sz="2400" i="1" u="sng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</a:t>
            </a:r>
            <a:r>
              <a:rPr kumimoji="1" lang="en-US" altLang="ja-JP" sz="2400" i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+ high </a:t>
            </a:r>
            <a:r>
              <a:rPr kumimoji="1" lang="en-US" altLang="ja-JP" sz="2400" i="1" u="sng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kumimoji="1" lang="en-US" altLang="ja-JP" sz="2400" i="1" u="sng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</a:t>
            </a:r>
            <a:endParaRPr lang="ja-JP" altLang="ja-JP" sz="2400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A237202-D125-1C70-A2E4-8CFC95530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221341"/>
              </p:ext>
            </p:extLst>
          </p:nvPr>
        </p:nvGraphicFramePr>
        <p:xfrm>
          <a:off x="612319" y="4723826"/>
          <a:ext cx="2318709" cy="1710319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973670">
                  <a:extLst>
                    <a:ext uri="{9D8B030D-6E8A-4147-A177-3AD203B41FA5}">
                      <a16:colId xmlns:a16="http://schemas.microsoft.com/office/drawing/2014/main" val="3598074875"/>
                    </a:ext>
                  </a:extLst>
                </a:gridCol>
                <a:gridCol w="1345039">
                  <a:extLst>
                    <a:ext uri="{9D8B030D-6E8A-4147-A177-3AD203B41FA5}">
                      <a16:colId xmlns:a16="http://schemas.microsoft.com/office/drawing/2014/main" val="3961232946"/>
                    </a:ext>
                  </a:extLst>
                </a:gridCol>
              </a:tblGrid>
              <a:tr h="26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Parameters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>
                    <a:solidFill>
                      <a:srgbClr val="CEF2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MgO</a:t>
                      </a:r>
                      <a:endParaRPr lang="en-US" sz="1400" b="1" u="none" strike="noStrike" baseline="-250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>
                    <a:solidFill>
                      <a:srgbClr val="CE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90092"/>
                  </a:ext>
                </a:extLst>
              </a:tr>
              <a:tr h="318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ε</a:t>
                      </a:r>
                      <a:r>
                        <a:rPr lang="en-US" sz="1400" b="1" u="none" strike="noStrike" baseline="-250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9.64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05072895"/>
                  </a:ext>
                </a:extLst>
              </a:tr>
              <a:tr h="296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tan</a:t>
                      </a:r>
                      <a:r>
                        <a:rPr lang="el-GR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δ </a:t>
                      </a:r>
                      <a:endParaRPr lang="el-GR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6.0×10</a:t>
                      </a:r>
                      <a:r>
                        <a:rPr lang="en-US" altLang="ja-JP" sz="1400" b="1" u="none" strike="noStrike" baseline="30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-6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80643980"/>
                  </a:ext>
                </a:extLst>
              </a:tr>
              <a:tr h="226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Frequency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11.424 GHz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27746632"/>
                  </a:ext>
                </a:extLst>
              </a:tr>
              <a:tr h="26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r>
                        <a:rPr lang="en-US" sz="1400" b="1" u="none" strike="noStrike" baseline="-25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6.55×10</a:t>
                      </a:r>
                      <a:r>
                        <a:rPr lang="en-US" altLang="ja-JP" sz="1400" b="1" u="none" strike="noStrike" baseline="30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71371345"/>
                  </a:ext>
                </a:extLst>
              </a:tr>
              <a:tr h="3414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Z</a:t>
                      </a:r>
                      <a:r>
                        <a:rPr lang="en-US" sz="1400" b="1" u="none" strike="noStrike" baseline="-25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sh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600 M</a:t>
                      </a:r>
                      <a:r>
                        <a:rPr lang="el-GR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Ω/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45833751"/>
                  </a:ext>
                </a:extLst>
              </a:tr>
            </a:tbl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00667E2F-CE30-0662-08FB-9E759D5BC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5" y="2468220"/>
            <a:ext cx="3024117" cy="21600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F537C1-5DE3-1C4A-B62C-F561177C388F}"/>
              </a:ext>
            </a:extLst>
          </p:cNvPr>
          <p:cNvSpPr txBox="1"/>
          <p:nvPr/>
        </p:nvSpPr>
        <p:spPr>
          <a:xfrm>
            <a:off x="843390" y="2029936"/>
            <a:ext cx="426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Single cell X-band DAA structure】</a:t>
            </a:r>
          </a:p>
        </p:txBody>
      </p:sp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F4F59520-A8EE-55FE-6174-F38C1923257E}"/>
              </a:ext>
            </a:extLst>
          </p:cNvPr>
          <p:cNvSpPr/>
          <p:nvPr/>
        </p:nvSpPr>
        <p:spPr>
          <a:xfrm>
            <a:off x="3322485" y="2518387"/>
            <a:ext cx="161612" cy="3664699"/>
          </a:xfrm>
          <a:prstGeom prst="rightBrace">
            <a:avLst>
              <a:gd name="adj1" fmla="val 18765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856221-3D09-0EE2-8B44-FAC7215C3438}"/>
              </a:ext>
            </a:extLst>
          </p:cNvPr>
          <p:cNvSpPr txBox="1"/>
          <p:nvPr/>
        </p:nvSpPr>
        <p:spPr>
          <a:xfrm>
            <a:off x="5173944" y="1947023"/>
            <a:ext cx="426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Nextef2/Shield-B@KEK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CF661797-3CF0-AABE-D8AA-73D2B2BDACBD}"/>
              </a:ext>
            </a:extLst>
          </p:cNvPr>
          <p:cNvGrpSpPr/>
          <p:nvPr/>
        </p:nvGrpSpPr>
        <p:grpSpPr>
          <a:xfrm>
            <a:off x="5018085" y="4538224"/>
            <a:ext cx="3574461" cy="1939828"/>
            <a:chOff x="5039108" y="4675793"/>
            <a:chExt cx="3574461" cy="1939828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5E42E42C-748E-02F6-1F93-9F6E98FF04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61485" y="4843267"/>
              <a:ext cx="2452084" cy="1772354"/>
              <a:chOff x="4839201" y="4214204"/>
              <a:chExt cx="3597946" cy="2600578"/>
            </a:xfrm>
          </p:grpSpPr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F6541C40-1A92-639B-BD64-67D10473D6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771" t="8346" r="8886" b="14517"/>
              <a:stretch/>
            </p:blipFill>
            <p:spPr>
              <a:xfrm>
                <a:off x="4839201" y="4214204"/>
                <a:ext cx="3152373" cy="2501980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70212CD4-459E-B674-F1D5-A4659B4895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95" t="15876" r="59298" b="15543"/>
              <a:stretch/>
            </p:blipFill>
            <p:spPr>
              <a:xfrm>
                <a:off x="6637813" y="5449527"/>
                <a:ext cx="1799334" cy="1365255"/>
              </a:xfrm>
              <a:prstGeom prst="rect">
                <a:avLst/>
              </a:prstGeom>
            </p:spPr>
          </p:pic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BF4B63AA-8B25-E65A-FEC5-977D3184A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9951" y="5145598"/>
                <a:ext cx="2668759" cy="289220"/>
              </a:xfrm>
              <a:prstGeom prst="line">
                <a:avLst/>
              </a:prstGeom>
              <a:ln w="349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B20739AA-C527-6F23-88D1-7EE2BBC50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7311" y="5153830"/>
                <a:ext cx="900502" cy="1646243"/>
              </a:xfrm>
              <a:prstGeom prst="line">
                <a:avLst/>
              </a:prstGeom>
              <a:ln w="349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30FF635F-180F-8C4D-F0E7-EBBE6CA3BB02}"/>
                  </a:ext>
                </a:extLst>
              </p:cNvPr>
              <p:cNvSpPr txBox="1"/>
              <p:nvPr/>
            </p:nvSpPr>
            <p:spPr>
              <a:xfrm>
                <a:off x="6677040" y="5364742"/>
                <a:ext cx="1253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FF00"/>
                    </a:solidFill>
                  </a:rPr>
                  <a:t>Discharge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4" name="直線矢印コネクタ 33">
                <a:extLst>
                  <a:ext uri="{FF2B5EF4-FFF2-40B4-BE49-F238E27FC236}">
                    <a16:creationId xmlns:a16="http://schemas.microsoft.com/office/drawing/2014/main" id="{EFD942CB-E991-3088-0EC5-C461FE70C0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67941" y="5842927"/>
                <a:ext cx="104775" cy="23241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1B30152A-F8AD-8864-B761-CAE2A6B92624}"/>
                </a:ext>
              </a:extLst>
            </p:cNvPr>
            <p:cNvSpPr txBox="1"/>
            <p:nvPr/>
          </p:nvSpPr>
          <p:spPr>
            <a:xfrm>
              <a:off x="5408647" y="4675793"/>
              <a:ext cx="2883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【 </a:t>
              </a:r>
              <a:r>
                <a:rPr lang="en-US" altLang="ja-JP" sz="2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previous study @KEK</a:t>
              </a:r>
              <a:r>
                <a:rPr kumimoji="1" lang="en-US" altLang="ja-JP" sz="2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】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3633A162-9D5D-94B2-E19C-26713D3016E9}"/>
                </a:ext>
              </a:extLst>
            </p:cNvPr>
            <p:cNvSpPr txBox="1"/>
            <p:nvPr/>
          </p:nvSpPr>
          <p:spPr>
            <a:xfrm>
              <a:off x="5039108" y="5147435"/>
              <a:ext cx="1176557" cy="584775"/>
            </a:xfrm>
            <a:prstGeom prst="rect">
              <a:avLst/>
            </a:prstGeom>
            <a:solidFill>
              <a:srgbClr val="99E5EB"/>
            </a:solidFill>
            <a:ln w="698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dirty="0"/>
                <a:t>Side-view camera </a:t>
              </a:r>
              <a:endParaRPr lang="en-US" altLang="ja-JP" sz="1400" b="1" dirty="0"/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BAD323F-2475-1238-31CD-62B9EA0D9FD1}"/>
              </a:ext>
            </a:extLst>
          </p:cNvPr>
          <p:cNvSpPr txBox="1"/>
          <p:nvPr/>
        </p:nvSpPr>
        <p:spPr>
          <a:xfrm>
            <a:off x="2914813" y="6291674"/>
            <a:ext cx="859971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Observation of discharge occurring in DAA cavities from </a:t>
            </a:r>
            <a:r>
              <a:rPr kumimoji="1"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many point</a:t>
            </a: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Update of the internal structure based on the observation record to achieve higher gradient.</a:t>
            </a:r>
          </a:p>
        </p:txBody>
      </p:sp>
      <p:graphicFrame>
        <p:nvGraphicFramePr>
          <p:cNvPr id="45" name="グラフ 44">
            <a:extLst>
              <a:ext uri="{FF2B5EF4-FFF2-40B4-BE49-F238E27FC236}">
                <a16:creationId xmlns:a16="http://schemas.microsoft.com/office/drawing/2014/main" id="{BE071E1A-E4F9-20BD-BD5D-823A793A00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872271"/>
              </p:ext>
            </p:extLst>
          </p:nvPr>
        </p:nvGraphicFramePr>
        <p:xfrm>
          <a:off x="9121685" y="4250910"/>
          <a:ext cx="3008611" cy="226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グラフ 45">
            <a:extLst>
              <a:ext uri="{FF2B5EF4-FFF2-40B4-BE49-F238E27FC236}">
                <a16:creationId xmlns:a16="http://schemas.microsoft.com/office/drawing/2014/main" id="{377485D2-C05F-4A44-B3CF-B39E91B919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336761"/>
              </p:ext>
            </p:extLst>
          </p:nvPr>
        </p:nvGraphicFramePr>
        <p:xfrm>
          <a:off x="9121685" y="2209465"/>
          <a:ext cx="2926737" cy="210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04DDFBA-01C6-AA4A-6742-4B7689BCC745}"/>
              </a:ext>
            </a:extLst>
          </p:cNvPr>
          <p:cNvSpPr txBox="1"/>
          <p:nvPr/>
        </p:nvSpPr>
        <p:spPr>
          <a:xfrm>
            <a:off x="9251865" y="1942692"/>
            <a:ext cx="292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Step-pulse input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3DF0465A-1838-DF48-5707-91CE5CFF3BC5}"/>
              </a:ext>
            </a:extLst>
          </p:cNvPr>
          <p:cNvGrpSpPr/>
          <p:nvPr/>
        </p:nvGrpSpPr>
        <p:grpSpPr>
          <a:xfrm>
            <a:off x="5498669" y="2326680"/>
            <a:ext cx="3582858" cy="2292144"/>
            <a:chOff x="5408647" y="2402751"/>
            <a:chExt cx="3582858" cy="22921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F2AB0D5-840C-10D1-3F33-CBF243594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5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0310" y="2402751"/>
              <a:ext cx="3081195" cy="2292144"/>
            </a:xfrm>
            <a:prstGeom prst="rect">
              <a:avLst/>
            </a:prstGeom>
          </p:spPr>
        </p:pic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5C17C810-CFB9-8B84-D805-81260ED78942}"/>
                </a:ext>
              </a:extLst>
            </p:cNvPr>
            <p:cNvSpPr/>
            <p:nvPr/>
          </p:nvSpPr>
          <p:spPr>
            <a:xfrm rot="19689066">
              <a:off x="7567718" y="2520462"/>
              <a:ext cx="832475" cy="782344"/>
            </a:xfrm>
            <a:prstGeom prst="ellipse">
              <a:avLst/>
            </a:prstGeom>
            <a:noFill/>
            <a:ln w="66675">
              <a:solidFill>
                <a:srgbClr val="99E5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6ED986A-C00C-E2E9-EBD8-9FC4F0DB60DF}"/>
                </a:ext>
              </a:extLst>
            </p:cNvPr>
            <p:cNvSpPr txBox="1"/>
            <p:nvPr/>
          </p:nvSpPr>
          <p:spPr>
            <a:xfrm>
              <a:off x="6762836" y="4301328"/>
              <a:ext cx="2170984" cy="338554"/>
            </a:xfrm>
            <a:prstGeom prst="rect">
              <a:avLst/>
            </a:prstGeom>
            <a:solidFill>
              <a:srgbClr val="99E5E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TM</a:t>
              </a:r>
              <a:r>
                <a:rPr lang="en-US" altLang="ja-JP" sz="1600" b="1" baseline="-25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01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mode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launcher</a:t>
              </a:r>
              <a:endPara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545B42-5304-3FF7-551D-A802CC0CB9C3}"/>
                </a:ext>
              </a:extLst>
            </p:cNvPr>
            <p:cNvSpPr txBox="1"/>
            <p:nvPr/>
          </p:nvSpPr>
          <p:spPr>
            <a:xfrm>
              <a:off x="6510085" y="2423625"/>
              <a:ext cx="1053279" cy="338554"/>
            </a:xfrm>
            <a:prstGeom prst="rect">
              <a:avLst/>
            </a:prstGeom>
            <a:solidFill>
              <a:srgbClr val="99E5E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dirty="0"/>
                <a:t>DAA</a:t>
              </a:r>
              <a:endParaRPr lang="en-US" altLang="ja-JP" sz="1400" b="1" dirty="0"/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827B400B-C656-4100-784B-03C86F7E5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8647" y="2911634"/>
              <a:ext cx="2154717" cy="363069"/>
            </a:xfrm>
            <a:prstGeom prst="straightConnector1">
              <a:avLst/>
            </a:prstGeom>
            <a:ln w="889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C3BA61B-0A0B-A0FC-C2A8-92CFECFCB701}"/>
                </a:ext>
              </a:extLst>
            </p:cNvPr>
            <p:cNvSpPr txBox="1"/>
            <p:nvPr/>
          </p:nvSpPr>
          <p:spPr>
            <a:xfrm>
              <a:off x="5611891" y="3110162"/>
              <a:ext cx="1039729" cy="584775"/>
            </a:xfrm>
            <a:prstGeom prst="rect">
              <a:avLst/>
            </a:prstGeom>
            <a:solidFill>
              <a:srgbClr val="99E5EB"/>
            </a:solidFill>
            <a:ln w="698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b="1" dirty="0"/>
                <a:t>On-axis camera </a:t>
              </a:r>
              <a:endParaRPr lang="en-US" altLang="ja-JP" sz="1400" b="1" dirty="0"/>
            </a:p>
          </p:txBody>
        </p:sp>
      </p:grp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959A731-209F-02F5-97D6-A225E54AF3C3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653386" y="3470519"/>
            <a:ext cx="284964" cy="754738"/>
          </a:xfrm>
          <a:prstGeom prst="straightConnector1">
            <a:avLst/>
          </a:prstGeom>
          <a:ln w="44450">
            <a:solidFill>
              <a:srgbClr val="99E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18B44E47-E653-120C-5214-80F7AD906E2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221778" y="3618866"/>
            <a:ext cx="457163" cy="188456"/>
          </a:xfrm>
          <a:prstGeom prst="straightConnector1">
            <a:avLst/>
          </a:prstGeom>
          <a:ln w="44450">
            <a:solidFill>
              <a:srgbClr val="99E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0B9C5618-8095-04D0-C2DF-68AFB944B78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6194642" y="5302254"/>
            <a:ext cx="394277" cy="0"/>
          </a:xfrm>
          <a:prstGeom prst="straightConnector1">
            <a:avLst/>
          </a:prstGeom>
          <a:ln w="44450">
            <a:solidFill>
              <a:srgbClr val="99E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E778440B-8500-E82C-6261-F3EA1B9CACA8}"/>
              </a:ext>
            </a:extLst>
          </p:cNvPr>
          <p:cNvSpPr/>
          <p:nvPr/>
        </p:nvSpPr>
        <p:spPr>
          <a:xfrm rot="19689066">
            <a:off x="6628989" y="5101025"/>
            <a:ext cx="832475" cy="782344"/>
          </a:xfrm>
          <a:prstGeom prst="ellipse">
            <a:avLst/>
          </a:prstGeom>
          <a:noFill/>
          <a:ln w="66675">
            <a:solidFill>
              <a:srgbClr val="99E5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59DDB76-3C26-25F7-1B91-48089C15B9DF}"/>
              </a:ext>
            </a:extLst>
          </p:cNvPr>
          <p:cNvSpPr txBox="1"/>
          <p:nvPr/>
        </p:nvSpPr>
        <p:spPr>
          <a:xfrm>
            <a:off x="7559618" y="5076756"/>
            <a:ext cx="1422962" cy="307777"/>
          </a:xfrm>
          <a:prstGeom prst="rect">
            <a:avLst/>
          </a:prstGeom>
          <a:solidFill>
            <a:srgbClr val="99E5EB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/>
              <a:t>Acc. structure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04A3263-CC3E-33B7-37B1-A9B7BDC76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946" y="2639103"/>
            <a:ext cx="2572735" cy="270076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874F6CD-87B9-8768-82EF-A43AF6A1992F}"/>
              </a:ext>
            </a:extLst>
          </p:cNvPr>
          <p:cNvSpPr txBox="1"/>
          <p:nvPr/>
        </p:nvSpPr>
        <p:spPr>
          <a:xfrm>
            <a:off x="8003417" y="1070348"/>
            <a:ext cx="292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Very short pulse </a:t>
            </a:r>
          </a:p>
        </p:txBody>
      </p:sp>
      <p:sp>
        <p:nvSpPr>
          <p:cNvPr id="26" name="矢印: 左 25">
            <a:extLst>
              <a:ext uri="{FF2B5EF4-FFF2-40B4-BE49-F238E27FC236}">
                <a16:creationId xmlns:a16="http://schemas.microsoft.com/office/drawing/2014/main" id="{0463EEE1-C8E3-183B-26E6-69E0F380E641}"/>
              </a:ext>
            </a:extLst>
          </p:cNvPr>
          <p:cNvSpPr/>
          <p:nvPr/>
        </p:nvSpPr>
        <p:spPr>
          <a:xfrm>
            <a:off x="7795868" y="1161905"/>
            <a:ext cx="598624" cy="28110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0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7497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Summary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3BC930-224D-8390-497A-90A719FD7AF3}"/>
              </a:ext>
            </a:extLst>
          </p:cNvPr>
          <p:cNvSpPr txBox="1"/>
          <p:nvPr/>
        </p:nvSpPr>
        <p:spPr>
          <a:xfrm>
            <a:off x="274386" y="1143512"/>
            <a:ext cx="1164322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proposed the DAA structure and have been performed a proof-of-principle study.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DLC coating </a:t>
            </a:r>
            <a:r>
              <a:rPr lang="en-US" altLang="ja-JP" sz="24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lowerers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the SEY of MgO cells while maintaining a low </a:t>
            </a:r>
            <a:r>
              <a:rPr lang="en-US" altLang="ja-JP" sz="24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tanδ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→　</a:t>
            </a:r>
            <a:r>
              <a:rPr lang="en-US" altLang="ja-JP" sz="2400" b="1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b="1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2400" b="1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acc,max</a:t>
            </a:r>
            <a:r>
              <a:rPr lang="en-US" altLang="ja-JP" sz="2400" b="1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 11 MV/m (@</a:t>
            </a:r>
            <a:r>
              <a:rPr lang="en-US" altLang="ja-JP" sz="2400" b="1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400" b="1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</a:t>
            </a:r>
            <a:r>
              <a:rPr lang="en-US" altLang="ja-JP" sz="2400" b="1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= 5.4 μs) 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is important to understand in detail where and what causes the discharge in the DAA structures in order to further increase the </a:t>
            </a:r>
            <a:r>
              <a:rPr lang="en-US" altLang="ja-JP" sz="24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Eacc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new research program is currently underway to develop an X-band DAA structures (2023); short pulse excitation of the DAA structures with step-pulse input and monitoring of the discharge inside the cavity is planned for April 2024.</a:t>
            </a:r>
          </a:p>
        </p:txBody>
      </p:sp>
    </p:spTree>
    <p:extLst>
      <p:ext uri="{BB962C8B-B14F-4D97-AF65-F5344CB8AC3E}">
        <p14:creationId xmlns:p14="http://schemas.microsoft.com/office/powerpoint/2010/main" val="361765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3BC930-224D-8390-497A-90A719FD7AF3}"/>
              </a:ext>
            </a:extLst>
          </p:cNvPr>
          <p:cNvSpPr txBox="1"/>
          <p:nvPr/>
        </p:nvSpPr>
        <p:spPr>
          <a:xfrm>
            <a:off x="3532278" y="3241219"/>
            <a:ext cx="5127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Thank you for your attention.</a:t>
            </a:r>
            <a:endParaRPr lang="ja-JP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584056-7B62-8C7A-C34D-C41244BE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822" y="3864735"/>
            <a:ext cx="4289400" cy="2856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64D81D-ABD1-58CB-A3AF-911302C254C9}"/>
              </a:ext>
            </a:extLst>
          </p:cNvPr>
          <p:cNvSpPr txBox="1"/>
          <p:nvPr/>
        </p:nvSpPr>
        <p:spPr>
          <a:xfrm>
            <a:off x="1821179" y="1549619"/>
            <a:ext cx="85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【Acknowledgment】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FC4FD9-3D8C-D75C-DE8F-BAEFB3BE1A72}"/>
              </a:ext>
            </a:extLst>
          </p:cNvPr>
          <p:cNvSpPr/>
          <p:nvPr/>
        </p:nvSpPr>
        <p:spPr>
          <a:xfrm>
            <a:off x="1039902" y="2125260"/>
            <a:ext cx="10281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This work has been supported by 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【MEXT Development of key element technologies to improve the performance of future accelerators Program】 Japan Grant Number JPMXP1423812204 and 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Grant in Aid for JSPS Fellows Grant No. 13J08681, 16H02134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19K20609 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22684010, .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CC6D8E-92B5-86CD-EE1A-211AD60121C8}"/>
              </a:ext>
            </a:extLst>
          </p:cNvPr>
          <p:cNvSpPr txBox="1"/>
          <p:nvPr/>
        </p:nvSpPr>
        <p:spPr>
          <a:xfrm>
            <a:off x="1821179" y="81088"/>
            <a:ext cx="85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【Special Thanks】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3846C0-17AA-8E43-642C-96FED24353FC}"/>
              </a:ext>
            </a:extLst>
          </p:cNvPr>
          <p:cNvSpPr/>
          <p:nvPr/>
        </p:nvSpPr>
        <p:spPr>
          <a:xfrm>
            <a:off x="1039902" y="691344"/>
            <a:ext cx="1011218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N. Hayashizaki (Tokyo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Thech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.), S. Mori, Y. Yamamoto, M. Yoshida, T. Natsui, N.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Toge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(KEK), S. Miura, N.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Shigeoka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(MHI), H. Ogawa, Y. Hakuta,  H. Mano(AIST)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93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AB49D8D-C0F1-AE2E-43DF-7C2FE1D9F00D}"/>
              </a:ext>
            </a:extLst>
          </p:cNvPr>
          <p:cNvGrpSpPr/>
          <p:nvPr/>
        </p:nvGrpSpPr>
        <p:grpSpPr>
          <a:xfrm>
            <a:off x="-74439" y="1117346"/>
            <a:ext cx="5146964" cy="4173506"/>
            <a:chOff x="72797" y="1202907"/>
            <a:chExt cx="5146964" cy="417350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DDED766-FF68-9683-A4CA-B17C0496B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7" y="1202907"/>
              <a:ext cx="5146964" cy="4173506"/>
            </a:xfrm>
            <a:prstGeom prst="rect">
              <a:avLst/>
            </a:prstGeom>
          </p:spPr>
        </p:pic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F1B1A7EC-4396-DEAE-75AF-44B5EDBA433F}"/>
                </a:ext>
              </a:extLst>
            </p:cNvPr>
            <p:cNvSpPr/>
            <p:nvPr/>
          </p:nvSpPr>
          <p:spPr>
            <a:xfrm>
              <a:off x="2123728" y="2780929"/>
              <a:ext cx="432048" cy="4128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98C379A-45B3-4B79-E167-FDC71CA3A2A5}"/>
                </a:ext>
              </a:extLst>
            </p:cNvPr>
            <p:cNvSpPr txBox="1"/>
            <p:nvPr/>
          </p:nvSpPr>
          <p:spPr>
            <a:xfrm>
              <a:off x="1875556" y="3174402"/>
              <a:ext cx="19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MS UI Gothic" panose="020B0600070205080204" pitchFamily="50" charset="-128"/>
                </a:rPr>
                <a:t>Ba(Mg, Ta)O</a:t>
              </a:r>
              <a:r>
                <a:rPr lang="en-US" altLang="ja-JP" baseline="-25000" dirty="0">
                  <a:latin typeface="+mn-lt"/>
                  <a:ea typeface="MS UI Gothic" panose="020B0600070205080204" pitchFamily="50" charset="-128"/>
                </a:rPr>
                <a:t>3</a:t>
              </a:r>
              <a:r>
                <a:rPr lang="en-US" altLang="ja-JP" dirty="0">
                  <a:latin typeface="+mn-lt"/>
                  <a:ea typeface="MS UI Gothic" panose="020B0600070205080204" pitchFamily="50" charset="-128"/>
                </a:rPr>
                <a:t> </a:t>
              </a:r>
            </a:p>
            <a:p>
              <a:pPr algn="ctr"/>
              <a:r>
                <a:rPr lang="en-US" altLang="ja-JP" dirty="0">
                  <a:latin typeface="+mn-lt"/>
                  <a:ea typeface="MS UI Gothic" panose="020B0600070205080204" pitchFamily="50" charset="-128"/>
                </a:rPr>
                <a:t>(BMT) Ceramics</a:t>
              </a:r>
              <a:endParaRPr lang="en-US" altLang="ja-JP" baseline="-25000" dirty="0">
                <a:latin typeface="+mn-lt"/>
                <a:ea typeface="MS UI Gothic" panose="020B060007020508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A6E1A2F-349B-9F0D-643A-5DB668D4F86E}"/>
                </a:ext>
              </a:extLst>
            </p:cNvPr>
            <p:cNvSpPr txBox="1"/>
            <p:nvPr/>
          </p:nvSpPr>
          <p:spPr>
            <a:xfrm>
              <a:off x="1246645" y="3467525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latin typeface="+mn-lt"/>
                  <a:ea typeface="MS UI Gothic" panose="020B0600070205080204" pitchFamily="50" charset="-128"/>
                </a:rPr>
                <a:t>MgO</a:t>
              </a:r>
              <a:endParaRPr lang="en-US" altLang="ja-JP" baseline="-25000" dirty="0">
                <a:solidFill>
                  <a:srgbClr val="FF0000"/>
                </a:solidFill>
                <a:latin typeface="+mn-lt"/>
                <a:ea typeface="MS UI Gothic" panose="020B0600070205080204" pitchFamily="50" charset="-128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36BE1B42-36CC-20F1-E1DE-0C06076DA391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V="1">
              <a:off x="1475656" y="2987352"/>
              <a:ext cx="648072" cy="4223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7497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Improvement of the power efficiency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11C54D-D701-1618-4FD5-B992560B8AAE}"/>
              </a:ext>
            </a:extLst>
          </p:cNvPr>
          <p:cNvSpPr txBox="1"/>
          <p:nvPr/>
        </p:nvSpPr>
        <p:spPr>
          <a:xfrm>
            <a:off x="-232522" y="693703"/>
            <a:ext cx="744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 Optimum dielectric material selection】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B2BD715-8B5D-7409-D0F9-4F8D2900CA1F}"/>
              </a:ext>
            </a:extLst>
          </p:cNvPr>
          <p:cNvSpPr txBox="1"/>
          <p:nvPr/>
        </p:nvSpPr>
        <p:spPr>
          <a:xfrm>
            <a:off x="8034289" y="663199"/>
            <a:ext cx="440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【cooling】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E20AD19-CFB4-C7D4-F471-9F60F94444F0}"/>
              </a:ext>
            </a:extLst>
          </p:cNvPr>
          <p:cNvSpPr txBox="1"/>
          <p:nvPr/>
        </p:nvSpPr>
        <p:spPr>
          <a:xfrm>
            <a:off x="677854" y="5278989"/>
            <a:ext cx="32362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Shunt impedance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can be improved by </a:t>
            </a:r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38%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compared to the prototype. 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3C59738-2733-5C5B-2332-08AAE5FAE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37" y="1154050"/>
            <a:ext cx="4099778" cy="384381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B519B9D-6787-C6AC-C2FC-807AB2D52C2C}"/>
              </a:ext>
            </a:extLst>
          </p:cNvPr>
          <p:cNvSpPr txBox="1"/>
          <p:nvPr/>
        </p:nvSpPr>
        <p:spPr>
          <a:xfrm>
            <a:off x="9780561" y="3056583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6.6×10</a:t>
            </a:r>
            <a:r>
              <a:rPr kumimoji="1" lang="en-US" altLang="ja-JP" baseline="30000" dirty="0">
                <a:solidFill>
                  <a:srgbClr val="0000FF"/>
                </a:solidFill>
              </a:rPr>
              <a:t>-7</a:t>
            </a:r>
            <a:r>
              <a:rPr kumimoji="1" lang="en-US" altLang="ja-JP" dirty="0">
                <a:solidFill>
                  <a:srgbClr val="0000FF"/>
                </a:solidFill>
              </a:rPr>
              <a:t>@27K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DFE761F-6548-10B1-7A70-3573128A4688}"/>
              </a:ext>
            </a:extLst>
          </p:cNvPr>
          <p:cNvCxnSpPr>
            <a:cxnSpLocks/>
          </p:cNvCxnSpPr>
          <p:nvPr/>
        </p:nvCxnSpPr>
        <p:spPr>
          <a:xfrm flipH="1" flipV="1">
            <a:off x="8863725" y="3197194"/>
            <a:ext cx="916836" cy="1381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9" name="表 38">
            <a:extLst>
              <a:ext uri="{FF2B5EF4-FFF2-40B4-BE49-F238E27FC236}">
                <a16:creationId xmlns:a16="http://schemas.microsoft.com/office/drawing/2014/main" id="{46B446B8-DF68-156E-C9F9-959537836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456645"/>
              </p:ext>
            </p:extLst>
          </p:nvPr>
        </p:nvGraphicFramePr>
        <p:xfrm>
          <a:off x="4282091" y="3695564"/>
          <a:ext cx="3941455" cy="2715314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655091">
                  <a:extLst>
                    <a:ext uri="{9D8B030D-6E8A-4147-A177-3AD203B41FA5}">
                      <a16:colId xmlns:a16="http://schemas.microsoft.com/office/drawing/2014/main" val="3598074875"/>
                    </a:ext>
                  </a:extLst>
                </a:gridCol>
                <a:gridCol w="963686">
                  <a:extLst>
                    <a:ext uri="{9D8B030D-6E8A-4147-A177-3AD203B41FA5}">
                      <a16:colId xmlns:a16="http://schemas.microsoft.com/office/drawing/2014/main" val="3961232946"/>
                    </a:ext>
                  </a:extLst>
                </a:gridCol>
                <a:gridCol w="1322678">
                  <a:extLst>
                    <a:ext uri="{9D8B030D-6E8A-4147-A177-3AD203B41FA5}">
                      <a16:colId xmlns:a16="http://schemas.microsoft.com/office/drawing/2014/main" val="2772807322"/>
                    </a:ext>
                  </a:extLst>
                </a:gridCol>
              </a:tblGrid>
              <a:tr h="26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Parameters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>
                    <a:solidFill>
                      <a:srgbClr val="CEF2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BMT</a:t>
                      </a:r>
                      <a:endParaRPr lang="en-US" sz="1400" b="1" u="none" strike="noStrike" baseline="-250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>
                    <a:solidFill>
                      <a:srgbClr val="CEF2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MgO</a:t>
                      </a:r>
                      <a:endParaRPr lang="en-US" sz="1400" b="1" u="none" strike="noStrike" baseline="-250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>
                    <a:solidFill>
                      <a:srgbClr val="CE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90092"/>
                  </a:ext>
                </a:extLst>
              </a:tr>
              <a:tr h="318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ε</a:t>
                      </a:r>
                      <a:r>
                        <a:rPr lang="en-US" sz="1400" b="1" u="none" strike="noStrike" baseline="-250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9.64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05072895"/>
                  </a:ext>
                </a:extLst>
              </a:tr>
              <a:tr h="296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tan</a:t>
                      </a:r>
                      <a:r>
                        <a:rPr lang="el-GR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δ </a:t>
                      </a:r>
                      <a:endParaRPr lang="el-GR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2.5×10</a:t>
                      </a:r>
                      <a:r>
                        <a:rPr lang="en-US" altLang="ja-JP" sz="1400" b="1" u="none" strike="noStrike" baseline="300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-5</a:t>
                      </a:r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6.6×10</a:t>
                      </a:r>
                      <a:r>
                        <a:rPr lang="en-US" altLang="ja-JP" sz="1400" b="1" u="none" strike="noStrike" baseline="30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-7</a:t>
                      </a:r>
                      <a:r>
                        <a:rPr lang="en-US" altLang="ja-JP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@27K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80643980"/>
                  </a:ext>
                </a:extLst>
              </a:tr>
              <a:tr h="274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Acc. type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Standing wave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94971882"/>
                  </a:ext>
                </a:extLst>
              </a:tr>
              <a:tr h="252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Acc. Mode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TM</a:t>
                      </a:r>
                      <a:r>
                        <a:rPr lang="en-US" sz="1400" b="1" u="none" strike="noStrike" baseline="-250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02</a:t>
                      </a:r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- </a:t>
                      </a:r>
                      <a:r>
                        <a:rPr lang="el-GR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π </a:t>
                      </a:r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mode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566130453"/>
                  </a:ext>
                </a:extLst>
              </a:tr>
              <a:tr h="252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Num. of Acc. cells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69468258"/>
                  </a:ext>
                </a:extLst>
              </a:tr>
              <a:tr h="226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Frequency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5.712 GHz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5.712 GHz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27746632"/>
                  </a:ext>
                </a:extLst>
              </a:tr>
              <a:tr h="226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Temperature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 ℃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 Kelvin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56402445"/>
                  </a:ext>
                </a:extLst>
              </a:tr>
              <a:tr h="2634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Q</a:t>
                      </a:r>
                      <a:r>
                        <a:rPr lang="en-US" sz="1400" b="1" u="none" strike="noStrike" baseline="-2500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121,200</a:t>
                      </a:r>
                      <a:endParaRPr lang="en-US" altLang="ja-JP" sz="1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u="none" strike="noStrike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7.65×10</a:t>
                      </a:r>
                      <a:r>
                        <a:rPr lang="en-US" altLang="ja-JP" sz="1400" b="1" u="none" strike="noStrike" baseline="3000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endParaRPr lang="en-US" altLang="ja-JP" sz="1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71371345"/>
                  </a:ext>
                </a:extLst>
              </a:tr>
              <a:tr h="3414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Z</a:t>
                      </a:r>
                      <a:r>
                        <a:rPr lang="en-US" sz="1400" b="1" u="none" strike="noStrike" baseline="-25000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sh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870 M</a:t>
                      </a:r>
                      <a:r>
                        <a:rPr lang="el-GR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Ω/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 G</a:t>
                      </a:r>
                      <a:r>
                        <a:rPr lang="el-GR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Ω/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45833751"/>
                  </a:ext>
                </a:extLst>
              </a:tr>
            </a:tbl>
          </a:graphicData>
        </a:graphic>
      </p:graphicFrame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CD9C463-0BE5-F6E6-27E3-809E8B77B4F4}"/>
              </a:ext>
            </a:extLst>
          </p:cNvPr>
          <p:cNvSpPr txBox="1"/>
          <p:nvPr/>
        </p:nvSpPr>
        <p:spPr>
          <a:xfrm>
            <a:off x="8439945" y="5017975"/>
            <a:ext cx="365771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cryogenic temperature operating DAA structure is expected to have </a:t>
            </a:r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 times higher </a:t>
            </a:r>
            <a:r>
              <a:rPr lang="en-US" altLang="ja-JP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r>
              <a:rPr lang="en-US" altLang="ja-JP" i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and </a:t>
            </a:r>
            <a:r>
              <a:rPr lang="en-US" altLang="ja-JP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Z</a:t>
            </a:r>
            <a:r>
              <a:rPr lang="en-US" altLang="ja-JP" i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</a:t>
            </a:r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than that of RT operating DAA prototype.</a:t>
            </a: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67CF508B-BA3C-7C9E-510B-A2DF34DB66CC}"/>
              </a:ext>
            </a:extLst>
          </p:cNvPr>
          <p:cNvGrpSpPr/>
          <p:nvPr/>
        </p:nvGrpSpPr>
        <p:grpSpPr>
          <a:xfrm>
            <a:off x="5125035" y="1432861"/>
            <a:ext cx="2397919" cy="2028635"/>
            <a:chOff x="4982537" y="1283578"/>
            <a:chExt cx="2397919" cy="2028635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C1EF787-2D55-7AA7-33ED-287517D9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4214" y="1377850"/>
              <a:ext cx="1352215" cy="1543421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48ED368C-A3EC-B2D8-8256-FA7C5A337CD0}"/>
                </a:ext>
              </a:extLst>
            </p:cNvPr>
            <p:cNvSpPr txBox="1"/>
            <p:nvPr/>
          </p:nvSpPr>
          <p:spPr>
            <a:xfrm>
              <a:off x="4982537" y="2942881"/>
              <a:ext cx="23979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chemeClr val="accent1">
                      <a:lumMod val="75000"/>
                    </a:schemeClr>
                  </a:solidFill>
                </a:rPr>
                <a:t>U</a:t>
              </a:r>
              <a:r>
                <a:rPr lang="ja-JP" altLang="en-US" b="1" dirty="0">
                  <a:solidFill>
                    <a:schemeClr val="accent1">
                      <a:lumMod val="75000"/>
                    </a:schemeClr>
                  </a:solidFill>
                </a:rPr>
                <a:t>nder development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372E4E8-68DD-600B-A23F-477FFC54A907}"/>
                </a:ext>
              </a:extLst>
            </p:cNvPr>
            <p:cNvSpPr txBox="1"/>
            <p:nvPr/>
          </p:nvSpPr>
          <p:spPr>
            <a:xfrm>
              <a:off x="5434214" y="1283578"/>
              <a:ext cx="15712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BMT sample</a:t>
              </a:r>
              <a:endPara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BBD454A-05C8-4564-82DB-DAD3B558CE25}"/>
              </a:ext>
            </a:extLst>
          </p:cNvPr>
          <p:cNvSpPr txBox="1"/>
          <p:nvPr/>
        </p:nvSpPr>
        <p:spPr>
          <a:xfrm>
            <a:off x="157113" y="6450018"/>
            <a:ext cx="625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[4]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D. Satoh et al., Nucl. Instrum. Methods Phys. Res. B, 459, 148 (2019).</a:t>
            </a:r>
          </a:p>
        </p:txBody>
      </p:sp>
      <p:sp>
        <p:nvSpPr>
          <p:cNvPr id="49" name="スライド番号プレースホルダー 2">
            <a:extLst>
              <a:ext uri="{FF2B5EF4-FFF2-40B4-BE49-F238E27FC236}">
                <a16:creationId xmlns:a16="http://schemas.microsoft.com/office/drawing/2014/main" id="{20D5F0D5-4BE2-E1C3-BAD3-F989C694282A}"/>
              </a:ext>
            </a:extLst>
          </p:cNvPr>
          <p:cNvSpPr txBox="1">
            <a:spLocks/>
          </p:cNvSpPr>
          <p:nvPr/>
        </p:nvSpPr>
        <p:spPr>
          <a:xfrm>
            <a:off x="9354457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47AE39-FCC9-47AE-85D0-D643C8579EE4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5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42900" y="121321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【Outline】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2754088-95D3-2ACE-8070-95F4C341C71A}"/>
              </a:ext>
            </a:extLst>
          </p:cNvPr>
          <p:cNvSpPr txBox="1"/>
          <p:nvPr/>
        </p:nvSpPr>
        <p:spPr>
          <a:xfrm>
            <a:off x="843148" y="1012954"/>
            <a:ext cx="92551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Motivation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Operation principle of DAA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Proof of principle study</a:t>
            </a: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✓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Design and fabrication</a:t>
            </a: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✓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Low power test</a:t>
            </a: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✓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High power test	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3600" b="1" i="0" dirty="0">
                <a:solidFill>
                  <a:srgbClr val="3C404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Toward improving DAA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3C404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Research plan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73FC2907-67B2-4D50-27F1-297066623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7416" y="2840889"/>
            <a:ext cx="3041717" cy="1883065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43CA719-7F75-8802-6980-C61A5196BCB8}"/>
              </a:ext>
            </a:extLst>
          </p:cNvPr>
          <p:cNvSpPr txBox="1"/>
          <p:nvPr/>
        </p:nvSpPr>
        <p:spPr>
          <a:xfrm>
            <a:off x="7750657" y="2471557"/>
            <a:ext cx="469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ielectric </a:t>
            </a:r>
            <a:r>
              <a:rPr lang="en-US" altLang="ja-JP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ssist </a:t>
            </a:r>
            <a:r>
              <a:rPr lang="en-US" altLang="ja-JP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ccelerating structure, DAA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20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42900" y="124348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【Motivation】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87D474-D5E2-7BC1-B725-60CAA68B2E11}"/>
              </a:ext>
            </a:extLst>
          </p:cNvPr>
          <p:cNvSpPr txBox="1"/>
          <p:nvPr/>
        </p:nvSpPr>
        <p:spPr>
          <a:xfrm>
            <a:off x="1139372" y="4168287"/>
            <a:ext cx="101041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Dielectric loaded cavity has potential to become a high Q value and high </a:t>
            </a:r>
            <a:r>
              <a:rPr lang="en-US" altLang="ja-JP" sz="2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Z</a:t>
            </a:r>
            <a:r>
              <a:rPr lang="en-US" altLang="ja-JP" sz="2400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</a:t>
            </a:r>
            <a:endParaRPr lang="ja-JP" altLang="ja-JP" sz="3600" baseline="-25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A69FAB31-1279-DFD4-1E31-CC195FA16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374" y="4664570"/>
            <a:ext cx="3569498" cy="2209803"/>
          </a:xfrm>
          <a:prstGeom prst="rect">
            <a:avLst/>
          </a:prstGeom>
        </p:spPr>
      </p:pic>
      <p:sp>
        <p:nvSpPr>
          <p:cNvPr id="39" name="矢印: 上向き折線 38">
            <a:extLst>
              <a:ext uri="{FF2B5EF4-FFF2-40B4-BE49-F238E27FC236}">
                <a16:creationId xmlns:a16="http://schemas.microsoft.com/office/drawing/2014/main" id="{508C8AF3-1071-FE20-736D-827A38DF0CD6}"/>
              </a:ext>
            </a:extLst>
          </p:cNvPr>
          <p:cNvSpPr/>
          <p:nvPr/>
        </p:nvSpPr>
        <p:spPr>
          <a:xfrm rot="5400000">
            <a:off x="5332672" y="4009351"/>
            <a:ext cx="591053" cy="3874649"/>
          </a:xfrm>
          <a:prstGeom prst="bentUpArrow">
            <a:avLst>
              <a:gd name="adj1" fmla="val 34781"/>
              <a:gd name="adj2" fmla="val 45395"/>
              <a:gd name="adj3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A06C994-2F86-B30E-C21B-881E0DE7D7BF}"/>
              </a:ext>
            </a:extLst>
          </p:cNvPr>
          <p:cNvGrpSpPr/>
          <p:nvPr/>
        </p:nvGrpSpPr>
        <p:grpSpPr>
          <a:xfrm>
            <a:off x="1671250" y="1188369"/>
            <a:ext cx="8849499" cy="2902285"/>
            <a:chOff x="1689328" y="902296"/>
            <a:chExt cx="8849499" cy="2902285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C0D22F0E-F96A-2D59-CEA4-405B3C64DA33}"/>
                </a:ext>
              </a:extLst>
            </p:cNvPr>
            <p:cNvGrpSpPr/>
            <p:nvPr/>
          </p:nvGrpSpPr>
          <p:grpSpPr>
            <a:xfrm>
              <a:off x="1689328" y="902296"/>
              <a:ext cx="8849499" cy="2902285"/>
              <a:chOff x="345891" y="1603745"/>
              <a:chExt cx="8849499" cy="2902285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B1170734-2F64-D6F1-6FC3-15E6E81C2678}"/>
                  </a:ext>
                </a:extLst>
              </p:cNvPr>
              <p:cNvGrpSpPr/>
              <p:nvPr/>
            </p:nvGrpSpPr>
            <p:grpSpPr>
              <a:xfrm>
                <a:off x="345891" y="1603745"/>
                <a:ext cx="8055058" cy="2902285"/>
                <a:chOff x="616930" y="2010324"/>
                <a:chExt cx="8055058" cy="2902285"/>
              </a:xfrm>
            </p:grpSpPr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2F992A1C-36AC-4F1C-2B37-85ECE46BE737}"/>
                    </a:ext>
                  </a:extLst>
                </p:cNvPr>
                <p:cNvGrpSpPr/>
                <p:nvPr/>
              </p:nvGrpSpPr>
              <p:grpSpPr>
                <a:xfrm>
                  <a:off x="616930" y="2010324"/>
                  <a:ext cx="8055058" cy="2257303"/>
                  <a:chOff x="774262" y="2055897"/>
                  <a:chExt cx="8055058" cy="2257303"/>
                </a:xfrm>
              </p:grpSpPr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2ACA335F-E060-D4D2-0586-15B0EA465AA7}"/>
                      </a:ext>
                    </a:extLst>
                  </p:cNvPr>
                  <p:cNvSpPr txBox="1"/>
                  <p:nvPr/>
                </p:nvSpPr>
                <p:spPr>
                  <a:xfrm>
                    <a:off x="774262" y="2369292"/>
                    <a:ext cx="1380177" cy="707886"/>
                  </a:xfrm>
                  <a:prstGeom prst="rect">
                    <a:avLst/>
                  </a:prstGeom>
                  <a:noFill/>
                  <a:ln w="6350">
                    <a:solidFill>
                      <a:schemeClr val="dk1">
                        <a:shade val="95000"/>
                        <a:satMod val="10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Metallic</a:t>
                    </a:r>
                  </a:p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cavity</a:t>
                    </a:r>
                    <a:endParaRPr lang="ja-JP" altLang="ja-JP" sz="32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7" name="テキスト ボックス 16">
                    <a:extLst>
                      <a:ext uri="{FF2B5EF4-FFF2-40B4-BE49-F238E27FC236}">
                        <a16:creationId xmlns:a16="http://schemas.microsoft.com/office/drawing/2014/main" id="{3C7C08DE-41CD-9F7A-139E-07F7484018DC}"/>
                      </a:ext>
                    </a:extLst>
                  </p:cNvPr>
                  <p:cNvSpPr txBox="1"/>
                  <p:nvPr/>
                </p:nvSpPr>
                <p:spPr>
                  <a:xfrm>
                    <a:off x="774262" y="3605314"/>
                    <a:ext cx="1380178" cy="707886"/>
                  </a:xfrm>
                  <a:prstGeom prst="rect">
                    <a:avLst/>
                  </a:prstGeom>
                  <a:noFill/>
                  <a:ln w="6350">
                    <a:solidFill>
                      <a:schemeClr val="dk1">
                        <a:shade val="95000"/>
                        <a:satMod val="10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Dielectric resonator</a:t>
                    </a:r>
                    <a:endParaRPr lang="ja-JP" altLang="ja-JP" sz="32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cxnSp>
                <p:nvCxnSpPr>
                  <p:cNvPr id="18" name="直線矢印コネクタ 17">
                    <a:extLst>
                      <a:ext uri="{FF2B5EF4-FFF2-40B4-BE49-F238E27FC236}">
                        <a16:creationId xmlns:a16="http://schemas.microsoft.com/office/drawing/2014/main" id="{CCD76E6C-4742-EE7A-4B27-68F1727F24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11760" y="3408382"/>
                    <a:ext cx="5697714" cy="0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コネクタ 18">
                    <a:extLst>
                      <a:ext uri="{FF2B5EF4-FFF2-40B4-BE49-F238E27FC236}">
                        <a16:creationId xmlns:a16="http://schemas.microsoft.com/office/drawing/2014/main" id="{8EF98456-8CE5-D65A-8D17-DBA422BBB88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92850" y="3192358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>
                    <a:extLst>
                      <a:ext uri="{FF2B5EF4-FFF2-40B4-BE49-F238E27FC236}">
                        <a16:creationId xmlns:a16="http://schemas.microsoft.com/office/drawing/2014/main" id="{1065396C-4FF2-9114-3A46-D1C0687770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31840" y="3202667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>
                    <a:extLst>
                      <a:ext uri="{FF2B5EF4-FFF2-40B4-BE49-F238E27FC236}">
                        <a16:creationId xmlns:a16="http://schemas.microsoft.com/office/drawing/2014/main" id="{7B61CC65-210E-82B7-77B9-E80D79CB982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779912" y="3202667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DB1D73B7-03EE-4700-F312-4976006A12B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427984" y="3202667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id="{C94FEF50-D38E-BAE5-3158-E9C29D0FBDB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076056" y="3202667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id="{B790C644-7E48-61B9-5556-E562947E3D3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715046" y="3212976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2D2A40E2-8615-EA5F-32EF-E4D13D3BE3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63118" y="3212976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07DCD86C-0DAD-3DAF-1A7E-B02E6E4ED29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11190" y="3212976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533826ED-DECD-6EED-4D3B-B3E5BC89FC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59262" y="3212976"/>
                    <a:ext cx="0" cy="43204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72F19CA2-95F2-2F3B-267E-9FA7B362ED77}"/>
                      </a:ext>
                    </a:extLst>
                  </p:cNvPr>
                  <p:cNvSpPr txBox="1"/>
                  <p:nvPr/>
                </p:nvSpPr>
                <p:spPr>
                  <a:xfrm>
                    <a:off x="2654946" y="2830957"/>
                    <a:ext cx="10081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10</a:t>
                    </a:r>
                    <a:r>
                      <a:rPr lang="en-US" altLang="ja-JP" sz="2000" baseline="30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4</a:t>
                    </a:r>
                    <a:endParaRPr lang="ja-JP" altLang="ja-JP" sz="2000" baseline="30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5AC31008-2301-6345-C5F4-6A7C5F3806F2}"/>
                      </a:ext>
                    </a:extLst>
                  </p:cNvPr>
                  <p:cNvSpPr txBox="1"/>
                  <p:nvPr/>
                </p:nvSpPr>
                <p:spPr>
                  <a:xfrm>
                    <a:off x="3293935" y="2820577"/>
                    <a:ext cx="10081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10</a:t>
                    </a:r>
                    <a:r>
                      <a:rPr lang="en-US" altLang="ja-JP" sz="2000" baseline="30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5</a:t>
                    </a:r>
                    <a:endParaRPr lang="ja-JP" altLang="ja-JP" sz="2000" baseline="30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D4B62A2D-AD93-804F-53AA-B34454704C79}"/>
                      </a:ext>
                    </a:extLst>
                  </p:cNvPr>
                  <p:cNvSpPr txBox="1"/>
                  <p:nvPr/>
                </p:nvSpPr>
                <p:spPr>
                  <a:xfrm>
                    <a:off x="5220072" y="2802557"/>
                    <a:ext cx="10081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10</a:t>
                    </a:r>
                    <a:r>
                      <a:rPr lang="en-US" altLang="ja-JP" sz="2000" baseline="30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8</a:t>
                    </a:r>
                    <a:endParaRPr lang="ja-JP" altLang="ja-JP" sz="2000" baseline="30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B575987-6EE6-BC57-57E1-232604F52AF7}"/>
                      </a:ext>
                    </a:extLst>
                  </p:cNvPr>
                  <p:cNvSpPr txBox="1"/>
                  <p:nvPr/>
                </p:nvSpPr>
                <p:spPr>
                  <a:xfrm>
                    <a:off x="6516216" y="2802557"/>
                    <a:ext cx="10081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10</a:t>
                    </a:r>
                    <a:r>
                      <a:rPr lang="en-US" altLang="ja-JP" sz="2000" baseline="30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10</a:t>
                    </a:r>
                    <a:endParaRPr lang="ja-JP" altLang="ja-JP" sz="2000" baseline="30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6F068E9E-039D-8582-6B32-ED79F6C2B299}"/>
                      </a:ext>
                    </a:extLst>
                  </p:cNvPr>
                  <p:cNvSpPr/>
                  <p:nvPr/>
                </p:nvSpPr>
                <p:spPr>
                  <a:xfrm>
                    <a:off x="2987824" y="2369292"/>
                    <a:ext cx="675233" cy="433265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65000">
                        <a:schemeClr val="bg1"/>
                      </a:gs>
                      <a:gs pos="100000">
                        <a:srgbClr val="0070C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361A7FD4-DB17-C7A6-6C6B-E5D246706047}"/>
                      </a:ext>
                    </a:extLst>
                  </p:cNvPr>
                  <p:cNvSpPr/>
                  <p:nvPr/>
                </p:nvSpPr>
                <p:spPr>
                  <a:xfrm>
                    <a:off x="6904065" y="2363659"/>
                    <a:ext cx="881133" cy="42859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27000">
                        <a:srgbClr val="0070C0"/>
                      </a:gs>
                      <a:gs pos="100000">
                        <a:srgbClr val="0070C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4" name="正方形/長方形 33">
                    <a:extLst>
                      <a:ext uri="{FF2B5EF4-FFF2-40B4-BE49-F238E27FC236}">
                        <a16:creationId xmlns:a16="http://schemas.microsoft.com/office/drawing/2014/main" id="{72D7CF73-1D56-D068-8A6F-D72AD481A594}"/>
                      </a:ext>
                    </a:extLst>
                  </p:cNvPr>
                  <p:cNvSpPr/>
                  <p:nvPr/>
                </p:nvSpPr>
                <p:spPr>
                  <a:xfrm>
                    <a:off x="3486816" y="3702088"/>
                    <a:ext cx="2488791" cy="433265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25000">
                        <a:schemeClr val="bg1"/>
                      </a:gs>
                      <a:gs pos="100000">
                        <a:srgbClr val="0070C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35C3D5F3-14BB-6F68-79B6-AD524975BCB3}"/>
                      </a:ext>
                    </a:extLst>
                  </p:cNvPr>
                  <p:cNvSpPr txBox="1"/>
                  <p:nvPr/>
                </p:nvSpPr>
                <p:spPr>
                  <a:xfrm>
                    <a:off x="8010884" y="3146772"/>
                    <a:ext cx="81843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800" i="1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a:t>Q</a:t>
                    </a:r>
                    <a:r>
                      <a:rPr lang="en-US" altLang="ja-JP" sz="2800" i="1" baseline="-25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rPr>
                      <a:t>0</a:t>
                    </a:r>
                    <a:endParaRPr lang="ja-JP" altLang="ja-JP" sz="2800" i="1" baseline="-25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CF9A9519-1A28-BDB6-BD01-CBF7BDB51A7A}"/>
                      </a:ext>
                    </a:extLst>
                  </p:cNvPr>
                  <p:cNvSpPr txBox="1"/>
                  <p:nvPr/>
                </p:nvSpPr>
                <p:spPr>
                  <a:xfrm>
                    <a:off x="2386633" y="2065044"/>
                    <a:ext cx="18776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Normal conductor</a:t>
                    </a:r>
                    <a:endParaRPr lang="ja-JP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0AAA9111-0BE5-FA0A-7784-D792A5D0AA88}"/>
                      </a:ext>
                    </a:extLst>
                  </p:cNvPr>
                  <p:cNvSpPr txBox="1"/>
                  <p:nvPr/>
                </p:nvSpPr>
                <p:spPr>
                  <a:xfrm>
                    <a:off x="6375830" y="2055897"/>
                    <a:ext cx="18776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Superconductor</a:t>
                    </a:r>
                    <a:endParaRPr lang="ja-JP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E12ABA61-2248-9D6E-7215-38A31E78BBE9}"/>
                    </a:ext>
                  </a:extLst>
                </p:cNvPr>
                <p:cNvSpPr txBox="1"/>
                <p:nvPr/>
              </p:nvSpPr>
              <p:spPr>
                <a:xfrm>
                  <a:off x="3812732" y="4081612"/>
                  <a:ext cx="360557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Low-loss Dielectric</a:t>
                  </a:r>
                </a:p>
                <a:p>
                  <a:r>
                    <a:rPr lang="ja-JP" altLang="en-US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（</a:t>
                  </a:r>
                  <a:r>
                    <a:rPr lang="en-US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Al</a:t>
                  </a:r>
                  <a:r>
                    <a:rPr lang="en-US" altLang="ja-JP" sz="1600" baseline="-25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2</a:t>
                  </a:r>
                  <a:r>
                    <a:rPr lang="en-US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O</a:t>
                  </a:r>
                  <a:r>
                    <a:rPr lang="en-US" altLang="ja-JP" sz="1600" baseline="-250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3</a:t>
                  </a:r>
                  <a:r>
                    <a:rPr lang="en-US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, MgO </a:t>
                  </a:r>
                  <a:r>
                    <a:rPr lang="en-US" altLang="ja-JP" sz="1600" dirty="0" err="1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etc</a:t>
                  </a:r>
                  <a:r>
                    <a:rPr lang="en-US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…</a:t>
                  </a:r>
                  <a:r>
                    <a:rPr lang="ja-JP" altLang="en-US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）</a:t>
                  </a:r>
                  <a:endParaRPr lang="en-US" altLang="ja-JP" sz="1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US" altLang="ja-JP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N. </a:t>
                  </a:r>
                  <a:r>
                    <a:rPr lang="en-US" altLang="ja-JP" sz="11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McN</a:t>
                  </a:r>
                  <a:r>
                    <a:rPr lang="en-US" altLang="ja-JP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Alford, et al., J Eur. Ceram. Soc. 21, 2605 (2001)</a:t>
                  </a:r>
                </a:p>
              </p:txBody>
            </p:sp>
          </p:grp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439F232-1D55-8A0A-A556-B71B8A58DC26}"/>
                  </a:ext>
                </a:extLst>
              </p:cNvPr>
              <p:cNvGrpSpPr/>
              <p:nvPr/>
            </p:nvGrpSpPr>
            <p:grpSpPr>
              <a:xfrm>
                <a:off x="6507174" y="3278342"/>
                <a:ext cx="2688216" cy="745124"/>
                <a:chOff x="6402191" y="3429000"/>
                <a:chExt cx="2688216" cy="745124"/>
              </a:xfrm>
            </p:grpSpPr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E1019CCA-6943-38A7-E35F-A0D6B792A370}"/>
                    </a:ext>
                  </a:extLst>
                </p:cNvPr>
                <p:cNvSpPr/>
                <p:nvPr/>
              </p:nvSpPr>
              <p:spPr>
                <a:xfrm>
                  <a:off x="6475694" y="3429000"/>
                  <a:ext cx="2488791" cy="745124"/>
                </a:xfrm>
                <a:prstGeom prst="rect">
                  <a:avLst/>
                </a:prstGeom>
                <a:solidFill>
                  <a:srgbClr val="CEF2FA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grpSp>
              <p:nvGrpSpPr>
                <p:cNvPr id="8" name="グループ化 7">
                  <a:extLst>
                    <a:ext uri="{FF2B5EF4-FFF2-40B4-BE49-F238E27FC236}">
                      <a16:creationId xmlns:a16="http://schemas.microsoft.com/office/drawing/2014/main" id="{0C20FB11-AECF-4184-7026-8197E64D8EC1}"/>
                    </a:ext>
                  </a:extLst>
                </p:cNvPr>
                <p:cNvGrpSpPr/>
                <p:nvPr/>
              </p:nvGrpSpPr>
              <p:grpSpPr>
                <a:xfrm>
                  <a:off x="6402191" y="3447149"/>
                  <a:ext cx="2688216" cy="664660"/>
                  <a:chOff x="6420288" y="3865373"/>
                  <a:chExt cx="2688216" cy="664660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16850257-A282-E905-043B-FCE9A14595E7}"/>
                      </a:ext>
                    </a:extLst>
                  </p:cNvPr>
                  <p:cNvSpPr/>
                  <p:nvPr/>
                </p:nvSpPr>
                <p:spPr>
                  <a:xfrm>
                    <a:off x="7186301" y="4250673"/>
                    <a:ext cx="1191686" cy="18814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53000">
                        <a:schemeClr val="bg1"/>
                      </a:gs>
                      <a:gs pos="100000">
                        <a:srgbClr val="0070C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1" name="テキスト ボックス 10">
                    <a:extLst>
                      <a:ext uri="{FF2B5EF4-FFF2-40B4-BE49-F238E27FC236}">
                        <a16:creationId xmlns:a16="http://schemas.microsoft.com/office/drawing/2014/main" id="{0EC35D8B-49E4-D8E6-C32F-E95D4989496B}"/>
                      </a:ext>
                    </a:extLst>
                  </p:cNvPr>
                  <p:cNvSpPr txBox="1"/>
                  <p:nvPr/>
                </p:nvSpPr>
                <p:spPr>
                  <a:xfrm>
                    <a:off x="6843337" y="3865373"/>
                    <a:ext cx="1877613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Temperature</a:t>
                    </a:r>
                    <a:endParaRPr lang="ja-JP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2" name="テキスト ボックス 11">
                    <a:extLst>
                      <a:ext uri="{FF2B5EF4-FFF2-40B4-BE49-F238E27FC236}">
                        <a16:creationId xmlns:a16="http://schemas.microsoft.com/office/drawing/2014/main" id="{8F681485-EEB2-61B8-84B6-006BB4CB6907}"/>
                      </a:ext>
                    </a:extLst>
                  </p:cNvPr>
                  <p:cNvSpPr txBox="1"/>
                  <p:nvPr/>
                </p:nvSpPr>
                <p:spPr>
                  <a:xfrm>
                    <a:off x="6420288" y="4182550"/>
                    <a:ext cx="713121" cy="3474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High</a:t>
                    </a:r>
                    <a:endParaRPr lang="ja-JP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13631607-0375-2F3F-9E32-935F31859197}"/>
                      </a:ext>
                    </a:extLst>
                  </p:cNvPr>
                  <p:cNvSpPr txBox="1"/>
                  <p:nvPr/>
                </p:nvSpPr>
                <p:spPr>
                  <a:xfrm>
                    <a:off x="8395383" y="4176166"/>
                    <a:ext cx="713121" cy="3474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16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rPr>
                      <a:t>Low</a:t>
                    </a:r>
                    <a:endParaRPr lang="ja-JP" altLang="ja-JP" sz="16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endParaRPr>
                  </a:p>
                </p:txBody>
              </p:sp>
            </p:grpSp>
          </p:grp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349B74F8-F3AA-CCB2-8405-6C8C7ED80156}"/>
                </a:ext>
              </a:extLst>
            </p:cNvPr>
            <p:cNvGrpSpPr/>
            <p:nvPr/>
          </p:nvGrpSpPr>
          <p:grpSpPr>
            <a:xfrm>
              <a:off x="2190159" y="3159599"/>
              <a:ext cx="2759705" cy="429539"/>
              <a:chOff x="846722" y="3861048"/>
              <a:chExt cx="2759705" cy="429539"/>
            </a:xfrm>
          </p:grpSpPr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2AE6387-06BA-081D-4E78-3A298AFB0F52}"/>
                  </a:ext>
                </a:extLst>
              </p:cNvPr>
              <p:cNvSpPr txBox="1"/>
              <p:nvPr/>
            </p:nvSpPr>
            <p:spPr>
              <a:xfrm>
                <a:off x="846722" y="3890477"/>
                <a:ext cx="27597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1-order higher </a:t>
                </a:r>
                <a:r>
                  <a:rPr lang="en-US" altLang="ja-JP" sz="2000" i="1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Q</a:t>
                </a:r>
                <a:r>
                  <a:rPr lang="en-US" altLang="ja-JP" sz="2000" i="1" baseline="-250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0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@RT</a:t>
                </a:r>
                <a:endParaRPr lang="ja-JP" altLang="ja-JP" sz="20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42" name="直線矢印コネクタ 41">
                <a:extLst>
                  <a:ext uri="{FF2B5EF4-FFF2-40B4-BE49-F238E27FC236}">
                    <a16:creationId xmlns:a16="http://schemas.microsoft.com/office/drawing/2014/main" id="{EF9FC538-DE02-B215-530F-FC7D8518D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3469" y="3861048"/>
                <a:ext cx="64807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222AD5E9-7496-B35A-D43D-BF18A7419BE4}"/>
              </a:ext>
            </a:extLst>
          </p:cNvPr>
          <p:cNvSpPr/>
          <p:nvPr/>
        </p:nvSpPr>
        <p:spPr>
          <a:xfrm>
            <a:off x="1139372" y="4739050"/>
            <a:ext cx="5190553" cy="923330"/>
          </a:xfrm>
          <a:prstGeom prst="rect">
            <a:avLst/>
          </a:prstGeom>
          <a:solidFill>
            <a:srgbClr val="FFDDDD"/>
          </a:solidFill>
        </p:spPr>
        <p:txBody>
          <a:bodyPr wrap="square">
            <a:sp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Started the development of a high power efficiency accelerating structure </a:t>
            </a:r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focusing on the low RF loss characteristics of the dielectric.</a:t>
            </a:r>
            <a:endParaRPr lang="ja-JP" altLang="en-US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7A53012-1EC1-DCD9-F1D1-911F3B1F6D49}"/>
              </a:ext>
            </a:extLst>
          </p:cNvPr>
          <p:cNvSpPr txBox="1"/>
          <p:nvPr/>
        </p:nvSpPr>
        <p:spPr>
          <a:xfrm>
            <a:off x="506286" y="6295513"/>
            <a:ext cx="738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ielectric </a:t>
            </a:r>
            <a:r>
              <a:rPr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ssist </a:t>
            </a:r>
            <a:r>
              <a:rPr lang="en-US" altLang="ja-JP" sz="2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ccelerating (DAA) Structure</a:t>
            </a:r>
            <a:endParaRPr lang="ja-JP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DC69008-1276-3C00-65F4-8A6CC266D562}"/>
              </a:ext>
            </a:extLst>
          </p:cNvPr>
          <p:cNvSpPr txBox="1"/>
          <p:nvPr/>
        </p:nvSpPr>
        <p:spPr>
          <a:xfrm>
            <a:off x="1489496" y="740860"/>
            <a:ext cx="9255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【Comparing the Q</a:t>
            </a:r>
            <a:r>
              <a:rPr lang="en-US" altLang="ja-JP" sz="2400" baseline="-250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0</a:t>
            </a:r>
            <a:r>
              <a:rPr lang="en-US" altLang="ja-JP" sz="24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of the metal cavity and the dielectric resonator</a:t>
            </a:r>
            <a:r>
              <a:rPr lang="en-US" altLang="ja-JP" sz="24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】</a:t>
            </a:r>
            <a:r>
              <a:rPr lang="en-US" altLang="ja-JP" sz="2400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96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7499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Operation principle of DAA structure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2C58B3D-BA4A-4B8B-3A84-ED665D300DC4}"/>
              </a:ext>
            </a:extLst>
          </p:cNvPr>
          <p:cNvSpPr txBox="1"/>
          <p:nvPr/>
        </p:nvSpPr>
        <p:spPr>
          <a:xfrm>
            <a:off x="323850" y="6263718"/>
            <a:ext cx="37340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[1]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D. Satoh, et al., PRAB 19, 011302 (2016) </a:t>
            </a:r>
          </a:p>
          <a:p>
            <a:r>
              <a:rPr kumimoji="1" lang="en-US" altLang="ja-JP" sz="1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[2] D. Satoh, et.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al., PRAB 20, 091302 (2017)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4C7D273-8DE1-4E85-18F8-DC926383C33A}"/>
              </a:ext>
            </a:extLst>
          </p:cNvPr>
          <p:cNvSpPr txBox="1"/>
          <p:nvPr/>
        </p:nvSpPr>
        <p:spPr>
          <a:xfrm>
            <a:off x="294543" y="3852877"/>
            <a:ext cx="5133800" cy="2369880"/>
          </a:xfrm>
          <a:prstGeom prst="rect">
            <a:avLst/>
          </a:prstGeom>
          <a:solidFill>
            <a:srgbClr val="FFDDDD"/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en-US" altLang="ja-JP" sz="20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DAA consists of </a:t>
            </a:r>
            <a:r>
              <a:rPr lang="en-US" altLang="ja-JP" sz="2000" kern="1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dielectric cylinders and disks with irises</a:t>
            </a:r>
            <a:r>
              <a:rPr lang="en-US" altLang="ja-JP" sz="20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which are periodically arranged in a metallic enclosure.</a:t>
            </a:r>
            <a:endParaRPr lang="ja-JP" altLang="ja-JP" sz="20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en-US" altLang="ja-JP" sz="20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0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igher order </a:t>
            </a:r>
            <a:r>
              <a:rPr lang="en-US" altLang="ja-JP" sz="2000" kern="1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TM</a:t>
            </a:r>
            <a:r>
              <a:rPr lang="en-US" altLang="ja-JP" sz="2000" kern="100" baseline="-250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02n</a:t>
            </a:r>
            <a:r>
              <a:rPr lang="en-US" altLang="ja-JP" sz="2000" kern="1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mode </a:t>
            </a:r>
            <a:r>
              <a:rPr lang="en-US" altLang="ja-JP" sz="20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is used for beam acceleration.</a:t>
            </a:r>
          </a:p>
          <a:p>
            <a:pPr lvl="0" algn="just"/>
            <a:r>
              <a:rPr lang="ja-JP" altLang="en-US" sz="2400" b="1" kern="1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→ </a:t>
            </a:r>
            <a:r>
              <a:rPr lang="en-US" altLang="ja-JP" sz="2400" b="1" kern="1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W</a:t>
            </a:r>
            <a:r>
              <a:rPr lang="en-US" altLang="ja-JP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all loss on conducting surface is drastically reduced in DAA structure</a:t>
            </a:r>
            <a:endParaRPr lang="ja-JP" altLang="ja-JP" sz="2400" b="1" kern="100" dirty="0">
              <a:solidFill>
                <a:srgbClr val="FF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8C1B5816-3059-B7C8-FB2B-17D66138B1BD}"/>
              </a:ext>
            </a:extLst>
          </p:cNvPr>
          <p:cNvGrpSpPr/>
          <p:nvPr/>
        </p:nvGrpSpPr>
        <p:grpSpPr>
          <a:xfrm>
            <a:off x="597129" y="1236106"/>
            <a:ext cx="4528626" cy="2575810"/>
            <a:chOff x="172341" y="1053321"/>
            <a:chExt cx="4528626" cy="257581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617C977-4483-6936-C7EC-71355A2BE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342" y="1162524"/>
              <a:ext cx="3919673" cy="2426589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AC1CDB2-2C47-C4BD-D561-BF7504EB4C12}"/>
                </a:ext>
              </a:extLst>
            </p:cNvPr>
            <p:cNvSpPr txBox="1"/>
            <p:nvPr/>
          </p:nvSpPr>
          <p:spPr>
            <a:xfrm>
              <a:off x="172341" y="1053321"/>
              <a:ext cx="1918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Dielectric cylinder</a:t>
              </a:r>
              <a:endPara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0809B21-B00B-AD68-B254-24D57030ED20}"/>
                </a:ext>
              </a:extLst>
            </p:cNvPr>
            <p:cNvSpPr txBox="1"/>
            <p:nvPr/>
          </p:nvSpPr>
          <p:spPr>
            <a:xfrm>
              <a:off x="2782456" y="3259799"/>
              <a:ext cx="1918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Dielectric  disk</a:t>
              </a:r>
              <a:endPara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F089BC57-5848-04E3-A080-0E1628A0D55B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H="1" flipV="1">
              <a:off x="2843549" y="2631387"/>
              <a:ext cx="898163" cy="6284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2814CC39-11D0-5FDF-32C3-C61EC672E129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1131597" y="1422653"/>
              <a:ext cx="828481" cy="666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53F7281-54F7-41E6-4391-3583CD3D82A4}"/>
              </a:ext>
            </a:extLst>
          </p:cNvPr>
          <p:cNvSpPr txBox="1"/>
          <p:nvPr/>
        </p:nvSpPr>
        <p:spPr>
          <a:xfrm>
            <a:off x="54760" y="733480"/>
            <a:ext cx="564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【Conceptual diagram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of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DAA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structure】</a:t>
            </a:r>
            <a:endParaRPr kumimoji="1" lang="ja-JP" altLang="en-US" sz="2400" b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7A00BE1-28D7-4F87-513D-BAAA0C282ABC}"/>
              </a:ext>
            </a:extLst>
          </p:cNvPr>
          <p:cNvSpPr txBox="1"/>
          <p:nvPr/>
        </p:nvSpPr>
        <p:spPr>
          <a:xfrm>
            <a:off x="7731093" y="6244010"/>
            <a:ext cx="28326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TM</a:t>
            </a:r>
            <a:r>
              <a:rPr kumimoji="1" lang="en-US" altLang="ja-JP" sz="2400" b="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</a:t>
            </a:r>
            <a:r>
              <a:rPr kumimoji="1" lang="en-US" altLang="ja-JP" sz="2400" b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π</a:t>
            </a:r>
            <a:r>
              <a:rPr lang="ja-JP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 like</a:t>
            </a:r>
            <a:endParaRPr kumimoji="1" lang="ja-JP" altLang="en-US" sz="2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1EFEAE0F-8E0D-1C52-8B51-10C0FF92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921" y="835276"/>
            <a:ext cx="5917463" cy="5352564"/>
          </a:xfrm>
          <a:prstGeom prst="rect">
            <a:avLst/>
          </a:prstGeom>
        </p:spPr>
      </p:pic>
      <p:sp>
        <p:nvSpPr>
          <p:cNvPr id="77" name="スライド番号プレースホルダー 2">
            <a:extLst>
              <a:ext uri="{FF2B5EF4-FFF2-40B4-BE49-F238E27FC236}">
                <a16:creationId xmlns:a16="http://schemas.microsoft.com/office/drawing/2014/main" id="{D19EEAB7-9F76-3CC0-EFE8-D523A21B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436" y="6356350"/>
            <a:ext cx="2743200" cy="365125"/>
          </a:xfrm>
        </p:spPr>
        <p:txBody>
          <a:bodyPr/>
          <a:lstStyle/>
          <a:p>
            <a:fld id="{AC47AE39-FCC9-47AE-85D0-D643C8579EE4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973BAE-D0BB-BCF3-D513-A36BF5ECAAD3}"/>
              </a:ext>
            </a:extLst>
          </p:cNvPr>
          <p:cNvSpPr txBox="1"/>
          <p:nvPr/>
        </p:nvSpPr>
        <p:spPr>
          <a:xfrm>
            <a:off x="3901247" y="6443489"/>
            <a:ext cx="2449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Patent :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PCT/JP2016/087683</a:t>
            </a:r>
          </a:p>
        </p:txBody>
      </p:sp>
    </p:spTree>
    <p:extLst>
      <p:ext uri="{BB962C8B-B14F-4D97-AF65-F5344CB8AC3E}">
        <p14:creationId xmlns:p14="http://schemas.microsoft.com/office/powerpoint/2010/main" val="202792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024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Mechanism of high-</a:t>
            </a:r>
            <a:r>
              <a:rPr lang="en-US" altLang="ja-JP" sz="32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Q</a:t>
            </a:r>
            <a:r>
              <a:rPr lang="en-US" altLang="ja-JP" sz="32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0 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A593C2-EE43-F979-60CA-4C8B8630E573}"/>
              </a:ext>
            </a:extLst>
          </p:cNvPr>
          <p:cNvSpPr txBox="1"/>
          <p:nvPr/>
        </p:nvSpPr>
        <p:spPr>
          <a:xfrm>
            <a:off x="2783029" y="808440"/>
            <a:ext cx="6623832" cy="1354217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ja-JP" sz="2800" b="0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Wall loss on a conducting cylinder: </a:t>
            </a:r>
            <a:r>
              <a:rPr kumimoji="1" lang="en-US" altLang="ja-JP" sz="2800" b="0" i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P</a:t>
            </a:r>
            <a:r>
              <a:rPr kumimoji="1" lang="en-US" altLang="ja-JP" sz="2800" b="0" i="1" u="sng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wall</a:t>
            </a:r>
          </a:p>
          <a:p>
            <a:pPr algn="ctr">
              <a:spcAft>
                <a:spcPts val="0"/>
              </a:spcAft>
            </a:pPr>
            <a:r>
              <a:rPr lang="en-US" altLang="ja-JP" sz="2400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P</a:t>
            </a:r>
            <a:r>
              <a:rPr lang="en-US" altLang="ja-JP" sz="2400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wall</a:t>
            </a:r>
            <a:r>
              <a:rPr lang="en-US" altLang="ja-JP" sz="24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∝</a:t>
            </a:r>
            <a:r>
              <a:rPr lang="en-US" altLang="ja-JP" sz="24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24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×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|</a:t>
            </a:r>
            <a:r>
              <a:rPr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b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θ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2400" b="1" i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)| </a:t>
            </a:r>
            <a:r>
              <a:rPr lang="en-US" altLang="ja-JP" sz="2400" b="1" baseline="30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ja-JP" sz="20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* c</a:t>
            </a:r>
            <a:r>
              <a:rPr lang="en-US" altLang="ja-JP" sz="20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: inner radius of conductive cylinder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7A47B98-8A3D-94AB-3D8F-5F57CBCDC7AB}"/>
              </a:ext>
            </a:extLst>
          </p:cNvPr>
          <p:cNvGrpSpPr/>
          <p:nvPr/>
        </p:nvGrpSpPr>
        <p:grpSpPr>
          <a:xfrm>
            <a:off x="323850" y="2232259"/>
            <a:ext cx="4572000" cy="3577189"/>
            <a:chOff x="0" y="1840338"/>
            <a:chExt cx="4572000" cy="3577189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60420F4-3651-0F61-4941-82364453223D}"/>
                </a:ext>
              </a:extLst>
            </p:cNvPr>
            <p:cNvSpPr txBox="1"/>
            <p:nvPr/>
          </p:nvSpPr>
          <p:spPr>
            <a:xfrm>
              <a:off x="0" y="1840338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【Pillbox cavity】</a:t>
              </a:r>
              <a:endParaRPr lang="ja-JP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C14AA5A-1B48-FB99-FA01-25AA9BA5C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06"/>
            <a:stretch/>
          </p:blipFill>
          <p:spPr bwMode="auto">
            <a:xfrm>
              <a:off x="119778" y="2275306"/>
              <a:ext cx="3983251" cy="314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0FE73A88-5AA5-DE95-3F93-7434EFE4FD78}"/>
                </a:ext>
              </a:extLst>
            </p:cNvPr>
            <p:cNvSpPr/>
            <p:nvPr/>
          </p:nvSpPr>
          <p:spPr>
            <a:xfrm>
              <a:off x="3157855" y="3037558"/>
              <a:ext cx="164463" cy="1644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5460D48-9676-6565-0340-A6CE85452CD8}"/>
              </a:ext>
            </a:extLst>
          </p:cNvPr>
          <p:cNvGrpSpPr/>
          <p:nvPr/>
        </p:nvGrpSpPr>
        <p:grpSpPr>
          <a:xfrm>
            <a:off x="7765123" y="2220011"/>
            <a:ext cx="4572000" cy="3601685"/>
            <a:chOff x="4554005" y="1815843"/>
            <a:chExt cx="4572000" cy="360168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A9AB9CC-F465-2550-6880-4ECCBA63F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68"/>
            <a:stretch/>
          </p:blipFill>
          <p:spPr bwMode="auto">
            <a:xfrm>
              <a:off x="4691778" y="2107634"/>
              <a:ext cx="4060328" cy="3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1C242577-6043-AF5F-7409-6644D033B8A2}"/>
                </a:ext>
              </a:extLst>
            </p:cNvPr>
            <p:cNvSpPr/>
            <p:nvPr/>
          </p:nvSpPr>
          <p:spPr>
            <a:xfrm>
              <a:off x="7743318" y="4802600"/>
              <a:ext cx="164463" cy="1644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6E0C57B-2D63-37FB-B713-FE0C8513A10E}"/>
                </a:ext>
              </a:extLst>
            </p:cNvPr>
            <p:cNvSpPr txBox="1"/>
            <p:nvPr/>
          </p:nvSpPr>
          <p:spPr>
            <a:xfrm>
              <a:off x="4554005" y="1815843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【DAA structure】</a:t>
              </a:r>
              <a:endParaRPr lang="ja-JP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1B4B0D1-DEA3-7EBE-6F81-D7388F065566}"/>
              </a:ext>
            </a:extLst>
          </p:cNvPr>
          <p:cNvSpPr txBox="1"/>
          <p:nvPr/>
        </p:nvSpPr>
        <p:spPr>
          <a:xfrm>
            <a:off x="1829835" y="5879363"/>
            <a:ext cx="884682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|</a:t>
            </a:r>
            <a:r>
              <a:rPr lang="en-US" altLang="ja-JP" sz="2400" i="1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i="1" baseline="-25000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θ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2400" i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)|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DAA structure is almost 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1/4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that of pillbox cavity</a:t>
            </a: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　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wall loss on conducting cylinder is drastically reduced !</a:t>
            </a:r>
            <a:endParaRPr lang="ja-JP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E9536F4-4245-32E8-A93D-A1E252F5599C}"/>
              </a:ext>
            </a:extLst>
          </p:cNvPr>
          <p:cNvGrpSpPr/>
          <p:nvPr/>
        </p:nvGrpSpPr>
        <p:grpSpPr>
          <a:xfrm>
            <a:off x="5112329" y="2515117"/>
            <a:ext cx="2225724" cy="1492716"/>
            <a:chOff x="4484914" y="2335791"/>
            <a:chExt cx="2225724" cy="1492716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C12D475-6613-7306-54B3-F68AAC666963}"/>
                </a:ext>
              </a:extLst>
            </p:cNvPr>
            <p:cNvSpPr/>
            <p:nvPr/>
          </p:nvSpPr>
          <p:spPr>
            <a:xfrm>
              <a:off x="4484914" y="2335791"/>
              <a:ext cx="2225724" cy="1354217"/>
            </a:xfrm>
            <a:prstGeom prst="rect">
              <a:avLst/>
            </a:prstGeom>
            <a:solidFill>
              <a:srgbClr val="CDFF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41F32FE-2B60-0884-3B11-4A532FD95802}"/>
                </a:ext>
              </a:extLst>
            </p:cNvPr>
            <p:cNvSpPr/>
            <p:nvPr/>
          </p:nvSpPr>
          <p:spPr>
            <a:xfrm>
              <a:off x="4564652" y="2335791"/>
              <a:ext cx="2122356" cy="149271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ja-JP" sz="1800" dirty="0">
                  <a:latin typeface="+mn-lt"/>
                </a:rPr>
                <a:t>【Pillbox cavity】</a:t>
              </a:r>
            </a:p>
            <a:p>
              <a:pPr>
                <a:spcAft>
                  <a:spcPts val="600"/>
                </a:spcAft>
              </a:pPr>
              <a:r>
                <a:rPr lang="en-US" altLang="ja-JP" sz="1800" dirty="0">
                  <a:latin typeface="+mn-lt"/>
                </a:rPr>
                <a:t>c</a:t>
              </a:r>
              <a:r>
                <a:rPr lang="en-US" altLang="ja-JP" sz="1800" baseline="-25000" dirty="0">
                  <a:latin typeface="+mn-lt"/>
                </a:rPr>
                <a:t>1</a:t>
              </a:r>
              <a:r>
                <a:rPr lang="en-US" altLang="ja-JP" sz="1800" dirty="0">
                  <a:latin typeface="+mn-lt"/>
                </a:rPr>
                <a:t> = 0.39</a:t>
              </a:r>
              <a:r>
                <a:rPr lang="en-US" altLang="ja-JP" sz="1800" i="1" dirty="0">
                  <a:latin typeface="+mn-lt"/>
                </a:rPr>
                <a:t>λ</a:t>
              </a:r>
              <a:r>
                <a:rPr lang="en-US" altLang="ja-JP" sz="1800" i="1" baseline="-25000" dirty="0">
                  <a:latin typeface="+mn-lt"/>
                </a:rPr>
                <a:t>0</a:t>
              </a:r>
            </a:p>
            <a:p>
              <a:r>
                <a:rPr lang="en-US" altLang="ja-JP" sz="1800" dirty="0">
                  <a:latin typeface="+mn-lt"/>
                </a:rPr>
                <a:t>|</a:t>
              </a:r>
              <a:r>
                <a:rPr lang="en-US" altLang="ja-JP" sz="1800" i="1" dirty="0">
                  <a:latin typeface="+mn-lt"/>
                </a:rPr>
                <a:t>H</a:t>
              </a:r>
              <a:r>
                <a:rPr lang="en-US" altLang="ja-JP" sz="1800" baseline="-25000" dirty="0">
                  <a:latin typeface="+mn-lt"/>
                </a:rPr>
                <a:t>θ</a:t>
              </a:r>
              <a:r>
                <a:rPr lang="en-US" altLang="ja-JP" sz="1800" dirty="0">
                  <a:latin typeface="+mn-lt"/>
                </a:rPr>
                <a:t>(</a:t>
              </a:r>
              <a:r>
                <a:rPr lang="en-US" altLang="ja-JP" sz="1800" i="1" dirty="0">
                  <a:latin typeface="+mn-lt"/>
                </a:rPr>
                <a:t>c</a:t>
              </a:r>
              <a:r>
                <a:rPr lang="en-US" altLang="ja-JP" sz="1800" i="1" baseline="-25000" dirty="0">
                  <a:latin typeface="+mn-lt"/>
                </a:rPr>
                <a:t>1</a:t>
              </a:r>
              <a:r>
                <a:rPr lang="en-US" altLang="ja-JP" sz="1800" dirty="0">
                  <a:latin typeface="+mn-lt"/>
                </a:rPr>
                <a:t>)| </a:t>
              </a:r>
            </a:p>
            <a:p>
              <a:r>
                <a:rPr lang="en-US" altLang="ja-JP" sz="1800" dirty="0">
                  <a:latin typeface="+mn-lt"/>
                </a:rPr>
                <a:t>|</a:t>
              </a:r>
              <a:r>
                <a:rPr lang="en-US" altLang="ja-JP" sz="1800" i="1" dirty="0">
                  <a:latin typeface="+mn-lt"/>
                </a:rPr>
                <a:t>H</a:t>
              </a:r>
              <a:r>
                <a:rPr lang="en-US" altLang="ja-JP" sz="1800" baseline="-25000" dirty="0">
                  <a:latin typeface="+mn-lt"/>
                </a:rPr>
                <a:t>θ</a:t>
              </a:r>
              <a:r>
                <a:rPr lang="en-US" altLang="ja-JP" sz="1800" dirty="0">
                  <a:latin typeface="+mn-lt"/>
                </a:rPr>
                <a:t>(</a:t>
              </a:r>
              <a:r>
                <a:rPr lang="en-US" altLang="ja-JP" sz="1800" i="1" dirty="0" err="1">
                  <a:latin typeface="+mn-lt"/>
                </a:rPr>
                <a:t>r</a:t>
              </a:r>
              <a:r>
                <a:rPr lang="en-US" altLang="ja-JP" sz="1800" i="1" baseline="-25000" dirty="0" err="1">
                  <a:latin typeface="+mn-lt"/>
                </a:rPr>
                <a:t>max</a:t>
              </a:r>
              <a:r>
                <a:rPr lang="en-US" altLang="ja-JP" sz="1800" dirty="0">
                  <a:latin typeface="+mn-lt"/>
                </a:rPr>
                <a:t>)| </a:t>
              </a:r>
            </a:p>
            <a:p>
              <a:pPr algn="l"/>
              <a:endParaRPr lang="ja-JP" altLang="en-US" sz="900" dirty="0">
                <a:latin typeface="+mn-lt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C7E38694-68DF-706D-FA41-2975645188A5}"/>
                </a:ext>
              </a:extLst>
            </p:cNvPr>
            <p:cNvSpPr/>
            <p:nvPr/>
          </p:nvSpPr>
          <p:spPr>
            <a:xfrm>
              <a:off x="5734791" y="3158282"/>
              <a:ext cx="907902" cy="5078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1800" dirty="0">
                  <a:latin typeface="+mn-lt"/>
                </a:rPr>
                <a:t>= 0.89</a:t>
              </a:r>
            </a:p>
            <a:p>
              <a:pPr algn="l"/>
              <a:endParaRPr lang="ja-JP" altLang="en-US" sz="900" dirty="0">
                <a:latin typeface="+mn-lt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DE82593B-7A80-57C5-C60C-33588B9A9B75}"/>
                </a:ext>
              </a:extLst>
            </p:cNvPr>
            <p:cNvCxnSpPr>
              <a:cxnSpLocks/>
            </p:cNvCxnSpPr>
            <p:nvPr/>
          </p:nvCxnSpPr>
          <p:spPr>
            <a:xfrm>
              <a:off x="4634139" y="3358469"/>
              <a:ext cx="10945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3047ADE-26B0-7BEA-7AE2-1BD0B5E91B8D}"/>
              </a:ext>
            </a:extLst>
          </p:cNvPr>
          <p:cNvSpPr/>
          <p:nvPr/>
        </p:nvSpPr>
        <p:spPr>
          <a:xfrm>
            <a:off x="7312306" y="4690898"/>
            <a:ext cx="566960" cy="48463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877C3ACF-3CC7-2E01-103B-477FA057CEA8}"/>
              </a:ext>
            </a:extLst>
          </p:cNvPr>
          <p:cNvSpPr/>
          <p:nvPr/>
        </p:nvSpPr>
        <p:spPr>
          <a:xfrm rot="10800000">
            <a:off x="4513544" y="3060379"/>
            <a:ext cx="591857" cy="484632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DBE85CF-144B-DFBB-6F36-DDAAA81F4837}"/>
              </a:ext>
            </a:extLst>
          </p:cNvPr>
          <p:cNvSpPr/>
          <p:nvPr/>
        </p:nvSpPr>
        <p:spPr>
          <a:xfrm>
            <a:off x="2923792" y="3192015"/>
            <a:ext cx="198511" cy="2213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3F9CE3B-23C6-8471-4133-FD5C11FCC141}"/>
              </a:ext>
            </a:extLst>
          </p:cNvPr>
          <p:cNvSpPr/>
          <p:nvPr/>
        </p:nvSpPr>
        <p:spPr>
          <a:xfrm>
            <a:off x="9412375" y="3323654"/>
            <a:ext cx="198511" cy="2213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976B569D-8917-D2FA-5768-555B54212DBE}"/>
              </a:ext>
            </a:extLst>
          </p:cNvPr>
          <p:cNvCxnSpPr>
            <a:stCxn id="29" idx="4"/>
          </p:cNvCxnSpPr>
          <p:nvPr/>
        </p:nvCxnSpPr>
        <p:spPr>
          <a:xfrm flipH="1">
            <a:off x="3023047" y="3413372"/>
            <a:ext cx="1" cy="1957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56AA4EC-2C99-E247-461C-CBFFDE05924E}"/>
              </a:ext>
            </a:extLst>
          </p:cNvPr>
          <p:cNvGrpSpPr/>
          <p:nvPr/>
        </p:nvGrpSpPr>
        <p:grpSpPr>
          <a:xfrm>
            <a:off x="5112329" y="4186856"/>
            <a:ext cx="2225724" cy="1492716"/>
            <a:chOff x="4484914" y="2335791"/>
            <a:chExt cx="2225724" cy="1492716"/>
          </a:xfrm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B8C18A-21E8-FC38-E85B-C17CEE427088}"/>
                </a:ext>
              </a:extLst>
            </p:cNvPr>
            <p:cNvSpPr/>
            <p:nvPr/>
          </p:nvSpPr>
          <p:spPr>
            <a:xfrm>
              <a:off x="4484914" y="2335791"/>
              <a:ext cx="2225724" cy="135421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D57C874B-5E6A-DE60-2DA1-FA110BBDBB9C}"/>
                </a:ext>
              </a:extLst>
            </p:cNvPr>
            <p:cNvSpPr/>
            <p:nvPr/>
          </p:nvSpPr>
          <p:spPr>
            <a:xfrm>
              <a:off x="4564652" y="2335791"/>
              <a:ext cx="2122356" cy="149271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ja-JP" sz="1800" dirty="0">
                  <a:latin typeface="+mn-lt"/>
                </a:rPr>
                <a:t>【DAA】</a:t>
              </a:r>
            </a:p>
            <a:p>
              <a:pPr>
                <a:spcAft>
                  <a:spcPts val="600"/>
                </a:spcAft>
              </a:pPr>
              <a:r>
                <a:rPr lang="en-US" altLang="ja-JP" sz="1800" dirty="0">
                  <a:latin typeface="+mn-lt"/>
                </a:rPr>
                <a:t>c</a:t>
              </a:r>
              <a:r>
                <a:rPr lang="en-US" altLang="ja-JP" sz="1800" baseline="-25000" dirty="0">
                  <a:latin typeface="+mn-lt"/>
                </a:rPr>
                <a:t>1</a:t>
              </a:r>
              <a:r>
                <a:rPr lang="en-US" altLang="ja-JP" sz="1800" dirty="0">
                  <a:latin typeface="+mn-lt"/>
                </a:rPr>
                <a:t> = 0.82</a:t>
              </a:r>
              <a:r>
                <a:rPr lang="en-US" altLang="ja-JP" sz="1800" i="1" dirty="0">
                  <a:latin typeface="+mn-lt"/>
                </a:rPr>
                <a:t>λ</a:t>
              </a:r>
              <a:r>
                <a:rPr lang="en-US" altLang="ja-JP" sz="1800" i="1" baseline="-25000" dirty="0">
                  <a:latin typeface="+mn-lt"/>
                </a:rPr>
                <a:t>0</a:t>
              </a:r>
            </a:p>
            <a:p>
              <a:r>
                <a:rPr lang="en-US" altLang="ja-JP" sz="1800" dirty="0">
                  <a:latin typeface="+mn-lt"/>
                </a:rPr>
                <a:t>|</a:t>
              </a:r>
              <a:r>
                <a:rPr lang="en-US" altLang="ja-JP" sz="1800" i="1" dirty="0">
                  <a:latin typeface="+mn-lt"/>
                </a:rPr>
                <a:t>H</a:t>
              </a:r>
              <a:r>
                <a:rPr lang="en-US" altLang="ja-JP" sz="1800" baseline="-25000" dirty="0">
                  <a:latin typeface="+mn-lt"/>
                </a:rPr>
                <a:t>θ</a:t>
              </a:r>
              <a:r>
                <a:rPr lang="en-US" altLang="ja-JP" sz="1800" dirty="0">
                  <a:latin typeface="+mn-lt"/>
                </a:rPr>
                <a:t>(</a:t>
              </a:r>
              <a:r>
                <a:rPr lang="en-US" altLang="ja-JP" sz="1800" i="1" dirty="0">
                  <a:latin typeface="+mn-lt"/>
                </a:rPr>
                <a:t>c</a:t>
              </a:r>
              <a:r>
                <a:rPr lang="en-US" altLang="ja-JP" sz="1800" i="1" baseline="-25000" dirty="0">
                  <a:latin typeface="+mn-lt"/>
                </a:rPr>
                <a:t>1</a:t>
              </a:r>
              <a:r>
                <a:rPr lang="en-US" altLang="ja-JP" sz="1800" dirty="0">
                  <a:latin typeface="+mn-lt"/>
                </a:rPr>
                <a:t>)| </a:t>
              </a:r>
            </a:p>
            <a:p>
              <a:r>
                <a:rPr lang="en-US" altLang="ja-JP" sz="1800" dirty="0">
                  <a:latin typeface="+mn-lt"/>
                </a:rPr>
                <a:t>|</a:t>
              </a:r>
              <a:r>
                <a:rPr lang="en-US" altLang="ja-JP" sz="1800" i="1" dirty="0">
                  <a:latin typeface="+mn-lt"/>
                </a:rPr>
                <a:t>H</a:t>
              </a:r>
              <a:r>
                <a:rPr lang="en-US" altLang="ja-JP" sz="1800" baseline="-25000" dirty="0">
                  <a:latin typeface="+mn-lt"/>
                </a:rPr>
                <a:t>θ</a:t>
              </a:r>
              <a:r>
                <a:rPr lang="en-US" altLang="ja-JP" sz="1800" dirty="0">
                  <a:latin typeface="+mn-lt"/>
                </a:rPr>
                <a:t>(</a:t>
              </a:r>
              <a:r>
                <a:rPr lang="en-US" altLang="ja-JP" sz="1800" i="1" dirty="0" err="1">
                  <a:latin typeface="+mn-lt"/>
                </a:rPr>
                <a:t>r</a:t>
              </a:r>
              <a:r>
                <a:rPr lang="en-US" altLang="ja-JP" sz="1800" i="1" baseline="-25000" dirty="0" err="1">
                  <a:latin typeface="+mn-lt"/>
                </a:rPr>
                <a:t>max</a:t>
              </a:r>
              <a:r>
                <a:rPr lang="en-US" altLang="ja-JP" sz="1800" dirty="0">
                  <a:latin typeface="+mn-lt"/>
                </a:rPr>
                <a:t>)| </a:t>
              </a:r>
            </a:p>
            <a:p>
              <a:pPr algn="l"/>
              <a:endParaRPr lang="ja-JP" altLang="en-US" sz="900" dirty="0">
                <a:latin typeface="+mn-lt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426BF666-3C14-3659-7229-1B4E24FEFF1D}"/>
                </a:ext>
              </a:extLst>
            </p:cNvPr>
            <p:cNvSpPr/>
            <p:nvPr/>
          </p:nvSpPr>
          <p:spPr>
            <a:xfrm>
              <a:off x="5734791" y="3158282"/>
              <a:ext cx="907902" cy="507831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1800" dirty="0">
                  <a:latin typeface="+mn-lt"/>
                </a:rPr>
                <a:t>= </a:t>
              </a:r>
              <a:r>
                <a:rPr lang="en-US" altLang="ja-JP" sz="1800" dirty="0">
                  <a:solidFill>
                    <a:srgbClr val="0000FF"/>
                  </a:solidFill>
                  <a:latin typeface="+mn-lt"/>
                </a:rPr>
                <a:t>0.23</a:t>
              </a:r>
            </a:p>
            <a:p>
              <a:pPr algn="l"/>
              <a:endParaRPr lang="ja-JP" altLang="en-US" sz="900" dirty="0">
                <a:latin typeface="+mn-lt"/>
              </a:endParaRP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86077E39-4D55-77D4-3898-D7B4EB1C1408}"/>
                </a:ext>
              </a:extLst>
            </p:cNvPr>
            <p:cNvCxnSpPr>
              <a:cxnSpLocks/>
            </p:cNvCxnSpPr>
            <p:nvPr/>
          </p:nvCxnSpPr>
          <p:spPr>
            <a:xfrm>
              <a:off x="4634139" y="3358469"/>
              <a:ext cx="10945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43D5FC6-F3AE-1F46-A860-EE7BD722B637}"/>
              </a:ext>
            </a:extLst>
          </p:cNvPr>
          <p:cNvCxnSpPr>
            <a:cxnSpLocks/>
          </p:cNvCxnSpPr>
          <p:nvPr/>
        </p:nvCxnSpPr>
        <p:spPr>
          <a:xfrm>
            <a:off x="9509240" y="3535970"/>
            <a:ext cx="41646" cy="1835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5E8FF35-2B39-B58E-6176-AB2708A40DE7}"/>
              </a:ext>
            </a:extLst>
          </p:cNvPr>
          <p:cNvSpPr txBox="1"/>
          <p:nvPr/>
        </p:nvSpPr>
        <p:spPr>
          <a:xfrm>
            <a:off x="2488332" y="493321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</a:t>
            </a:r>
            <a:r>
              <a:rPr kumimoji="1" lang="en-US" altLang="ja-JP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</a:t>
            </a:r>
            <a:endParaRPr kumimoji="1" lang="ja-JP" altLang="en-US" i="1" baseline="-25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5A62238-8ADC-D22A-DD41-ED837EB9A2C5}"/>
              </a:ext>
            </a:extLst>
          </p:cNvPr>
          <p:cNvSpPr txBox="1"/>
          <p:nvPr/>
        </p:nvSpPr>
        <p:spPr>
          <a:xfrm>
            <a:off x="9027986" y="4919667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</a:t>
            </a:r>
            <a:r>
              <a:rPr kumimoji="1" lang="en-US" altLang="ja-JP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</a:t>
            </a:r>
            <a:endParaRPr kumimoji="1" lang="ja-JP" altLang="en-US" i="1" baseline="-25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DDA43377-699F-264B-6857-CDB6F6973905}"/>
              </a:ext>
            </a:extLst>
          </p:cNvPr>
          <p:cNvSpPr/>
          <p:nvPr/>
        </p:nvSpPr>
        <p:spPr>
          <a:xfrm>
            <a:off x="6553200" y="3323654"/>
            <a:ext cx="716908" cy="3683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324835C0-B7FF-F945-7E0A-B7EBB9808FA3}"/>
              </a:ext>
            </a:extLst>
          </p:cNvPr>
          <p:cNvSpPr/>
          <p:nvPr/>
        </p:nvSpPr>
        <p:spPr>
          <a:xfrm>
            <a:off x="6571258" y="4985452"/>
            <a:ext cx="716908" cy="3683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3D4383D-5866-5A1D-7927-A854BAA11522}"/>
              </a:ext>
            </a:extLst>
          </p:cNvPr>
          <p:cNvCxnSpPr>
            <a:stCxn id="2" idx="4"/>
            <a:endCxn id="6" idx="0"/>
          </p:cNvCxnSpPr>
          <p:nvPr/>
        </p:nvCxnSpPr>
        <p:spPr>
          <a:xfrm>
            <a:off x="6911654" y="3692013"/>
            <a:ext cx="18058" cy="129343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035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0248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Design and Fabrication of prototype 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066169-B673-50FE-DE30-EB3C2D26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67" y="1216712"/>
            <a:ext cx="3067287" cy="26097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356C8D-8B79-268B-B5F1-1C86CECC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430" y="3519485"/>
            <a:ext cx="3325148" cy="28857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B8299A-B784-A990-FEA9-5C7434355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0" t="25658" r="45229" b="32936"/>
          <a:stretch/>
        </p:blipFill>
        <p:spPr>
          <a:xfrm>
            <a:off x="1977532" y="4178476"/>
            <a:ext cx="3949840" cy="260971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9369A1-F6AC-1B43-30DD-53AE8CC23605}"/>
              </a:ext>
            </a:extLst>
          </p:cNvPr>
          <p:cNvSpPr txBox="1"/>
          <p:nvPr/>
        </p:nvSpPr>
        <p:spPr>
          <a:xfrm>
            <a:off x="1294714" y="74003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【5 cell DAA structure</a:t>
            </a:r>
            <a:r>
              <a:rPr lang="en-US" altLang="ja-JP" sz="24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[2]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0529BB-E307-B0FB-5D44-DA64350DCB7E}"/>
              </a:ext>
            </a:extLst>
          </p:cNvPr>
          <p:cNvSpPr txBox="1"/>
          <p:nvPr/>
        </p:nvSpPr>
        <p:spPr>
          <a:xfrm>
            <a:off x="2192358" y="372637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【Cavity parameters</a:t>
            </a:r>
            <a:r>
              <a:rPr lang="en-US" altLang="ja-JP" sz="24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[2]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081B49-BDF5-D2A9-AACE-853C4B0CD353}"/>
              </a:ext>
            </a:extLst>
          </p:cNvPr>
          <p:cNvSpPr txBox="1"/>
          <p:nvPr/>
        </p:nvSpPr>
        <p:spPr>
          <a:xfrm>
            <a:off x="7253129" y="6525250"/>
            <a:ext cx="38503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[2] D. Satoh, et.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al., PRAB 20, 091302 (2017)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A8B7E5-001F-D390-541C-50F9A4C7E21C}"/>
              </a:ext>
            </a:extLst>
          </p:cNvPr>
          <p:cNvSpPr/>
          <p:nvPr/>
        </p:nvSpPr>
        <p:spPr>
          <a:xfrm>
            <a:off x="1977530" y="4543568"/>
            <a:ext cx="3949841" cy="2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B128BC-0F7E-D494-BDE6-B4ED0FE095E2}"/>
              </a:ext>
            </a:extLst>
          </p:cNvPr>
          <p:cNvSpPr/>
          <p:nvPr/>
        </p:nvSpPr>
        <p:spPr>
          <a:xfrm>
            <a:off x="1977529" y="5972350"/>
            <a:ext cx="3949841" cy="351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BA9536-47D0-ACE1-E317-8D71578EF2B4}"/>
              </a:ext>
            </a:extLst>
          </p:cNvPr>
          <p:cNvSpPr txBox="1"/>
          <p:nvPr/>
        </p:nvSpPr>
        <p:spPr>
          <a:xfrm>
            <a:off x="7204922" y="74003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【Dielectric cells</a:t>
            </a:r>
            <a:r>
              <a:rPr lang="en-US" altLang="ja-JP" sz="24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[2]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D7D278-62CA-797E-EF8E-3AC342AFF6E9}"/>
              </a:ext>
            </a:extLst>
          </p:cNvPr>
          <p:cNvSpPr txBox="1"/>
          <p:nvPr/>
        </p:nvSpPr>
        <p:spPr>
          <a:xfrm>
            <a:off x="6848946" y="3032475"/>
            <a:ext cx="420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【DAA structure assembly</a:t>
            </a:r>
            <a:r>
              <a:rPr lang="en-US" altLang="ja-JP" sz="24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[2]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F50A643-38A3-375C-0922-EF3D53394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085" y="1220973"/>
            <a:ext cx="2191488" cy="16403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382611D-241D-B520-F4E6-BA3581FA5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807" y="1220975"/>
            <a:ext cx="2191487" cy="16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7497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Low-power test of the prototype 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FE780DC5-5AEB-F699-6359-827A3A7ED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61960"/>
              </p:ext>
            </p:extLst>
          </p:nvPr>
        </p:nvGraphicFramePr>
        <p:xfrm>
          <a:off x="1201056" y="4333996"/>
          <a:ext cx="4684022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1448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Parameters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1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Designed values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Measured values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f</a:t>
                      </a:r>
                      <a:r>
                        <a:rPr lang="en-US" sz="1800" i="1" kern="0" baseline="-250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0</a:t>
                      </a:r>
                      <a:r>
                        <a:rPr lang="en-US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 (GHz)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1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5.7120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5.71192</a:t>
                      </a:r>
                      <a:endParaRPr lang="ja-JP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0">
                          <a:effectLst/>
                          <a:latin typeface="+mn-lt"/>
                          <a:ea typeface="+mn-ea"/>
                          <a:cs typeface="Times New Roman"/>
                        </a:rPr>
                        <a:t>Q</a:t>
                      </a:r>
                      <a:r>
                        <a:rPr lang="en-US" sz="1800" i="1" kern="0" baseline="-25000">
                          <a:effectLst/>
                          <a:latin typeface="+mn-lt"/>
                          <a:ea typeface="+mn-ea"/>
                          <a:cs typeface="Times New Roman"/>
                        </a:rPr>
                        <a:t>0</a:t>
                      </a:r>
                      <a:endParaRPr lang="ja-JP" sz="1800" kern="10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kern="0" dirty="0">
                          <a:effectLst/>
                          <a:latin typeface="+mn-lt"/>
                          <a:ea typeface="ＭＳ Ｐゴシック"/>
                          <a:cs typeface="Times New Roman"/>
                        </a:rPr>
                        <a:t>125,000</a:t>
                      </a:r>
                      <a:endParaRPr lang="ja-JP" altLang="ja-JP" sz="18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119,314</a:t>
                      </a:r>
                      <a:endParaRPr lang="ja-JP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0">
                          <a:effectLst/>
                          <a:latin typeface="+mn-lt"/>
                          <a:ea typeface="+mn-ea"/>
                          <a:cs typeface="Times New Roman"/>
                        </a:rPr>
                        <a:t>Q</a:t>
                      </a:r>
                      <a:r>
                        <a:rPr lang="en-US" sz="1800" i="1" kern="0" baseline="-25000">
                          <a:effectLst/>
                          <a:latin typeface="+mn-lt"/>
                          <a:ea typeface="+mn-ea"/>
                          <a:cs typeface="Times New Roman"/>
                        </a:rPr>
                        <a:t>ext</a:t>
                      </a:r>
                      <a:endParaRPr lang="ja-JP" sz="1800" kern="10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1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48,803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46,246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0">
                          <a:effectLst/>
                          <a:latin typeface="+mn-lt"/>
                          <a:ea typeface="+mn-ea"/>
                          <a:cs typeface="Times New Roman"/>
                        </a:rPr>
                        <a:t>Q</a:t>
                      </a:r>
                      <a:r>
                        <a:rPr lang="en-US" sz="1800" i="1" kern="0" baseline="-25000">
                          <a:effectLst/>
                          <a:latin typeface="+mn-lt"/>
                          <a:ea typeface="+mn-ea"/>
                          <a:cs typeface="Times New Roman"/>
                        </a:rPr>
                        <a:t>L</a:t>
                      </a:r>
                      <a:endParaRPr lang="ja-JP" sz="1800" kern="10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1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35,112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33,328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kern="0">
                          <a:effectLst/>
                          <a:latin typeface="+mn-lt"/>
                          <a:ea typeface="+mn-ea"/>
                          <a:cs typeface="Times New Roman"/>
                        </a:rPr>
                        <a:t>β</a:t>
                      </a:r>
                      <a:endParaRPr lang="ja-JP" sz="1800" kern="10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kern="10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2.56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+mn-ea"/>
                          <a:cs typeface="Times New Roman"/>
                        </a:rPr>
                        <a:t>2.58</a:t>
                      </a:r>
                      <a:endParaRPr lang="ja-JP" sz="18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104B59-1112-E4F5-2125-AADB33CBB026}"/>
              </a:ext>
            </a:extLst>
          </p:cNvPr>
          <p:cNvSpPr txBox="1"/>
          <p:nvPr/>
        </p:nvSpPr>
        <p:spPr>
          <a:xfrm>
            <a:off x="1131291" y="884820"/>
            <a:ext cx="424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【Experimental Results</a:t>
            </a:r>
            <a:r>
              <a:rPr kumimoji="1" lang="en-US" altLang="ja-JP" sz="2400" b="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[2]</a:t>
            </a:r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】</a:t>
            </a:r>
            <a:endParaRPr kumimoji="1" lang="ja-JP" altLang="en-US" sz="2400" b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583858-E8A1-2A32-4106-F8F2B902A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30939" r="50208" b="21650"/>
          <a:stretch/>
        </p:blipFill>
        <p:spPr bwMode="auto">
          <a:xfrm>
            <a:off x="3383410" y="1481557"/>
            <a:ext cx="2837369" cy="271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EA0073A-04F2-B2E7-E841-B2C4CF230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29629" r="51666" b="22701"/>
          <a:stretch/>
        </p:blipFill>
        <p:spPr bwMode="auto">
          <a:xfrm>
            <a:off x="497564" y="1407743"/>
            <a:ext cx="2837369" cy="27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6447DF-FAB7-DB9F-C8A4-86851182932A}"/>
              </a:ext>
            </a:extLst>
          </p:cNvPr>
          <p:cNvSpPr txBox="1"/>
          <p:nvPr/>
        </p:nvSpPr>
        <p:spPr>
          <a:xfrm>
            <a:off x="7300270" y="6254236"/>
            <a:ext cx="38503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[2] D. Satoh, et.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al., PRAB 20, 091302 (2017)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7B546A-9F6C-3352-569A-EEDCD1116452}"/>
              </a:ext>
            </a:extLst>
          </p:cNvPr>
          <p:cNvSpPr/>
          <p:nvPr/>
        </p:nvSpPr>
        <p:spPr>
          <a:xfrm>
            <a:off x="7765618" y="5260785"/>
            <a:ext cx="273672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sz="24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sh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= 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617 MΩ/m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C3C8EB-7CA3-E1FA-29DD-0CC83CC9C0FE}"/>
              </a:ext>
            </a:extLst>
          </p:cNvPr>
          <p:cNvSpPr txBox="1"/>
          <p:nvPr/>
        </p:nvSpPr>
        <p:spPr>
          <a:xfrm>
            <a:off x="6687235" y="884819"/>
            <a:ext cx="431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【</a:t>
            </a:r>
            <a:r>
              <a:rPr kumimoji="1" lang="en-US" altLang="ja-JP" sz="2400" b="0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2400" b="0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acc</a:t>
            </a:r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field along beam axis</a:t>
            </a:r>
            <a:r>
              <a:rPr lang="en-US" altLang="ja-JP" sz="24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[2]</a:t>
            </a:r>
            <a:r>
              <a:rPr kumimoji="1" lang="en-US" altLang="ja-JP" sz="24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】</a:t>
            </a:r>
            <a:endParaRPr kumimoji="1" lang="ja-JP" altLang="en-US" sz="2400" b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814CC26-A214-CA8D-3834-BEAA2657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22" y="1546870"/>
            <a:ext cx="4684179" cy="32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42900" y="125607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High power test of the prototype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11C54D-D701-1618-4FD5-B992560B8AAE}"/>
              </a:ext>
            </a:extLst>
          </p:cNvPr>
          <p:cNvSpPr txBox="1"/>
          <p:nvPr/>
        </p:nvSpPr>
        <p:spPr>
          <a:xfrm>
            <a:off x="1442795" y="686499"/>
            <a:ext cx="491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【Test stand @KEK】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3216C97-8416-4D7E-AD58-2B6F776919E5}"/>
              </a:ext>
            </a:extLst>
          </p:cNvPr>
          <p:cNvSpPr txBox="1"/>
          <p:nvPr/>
        </p:nvSpPr>
        <p:spPr>
          <a:xfrm>
            <a:off x="238669" y="4737661"/>
            <a:ext cx="737098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000" i="1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2000" i="1" baseline="-25000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acc,max</a:t>
            </a:r>
            <a:r>
              <a:rPr lang="en-US" altLang="ja-JP" sz="20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 2 MV/m (@</a:t>
            </a:r>
            <a:r>
              <a:rPr lang="en-US" altLang="ja-JP" sz="20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i="1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</a:t>
            </a:r>
            <a:r>
              <a:rPr lang="en-US" altLang="ja-JP" sz="2000" i="1" baseline="-25000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= 2 μs) 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achieved.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But, it did not rise to any higher </a:t>
            </a:r>
            <a:r>
              <a:rPr lang="en-US" altLang="ja-JP" sz="2000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2000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acc,max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after operating for more than 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6×10</a:t>
            </a:r>
            <a:r>
              <a:rPr lang="en-US" altLang="ja-JP" sz="2000" baseline="30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shots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longer the pulse width, the slower the progress of cavity conditioning and the lower </a:t>
            </a:r>
            <a:r>
              <a:rPr lang="en-US" altLang="ja-JP" sz="2000" i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2000" i="1" baseline="-25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z</a:t>
            </a:r>
            <a:r>
              <a:rPr lang="en-US" altLang="ja-JP" sz="2000" i="1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max</a:t>
            </a:r>
            <a:r>
              <a:rPr lang="en-US" altLang="ja-JP" sz="2000" i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was.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98E53AC-6A28-2C29-F63A-A7CB61EA49D7}"/>
              </a:ext>
            </a:extLst>
          </p:cNvPr>
          <p:cNvGrpSpPr/>
          <p:nvPr/>
        </p:nvGrpSpPr>
        <p:grpSpPr>
          <a:xfrm>
            <a:off x="285921" y="1651135"/>
            <a:ext cx="7157398" cy="2906403"/>
            <a:chOff x="267320" y="1216360"/>
            <a:chExt cx="7157398" cy="2906403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9BE25985-84B6-1A97-F733-CDC49545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320" y="1216360"/>
              <a:ext cx="4646324" cy="2906403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4E28F328-9C27-428B-C0F2-FB30A4604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1183" y="1245652"/>
              <a:ext cx="2393535" cy="2847818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8BF5B4E7-EC62-78FB-F54D-0DE6C74601C7}"/>
                </a:ext>
              </a:extLst>
            </p:cNvPr>
            <p:cNvCxnSpPr/>
            <p:nvPr/>
          </p:nvCxnSpPr>
          <p:spPr>
            <a:xfrm flipV="1">
              <a:off x="3905563" y="1216360"/>
              <a:ext cx="1140237" cy="109629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B8F37E3-E174-5B0B-61F2-4E5F312C7AEE}"/>
                </a:ext>
              </a:extLst>
            </p:cNvPr>
            <p:cNvCxnSpPr>
              <a:cxnSpLocks/>
            </p:cNvCxnSpPr>
            <p:nvPr/>
          </p:nvCxnSpPr>
          <p:spPr>
            <a:xfrm>
              <a:off x="3905563" y="2907740"/>
              <a:ext cx="1125620" cy="118573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図 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09BCBE8-5464-A487-1C5F-35BBE6FFD5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0" b="26765"/>
          <a:stretch/>
        </p:blipFill>
        <p:spPr>
          <a:xfrm>
            <a:off x="7741381" y="1209719"/>
            <a:ext cx="3929193" cy="2676317"/>
          </a:xfrm>
          <a:prstGeom prst="rect">
            <a:avLst/>
          </a:prstGeom>
        </p:spPr>
      </p:pic>
      <p:pic>
        <p:nvPicPr>
          <p:cNvPr id="11" name="図 1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C88AB74-8FCA-0E97-EC3C-4D69FD7B1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8" b="26739"/>
          <a:stretch/>
        </p:blipFill>
        <p:spPr>
          <a:xfrm>
            <a:off x="7741381" y="4075529"/>
            <a:ext cx="3929193" cy="26356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B2154BE-2352-4698-8F12-EE757C845E6D}"/>
              </a:ext>
            </a:extLst>
          </p:cNvPr>
          <p:cNvSpPr txBox="1"/>
          <p:nvPr/>
        </p:nvSpPr>
        <p:spPr>
          <a:xfrm>
            <a:off x="11015631" y="15337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Trig.</a:t>
            </a:r>
            <a:endParaRPr kumimoji="1" lang="ja-JP" altLang="en-US" sz="2000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785C1F-B5FF-1724-6118-4929345BFD5B}"/>
              </a:ext>
            </a:extLst>
          </p:cNvPr>
          <p:cNvSpPr txBox="1"/>
          <p:nvPr/>
        </p:nvSpPr>
        <p:spPr>
          <a:xfrm>
            <a:off x="10784798" y="1924557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BD13A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KL HV</a:t>
            </a:r>
            <a:endParaRPr kumimoji="1" lang="ja-JP" altLang="en-US" sz="2000" dirty="0">
              <a:solidFill>
                <a:srgbClr val="BD13A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510EE55-AAF3-8B18-2A21-D042EBBAEA0B}"/>
              </a:ext>
            </a:extLst>
          </p:cNvPr>
          <p:cNvSpPr txBox="1"/>
          <p:nvPr/>
        </p:nvSpPr>
        <p:spPr>
          <a:xfrm>
            <a:off x="10719135" y="248975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rgbClr val="99E5E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kumimoji="1" lang="en-US" altLang="ja-JP" sz="2000" baseline="-25000" dirty="0" err="1">
                <a:solidFill>
                  <a:srgbClr val="99E5E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foward</a:t>
            </a:r>
            <a:endParaRPr kumimoji="1" lang="ja-JP" altLang="en-US" sz="2000" baseline="-25000" dirty="0">
              <a:solidFill>
                <a:srgbClr val="99E5E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748741-EE23-4E74-C13F-58530FD78B11}"/>
              </a:ext>
            </a:extLst>
          </p:cNvPr>
          <p:cNvSpPr txBox="1"/>
          <p:nvPr/>
        </p:nvSpPr>
        <p:spPr>
          <a:xfrm>
            <a:off x="10719135" y="3304691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rgbClr val="89FFB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kumimoji="1" lang="en-US" altLang="ja-JP" sz="2000" baseline="-25000" dirty="0" err="1">
                <a:solidFill>
                  <a:srgbClr val="89FFB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reflection</a:t>
            </a:r>
            <a:endParaRPr kumimoji="1" lang="ja-JP" altLang="en-US" sz="2000" baseline="-25000" dirty="0">
              <a:solidFill>
                <a:srgbClr val="89FFB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558D02-67D3-47D8-9CC3-455A077EE2DF}"/>
              </a:ext>
            </a:extLst>
          </p:cNvPr>
          <p:cNvSpPr txBox="1"/>
          <p:nvPr/>
        </p:nvSpPr>
        <p:spPr>
          <a:xfrm>
            <a:off x="7248087" y="665032"/>
            <a:ext cx="491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【Results】</a:t>
            </a:r>
            <a:endParaRPr lang="ja-JP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9AFCD0E-4750-0A0B-ECAA-0DECDD92E44C}"/>
              </a:ext>
            </a:extLst>
          </p:cNvPr>
          <p:cNvSpPr txBox="1"/>
          <p:nvPr/>
        </p:nvSpPr>
        <p:spPr>
          <a:xfrm>
            <a:off x="58057" y="1200469"/>
            <a:ext cx="7679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High power tests were performed with pulse width of </a:t>
            </a:r>
            <a:r>
              <a:rPr lang="en-US" altLang="ja-JP" sz="2000" i="1" dirty="0" err="1">
                <a:highlight>
                  <a:srgbClr val="FFDDDD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</a:t>
            </a:r>
            <a:r>
              <a:rPr lang="en-US" altLang="ja-JP" sz="2000" i="1" baseline="-25000" dirty="0" err="1">
                <a:highlight>
                  <a:srgbClr val="FFDDDD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altLang="ja-JP" sz="2000" dirty="0">
                <a:highlight>
                  <a:srgbClr val="FFDDDD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= 2 - 7.5 μs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8339A1A-310D-F8FF-35E3-E525AFA124F1}"/>
              </a:ext>
            </a:extLst>
          </p:cNvPr>
          <p:cNvCxnSpPr>
            <a:cxnSpLocks/>
          </p:cNvCxnSpPr>
          <p:nvPr/>
        </p:nvCxnSpPr>
        <p:spPr>
          <a:xfrm flipH="1">
            <a:off x="9605963" y="5367649"/>
            <a:ext cx="681037" cy="0"/>
          </a:xfrm>
          <a:prstGeom prst="straightConnector1">
            <a:avLst/>
          </a:prstGeom>
          <a:ln>
            <a:solidFill>
              <a:srgbClr val="89F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F2E3FA-8E01-B27E-04F3-202CCBCFDDCA}"/>
              </a:ext>
            </a:extLst>
          </p:cNvPr>
          <p:cNvSpPr txBox="1"/>
          <p:nvPr/>
        </p:nvSpPr>
        <p:spPr>
          <a:xfrm>
            <a:off x="10301255" y="5141302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89FFB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Multipactor</a:t>
            </a:r>
            <a:endParaRPr kumimoji="1" lang="ja-JP" altLang="en-US" sz="2000" dirty="0">
              <a:solidFill>
                <a:srgbClr val="89FFB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46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F705B7-DEBC-5970-01EA-A45B8638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7AE39-FCC9-47AE-85D0-D643C8579EE4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5AF21E-F200-3D8F-44DA-959CCD78B4A3}"/>
              </a:ext>
            </a:extLst>
          </p:cNvPr>
          <p:cNvSpPr txBox="1"/>
          <p:nvPr/>
        </p:nvSpPr>
        <p:spPr>
          <a:xfrm>
            <a:off x="323850" y="147497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Diamond like carbon coating on DAA</a:t>
            </a:r>
            <a:r>
              <a:rPr kumimoji="1"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6F80177-72A5-1465-196B-991FC609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9" t="24740" r="49557" b="26160"/>
          <a:stretch/>
        </p:blipFill>
        <p:spPr>
          <a:xfrm rot="16200000">
            <a:off x="6710633" y="1610795"/>
            <a:ext cx="1861421" cy="225018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B2BD715-8B5D-7409-D0F9-4F8D2900CA1F}"/>
              </a:ext>
            </a:extLst>
          </p:cNvPr>
          <p:cNvSpPr txBox="1"/>
          <p:nvPr/>
        </p:nvSpPr>
        <p:spPr>
          <a:xfrm>
            <a:off x="-119111" y="661339"/>
            <a:ext cx="1242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DLC coating is known to reduce secondary electron yield while not increasing dielectric losses.</a:t>
            </a:r>
          </a:p>
          <a:p>
            <a:pPr algn="ctr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                                                                                                                               H. Xu et al., PRAB 22, 021002 (2019).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04B2BBA1-6743-B7AD-9914-230FA2429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70" y="3122617"/>
            <a:ext cx="1071252" cy="92873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F4DB9F5-5852-5A30-9B45-8A419E58B4E1}"/>
              </a:ext>
            </a:extLst>
          </p:cNvPr>
          <p:cNvSpPr txBox="1"/>
          <p:nvPr/>
        </p:nvSpPr>
        <p:spPr>
          <a:xfrm>
            <a:off x="586541" y="6491167"/>
            <a:ext cx="5188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[3] S. Mori, M. Yoshida, </a:t>
            </a:r>
            <a:r>
              <a:rPr lang="en-US" altLang="ja-JP" sz="14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D. Satoh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, PRAB 24, 022001 (2021)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064A7F3-BFA1-7510-829A-5250D3389839}"/>
              </a:ext>
            </a:extLst>
          </p:cNvPr>
          <p:cNvSpPr txBox="1"/>
          <p:nvPr/>
        </p:nvSpPr>
        <p:spPr>
          <a:xfrm>
            <a:off x="72571" y="1214884"/>
            <a:ext cx="6216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【Secondary electron yield of MgO and DLC surface】</a:t>
            </a:r>
            <a:endParaRPr lang="ja-JP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7F9E8B0-0AD3-A1A3-522E-1D56B9144E61}"/>
              </a:ext>
            </a:extLst>
          </p:cNvPr>
          <p:cNvSpPr txBox="1"/>
          <p:nvPr/>
        </p:nvSpPr>
        <p:spPr>
          <a:xfrm>
            <a:off x="8891700" y="1911403"/>
            <a:ext cx="3195473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【Low power test</a:t>
            </a:r>
            <a:r>
              <a:rPr lang="en-US" altLang="ja-JP" sz="20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[3]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r>
              <a:rPr lang="en-US" altLang="ja-JP" sz="2000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-uncoated      : 112,000</a:t>
            </a:r>
          </a:p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r>
              <a:rPr lang="en-US" altLang="ja-JP" sz="2000" baseline="-2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-DLC(a-C:H)  : 113,000</a:t>
            </a:r>
            <a:endParaRPr lang="ja-JP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A32A1E-76DF-DA36-FC64-12E45623AC53}"/>
              </a:ext>
            </a:extLst>
          </p:cNvPr>
          <p:cNvSpPr txBox="1"/>
          <p:nvPr/>
        </p:nvSpPr>
        <p:spPr>
          <a:xfrm>
            <a:off x="635625" y="5060989"/>
            <a:ext cx="5779651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i="1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2000" i="1" baseline="-25000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acc,max</a:t>
            </a:r>
            <a:r>
              <a:rPr lang="en-US" altLang="ja-JP" sz="20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= 11 MV/m (@</a:t>
            </a:r>
            <a:r>
              <a:rPr lang="en-US" altLang="ja-JP" sz="2000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i="1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</a:t>
            </a:r>
            <a:r>
              <a:rPr lang="en-US" altLang="ja-JP" sz="2000" i="1" baseline="-25000" dirty="0" err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= 5.4 μs) 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achieved.</a:t>
            </a:r>
            <a:r>
              <a:rPr lang="en-US" altLang="ja-JP" sz="2000" b="1" baseline="30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[3]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However, a large breakdown caused irreversible deterioration in accelerator performance.</a:t>
            </a:r>
            <a:endParaRPr lang="en-US" altLang="ja-JP" sz="2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2DE0D837-4AFF-4246-B9B9-1B703CDD6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18137"/>
              </p:ext>
            </p:extLst>
          </p:nvPr>
        </p:nvGraphicFramePr>
        <p:xfrm>
          <a:off x="615186" y="1638429"/>
          <a:ext cx="4447748" cy="2699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71C6D4-B835-5C67-7813-A7336172C6F3}"/>
              </a:ext>
            </a:extLst>
          </p:cNvPr>
          <p:cNvSpPr txBox="1"/>
          <p:nvPr/>
        </p:nvSpPr>
        <p:spPr>
          <a:xfrm>
            <a:off x="6746120" y="1230629"/>
            <a:ext cx="522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【DLC coated dielectric cell &amp; DAA structure】</a:t>
            </a:r>
            <a:endParaRPr lang="ja-JP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1EE6BA-0F13-B57E-41AF-D88E508A4416}"/>
              </a:ext>
            </a:extLst>
          </p:cNvPr>
          <p:cNvSpPr txBox="1"/>
          <p:nvPr/>
        </p:nvSpPr>
        <p:spPr>
          <a:xfrm>
            <a:off x="8786875" y="3015374"/>
            <a:ext cx="340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Maintaining a high Q</a:t>
            </a:r>
            <a:r>
              <a:rPr lang="en-US" altLang="ja-JP" sz="2000" b="1" baseline="-25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r>
              <a:rPr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value</a:t>
            </a:r>
            <a:r>
              <a:rPr lang="ja-JP" altLang="en-US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CA0CA6A-F4F3-8CA5-AE49-8AF67F6C4554}"/>
              </a:ext>
            </a:extLst>
          </p:cNvPr>
          <p:cNvSpPr txBox="1"/>
          <p:nvPr/>
        </p:nvSpPr>
        <p:spPr>
          <a:xfrm>
            <a:off x="635625" y="4342274"/>
            <a:ext cx="557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Succeeded in significantly reducing SEY of MgO !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C524E2-7388-3792-CB7F-1622319CD488}"/>
              </a:ext>
            </a:extLst>
          </p:cNvPr>
          <p:cNvSpPr txBox="1"/>
          <p:nvPr/>
        </p:nvSpPr>
        <p:spPr>
          <a:xfrm>
            <a:off x="6746120" y="3666598"/>
            <a:ext cx="522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【High power test of DLC-DAA structures</a:t>
            </a:r>
            <a:r>
              <a:rPr lang="en-US" altLang="ja-JP" sz="20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[3]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6014096-37CD-A00D-ECA9-75201156F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887" y="1755090"/>
            <a:ext cx="1071252" cy="801831"/>
          </a:xfrm>
          <a:prstGeom prst="rect">
            <a:avLst/>
          </a:prstGeom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D85FBD6-AA86-AA8D-70DD-48A99C987D59}"/>
              </a:ext>
            </a:extLst>
          </p:cNvPr>
          <p:cNvCxnSpPr>
            <a:cxnSpLocks/>
          </p:cNvCxnSpPr>
          <p:nvPr/>
        </p:nvCxnSpPr>
        <p:spPr>
          <a:xfrm flipH="1">
            <a:off x="4912905" y="2071605"/>
            <a:ext cx="23533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3470D14-0DEC-9A8E-0E2C-6436C6104D48}"/>
              </a:ext>
            </a:extLst>
          </p:cNvPr>
          <p:cNvCxnSpPr>
            <a:cxnSpLocks/>
          </p:cNvCxnSpPr>
          <p:nvPr/>
        </p:nvCxnSpPr>
        <p:spPr>
          <a:xfrm flipH="1">
            <a:off x="4909227" y="3524250"/>
            <a:ext cx="239017" cy="560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6F0D62A-84E5-0B81-FC8F-F96A66589BFF}"/>
              </a:ext>
            </a:extLst>
          </p:cNvPr>
          <p:cNvGrpSpPr/>
          <p:nvPr/>
        </p:nvGrpSpPr>
        <p:grpSpPr>
          <a:xfrm>
            <a:off x="6989907" y="4042420"/>
            <a:ext cx="4997933" cy="2815580"/>
            <a:chOff x="7351857" y="4042420"/>
            <a:chExt cx="4997933" cy="281558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0D83861-D447-4823-0D9B-E0A1EE402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1857" y="4042420"/>
              <a:ext cx="4011041" cy="2815580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154A840-6666-A4BE-0681-4628D56E1AB2}"/>
                </a:ext>
              </a:extLst>
            </p:cNvPr>
            <p:cNvSpPr txBox="1"/>
            <p:nvPr/>
          </p:nvSpPr>
          <p:spPr>
            <a:xfrm>
              <a:off x="10119861" y="5375810"/>
              <a:ext cx="2162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i="1" dirty="0">
                  <a:solidFill>
                    <a:schemeClr val="bg1"/>
                  </a:solidFill>
                  <a:highlight>
                    <a:srgbClr val="ED7C2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DLC, </a:t>
              </a:r>
              <a:r>
                <a:rPr lang="en-US" altLang="ja-JP" sz="2000" i="1" dirty="0" err="1">
                  <a:solidFill>
                    <a:schemeClr val="bg1"/>
                  </a:solidFill>
                  <a:highlight>
                    <a:srgbClr val="ED7C2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</a:t>
              </a:r>
              <a:r>
                <a:rPr lang="en-US" altLang="ja-JP" sz="2000" i="1" baseline="-25000" dirty="0" err="1">
                  <a:solidFill>
                    <a:schemeClr val="bg1"/>
                  </a:solidFill>
                  <a:highlight>
                    <a:srgbClr val="ED7C2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</a:t>
              </a:r>
              <a:r>
                <a:rPr lang="en-US" altLang="ja-JP" sz="2000" dirty="0">
                  <a:solidFill>
                    <a:schemeClr val="bg1"/>
                  </a:solidFill>
                  <a:highlight>
                    <a:srgbClr val="ED7C2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= 5.4 μs</a:t>
              </a:r>
              <a:endParaRPr lang="en-US" altLang="ja-JP" sz="2000" b="1" dirty="0">
                <a:solidFill>
                  <a:schemeClr val="bg1"/>
                </a:solidFill>
                <a:highlight>
                  <a:srgbClr val="ED7C2F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9D15D8D-ACBD-1EEA-F8FA-29C0BD621793}"/>
                </a:ext>
              </a:extLst>
            </p:cNvPr>
            <p:cNvSpPr txBox="1"/>
            <p:nvPr/>
          </p:nvSpPr>
          <p:spPr>
            <a:xfrm>
              <a:off x="8524611" y="4122657"/>
              <a:ext cx="2231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i="1" dirty="0">
                  <a:solidFill>
                    <a:schemeClr val="bg1"/>
                  </a:solidFill>
                  <a:highlight>
                    <a:srgbClr val="0070C4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DLC, </a:t>
              </a:r>
              <a:r>
                <a:rPr lang="en-US" altLang="ja-JP" sz="2000" i="1" dirty="0" err="1">
                  <a:solidFill>
                    <a:schemeClr val="bg1"/>
                  </a:solidFill>
                  <a:highlight>
                    <a:srgbClr val="0070C4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</a:t>
              </a:r>
              <a:r>
                <a:rPr lang="en-US" altLang="ja-JP" sz="2000" i="1" baseline="-25000" dirty="0" err="1">
                  <a:solidFill>
                    <a:schemeClr val="bg1"/>
                  </a:solidFill>
                  <a:highlight>
                    <a:srgbClr val="0070C4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</a:t>
              </a:r>
              <a:r>
                <a:rPr lang="en-US" altLang="ja-JP" sz="2000" dirty="0">
                  <a:solidFill>
                    <a:schemeClr val="bg1"/>
                  </a:solidFill>
                  <a:highlight>
                    <a:srgbClr val="0070C4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= 0.5 μs</a:t>
              </a:r>
              <a:endParaRPr lang="en-US" altLang="ja-JP" sz="2000" b="1" dirty="0">
                <a:solidFill>
                  <a:schemeClr val="bg1"/>
                </a:solidFill>
                <a:highlight>
                  <a:srgbClr val="0070C4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8A2D2905-B2A0-4CF7-6589-263721C2D87A}"/>
                </a:ext>
              </a:extLst>
            </p:cNvPr>
            <p:cNvSpPr txBox="1"/>
            <p:nvPr/>
          </p:nvSpPr>
          <p:spPr>
            <a:xfrm>
              <a:off x="10187161" y="6012424"/>
              <a:ext cx="2162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i="1" dirty="0">
                  <a:solidFill>
                    <a:schemeClr val="bg1"/>
                  </a:solidFill>
                  <a:highlight>
                    <a:srgbClr val="00A44A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bare, </a:t>
              </a:r>
              <a:r>
                <a:rPr lang="en-US" altLang="ja-JP" sz="2000" i="1" dirty="0" err="1">
                  <a:solidFill>
                    <a:schemeClr val="bg1"/>
                  </a:solidFill>
                  <a:highlight>
                    <a:srgbClr val="00A44A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</a:t>
              </a:r>
              <a:r>
                <a:rPr lang="en-US" altLang="ja-JP" sz="2000" i="1" baseline="-25000" dirty="0" err="1">
                  <a:solidFill>
                    <a:schemeClr val="bg1"/>
                  </a:solidFill>
                  <a:highlight>
                    <a:srgbClr val="00A44A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</a:t>
              </a:r>
              <a:r>
                <a:rPr lang="en-US" altLang="ja-JP" sz="2000" dirty="0">
                  <a:solidFill>
                    <a:schemeClr val="bg1"/>
                  </a:solidFill>
                  <a:highlight>
                    <a:srgbClr val="00A44A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&lt; 2.5 μs</a:t>
              </a:r>
              <a:endParaRPr lang="en-US" altLang="ja-JP" sz="2000" b="1" dirty="0">
                <a:solidFill>
                  <a:schemeClr val="bg1"/>
                </a:solidFill>
                <a:highlight>
                  <a:srgbClr val="00A44A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1" name="矢印: 下 40">
            <a:extLst>
              <a:ext uri="{FF2B5EF4-FFF2-40B4-BE49-F238E27FC236}">
                <a16:creationId xmlns:a16="http://schemas.microsoft.com/office/drawing/2014/main" id="{473FB34F-A43E-06BB-E620-98426FDA73EB}"/>
              </a:ext>
            </a:extLst>
          </p:cNvPr>
          <p:cNvSpPr/>
          <p:nvPr/>
        </p:nvSpPr>
        <p:spPr>
          <a:xfrm>
            <a:off x="2433630" y="2158777"/>
            <a:ext cx="484632" cy="95407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509415"/>
      </p:ext>
    </p:extLst>
  </p:cSld>
  <p:clrMapOvr>
    <a:masterClrMapping/>
  </p:clrMapOvr>
</p:sld>
</file>

<file path=ppt/theme/theme1.xml><?xml version="1.0" encoding="utf-8"?>
<a:theme xmlns:a="http://schemas.openxmlformats.org/drawingml/2006/main" name="英文テンプレート 16: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48145652-3673-4DF0-9DC4-C966349FD01B}" vid="{A3A2CC82-D2D3-4DEC-ADCE-BFE840F4732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929E277CEABD04FB4D30EEEA493A862" ma:contentTypeVersion="15" ma:contentTypeDescription="新しいドキュメントを作成します。" ma:contentTypeScope="" ma:versionID="9e65660d5d4084ae4d300efd08683624">
  <xsd:schema xmlns:xsd="http://www.w3.org/2001/XMLSchema" xmlns:xs="http://www.w3.org/2001/XMLSchema" xmlns:p="http://schemas.microsoft.com/office/2006/metadata/properties" xmlns:ns2="37771f86-04af-4f1a-9164-61bb8eea7179" xmlns:ns3="f36ae75d-eb98-491d-be71-c4c1356f0a4f" targetNamespace="http://schemas.microsoft.com/office/2006/metadata/properties" ma:root="true" ma:fieldsID="cced8c5e29b0f598e727181a2173b0a1" ns2:_="" ns3:_="">
    <xsd:import namespace="37771f86-04af-4f1a-9164-61bb8eea7179"/>
    <xsd:import namespace="f36ae75d-eb98-491d-be71-c4c1356f0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_x78ba__x8a8d__x8005_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71f86-04af-4f1a-9164-61bb8eea7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x78ba__x8a8d__x8005_" ma:index="19" nillable="true" ma:displayName="確認者" ma:format="Dropdown" ma:list="UserInfo" ma:SharePointGroup="0" ma:internalName="_x78ba__x8a8d__x8005_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2efd359d-3c5a-4c81-9434-f8d76cbcb6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ae75d-eb98-491d-be71-c4c1356f0a4f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452070a-155d-4e1f-a296-338b9a9aa0ff}" ma:internalName="TaxCatchAll" ma:showField="CatchAllData" ma:web="f36ae75d-eb98-491d-be71-c4c1356f0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771f86-04af-4f1a-9164-61bb8eea7179">
      <Terms xmlns="http://schemas.microsoft.com/office/infopath/2007/PartnerControls"/>
    </lcf76f155ced4ddcb4097134ff3c332f>
    <_x78ba__x8a8d__x8005_ xmlns="37771f86-04af-4f1a-9164-61bb8eea7179">
      <UserInfo>
        <DisplayName/>
        <AccountId xsi:nil="true"/>
        <AccountType/>
      </UserInfo>
    </_x78ba__x8a8d__x8005_>
    <TaxCatchAll xmlns="f36ae75d-eb98-491d-be71-c4c1356f0a4f" xsi:nil="true"/>
  </documentManagement>
</p:properties>
</file>

<file path=customXml/itemProps1.xml><?xml version="1.0" encoding="utf-8"?>
<ds:datastoreItem xmlns:ds="http://schemas.openxmlformats.org/officeDocument/2006/customXml" ds:itemID="{DFD5EDEF-FF62-4409-8B36-442A177381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771f86-04af-4f1a-9164-61bb8eea7179"/>
    <ds:schemaRef ds:uri="f36ae75d-eb98-491d-be71-c4c1356f0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2CD4DF-6DCE-488A-A3A1-B7C2B9910F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D5C4EF-3510-46D3-8BB3-56ADE720204D}">
  <ds:schemaRefs>
    <ds:schemaRef ds:uri="http://purl.org/dc/elements/1.1/"/>
    <ds:schemaRef ds:uri="5efff5ca-9d38-4482-9df5-21866b041614"/>
    <ds:schemaRef ds:uri="http://purl.org/dc/dcmitype/"/>
    <ds:schemaRef ds:uri="http://schemas.microsoft.com/office/2006/metadata/properties"/>
    <ds:schemaRef ds:uri="03236438-153b-4c32-8ac2-5593e0125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37771f86-04af-4f1a-9164-61bb8eea7179"/>
    <ds:schemaRef ds:uri="f36ae75d-eb98-491d-be71-c4c1356f0a4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ppt_vision_en02_16-9</Template>
  <TotalTime>8810</TotalTime>
  <Words>1507</Words>
  <Application>Microsoft Office PowerPoint</Application>
  <PresentationFormat>ワイド画面</PresentationFormat>
  <Paragraphs>251</Paragraphs>
  <Slides>14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ＭＳ Ｐゴシック</vt:lpstr>
      <vt:lpstr>游ゴシック</vt:lpstr>
      <vt:lpstr>Arial</vt:lpstr>
      <vt:lpstr>Century</vt:lpstr>
      <vt:lpstr>Times New Roman</vt:lpstr>
      <vt:lpstr>Wingdings</vt:lpstr>
      <vt:lpstr>英文テンプレート 16:9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佐藤大輔</cp:lastModifiedBy>
  <cp:revision>1</cp:revision>
  <dcterms:created xsi:type="dcterms:W3CDTF">2022-07-20T07:24:34Z</dcterms:created>
  <dcterms:modified xsi:type="dcterms:W3CDTF">2023-10-18T12:47:38Z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0x010100C929E277CEABD04FB4D30EEEA493A862</vt:lpwstr>
  </property>
  <property fmtid="{D5CDD505-2E9C-101B-9397-08002B2CF9AE}" pid="3" name="MSIP_Label_ddc55989-3c9e-4466-8514-eac6f80f6373_Enabled">
    <vt:lpwstr>true</vt:lpwstr>
  </property>
  <property fmtid="{D5CDD505-2E9C-101B-9397-08002B2CF9AE}" pid="4" name="MSIP_Label_ddc55989-3c9e-4466-8514-eac6f80f6373_SetDate">
    <vt:lpwstr>2022-05-24T05:52:58Z</vt:lpwstr>
  </property>
  <property fmtid="{D5CDD505-2E9C-101B-9397-08002B2CF9AE}" pid="5" name="MSIP_Label_ddc55989-3c9e-4466-8514-eac6f80f6373_Method">
    <vt:lpwstr>Privileged</vt:lpwstr>
  </property>
  <property fmtid="{D5CDD505-2E9C-101B-9397-08002B2CF9AE}" pid="6" name="MSIP_Label_ddc55989-3c9e-4466-8514-eac6f80f6373_Name">
    <vt:lpwstr>ddc55989-3c9e-4466-8514-eac6f80f6373</vt:lpwstr>
  </property>
  <property fmtid="{D5CDD505-2E9C-101B-9397-08002B2CF9AE}" pid="7" name="MSIP_Label_ddc55989-3c9e-4466-8514-eac6f80f6373_SiteId">
    <vt:lpwstr>18a7fec8-652f-409b-8369-272d9ce80620</vt:lpwstr>
  </property>
  <property fmtid="{D5CDD505-2E9C-101B-9397-08002B2CF9AE}" pid="8" name="MSIP_Label_ddc55989-3c9e-4466-8514-eac6f80f6373_ActionId">
    <vt:lpwstr>eb3dad7d-e409-4be9-92b5-5122b09af7fe</vt:lpwstr>
  </property>
  <property fmtid="{D5CDD505-2E9C-101B-9397-08002B2CF9AE}" pid="9" name="MSIP_Label_ddc55989-3c9e-4466-8514-eac6f80f6373_ContentBits">
    <vt:lpwstr>0</vt:lpwstr>
  </property>
</Properties>
</file>